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3.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4.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5.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6.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notesSlides/notesSlide7.xml" ContentType="application/vnd.openxmlformats-officedocument.presentationml.notesSlide+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notesSlides/notesSlide8.xml" ContentType="application/vnd.openxmlformats-officedocument.presentationml.notesSlide+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40" r:id="rId1"/>
  </p:sldMasterIdLst>
  <p:notesMasterIdLst>
    <p:notesMasterId r:id="rId23"/>
  </p:notesMasterIdLst>
  <p:sldIdLst>
    <p:sldId id="256" r:id="rId2"/>
    <p:sldId id="257" r:id="rId3"/>
    <p:sldId id="258" r:id="rId4"/>
    <p:sldId id="275" r:id="rId5"/>
    <p:sldId id="289" r:id="rId6"/>
    <p:sldId id="276" r:id="rId7"/>
    <p:sldId id="290" r:id="rId8"/>
    <p:sldId id="261" r:id="rId9"/>
    <p:sldId id="264" r:id="rId10"/>
    <p:sldId id="292" r:id="rId11"/>
    <p:sldId id="291" r:id="rId12"/>
    <p:sldId id="293" r:id="rId13"/>
    <p:sldId id="294" r:id="rId14"/>
    <p:sldId id="278" r:id="rId15"/>
    <p:sldId id="280" r:id="rId16"/>
    <p:sldId id="295" r:id="rId17"/>
    <p:sldId id="296" r:id="rId18"/>
    <p:sldId id="297" r:id="rId19"/>
    <p:sldId id="286" r:id="rId20"/>
    <p:sldId id="285" r:id="rId21"/>
    <p:sldId id="272"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46783FA-965C-4B2F-A71D-0C57AD2A6816}" v="89" dt="2025-01-28T09:56:13.61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2266" autoAdjust="0"/>
  </p:normalViewPr>
  <p:slideViewPr>
    <p:cSldViewPr snapToGrid="0">
      <p:cViewPr varScale="1">
        <p:scale>
          <a:sx n="52" d="100"/>
          <a:sy n="52" d="100"/>
        </p:scale>
        <p:origin x="689" y="2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r Charlotte Greenway" userId="21ca5f9ab6ecb0bd" providerId="LiveId" clId="{646783FA-965C-4B2F-A71D-0C57AD2A6816}"/>
    <pc:docChg chg="undo custSel addSld delSld modSld sldOrd">
      <pc:chgData name="Dr Charlotte Greenway" userId="21ca5f9ab6ecb0bd" providerId="LiveId" clId="{646783FA-965C-4B2F-A71D-0C57AD2A6816}" dt="2025-01-28T10:02:18.678" v="352" actId="1076"/>
      <pc:docMkLst>
        <pc:docMk/>
      </pc:docMkLst>
      <pc:sldChg chg="ord">
        <pc:chgData name="Dr Charlotte Greenway" userId="21ca5f9ab6ecb0bd" providerId="LiveId" clId="{646783FA-965C-4B2F-A71D-0C57AD2A6816}" dt="2025-01-21T15:33:55.262" v="72"/>
        <pc:sldMkLst>
          <pc:docMk/>
          <pc:sldMk cId="3306044701" sldId="256"/>
        </pc:sldMkLst>
      </pc:sldChg>
      <pc:sldChg chg="addSp delSp modSp mod">
        <pc:chgData name="Dr Charlotte Greenway" userId="21ca5f9ab6ecb0bd" providerId="LiveId" clId="{646783FA-965C-4B2F-A71D-0C57AD2A6816}" dt="2025-01-28T08:30:49.584" v="81" actId="14100"/>
        <pc:sldMkLst>
          <pc:docMk/>
          <pc:sldMk cId="705864056" sldId="258"/>
        </pc:sldMkLst>
        <pc:spChg chg="add mod">
          <ac:chgData name="Dr Charlotte Greenway" userId="21ca5f9ab6ecb0bd" providerId="LiveId" clId="{646783FA-965C-4B2F-A71D-0C57AD2A6816}" dt="2025-01-28T08:30:49.584" v="81" actId="14100"/>
          <ac:spMkLst>
            <pc:docMk/>
            <pc:sldMk cId="705864056" sldId="258"/>
            <ac:spMk id="3" creationId="{70123BE4-A26C-7A86-1AE8-4F94EA21E72A}"/>
          </ac:spMkLst>
        </pc:spChg>
      </pc:sldChg>
      <pc:sldChg chg="del ord modNotesTx">
        <pc:chgData name="Dr Charlotte Greenway" userId="21ca5f9ab6ecb0bd" providerId="LiveId" clId="{646783FA-965C-4B2F-A71D-0C57AD2A6816}" dt="2025-01-28T09:15:33.653" v="206" actId="47"/>
        <pc:sldMkLst>
          <pc:docMk/>
          <pc:sldMk cId="3071137107" sldId="259"/>
        </pc:sldMkLst>
      </pc:sldChg>
      <pc:sldChg chg="del">
        <pc:chgData name="Dr Charlotte Greenway" userId="21ca5f9ab6ecb0bd" providerId="LiveId" clId="{646783FA-965C-4B2F-A71D-0C57AD2A6816}" dt="2025-01-28T09:15:45.066" v="207" actId="47"/>
        <pc:sldMkLst>
          <pc:docMk/>
          <pc:sldMk cId="147561249" sldId="260"/>
        </pc:sldMkLst>
      </pc:sldChg>
      <pc:sldChg chg="del">
        <pc:chgData name="Dr Charlotte Greenway" userId="21ca5f9ab6ecb0bd" providerId="LiveId" clId="{646783FA-965C-4B2F-A71D-0C57AD2A6816}" dt="2025-01-28T09:15:49.084" v="208" actId="47"/>
        <pc:sldMkLst>
          <pc:docMk/>
          <pc:sldMk cId="547184641" sldId="262"/>
        </pc:sldMkLst>
      </pc:sldChg>
      <pc:sldChg chg="del">
        <pc:chgData name="Dr Charlotte Greenway" userId="21ca5f9ab6ecb0bd" providerId="LiveId" clId="{646783FA-965C-4B2F-A71D-0C57AD2A6816}" dt="2025-01-28T09:16:04.691" v="209" actId="47"/>
        <pc:sldMkLst>
          <pc:docMk/>
          <pc:sldMk cId="2868389814" sldId="263"/>
        </pc:sldMkLst>
      </pc:sldChg>
      <pc:sldChg chg="modSp mod">
        <pc:chgData name="Dr Charlotte Greenway" userId="21ca5f9ab6ecb0bd" providerId="LiveId" clId="{646783FA-965C-4B2F-A71D-0C57AD2A6816}" dt="2025-01-28T08:36:56.872" v="86" actId="1076"/>
        <pc:sldMkLst>
          <pc:docMk/>
          <pc:sldMk cId="2673480458" sldId="264"/>
        </pc:sldMkLst>
        <pc:spChg chg="mod">
          <ac:chgData name="Dr Charlotte Greenway" userId="21ca5f9ab6ecb0bd" providerId="LiveId" clId="{646783FA-965C-4B2F-A71D-0C57AD2A6816}" dt="2025-01-28T08:36:56.872" v="86" actId="1076"/>
          <ac:spMkLst>
            <pc:docMk/>
            <pc:sldMk cId="2673480458" sldId="264"/>
            <ac:spMk id="4" creationId="{00000000-0000-0000-0000-000000000000}"/>
          </ac:spMkLst>
        </pc:spChg>
      </pc:sldChg>
      <pc:sldChg chg="del">
        <pc:chgData name="Dr Charlotte Greenway" userId="21ca5f9ab6ecb0bd" providerId="LiveId" clId="{646783FA-965C-4B2F-A71D-0C57AD2A6816}" dt="2025-01-28T09:16:39.570" v="212" actId="47"/>
        <pc:sldMkLst>
          <pc:docMk/>
          <pc:sldMk cId="278217151" sldId="265"/>
        </pc:sldMkLst>
      </pc:sldChg>
      <pc:sldChg chg="del">
        <pc:chgData name="Dr Charlotte Greenway" userId="21ca5f9ab6ecb0bd" providerId="LiveId" clId="{646783FA-965C-4B2F-A71D-0C57AD2A6816}" dt="2025-01-28T09:16:57.273" v="214" actId="47"/>
        <pc:sldMkLst>
          <pc:docMk/>
          <pc:sldMk cId="2210176878" sldId="266"/>
        </pc:sldMkLst>
      </pc:sldChg>
      <pc:sldChg chg="modSp mod">
        <pc:chgData name="Dr Charlotte Greenway" userId="21ca5f9ab6ecb0bd" providerId="LiveId" clId="{646783FA-965C-4B2F-A71D-0C57AD2A6816}" dt="2025-01-21T15:41:12.694" v="75" actId="1076"/>
        <pc:sldMkLst>
          <pc:docMk/>
          <pc:sldMk cId="1353718439" sldId="275"/>
        </pc:sldMkLst>
        <pc:graphicFrameChg chg="mod">
          <ac:chgData name="Dr Charlotte Greenway" userId="21ca5f9ab6ecb0bd" providerId="LiveId" clId="{646783FA-965C-4B2F-A71D-0C57AD2A6816}" dt="2025-01-21T15:41:12.694" v="75" actId="1076"/>
          <ac:graphicFrameMkLst>
            <pc:docMk/>
            <pc:sldMk cId="1353718439" sldId="275"/>
            <ac:graphicFrameMk id="4" creationId="{00000000-0000-0000-0000-000000000000}"/>
          </ac:graphicFrameMkLst>
        </pc:graphicFrameChg>
      </pc:sldChg>
      <pc:sldChg chg="addSp delSp modSp mod">
        <pc:chgData name="Dr Charlotte Greenway" userId="21ca5f9ab6ecb0bd" providerId="LiveId" clId="{646783FA-965C-4B2F-A71D-0C57AD2A6816}" dt="2025-01-21T14:33:25.483" v="64" actId="1076"/>
        <pc:sldMkLst>
          <pc:docMk/>
          <pc:sldMk cId="3373622683" sldId="276"/>
        </pc:sldMkLst>
        <pc:spChg chg="add mod">
          <ac:chgData name="Dr Charlotte Greenway" userId="21ca5f9ab6ecb0bd" providerId="LiveId" clId="{646783FA-965C-4B2F-A71D-0C57AD2A6816}" dt="2025-01-21T14:32:20.212" v="56" actId="207"/>
          <ac:spMkLst>
            <pc:docMk/>
            <pc:sldMk cId="3373622683" sldId="276"/>
            <ac:spMk id="4" creationId="{CF21CAA0-340E-EE59-35D3-F18B62D55F54}"/>
          </ac:spMkLst>
        </pc:spChg>
        <pc:spChg chg="mod">
          <ac:chgData name="Dr Charlotte Greenway" userId="21ca5f9ab6ecb0bd" providerId="LiveId" clId="{646783FA-965C-4B2F-A71D-0C57AD2A6816}" dt="2025-01-21T14:33:25.483" v="64" actId="1076"/>
          <ac:spMkLst>
            <pc:docMk/>
            <pc:sldMk cId="3373622683" sldId="276"/>
            <ac:spMk id="13314" creationId="{00000000-0000-0000-0000-000000000000}"/>
          </ac:spMkLst>
        </pc:spChg>
      </pc:sldChg>
      <pc:sldChg chg="modNotesTx">
        <pc:chgData name="Dr Charlotte Greenway" userId="21ca5f9ab6ecb0bd" providerId="LiveId" clId="{646783FA-965C-4B2F-A71D-0C57AD2A6816}" dt="2025-01-28T09:21:52.258" v="238"/>
        <pc:sldMkLst>
          <pc:docMk/>
          <pc:sldMk cId="1768724000" sldId="278"/>
        </pc:sldMkLst>
      </pc:sldChg>
      <pc:sldChg chg="del">
        <pc:chgData name="Dr Charlotte Greenway" userId="21ca5f9ab6ecb0bd" providerId="LiveId" clId="{646783FA-965C-4B2F-A71D-0C57AD2A6816}" dt="2025-01-28T09:24:47.013" v="239" actId="47"/>
        <pc:sldMkLst>
          <pc:docMk/>
          <pc:sldMk cId="1274900549" sldId="279"/>
        </pc:sldMkLst>
      </pc:sldChg>
      <pc:sldChg chg="del">
        <pc:chgData name="Dr Charlotte Greenway" userId="21ca5f9ab6ecb0bd" providerId="LiveId" clId="{646783FA-965C-4B2F-A71D-0C57AD2A6816}" dt="2025-01-28T09:24:48.034" v="240" actId="47"/>
        <pc:sldMkLst>
          <pc:docMk/>
          <pc:sldMk cId="1988770658" sldId="281"/>
        </pc:sldMkLst>
      </pc:sldChg>
      <pc:sldChg chg="delSp del mod modNotesTx">
        <pc:chgData name="Dr Charlotte Greenway" userId="21ca5f9ab6ecb0bd" providerId="LiveId" clId="{646783FA-965C-4B2F-A71D-0C57AD2A6816}" dt="2025-01-28T09:35:54.501" v="298" actId="47"/>
        <pc:sldMkLst>
          <pc:docMk/>
          <pc:sldMk cId="2801496181" sldId="282"/>
        </pc:sldMkLst>
        <pc:spChg chg="del">
          <ac:chgData name="Dr Charlotte Greenway" userId="21ca5f9ab6ecb0bd" providerId="LiveId" clId="{646783FA-965C-4B2F-A71D-0C57AD2A6816}" dt="2025-01-28T09:31:46.774" v="274" actId="478"/>
          <ac:spMkLst>
            <pc:docMk/>
            <pc:sldMk cId="2801496181" sldId="282"/>
            <ac:spMk id="4" creationId="{00000000-0000-0000-0000-000000000000}"/>
          </ac:spMkLst>
        </pc:spChg>
        <pc:spChg chg="del">
          <ac:chgData name="Dr Charlotte Greenway" userId="21ca5f9ab6ecb0bd" providerId="LiveId" clId="{646783FA-965C-4B2F-A71D-0C57AD2A6816}" dt="2025-01-28T09:31:52.736" v="275" actId="478"/>
          <ac:spMkLst>
            <pc:docMk/>
            <pc:sldMk cId="2801496181" sldId="282"/>
            <ac:spMk id="5" creationId="{00000000-0000-0000-0000-000000000000}"/>
          </ac:spMkLst>
        </pc:spChg>
      </pc:sldChg>
      <pc:sldChg chg="del">
        <pc:chgData name="Dr Charlotte Greenway" userId="21ca5f9ab6ecb0bd" providerId="LiveId" clId="{646783FA-965C-4B2F-A71D-0C57AD2A6816}" dt="2025-01-28T09:36:51.820" v="299" actId="47"/>
        <pc:sldMkLst>
          <pc:docMk/>
          <pc:sldMk cId="2203130037" sldId="284"/>
        </pc:sldMkLst>
      </pc:sldChg>
      <pc:sldChg chg="addSp delSp modSp mod">
        <pc:chgData name="Dr Charlotte Greenway" userId="21ca5f9ab6ecb0bd" providerId="LiveId" clId="{646783FA-965C-4B2F-A71D-0C57AD2A6816}" dt="2025-01-28T10:02:18.678" v="352" actId="1076"/>
        <pc:sldMkLst>
          <pc:docMk/>
          <pc:sldMk cId="2004498360" sldId="285"/>
        </pc:sldMkLst>
        <pc:spChg chg="del mod">
          <ac:chgData name="Dr Charlotte Greenway" userId="21ca5f9ab6ecb0bd" providerId="LiveId" clId="{646783FA-965C-4B2F-A71D-0C57AD2A6816}" dt="2025-01-28T10:01:06.789" v="351"/>
          <ac:spMkLst>
            <pc:docMk/>
            <pc:sldMk cId="2004498360" sldId="285"/>
            <ac:spMk id="5" creationId="{00000000-0000-0000-0000-000000000000}"/>
          </ac:spMkLst>
        </pc:spChg>
        <pc:spChg chg="mod">
          <ac:chgData name="Dr Charlotte Greenway" userId="21ca5f9ab6ecb0bd" providerId="LiveId" clId="{646783FA-965C-4B2F-A71D-0C57AD2A6816}" dt="2025-01-28T10:02:18.678" v="352" actId="1076"/>
          <ac:spMkLst>
            <pc:docMk/>
            <pc:sldMk cId="2004498360" sldId="285"/>
            <ac:spMk id="6" creationId="{00000000-0000-0000-0000-000000000000}"/>
          </ac:spMkLst>
        </pc:spChg>
        <pc:spChg chg="del">
          <ac:chgData name="Dr Charlotte Greenway" userId="21ca5f9ab6ecb0bd" providerId="LiveId" clId="{646783FA-965C-4B2F-A71D-0C57AD2A6816}" dt="2025-01-28T10:01:06.778" v="349" actId="478"/>
          <ac:spMkLst>
            <pc:docMk/>
            <pc:sldMk cId="2004498360" sldId="285"/>
            <ac:spMk id="7" creationId="{00000000-0000-0000-0000-000000000000}"/>
          </ac:spMkLst>
        </pc:spChg>
        <pc:spChg chg="add del mod">
          <ac:chgData name="Dr Charlotte Greenway" userId="21ca5f9ab6ecb0bd" providerId="LiveId" clId="{646783FA-965C-4B2F-A71D-0C57AD2A6816}" dt="2025-01-28T09:55:44.620" v="347" actId="478"/>
          <ac:spMkLst>
            <pc:docMk/>
            <pc:sldMk cId="2004498360" sldId="285"/>
            <ac:spMk id="8" creationId="{273FD3EE-738A-58AB-F827-F29ED31376BB}"/>
          </ac:spMkLst>
        </pc:spChg>
      </pc:sldChg>
      <pc:sldChg chg="addSp delSp modSp mod modNotesTx">
        <pc:chgData name="Dr Charlotte Greenway" userId="21ca5f9ab6ecb0bd" providerId="LiveId" clId="{646783FA-965C-4B2F-A71D-0C57AD2A6816}" dt="2025-01-28T09:41:37.408" v="344" actId="20577"/>
        <pc:sldMkLst>
          <pc:docMk/>
          <pc:sldMk cId="1707397835" sldId="286"/>
        </pc:sldMkLst>
        <pc:spChg chg="add del mod">
          <ac:chgData name="Dr Charlotte Greenway" userId="21ca5f9ab6ecb0bd" providerId="LiveId" clId="{646783FA-965C-4B2F-A71D-0C57AD2A6816}" dt="2025-01-28T09:39:00.693" v="320" actId="478"/>
          <ac:spMkLst>
            <pc:docMk/>
            <pc:sldMk cId="1707397835" sldId="286"/>
            <ac:spMk id="5" creationId="{6A94401A-D0EC-90E2-801D-39280DA2E9C7}"/>
          </ac:spMkLst>
        </pc:spChg>
        <pc:spChg chg="add del mod">
          <ac:chgData name="Dr Charlotte Greenway" userId="21ca5f9ab6ecb0bd" providerId="LiveId" clId="{646783FA-965C-4B2F-A71D-0C57AD2A6816}" dt="2025-01-28T09:39:46.988" v="329" actId="12084"/>
          <ac:spMkLst>
            <pc:docMk/>
            <pc:sldMk cId="1707397835" sldId="286"/>
            <ac:spMk id="8" creationId="{D4286404-B170-A3FE-8254-AC2DEFF9DDD2}"/>
          </ac:spMkLst>
        </pc:spChg>
        <pc:spChg chg="add del mod">
          <ac:chgData name="Dr Charlotte Greenway" userId="21ca5f9ab6ecb0bd" providerId="LiveId" clId="{646783FA-965C-4B2F-A71D-0C57AD2A6816}" dt="2025-01-28T09:39:55.843" v="330" actId="12084"/>
          <ac:spMkLst>
            <pc:docMk/>
            <pc:sldMk cId="1707397835" sldId="286"/>
            <ac:spMk id="10" creationId="{828EE85E-F9F6-9956-AD31-674E9C8E0728}"/>
          </ac:spMkLst>
        </pc:spChg>
        <pc:graphicFrameChg chg="del mod">
          <ac:chgData name="Dr Charlotte Greenway" userId="21ca5f9ab6ecb0bd" providerId="LiveId" clId="{646783FA-965C-4B2F-A71D-0C57AD2A6816}" dt="2025-01-28T09:38:56.938" v="319" actId="478"/>
          <ac:graphicFrameMkLst>
            <pc:docMk/>
            <pc:sldMk cId="1707397835" sldId="286"/>
            <ac:graphicFrameMk id="4" creationId="{00000000-0000-0000-0000-000000000000}"/>
          </ac:graphicFrameMkLst>
        </pc:graphicFrameChg>
        <pc:graphicFrameChg chg="del mod">
          <ac:chgData name="Dr Charlotte Greenway" userId="21ca5f9ab6ecb0bd" providerId="LiveId" clId="{646783FA-965C-4B2F-A71D-0C57AD2A6816}" dt="2025-01-28T09:39:06.570" v="322" actId="478"/>
          <ac:graphicFrameMkLst>
            <pc:docMk/>
            <pc:sldMk cId="1707397835" sldId="286"/>
            <ac:graphicFrameMk id="6" creationId="{00000000-0000-0000-0000-000000000000}"/>
          </ac:graphicFrameMkLst>
        </pc:graphicFrameChg>
        <pc:graphicFrameChg chg="add mod">
          <ac:chgData name="Dr Charlotte Greenway" userId="21ca5f9ab6ecb0bd" providerId="LiveId" clId="{646783FA-965C-4B2F-A71D-0C57AD2A6816}" dt="2025-01-28T09:40:36.829" v="338" actId="20577"/>
          <ac:graphicFrameMkLst>
            <pc:docMk/>
            <pc:sldMk cId="1707397835" sldId="286"/>
            <ac:graphicFrameMk id="11" creationId="{1A6E5F62-82E4-1879-2551-F5D1FD6BCC97}"/>
          </ac:graphicFrameMkLst>
        </pc:graphicFrameChg>
        <pc:graphicFrameChg chg="add mod">
          <ac:chgData name="Dr Charlotte Greenway" userId="21ca5f9ab6ecb0bd" providerId="LiveId" clId="{646783FA-965C-4B2F-A71D-0C57AD2A6816}" dt="2025-01-28T09:40:06.735" v="333" actId="1076"/>
          <ac:graphicFrameMkLst>
            <pc:docMk/>
            <pc:sldMk cId="1707397835" sldId="286"/>
            <ac:graphicFrameMk id="12" creationId="{85C5AB59-3E45-FC0A-D8E8-9226132BE932}"/>
          </ac:graphicFrameMkLst>
        </pc:graphicFrameChg>
      </pc:sldChg>
      <pc:sldChg chg="del">
        <pc:chgData name="Dr Charlotte Greenway" userId="21ca5f9ab6ecb0bd" providerId="LiveId" clId="{646783FA-965C-4B2F-A71D-0C57AD2A6816}" dt="2025-01-28T09:16:55.380" v="213" actId="47"/>
        <pc:sldMkLst>
          <pc:docMk/>
          <pc:sldMk cId="2620749427" sldId="288"/>
        </pc:sldMkLst>
      </pc:sldChg>
      <pc:sldChg chg="addSp modSp new mod">
        <pc:chgData name="Dr Charlotte Greenway" userId="21ca5f9ab6ecb0bd" providerId="LiveId" clId="{646783FA-965C-4B2F-A71D-0C57AD2A6816}" dt="2025-01-21T15:03:39.946" v="66" actId="207"/>
        <pc:sldMkLst>
          <pc:docMk/>
          <pc:sldMk cId="2862151551" sldId="289"/>
        </pc:sldMkLst>
        <pc:spChg chg="add mod">
          <ac:chgData name="Dr Charlotte Greenway" userId="21ca5f9ab6ecb0bd" providerId="LiveId" clId="{646783FA-965C-4B2F-A71D-0C57AD2A6816}" dt="2025-01-21T14:11:22.587" v="11" actId="1076"/>
          <ac:spMkLst>
            <pc:docMk/>
            <pc:sldMk cId="2862151551" sldId="289"/>
            <ac:spMk id="3" creationId="{7344110A-4801-92D3-DA0F-C55188335EB9}"/>
          </ac:spMkLst>
        </pc:spChg>
        <pc:spChg chg="add mod">
          <ac:chgData name="Dr Charlotte Greenway" userId="21ca5f9ab6ecb0bd" providerId="LiveId" clId="{646783FA-965C-4B2F-A71D-0C57AD2A6816}" dt="2025-01-21T15:03:39.946" v="66" actId="207"/>
          <ac:spMkLst>
            <pc:docMk/>
            <pc:sldMk cId="2862151551" sldId="289"/>
            <ac:spMk id="5" creationId="{71AADA63-5A76-6863-A02C-F485505D1179}"/>
          </ac:spMkLst>
        </pc:spChg>
        <pc:spChg chg="add mod">
          <ac:chgData name="Dr Charlotte Greenway" userId="21ca5f9ab6ecb0bd" providerId="LiveId" clId="{646783FA-965C-4B2F-A71D-0C57AD2A6816}" dt="2025-01-21T14:13:25.487" v="34" actId="20577"/>
          <ac:spMkLst>
            <pc:docMk/>
            <pc:sldMk cId="2862151551" sldId="289"/>
            <ac:spMk id="7" creationId="{406887EA-C922-2CAD-923E-261120D3EF6D}"/>
          </ac:spMkLst>
        </pc:spChg>
      </pc:sldChg>
      <pc:sldChg chg="modSp add mod modNotesTx">
        <pc:chgData name="Dr Charlotte Greenway" userId="21ca5f9ab6ecb0bd" providerId="LiveId" clId="{646783FA-965C-4B2F-A71D-0C57AD2A6816}" dt="2025-01-28T08:36:30.811" v="82"/>
        <pc:sldMkLst>
          <pc:docMk/>
          <pc:sldMk cId="2099312518" sldId="290"/>
        </pc:sldMkLst>
        <pc:spChg chg="mod">
          <ac:chgData name="Dr Charlotte Greenway" userId="21ca5f9ab6ecb0bd" providerId="LiveId" clId="{646783FA-965C-4B2F-A71D-0C57AD2A6816}" dt="2025-01-21T15:05:29.977" v="68" actId="20577"/>
          <ac:spMkLst>
            <pc:docMk/>
            <pc:sldMk cId="2099312518" sldId="290"/>
            <ac:spMk id="4" creationId="{EFDC7113-CC01-48F2-1AAD-738F47848FEC}"/>
          </ac:spMkLst>
        </pc:spChg>
        <pc:spChg chg="mod">
          <ac:chgData name="Dr Charlotte Greenway" userId="21ca5f9ab6ecb0bd" providerId="LiveId" clId="{646783FA-965C-4B2F-A71D-0C57AD2A6816}" dt="2025-01-21T14:33:21.113" v="63" actId="1076"/>
          <ac:spMkLst>
            <pc:docMk/>
            <pc:sldMk cId="2099312518" sldId="290"/>
            <ac:spMk id="13314" creationId="{F600FC44-A6EE-5917-BE01-3F2E32D67CBB}"/>
          </ac:spMkLst>
        </pc:spChg>
      </pc:sldChg>
      <pc:sldChg chg="addSp delSp modSp new mod modNotesTx">
        <pc:chgData name="Dr Charlotte Greenway" userId="21ca5f9ab6ecb0bd" providerId="LiveId" clId="{646783FA-965C-4B2F-A71D-0C57AD2A6816}" dt="2025-01-28T09:16:37.401" v="211"/>
        <pc:sldMkLst>
          <pc:docMk/>
          <pc:sldMk cId="3883572251" sldId="291"/>
        </pc:sldMkLst>
        <pc:spChg chg="mod">
          <ac:chgData name="Dr Charlotte Greenway" userId="21ca5f9ab6ecb0bd" providerId="LiveId" clId="{646783FA-965C-4B2F-A71D-0C57AD2A6816}" dt="2025-01-28T09:06:03.438" v="111" actId="1076"/>
          <ac:spMkLst>
            <pc:docMk/>
            <pc:sldMk cId="3883572251" sldId="291"/>
            <ac:spMk id="2" creationId="{7AFDFBA6-436C-199F-E898-EFD9F0907031}"/>
          </ac:spMkLst>
        </pc:spChg>
        <pc:spChg chg="del mod">
          <ac:chgData name="Dr Charlotte Greenway" userId="21ca5f9ab6ecb0bd" providerId="LiveId" clId="{646783FA-965C-4B2F-A71D-0C57AD2A6816}" dt="2025-01-28T09:06:19.401" v="116" actId="12084"/>
          <ac:spMkLst>
            <pc:docMk/>
            <pc:sldMk cId="3883572251" sldId="291"/>
            <ac:spMk id="3" creationId="{6AF61733-3383-AAA2-A76B-990990AE5481}"/>
          </ac:spMkLst>
        </pc:spChg>
        <pc:spChg chg="add del mod">
          <ac:chgData name="Dr Charlotte Greenway" userId="21ca5f9ab6ecb0bd" providerId="LiveId" clId="{646783FA-965C-4B2F-A71D-0C57AD2A6816}" dt="2025-01-28T09:08:03.504" v="130" actId="12084"/>
          <ac:spMkLst>
            <pc:docMk/>
            <pc:sldMk cId="3883572251" sldId="291"/>
            <ac:spMk id="6" creationId="{2BF3C1BF-08A2-F682-262C-7CB5A7175C13}"/>
          </ac:spMkLst>
        </pc:spChg>
        <pc:graphicFrameChg chg="add mod">
          <ac:chgData name="Dr Charlotte Greenway" userId="21ca5f9ab6ecb0bd" providerId="LiveId" clId="{646783FA-965C-4B2F-A71D-0C57AD2A6816}" dt="2025-01-28T09:15:17.819" v="204" actId="14100"/>
          <ac:graphicFrameMkLst>
            <pc:docMk/>
            <pc:sldMk cId="3883572251" sldId="291"/>
            <ac:graphicFrameMk id="4" creationId="{FA7068F1-900F-A9A5-0211-C451E298229A}"/>
          </ac:graphicFrameMkLst>
        </pc:graphicFrameChg>
        <pc:graphicFrameChg chg="add mod">
          <ac:chgData name="Dr Charlotte Greenway" userId="21ca5f9ab6ecb0bd" providerId="LiveId" clId="{646783FA-965C-4B2F-A71D-0C57AD2A6816}" dt="2025-01-28T09:07:00.060" v="126" actId="12093"/>
          <ac:graphicFrameMkLst>
            <pc:docMk/>
            <pc:sldMk cId="3883572251" sldId="291"/>
            <ac:graphicFrameMk id="7" creationId="{6E412577-5D23-E170-5B3D-9B49B4F05EE4}"/>
          </ac:graphicFrameMkLst>
        </pc:graphicFrameChg>
        <pc:graphicFrameChg chg="add mod">
          <ac:chgData name="Dr Charlotte Greenway" userId="21ca5f9ab6ecb0bd" providerId="LiveId" clId="{646783FA-965C-4B2F-A71D-0C57AD2A6816}" dt="2025-01-28T09:07:23.019" v="128" actId="12084"/>
          <ac:graphicFrameMkLst>
            <pc:docMk/>
            <pc:sldMk cId="3883572251" sldId="291"/>
            <ac:graphicFrameMk id="8" creationId="{F73D27DF-A1E2-C458-6926-4A7BF7C95142}"/>
          </ac:graphicFrameMkLst>
        </pc:graphicFrameChg>
        <pc:graphicFrameChg chg="add mod">
          <ac:chgData name="Dr Charlotte Greenway" userId="21ca5f9ab6ecb0bd" providerId="LiveId" clId="{646783FA-965C-4B2F-A71D-0C57AD2A6816}" dt="2025-01-28T09:16:19.026" v="210" actId="20577"/>
          <ac:graphicFrameMkLst>
            <pc:docMk/>
            <pc:sldMk cId="3883572251" sldId="291"/>
            <ac:graphicFrameMk id="9" creationId="{8B0CFCF1-0F7D-859D-BCC8-43DAED19364E}"/>
          </ac:graphicFrameMkLst>
        </pc:graphicFrameChg>
      </pc:sldChg>
      <pc:sldChg chg="addSp delSp modSp new mod">
        <pc:chgData name="Dr Charlotte Greenway" userId="21ca5f9ab6ecb0bd" providerId="LiveId" clId="{646783FA-965C-4B2F-A71D-0C57AD2A6816}" dt="2025-01-28T09:05:15.532" v="106" actId="20577"/>
        <pc:sldMkLst>
          <pc:docMk/>
          <pc:sldMk cId="2463690588" sldId="292"/>
        </pc:sldMkLst>
        <pc:spChg chg="del">
          <ac:chgData name="Dr Charlotte Greenway" userId="21ca5f9ab6ecb0bd" providerId="LiveId" clId="{646783FA-965C-4B2F-A71D-0C57AD2A6816}" dt="2025-01-28T08:37:24.454" v="89" actId="478"/>
          <ac:spMkLst>
            <pc:docMk/>
            <pc:sldMk cId="2463690588" sldId="292"/>
            <ac:spMk id="2" creationId="{A1E03D31-BB01-B3CF-93A9-60F298A19F05}"/>
          </ac:spMkLst>
        </pc:spChg>
        <pc:spChg chg="del">
          <ac:chgData name="Dr Charlotte Greenway" userId="21ca5f9ab6ecb0bd" providerId="LiveId" clId="{646783FA-965C-4B2F-A71D-0C57AD2A6816}" dt="2025-01-28T09:04:22.285" v="98" actId="478"/>
          <ac:spMkLst>
            <pc:docMk/>
            <pc:sldMk cId="2463690588" sldId="292"/>
            <ac:spMk id="3" creationId="{F860666A-D3F7-49CC-E253-E945FE3C3B95}"/>
          </ac:spMkLst>
        </pc:spChg>
        <pc:spChg chg="add del mod">
          <ac:chgData name="Dr Charlotte Greenway" userId="21ca5f9ab6ecb0bd" providerId="LiveId" clId="{646783FA-965C-4B2F-A71D-0C57AD2A6816}" dt="2025-01-28T08:37:35.240" v="92" actId="12084"/>
          <ac:spMkLst>
            <pc:docMk/>
            <pc:sldMk cId="2463690588" sldId="292"/>
            <ac:spMk id="5" creationId="{F087C0DA-C817-0BFE-2A03-D035C50F4AE3}"/>
          </ac:spMkLst>
        </pc:spChg>
        <pc:graphicFrameChg chg="add mod">
          <ac:chgData name="Dr Charlotte Greenway" userId="21ca5f9ab6ecb0bd" providerId="LiveId" clId="{646783FA-965C-4B2F-A71D-0C57AD2A6816}" dt="2025-01-28T09:05:15.532" v="106" actId="20577"/>
          <ac:graphicFrameMkLst>
            <pc:docMk/>
            <pc:sldMk cId="2463690588" sldId="292"/>
            <ac:graphicFrameMk id="6" creationId="{FC81441B-9814-EBB0-5037-CCF8848C0FC9}"/>
          </ac:graphicFrameMkLst>
        </pc:graphicFrameChg>
      </pc:sldChg>
      <pc:sldChg chg="addSp delSp modSp new mod">
        <pc:chgData name="Dr Charlotte Greenway" userId="21ca5f9ab6ecb0bd" providerId="LiveId" clId="{646783FA-965C-4B2F-A71D-0C57AD2A6816}" dt="2025-01-28T09:14:23.986" v="195" actId="12100"/>
        <pc:sldMkLst>
          <pc:docMk/>
          <pc:sldMk cId="1192129589" sldId="293"/>
        </pc:sldMkLst>
        <pc:spChg chg="add del">
          <ac:chgData name="Dr Charlotte Greenway" userId="21ca5f9ab6ecb0bd" providerId="LiveId" clId="{646783FA-965C-4B2F-A71D-0C57AD2A6816}" dt="2025-01-28T09:10:47.675" v="150" actId="12084"/>
          <ac:spMkLst>
            <pc:docMk/>
            <pc:sldMk cId="1192129589" sldId="293"/>
            <ac:spMk id="3" creationId="{A29B265B-32CB-3A4F-416B-2102635C4F73}"/>
          </ac:spMkLst>
        </pc:spChg>
        <pc:spChg chg="add del mod">
          <ac:chgData name="Dr Charlotte Greenway" userId="21ca5f9ab6ecb0bd" providerId="LiveId" clId="{646783FA-965C-4B2F-A71D-0C57AD2A6816}" dt="2025-01-28T09:13:02.762" v="177" actId="12084"/>
          <ac:spMkLst>
            <pc:docMk/>
            <pc:sldMk cId="1192129589" sldId="293"/>
            <ac:spMk id="6" creationId="{1F0ED950-9FFF-1606-7CEA-428AE1886720}"/>
          </ac:spMkLst>
        </pc:spChg>
        <pc:spChg chg="add mod">
          <ac:chgData name="Dr Charlotte Greenway" userId="21ca5f9ab6ecb0bd" providerId="LiveId" clId="{646783FA-965C-4B2F-A71D-0C57AD2A6816}" dt="2025-01-28T09:12:40.618" v="175" actId="404"/>
          <ac:spMkLst>
            <pc:docMk/>
            <pc:sldMk cId="1192129589" sldId="293"/>
            <ac:spMk id="8" creationId="{408C91F0-76F6-BC9A-71B3-457DF0C98633}"/>
          </ac:spMkLst>
        </pc:spChg>
        <pc:spChg chg="add mod">
          <ac:chgData name="Dr Charlotte Greenway" userId="21ca5f9ab6ecb0bd" providerId="LiveId" clId="{646783FA-965C-4B2F-A71D-0C57AD2A6816}" dt="2025-01-28T09:14:14.476" v="194" actId="1076"/>
          <ac:spMkLst>
            <pc:docMk/>
            <pc:sldMk cId="1192129589" sldId="293"/>
            <ac:spMk id="11" creationId="{D9E51BE3-FD6D-99F7-367C-E706241E3E82}"/>
          </ac:spMkLst>
        </pc:spChg>
        <pc:graphicFrameChg chg="add mod">
          <ac:chgData name="Dr Charlotte Greenway" userId="21ca5f9ab6ecb0bd" providerId="LiveId" clId="{646783FA-965C-4B2F-A71D-0C57AD2A6816}" dt="2025-01-28T09:13:53.054" v="188"/>
          <ac:graphicFrameMkLst>
            <pc:docMk/>
            <pc:sldMk cId="1192129589" sldId="293"/>
            <ac:graphicFrameMk id="4" creationId="{3C066F44-8A6E-4CB7-33C8-CDA894430363}"/>
          </ac:graphicFrameMkLst>
        </pc:graphicFrameChg>
        <pc:graphicFrameChg chg="add mod">
          <ac:chgData name="Dr Charlotte Greenway" userId="21ca5f9ab6ecb0bd" providerId="LiveId" clId="{646783FA-965C-4B2F-A71D-0C57AD2A6816}" dt="2025-01-28T09:14:23.986" v="195" actId="12100"/>
          <ac:graphicFrameMkLst>
            <pc:docMk/>
            <pc:sldMk cId="1192129589" sldId="293"/>
            <ac:graphicFrameMk id="9" creationId="{692D08DB-A202-BF40-C153-6CB24F61D56F}"/>
          </ac:graphicFrameMkLst>
        </pc:graphicFrameChg>
      </pc:sldChg>
      <pc:sldChg chg="addSp delSp modSp new mod modNotesTx">
        <pc:chgData name="Dr Charlotte Greenway" userId="21ca5f9ab6ecb0bd" providerId="LiveId" clId="{646783FA-965C-4B2F-A71D-0C57AD2A6816}" dt="2025-01-28T09:19:56.384" v="234"/>
        <pc:sldMkLst>
          <pc:docMk/>
          <pc:sldMk cId="3008652370" sldId="294"/>
        </pc:sldMkLst>
        <pc:spChg chg="add del mod">
          <ac:chgData name="Dr Charlotte Greenway" userId="21ca5f9ab6ecb0bd" providerId="LiveId" clId="{646783FA-965C-4B2F-A71D-0C57AD2A6816}" dt="2025-01-28T09:17:32.931" v="218" actId="12084"/>
          <ac:spMkLst>
            <pc:docMk/>
            <pc:sldMk cId="3008652370" sldId="294"/>
            <ac:spMk id="3" creationId="{7C1AFB9E-69A3-51A5-3FBC-7A38F6138A00}"/>
          </ac:spMkLst>
        </pc:spChg>
        <pc:spChg chg="add del">
          <ac:chgData name="Dr Charlotte Greenway" userId="21ca5f9ab6ecb0bd" providerId="LiveId" clId="{646783FA-965C-4B2F-A71D-0C57AD2A6816}" dt="2025-01-28T09:18:11.080" v="225" actId="12084"/>
          <ac:spMkLst>
            <pc:docMk/>
            <pc:sldMk cId="3008652370" sldId="294"/>
            <ac:spMk id="6" creationId="{FD2CE2FD-ECAB-75D7-6E9A-B3BB8361DD52}"/>
          </ac:spMkLst>
        </pc:spChg>
        <pc:graphicFrameChg chg="add mod">
          <ac:chgData name="Dr Charlotte Greenway" userId="21ca5f9ab6ecb0bd" providerId="LiveId" clId="{646783FA-965C-4B2F-A71D-0C57AD2A6816}" dt="2025-01-28T09:18:34.790" v="233" actId="14100"/>
          <ac:graphicFrameMkLst>
            <pc:docMk/>
            <pc:sldMk cId="3008652370" sldId="294"/>
            <ac:graphicFrameMk id="4" creationId="{4CF3BDF3-57DA-0091-BD6B-92865BE929F5}"/>
          </ac:graphicFrameMkLst>
        </pc:graphicFrameChg>
        <pc:graphicFrameChg chg="add mod">
          <ac:chgData name="Dr Charlotte Greenway" userId="21ca5f9ab6ecb0bd" providerId="LiveId" clId="{646783FA-965C-4B2F-A71D-0C57AD2A6816}" dt="2025-01-28T09:18:30.799" v="232" actId="12100"/>
          <ac:graphicFrameMkLst>
            <pc:docMk/>
            <pc:sldMk cId="3008652370" sldId="294"/>
            <ac:graphicFrameMk id="7" creationId="{3EE8E37D-EFAC-C963-9464-2D0CA2B67B77}"/>
          </ac:graphicFrameMkLst>
        </pc:graphicFrameChg>
      </pc:sldChg>
      <pc:sldChg chg="new del">
        <pc:chgData name="Dr Charlotte Greenway" userId="21ca5f9ab6ecb0bd" providerId="LiveId" clId="{646783FA-965C-4B2F-A71D-0C57AD2A6816}" dt="2025-01-28T09:24:58.675" v="242" actId="47"/>
        <pc:sldMkLst>
          <pc:docMk/>
          <pc:sldMk cId="359976360" sldId="295"/>
        </pc:sldMkLst>
      </pc:sldChg>
      <pc:sldChg chg="addSp delSp modSp new mod">
        <pc:chgData name="Dr Charlotte Greenway" userId="21ca5f9ab6ecb0bd" providerId="LiveId" clId="{646783FA-965C-4B2F-A71D-0C57AD2A6816}" dt="2025-01-28T09:27:51.348" v="269" actId="20577"/>
        <pc:sldMkLst>
          <pc:docMk/>
          <pc:sldMk cId="3612162712" sldId="295"/>
        </pc:sldMkLst>
        <pc:spChg chg="del">
          <ac:chgData name="Dr Charlotte Greenway" userId="21ca5f9ab6ecb0bd" providerId="LiveId" clId="{646783FA-965C-4B2F-A71D-0C57AD2A6816}" dt="2025-01-28T09:25:13.708" v="244" actId="478"/>
          <ac:spMkLst>
            <pc:docMk/>
            <pc:sldMk cId="3612162712" sldId="295"/>
            <ac:spMk id="2" creationId="{32AD7B47-70FA-C93A-E759-04FD10C0CFB3}"/>
          </ac:spMkLst>
        </pc:spChg>
        <pc:spChg chg="add del mod">
          <ac:chgData name="Dr Charlotte Greenway" userId="21ca5f9ab6ecb0bd" providerId="LiveId" clId="{646783FA-965C-4B2F-A71D-0C57AD2A6816}" dt="2025-01-28T09:25:49.788" v="247" actId="12084"/>
          <ac:spMkLst>
            <pc:docMk/>
            <pc:sldMk cId="3612162712" sldId="295"/>
            <ac:spMk id="4" creationId="{9B0C0EF1-CC03-35ED-552B-FB4F92DA52F0}"/>
          </ac:spMkLst>
        </pc:spChg>
        <pc:spChg chg="add del mod">
          <ac:chgData name="Dr Charlotte Greenway" userId="21ca5f9ab6ecb0bd" providerId="LiveId" clId="{646783FA-965C-4B2F-A71D-0C57AD2A6816}" dt="2025-01-28T09:26:50.429" v="256" actId="12084"/>
          <ac:spMkLst>
            <pc:docMk/>
            <pc:sldMk cId="3612162712" sldId="295"/>
            <ac:spMk id="7" creationId="{801218F9-8482-B090-A540-6B725D042C5F}"/>
          </ac:spMkLst>
        </pc:spChg>
        <pc:graphicFrameChg chg="add mod">
          <ac:chgData name="Dr Charlotte Greenway" userId="21ca5f9ab6ecb0bd" providerId="LiveId" clId="{646783FA-965C-4B2F-A71D-0C57AD2A6816}" dt="2025-01-28T09:26:10.462" v="253" actId="12100"/>
          <ac:graphicFrameMkLst>
            <pc:docMk/>
            <pc:sldMk cId="3612162712" sldId="295"/>
            <ac:graphicFrameMk id="5" creationId="{61110A9E-895B-E32D-C409-054A57FBEF1D}"/>
          </ac:graphicFrameMkLst>
        </pc:graphicFrameChg>
        <pc:graphicFrameChg chg="add mod">
          <ac:chgData name="Dr Charlotte Greenway" userId="21ca5f9ab6ecb0bd" providerId="LiveId" clId="{646783FA-965C-4B2F-A71D-0C57AD2A6816}" dt="2025-01-28T09:27:51.348" v="269" actId="20577"/>
          <ac:graphicFrameMkLst>
            <pc:docMk/>
            <pc:sldMk cId="3612162712" sldId="295"/>
            <ac:graphicFrameMk id="8" creationId="{DCECFEAB-44DF-8A24-E16C-F1A487A2DEB8}"/>
          </ac:graphicFrameMkLst>
        </pc:graphicFrameChg>
      </pc:sldChg>
      <pc:sldChg chg="addSp delSp modSp new mod modNotesTx">
        <pc:chgData name="Dr Charlotte Greenway" userId="21ca5f9ab6ecb0bd" providerId="LiveId" clId="{646783FA-965C-4B2F-A71D-0C57AD2A6816}" dt="2025-01-28T09:35:51.495" v="297" actId="20577"/>
        <pc:sldMkLst>
          <pc:docMk/>
          <pc:sldMk cId="1746352713" sldId="296"/>
        </pc:sldMkLst>
        <pc:spChg chg="add del mod">
          <ac:chgData name="Dr Charlotte Greenway" userId="21ca5f9ab6ecb0bd" providerId="LiveId" clId="{646783FA-965C-4B2F-A71D-0C57AD2A6816}" dt="2025-01-28T09:32:39.243" v="279" actId="12084"/>
          <ac:spMkLst>
            <pc:docMk/>
            <pc:sldMk cId="1746352713" sldId="296"/>
            <ac:spMk id="3" creationId="{0BBC3D9A-4A2B-5E75-9ABB-7A94176EBA16}"/>
          </ac:spMkLst>
        </pc:spChg>
        <pc:graphicFrameChg chg="add del mod">
          <ac:chgData name="Dr Charlotte Greenway" userId="21ca5f9ab6ecb0bd" providerId="LiveId" clId="{646783FA-965C-4B2F-A71D-0C57AD2A6816}" dt="2025-01-28T09:34:23.392" v="285" actId="478"/>
          <ac:graphicFrameMkLst>
            <pc:docMk/>
            <pc:sldMk cId="1746352713" sldId="296"/>
            <ac:graphicFrameMk id="4" creationId="{E073B848-6D2D-39A5-F75F-C923B19B21E1}"/>
          </ac:graphicFrameMkLst>
        </pc:graphicFrameChg>
        <pc:picChg chg="add mod">
          <ac:chgData name="Dr Charlotte Greenway" userId="21ca5f9ab6ecb0bd" providerId="LiveId" clId="{646783FA-965C-4B2F-A71D-0C57AD2A6816}" dt="2025-01-28T09:34:52.029" v="293" actId="1076"/>
          <ac:picMkLst>
            <pc:docMk/>
            <pc:sldMk cId="1746352713" sldId="296"/>
            <ac:picMk id="6" creationId="{726C99BE-77AF-6E7D-A166-F2AEB871642F}"/>
          </ac:picMkLst>
        </pc:picChg>
      </pc:sldChg>
      <pc:sldChg chg="addSp delSp modSp new mod">
        <pc:chgData name="Dr Charlotte Greenway" userId="21ca5f9ab6ecb0bd" providerId="LiveId" clId="{646783FA-965C-4B2F-A71D-0C57AD2A6816}" dt="2025-01-28T09:38:14.433" v="316" actId="12100"/>
        <pc:sldMkLst>
          <pc:docMk/>
          <pc:sldMk cId="717785501" sldId="297"/>
        </pc:sldMkLst>
        <pc:spChg chg="add del mod">
          <ac:chgData name="Dr Charlotte Greenway" userId="21ca5f9ab6ecb0bd" providerId="LiveId" clId="{646783FA-965C-4B2F-A71D-0C57AD2A6816}" dt="2025-01-28T09:37:13.808" v="303" actId="12084"/>
          <ac:spMkLst>
            <pc:docMk/>
            <pc:sldMk cId="717785501" sldId="297"/>
            <ac:spMk id="3" creationId="{E311E633-9D66-E95E-60BC-8FDA7806D06C}"/>
          </ac:spMkLst>
        </pc:spChg>
        <pc:spChg chg="add del mod">
          <ac:chgData name="Dr Charlotte Greenway" userId="21ca5f9ab6ecb0bd" providerId="LiveId" clId="{646783FA-965C-4B2F-A71D-0C57AD2A6816}" dt="2025-01-28T09:38:01.644" v="312" actId="12084"/>
          <ac:spMkLst>
            <pc:docMk/>
            <pc:sldMk cId="717785501" sldId="297"/>
            <ac:spMk id="6" creationId="{5E96C536-1AF5-F4CD-8394-EEC43AD73360}"/>
          </ac:spMkLst>
        </pc:spChg>
        <pc:graphicFrameChg chg="add mod">
          <ac:chgData name="Dr Charlotte Greenway" userId="21ca5f9ab6ecb0bd" providerId="LiveId" clId="{646783FA-965C-4B2F-A71D-0C57AD2A6816}" dt="2025-01-28T09:38:11.129" v="315" actId="12100"/>
          <ac:graphicFrameMkLst>
            <pc:docMk/>
            <pc:sldMk cId="717785501" sldId="297"/>
            <ac:graphicFrameMk id="4" creationId="{7D3DA1D2-EF33-1621-7BD2-F698A6B98831}"/>
          </ac:graphicFrameMkLst>
        </pc:graphicFrameChg>
        <pc:graphicFrameChg chg="add mod">
          <ac:chgData name="Dr Charlotte Greenway" userId="21ca5f9ab6ecb0bd" providerId="LiveId" clId="{646783FA-965C-4B2F-A71D-0C57AD2A6816}" dt="2025-01-28T09:38:14.433" v="316" actId="12100"/>
          <ac:graphicFrameMkLst>
            <pc:docMk/>
            <pc:sldMk cId="717785501" sldId="297"/>
            <ac:graphicFrameMk id="7" creationId="{8F5A6A4F-1C73-FDAD-64C9-30D53231C4BE}"/>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6_4">
  <dgm:title val=""/>
  <dgm:desc val=""/>
  <dgm:catLst>
    <dgm:cat type="accent6" pri="11400"/>
  </dgm:catLst>
  <dgm:styleLbl name="node0">
    <dgm:fillClrLst meth="cycle">
      <a:schemeClr val="accent6">
        <a:shade val="60000"/>
      </a:schemeClr>
    </dgm:fillClrLst>
    <dgm:linClrLst meth="repeat">
      <a:schemeClr val="lt1"/>
    </dgm:linClrLst>
    <dgm:effectClrLst/>
    <dgm:txLinClrLst/>
    <dgm:txFillClrLst/>
    <dgm:txEffectClrLst/>
  </dgm:styleLbl>
  <dgm:styleLbl name="alignNode1">
    <dgm:fillClrLst meth="cycle">
      <a:schemeClr val="accent6">
        <a:shade val="50000"/>
      </a:schemeClr>
      <a:schemeClr val="accent6">
        <a:tint val="55000"/>
      </a:schemeClr>
    </dgm:fillClrLst>
    <dgm:linClrLst meth="cycle">
      <a:schemeClr val="accent6">
        <a:shade val="50000"/>
      </a:schemeClr>
      <a:schemeClr val="accent6">
        <a:tint val="55000"/>
      </a:schemeClr>
    </dgm:linClrLst>
    <dgm:effectClrLst/>
    <dgm:txLinClrLst/>
    <dgm:txFillClrLst/>
    <dgm:txEffectClrLst/>
  </dgm:styleLbl>
  <dgm:styleLbl name="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ln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vennNode1">
    <dgm:fillClrLst meth="cycle">
      <a:schemeClr val="accent6">
        <a:shade val="80000"/>
        <a:alpha val="50000"/>
      </a:schemeClr>
      <a:schemeClr val="accent6">
        <a:tint val="50000"/>
        <a:alpha val="50000"/>
      </a:schemeClr>
    </dgm:fillClrLst>
    <dgm:linClrLst meth="repeat">
      <a:schemeClr val="lt1"/>
    </dgm:linClrLst>
    <dgm:effectClrLst/>
    <dgm:txLinClrLst/>
    <dgm:txFillClrLst/>
    <dgm:txEffectClrLst/>
  </dgm:styleLbl>
  <dgm:styleLbl name="node2">
    <dgm:fillClrLst>
      <a:schemeClr val="accent6">
        <a:shade val="80000"/>
      </a:schemeClr>
    </dgm:fillClrLst>
    <dgm:linClrLst meth="repeat">
      <a:schemeClr val="lt1"/>
    </dgm:linClrLst>
    <dgm:effectClrLst/>
    <dgm:txLinClrLst/>
    <dgm:txFillClrLst/>
    <dgm:txEffectClrLst/>
  </dgm:styleLbl>
  <dgm:styleLbl name="node3">
    <dgm:fillClrLst>
      <a:schemeClr val="accent6">
        <a:tint val="99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f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b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sibTrans1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0000"/>
      </a:schemeClr>
    </dgm:fillClrLst>
    <dgm:linClrLst meth="repeat">
      <a:schemeClr val="lt1"/>
    </dgm:linClrLst>
    <dgm:effectClrLst/>
    <dgm:txLinClrLst/>
    <dgm:txFillClrLst/>
    <dgm:txEffectClrLst/>
  </dgm:styleLbl>
  <dgm:styleLbl name="asst3">
    <dgm:fillClrLst>
      <a:schemeClr val="accent6">
        <a:tint val="70000"/>
      </a:schemeClr>
    </dgm:fillClrLst>
    <dgm:linClrLst meth="repeat">
      <a:schemeClr val="lt1"/>
    </dgm:linClrLst>
    <dgm:effectClrLst/>
    <dgm:txLinClrLst/>
    <dgm:txFillClrLst/>
    <dgm:txEffectClrLst/>
  </dgm:styleLbl>
  <dgm:styleLbl name="asst4">
    <dgm:fillClrLst>
      <a:schemeClr val="accent6">
        <a:tint val="5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align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bgAccFollowNode1">
    <dgm:fillClrLst meth="repeat">
      <a:schemeClr val="accent6">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55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0B7D71C-37A2-4C86-9518-C39552A83B2B}"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182C0602-18B8-47F2-B5BE-422E7667CD75}">
      <dgm:prSet custT="1"/>
      <dgm:spPr/>
      <dgm:t>
        <a:bodyPr/>
        <a:lstStyle/>
        <a:p>
          <a:pPr rtl="0"/>
          <a:r>
            <a:rPr lang="en-GB" sz="4000" dirty="0"/>
            <a:t>“I don’t know what he see’s in him; he has no personality whatsoever?”</a:t>
          </a:r>
        </a:p>
      </dgm:t>
    </dgm:pt>
    <dgm:pt modelId="{EE003DA5-7F0F-47B1-8572-E28C1A4FCE22}" type="parTrans" cxnId="{26B3FBCB-A07C-49DF-8395-D1B831117DFF}">
      <dgm:prSet/>
      <dgm:spPr/>
      <dgm:t>
        <a:bodyPr/>
        <a:lstStyle/>
        <a:p>
          <a:endParaRPr lang="en-US" sz="3200"/>
        </a:p>
      </dgm:t>
    </dgm:pt>
    <dgm:pt modelId="{2EC1F3EB-F981-4650-8BE2-66CC354D3B92}" type="sibTrans" cxnId="{26B3FBCB-A07C-49DF-8395-D1B831117DFF}">
      <dgm:prSet/>
      <dgm:spPr/>
      <dgm:t>
        <a:bodyPr/>
        <a:lstStyle/>
        <a:p>
          <a:endParaRPr lang="en-US" sz="3200"/>
        </a:p>
      </dgm:t>
    </dgm:pt>
    <dgm:pt modelId="{10402D9E-F7B2-446B-88CA-EA518DB55B8F}" type="pres">
      <dgm:prSet presAssocID="{10B7D71C-37A2-4C86-9518-C39552A83B2B}" presName="linear" presStyleCnt="0">
        <dgm:presLayoutVars>
          <dgm:animLvl val="lvl"/>
          <dgm:resizeHandles val="exact"/>
        </dgm:presLayoutVars>
      </dgm:prSet>
      <dgm:spPr/>
    </dgm:pt>
    <dgm:pt modelId="{0BDBD2EF-6ADB-4C3B-A4E1-D165309A1DE4}" type="pres">
      <dgm:prSet presAssocID="{182C0602-18B8-47F2-B5BE-422E7667CD75}" presName="parentText" presStyleLbl="node1" presStyleIdx="0" presStyleCnt="1" custLinFactNeighborX="1792">
        <dgm:presLayoutVars>
          <dgm:chMax val="0"/>
          <dgm:bulletEnabled val="1"/>
        </dgm:presLayoutVars>
      </dgm:prSet>
      <dgm:spPr/>
    </dgm:pt>
  </dgm:ptLst>
  <dgm:cxnLst>
    <dgm:cxn modelId="{AF97D39E-EB06-4861-8088-2465525BE525}" type="presOf" srcId="{182C0602-18B8-47F2-B5BE-422E7667CD75}" destId="{0BDBD2EF-6ADB-4C3B-A4E1-D165309A1DE4}" srcOrd="0" destOrd="0" presId="urn:microsoft.com/office/officeart/2005/8/layout/vList2"/>
    <dgm:cxn modelId="{26B3FBCB-A07C-49DF-8395-D1B831117DFF}" srcId="{10B7D71C-37A2-4C86-9518-C39552A83B2B}" destId="{182C0602-18B8-47F2-B5BE-422E7667CD75}" srcOrd="0" destOrd="0" parTransId="{EE003DA5-7F0F-47B1-8572-E28C1A4FCE22}" sibTransId="{2EC1F3EB-F981-4650-8BE2-66CC354D3B92}"/>
    <dgm:cxn modelId="{670410E7-029E-48C1-9C8D-335A3C46C222}" type="presOf" srcId="{10B7D71C-37A2-4C86-9518-C39552A83B2B}" destId="{10402D9E-F7B2-446B-88CA-EA518DB55B8F}" srcOrd="0" destOrd="0" presId="urn:microsoft.com/office/officeart/2005/8/layout/vList2"/>
    <dgm:cxn modelId="{383F2CE2-59EA-4B90-A0AF-C756BBDEF420}" type="presParOf" srcId="{10402D9E-F7B2-446B-88CA-EA518DB55B8F}" destId="{0BDBD2EF-6ADB-4C3B-A4E1-D165309A1DE4}"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311E4C4-708E-4D7D-B431-E7881AD12101}" type="doc">
      <dgm:prSet loTypeId="urn:microsoft.com/office/officeart/2005/8/layout/venn1" loCatId="relationship" qsTypeId="urn:microsoft.com/office/officeart/2005/8/quickstyle/simple1" qsCatId="simple" csTypeId="urn:microsoft.com/office/officeart/2005/8/colors/accent0_3" csCatId="mainScheme"/>
      <dgm:spPr/>
      <dgm:t>
        <a:bodyPr/>
        <a:lstStyle/>
        <a:p>
          <a:endParaRPr lang="en-US"/>
        </a:p>
      </dgm:t>
    </dgm:pt>
    <dgm:pt modelId="{403EFF4B-483A-4865-9C70-963865E113C6}">
      <dgm:prSet/>
      <dgm:spPr/>
      <dgm:t>
        <a:bodyPr/>
        <a:lstStyle/>
        <a:p>
          <a:pPr rtl="0"/>
          <a:r>
            <a:rPr lang="en-GB" dirty="0"/>
            <a:t>Can an individual have no personality?</a:t>
          </a:r>
        </a:p>
      </dgm:t>
    </dgm:pt>
    <dgm:pt modelId="{F6FA2F11-A9C7-43A7-92B4-45E2107ED4C9}" type="parTrans" cxnId="{EB7AE2BD-EFAB-413B-B6CB-CB90B004D1A9}">
      <dgm:prSet/>
      <dgm:spPr/>
      <dgm:t>
        <a:bodyPr/>
        <a:lstStyle/>
        <a:p>
          <a:endParaRPr lang="en-US"/>
        </a:p>
      </dgm:t>
    </dgm:pt>
    <dgm:pt modelId="{011408DD-182D-41EF-AE15-400719BE43CD}" type="sibTrans" cxnId="{EB7AE2BD-EFAB-413B-B6CB-CB90B004D1A9}">
      <dgm:prSet/>
      <dgm:spPr/>
      <dgm:t>
        <a:bodyPr/>
        <a:lstStyle/>
        <a:p>
          <a:endParaRPr lang="en-US"/>
        </a:p>
      </dgm:t>
    </dgm:pt>
    <dgm:pt modelId="{CEF2A5B8-6349-4853-89DD-F11F3E8E0DF3}" type="pres">
      <dgm:prSet presAssocID="{D311E4C4-708E-4D7D-B431-E7881AD12101}" presName="compositeShape" presStyleCnt="0">
        <dgm:presLayoutVars>
          <dgm:chMax val="7"/>
          <dgm:dir/>
          <dgm:resizeHandles val="exact"/>
        </dgm:presLayoutVars>
      </dgm:prSet>
      <dgm:spPr/>
    </dgm:pt>
    <dgm:pt modelId="{F3D2EADC-97CE-4DAA-AD63-ED7AECDB5C01}" type="pres">
      <dgm:prSet presAssocID="{403EFF4B-483A-4865-9C70-963865E113C6}" presName="circ1TxSh" presStyleLbl="vennNode1" presStyleIdx="0" presStyleCnt="1"/>
      <dgm:spPr/>
    </dgm:pt>
  </dgm:ptLst>
  <dgm:cxnLst>
    <dgm:cxn modelId="{21C7378D-9E5A-45C8-AD39-92CE017567CF}" type="presOf" srcId="{D311E4C4-708E-4D7D-B431-E7881AD12101}" destId="{CEF2A5B8-6349-4853-89DD-F11F3E8E0DF3}" srcOrd="0" destOrd="0" presId="urn:microsoft.com/office/officeart/2005/8/layout/venn1"/>
    <dgm:cxn modelId="{EB7AE2BD-EFAB-413B-B6CB-CB90B004D1A9}" srcId="{D311E4C4-708E-4D7D-B431-E7881AD12101}" destId="{403EFF4B-483A-4865-9C70-963865E113C6}" srcOrd="0" destOrd="0" parTransId="{F6FA2F11-A9C7-43A7-92B4-45E2107ED4C9}" sibTransId="{011408DD-182D-41EF-AE15-400719BE43CD}"/>
    <dgm:cxn modelId="{AF5B89C0-2BC9-455C-B789-7A39A7C71856}" type="presOf" srcId="{403EFF4B-483A-4865-9C70-963865E113C6}" destId="{F3D2EADC-97CE-4DAA-AD63-ED7AECDB5C01}" srcOrd="0" destOrd="0" presId="urn:microsoft.com/office/officeart/2005/8/layout/venn1"/>
    <dgm:cxn modelId="{BE270EA5-3017-45A5-930E-800CCC39DD19}" type="presParOf" srcId="{CEF2A5B8-6349-4853-89DD-F11F3E8E0DF3}" destId="{F3D2EADC-97CE-4DAA-AD63-ED7AECDB5C01}" srcOrd="0" destOrd="0" presId="urn:microsoft.com/office/officeart/2005/8/layout/venn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311E4C4-708E-4D7D-B431-E7881AD12101}" type="doc">
      <dgm:prSet loTypeId="urn:microsoft.com/office/officeart/2005/8/layout/arrow5" loCatId="relationship" qsTypeId="urn:microsoft.com/office/officeart/2005/8/quickstyle/simple1" qsCatId="simple" csTypeId="urn:microsoft.com/office/officeart/2005/8/colors/colorful3" csCatId="colorful" phldr="1"/>
      <dgm:spPr/>
      <dgm:t>
        <a:bodyPr/>
        <a:lstStyle/>
        <a:p>
          <a:endParaRPr lang="en-US"/>
        </a:p>
      </dgm:t>
    </dgm:pt>
    <dgm:pt modelId="{403EFF4B-483A-4865-9C70-963865E113C6}">
      <dgm:prSet/>
      <dgm:spPr/>
      <dgm:t>
        <a:bodyPr/>
        <a:lstStyle/>
        <a:p>
          <a:pPr rtl="0"/>
          <a:r>
            <a:rPr lang="en-GB" dirty="0"/>
            <a:t>Can you visualise someone who is described as having no personality?</a:t>
          </a:r>
        </a:p>
      </dgm:t>
    </dgm:pt>
    <dgm:pt modelId="{F6FA2F11-A9C7-43A7-92B4-45E2107ED4C9}" type="parTrans" cxnId="{EB7AE2BD-EFAB-413B-B6CB-CB90B004D1A9}">
      <dgm:prSet/>
      <dgm:spPr/>
      <dgm:t>
        <a:bodyPr/>
        <a:lstStyle/>
        <a:p>
          <a:endParaRPr lang="en-US"/>
        </a:p>
      </dgm:t>
    </dgm:pt>
    <dgm:pt modelId="{011408DD-182D-41EF-AE15-400719BE43CD}" type="sibTrans" cxnId="{EB7AE2BD-EFAB-413B-B6CB-CB90B004D1A9}">
      <dgm:prSet/>
      <dgm:spPr/>
      <dgm:t>
        <a:bodyPr/>
        <a:lstStyle/>
        <a:p>
          <a:endParaRPr lang="en-US"/>
        </a:p>
      </dgm:t>
    </dgm:pt>
    <dgm:pt modelId="{E07A31C0-508F-4A7C-92ED-EB4F9821FCB7}" type="pres">
      <dgm:prSet presAssocID="{D311E4C4-708E-4D7D-B431-E7881AD12101}" presName="diagram" presStyleCnt="0">
        <dgm:presLayoutVars>
          <dgm:dir/>
          <dgm:resizeHandles val="exact"/>
        </dgm:presLayoutVars>
      </dgm:prSet>
      <dgm:spPr/>
    </dgm:pt>
    <dgm:pt modelId="{89F73616-D0DE-48A2-80DE-7B2296935D49}" type="pres">
      <dgm:prSet presAssocID="{403EFF4B-483A-4865-9C70-963865E113C6}" presName="arrow" presStyleLbl="node1" presStyleIdx="0" presStyleCnt="1">
        <dgm:presLayoutVars>
          <dgm:bulletEnabled val="1"/>
        </dgm:presLayoutVars>
      </dgm:prSet>
      <dgm:spPr/>
    </dgm:pt>
  </dgm:ptLst>
  <dgm:cxnLst>
    <dgm:cxn modelId="{EEBFA626-EC52-4170-B4BF-7B2464FBF827}" type="presOf" srcId="{403EFF4B-483A-4865-9C70-963865E113C6}" destId="{89F73616-D0DE-48A2-80DE-7B2296935D49}" srcOrd="0" destOrd="0" presId="urn:microsoft.com/office/officeart/2005/8/layout/arrow5"/>
    <dgm:cxn modelId="{2FE0D563-2A91-414C-BFD4-9FA2F7B9018E}" type="presOf" srcId="{D311E4C4-708E-4D7D-B431-E7881AD12101}" destId="{E07A31C0-508F-4A7C-92ED-EB4F9821FCB7}" srcOrd="0" destOrd="0" presId="urn:microsoft.com/office/officeart/2005/8/layout/arrow5"/>
    <dgm:cxn modelId="{EB7AE2BD-EFAB-413B-B6CB-CB90B004D1A9}" srcId="{D311E4C4-708E-4D7D-B431-E7881AD12101}" destId="{403EFF4B-483A-4865-9C70-963865E113C6}" srcOrd="0" destOrd="0" parTransId="{F6FA2F11-A9C7-43A7-92B4-45E2107ED4C9}" sibTransId="{011408DD-182D-41EF-AE15-400719BE43CD}"/>
    <dgm:cxn modelId="{D6893D1F-B9F0-4D7E-82C9-B86889FFB3FF}" type="presParOf" srcId="{E07A31C0-508F-4A7C-92ED-EB4F9821FCB7}" destId="{89F73616-D0DE-48A2-80DE-7B2296935D49}" srcOrd="0" destOrd="0" presId="urn:microsoft.com/office/officeart/2005/8/layout/arrow5"/>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CEB8A33-5C1F-40D1-9000-9E495FEA9150}" type="doc">
      <dgm:prSet loTypeId="urn:microsoft.com/office/officeart/2005/8/layout/target3" loCatId="relationship" qsTypeId="urn:microsoft.com/office/officeart/2005/8/quickstyle/simple1" qsCatId="simple" csTypeId="urn:microsoft.com/office/officeart/2005/8/colors/accent0_3" csCatId="mainScheme"/>
      <dgm:spPr/>
      <dgm:t>
        <a:bodyPr/>
        <a:lstStyle/>
        <a:p>
          <a:endParaRPr lang="en-US"/>
        </a:p>
      </dgm:t>
    </dgm:pt>
    <dgm:pt modelId="{A512C61D-55E9-4436-8905-3C846AE1F162}">
      <dgm:prSet/>
      <dgm:spPr/>
      <dgm:t>
        <a:bodyPr/>
        <a:lstStyle/>
        <a:p>
          <a:pPr rtl="0"/>
          <a:r>
            <a:rPr lang="en-GB" dirty="0"/>
            <a:t>What would this individual be like?</a:t>
          </a:r>
        </a:p>
      </dgm:t>
    </dgm:pt>
    <dgm:pt modelId="{9D3DC8B1-1D2D-489D-B912-93A2FEDB0E8E}" type="parTrans" cxnId="{ED19827B-88AF-4575-9641-FA5D463A74DF}">
      <dgm:prSet/>
      <dgm:spPr/>
      <dgm:t>
        <a:bodyPr/>
        <a:lstStyle/>
        <a:p>
          <a:endParaRPr lang="en-US"/>
        </a:p>
      </dgm:t>
    </dgm:pt>
    <dgm:pt modelId="{36BF7FB3-BFBF-4E2A-8DDA-B5D85D9CF200}" type="sibTrans" cxnId="{ED19827B-88AF-4575-9641-FA5D463A74DF}">
      <dgm:prSet/>
      <dgm:spPr/>
      <dgm:t>
        <a:bodyPr/>
        <a:lstStyle/>
        <a:p>
          <a:endParaRPr lang="en-US"/>
        </a:p>
      </dgm:t>
    </dgm:pt>
    <dgm:pt modelId="{9066C873-96CE-47F2-9B78-45E1B089C6C7}" type="pres">
      <dgm:prSet presAssocID="{5CEB8A33-5C1F-40D1-9000-9E495FEA9150}" presName="Name0" presStyleCnt="0">
        <dgm:presLayoutVars>
          <dgm:chMax val="7"/>
          <dgm:dir/>
          <dgm:animLvl val="lvl"/>
          <dgm:resizeHandles val="exact"/>
        </dgm:presLayoutVars>
      </dgm:prSet>
      <dgm:spPr/>
    </dgm:pt>
    <dgm:pt modelId="{A4BA6E0D-3D62-49E0-B221-3A4406682118}" type="pres">
      <dgm:prSet presAssocID="{A512C61D-55E9-4436-8905-3C846AE1F162}" presName="circle1" presStyleLbl="node1" presStyleIdx="0" presStyleCnt="1"/>
      <dgm:spPr/>
    </dgm:pt>
    <dgm:pt modelId="{0B1FD22A-C811-4FF8-BEF1-7C0C37C52619}" type="pres">
      <dgm:prSet presAssocID="{A512C61D-55E9-4436-8905-3C846AE1F162}" presName="space" presStyleCnt="0"/>
      <dgm:spPr/>
    </dgm:pt>
    <dgm:pt modelId="{B87C94BF-F542-419E-8223-A73F90605078}" type="pres">
      <dgm:prSet presAssocID="{A512C61D-55E9-4436-8905-3C846AE1F162}" presName="rect1" presStyleLbl="alignAcc1" presStyleIdx="0" presStyleCnt="1"/>
      <dgm:spPr/>
    </dgm:pt>
    <dgm:pt modelId="{E272E3D9-0F34-4E86-BD0E-0C688105B0B3}" type="pres">
      <dgm:prSet presAssocID="{A512C61D-55E9-4436-8905-3C846AE1F162}" presName="rect1ParTxNoCh" presStyleLbl="alignAcc1" presStyleIdx="0" presStyleCnt="1">
        <dgm:presLayoutVars>
          <dgm:chMax val="1"/>
          <dgm:bulletEnabled val="1"/>
        </dgm:presLayoutVars>
      </dgm:prSet>
      <dgm:spPr/>
    </dgm:pt>
  </dgm:ptLst>
  <dgm:cxnLst>
    <dgm:cxn modelId="{ED19827B-88AF-4575-9641-FA5D463A74DF}" srcId="{5CEB8A33-5C1F-40D1-9000-9E495FEA9150}" destId="{A512C61D-55E9-4436-8905-3C846AE1F162}" srcOrd="0" destOrd="0" parTransId="{9D3DC8B1-1D2D-489D-B912-93A2FEDB0E8E}" sibTransId="{36BF7FB3-BFBF-4E2A-8DDA-B5D85D9CF200}"/>
    <dgm:cxn modelId="{B2E79482-BFEE-4EC3-AB26-12A25E8F990D}" type="presOf" srcId="{A512C61D-55E9-4436-8905-3C846AE1F162}" destId="{B87C94BF-F542-419E-8223-A73F90605078}" srcOrd="0" destOrd="0" presId="urn:microsoft.com/office/officeart/2005/8/layout/target3"/>
    <dgm:cxn modelId="{7D28C9BF-3501-4599-8FCA-A8A6DD052FD6}" type="presOf" srcId="{A512C61D-55E9-4436-8905-3C846AE1F162}" destId="{E272E3D9-0F34-4E86-BD0E-0C688105B0B3}" srcOrd="1" destOrd="0" presId="urn:microsoft.com/office/officeart/2005/8/layout/target3"/>
    <dgm:cxn modelId="{18D5F8C2-9B0C-40B2-A253-3A85DAE1F816}" type="presOf" srcId="{5CEB8A33-5C1F-40D1-9000-9E495FEA9150}" destId="{9066C873-96CE-47F2-9B78-45E1B089C6C7}" srcOrd="0" destOrd="0" presId="urn:microsoft.com/office/officeart/2005/8/layout/target3"/>
    <dgm:cxn modelId="{1F1F7129-450F-4D8A-9E2F-9DDC2328AF69}" type="presParOf" srcId="{9066C873-96CE-47F2-9B78-45E1B089C6C7}" destId="{A4BA6E0D-3D62-49E0-B221-3A4406682118}" srcOrd="0" destOrd="0" presId="urn:microsoft.com/office/officeart/2005/8/layout/target3"/>
    <dgm:cxn modelId="{780CEAAA-60E6-4417-A193-77F73D045B06}" type="presParOf" srcId="{9066C873-96CE-47F2-9B78-45E1B089C6C7}" destId="{0B1FD22A-C811-4FF8-BEF1-7C0C37C52619}" srcOrd="1" destOrd="0" presId="urn:microsoft.com/office/officeart/2005/8/layout/target3"/>
    <dgm:cxn modelId="{CBE2D1E8-674C-4AF4-82EA-A4EB2A4EF656}" type="presParOf" srcId="{9066C873-96CE-47F2-9B78-45E1B089C6C7}" destId="{B87C94BF-F542-419E-8223-A73F90605078}" srcOrd="2" destOrd="0" presId="urn:microsoft.com/office/officeart/2005/8/layout/target3"/>
    <dgm:cxn modelId="{724BD7DC-4C62-4623-9BE1-B8F29901F537}" type="presParOf" srcId="{9066C873-96CE-47F2-9B78-45E1B089C6C7}" destId="{E272E3D9-0F34-4E86-BD0E-0C688105B0B3}" srcOrd="3" destOrd="0" presId="urn:microsoft.com/office/officeart/2005/8/layout/target3"/>
  </dgm:cxnLst>
  <dgm:bg/>
  <dgm:whole/>
  <dgm:extLst>
    <a:ext uri="http://schemas.microsoft.com/office/drawing/2008/diagram">
      <dsp:dataModelExt xmlns:dsp="http://schemas.microsoft.com/office/drawing/2008/diagram" relId="rId21"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A0EA6BF-6153-4036-9CA9-5A9BADF045FB}" type="doc">
      <dgm:prSet loTypeId="urn:microsoft.com/office/officeart/2005/8/layout/vList5" loCatId="list" qsTypeId="urn:microsoft.com/office/officeart/2005/8/quickstyle/simple1" qsCatId="simple" csTypeId="urn:microsoft.com/office/officeart/2005/8/colors/colorful2" csCatId="colorful"/>
      <dgm:spPr/>
      <dgm:t>
        <a:bodyPr/>
        <a:lstStyle/>
        <a:p>
          <a:endParaRPr lang="en-US"/>
        </a:p>
      </dgm:t>
    </dgm:pt>
    <dgm:pt modelId="{902458B6-F05B-4F26-AEFB-2152F4CBCA1D}">
      <dgm:prSet/>
      <dgm:spPr/>
      <dgm:t>
        <a:bodyPr/>
        <a:lstStyle/>
        <a:p>
          <a:pPr rtl="0"/>
          <a:r>
            <a:rPr lang="en-GB" dirty="0"/>
            <a:t>Personality related to Social Attractiveness. </a:t>
          </a:r>
        </a:p>
      </dgm:t>
    </dgm:pt>
    <dgm:pt modelId="{D40256AF-D78F-46B2-91C8-C97AD1FFB154}" type="parTrans" cxnId="{890A6BDA-E380-460B-97F1-8B123031CC28}">
      <dgm:prSet/>
      <dgm:spPr/>
      <dgm:t>
        <a:bodyPr/>
        <a:lstStyle/>
        <a:p>
          <a:endParaRPr lang="en-US"/>
        </a:p>
      </dgm:t>
    </dgm:pt>
    <dgm:pt modelId="{3F1994F3-98DF-492B-BD61-445F4D5F28DF}" type="sibTrans" cxnId="{890A6BDA-E380-460B-97F1-8B123031CC28}">
      <dgm:prSet/>
      <dgm:spPr/>
      <dgm:t>
        <a:bodyPr/>
        <a:lstStyle/>
        <a:p>
          <a:endParaRPr lang="en-US"/>
        </a:p>
      </dgm:t>
    </dgm:pt>
    <dgm:pt modelId="{BA81A319-6FC8-4964-8224-C05D77BD5E62}">
      <dgm:prSet/>
      <dgm:spPr/>
      <dgm:t>
        <a:bodyPr/>
        <a:lstStyle/>
        <a:p>
          <a:pPr rtl="0"/>
          <a:r>
            <a:rPr lang="en-GB"/>
            <a:t>Physical Appearance</a:t>
          </a:r>
        </a:p>
      </dgm:t>
    </dgm:pt>
    <dgm:pt modelId="{CA9C7A41-CAE4-49B3-8C90-F3373B7F3109}" type="parTrans" cxnId="{FD406F45-06A4-4751-8234-F94826BA3D0B}">
      <dgm:prSet/>
      <dgm:spPr/>
      <dgm:t>
        <a:bodyPr/>
        <a:lstStyle/>
        <a:p>
          <a:endParaRPr lang="en-US"/>
        </a:p>
      </dgm:t>
    </dgm:pt>
    <dgm:pt modelId="{05BB07BF-3682-4F26-933D-22DF208F207E}" type="sibTrans" cxnId="{FD406F45-06A4-4751-8234-F94826BA3D0B}">
      <dgm:prSet/>
      <dgm:spPr/>
      <dgm:t>
        <a:bodyPr/>
        <a:lstStyle/>
        <a:p>
          <a:endParaRPr lang="en-US"/>
        </a:p>
      </dgm:t>
    </dgm:pt>
    <dgm:pt modelId="{ECAC1325-BA17-4B6C-856E-70961D65467E}">
      <dgm:prSet/>
      <dgm:spPr/>
      <dgm:t>
        <a:bodyPr/>
        <a:lstStyle/>
        <a:p>
          <a:pPr rtl="0"/>
          <a:r>
            <a:rPr lang="en-GB"/>
            <a:t>Personality also judged in a social context.</a:t>
          </a:r>
        </a:p>
      </dgm:t>
    </dgm:pt>
    <dgm:pt modelId="{511FD958-4D14-4E87-95B7-5E63F0568DDA}" type="parTrans" cxnId="{DEC64E9C-0B14-48CD-B11C-B5592AD6400E}">
      <dgm:prSet/>
      <dgm:spPr/>
      <dgm:t>
        <a:bodyPr/>
        <a:lstStyle/>
        <a:p>
          <a:endParaRPr lang="en-US"/>
        </a:p>
      </dgm:t>
    </dgm:pt>
    <dgm:pt modelId="{9EFAF32F-2E99-4A9B-9F8F-9E3DA1C7C783}" type="sibTrans" cxnId="{DEC64E9C-0B14-48CD-B11C-B5592AD6400E}">
      <dgm:prSet/>
      <dgm:spPr/>
      <dgm:t>
        <a:bodyPr/>
        <a:lstStyle/>
        <a:p>
          <a:endParaRPr lang="en-US"/>
        </a:p>
      </dgm:t>
    </dgm:pt>
    <dgm:pt modelId="{DC15B8B8-0595-4584-B5A6-571711881513}">
      <dgm:prSet/>
      <dgm:spPr/>
      <dgm:t>
        <a:bodyPr/>
        <a:lstStyle/>
        <a:p>
          <a:pPr rtl="0"/>
          <a:r>
            <a:rPr lang="en-GB"/>
            <a:t>How they interact with others.</a:t>
          </a:r>
        </a:p>
      </dgm:t>
    </dgm:pt>
    <dgm:pt modelId="{0F216BDE-0610-4522-8E20-9333C9D008AF}" type="parTrans" cxnId="{830D8E7D-3943-4CAD-8C68-8423B8B42EBC}">
      <dgm:prSet/>
      <dgm:spPr/>
      <dgm:t>
        <a:bodyPr/>
        <a:lstStyle/>
        <a:p>
          <a:endParaRPr lang="en-US"/>
        </a:p>
      </dgm:t>
    </dgm:pt>
    <dgm:pt modelId="{927779FB-E1AD-4B7E-BD7F-E251664B2DCF}" type="sibTrans" cxnId="{830D8E7D-3943-4CAD-8C68-8423B8B42EBC}">
      <dgm:prSet/>
      <dgm:spPr/>
      <dgm:t>
        <a:bodyPr/>
        <a:lstStyle/>
        <a:p>
          <a:endParaRPr lang="en-US"/>
        </a:p>
      </dgm:t>
    </dgm:pt>
    <dgm:pt modelId="{197D2C30-DA3B-453A-BA19-1FFD7EE033F6}">
      <dgm:prSet/>
      <dgm:spPr/>
      <dgm:t>
        <a:bodyPr/>
        <a:lstStyle/>
        <a:p>
          <a:pPr rtl="0"/>
          <a:r>
            <a:rPr lang="en-GB"/>
            <a:t>Stereotyping also involved. </a:t>
          </a:r>
        </a:p>
      </dgm:t>
    </dgm:pt>
    <dgm:pt modelId="{1DC6C26D-0B15-47F2-9FAD-F823C66D2D18}" type="parTrans" cxnId="{FFED1389-1D13-41F1-82B7-774A5F7D037F}">
      <dgm:prSet/>
      <dgm:spPr/>
      <dgm:t>
        <a:bodyPr/>
        <a:lstStyle/>
        <a:p>
          <a:endParaRPr lang="en-US"/>
        </a:p>
      </dgm:t>
    </dgm:pt>
    <dgm:pt modelId="{5347304C-5711-458A-9401-793E13A52B9D}" type="sibTrans" cxnId="{FFED1389-1D13-41F1-82B7-774A5F7D037F}">
      <dgm:prSet/>
      <dgm:spPr/>
      <dgm:t>
        <a:bodyPr/>
        <a:lstStyle/>
        <a:p>
          <a:endParaRPr lang="en-US"/>
        </a:p>
      </dgm:t>
    </dgm:pt>
    <dgm:pt modelId="{4C1C6025-FC1B-4F78-8B3F-32B951FAD62B}">
      <dgm:prSet/>
      <dgm:spPr/>
      <dgm:t>
        <a:bodyPr/>
        <a:lstStyle/>
        <a:p>
          <a:pPr rtl="0"/>
          <a:r>
            <a:rPr lang="en-GB"/>
            <a:t>Small man syndrome, Fiery temper (Red Hair etc).  </a:t>
          </a:r>
        </a:p>
      </dgm:t>
    </dgm:pt>
    <dgm:pt modelId="{64EB1FFF-89E2-4B9C-ACCE-78E0BF63014B}" type="parTrans" cxnId="{33702AD4-C183-4D77-9E35-B5076F6EE367}">
      <dgm:prSet/>
      <dgm:spPr/>
      <dgm:t>
        <a:bodyPr/>
        <a:lstStyle/>
        <a:p>
          <a:endParaRPr lang="en-US"/>
        </a:p>
      </dgm:t>
    </dgm:pt>
    <dgm:pt modelId="{821B4DD8-F093-4099-9427-548EC89DD969}" type="sibTrans" cxnId="{33702AD4-C183-4D77-9E35-B5076F6EE367}">
      <dgm:prSet/>
      <dgm:spPr/>
      <dgm:t>
        <a:bodyPr/>
        <a:lstStyle/>
        <a:p>
          <a:endParaRPr lang="en-US"/>
        </a:p>
      </dgm:t>
    </dgm:pt>
    <dgm:pt modelId="{A75B2DE7-58A8-4962-AEFA-B57E24438C9D}">
      <dgm:prSet/>
      <dgm:spPr/>
      <dgm:t>
        <a:bodyPr/>
        <a:lstStyle/>
        <a:p>
          <a:pPr rtl="0"/>
          <a:r>
            <a:rPr lang="en-GB"/>
            <a:t>Only in social situations?</a:t>
          </a:r>
        </a:p>
      </dgm:t>
    </dgm:pt>
    <dgm:pt modelId="{5245FDBC-C6F1-4C7A-A3B6-C60EF7943463}" type="parTrans" cxnId="{70C48F1A-0212-42D6-BFB6-B21A4B21788F}">
      <dgm:prSet/>
      <dgm:spPr/>
      <dgm:t>
        <a:bodyPr/>
        <a:lstStyle/>
        <a:p>
          <a:endParaRPr lang="en-US"/>
        </a:p>
      </dgm:t>
    </dgm:pt>
    <dgm:pt modelId="{4BF420F7-BC33-4787-AE24-2C479170BDD2}" type="sibTrans" cxnId="{70C48F1A-0212-42D6-BFB6-B21A4B21788F}">
      <dgm:prSet/>
      <dgm:spPr/>
      <dgm:t>
        <a:bodyPr/>
        <a:lstStyle/>
        <a:p>
          <a:endParaRPr lang="en-US"/>
        </a:p>
      </dgm:t>
    </dgm:pt>
    <dgm:pt modelId="{19D946AB-DE57-482E-ABE7-FB33FCE78F79}" type="pres">
      <dgm:prSet presAssocID="{EA0EA6BF-6153-4036-9CA9-5A9BADF045FB}" presName="Name0" presStyleCnt="0">
        <dgm:presLayoutVars>
          <dgm:dir/>
          <dgm:animLvl val="lvl"/>
          <dgm:resizeHandles val="exact"/>
        </dgm:presLayoutVars>
      </dgm:prSet>
      <dgm:spPr/>
    </dgm:pt>
    <dgm:pt modelId="{DA8D637D-698C-410A-A1EF-B5C8B905E5AC}" type="pres">
      <dgm:prSet presAssocID="{902458B6-F05B-4F26-AEFB-2152F4CBCA1D}" presName="linNode" presStyleCnt="0"/>
      <dgm:spPr/>
    </dgm:pt>
    <dgm:pt modelId="{0A559A5E-C99D-4D05-BABC-B5EBE2146B9A}" type="pres">
      <dgm:prSet presAssocID="{902458B6-F05B-4F26-AEFB-2152F4CBCA1D}" presName="parentText" presStyleLbl="node1" presStyleIdx="0" presStyleCnt="4">
        <dgm:presLayoutVars>
          <dgm:chMax val="1"/>
          <dgm:bulletEnabled val="1"/>
        </dgm:presLayoutVars>
      </dgm:prSet>
      <dgm:spPr/>
    </dgm:pt>
    <dgm:pt modelId="{24C5B578-7B50-4A29-9599-A17DFF96B267}" type="pres">
      <dgm:prSet presAssocID="{902458B6-F05B-4F26-AEFB-2152F4CBCA1D}" presName="descendantText" presStyleLbl="alignAccFollowNode1" presStyleIdx="0" presStyleCnt="3">
        <dgm:presLayoutVars>
          <dgm:bulletEnabled val="1"/>
        </dgm:presLayoutVars>
      </dgm:prSet>
      <dgm:spPr/>
    </dgm:pt>
    <dgm:pt modelId="{0930A13E-C8FA-4A44-A021-53310F9332A1}" type="pres">
      <dgm:prSet presAssocID="{3F1994F3-98DF-492B-BD61-445F4D5F28DF}" presName="sp" presStyleCnt="0"/>
      <dgm:spPr/>
    </dgm:pt>
    <dgm:pt modelId="{A5E8E6C5-33B5-4B2E-9119-F8F30BBE3307}" type="pres">
      <dgm:prSet presAssocID="{ECAC1325-BA17-4B6C-856E-70961D65467E}" presName="linNode" presStyleCnt="0"/>
      <dgm:spPr/>
    </dgm:pt>
    <dgm:pt modelId="{2A4A54CC-2BF8-41BE-8936-774204F82123}" type="pres">
      <dgm:prSet presAssocID="{ECAC1325-BA17-4B6C-856E-70961D65467E}" presName="parentText" presStyleLbl="node1" presStyleIdx="1" presStyleCnt="4">
        <dgm:presLayoutVars>
          <dgm:chMax val="1"/>
          <dgm:bulletEnabled val="1"/>
        </dgm:presLayoutVars>
      </dgm:prSet>
      <dgm:spPr/>
    </dgm:pt>
    <dgm:pt modelId="{6923BAED-85CB-4B4F-BD0B-53B803974DAE}" type="pres">
      <dgm:prSet presAssocID="{ECAC1325-BA17-4B6C-856E-70961D65467E}" presName="descendantText" presStyleLbl="alignAccFollowNode1" presStyleIdx="1" presStyleCnt="3">
        <dgm:presLayoutVars>
          <dgm:bulletEnabled val="1"/>
        </dgm:presLayoutVars>
      </dgm:prSet>
      <dgm:spPr/>
    </dgm:pt>
    <dgm:pt modelId="{12318A84-02B2-4BBA-90C8-0EC925DB61FA}" type="pres">
      <dgm:prSet presAssocID="{9EFAF32F-2E99-4A9B-9F8F-9E3DA1C7C783}" presName="sp" presStyleCnt="0"/>
      <dgm:spPr/>
    </dgm:pt>
    <dgm:pt modelId="{C9C03620-6532-4722-B074-127CB6681CC6}" type="pres">
      <dgm:prSet presAssocID="{197D2C30-DA3B-453A-BA19-1FFD7EE033F6}" presName="linNode" presStyleCnt="0"/>
      <dgm:spPr/>
    </dgm:pt>
    <dgm:pt modelId="{460E3204-BADC-4A62-820A-B7C9376114B0}" type="pres">
      <dgm:prSet presAssocID="{197D2C30-DA3B-453A-BA19-1FFD7EE033F6}" presName="parentText" presStyleLbl="node1" presStyleIdx="2" presStyleCnt="4">
        <dgm:presLayoutVars>
          <dgm:chMax val="1"/>
          <dgm:bulletEnabled val="1"/>
        </dgm:presLayoutVars>
      </dgm:prSet>
      <dgm:spPr/>
    </dgm:pt>
    <dgm:pt modelId="{0E3C6032-F131-4343-A2AA-6F12E34C3525}" type="pres">
      <dgm:prSet presAssocID="{197D2C30-DA3B-453A-BA19-1FFD7EE033F6}" presName="descendantText" presStyleLbl="alignAccFollowNode1" presStyleIdx="2" presStyleCnt="3">
        <dgm:presLayoutVars>
          <dgm:bulletEnabled val="1"/>
        </dgm:presLayoutVars>
      </dgm:prSet>
      <dgm:spPr/>
    </dgm:pt>
    <dgm:pt modelId="{D3451DD2-F5EA-4B03-A161-26D89583015A}" type="pres">
      <dgm:prSet presAssocID="{5347304C-5711-458A-9401-793E13A52B9D}" presName="sp" presStyleCnt="0"/>
      <dgm:spPr/>
    </dgm:pt>
    <dgm:pt modelId="{1A38D044-9846-4CEA-B111-DF388D7D5368}" type="pres">
      <dgm:prSet presAssocID="{A75B2DE7-58A8-4962-AEFA-B57E24438C9D}" presName="linNode" presStyleCnt="0"/>
      <dgm:spPr/>
    </dgm:pt>
    <dgm:pt modelId="{52426B21-685A-4021-B4C5-74BE72023A5F}" type="pres">
      <dgm:prSet presAssocID="{A75B2DE7-58A8-4962-AEFA-B57E24438C9D}" presName="parentText" presStyleLbl="node1" presStyleIdx="3" presStyleCnt="4">
        <dgm:presLayoutVars>
          <dgm:chMax val="1"/>
          <dgm:bulletEnabled val="1"/>
        </dgm:presLayoutVars>
      </dgm:prSet>
      <dgm:spPr/>
    </dgm:pt>
  </dgm:ptLst>
  <dgm:cxnLst>
    <dgm:cxn modelId="{43A77404-E666-4111-AA9B-EC5342C781B3}" type="presOf" srcId="{ECAC1325-BA17-4B6C-856E-70961D65467E}" destId="{2A4A54CC-2BF8-41BE-8936-774204F82123}" srcOrd="0" destOrd="0" presId="urn:microsoft.com/office/officeart/2005/8/layout/vList5"/>
    <dgm:cxn modelId="{70C48F1A-0212-42D6-BFB6-B21A4B21788F}" srcId="{EA0EA6BF-6153-4036-9CA9-5A9BADF045FB}" destId="{A75B2DE7-58A8-4962-AEFA-B57E24438C9D}" srcOrd="3" destOrd="0" parTransId="{5245FDBC-C6F1-4C7A-A3B6-C60EF7943463}" sibTransId="{4BF420F7-BC33-4787-AE24-2C479170BDD2}"/>
    <dgm:cxn modelId="{FD406F45-06A4-4751-8234-F94826BA3D0B}" srcId="{902458B6-F05B-4F26-AEFB-2152F4CBCA1D}" destId="{BA81A319-6FC8-4964-8224-C05D77BD5E62}" srcOrd="0" destOrd="0" parTransId="{CA9C7A41-CAE4-49B3-8C90-F3373B7F3109}" sibTransId="{05BB07BF-3682-4F26-933D-22DF208F207E}"/>
    <dgm:cxn modelId="{1C14386E-2C8F-4772-A605-4AB7FB89B0C3}" type="presOf" srcId="{A75B2DE7-58A8-4962-AEFA-B57E24438C9D}" destId="{52426B21-685A-4021-B4C5-74BE72023A5F}" srcOrd="0" destOrd="0" presId="urn:microsoft.com/office/officeart/2005/8/layout/vList5"/>
    <dgm:cxn modelId="{670BB652-BA96-4BFD-B98C-B29F4BD7FDC8}" type="presOf" srcId="{BA81A319-6FC8-4964-8224-C05D77BD5E62}" destId="{24C5B578-7B50-4A29-9599-A17DFF96B267}" srcOrd="0" destOrd="0" presId="urn:microsoft.com/office/officeart/2005/8/layout/vList5"/>
    <dgm:cxn modelId="{830D8E7D-3943-4CAD-8C68-8423B8B42EBC}" srcId="{ECAC1325-BA17-4B6C-856E-70961D65467E}" destId="{DC15B8B8-0595-4584-B5A6-571711881513}" srcOrd="0" destOrd="0" parTransId="{0F216BDE-0610-4522-8E20-9333C9D008AF}" sibTransId="{927779FB-E1AD-4B7E-BD7F-E251664B2DCF}"/>
    <dgm:cxn modelId="{2B0BD183-7C8C-4D2B-BB0D-3EF520B3ACAD}" type="presOf" srcId="{EA0EA6BF-6153-4036-9CA9-5A9BADF045FB}" destId="{19D946AB-DE57-482E-ABE7-FB33FCE78F79}" srcOrd="0" destOrd="0" presId="urn:microsoft.com/office/officeart/2005/8/layout/vList5"/>
    <dgm:cxn modelId="{FFED1389-1D13-41F1-82B7-774A5F7D037F}" srcId="{EA0EA6BF-6153-4036-9CA9-5A9BADF045FB}" destId="{197D2C30-DA3B-453A-BA19-1FFD7EE033F6}" srcOrd="2" destOrd="0" parTransId="{1DC6C26D-0B15-47F2-9FAD-F823C66D2D18}" sibTransId="{5347304C-5711-458A-9401-793E13A52B9D}"/>
    <dgm:cxn modelId="{1311048A-3E0E-4750-9761-5F79B5EBD74A}" type="presOf" srcId="{902458B6-F05B-4F26-AEFB-2152F4CBCA1D}" destId="{0A559A5E-C99D-4D05-BABC-B5EBE2146B9A}" srcOrd="0" destOrd="0" presId="urn:microsoft.com/office/officeart/2005/8/layout/vList5"/>
    <dgm:cxn modelId="{DEC64E9C-0B14-48CD-B11C-B5592AD6400E}" srcId="{EA0EA6BF-6153-4036-9CA9-5A9BADF045FB}" destId="{ECAC1325-BA17-4B6C-856E-70961D65467E}" srcOrd="1" destOrd="0" parTransId="{511FD958-4D14-4E87-95B7-5E63F0568DDA}" sibTransId="{9EFAF32F-2E99-4A9B-9F8F-9E3DA1C7C783}"/>
    <dgm:cxn modelId="{0A8286A9-82AD-48E2-BB5E-3603A93F8C2B}" type="presOf" srcId="{197D2C30-DA3B-453A-BA19-1FFD7EE033F6}" destId="{460E3204-BADC-4A62-820A-B7C9376114B0}" srcOrd="0" destOrd="0" presId="urn:microsoft.com/office/officeart/2005/8/layout/vList5"/>
    <dgm:cxn modelId="{C38DBBAA-9471-4E36-B3A5-DC83A87EF750}" type="presOf" srcId="{DC15B8B8-0595-4584-B5A6-571711881513}" destId="{6923BAED-85CB-4B4F-BD0B-53B803974DAE}" srcOrd="0" destOrd="0" presId="urn:microsoft.com/office/officeart/2005/8/layout/vList5"/>
    <dgm:cxn modelId="{813A50AC-A077-4720-8393-6062B72A1BC4}" type="presOf" srcId="{4C1C6025-FC1B-4F78-8B3F-32B951FAD62B}" destId="{0E3C6032-F131-4343-A2AA-6F12E34C3525}" srcOrd="0" destOrd="0" presId="urn:microsoft.com/office/officeart/2005/8/layout/vList5"/>
    <dgm:cxn modelId="{33702AD4-C183-4D77-9E35-B5076F6EE367}" srcId="{197D2C30-DA3B-453A-BA19-1FFD7EE033F6}" destId="{4C1C6025-FC1B-4F78-8B3F-32B951FAD62B}" srcOrd="0" destOrd="0" parTransId="{64EB1FFF-89E2-4B9C-ACCE-78E0BF63014B}" sibTransId="{821B4DD8-F093-4099-9427-548EC89DD969}"/>
    <dgm:cxn modelId="{890A6BDA-E380-460B-97F1-8B123031CC28}" srcId="{EA0EA6BF-6153-4036-9CA9-5A9BADF045FB}" destId="{902458B6-F05B-4F26-AEFB-2152F4CBCA1D}" srcOrd="0" destOrd="0" parTransId="{D40256AF-D78F-46B2-91C8-C97AD1FFB154}" sibTransId="{3F1994F3-98DF-492B-BD61-445F4D5F28DF}"/>
    <dgm:cxn modelId="{BA351105-0118-4B7D-87E6-B9BEE309E4B3}" type="presParOf" srcId="{19D946AB-DE57-482E-ABE7-FB33FCE78F79}" destId="{DA8D637D-698C-410A-A1EF-B5C8B905E5AC}" srcOrd="0" destOrd="0" presId="urn:microsoft.com/office/officeart/2005/8/layout/vList5"/>
    <dgm:cxn modelId="{52A7A75D-EB01-4364-BE7A-C115436C81CA}" type="presParOf" srcId="{DA8D637D-698C-410A-A1EF-B5C8B905E5AC}" destId="{0A559A5E-C99D-4D05-BABC-B5EBE2146B9A}" srcOrd="0" destOrd="0" presId="urn:microsoft.com/office/officeart/2005/8/layout/vList5"/>
    <dgm:cxn modelId="{7ECA60FC-B2F7-494E-82AE-01A891D17087}" type="presParOf" srcId="{DA8D637D-698C-410A-A1EF-B5C8B905E5AC}" destId="{24C5B578-7B50-4A29-9599-A17DFF96B267}" srcOrd="1" destOrd="0" presId="urn:microsoft.com/office/officeart/2005/8/layout/vList5"/>
    <dgm:cxn modelId="{B35F9C8F-F91E-4EA9-A24C-6E04BD63D253}" type="presParOf" srcId="{19D946AB-DE57-482E-ABE7-FB33FCE78F79}" destId="{0930A13E-C8FA-4A44-A021-53310F9332A1}" srcOrd="1" destOrd="0" presId="urn:microsoft.com/office/officeart/2005/8/layout/vList5"/>
    <dgm:cxn modelId="{D4D877CB-9EEA-4A2C-B843-B246248D768E}" type="presParOf" srcId="{19D946AB-DE57-482E-ABE7-FB33FCE78F79}" destId="{A5E8E6C5-33B5-4B2E-9119-F8F30BBE3307}" srcOrd="2" destOrd="0" presId="urn:microsoft.com/office/officeart/2005/8/layout/vList5"/>
    <dgm:cxn modelId="{24BA0EA7-201A-4FE5-9197-893F333C424D}" type="presParOf" srcId="{A5E8E6C5-33B5-4B2E-9119-F8F30BBE3307}" destId="{2A4A54CC-2BF8-41BE-8936-774204F82123}" srcOrd="0" destOrd="0" presId="urn:microsoft.com/office/officeart/2005/8/layout/vList5"/>
    <dgm:cxn modelId="{FE45A2B1-B277-4685-8E22-4FBC08366CBC}" type="presParOf" srcId="{A5E8E6C5-33B5-4B2E-9119-F8F30BBE3307}" destId="{6923BAED-85CB-4B4F-BD0B-53B803974DAE}" srcOrd="1" destOrd="0" presId="urn:microsoft.com/office/officeart/2005/8/layout/vList5"/>
    <dgm:cxn modelId="{E041ED64-89BF-486C-BBCE-597ED8221A88}" type="presParOf" srcId="{19D946AB-DE57-482E-ABE7-FB33FCE78F79}" destId="{12318A84-02B2-4BBA-90C8-0EC925DB61FA}" srcOrd="3" destOrd="0" presId="urn:microsoft.com/office/officeart/2005/8/layout/vList5"/>
    <dgm:cxn modelId="{C43D8D5B-CBDF-462B-AAA1-C3AF1F838139}" type="presParOf" srcId="{19D946AB-DE57-482E-ABE7-FB33FCE78F79}" destId="{C9C03620-6532-4722-B074-127CB6681CC6}" srcOrd="4" destOrd="0" presId="urn:microsoft.com/office/officeart/2005/8/layout/vList5"/>
    <dgm:cxn modelId="{7577BFAA-AE68-4D8F-BF46-0149E01FCBBA}" type="presParOf" srcId="{C9C03620-6532-4722-B074-127CB6681CC6}" destId="{460E3204-BADC-4A62-820A-B7C9376114B0}" srcOrd="0" destOrd="0" presId="urn:microsoft.com/office/officeart/2005/8/layout/vList5"/>
    <dgm:cxn modelId="{9E500A58-2486-4404-AABE-FC946E93EAC7}" type="presParOf" srcId="{C9C03620-6532-4722-B074-127CB6681CC6}" destId="{0E3C6032-F131-4343-A2AA-6F12E34C3525}" srcOrd="1" destOrd="0" presId="urn:microsoft.com/office/officeart/2005/8/layout/vList5"/>
    <dgm:cxn modelId="{6B7A2FA8-613B-4328-894A-8FE752FF648E}" type="presParOf" srcId="{19D946AB-DE57-482E-ABE7-FB33FCE78F79}" destId="{D3451DD2-F5EA-4B03-A161-26D89583015A}" srcOrd="5" destOrd="0" presId="urn:microsoft.com/office/officeart/2005/8/layout/vList5"/>
    <dgm:cxn modelId="{930F32C1-4F52-4D17-8927-5A7F9453FB55}" type="presParOf" srcId="{19D946AB-DE57-482E-ABE7-FB33FCE78F79}" destId="{1A38D044-9846-4CEA-B111-DF388D7D5368}" srcOrd="6" destOrd="0" presId="urn:microsoft.com/office/officeart/2005/8/layout/vList5"/>
    <dgm:cxn modelId="{5F804438-8CB8-4386-8661-922D9B7D05FD}" type="presParOf" srcId="{1A38D044-9846-4CEA-B111-DF388D7D5368}" destId="{52426B21-685A-4021-B4C5-74BE72023A5F}" srcOrd="0"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C15A2FA-7B7F-4C10-8519-818D5C778ACB}" type="doc">
      <dgm:prSet loTypeId="urn:microsoft.com/office/officeart/2005/8/layout/pyramid2" loCatId="pyramid" qsTypeId="urn:microsoft.com/office/officeart/2005/8/quickstyle/simple1" qsCatId="simple" csTypeId="urn:microsoft.com/office/officeart/2005/8/colors/accent1_2" csCatId="accent1" phldr="1"/>
      <dgm:spPr/>
      <dgm:t>
        <a:bodyPr/>
        <a:lstStyle/>
        <a:p>
          <a:endParaRPr lang="en-US"/>
        </a:p>
      </dgm:t>
    </dgm:pt>
    <dgm:pt modelId="{378A3330-A46B-49C0-A3C6-8F2F2FBA2D62}">
      <dgm:prSet/>
      <dgm:spPr/>
      <dgm:t>
        <a:bodyPr/>
        <a:lstStyle/>
        <a:p>
          <a:pPr rtl="0"/>
          <a:r>
            <a:rPr lang="en-GB"/>
            <a:t>Problems with defining personality. </a:t>
          </a:r>
        </a:p>
      </dgm:t>
    </dgm:pt>
    <dgm:pt modelId="{624745B1-0A52-4C42-8878-1A936C355F8E}" type="parTrans" cxnId="{80841D9B-BC60-45FD-9D96-9568561E83D0}">
      <dgm:prSet/>
      <dgm:spPr/>
      <dgm:t>
        <a:bodyPr/>
        <a:lstStyle/>
        <a:p>
          <a:endParaRPr lang="en-US"/>
        </a:p>
      </dgm:t>
    </dgm:pt>
    <dgm:pt modelId="{68001595-7DC3-4CDF-B881-18320CED0E81}" type="sibTrans" cxnId="{80841D9B-BC60-45FD-9D96-9568561E83D0}">
      <dgm:prSet/>
      <dgm:spPr/>
      <dgm:t>
        <a:bodyPr/>
        <a:lstStyle/>
        <a:p>
          <a:endParaRPr lang="en-US"/>
        </a:p>
      </dgm:t>
    </dgm:pt>
    <dgm:pt modelId="{C0EF0036-22C0-4335-AB05-561339B9B897}">
      <dgm:prSet/>
      <dgm:spPr/>
      <dgm:t>
        <a:bodyPr/>
        <a:lstStyle/>
        <a:p>
          <a:pPr rtl="0"/>
          <a:r>
            <a:rPr lang="en-GB" dirty="0"/>
            <a:t>Needs to embrace individual differences, genetics, culture and the internal process. </a:t>
          </a:r>
        </a:p>
      </dgm:t>
    </dgm:pt>
    <dgm:pt modelId="{2544E478-CCC9-4120-AC42-CD0DEF3B1759}" type="parTrans" cxnId="{CB87E31F-A609-42F9-997E-F396035331C3}">
      <dgm:prSet/>
      <dgm:spPr/>
      <dgm:t>
        <a:bodyPr/>
        <a:lstStyle/>
        <a:p>
          <a:endParaRPr lang="en-US"/>
        </a:p>
      </dgm:t>
    </dgm:pt>
    <dgm:pt modelId="{DDD4A998-716B-454A-B5D4-563E7787C859}" type="sibTrans" cxnId="{CB87E31F-A609-42F9-997E-F396035331C3}">
      <dgm:prSet/>
      <dgm:spPr/>
      <dgm:t>
        <a:bodyPr/>
        <a:lstStyle/>
        <a:p>
          <a:endParaRPr lang="en-US"/>
        </a:p>
      </dgm:t>
    </dgm:pt>
    <dgm:pt modelId="{EEF22622-711D-474B-8616-D3E0A48B4873}">
      <dgm:prSet/>
      <dgm:spPr/>
      <dgm:t>
        <a:bodyPr/>
        <a:lstStyle/>
        <a:p>
          <a:pPr rtl="0"/>
          <a:r>
            <a:rPr lang="en-GB"/>
            <a:t>Personality describes a Psychological Construct</a:t>
          </a:r>
        </a:p>
      </dgm:t>
    </dgm:pt>
    <dgm:pt modelId="{16E5E4C4-0910-4B68-9596-DDEAFDDE1DEF}" type="parTrans" cxnId="{7259E81F-DF35-40BD-ADE1-A2BE2538BE8B}">
      <dgm:prSet/>
      <dgm:spPr/>
      <dgm:t>
        <a:bodyPr/>
        <a:lstStyle/>
        <a:p>
          <a:endParaRPr lang="en-US"/>
        </a:p>
      </dgm:t>
    </dgm:pt>
    <dgm:pt modelId="{7E9D7954-F51E-475C-8D3F-40392E9C19C6}" type="sibTrans" cxnId="{7259E81F-DF35-40BD-ADE1-A2BE2538BE8B}">
      <dgm:prSet/>
      <dgm:spPr/>
      <dgm:t>
        <a:bodyPr/>
        <a:lstStyle/>
        <a:p>
          <a:endParaRPr lang="en-US"/>
        </a:p>
      </dgm:t>
    </dgm:pt>
    <dgm:pt modelId="{8C600C09-07DC-4B6E-AF66-EC31616C2D21}">
      <dgm:prSet/>
      <dgm:spPr/>
      <dgm:t>
        <a:bodyPr/>
        <a:lstStyle/>
        <a:p>
          <a:pPr rtl="0"/>
          <a:r>
            <a:rPr lang="en-GB"/>
            <a:t>Mental concept that influences mind-body interaction. </a:t>
          </a:r>
        </a:p>
      </dgm:t>
    </dgm:pt>
    <dgm:pt modelId="{9DDDC8F0-C3EF-433A-9BAF-CEF1A26D5F8C}" type="parTrans" cxnId="{3967804A-E206-46FD-893F-E79AAB422E76}">
      <dgm:prSet/>
      <dgm:spPr/>
      <dgm:t>
        <a:bodyPr/>
        <a:lstStyle/>
        <a:p>
          <a:endParaRPr lang="en-US"/>
        </a:p>
      </dgm:t>
    </dgm:pt>
    <dgm:pt modelId="{F2CB9610-A1EC-4914-88CA-E436A72ED75B}" type="sibTrans" cxnId="{3967804A-E206-46FD-893F-E79AAB422E76}">
      <dgm:prSet/>
      <dgm:spPr/>
      <dgm:t>
        <a:bodyPr/>
        <a:lstStyle/>
        <a:p>
          <a:endParaRPr lang="en-US"/>
        </a:p>
      </dgm:t>
    </dgm:pt>
    <dgm:pt modelId="{4641D61A-1CF3-4D8B-9350-93154206992E}" type="pres">
      <dgm:prSet presAssocID="{EC15A2FA-7B7F-4C10-8519-818D5C778ACB}" presName="compositeShape" presStyleCnt="0">
        <dgm:presLayoutVars>
          <dgm:dir/>
          <dgm:resizeHandles/>
        </dgm:presLayoutVars>
      </dgm:prSet>
      <dgm:spPr/>
    </dgm:pt>
    <dgm:pt modelId="{299B9151-7775-4715-882F-1A5F4C1156BC}" type="pres">
      <dgm:prSet presAssocID="{EC15A2FA-7B7F-4C10-8519-818D5C778ACB}" presName="pyramid" presStyleLbl="node1" presStyleIdx="0" presStyleCnt="1"/>
      <dgm:spPr/>
    </dgm:pt>
    <dgm:pt modelId="{3E5B6F14-629F-4C46-8D65-D5CABA3C66FF}" type="pres">
      <dgm:prSet presAssocID="{EC15A2FA-7B7F-4C10-8519-818D5C778ACB}" presName="theList" presStyleCnt="0"/>
      <dgm:spPr/>
    </dgm:pt>
    <dgm:pt modelId="{59C0AA55-B3B6-41D6-BD52-4A77F75B5763}" type="pres">
      <dgm:prSet presAssocID="{378A3330-A46B-49C0-A3C6-8F2F2FBA2D62}" presName="aNode" presStyleLbl="fgAcc1" presStyleIdx="0" presStyleCnt="4">
        <dgm:presLayoutVars>
          <dgm:bulletEnabled val="1"/>
        </dgm:presLayoutVars>
      </dgm:prSet>
      <dgm:spPr/>
    </dgm:pt>
    <dgm:pt modelId="{4C62F81A-C5F2-49AD-B40B-B56940CBAE37}" type="pres">
      <dgm:prSet presAssocID="{378A3330-A46B-49C0-A3C6-8F2F2FBA2D62}" presName="aSpace" presStyleCnt="0"/>
      <dgm:spPr/>
    </dgm:pt>
    <dgm:pt modelId="{7B854F61-7C9E-4516-8639-294177055A1B}" type="pres">
      <dgm:prSet presAssocID="{C0EF0036-22C0-4335-AB05-561339B9B897}" presName="aNode" presStyleLbl="fgAcc1" presStyleIdx="1" presStyleCnt="4">
        <dgm:presLayoutVars>
          <dgm:bulletEnabled val="1"/>
        </dgm:presLayoutVars>
      </dgm:prSet>
      <dgm:spPr/>
    </dgm:pt>
    <dgm:pt modelId="{27C46CCD-46DC-4C09-9689-D36B904AD7EB}" type="pres">
      <dgm:prSet presAssocID="{C0EF0036-22C0-4335-AB05-561339B9B897}" presName="aSpace" presStyleCnt="0"/>
      <dgm:spPr/>
    </dgm:pt>
    <dgm:pt modelId="{ED627D99-8D7C-4283-99B3-0465CD5C577E}" type="pres">
      <dgm:prSet presAssocID="{EEF22622-711D-474B-8616-D3E0A48B4873}" presName="aNode" presStyleLbl="fgAcc1" presStyleIdx="2" presStyleCnt="4">
        <dgm:presLayoutVars>
          <dgm:bulletEnabled val="1"/>
        </dgm:presLayoutVars>
      </dgm:prSet>
      <dgm:spPr/>
    </dgm:pt>
    <dgm:pt modelId="{6347A731-B944-4CA7-B3E2-378E177CE598}" type="pres">
      <dgm:prSet presAssocID="{EEF22622-711D-474B-8616-D3E0A48B4873}" presName="aSpace" presStyleCnt="0"/>
      <dgm:spPr/>
    </dgm:pt>
    <dgm:pt modelId="{9587C6A8-2ECE-4A41-B8E1-828455CA0303}" type="pres">
      <dgm:prSet presAssocID="{8C600C09-07DC-4B6E-AF66-EC31616C2D21}" presName="aNode" presStyleLbl="fgAcc1" presStyleIdx="3" presStyleCnt="4">
        <dgm:presLayoutVars>
          <dgm:bulletEnabled val="1"/>
        </dgm:presLayoutVars>
      </dgm:prSet>
      <dgm:spPr/>
    </dgm:pt>
    <dgm:pt modelId="{5E7A2D6E-BD86-41D2-B847-7F1CF77CF6E2}" type="pres">
      <dgm:prSet presAssocID="{8C600C09-07DC-4B6E-AF66-EC31616C2D21}" presName="aSpace" presStyleCnt="0"/>
      <dgm:spPr/>
    </dgm:pt>
  </dgm:ptLst>
  <dgm:cxnLst>
    <dgm:cxn modelId="{0F97D118-0FBD-4FE0-B410-EFA478981B04}" type="presOf" srcId="{8C600C09-07DC-4B6E-AF66-EC31616C2D21}" destId="{9587C6A8-2ECE-4A41-B8E1-828455CA0303}" srcOrd="0" destOrd="0" presId="urn:microsoft.com/office/officeart/2005/8/layout/pyramid2"/>
    <dgm:cxn modelId="{CB87E31F-A609-42F9-997E-F396035331C3}" srcId="{EC15A2FA-7B7F-4C10-8519-818D5C778ACB}" destId="{C0EF0036-22C0-4335-AB05-561339B9B897}" srcOrd="1" destOrd="0" parTransId="{2544E478-CCC9-4120-AC42-CD0DEF3B1759}" sibTransId="{DDD4A998-716B-454A-B5D4-563E7787C859}"/>
    <dgm:cxn modelId="{7259E81F-DF35-40BD-ADE1-A2BE2538BE8B}" srcId="{EC15A2FA-7B7F-4C10-8519-818D5C778ACB}" destId="{EEF22622-711D-474B-8616-D3E0A48B4873}" srcOrd="2" destOrd="0" parTransId="{16E5E4C4-0910-4B68-9596-DDEAFDDE1DEF}" sibTransId="{7E9D7954-F51E-475C-8D3F-40392E9C19C6}"/>
    <dgm:cxn modelId="{BC20F865-68C5-4810-85E9-855AEA39EA65}" type="presOf" srcId="{EEF22622-711D-474B-8616-D3E0A48B4873}" destId="{ED627D99-8D7C-4283-99B3-0465CD5C577E}" srcOrd="0" destOrd="0" presId="urn:microsoft.com/office/officeart/2005/8/layout/pyramid2"/>
    <dgm:cxn modelId="{8E8DAD66-91CE-4BAF-816C-5FF8ACC47FE9}" type="presOf" srcId="{C0EF0036-22C0-4335-AB05-561339B9B897}" destId="{7B854F61-7C9E-4516-8639-294177055A1B}" srcOrd="0" destOrd="0" presId="urn:microsoft.com/office/officeart/2005/8/layout/pyramid2"/>
    <dgm:cxn modelId="{3967804A-E206-46FD-893F-E79AAB422E76}" srcId="{EC15A2FA-7B7F-4C10-8519-818D5C778ACB}" destId="{8C600C09-07DC-4B6E-AF66-EC31616C2D21}" srcOrd="3" destOrd="0" parTransId="{9DDDC8F0-C3EF-433A-9BAF-CEF1A26D5F8C}" sibTransId="{F2CB9610-A1EC-4914-88CA-E436A72ED75B}"/>
    <dgm:cxn modelId="{64CBD085-C377-42A0-AD08-9676A24BE865}" type="presOf" srcId="{378A3330-A46B-49C0-A3C6-8F2F2FBA2D62}" destId="{59C0AA55-B3B6-41D6-BD52-4A77F75B5763}" srcOrd="0" destOrd="0" presId="urn:microsoft.com/office/officeart/2005/8/layout/pyramid2"/>
    <dgm:cxn modelId="{80841D9B-BC60-45FD-9D96-9568561E83D0}" srcId="{EC15A2FA-7B7F-4C10-8519-818D5C778ACB}" destId="{378A3330-A46B-49C0-A3C6-8F2F2FBA2D62}" srcOrd="0" destOrd="0" parTransId="{624745B1-0A52-4C42-8878-1A936C355F8E}" sibTransId="{68001595-7DC3-4CDF-B881-18320CED0E81}"/>
    <dgm:cxn modelId="{F3E715AD-C2D6-4E38-8BB8-F10C37BD3212}" type="presOf" srcId="{EC15A2FA-7B7F-4C10-8519-818D5C778ACB}" destId="{4641D61A-1CF3-4D8B-9350-93154206992E}" srcOrd="0" destOrd="0" presId="urn:microsoft.com/office/officeart/2005/8/layout/pyramid2"/>
    <dgm:cxn modelId="{BFA0B87C-755E-411C-B830-A5FAF9809399}" type="presParOf" srcId="{4641D61A-1CF3-4D8B-9350-93154206992E}" destId="{299B9151-7775-4715-882F-1A5F4C1156BC}" srcOrd="0" destOrd="0" presId="urn:microsoft.com/office/officeart/2005/8/layout/pyramid2"/>
    <dgm:cxn modelId="{1844BF95-CB72-4A3F-B263-E89431C8D84D}" type="presParOf" srcId="{4641D61A-1CF3-4D8B-9350-93154206992E}" destId="{3E5B6F14-629F-4C46-8D65-D5CABA3C66FF}" srcOrd="1" destOrd="0" presId="urn:microsoft.com/office/officeart/2005/8/layout/pyramid2"/>
    <dgm:cxn modelId="{E71EF28A-CAD8-46C6-A93F-9935E29BADC5}" type="presParOf" srcId="{3E5B6F14-629F-4C46-8D65-D5CABA3C66FF}" destId="{59C0AA55-B3B6-41D6-BD52-4A77F75B5763}" srcOrd="0" destOrd="0" presId="urn:microsoft.com/office/officeart/2005/8/layout/pyramid2"/>
    <dgm:cxn modelId="{50ABC072-39F2-44B0-ABBC-2241AC23C92F}" type="presParOf" srcId="{3E5B6F14-629F-4C46-8D65-D5CABA3C66FF}" destId="{4C62F81A-C5F2-49AD-B40B-B56940CBAE37}" srcOrd="1" destOrd="0" presId="urn:microsoft.com/office/officeart/2005/8/layout/pyramid2"/>
    <dgm:cxn modelId="{49E09631-998A-4135-AFFE-01030701CEE3}" type="presParOf" srcId="{3E5B6F14-629F-4C46-8D65-D5CABA3C66FF}" destId="{7B854F61-7C9E-4516-8639-294177055A1B}" srcOrd="2" destOrd="0" presId="urn:microsoft.com/office/officeart/2005/8/layout/pyramid2"/>
    <dgm:cxn modelId="{F26D647C-6CE0-41F6-92F2-A4B3A1037C15}" type="presParOf" srcId="{3E5B6F14-629F-4C46-8D65-D5CABA3C66FF}" destId="{27C46CCD-46DC-4C09-9689-D36B904AD7EB}" srcOrd="3" destOrd="0" presId="urn:microsoft.com/office/officeart/2005/8/layout/pyramid2"/>
    <dgm:cxn modelId="{10A287A1-11DC-476F-95C7-B791B612BFC4}" type="presParOf" srcId="{3E5B6F14-629F-4C46-8D65-D5CABA3C66FF}" destId="{ED627D99-8D7C-4283-99B3-0465CD5C577E}" srcOrd="4" destOrd="0" presId="urn:microsoft.com/office/officeart/2005/8/layout/pyramid2"/>
    <dgm:cxn modelId="{B8DC72D1-2E96-49BD-B189-68E78119279F}" type="presParOf" srcId="{3E5B6F14-629F-4C46-8D65-D5CABA3C66FF}" destId="{6347A731-B944-4CA7-B3E2-378E177CE598}" srcOrd="5" destOrd="0" presId="urn:microsoft.com/office/officeart/2005/8/layout/pyramid2"/>
    <dgm:cxn modelId="{2A983657-32A9-4480-AD62-F6F64B0EC512}" type="presParOf" srcId="{3E5B6F14-629F-4C46-8D65-D5CABA3C66FF}" destId="{9587C6A8-2ECE-4A41-B8E1-828455CA0303}" srcOrd="6" destOrd="0" presId="urn:microsoft.com/office/officeart/2005/8/layout/pyramid2"/>
    <dgm:cxn modelId="{D0EB2A29-BF3D-4C16-9061-5F996F9182C4}" type="presParOf" srcId="{3E5B6F14-629F-4C46-8D65-D5CABA3C66FF}" destId="{5E7A2D6E-BD86-41D2-B847-7F1CF77CF6E2}" srcOrd="7" destOrd="0" presId="urn:microsoft.com/office/officeart/2005/8/layout/pyramid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9E34B171-99E5-420E-B264-3887536D6828}" type="doc">
      <dgm:prSet loTypeId="urn:microsoft.com/office/officeart/2005/8/layout/vList5" loCatId="list" qsTypeId="urn:microsoft.com/office/officeart/2005/8/quickstyle/simple1" qsCatId="simple" csTypeId="urn:microsoft.com/office/officeart/2005/8/colors/colorful2" csCatId="colorful" phldr="1"/>
      <dgm:spPr/>
      <dgm:t>
        <a:bodyPr/>
        <a:lstStyle/>
        <a:p>
          <a:endParaRPr lang="en-GB"/>
        </a:p>
      </dgm:t>
    </dgm:pt>
    <dgm:pt modelId="{A00E6784-3C42-4B87-AB35-5E803C7E05B5}">
      <dgm:prSet/>
      <dgm:spPr/>
      <dgm:t>
        <a:bodyPr/>
        <a:lstStyle/>
        <a:p>
          <a:r>
            <a:rPr lang="en-GB" b="1"/>
            <a:t>Definition of Traits</a:t>
          </a:r>
          <a:r>
            <a:rPr lang="en-GB"/>
            <a:t>:</a:t>
          </a:r>
        </a:p>
      </dgm:t>
    </dgm:pt>
    <dgm:pt modelId="{F6D7C20D-45F8-4A17-93F7-2D59ED7B9A38}" type="parTrans" cxnId="{A2EFB7C1-0A8A-4F7C-B20E-B6AFBFF62CB8}">
      <dgm:prSet/>
      <dgm:spPr/>
      <dgm:t>
        <a:bodyPr/>
        <a:lstStyle/>
        <a:p>
          <a:endParaRPr lang="en-GB"/>
        </a:p>
      </dgm:t>
    </dgm:pt>
    <dgm:pt modelId="{57226D54-16F5-4C40-A352-05450B1E5725}" type="sibTrans" cxnId="{A2EFB7C1-0A8A-4F7C-B20E-B6AFBFF62CB8}">
      <dgm:prSet/>
      <dgm:spPr/>
      <dgm:t>
        <a:bodyPr/>
        <a:lstStyle/>
        <a:p>
          <a:endParaRPr lang="en-GB"/>
        </a:p>
      </dgm:t>
    </dgm:pt>
    <dgm:pt modelId="{3BBA0676-E5FC-4459-AC47-A82610DEF1B1}">
      <dgm:prSet/>
      <dgm:spPr/>
      <dgm:t>
        <a:bodyPr/>
        <a:lstStyle/>
        <a:p>
          <a:r>
            <a:rPr lang="en-GB" dirty="0"/>
            <a:t>Traits are </a:t>
          </a:r>
          <a:r>
            <a:rPr lang="en-GB" b="1" dirty="0"/>
            <a:t>enduring characteristics</a:t>
          </a:r>
          <a:r>
            <a:rPr lang="en-GB" dirty="0"/>
            <a:t> or dispositions that influence behaviour across a variety of situations. For example, extraversion describes a person who is sociable, outgoing, and energetic.</a:t>
          </a:r>
        </a:p>
      </dgm:t>
    </dgm:pt>
    <dgm:pt modelId="{88BD390E-AFA2-4C53-9E70-304FABC603B2}" type="parTrans" cxnId="{739642C0-D6DA-4063-B6AE-75DD106DE223}">
      <dgm:prSet/>
      <dgm:spPr/>
      <dgm:t>
        <a:bodyPr/>
        <a:lstStyle/>
        <a:p>
          <a:endParaRPr lang="en-GB"/>
        </a:p>
      </dgm:t>
    </dgm:pt>
    <dgm:pt modelId="{11BF7134-63B9-431E-B256-E07024BD9D81}" type="sibTrans" cxnId="{739642C0-D6DA-4063-B6AE-75DD106DE223}">
      <dgm:prSet/>
      <dgm:spPr/>
      <dgm:t>
        <a:bodyPr/>
        <a:lstStyle/>
        <a:p>
          <a:endParaRPr lang="en-GB"/>
        </a:p>
      </dgm:t>
    </dgm:pt>
    <dgm:pt modelId="{642C3C5A-2C0F-4689-A814-757AB14FF114}">
      <dgm:prSet/>
      <dgm:spPr/>
      <dgm:t>
        <a:bodyPr/>
        <a:lstStyle/>
        <a:p>
          <a:r>
            <a:rPr lang="en-GB" b="1"/>
            <a:t>Focus on Measurement</a:t>
          </a:r>
          <a:r>
            <a:rPr lang="en-GB"/>
            <a:t>:</a:t>
          </a:r>
        </a:p>
      </dgm:t>
    </dgm:pt>
    <dgm:pt modelId="{617DB5A9-10B6-4BB7-92BB-D2E7C5758FE2}" type="parTrans" cxnId="{5817D438-FE74-44BC-8BBD-A8F43553A956}">
      <dgm:prSet/>
      <dgm:spPr/>
      <dgm:t>
        <a:bodyPr/>
        <a:lstStyle/>
        <a:p>
          <a:endParaRPr lang="en-GB"/>
        </a:p>
      </dgm:t>
    </dgm:pt>
    <dgm:pt modelId="{BAA47141-12A2-4EAC-8091-7D6A44FE06B2}" type="sibTrans" cxnId="{5817D438-FE74-44BC-8BBD-A8F43553A956}">
      <dgm:prSet/>
      <dgm:spPr/>
      <dgm:t>
        <a:bodyPr/>
        <a:lstStyle/>
        <a:p>
          <a:endParaRPr lang="en-GB"/>
        </a:p>
      </dgm:t>
    </dgm:pt>
    <dgm:pt modelId="{5AC7FF22-259F-483E-95DC-12755328E7B7}">
      <dgm:prSet/>
      <dgm:spPr/>
      <dgm:t>
        <a:bodyPr/>
        <a:lstStyle/>
        <a:p>
          <a:r>
            <a:rPr lang="en-GB"/>
            <a:t>Trait theories emphasize </a:t>
          </a:r>
          <a:r>
            <a:rPr lang="en-GB" b="1"/>
            <a:t>quantifying personality</a:t>
          </a:r>
          <a:r>
            <a:rPr lang="en-GB"/>
            <a:t> through assessments and scales to identify and compare traits between individuals.</a:t>
          </a:r>
        </a:p>
      </dgm:t>
    </dgm:pt>
    <dgm:pt modelId="{4608BB8B-DBB7-41B7-831E-D578964CA829}" type="parTrans" cxnId="{91B0925D-20E5-43AA-AC16-14281EABAD41}">
      <dgm:prSet/>
      <dgm:spPr/>
      <dgm:t>
        <a:bodyPr/>
        <a:lstStyle/>
        <a:p>
          <a:endParaRPr lang="en-GB"/>
        </a:p>
      </dgm:t>
    </dgm:pt>
    <dgm:pt modelId="{FD96AD0E-D449-4233-AD90-FB1E76C435B3}" type="sibTrans" cxnId="{91B0925D-20E5-43AA-AC16-14281EABAD41}">
      <dgm:prSet/>
      <dgm:spPr/>
      <dgm:t>
        <a:bodyPr/>
        <a:lstStyle/>
        <a:p>
          <a:endParaRPr lang="en-GB"/>
        </a:p>
      </dgm:t>
    </dgm:pt>
    <dgm:pt modelId="{BE5335C9-630D-488D-9837-863F222AF9E1}">
      <dgm:prSet/>
      <dgm:spPr/>
      <dgm:t>
        <a:bodyPr/>
        <a:lstStyle/>
        <a:p>
          <a:r>
            <a:rPr lang="en-GB" b="1"/>
            <a:t>Stability</a:t>
          </a:r>
          <a:r>
            <a:rPr lang="en-GB"/>
            <a:t>:</a:t>
          </a:r>
        </a:p>
      </dgm:t>
    </dgm:pt>
    <dgm:pt modelId="{4A69C34F-A424-4BA6-A463-7A5A27C283C8}" type="parTrans" cxnId="{0FB9FBDC-5E92-42B7-89CA-FA5AAFB677DC}">
      <dgm:prSet/>
      <dgm:spPr/>
      <dgm:t>
        <a:bodyPr/>
        <a:lstStyle/>
        <a:p>
          <a:endParaRPr lang="en-GB"/>
        </a:p>
      </dgm:t>
    </dgm:pt>
    <dgm:pt modelId="{0C245EEE-F817-45D8-9FBF-D5045DEC7673}" type="sibTrans" cxnId="{0FB9FBDC-5E92-42B7-89CA-FA5AAFB677DC}">
      <dgm:prSet/>
      <dgm:spPr/>
      <dgm:t>
        <a:bodyPr/>
        <a:lstStyle/>
        <a:p>
          <a:endParaRPr lang="en-GB"/>
        </a:p>
      </dgm:t>
    </dgm:pt>
    <dgm:pt modelId="{9C31D160-1158-4C6F-81CB-1A2A7DB2A482}">
      <dgm:prSet/>
      <dgm:spPr/>
      <dgm:t>
        <a:bodyPr/>
        <a:lstStyle/>
        <a:p>
          <a:r>
            <a:rPr lang="en-GB" dirty="0"/>
            <a:t>Traits are believed to be consistent over time, making them reliable predictors of behaviour.</a:t>
          </a:r>
        </a:p>
      </dgm:t>
    </dgm:pt>
    <dgm:pt modelId="{4EDA59F5-824D-4110-8B87-18993E7D8B70}" type="parTrans" cxnId="{C841C0DE-CA3F-4C9B-B4CA-0FC2DD4448C3}">
      <dgm:prSet/>
      <dgm:spPr/>
      <dgm:t>
        <a:bodyPr/>
        <a:lstStyle/>
        <a:p>
          <a:endParaRPr lang="en-GB"/>
        </a:p>
      </dgm:t>
    </dgm:pt>
    <dgm:pt modelId="{7495B913-4896-4661-BC7C-8DB307AA818E}" type="sibTrans" cxnId="{C841C0DE-CA3F-4C9B-B4CA-0FC2DD4448C3}">
      <dgm:prSet/>
      <dgm:spPr/>
      <dgm:t>
        <a:bodyPr/>
        <a:lstStyle/>
        <a:p>
          <a:endParaRPr lang="en-GB"/>
        </a:p>
      </dgm:t>
    </dgm:pt>
    <dgm:pt modelId="{FB2A863D-2BC5-4A0C-9F18-551F0B4ADED4}">
      <dgm:prSet/>
      <dgm:spPr/>
      <dgm:t>
        <a:bodyPr/>
        <a:lstStyle/>
        <a:p>
          <a:r>
            <a:rPr lang="en-GB" b="1"/>
            <a:t>Universal Traits</a:t>
          </a:r>
          <a:r>
            <a:rPr lang="en-GB"/>
            <a:t>:</a:t>
          </a:r>
        </a:p>
      </dgm:t>
    </dgm:pt>
    <dgm:pt modelId="{45CE2ECC-3CB9-4C07-A378-6FBA2D9529E4}" type="parTrans" cxnId="{536DDC8B-6322-4FFF-8DDE-C6D7E53BD07B}">
      <dgm:prSet/>
      <dgm:spPr/>
      <dgm:t>
        <a:bodyPr/>
        <a:lstStyle/>
        <a:p>
          <a:endParaRPr lang="en-GB"/>
        </a:p>
      </dgm:t>
    </dgm:pt>
    <dgm:pt modelId="{5738C24F-C650-4DFD-93E3-960A09A9CF09}" type="sibTrans" cxnId="{536DDC8B-6322-4FFF-8DDE-C6D7E53BD07B}">
      <dgm:prSet/>
      <dgm:spPr/>
      <dgm:t>
        <a:bodyPr/>
        <a:lstStyle/>
        <a:p>
          <a:endParaRPr lang="en-GB"/>
        </a:p>
      </dgm:t>
    </dgm:pt>
    <dgm:pt modelId="{776AF401-A03C-46CF-B59F-DE0886CF7A17}">
      <dgm:prSet/>
      <dgm:spPr/>
      <dgm:t>
        <a:bodyPr/>
        <a:lstStyle/>
        <a:p>
          <a:r>
            <a:rPr lang="en-GB"/>
            <a:t>While individuals differ in the degree of traits they possess, many trait theories propose that a universal set of traits exists.</a:t>
          </a:r>
        </a:p>
      </dgm:t>
    </dgm:pt>
    <dgm:pt modelId="{E8055A1D-DE32-4F92-9C3E-9C35AA26FE2E}" type="parTrans" cxnId="{A2CAAA12-38C0-4A60-9C4C-A86FE2919A6F}">
      <dgm:prSet/>
      <dgm:spPr/>
      <dgm:t>
        <a:bodyPr/>
        <a:lstStyle/>
        <a:p>
          <a:endParaRPr lang="en-GB"/>
        </a:p>
      </dgm:t>
    </dgm:pt>
    <dgm:pt modelId="{03955EA7-A76A-42B3-8F71-E2F7663B41AD}" type="sibTrans" cxnId="{A2CAAA12-38C0-4A60-9C4C-A86FE2919A6F}">
      <dgm:prSet/>
      <dgm:spPr/>
      <dgm:t>
        <a:bodyPr/>
        <a:lstStyle/>
        <a:p>
          <a:endParaRPr lang="en-GB"/>
        </a:p>
      </dgm:t>
    </dgm:pt>
    <dgm:pt modelId="{8769B291-0BB8-429B-95DB-B06F000BC7BB}" type="pres">
      <dgm:prSet presAssocID="{9E34B171-99E5-420E-B264-3887536D6828}" presName="Name0" presStyleCnt="0">
        <dgm:presLayoutVars>
          <dgm:dir/>
          <dgm:animLvl val="lvl"/>
          <dgm:resizeHandles val="exact"/>
        </dgm:presLayoutVars>
      </dgm:prSet>
      <dgm:spPr/>
    </dgm:pt>
    <dgm:pt modelId="{E10B50A6-0B36-4656-AB7C-D1982B0BB613}" type="pres">
      <dgm:prSet presAssocID="{A00E6784-3C42-4B87-AB35-5E803C7E05B5}" presName="linNode" presStyleCnt="0"/>
      <dgm:spPr/>
    </dgm:pt>
    <dgm:pt modelId="{93B57F60-BDEB-4840-9C0A-1F2E2A05B2E4}" type="pres">
      <dgm:prSet presAssocID="{A00E6784-3C42-4B87-AB35-5E803C7E05B5}" presName="parentText" presStyleLbl="node1" presStyleIdx="0" presStyleCnt="4">
        <dgm:presLayoutVars>
          <dgm:chMax val="1"/>
          <dgm:bulletEnabled val="1"/>
        </dgm:presLayoutVars>
      </dgm:prSet>
      <dgm:spPr/>
    </dgm:pt>
    <dgm:pt modelId="{EFF6C5C1-105C-4D01-91B8-9DC9FF8F2315}" type="pres">
      <dgm:prSet presAssocID="{A00E6784-3C42-4B87-AB35-5E803C7E05B5}" presName="descendantText" presStyleLbl="alignAccFollowNode1" presStyleIdx="0" presStyleCnt="4">
        <dgm:presLayoutVars>
          <dgm:bulletEnabled val="1"/>
        </dgm:presLayoutVars>
      </dgm:prSet>
      <dgm:spPr/>
    </dgm:pt>
    <dgm:pt modelId="{4B621671-388B-486A-ADF1-56897814AFB7}" type="pres">
      <dgm:prSet presAssocID="{57226D54-16F5-4C40-A352-05450B1E5725}" presName="sp" presStyleCnt="0"/>
      <dgm:spPr/>
    </dgm:pt>
    <dgm:pt modelId="{BFC2EFD5-0D9E-423B-8A10-13F86BBBF197}" type="pres">
      <dgm:prSet presAssocID="{642C3C5A-2C0F-4689-A814-757AB14FF114}" presName="linNode" presStyleCnt="0"/>
      <dgm:spPr/>
    </dgm:pt>
    <dgm:pt modelId="{4807DE91-5173-4079-8C74-6FDCB4F683DC}" type="pres">
      <dgm:prSet presAssocID="{642C3C5A-2C0F-4689-A814-757AB14FF114}" presName="parentText" presStyleLbl="node1" presStyleIdx="1" presStyleCnt="4">
        <dgm:presLayoutVars>
          <dgm:chMax val="1"/>
          <dgm:bulletEnabled val="1"/>
        </dgm:presLayoutVars>
      </dgm:prSet>
      <dgm:spPr/>
    </dgm:pt>
    <dgm:pt modelId="{B0B24C13-AD86-4440-A33F-B51FEA309783}" type="pres">
      <dgm:prSet presAssocID="{642C3C5A-2C0F-4689-A814-757AB14FF114}" presName="descendantText" presStyleLbl="alignAccFollowNode1" presStyleIdx="1" presStyleCnt="4">
        <dgm:presLayoutVars>
          <dgm:bulletEnabled val="1"/>
        </dgm:presLayoutVars>
      </dgm:prSet>
      <dgm:spPr/>
    </dgm:pt>
    <dgm:pt modelId="{8637B393-8440-4352-A5B8-AED965A23B40}" type="pres">
      <dgm:prSet presAssocID="{BAA47141-12A2-4EAC-8091-7D6A44FE06B2}" presName="sp" presStyleCnt="0"/>
      <dgm:spPr/>
    </dgm:pt>
    <dgm:pt modelId="{332CAD1A-D96C-4956-BBD7-7EE2664AA674}" type="pres">
      <dgm:prSet presAssocID="{BE5335C9-630D-488D-9837-863F222AF9E1}" presName="linNode" presStyleCnt="0"/>
      <dgm:spPr/>
    </dgm:pt>
    <dgm:pt modelId="{EAAA1ACA-EB51-415B-BB24-1F9EB375C16B}" type="pres">
      <dgm:prSet presAssocID="{BE5335C9-630D-488D-9837-863F222AF9E1}" presName="parentText" presStyleLbl="node1" presStyleIdx="2" presStyleCnt="4" custLinFactNeighborY="-1752">
        <dgm:presLayoutVars>
          <dgm:chMax val="1"/>
          <dgm:bulletEnabled val="1"/>
        </dgm:presLayoutVars>
      </dgm:prSet>
      <dgm:spPr/>
    </dgm:pt>
    <dgm:pt modelId="{B843E996-AFBF-44B1-9B43-9401D78C2CA3}" type="pres">
      <dgm:prSet presAssocID="{BE5335C9-630D-488D-9837-863F222AF9E1}" presName="descendantText" presStyleLbl="alignAccFollowNode1" presStyleIdx="2" presStyleCnt="4">
        <dgm:presLayoutVars>
          <dgm:bulletEnabled val="1"/>
        </dgm:presLayoutVars>
      </dgm:prSet>
      <dgm:spPr/>
    </dgm:pt>
    <dgm:pt modelId="{7A8DE780-6F6D-4B95-806F-237AEA7053A9}" type="pres">
      <dgm:prSet presAssocID="{0C245EEE-F817-45D8-9FBF-D5045DEC7673}" presName="sp" presStyleCnt="0"/>
      <dgm:spPr/>
    </dgm:pt>
    <dgm:pt modelId="{563A0689-56A8-4A50-8A7A-F14AC28899F6}" type="pres">
      <dgm:prSet presAssocID="{FB2A863D-2BC5-4A0C-9F18-551F0B4ADED4}" presName="linNode" presStyleCnt="0"/>
      <dgm:spPr/>
    </dgm:pt>
    <dgm:pt modelId="{2043AF7D-7666-4924-8956-47C813C3682E}" type="pres">
      <dgm:prSet presAssocID="{FB2A863D-2BC5-4A0C-9F18-551F0B4ADED4}" presName="parentText" presStyleLbl="node1" presStyleIdx="3" presStyleCnt="4">
        <dgm:presLayoutVars>
          <dgm:chMax val="1"/>
          <dgm:bulletEnabled val="1"/>
        </dgm:presLayoutVars>
      </dgm:prSet>
      <dgm:spPr/>
    </dgm:pt>
    <dgm:pt modelId="{F96DB33A-832D-4422-8184-1E0E963E18C9}" type="pres">
      <dgm:prSet presAssocID="{FB2A863D-2BC5-4A0C-9F18-551F0B4ADED4}" presName="descendantText" presStyleLbl="alignAccFollowNode1" presStyleIdx="3" presStyleCnt="4">
        <dgm:presLayoutVars>
          <dgm:bulletEnabled val="1"/>
        </dgm:presLayoutVars>
      </dgm:prSet>
      <dgm:spPr/>
    </dgm:pt>
  </dgm:ptLst>
  <dgm:cxnLst>
    <dgm:cxn modelId="{A2CAAA12-38C0-4A60-9C4C-A86FE2919A6F}" srcId="{FB2A863D-2BC5-4A0C-9F18-551F0B4ADED4}" destId="{776AF401-A03C-46CF-B59F-DE0886CF7A17}" srcOrd="0" destOrd="0" parTransId="{E8055A1D-DE32-4F92-9C3E-9C35AA26FE2E}" sibTransId="{03955EA7-A76A-42B3-8F71-E2F7663B41AD}"/>
    <dgm:cxn modelId="{487A121F-E19F-49DA-904F-78E78404B104}" type="presOf" srcId="{3BBA0676-E5FC-4459-AC47-A82610DEF1B1}" destId="{EFF6C5C1-105C-4D01-91B8-9DC9FF8F2315}" srcOrd="0" destOrd="0" presId="urn:microsoft.com/office/officeart/2005/8/layout/vList5"/>
    <dgm:cxn modelId="{B8D7FD29-80F1-4E5B-BE81-428E76E4371E}" type="presOf" srcId="{9E34B171-99E5-420E-B264-3887536D6828}" destId="{8769B291-0BB8-429B-95DB-B06F000BC7BB}" srcOrd="0" destOrd="0" presId="urn:microsoft.com/office/officeart/2005/8/layout/vList5"/>
    <dgm:cxn modelId="{5817D438-FE74-44BC-8BBD-A8F43553A956}" srcId="{9E34B171-99E5-420E-B264-3887536D6828}" destId="{642C3C5A-2C0F-4689-A814-757AB14FF114}" srcOrd="1" destOrd="0" parTransId="{617DB5A9-10B6-4BB7-92BB-D2E7C5758FE2}" sibTransId="{BAA47141-12A2-4EAC-8091-7D6A44FE06B2}"/>
    <dgm:cxn modelId="{2BEDEF3A-2F4C-411F-AC44-B513857A81A6}" type="presOf" srcId="{FB2A863D-2BC5-4A0C-9F18-551F0B4ADED4}" destId="{2043AF7D-7666-4924-8956-47C813C3682E}" srcOrd="0" destOrd="0" presId="urn:microsoft.com/office/officeart/2005/8/layout/vList5"/>
    <dgm:cxn modelId="{91B0925D-20E5-43AA-AC16-14281EABAD41}" srcId="{642C3C5A-2C0F-4689-A814-757AB14FF114}" destId="{5AC7FF22-259F-483E-95DC-12755328E7B7}" srcOrd="0" destOrd="0" parTransId="{4608BB8B-DBB7-41B7-831E-D578964CA829}" sibTransId="{FD96AD0E-D449-4233-AD90-FB1E76C435B3}"/>
    <dgm:cxn modelId="{A0877C42-56B6-4466-9C54-5EAF4C9772B9}" type="presOf" srcId="{BE5335C9-630D-488D-9837-863F222AF9E1}" destId="{EAAA1ACA-EB51-415B-BB24-1F9EB375C16B}" srcOrd="0" destOrd="0" presId="urn:microsoft.com/office/officeart/2005/8/layout/vList5"/>
    <dgm:cxn modelId="{14BA2072-5F33-46DD-9077-993F5DFF5BB7}" type="presOf" srcId="{642C3C5A-2C0F-4689-A814-757AB14FF114}" destId="{4807DE91-5173-4079-8C74-6FDCB4F683DC}" srcOrd="0" destOrd="0" presId="urn:microsoft.com/office/officeart/2005/8/layout/vList5"/>
    <dgm:cxn modelId="{06CC388B-B4D5-443B-B7B0-DD8705DC8661}" type="presOf" srcId="{9C31D160-1158-4C6F-81CB-1A2A7DB2A482}" destId="{B843E996-AFBF-44B1-9B43-9401D78C2CA3}" srcOrd="0" destOrd="0" presId="urn:microsoft.com/office/officeart/2005/8/layout/vList5"/>
    <dgm:cxn modelId="{536DDC8B-6322-4FFF-8DDE-C6D7E53BD07B}" srcId="{9E34B171-99E5-420E-B264-3887536D6828}" destId="{FB2A863D-2BC5-4A0C-9F18-551F0B4ADED4}" srcOrd="3" destOrd="0" parTransId="{45CE2ECC-3CB9-4C07-A378-6FBA2D9529E4}" sibTransId="{5738C24F-C650-4DFD-93E3-960A09A9CF09}"/>
    <dgm:cxn modelId="{E39DEB9D-9873-4E38-B560-4DA0097865A5}" type="presOf" srcId="{A00E6784-3C42-4B87-AB35-5E803C7E05B5}" destId="{93B57F60-BDEB-4840-9C0A-1F2E2A05B2E4}" srcOrd="0" destOrd="0" presId="urn:microsoft.com/office/officeart/2005/8/layout/vList5"/>
    <dgm:cxn modelId="{2807BFA6-647C-4416-B1B3-CC947E30FEF8}" type="presOf" srcId="{5AC7FF22-259F-483E-95DC-12755328E7B7}" destId="{B0B24C13-AD86-4440-A33F-B51FEA309783}" srcOrd="0" destOrd="0" presId="urn:microsoft.com/office/officeart/2005/8/layout/vList5"/>
    <dgm:cxn modelId="{739642C0-D6DA-4063-B6AE-75DD106DE223}" srcId="{A00E6784-3C42-4B87-AB35-5E803C7E05B5}" destId="{3BBA0676-E5FC-4459-AC47-A82610DEF1B1}" srcOrd="0" destOrd="0" parTransId="{88BD390E-AFA2-4C53-9E70-304FABC603B2}" sibTransId="{11BF7134-63B9-431E-B256-E07024BD9D81}"/>
    <dgm:cxn modelId="{A2EFB7C1-0A8A-4F7C-B20E-B6AFBFF62CB8}" srcId="{9E34B171-99E5-420E-B264-3887536D6828}" destId="{A00E6784-3C42-4B87-AB35-5E803C7E05B5}" srcOrd="0" destOrd="0" parTransId="{F6D7C20D-45F8-4A17-93F7-2D59ED7B9A38}" sibTransId="{57226D54-16F5-4C40-A352-05450B1E5725}"/>
    <dgm:cxn modelId="{0FB9FBDC-5E92-42B7-89CA-FA5AAFB677DC}" srcId="{9E34B171-99E5-420E-B264-3887536D6828}" destId="{BE5335C9-630D-488D-9837-863F222AF9E1}" srcOrd="2" destOrd="0" parTransId="{4A69C34F-A424-4BA6-A463-7A5A27C283C8}" sibTransId="{0C245EEE-F817-45D8-9FBF-D5045DEC7673}"/>
    <dgm:cxn modelId="{C841C0DE-CA3F-4C9B-B4CA-0FC2DD4448C3}" srcId="{BE5335C9-630D-488D-9837-863F222AF9E1}" destId="{9C31D160-1158-4C6F-81CB-1A2A7DB2A482}" srcOrd="0" destOrd="0" parTransId="{4EDA59F5-824D-4110-8B87-18993E7D8B70}" sibTransId="{7495B913-4896-4661-BC7C-8DB307AA818E}"/>
    <dgm:cxn modelId="{1C2E86F9-5DB7-4674-96B0-36509AA44CC6}" type="presOf" srcId="{776AF401-A03C-46CF-B59F-DE0886CF7A17}" destId="{F96DB33A-832D-4422-8184-1E0E963E18C9}" srcOrd="0" destOrd="0" presId="urn:microsoft.com/office/officeart/2005/8/layout/vList5"/>
    <dgm:cxn modelId="{E4002CB0-F401-49E5-B876-E65990992008}" type="presParOf" srcId="{8769B291-0BB8-429B-95DB-B06F000BC7BB}" destId="{E10B50A6-0B36-4656-AB7C-D1982B0BB613}" srcOrd="0" destOrd="0" presId="urn:microsoft.com/office/officeart/2005/8/layout/vList5"/>
    <dgm:cxn modelId="{8F4FE924-A244-41F5-B42B-D5B99217AB82}" type="presParOf" srcId="{E10B50A6-0B36-4656-AB7C-D1982B0BB613}" destId="{93B57F60-BDEB-4840-9C0A-1F2E2A05B2E4}" srcOrd="0" destOrd="0" presId="urn:microsoft.com/office/officeart/2005/8/layout/vList5"/>
    <dgm:cxn modelId="{F2B5DE15-EA9D-4A74-9AB0-A76E193CA506}" type="presParOf" srcId="{E10B50A6-0B36-4656-AB7C-D1982B0BB613}" destId="{EFF6C5C1-105C-4D01-91B8-9DC9FF8F2315}" srcOrd="1" destOrd="0" presId="urn:microsoft.com/office/officeart/2005/8/layout/vList5"/>
    <dgm:cxn modelId="{C14C3FB9-BB45-43CE-BE4B-83CBFCDEEF27}" type="presParOf" srcId="{8769B291-0BB8-429B-95DB-B06F000BC7BB}" destId="{4B621671-388B-486A-ADF1-56897814AFB7}" srcOrd="1" destOrd="0" presId="urn:microsoft.com/office/officeart/2005/8/layout/vList5"/>
    <dgm:cxn modelId="{960F66FD-DA40-4EA4-A5E5-9CCEC4BB562A}" type="presParOf" srcId="{8769B291-0BB8-429B-95DB-B06F000BC7BB}" destId="{BFC2EFD5-0D9E-423B-8A10-13F86BBBF197}" srcOrd="2" destOrd="0" presId="urn:microsoft.com/office/officeart/2005/8/layout/vList5"/>
    <dgm:cxn modelId="{BF1E74DC-193D-49BF-9D74-D43AFA02F947}" type="presParOf" srcId="{BFC2EFD5-0D9E-423B-8A10-13F86BBBF197}" destId="{4807DE91-5173-4079-8C74-6FDCB4F683DC}" srcOrd="0" destOrd="0" presId="urn:microsoft.com/office/officeart/2005/8/layout/vList5"/>
    <dgm:cxn modelId="{B7E888EB-A210-4E74-B295-45E5F9EE1219}" type="presParOf" srcId="{BFC2EFD5-0D9E-423B-8A10-13F86BBBF197}" destId="{B0B24C13-AD86-4440-A33F-B51FEA309783}" srcOrd="1" destOrd="0" presId="urn:microsoft.com/office/officeart/2005/8/layout/vList5"/>
    <dgm:cxn modelId="{B0E444E3-D7F9-43C1-9A5F-865C65547835}" type="presParOf" srcId="{8769B291-0BB8-429B-95DB-B06F000BC7BB}" destId="{8637B393-8440-4352-A5B8-AED965A23B40}" srcOrd="3" destOrd="0" presId="urn:microsoft.com/office/officeart/2005/8/layout/vList5"/>
    <dgm:cxn modelId="{4F2C422C-1B90-47B5-9A65-3E6A11E869B6}" type="presParOf" srcId="{8769B291-0BB8-429B-95DB-B06F000BC7BB}" destId="{332CAD1A-D96C-4956-BBD7-7EE2664AA674}" srcOrd="4" destOrd="0" presId="urn:microsoft.com/office/officeart/2005/8/layout/vList5"/>
    <dgm:cxn modelId="{C0136372-14AE-4941-900A-2D206ED8D4B4}" type="presParOf" srcId="{332CAD1A-D96C-4956-BBD7-7EE2664AA674}" destId="{EAAA1ACA-EB51-415B-BB24-1F9EB375C16B}" srcOrd="0" destOrd="0" presId="urn:microsoft.com/office/officeart/2005/8/layout/vList5"/>
    <dgm:cxn modelId="{C91856FE-B45E-4163-B829-4FC77E8A4ADE}" type="presParOf" srcId="{332CAD1A-D96C-4956-BBD7-7EE2664AA674}" destId="{B843E996-AFBF-44B1-9B43-9401D78C2CA3}" srcOrd="1" destOrd="0" presId="urn:microsoft.com/office/officeart/2005/8/layout/vList5"/>
    <dgm:cxn modelId="{91887AF9-1FAC-4C32-AF58-4FF4250F8ADB}" type="presParOf" srcId="{8769B291-0BB8-429B-95DB-B06F000BC7BB}" destId="{7A8DE780-6F6D-4B95-806F-237AEA7053A9}" srcOrd="5" destOrd="0" presId="urn:microsoft.com/office/officeart/2005/8/layout/vList5"/>
    <dgm:cxn modelId="{56F50417-C2ED-4766-AD8E-915A13D48078}" type="presParOf" srcId="{8769B291-0BB8-429B-95DB-B06F000BC7BB}" destId="{563A0689-56A8-4A50-8A7A-F14AC28899F6}" srcOrd="6" destOrd="0" presId="urn:microsoft.com/office/officeart/2005/8/layout/vList5"/>
    <dgm:cxn modelId="{2D885F95-B87E-44CB-8910-54790864D9DC}" type="presParOf" srcId="{563A0689-56A8-4A50-8A7A-F14AC28899F6}" destId="{2043AF7D-7666-4924-8956-47C813C3682E}" srcOrd="0" destOrd="0" presId="urn:microsoft.com/office/officeart/2005/8/layout/vList5"/>
    <dgm:cxn modelId="{9C6D24A0-4EA9-4B9A-A4C6-4173EF7891A1}" type="presParOf" srcId="{563A0689-56A8-4A50-8A7A-F14AC28899F6}" destId="{F96DB33A-832D-4422-8184-1E0E963E18C9}"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C29C1D9D-D299-4715-8AAD-2E1C69628141}" type="doc">
      <dgm:prSet loTypeId="urn:microsoft.com/office/officeart/2005/8/layout/hList1" loCatId="list" qsTypeId="urn:microsoft.com/office/officeart/2005/8/quickstyle/simple1" qsCatId="simple" csTypeId="urn:microsoft.com/office/officeart/2005/8/colors/colorful2" csCatId="colorful"/>
      <dgm:spPr/>
      <dgm:t>
        <a:bodyPr/>
        <a:lstStyle/>
        <a:p>
          <a:endParaRPr lang="en-GB"/>
        </a:p>
      </dgm:t>
    </dgm:pt>
    <dgm:pt modelId="{F37926D8-9F61-4C96-A2F2-789AD741021C}">
      <dgm:prSet/>
      <dgm:spPr/>
      <dgm:t>
        <a:bodyPr/>
        <a:lstStyle/>
        <a:p>
          <a:r>
            <a:rPr lang="en-GB" b="1"/>
            <a:t>Gordon Allport's Trait Theory</a:t>
          </a:r>
          <a:endParaRPr lang="en-GB"/>
        </a:p>
      </dgm:t>
    </dgm:pt>
    <dgm:pt modelId="{E1CDA2ED-8065-47AA-8D60-559E9FC449EE}" type="parTrans" cxnId="{29B8DDE4-6B40-4180-8A6C-080C6CC55A81}">
      <dgm:prSet/>
      <dgm:spPr/>
      <dgm:t>
        <a:bodyPr/>
        <a:lstStyle/>
        <a:p>
          <a:endParaRPr lang="en-GB"/>
        </a:p>
      </dgm:t>
    </dgm:pt>
    <dgm:pt modelId="{5E9CBC52-F924-496B-9314-424936C621E5}" type="sibTrans" cxnId="{29B8DDE4-6B40-4180-8A6C-080C6CC55A81}">
      <dgm:prSet/>
      <dgm:spPr/>
      <dgm:t>
        <a:bodyPr/>
        <a:lstStyle/>
        <a:p>
          <a:endParaRPr lang="en-GB"/>
        </a:p>
      </dgm:t>
    </dgm:pt>
    <dgm:pt modelId="{2CD5599C-C26B-4BDC-ACF0-F3B35327DEE4}">
      <dgm:prSet/>
      <dgm:spPr/>
      <dgm:t>
        <a:bodyPr/>
        <a:lstStyle/>
        <a:p>
          <a:r>
            <a:rPr lang="en-GB" b="1" dirty="0"/>
            <a:t>Types of Traits</a:t>
          </a:r>
          <a:r>
            <a:rPr lang="en-GB" dirty="0"/>
            <a:t>:</a:t>
          </a:r>
        </a:p>
      </dgm:t>
    </dgm:pt>
    <dgm:pt modelId="{5F7484BD-DC45-46EF-A77D-EE6E3E6A1A83}" type="parTrans" cxnId="{749FCEA0-0B9E-44D7-92E0-BF5F0A929428}">
      <dgm:prSet/>
      <dgm:spPr/>
      <dgm:t>
        <a:bodyPr/>
        <a:lstStyle/>
        <a:p>
          <a:endParaRPr lang="en-GB"/>
        </a:p>
      </dgm:t>
    </dgm:pt>
    <dgm:pt modelId="{C919A4BC-E930-4598-928F-EDF27E59DF52}" type="sibTrans" cxnId="{749FCEA0-0B9E-44D7-92E0-BF5F0A929428}">
      <dgm:prSet/>
      <dgm:spPr/>
      <dgm:t>
        <a:bodyPr/>
        <a:lstStyle/>
        <a:p>
          <a:endParaRPr lang="en-GB"/>
        </a:p>
      </dgm:t>
    </dgm:pt>
    <dgm:pt modelId="{6C6D1BB3-CEC4-4BA6-AD18-D2CC8710516A}">
      <dgm:prSet/>
      <dgm:spPr/>
      <dgm:t>
        <a:bodyPr/>
        <a:lstStyle/>
        <a:p>
          <a:r>
            <a:rPr lang="en-GB" b="1" dirty="0"/>
            <a:t>Cardinal Traits</a:t>
          </a:r>
          <a:r>
            <a:rPr lang="en-GB" dirty="0"/>
            <a:t>: Dominant traits that define a person’s identity (e.g., altruism for Mother Teresa).</a:t>
          </a:r>
        </a:p>
      </dgm:t>
    </dgm:pt>
    <dgm:pt modelId="{4110D5EF-9F7B-4346-8F59-ACE6FFA0453D}" type="parTrans" cxnId="{67246340-1354-461C-B390-0CFDB6845655}">
      <dgm:prSet/>
      <dgm:spPr/>
      <dgm:t>
        <a:bodyPr/>
        <a:lstStyle/>
        <a:p>
          <a:endParaRPr lang="en-GB"/>
        </a:p>
      </dgm:t>
    </dgm:pt>
    <dgm:pt modelId="{E7F6FFED-C8F6-4313-BA4F-C94443D10A8F}" type="sibTrans" cxnId="{67246340-1354-461C-B390-0CFDB6845655}">
      <dgm:prSet/>
      <dgm:spPr/>
      <dgm:t>
        <a:bodyPr/>
        <a:lstStyle/>
        <a:p>
          <a:endParaRPr lang="en-GB"/>
        </a:p>
      </dgm:t>
    </dgm:pt>
    <dgm:pt modelId="{B55AD8FF-3068-47C4-9C69-961DDC7DFC52}">
      <dgm:prSet/>
      <dgm:spPr/>
      <dgm:t>
        <a:bodyPr/>
        <a:lstStyle/>
        <a:p>
          <a:r>
            <a:rPr lang="en-GB" b="1"/>
            <a:t>Central Traits</a:t>
          </a:r>
          <a:r>
            <a:rPr lang="en-GB"/>
            <a:t>: Core traits that influence behavior but do not dominate it (e.g., honesty, kindness).</a:t>
          </a:r>
        </a:p>
      </dgm:t>
    </dgm:pt>
    <dgm:pt modelId="{E585D429-5393-4C7D-9423-AA9B5FF49618}" type="parTrans" cxnId="{65C7927F-4C3E-42BB-89BC-CB742EAA8C95}">
      <dgm:prSet/>
      <dgm:spPr/>
      <dgm:t>
        <a:bodyPr/>
        <a:lstStyle/>
        <a:p>
          <a:endParaRPr lang="en-GB"/>
        </a:p>
      </dgm:t>
    </dgm:pt>
    <dgm:pt modelId="{873985A7-1780-4036-82F8-38873DAAE2B3}" type="sibTrans" cxnId="{65C7927F-4C3E-42BB-89BC-CB742EAA8C95}">
      <dgm:prSet/>
      <dgm:spPr/>
      <dgm:t>
        <a:bodyPr/>
        <a:lstStyle/>
        <a:p>
          <a:endParaRPr lang="en-GB"/>
        </a:p>
      </dgm:t>
    </dgm:pt>
    <dgm:pt modelId="{EE6568D3-AC6D-4F8C-BC35-05FB64B06FD6}">
      <dgm:prSet/>
      <dgm:spPr/>
      <dgm:t>
        <a:bodyPr/>
        <a:lstStyle/>
        <a:p>
          <a:r>
            <a:rPr lang="en-GB" b="1" dirty="0"/>
            <a:t>Secondary Traits</a:t>
          </a:r>
          <a:r>
            <a:rPr lang="en-GB" dirty="0"/>
            <a:t>: Traits that are situational or less consistent (e.g., preferences, attitudes).</a:t>
          </a:r>
        </a:p>
      </dgm:t>
    </dgm:pt>
    <dgm:pt modelId="{49739877-5880-435B-B4BF-A1093A002A32}" type="parTrans" cxnId="{C231B644-B29C-4DB4-8184-AE926B15907B}">
      <dgm:prSet/>
      <dgm:spPr/>
      <dgm:t>
        <a:bodyPr/>
        <a:lstStyle/>
        <a:p>
          <a:endParaRPr lang="en-GB"/>
        </a:p>
      </dgm:t>
    </dgm:pt>
    <dgm:pt modelId="{4E0BE20E-A692-48CE-84CF-9554DDBB4FF2}" type="sibTrans" cxnId="{C231B644-B29C-4DB4-8184-AE926B15907B}">
      <dgm:prSet/>
      <dgm:spPr/>
      <dgm:t>
        <a:bodyPr/>
        <a:lstStyle/>
        <a:p>
          <a:endParaRPr lang="en-GB"/>
        </a:p>
      </dgm:t>
    </dgm:pt>
    <dgm:pt modelId="{D3E97AC3-66DA-4125-81B0-BE03F713D9F1}">
      <dgm:prSet/>
      <dgm:spPr/>
      <dgm:t>
        <a:bodyPr/>
        <a:lstStyle/>
        <a:p>
          <a:r>
            <a:rPr lang="en-GB"/>
            <a:t>Emphasized the uniqueness of individuals and the idiographic approach to studying traits.</a:t>
          </a:r>
        </a:p>
      </dgm:t>
    </dgm:pt>
    <dgm:pt modelId="{AB6FF92E-652B-4C92-8AEA-DBF324C719CD}" type="parTrans" cxnId="{BABD587B-685D-422D-9626-7260F1573815}">
      <dgm:prSet/>
      <dgm:spPr/>
      <dgm:t>
        <a:bodyPr/>
        <a:lstStyle/>
        <a:p>
          <a:endParaRPr lang="en-GB"/>
        </a:p>
      </dgm:t>
    </dgm:pt>
    <dgm:pt modelId="{EE1E5899-0C96-4BAC-B7DB-D363EF1AD2F2}" type="sibTrans" cxnId="{BABD587B-685D-422D-9626-7260F1573815}">
      <dgm:prSet/>
      <dgm:spPr/>
      <dgm:t>
        <a:bodyPr/>
        <a:lstStyle/>
        <a:p>
          <a:endParaRPr lang="en-GB"/>
        </a:p>
      </dgm:t>
    </dgm:pt>
    <dgm:pt modelId="{420762CC-CAC0-4635-B418-959FB0306EE1}" type="pres">
      <dgm:prSet presAssocID="{C29C1D9D-D299-4715-8AAD-2E1C69628141}" presName="Name0" presStyleCnt="0">
        <dgm:presLayoutVars>
          <dgm:dir/>
          <dgm:animLvl val="lvl"/>
          <dgm:resizeHandles val="exact"/>
        </dgm:presLayoutVars>
      </dgm:prSet>
      <dgm:spPr/>
    </dgm:pt>
    <dgm:pt modelId="{0145352E-FB87-4231-A9C0-BF8995044CCA}" type="pres">
      <dgm:prSet presAssocID="{F37926D8-9F61-4C96-A2F2-789AD741021C}" presName="composite" presStyleCnt="0"/>
      <dgm:spPr/>
    </dgm:pt>
    <dgm:pt modelId="{97270BCA-F070-4270-B7E5-032DECA6EDCD}" type="pres">
      <dgm:prSet presAssocID="{F37926D8-9F61-4C96-A2F2-789AD741021C}" presName="parTx" presStyleLbl="alignNode1" presStyleIdx="0" presStyleCnt="1">
        <dgm:presLayoutVars>
          <dgm:chMax val="0"/>
          <dgm:chPref val="0"/>
          <dgm:bulletEnabled val="1"/>
        </dgm:presLayoutVars>
      </dgm:prSet>
      <dgm:spPr/>
    </dgm:pt>
    <dgm:pt modelId="{2F40A647-E9E7-478C-8D14-569D9D4BB711}" type="pres">
      <dgm:prSet presAssocID="{F37926D8-9F61-4C96-A2F2-789AD741021C}" presName="desTx" presStyleLbl="alignAccFollowNode1" presStyleIdx="0" presStyleCnt="1" custLinFactNeighborX="-5748" custLinFactNeighborY="2002">
        <dgm:presLayoutVars>
          <dgm:bulletEnabled val="1"/>
        </dgm:presLayoutVars>
      </dgm:prSet>
      <dgm:spPr/>
    </dgm:pt>
  </dgm:ptLst>
  <dgm:cxnLst>
    <dgm:cxn modelId="{14BDF236-6BF2-45BB-B2DE-738DF30ACE64}" type="presOf" srcId="{B55AD8FF-3068-47C4-9C69-961DDC7DFC52}" destId="{2F40A647-E9E7-478C-8D14-569D9D4BB711}" srcOrd="0" destOrd="2" presId="urn:microsoft.com/office/officeart/2005/8/layout/hList1"/>
    <dgm:cxn modelId="{67246340-1354-461C-B390-0CFDB6845655}" srcId="{2CD5599C-C26B-4BDC-ACF0-F3B35327DEE4}" destId="{6C6D1BB3-CEC4-4BA6-AD18-D2CC8710516A}" srcOrd="0" destOrd="0" parTransId="{4110D5EF-9F7B-4346-8F59-ACE6FFA0453D}" sibTransId="{E7F6FFED-C8F6-4313-BA4F-C94443D10A8F}"/>
    <dgm:cxn modelId="{C231B644-B29C-4DB4-8184-AE926B15907B}" srcId="{2CD5599C-C26B-4BDC-ACF0-F3B35327DEE4}" destId="{EE6568D3-AC6D-4F8C-BC35-05FB64B06FD6}" srcOrd="2" destOrd="0" parTransId="{49739877-5880-435B-B4BF-A1093A002A32}" sibTransId="{4E0BE20E-A692-48CE-84CF-9554DDBB4FF2}"/>
    <dgm:cxn modelId="{3C2C9453-DB1D-4D96-847B-B4A74AA33778}" type="presOf" srcId="{D3E97AC3-66DA-4125-81B0-BE03F713D9F1}" destId="{2F40A647-E9E7-478C-8D14-569D9D4BB711}" srcOrd="0" destOrd="4" presId="urn:microsoft.com/office/officeart/2005/8/layout/hList1"/>
    <dgm:cxn modelId="{E3C4D756-4AD2-4B97-901B-B98B784142A7}" type="presOf" srcId="{6C6D1BB3-CEC4-4BA6-AD18-D2CC8710516A}" destId="{2F40A647-E9E7-478C-8D14-569D9D4BB711}" srcOrd="0" destOrd="1" presId="urn:microsoft.com/office/officeart/2005/8/layout/hList1"/>
    <dgm:cxn modelId="{BABD587B-685D-422D-9626-7260F1573815}" srcId="{F37926D8-9F61-4C96-A2F2-789AD741021C}" destId="{D3E97AC3-66DA-4125-81B0-BE03F713D9F1}" srcOrd="1" destOrd="0" parTransId="{AB6FF92E-652B-4C92-8AEA-DBF324C719CD}" sibTransId="{EE1E5899-0C96-4BAC-B7DB-D363EF1AD2F2}"/>
    <dgm:cxn modelId="{58518A7B-ED38-47B9-A6C1-F2FDEDB41228}" type="presOf" srcId="{F37926D8-9F61-4C96-A2F2-789AD741021C}" destId="{97270BCA-F070-4270-B7E5-032DECA6EDCD}" srcOrd="0" destOrd="0" presId="urn:microsoft.com/office/officeart/2005/8/layout/hList1"/>
    <dgm:cxn modelId="{65C7927F-4C3E-42BB-89BC-CB742EAA8C95}" srcId="{2CD5599C-C26B-4BDC-ACF0-F3B35327DEE4}" destId="{B55AD8FF-3068-47C4-9C69-961DDC7DFC52}" srcOrd="1" destOrd="0" parTransId="{E585D429-5393-4C7D-9423-AA9B5FF49618}" sibTransId="{873985A7-1780-4036-82F8-38873DAAE2B3}"/>
    <dgm:cxn modelId="{2D049780-2101-4929-B0C9-278E34AF39DE}" type="presOf" srcId="{2CD5599C-C26B-4BDC-ACF0-F3B35327DEE4}" destId="{2F40A647-E9E7-478C-8D14-569D9D4BB711}" srcOrd="0" destOrd="0" presId="urn:microsoft.com/office/officeart/2005/8/layout/hList1"/>
    <dgm:cxn modelId="{89A90E92-F5F6-4E83-8856-F45291BF30F5}" type="presOf" srcId="{EE6568D3-AC6D-4F8C-BC35-05FB64B06FD6}" destId="{2F40A647-E9E7-478C-8D14-569D9D4BB711}" srcOrd="0" destOrd="3" presId="urn:microsoft.com/office/officeart/2005/8/layout/hList1"/>
    <dgm:cxn modelId="{FDAE2A94-3AC9-457F-87F4-3B63B1039EFF}" type="presOf" srcId="{C29C1D9D-D299-4715-8AAD-2E1C69628141}" destId="{420762CC-CAC0-4635-B418-959FB0306EE1}" srcOrd="0" destOrd="0" presId="urn:microsoft.com/office/officeart/2005/8/layout/hList1"/>
    <dgm:cxn modelId="{749FCEA0-0B9E-44D7-92E0-BF5F0A929428}" srcId="{F37926D8-9F61-4C96-A2F2-789AD741021C}" destId="{2CD5599C-C26B-4BDC-ACF0-F3B35327DEE4}" srcOrd="0" destOrd="0" parTransId="{5F7484BD-DC45-46EF-A77D-EE6E3E6A1A83}" sibTransId="{C919A4BC-E930-4598-928F-EDF27E59DF52}"/>
    <dgm:cxn modelId="{29B8DDE4-6B40-4180-8A6C-080C6CC55A81}" srcId="{C29C1D9D-D299-4715-8AAD-2E1C69628141}" destId="{F37926D8-9F61-4C96-A2F2-789AD741021C}" srcOrd="0" destOrd="0" parTransId="{E1CDA2ED-8065-47AA-8D60-559E9FC449EE}" sibTransId="{5E9CBC52-F924-496B-9314-424936C621E5}"/>
    <dgm:cxn modelId="{5B0BCAB8-1EE7-4830-966B-6E1858EBD574}" type="presParOf" srcId="{420762CC-CAC0-4635-B418-959FB0306EE1}" destId="{0145352E-FB87-4231-A9C0-BF8995044CCA}" srcOrd="0" destOrd="0" presId="urn:microsoft.com/office/officeart/2005/8/layout/hList1"/>
    <dgm:cxn modelId="{645B989E-3157-44C5-8093-7ACBD45C4DBC}" type="presParOf" srcId="{0145352E-FB87-4231-A9C0-BF8995044CCA}" destId="{97270BCA-F070-4270-B7E5-032DECA6EDCD}" srcOrd="0" destOrd="0" presId="urn:microsoft.com/office/officeart/2005/8/layout/hList1"/>
    <dgm:cxn modelId="{CBE417DD-92BD-43E4-B4BA-F5D0D12B10A7}" type="presParOf" srcId="{0145352E-FB87-4231-A9C0-BF8995044CCA}" destId="{2F40A647-E9E7-478C-8D14-569D9D4BB711}"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D5EEDAC5-47E8-41CC-B6EF-2D7BFFD50AF1}" type="doc">
      <dgm:prSet loTypeId="urn:microsoft.com/office/officeart/2005/8/layout/vList2" loCatId="list" qsTypeId="urn:microsoft.com/office/officeart/2005/8/quickstyle/simple1" qsCatId="simple" csTypeId="urn:microsoft.com/office/officeart/2005/8/colors/colorful3" csCatId="colorful" phldr="1"/>
      <dgm:spPr/>
      <dgm:t>
        <a:bodyPr/>
        <a:lstStyle/>
        <a:p>
          <a:endParaRPr lang="en-GB"/>
        </a:p>
      </dgm:t>
    </dgm:pt>
    <dgm:pt modelId="{A5135C9D-3104-47B3-9FDE-ED6BC057541A}">
      <dgm:prSet/>
      <dgm:spPr/>
      <dgm:t>
        <a:bodyPr/>
        <a:lstStyle/>
        <a:p>
          <a:r>
            <a:rPr lang="en-GB" b="1"/>
            <a:t>Raymond Cattell’s 16 Personality Factors (16PF)</a:t>
          </a:r>
          <a:endParaRPr lang="en-GB"/>
        </a:p>
      </dgm:t>
    </dgm:pt>
    <dgm:pt modelId="{08E9F551-1A99-4B60-B487-0C8814FBCB62}" type="parTrans" cxnId="{732BF976-313B-41F7-9DDC-1151CF20FF4E}">
      <dgm:prSet/>
      <dgm:spPr/>
      <dgm:t>
        <a:bodyPr/>
        <a:lstStyle/>
        <a:p>
          <a:endParaRPr lang="en-GB"/>
        </a:p>
      </dgm:t>
    </dgm:pt>
    <dgm:pt modelId="{F7B7CFC7-0C8F-4C59-9F48-59EC943F0F1C}" type="sibTrans" cxnId="{732BF976-313B-41F7-9DDC-1151CF20FF4E}">
      <dgm:prSet/>
      <dgm:spPr/>
      <dgm:t>
        <a:bodyPr/>
        <a:lstStyle/>
        <a:p>
          <a:endParaRPr lang="en-GB"/>
        </a:p>
      </dgm:t>
    </dgm:pt>
    <dgm:pt modelId="{E346F512-2DB2-4596-8DD2-0414838E9872}">
      <dgm:prSet/>
      <dgm:spPr/>
      <dgm:t>
        <a:bodyPr/>
        <a:lstStyle/>
        <a:p>
          <a:r>
            <a:rPr lang="en-GB" dirty="0"/>
            <a:t>Used </a:t>
          </a:r>
          <a:r>
            <a:rPr lang="en-GB" b="1" dirty="0"/>
            <a:t>factor analysis</a:t>
          </a:r>
          <a:r>
            <a:rPr lang="en-GB" dirty="0"/>
            <a:t> to identify 16 core personality traits (e.g., warmth, emotional stability, openness to change).</a:t>
          </a:r>
        </a:p>
      </dgm:t>
    </dgm:pt>
    <dgm:pt modelId="{46E16BC1-5EFF-439A-B29E-88C48C30673E}" type="parTrans" cxnId="{428CCF5E-E32B-4733-AED9-759E2A248E89}">
      <dgm:prSet/>
      <dgm:spPr/>
      <dgm:t>
        <a:bodyPr/>
        <a:lstStyle/>
        <a:p>
          <a:endParaRPr lang="en-GB"/>
        </a:p>
      </dgm:t>
    </dgm:pt>
    <dgm:pt modelId="{4B74DE7B-BAC6-4CCF-AFFA-DE84A5581C20}" type="sibTrans" cxnId="{428CCF5E-E32B-4733-AED9-759E2A248E89}">
      <dgm:prSet/>
      <dgm:spPr/>
      <dgm:t>
        <a:bodyPr/>
        <a:lstStyle/>
        <a:p>
          <a:endParaRPr lang="en-GB"/>
        </a:p>
      </dgm:t>
    </dgm:pt>
    <dgm:pt modelId="{D9BC3A58-B7FC-4A60-82EF-0E00E9783CB2}">
      <dgm:prSet/>
      <dgm:spPr/>
      <dgm:t>
        <a:bodyPr/>
        <a:lstStyle/>
        <a:p>
          <a:r>
            <a:rPr lang="en-GB"/>
            <a:t>Distinguished between:</a:t>
          </a:r>
        </a:p>
      </dgm:t>
    </dgm:pt>
    <dgm:pt modelId="{AEF85A65-439B-46A2-8215-26E19CB2298F}" type="parTrans" cxnId="{9F38819D-A4CA-4FAE-96D5-80E5594AD9A0}">
      <dgm:prSet/>
      <dgm:spPr/>
      <dgm:t>
        <a:bodyPr/>
        <a:lstStyle/>
        <a:p>
          <a:endParaRPr lang="en-GB"/>
        </a:p>
      </dgm:t>
    </dgm:pt>
    <dgm:pt modelId="{F7ED063A-8260-437E-AEE4-0AA177E39519}" type="sibTrans" cxnId="{9F38819D-A4CA-4FAE-96D5-80E5594AD9A0}">
      <dgm:prSet/>
      <dgm:spPr/>
      <dgm:t>
        <a:bodyPr/>
        <a:lstStyle/>
        <a:p>
          <a:endParaRPr lang="en-GB"/>
        </a:p>
      </dgm:t>
    </dgm:pt>
    <dgm:pt modelId="{B44AE58D-1BFA-45D6-ACB2-81836EF5B10F}">
      <dgm:prSet/>
      <dgm:spPr/>
      <dgm:t>
        <a:bodyPr/>
        <a:lstStyle/>
        <a:p>
          <a:r>
            <a:rPr lang="en-GB" b="1" dirty="0"/>
            <a:t>Surface Traits</a:t>
          </a:r>
          <a:r>
            <a:rPr lang="en-GB" dirty="0"/>
            <a:t>: Observable behaviours.</a:t>
          </a:r>
        </a:p>
      </dgm:t>
    </dgm:pt>
    <dgm:pt modelId="{75CC180C-0EE4-4D65-8918-EB7A84764EEA}" type="parTrans" cxnId="{7DB59A2B-3A3E-4BA0-B5C0-87F263EBCE41}">
      <dgm:prSet/>
      <dgm:spPr/>
      <dgm:t>
        <a:bodyPr/>
        <a:lstStyle/>
        <a:p>
          <a:endParaRPr lang="en-GB"/>
        </a:p>
      </dgm:t>
    </dgm:pt>
    <dgm:pt modelId="{63B6B39D-57F0-475E-B3DB-B5E72908C9EA}" type="sibTrans" cxnId="{7DB59A2B-3A3E-4BA0-B5C0-87F263EBCE41}">
      <dgm:prSet/>
      <dgm:spPr/>
      <dgm:t>
        <a:bodyPr/>
        <a:lstStyle/>
        <a:p>
          <a:endParaRPr lang="en-GB"/>
        </a:p>
      </dgm:t>
    </dgm:pt>
    <dgm:pt modelId="{B8A3AFCE-31E2-4CD5-A822-B10454701857}">
      <dgm:prSet/>
      <dgm:spPr/>
      <dgm:t>
        <a:bodyPr/>
        <a:lstStyle/>
        <a:p>
          <a:r>
            <a:rPr lang="en-GB" b="1"/>
            <a:t>Source Traits</a:t>
          </a:r>
          <a:r>
            <a:rPr lang="en-GB"/>
            <a:t>: Underlying traits that drive behavior.</a:t>
          </a:r>
        </a:p>
      </dgm:t>
    </dgm:pt>
    <dgm:pt modelId="{7C015BE8-B291-4A25-AC86-2868E076F9DC}" type="parTrans" cxnId="{1075F6C6-E23E-4AE9-9741-F5F13A6D4BEE}">
      <dgm:prSet/>
      <dgm:spPr/>
      <dgm:t>
        <a:bodyPr/>
        <a:lstStyle/>
        <a:p>
          <a:endParaRPr lang="en-GB"/>
        </a:p>
      </dgm:t>
    </dgm:pt>
    <dgm:pt modelId="{7E26E2F8-2B4A-4094-B8A9-BF1D50779B59}" type="sibTrans" cxnId="{1075F6C6-E23E-4AE9-9741-F5F13A6D4BEE}">
      <dgm:prSet/>
      <dgm:spPr/>
      <dgm:t>
        <a:bodyPr/>
        <a:lstStyle/>
        <a:p>
          <a:endParaRPr lang="en-GB"/>
        </a:p>
      </dgm:t>
    </dgm:pt>
    <dgm:pt modelId="{8656FC51-0A66-43C1-BBF0-E85D0A1DFC73}" type="pres">
      <dgm:prSet presAssocID="{D5EEDAC5-47E8-41CC-B6EF-2D7BFFD50AF1}" presName="linear" presStyleCnt="0">
        <dgm:presLayoutVars>
          <dgm:animLvl val="lvl"/>
          <dgm:resizeHandles val="exact"/>
        </dgm:presLayoutVars>
      </dgm:prSet>
      <dgm:spPr/>
    </dgm:pt>
    <dgm:pt modelId="{D1E63C8F-2E5B-4A8C-A1AE-CEF07BFB74BA}" type="pres">
      <dgm:prSet presAssocID="{A5135C9D-3104-47B3-9FDE-ED6BC057541A}" presName="parentText" presStyleLbl="node1" presStyleIdx="0" presStyleCnt="3">
        <dgm:presLayoutVars>
          <dgm:chMax val="0"/>
          <dgm:bulletEnabled val="1"/>
        </dgm:presLayoutVars>
      </dgm:prSet>
      <dgm:spPr/>
    </dgm:pt>
    <dgm:pt modelId="{2DC555C1-3BEE-4B3C-AB1B-CA108D5F82AD}" type="pres">
      <dgm:prSet presAssocID="{F7B7CFC7-0C8F-4C59-9F48-59EC943F0F1C}" presName="spacer" presStyleCnt="0"/>
      <dgm:spPr/>
    </dgm:pt>
    <dgm:pt modelId="{5E553684-C62F-4763-BA98-B4CE6C58099C}" type="pres">
      <dgm:prSet presAssocID="{E346F512-2DB2-4596-8DD2-0414838E9872}" presName="parentText" presStyleLbl="node1" presStyleIdx="1" presStyleCnt="3">
        <dgm:presLayoutVars>
          <dgm:chMax val="0"/>
          <dgm:bulletEnabled val="1"/>
        </dgm:presLayoutVars>
      </dgm:prSet>
      <dgm:spPr/>
    </dgm:pt>
    <dgm:pt modelId="{037A4058-B90B-409E-A157-9527D9DE6EDB}" type="pres">
      <dgm:prSet presAssocID="{4B74DE7B-BAC6-4CCF-AFFA-DE84A5581C20}" presName="spacer" presStyleCnt="0"/>
      <dgm:spPr/>
    </dgm:pt>
    <dgm:pt modelId="{2AC06D59-F7D0-4AEE-A510-D96DA8759A37}" type="pres">
      <dgm:prSet presAssocID="{D9BC3A58-B7FC-4A60-82EF-0E00E9783CB2}" presName="parentText" presStyleLbl="node1" presStyleIdx="2" presStyleCnt="3">
        <dgm:presLayoutVars>
          <dgm:chMax val="0"/>
          <dgm:bulletEnabled val="1"/>
        </dgm:presLayoutVars>
      </dgm:prSet>
      <dgm:spPr/>
    </dgm:pt>
    <dgm:pt modelId="{98FF7FEB-7B5C-4D46-8285-1189B08CDF38}" type="pres">
      <dgm:prSet presAssocID="{D9BC3A58-B7FC-4A60-82EF-0E00E9783CB2}" presName="childText" presStyleLbl="revTx" presStyleIdx="0" presStyleCnt="1">
        <dgm:presLayoutVars>
          <dgm:bulletEnabled val="1"/>
        </dgm:presLayoutVars>
      </dgm:prSet>
      <dgm:spPr/>
    </dgm:pt>
  </dgm:ptLst>
  <dgm:cxnLst>
    <dgm:cxn modelId="{F9944F08-918B-474B-8780-CF2E9E2DD139}" type="presOf" srcId="{B44AE58D-1BFA-45D6-ACB2-81836EF5B10F}" destId="{98FF7FEB-7B5C-4D46-8285-1189B08CDF38}" srcOrd="0" destOrd="0" presId="urn:microsoft.com/office/officeart/2005/8/layout/vList2"/>
    <dgm:cxn modelId="{7DB59A2B-3A3E-4BA0-B5C0-87F263EBCE41}" srcId="{D9BC3A58-B7FC-4A60-82EF-0E00E9783CB2}" destId="{B44AE58D-1BFA-45D6-ACB2-81836EF5B10F}" srcOrd="0" destOrd="0" parTransId="{75CC180C-0EE4-4D65-8918-EB7A84764EEA}" sibTransId="{63B6B39D-57F0-475E-B3DB-B5E72908C9EA}"/>
    <dgm:cxn modelId="{51F0A75D-AA21-4EF6-BBF3-0BC7D88D34D6}" type="presOf" srcId="{B8A3AFCE-31E2-4CD5-A822-B10454701857}" destId="{98FF7FEB-7B5C-4D46-8285-1189B08CDF38}" srcOrd="0" destOrd="1" presId="urn:microsoft.com/office/officeart/2005/8/layout/vList2"/>
    <dgm:cxn modelId="{428CCF5E-E32B-4733-AED9-759E2A248E89}" srcId="{D5EEDAC5-47E8-41CC-B6EF-2D7BFFD50AF1}" destId="{E346F512-2DB2-4596-8DD2-0414838E9872}" srcOrd="1" destOrd="0" parTransId="{46E16BC1-5EFF-439A-B29E-88C48C30673E}" sibTransId="{4B74DE7B-BAC6-4CCF-AFFA-DE84A5581C20}"/>
    <dgm:cxn modelId="{732BF976-313B-41F7-9DDC-1151CF20FF4E}" srcId="{D5EEDAC5-47E8-41CC-B6EF-2D7BFFD50AF1}" destId="{A5135C9D-3104-47B3-9FDE-ED6BC057541A}" srcOrd="0" destOrd="0" parTransId="{08E9F551-1A99-4B60-B487-0C8814FBCB62}" sibTransId="{F7B7CFC7-0C8F-4C59-9F48-59EC943F0F1C}"/>
    <dgm:cxn modelId="{16D3D97E-B74F-4B9A-99F4-BF5BB2C7C84B}" type="presOf" srcId="{E346F512-2DB2-4596-8DD2-0414838E9872}" destId="{5E553684-C62F-4763-BA98-B4CE6C58099C}" srcOrd="0" destOrd="0" presId="urn:microsoft.com/office/officeart/2005/8/layout/vList2"/>
    <dgm:cxn modelId="{E4D8DC7F-6FAF-4B6D-8D48-06924EF6706E}" type="presOf" srcId="{A5135C9D-3104-47B3-9FDE-ED6BC057541A}" destId="{D1E63C8F-2E5B-4A8C-A1AE-CEF07BFB74BA}" srcOrd="0" destOrd="0" presId="urn:microsoft.com/office/officeart/2005/8/layout/vList2"/>
    <dgm:cxn modelId="{9F38819D-A4CA-4FAE-96D5-80E5594AD9A0}" srcId="{D5EEDAC5-47E8-41CC-B6EF-2D7BFFD50AF1}" destId="{D9BC3A58-B7FC-4A60-82EF-0E00E9783CB2}" srcOrd="2" destOrd="0" parTransId="{AEF85A65-439B-46A2-8215-26E19CB2298F}" sibTransId="{F7ED063A-8260-437E-AEE4-0AA177E39519}"/>
    <dgm:cxn modelId="{4CF06BBB-79DE-4D57-B0B9-B399832C6A09}" type="presOf" srcId="{D5EEDAC5-47E8-41CC-B6EF-2D7BFFD50AF1}" destId="{8656FC51-0A66-43C1-BBF0-E85D0A1DFC73}" srcOrd="0" destOrd="0" presId="urn:microsoft.com/office/officeart/2005/8/layout/vList2"/>
    <dgm:cxn modelId="{1075F6C6-E23E-4AE9-9741-F5F13A6D4BEE}" srcId="{D9BC3A58-B7FC-4A60-82EF-0E00E9783CB2}" destId="{B8A3AFCE-31E2-4CD5-A822-B10454701857}" srcOrd="1" destOrd="0" parTransId="{7C015BE8-B291-4A25-AC86-2868E076F9DC}" sibTransId="{7E26E2F8-2B4A-4094-B8A9-BF1D50779B59}"/>
    <dgm:cxn modelId="{55A1BCC9-0348-4821-8C2E-84996F3AD18D}" type="presOf" srcId="{D9BC3A58-B7FC-4A60-82EF-0E00E9783CB2}" destId="{2AC06D59-F7D0-4AEE-A510-D96DA8759A37}" srcOrd="0" destOrd="0" presId="urn:microsoft.com/office/officeart/2005/8/layout/vList2"/>
    <dgm:cxn modelId="{F4874F8B-1B51-4409-8B13-9288F07B10E7}" type="presParOf" srcId="{8656FC51-0A66-43C1-BBF0-E85D0A1DFC73}" destId="{D1E63C8F-2E5B-4A8C-A1AE-CEF07BFB74BA}" srcOrd="0" destOrd="0" presId="urn:microsoft.com/office/officeart/2005/8/layout/vList2"/>
    <dgm:cxn modelId="{573E6A1D-C074-4A8A-8594-8E096C796F5A}" type="presParOf" srcId="{8656FC51-0A66-43C1-BBF0-E85D0A1DFC73}" destId="{2DC555C1-3BEE-4B3C-AB1B-CA108D5F82AD}" srcOrd="1" destOrd="0" presId="urn:microsoft.com/office/officeart/2005/8/layout/vList2"/>
    <dgm:cxn modelId="{F5F86646-429C-4F5C-81BA-1A645C8CC60F}" type="presParOf" srcId="{8656FC51-0A66-43C1-BBF0-E85D0A1DFC73}" destId="{5E553684-C62F-4763-BA98-B4CE6C58099C}" srcOrd="2" destOrd="0" presId="urn:microsoft.com/office/officeart/2005/8/layout/vList2"/>
    <dgm:cxn modelId="{8794145A-05D8-43D7-A3F3-1360D78B8FE8}" type="presParOf" srcId="{8656FC51-0A66-43C1-BBF0-E85D0A1DFC73}" destId="{037A4058-B90B-409E-A157-9527D9DE6EDB}" srcOrd="3" destOrd="0" presId="urn:microsoft.com/office/officeart/2005/8/layout/vList2"/>
    <dgm:cxn modelId="{5840E14E-5E8C-465A-9EC0-091FFA6E487C}" type="presParOf" srcId="{8656FC51-0A66-43C1-BBF0-E85D0A1DFC73}" destId="{2AC06D59-F7D0-4AEE-A510-D96DA8759A37}" srcOrd="4" destOrd="0" presId="urn:microsoft.com/office/officeart/2005/8/layout/vList2"/>
    <dgm:cxn modelId="{2F47B12E-74E4-4E43-8BAB-0C64F290AE2E}" type="presParOf" srcId="{8656FC51-0A66-43C1-BBF0-E85D0A1DFC73}" destId="{98FF7FEB-7B5C-4D46-8285-1189B08CDF38}" srcOrd="5" destOrd="0" presId="urn:microsoft.com/office/officeart/2005/8/layout/v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CEC422D7-DD96-4845-93F7-8B5AAE1A2C10}" type="doc">
      <dgm:prSet loTypeId="urn:microsoft.com/office/officeart/2005/8/layout/hierarchy3" loCatId="hierarchy" qsTypeId="urn:microsoft.com/office/officeart/2005/8/quickstyle/simple1" qsCatId="simple" csTypeId="urn:microsoft.com/office/officeart/2005/8/colors/accent0_2" csCatId="mainScheme" phldr="1"/>
      <dgm:spPr/>
      <dgm:t>
        <a:bodyPr/>
        <a:lstStyle/>
        <a:p>
          <a:endParaRPr lang="en-GB"/>
        </a:p>
      </dgm:t>
    </dgm:pt>
    <dgm:pt modelId="{F584E29D-994B-4B79-863A-C72A1E94F2FA}">
      <dgm:prSet/>
      <dgm:spPr/>
      <dgm:t>
        <a:bodyPr/>
        <a:lstStyle/>
        <a:p>
          <a:r>
            <a:rPr lang="en-GB"/>
            <a:t>Proposed three broad dimensions of personality:</a:t>
          </a:r>
        </a:p>
      </dgm:t>
    </dgm:pt>
    <dgm:pt modelId="{1703214C-1EC0-4202-9439-4607E54A23D1}" type="parTrans" cxnId="{F44FF869-1AFB-4D74-A304-6C6764F9A222}">
      <dgm:prSet/>
      <dgm:spPr/>
      <dgm:t>
        <a:bodyPr/>
        <a:lstStyle/>
        <a:p>
          <a:endParaRPr lang="en-GB"/>
        </a:p>
      </dgm:t>
    </dgm:pt>
    <dgm:pt modelId="{6D499B88-063C-4D9E-BC22-43B8254D42BB}" type="sibTrans" cxnId="{F44FF869-1AFB-4D74-A304-6C6764F9A222}">
      <dgm:prSet/>
      <dgm:spPr/>
      <dgm:t>
        <a:bodyPr/>
        <a:lstStyle/>
        <a:p>
          <a:endParaRPr lang="en-GB"/>
        </a:p>
      </dgm:t>
    </dgm:pt>
    <dgm:pt modelId="{2AF43969-9430-463A-98AB-3885AB6A761E}">
      <dgm:prSet/>
      <dgm:spPr/>
      <dgm:t>
        <a:bodyPr/>
        <a:lstStyle/>
        <a:p>
          <a:r>
            <a:rPr lang="en-GB" b="1"/>
            <a:t>Psychoticism</a:t>
          </a:r>
          <a:r>
            <a:rPr lang="en-GB"/>
            <a:t>: Aggressiveness, impulsivity, and non-conformity.</a:t>
          </a:r>
        </a:p>
      </dgm:t>
    </dgm:pt>
    <dgm:pt modelId="{07F4308C-AC89-43B4-9190-B4C693D6A047}" type="parTrans" cxnId="{BEF90DB3-B535-4C0F-9D4A-767EEEFFB491}">
      <dgm:prSet/>
      <dgm:spPr/>
      <dgm:t>
        <a:bodyPr/>
        <a:lstStyle/>
        <a:p>
          <a:endParaRPr lang="en-GB"/>
        </a:p>
      </dgm:t>
    </dgm:pt>
    <dgm:pt modelId="{0EC2017E-173B-485A-AD72-5D4D725C228F}" type="sibTrans" cxnId="{BEF90DB3-B535-4C0F-9D4A-767EEEFFB491}">
      <dgm:prSet/>
      <dgm:spPr/>
      <dgm:t>
        <a:bodyPr/>
        <a:lstStyle/>
        <a:p>
          <a:endParaRPr lang="en-GB"/>
        </a:p>
      </dgm:t>
    </dgm:pt>
    <dgm:pt modelId="{A8D7C916-AAE7-449A-AD20-C30E16EA7677}">
      <dgm:prSet/>
      <dgm:spPr/>
      <dgm:t>
        <a:bodyPr/>
        <a:lstStyle/>
        <a:p>
          <a:r>
            <a:rPr lang="en-GB" b="1"/>
            <a:t>Extraversion</a:t>
          </a:r>
          <a:r>
            <a:rPr lang="en-GB"/>
            <a:t>: Sociability, assertiveness, and energy.</a:t>
          </a:r>
        </a:p>
      </dgm:t>
    </dgm:pt>
    <dgm:pt modelId="{291E3219-B4B0-4017-B028-FD4089C84264}" type="parTrans" cxnId="{C6CB3704-EB77-4560-BD39-9174D161E939}">
      <dgm:prSet/>
      <dgm:spPr/>
      <dgm:t>
        <a:bodyPr/>
        <a:lstStyle/>
        <a:p>
          <a:endParaRPr lang="en-GB"/>
        </a:p>
      </dgm:t>
    </dgm:pt>
    <dgm:pt modelId="{5A8CDBAA-6D04-4E18-AB11-F030349DDB8E}" type="sibTrans" cxnId="{C6CB3704-EB77-4560-BD39-9174D161E939}">
      <dgm:prSet/>
      <dgm:spPr/>
      <dgm:t>
        <a:bodyPr/>
        <a:lstStyle/>
        <a:p>
          <a:endParaRPr lang="en-GB"/>
        </a:p>
      </dgm:t>
    </dgm:pt>
    <dgm:pt modelId="{B11632AC-A6BF-4322-8FEB-509C3EF74DFE}">
      <dgm:prSet/>
      <dgm:spPr/>
      <dgm:t>
        <a:bodyPr/>
        <a:lstStyle/>
        <a:p>
          <a:r>
            <a:rPr lang="en-GB" b="1"/>
            <a:t>Neuroticism</a:t>
          </a:r>
          <a:r>
            <a:rPr lang="en-GB"/>
            <a:t>: Emotional instability and anxiety.</a:t>
          </a:r>
        </a:p>
      </dgm:t>
    </dgm:pt>
    <dgm:pt modelId="{0D83E43C-C779-4127-B353-9872304EE72A}" type="parTrans" cxnId="{FAD52A58-A717-4EF3-83F2-7162E9398F58}">
      <dgm:prSet/>
      <dgm:spPr/>
      <dgm:t>
        <a:bodyPr/>
        <a:lstStyle/>
        <a:p>
          <a:endParaRPr lang="en-GB"/>
        </a:p>
      </dgm:t>
    </dgm:pt>
    <dgm:pt modelId="{C7DD608C-3BC2-4883-B775-F6291D71FAF3}" type="sibTrans" cxnId="{FAD52A58-A717-4EF3-83F2-7162E9398F58}">
      <dgm:prSet/>
      <dgm:spPr/>
      <dgm:t>
        <a:bodyPr/>
        <a:lstStyle/>
        <a:p>
          <a:endParaRPr lang="en-GB"/>
        </a:p>
      </dgm:t>
    </dgm:pt>
    <dgm:pt modelId="{0B5A9D51-50CD-42B2-BD04-34FD3F1BA9C4}">
      <dgm:prSet/>
      <dgm:spPr/>
      <dgm:t>
        <a:bodyPr/>
        <a:lstStyle/>
        <a:p>
          <a:r>
            <a:rPr lang="en-GB"/>
            <a:t>Believed personality had a biological basis.</a:t>
          </a:r>
        </a:p>
      </dgm:t>
    </dgm:pt>
    <dgm:pt modelId="{B00E960E-BF4B-427B-B75E-D27C05F0C7F8}" type="parTrans" cxnId="{BB8E1CF2-4538-41B5-96A9-E0005589871A}">
      <dgm:prSet/>
      <dgm:spPr/>
      <dgm:t>
        <a:bodyPr/>
        <a:lstStyle/>
        <a:p>
          <a:endParaRPr lang="en-GB"/>
        </a:p>
      </dgm:t>
    </dgm:pt>
    <dgm:pt modelId="{D422B8E9-6298-4CC9-A625-504EFCDCF4C7}" type="sibTrans" cxnId="{BB8E1CF2-4538-41B5-96A9-E0005589871A}">
      <dgm:prSet/>
      <dgm:spPr/>
      <dgm:t>
        <a:bodyPr/>
        <a:lstStyle/>
        <a:p>
          <a:endParaRPr lang="en-GB"/>
        </a:p>
      </dgm:t>
    </dgm:pt>
    <dgm:pt modelId="{981C2776-6FFD-4039-8452-22C92272D98C}" type="pres">
      <dgm:prSet presAssocID="{CEC422D7-DD96-4845-93F7-8B5AAE1A2C10}" presName="diagram" presStyleCnt="0">
        <dgm:presLayoutVars>
          <dgm:chPref val="1"/>
          <dgm:dir/>
          <dgm:animOne val="branch"/>
          <dgm:animLvl val="lvl"/>
          <dgm:resizeHandles/>
        </dgm:presLayoutVars>
      </dgm:prSet>
      <dgm:spPr/>
    </dgm:pt>
    <dgm:pt modelId="{20AF1E9E-3BE4-4E54-8827-89FA7E19C364}" type="pres">
      <dgm:prSet presAssocID="{F584E29D-994B-4B79-863A-C72A1E94F2FA}" presName="root" presStyleCnt="0"/>
      <dgm:spPr/>
    </dgm:pt>
    <dgm:pt modelId="{5509208F-C773-49EB-B30B-08D47654C6E3}" type="pres">
      <dgm:prSet presAssocID="{F584E29D-994B-4B79-863A-C72A1E94F2FA}" presName="rootComposite" presStyleCnt="0"/>
      <dgm:spPr/>
    </dgm:pt>
    <dgm:pt modelId="{BE74C3E1-2B47-4E22-BAB5-970FBEFFF77F}" type="pres">
      <dgm:prSet presAssocID="{F584E29D-994B-4B79-863A-C72A1E94F2FA}" presName="rootText" presStyleLbl="node1" presStyleIdx="0" presStyleCnt="2"/>
      <dgm:spPr/>
    </dgm:pt>
    <dgm:pt modelId="{C055C978-56A4-474E-8296-619D0A7C9B12}" type="pres">
      <dgm:prSet presAssocID="{F584E29D-994B-4B79-863A-C72A1E94F2FA}" presName="rootConnector" presStyleLbl="node1" presStyleIdx="0" presStyleCnt="2"/>
      <dgm:spPr/>
    </dgm:pt>
    <dgm:pt modelId="{B560D075-D8E5-47F7-B039-3AFB6BCCFA8E}" type="pres">
      <dgm:prSet presAssocID="{F584E29D-994B-4B79-863A-C72A1E94F2FA}" presName="childShape" presStyleCnt="0"/>
      <dgm:spPr/>
    </dgm:pt>
    <dgm:pt modelId="{D4CD6025-C9BA-412E-A4FC-ED9EE6807851}" type="pres">
      <dgm:prSet presAssocID="{07F4308C-AC89-43B4-9190-B4C693D6A047}" presName="Name13" presStyleLbl="parChTrans1D2" presStyleIdx="0" presStyleCnt="3"/>
      <dgm:spPr/>
    </dgm:pt>
    <dgm:pt modelId="{2092031E-1D65-4FBA-840A-D14DD291EA0F}" type="pres">
      <dgm:prSet presAssocID="{2AF43969-9430-463A-98AB-3885AB6A761E}" presName="childText" presStyleLbl="bgAcc1" presStyleIdx="0" presStyleCnt="3">
        <dgm:presLayoutVars>
          <dgm:bulletEnabled val="1"/>
        </dgm:presLayoutVars>
      </dgm:prSet>
      <dgm:spPr/>
    </dgm:pt>
    <dgm:pt modelId="{A78CDFA6-7187-4E41-B049-912B96CC2DB4}" type="pres">
      <dgm:prSet presAssocID="{291E3219-B4B0-4017-B028-FD4089C84264}" presName="Name13" presStyleLbl="parChTrans1D2" presStyleIdx="1" presStyleCnt="3"/>
      <dgm:spPr/>
    </dgm:pt>
    <dgm:pt modelId="{896907BB-2EBE-4EC1-8295-B9BCEF4B7A86}" type="pres">
      <dgm:prSet presAssocID="{A8D7C916-AAE7-449A-AD20-C30E16EA7677}" presName="childText" presStyleLbl="bgAcc1" presStyleIdx="1" presStyleCnt="3">
        <dgm:presLayoutVars>
          <dgm:bulletEnabled val="1"/>
        </dgm:presLayoutVars>
      </dgm:prSet>
      <dgm:spPr/>
    </dgm:pt>
    <dgm:pt modelId="{C4AEB5D2-7AC3-430C-BA95-08DB49EE8E05}" type="pres">
      <dgm:prSet presAssocID="{0D83E43C-C779-4127-B353-9872304EE72A}" presName="Name13" presStyleLbl="parChTrans1D2" presStyleIdx="2" presStyleCnt="3"/>
      <dgm:spPr/>
    </dgm:pt>
    <dgm:pt modelId="{A89C677B-94D7-49E0-8245-0764A8558066}" type="pres">
      <dgm:prSet presAssocID="{B11632AC-A6BF-4322-8FEB-509C3EF74DFE}" presName="childText" presStyleLbl="bgAcc1" presStyleIdx="2" presStyleCnt="3">
        <dgm:presLayoutVars>
          <dgm:bulletEnabled val="1"/>
        </dgm:presLayoutVars>
      </dgm:prSet>
      <dgm:spPr/>
    </dgm:pt>
    <dgm:pt modelId="{E4E1CD6E-0F9A-4A1E-814C-A64F60B7E74A}" type="pres">
      <dgm:prSet presAssocID="{0B5A9D51-50CD-42B2-BD04-34FD3F1BA9C4}" presName="root" presStyleCnt="0"/>
      <dgm:spPr/>
    </dgm:pt>
    <dgm:pt modelId="{36066EB4-7044-47D4-A92E-37BA37BE9995}" type="pres">
      <dgm:prSet presAssocID="{0B5A9D51-50CD-42B2-BD04-34FD3F1BA9C4}" presName="rootComposite" presStyleCnt="0"/>
      <dgm:spPr/>
    </dgm:pt>
    <dgm:pt modelId="{BA122C45-77DD-47CE-B098-242736E91C69}" type="pres">
      <dgm:prSet presAssocID="{0B5A9D51-50CD-42B2-BD04-34FD3F1BA9C4}" presName="rootText" presStyleLbl="node1" presStyleIdx="1" presStyleCnt="2"/>
      <dgm:spPr/>
    </dgm:pt>
    <dgm:pt modelId="{F574FCAC-C45B-4D25-B76F-9C696D3F2A1E}" type="pres">
      <dgm:prSet presAssocID="{0B5A9D51-50CD-42B2-BD04-34FD3F1BA9C4}" presName="rootConnector" presStyleLbl="node1" presStyleIdx="1" presStyleCnt="2"/>
      <dgm:spPr/>
    </dgm:pt>
    <dgm:pt modelId="{A59CC99F-E622-4BA0-A416-E8CA925060A8}" type="pres">
      <dgm:prSet presAssocID="{0B5A9D51-50CD-42B2-BD04-34FD3F1BA9C4}" presName="childShape" presStyleCnt="0"/>
      <dgm:spPr/>
    </dgm:pt>
  </dgm:ptLst>
  <dgm:cxnLst>
    <dgm:cxn modelId="{C6CB3704-EB77-4560-BD39-9174D161E939}" srcId="{F584E29D-994B-4B79-863A-C72A1E94F2FA}" destId="{A8D7C916-AAE7-449A-AD20-C30E16EA7677}" srcOrd="1" destOrd="0" parTransId="{291E3219-B4B0-4017-B028-FD4089C84264}" sibTransId="{5A8CDBAA-6D04-4E18-AB11-F030349DDB8E}"/>
    <dgm:cxn modelId="{10EF250F-A5A2-4F31-81A9-D87E3D09846A}" type="presOf" srcId="{A8D7C916-AAE7-449A-AD20-C30E16EA7677}" destId="{896907BB-2EBE-4EC1-8295-B9BCEF4B7A86}" srcOrd="0" destOrd="0" presId="urn:microsoft.com/office/officeart/2005/8/layout/hierarchy3"/>
    <dgm:cxn modelId="{E3409430-A56F-4940-8B7A-F11D87C0F849}" type="presOf" srcId="{F584E29D-994B-4B79-863A-C72A1E94F2FA}" destId="{C055C978-56A4-474E-8296-619D0A7C9B12}" srcOrd="1" destOrd="0" presId="urn:microsoft.com/office/officeart/2005/8/layout/hierarchy3"/>
    <dgm:cxn modelId="{3B211C62-C32A-422B-8A62-559E2C888378}" type="presOf" srcId="{CEC422D7-DD96-4845-93F7-8B5AAE1A2C10}" destId="{981C2776-6FFD-4039-8452-22C92272D98C}" srcOrd="0" destOrd="0" presId="urn:microsoft.com/office/officeart/2005/8/layout/hierarchy3"/>
    <dgm:cxn modelId="{F44FF869-1AFB-4D74-A304-6C6764F9A222}" srcId="{CEC422D7-DD96-4845-93F7-8B5AAE1A2C10}" destId="{F584E29D-994B-4B79-863A-C72A1E94F2FA}" srcOrd="0" destOrd="0" parTransId="{1703214C-1EC0-4202-9439-4607E54A23D1}" sibTransId="{6D499B88-063C-4D9E-BC22-43B8254D42BB}"/>
    <dgm:cxn modelId="{FAD52A58-A717-4EF3-83F2-7162E9398F58}" srcId="{F584E29D-994B-4B79-863A-C72A1E94F2FA}" destId="{B11632AC-A6BF-4322-8FEB-509C3EF74DFE}" srcOrd="2" destOrd="0" parTransId="{0D83E43C-C779-4127-B353-9872304EE72A}" sibTransId="{C7DD608C-3BC2-4883-B775-F6291D71FAF3}"/>
    <dgm:cxn modelId="{7827905A-A321-4561-A704-B486EA937450}" type="presOf" srcId="{0D83E43C-C779-4127-B353-9872304EE72A}" destId="{C4AEB5D2-7AC3-430C-BA95-08DB49EE8E05}" srcOrd="0" destOrd="0" presId="urn:microsoft.com/office/officeart/2005/8/layout/hierarchy3"/>
    <dgm:cxn modelId="{69B0FA7F-F121-4A3F-B587-E8B860C57B52}" type="presOf" srcId="{0B5A9D51-50CD-42B2-BD04-34FD3F1BA9C4}" destId="{BA122C45-77DD-47CE-B098-242736E91C69}" srcOrd="0" destOrd="0" presId="urn:microsoft.com/office/officeart/2005/8/layout/hierarchy3"/>
    <dgm:cxn modelId="{5F01D783-77E7-4B63-B718-59B59C6D1F63}" type="presOf" srcId="{B11632AC-A6BF-4322-8FEB-509C3EF74DFE}" destId="{A89C677B-94D7-49E0-8245-0764A8558066}" srcOrd="0" destOrd="0" presId="urn:microsoft.com/office/officeart/2005/8/layout/hierarchy3"/>
    <dgm:cxn modelId="{E680238A-120F-4DE6-907B-5DB804AB4234}" type="presOf" srcId="{07F4308C-AC89-43B4-9190-B4C693D6A047}" destId="{D4CD6025-C9BA-412E-A4FC-ED9EE6807851}" srcOrd="0" destOrd="0" presId="urn:microsoft.com/office/officeart/2005/8/layout/hierarchy3"/>
    <dgm:cxn modelId="{73521998-CA7D-42B8-88F9-1BBBB3C095A1}" type="presOf" srcId="{F584E29D-994B-4B79-863A-C72A1E94F2FA}" destId="{BE74C3E1-2B47-4E22-BAB5-970FBEFFF77F}" srcOrd="0" destOrd="0" presId="urn:microsoft.com/office/officeart/2005/8/layout/hierarchy3"/>
    <dgm:cxn modelId="{3F4F73A0-EF48-4E36-97E7-DBAF227C23EA}" type="presOf" srcId="{0B5A9D51-50CD-42B2-BD04-34FD3F1BA9C4}" destId="{F574FCAC-C45B-4D25-B76F-9C696D3F2A1E}" srcOrd="1" destOrd="0" presId="urn:microsoft.com/office/officeart/2005/8/layout/hierarchy3"/>
    <dgm:cxn modelId="{235ACFAC-50C8-49D6-B908-69776425154F}" type="presOf" srcId="{2AF43969-9430-463A-98AB-3885AB6A761E}" destId="{2092031E-1D65-4FBA-840A-D14DD291EA0F}" srcOrd="0" destOrd="0" presId="urn:microsoft.com/office/officeart/2005/8/layout/hierarchy3"/>
    <dgm:cxn modelId="{BEF90DB3-B535-4C0F-9D4A-767EEEFFB491}" srcId="{F584E29D-994B-4B79-863A-C72A1E94F2FA}" destId="{2AF43969-9430-463A-98AB-3885AB6A761E}" srcOrd="0" destOrd="0" parTransId="{07F4308C-AC89-43B4-9190-B4C693D6A047}" sibTransId="{0EC2017E-173B-485A-AD72-5D4D725C228F}"/>
    <dgm:cxn modelId="{FAC0A4CC-86E6-444D-966F-880D2B9AFC19}" type="presOf" srcId="{291E3219-B4B0-4017-B028-FD4089C84264}" destId="{A78CDFA6-7187-4E41-B049-912B96CC2DB4}" srcOrd="0" destOrd="0" presId="urn:microsoft.com/office/officeart/2005/8/layout/hierarchy3"/>
    <dgm:cxn modelId="{BB8E1CF2-4538-41B5-96A9-E0005589871A}" srcId="{CEC422D7-DD96-4845-93F7-8B5AAE1A2C10}" destId="{0B5A9D51-50CD-42B2-BD04-34FD3F1BA9C4}" srcOrd="1" destOrd="0" parTransId="{B00E960E-BF4B-427B-B75E-D27C05F0C7F8}" sibTransId="{D422B8E9-6298-4CC9-A625-504EFCDCF4C7}"/>
    <dgm:cxn modelId="{E5AF6D15-6AC1-440D-8BF8-2F6668465A66}" type="presParOf" srcId="{981C2776-6FFD-4039-8452-22C92272D98C}" destId="{20AF1E9E-3BE4-4E54-8827-89FA7E19C364}" srcOrd="0" destOrd="0" presId="urn:microsoft.com/office/officeart/2005/8/layout/hierarchy3"/>
    <dgm:cxn modelId="{E8D840CB-FACD-47AD-887A-96CCE353753E}" type="presParOf" srcId="{20AF1E9E-3BE4-4E54-8827-89FA7E19C364}" destId="{5509208F-C773-49EB-B30B-08D47654C6E3}" srcOrd="0" destOrd="0" presId="urn:microsoft.com/office/officeart/2005/8/layout/hierarchy3"/>
    <dgm:cxn modelId="{C60CEFC8-9133-4B07-ADE5-0B94E22CDCB5}" type="presParOf" srcId="{5509208F-C773-49EB-B30B-08D47654C6E3}" destId="{BE74C3E1-2B47-4E22-BAB5-970FBEFFF77F}" srcOrd="0" destOrd="0" presId="urn:microsoft.com/office/officeart/2005/8/layout/hierarchy3"/>
    <dgm:cxn modelId="{4BD862CE-EED3-4D62-891B-BC17EBA0452F}" type="presParOf" srcId="{5509208F-C773-49EB-B30B-08D47654C6E3}" destId="{C055C978-56A4-474E-8296-619D0A7C9B12}" srcOrd="1" destOrd="0" presId="urn:microsoft.com/office/officeart/2005/8/layout/hierarchy3"/>
    <dgm:cxn modelId="{46A1B9B6-2785-4F27-B852-E6D82A7D6FF6}" type="presParOf" srcId="{20AF1E9E-3BE4-4E54-8827-89FA7E19C364}" destId="{B560D075-D8E5-47F7-B039-3AFB6BCCFA8E}" srcOrd="1" destOrd="0" presId="urn:microsoft.com/office/officeart/2005/8/layout/hierarchy3"/>
    <dgm:cxn modelId="{553E8464-9597-4BB8-A32B-00A23AC139E5}" type="presParOf" srcId="{B560D075-D8E5-47F7-B039-3AFB6BCCFA8E}" destId="{D4CD6025-C9BA-412E-A4FC-ED9EE6807851}" srcOrd="0" destOrd="0" presId="urn:microsoft.com/office/officeart/2005/8/layout/hierarchy3"/>
    <dgm:cxn modelId="{B4DCF3AA-470E-44F9-8AB9-88633821362C}" type="presParOf" srcId="{B560D075-D8E5-47F7-B039-3AFB6BCCFA8E}" destId="{2092031E-1D65-4FBA-840A-D14DD291EA0F}" srcOrd="1" destOrd="0" presId="urn:microsoft.com/office/officeart/2005/8/layout/hierarchy3"/>
    <dgm:cxn modelId="{E6B2A2FA-1D22-4031-A67B-E99E3CDC361A}" type="presParOf" srcId="{B560D075-D8E5-47F7-B039-3AFB6BCCFA8E}" destId="{A78CDFA6-7187-4E41-B049-912B96CC2DB4}" srcOrd="2" destOrd="0" presId="urn:microsoft.com/office/officeart/2005/8/layout/hierarchy3"/>
    <dgm:cxn modelId="{A6C247E0-C050-4B61-8B99-F1EAACEAB126}" type="presParOf" srcId="{B560D075-D8E5-47F7-B039-3AFB6BCCFA8E}" destId="{896907BB-2EBE-4EC1-8295-B9BCEF4B7A86}" srcOrd="3" destOrd="0" presId="urn:microsoft.com/office/officeart/2005/8/layout/hierarchy3"/>
    <dgm:cxn modelId="{12243CC4-ED0E-42CC-B711-CB7B2888C48D}" type="presParOf" srcId="{B560D075-D8E5-47F7-B039-3AFB6BCCFA8E}" destId="{C4AEB5D2-7AC3-430C-BA95-08DB49EE8E05}" srcOrd="4" destOrd="0" presId="urn:microsoft.com/office/officeart/2005/8/layout/hierarchy3"/>
    <dgm:cxn modelId="{8B7D994F-9ED3-421F-A6D9-5A54E6B20DA3}" type="presParOf" srcId="{B560D075-D8E5-47F7-B039-3AFB6BCCFA8E}" destId="{A89C677B-94D7-49E0-8245-0764A8558066}" srcOrd="5" destOrd="0" presId="urn:microsoft.com/office/officeart/2005/8/layout/hierarchy3"/>
    <dgm:cxn modelId="{F385C111-D466-400A-B9CE-6EC5C7F20A02}" type="presParOf" srcId="{981C2776-6FFD-4039-8452-22C92272D98C}" destId="{E4E1CD6E-0F9A-4A1E-814C-A64F60B7E74A}" srcOrd="1" destOrd="0" presId="urn:microsoft.com/office/officeart/2005/8/layout/hierarchy3"/>
    <dgm:cxn modelId="{0DD30465-8FFC-453F-8FED-7BE6870BCC86}" type="presParOf" srcId="{E4E1CD6E-0F9A-4A1E-814C-A64F60B7E74A}" destId="{36066EB4-7044-47D4-A92E-37BA37BE9995}" srcOrd="0" destOrd="0" presId="urn:microsoft.com/office/officeart/2005/8/layout/hierarchy3"/>
    <dgm:cxn modelId="{C0A35DB7-2510-46FC-8BBD-B353C76EAC31}" type="presParOf" srcId="{36066EB4-7044-47D4-A92E-37BA37BE9995}" destId="{BA122C45-77DD-47CE-B098-242736E91C69}" srcOrd="0" destOrd="0" presId="urn:microsoft.com/office/officeart/2005/8/layout/hierarchy3"/>
    <dgm:cxn modelId="{11F78520-77A5-47A7-98AA-908FECB760D2}" type="presParOf" srcId="{36066EB4-7044-47D4-A92E-37BA37BE9995}" destId="{F574FCAC-C45B-4D25-B76F-9C696D3F2A1E}" srcOrd="1" destOrd="0" presId="urn:microsoft.com/office/officeart/2005/8/layout/hierarchy3"/>
    <dgm:cxn modelId="{1348B7C6-2CEE-4A04-A254-D5C3E84E218E}" type="presParOf" srcId="{E4E1CD6E-0F9A-4A1E-814C-A64F60B7E74A}" destId="{A59CC99F-E622-4BA0-A416-E8CA925060A8}" srcOrd="1" destOrd="0" presId="urn:microsoft.com/office/officeart/2005/8/layout/hierarchy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BFF9C011-4BE1-475D-9BDD-B79F004C00B9}" type="doc">
      <dgm:prSet loTypeId="urn:microsoft.com/office/officeart/2005/8/layout/vList2" loCatId="list" qsTypeId="urn:microsoft.com/office/officeart/2005/8/quickstyle/simple1" qsCatId="simple" csTypeId="urn:microsoft.com/office/officeart/2005/8/colors/colorful3" csCatId="colorful"/>
      <dgm:spPr/>
      <dgm:t>
        <a:bodyPr/>
        <a:lstStyle/>
        <a:p>
          <a:endParaRPr lang="en-GB"/>
        </a:p>
      </dgm:t>
    </dgm:pt>
    <dgm:pt modelId="{7A357F21-4D3E-4571-85EC-60065A51C9C6}">
      <dgm:prSet/>
      <dgm:spPr/>
      <dgm:t>
        <a:bodyPr/>
        <a:lstStyle/>
        <a:p>
          <a:r>
            <a:rPr lang="en-GB"/>
            <a:t>The most widely accepted modern trait theory.</a:t>
          </a:r>
        </a:p>
      </dgm:t>
    </dgm:pt>
    <dgm:pt modelId="{BC4CA512-A2AE-4E48-95CB-914D66AD7F83}" type="parTrans" cxnId="{B49A0B28-7FF6-44CE-8281-4F8995AD64AF}">
      <dgm:prSet/>
      <dgm:spPr/>
      <dgm:t>
        <a:bodyPr/>
        <a:lstStyle/>
        <a:p>
          <a:endParaRPr lang="en-GB"/>
        </a:p>
      </dgm:t>
    </dgm:pt>
    <dgm:pt modelId="{AE43D602-C3F9-4EC2-A31D-DAD838BDFFC7}" type="sibTrans" cxnId="{B49A0B28-7FF6-44CE-8281-4F8995AD64AF}">
      <dgm:prSet/>
      <dgm:spPr/>
      <dgm:t>
        <a:bodyPr/>
        <a:lstStyle/>
        <a:p>
          <a:endParaRPr lang="en-GB"/>
        </a:p>
      </dgm:t>
    </dgm:pt>
    <dgm:pt modelId="{97963FB8-E389-44E3-9F97-78FA4350A632}">
      <dgm:prSet/>
      <dgm:spPr/>
      <dgm:t>
        <a:bodyPr/>
        <a:lstStyle/>
        <a:p>
          <a:r>
            <a:rPr lang="en-GB" dirty="0"/>
            <a:t>Identifies five broad traits, often abbreviated as </a:t>
          </a:r>
          <a:r>
            <a:rPr lang="en-GB" b="1" dirty="0"/>
            <a:t>OCEAN</a:t>
          </a:r>
          <a:r>
            <a:rPr lang="en-GB" dirty="0"/>
            <a:t>:</a:t>
          </a:r>
        </a:p>
      </dgm:t>
    </dgm:pt>
    <dgm:pt modelId="{ECCA67AC-DF2B-4FBF-B305-4D3ECD7E9E48}" type="parTrans" cxnId="{EB798064-7560-453B-89E2-C212B2C08224}">
      <dgm:prSet/>
      <dgm:spPr/>
      <dgm:t>
        <a:bodyPr/>
        <a:lstStyle/>
        <a:p>
          <a:endParaRPr lang="en-GB"/>
        </a:p>
      </dgm:t>
    </dgm:pt>
    <dgm:pt modelId="{775CA50E-C498-4544-A9A3-DFE232AECC56}" type="sibTrans" cxnId="{EB798064-7560-453B-89E2-C212B2C08224}">
      <dgm:prSet/>
      <dgm:spPr/>
      <dgm:t>
        <a:bodyPr/>
        <a:lstStyle/>
        <a:p>
          <a:endParaRPr lang="en-GB"/>
        </a:p>
      </dgm:t>
    </dgm:pt>
    <dgm:pt modelId="{DC69BCB4-4DE7-4FC6-96D2-00FA6A25BD98}">
      <dgm:prSet/>
      <dgm:spPr/>
      <dgm:t>
        <a:bodyPr/>
        <a:lstStyle/>
        <a:p>
          <a:r>
            <a:rPr lang="en-GB" b="1" dirty="0"/>
            <a:t>Openness to Experience</a:t>
          </a:r>
          <a:r>
            <a:rPr lang="en-GB" dirty="0"/>
            <a:t>: Creativity, curiosity, and imagination.</a:t>
          </a:r>
        </a:p>
      </dgm:t>
    </dgm:pt>
    <dgm:pt modelId="{F7E5B0B0-A900-4C1F-9B33-F42866BE05FF}" type="parTrans" cxnId="{38047616-511F-42AB-BF07-A2A8465E9CD5}">
      <dgm:prSet/>
      <dgm:spPr/>
      <dgm:t>
        <a:bodyPr/>
        <a:lstStyle/>
        <a:p>
          <a:endParaRPr lang="en-GB"/>
        </a:p>
      </dgm:t>
    </dgm:pt>
    <dgm:pt modelId="{B81C589D-D13D-4179-9588-18F498D5BB35}" type="sibTrans" cxnId="{38047616-511F-42AB-BF07-A2A8465E9CD5}">
      <dgm:prSet/>
      <dgm:spPr/>
      <dgm:t>
        <a:bodyPr/>
        <a:lstStyle/>
        <a:p>
          <a:endParaRPr lang="en-GB"/>
        </a:p>
      </dgm:t>
    </dgm:pt>
    <dgm:pt modelId="{813C20AE-4A20-46E3-95B7-4970960A21F5}">
      <dgm:prSet/>
      <dgm:spPr/>
      <dgm:t>
        <a:bodyPr/>
        <a:lstStyle/>
        <a:p>
          <a:r>
            <a:rPr lang="en-GB" b="1"/>
            <a:t>Conscientiousness</a:t>
          </a:r>
          <a:r>
            <a:rPr lang="en-GB"/>
            <a:t>: Organization, responsibility, and dependability.</a:t>
          </a:r>
        </a:p>
      </dgm:t>
    </dgm:pt>
    <dgm:pt modelId="{D9910B3A-FCC8-4E18-A4EB-50B83C40B101}" type="parTrans" cxnId="{77A68BD1-E88E-45FC-9611-C2CAB0B7206E}">
      <dgm:prSet/>
      <dgm:spPr/>
      <dgm:t>
        <a:bodyPr/>
        <a:lstStyle/>
        <a:p>
          <a:endParaRPr lang="en-GB"/>
        </a:p>
      </dgm:t>
    </dgm:pt>
    <dgm:pt modelId="{68D54500-3569-4FB5-8E36-77770D87DBF5}" type="sibTrans" cxnId="{77A68BD1-E88E-45FC-9611-C2CAB0B7206E}">
      <dgm:prSet/>
      <dgm:spPr/>
      <dgm:t>
        <a:bodyPr/>
        <a:lstStyle/>
        <a:p>
          <a:endParaRPr lang="en-GB"/>
        </a:p>
      </dgm:t>
    </dgm:pt>
    <dgm:pt modelId="{F4D8825A-0495-4E4C-9905-B7C469D47ED2}">
      <dgm:prSet/>
      <dgm:spPr/>
      <dgm:t>
        <a:bodyPr/>
        <a:lstStyle/>
        <a:p>
          <a:r>
            <a:rPr lang="en-GB" b="1"/>
            <a:t>Extraversion</a:t>
          </a:r>
          <a:r>
            <a:rPr lang="en-GB"/>
            <a:t>: Sociability, assertiveness, and enthusiasm.</a:t>
          </a:r>
        </a:p>
      </dgm:t>
    </dgm:pt>
    <dgm:pt modelId="{30909A93-C61A-41C9-ABCB-ABBCFC137306}" type="parTrans" cxnId="{87B90A68-6C0B-4A19-B5EB-1CF654A02E7E}">
      <dgm:prSet/>
      <dgm:spPr/>
      <dgm:t>
        <a:bodyPr/>
        <a:lstStyle/>
        <a:p>
          <a:endParaRPr lang="en-GB"/>
        </a:p>
      </dgm:t>
    </dgm:pt>
    <dgm:pt modelId="{9AB2FEC6-2255-4500-A01C-ABDCB0453B20}" type="sibTrans" cxnId="{87B90A68-6C0B-4A19-B5EB-1CF654A02E7E}">
      <dgm:prSet/>
      <dgm:spPr/>
      <dgm:t>
        <a:bodyPr/>
        <a:lstStyle/>
        <a:p>
          <a:endParaRPr lang="en-GB"/>
        </a:p>
      </dgm:t>
    </dgm:pt>
    <dgm:pt modelId="{C0284E3D-39F6-4ADE-BE39-4E48148C03E7}">
      <dgm:prSet/>
      <dgm:spPr/>
      <dgm:t>
        <a:bodyPr/>
        <a:lstStyle/>
        <a:p>
          <a:r>
            <a:rPr lang="en-GB" b="1" dirty="0"/>
            <a:t>Agreeableness</a:t>
          </a:r>
          <a:r>
            <a:rPr lang="en-GB" dirty="0"/>
            <a:t>: Compassion, cooperativeness, and trust.</a:t>
          </a:r>
        </a:p>
      </dgm:t>
    </dgm:pt>
    <dgm:pt modelId="{C267B5EC-B3A8-4D24-BA16-FEAB1FDFB1B6}" type="parTrans" cxnId="{76A4A0D5-EDA8-40D2-B28B-F5404CE744FB}">
      <dgm:prSet/>
      <dgm:spPr/>
      <dgm:t>
        <a:bodyPr/>
        <a:lstStyle/>
        <a:p>
          <a:endParaRPr lang="en-GB"/>
        </a:p>
      </dgm:t>
    </dgm:pt>
    <dgm:pt modelId="{3CD3914A-EC2B-44DF-B65B-091592BED264}" type="sibTrans" cxnId="{76A4A0D5-EDA8-40D2-B28B-F5404CE744FB}">
      <dgm:prSet/>
      <dgm:spPr/>
      <dgm:t>
        <a:bodyPr/>
        <a:lstStyle/>
        <a:p>
          <a:endParaRPr lang="en-GB"/>
        </a:p>
      </dgm:t>
    </dgm:pt>
    <dgm:pt modelId="{2264731C-3E71-49A8-B568-BE51800F48FB}">
      <dgm:prSet/>
      <dgm:spPr/>
      <dgm:t>
        <a:bodyPr/>
        <a:lstStyle/>
        <a:p>
          <a:r>
            <a:rPr lang="en-GB" b="1"/>
            <a:t>Neuroticism</a:t>
          </a:r>
          <a:r>
            <a:rPr lang="en-GB"/>
            <a:t>: Emotional instability, anxiety, and moodiness.</a:t>
          </a:r>
        </a:p>
      </dgm:t>
    </dgm:pt>
    <dgm:pt modelId="{E9E52F45-C909-4C0E-B30F-FA0F24EA598A}" type="parTrans" cxnId="{DE77D7B6-4BA9-4DF0-8642-B9C44F1E714D}">
      <dgm:prSet/>
      <dgm:spPr/>
      <dgm:t>
        <a:bodyPr/>
        <a:lstStyle/>
        <a:p>
          <a:endParaRPr lang="en-GB"/>
        </a:p>
      </dgm:t>
    </dgm:pt>
    <dgm:pt modelId="{9CB5F1A2-A270-4181-99DA-AD34F909CB6C}" type="sibTrans" cxnId="{DE77D7B6-4BA9-4DF0-8642-B9C44F1E714D}">
      <dgm:prSet/>
      <dgm:spPr/>
      <dgm:t>
        <a:bodyPr/>
        <a:lstStyle/>
        <a:p>
          <a:endParaRPr lang="en-GB"/>
        </a:p>
      </dgm:t>
    </dgm:pt>
    <dgm:pt modelId="{08C68BCC-9358-4ABD-9BC7-B89D56A472A7}">
      <dgm:prSet/>
      <dgm:spPr/>
      <dgm:t>
        <a:bodyPr/>
        <a:lstStyle/>
        <a:p>
          <a:r>
            <a:rPr lang="en-GB"/>
            <a:t>Traits are measured along a continuum, with individuals scoring low or high on each dimension.</a:t>
          </a:r>
        </a:p>
      </dgm:t>
    </dgm:pt>
    <dgm:pt modelId="{40B13DF1-B408-40FE-AB36-1FC6BDCCAE18}" type="parTrans" cxnId="{4030751F-CF59-465A-B510-1FA82BD802C6}">
      <dgm:prSet/>
      <dgm:spPr/>
      <dgm:t>
        <a:bodyPr/>
        <a:lstStyle/>
        <a:p>
          <a:endParaRPr lang="en-GB"/>
        </a:p>
      </dgm:t>
    </dgm:pt>
    <dgm:pt modelId="{1562C38B-972D-449C-B865-4D0E7165FD64}" type="sibTrans" cxnId="{4030751F-CF59-465A-B510-1FA82BD802C6}">
      <dgm:prSet/>
      <dgm:spPr/>
      <dgm:t>
        <a:bodyPr/>
        <a:lstStyle/>
        <a:p>
          <a:endParaRPr lang="en-GB"/>
        </a:p>
      </dgm:t>
    </dgm:pt>
    <dgm:pt modelId="{98EFBD38-D1F5-431B-994B-733C1098A9CC}" type="pres">
      <dgm:prSet presAssocID="{BFF9C011-4BE1-475D-9BDD-B79F004C00B9}" presName="linear" presStyleCnt="0">
        <dgm:presLayoutVars>
          <dgm:animLvl val="lvl"/>
          <dgm:resizeHandles val="exact"/>
        </dgm:presLayoutVars>
      </dgm:prSet>
      <dgm:spPr/>
    </dgm:pt>
    <dgm:pt modelId="{541E9703-9376-4223-8420-5B93EE66DCF4}" type="pres">
      <dgm:prSet presAssocID="{7A357F21-4D3E-4571-85EC-60065A51C9C6}" presName="parentText" presStyleLbl="node1" presStyleIdx="0" presStyleCnt="3">
        <dgm:presLayoutVars>
          <dgm:chMax val="0"/>
          <dgm:bulletEnabled val="1"/>
        </dgm:presLayoutVars>
      </dgm:prSet>
      <dgm:spPr/>
    </dgm:pt>
    <dgm:pt modelId="{ECFEFED5-4EC0-4E86-B2C1-EBCBB0AB0140}" type="pres">
      <dgm:prSet presAssocID="{AE43D602-C3F9-4EC2-A31D-DAD838BDFFC7}" presName="spacer" presStyleCnt="0"/>
      <dgm:spPr/>
    </dgm:pt>
    <dgm:pt modelId="{99344418-F7DC-4A98-A8B6-499EF376B7F7}" type="pres">
      <dgm:prSet presAssocID="{97963FB8-E389-44E3-9F97-78FA4350A632}" presName="parentText" presStyleLbl="node1" presStyleIdx="1" presStyleCnt="3">
        <dgm:presLayoutVars>
          <dgm:chMax val="0"/>
          <dgm:bulletEnabled val="1"/>
        </dgm:presLayoutVars>
      </dgm:prSet>
      <dgm:spPr/>
    </dgm:pt>
    <dgm:pt modelId="{6CDC4913-47F5-4503-91D1-2FDA0515405A}" type="pres">
      <dgm:prSet presAssocID="{97963FB8-E389-44E3-9F97-78FA4350A632}" presName="childText" presStyleLbl="revTx" presStyleIdx="0" presStyleCnt="1">
        <dgm:presLayoutVars>
          <dgm:bulletEnabled val="1"/>
        </dgm:presLayoutVars>
      </dgm:prSet>
      <dgm:spPr/>
    </dgm:pt>
    <dgm:pt modelId="{85B720A5-584C-4B95-9CB2-F4F1C223B954}" type="pres">
      <dgm:prSet presAssocID="{08C68BCC-9358-4ABD-9BC7-B89D56A472A7}" presName="parentText" presStyleLbl="node1" presStyleIdx="2" presStyleCnt="3">
        <dgm:presLayoutVars>
          <dgm:chMax val="0"/>
          <dgm:bulletEnabled val="1"/>
        </dgm:presLayoutVars>
      </dgm:prSet>
      <dgm:spPr/>
    </dgm:pt>
  </dgm:ptLst>
  <dgm:cxnLst>
    <dgm:cxn modelId="{5DF99E0C-194C-4290-8BEA-E78A8267497E}" type="presOf" srcId="{BFF9C011-4BE1-475D-9BDD-B79F004C00B9}" destId="{98EFBD38-D1F5-431B-994B-733C1098A9CC}" srcOrd="0" destOrd="0" presId="urn:microsoft.com/office/officeart/2005/8/layout/vList2"/>
    <dgm:cxn modelId="{38047616-511F-42AB-BF07-A2A8465E9CD5}" srcId="{97963FB8-E389-44E3-9F97-78FA4350A632}" destId="{DC69BCB4-4DE7-4FC6-96D2-00FA6A25BD98}" srcOrd="0" destOrd="0" parTransId="{F7E5B0B0-A900-4C1F-9B33-F42866BE05FF}" sibTransId="{B81C589D-D13D-4179-9588-18F498D5BB35}"/>
    <dgm:cxn modelId="{4030751F-CF59-465A-B510-1FA82BD802C6}" srcId="{BFF9C011-4BE1-475D-9BDD-B79F004C00B9}" destId="{08C68BCC-9358-4ABD-9BC7-B89D56A472A7}" srcOrd="2" destOrd="0" parTransId="{40B13DF1-B408-40FE-AB36-1FC6BDCCAE18}" sibTransId="{1562C38B-972D-449C-B865-4D0E7165FD64}"/>
    <dgm:cxn modelId="{B49A0B28-7FF6-44CE-8281-4F8995AD64AF}" srcId="{BFF9C011-4BE1-475D-9BDD-B79F004C00B9}" destId="{7A357F21-4D3E-4571-85EC-60065A51C9C6}" srcOrd="0" destOrd="0" parTransId="{BC4CA512-A2AE-4E48-95CB-914D66AD7F83}" sibTransId="{AE43D602-C3F9-4EC2-A31D-DAD838BDFFC7}"/>
    <dgm:cxn modelId="{274A5C37-0A07-4C9F-97BD-625850081819}" type="presOf" srcId="{DC69BCB4-4DE7-4FC6-96D2-00FA6A25BD98}" destId="{6CDC4913-47F5-4503-91D1-2FDA0515405A}" srcOrd="0" destOrd="0" presId="urn:microsoft.com/office/officeart/2005/8/layout/vList2"/>
    <dgm:cxn modelId="{06CBBE61-C47A-40F5-8D4C-17D0647DEB42}" type="presOf" srcId="{2264731C-3E71-49A8-B568-BE51800F48FB}" destId="{6CDC4913-47F5-4503-91D1-2FDA0515405A}" srcOrd="0" destOrd="4" presId="urn:microsoft.com/office/officeart/2005/8/layout/vList2"/>
    <dgm:cxn modelId="{EB798064-7560-453B-89E2-C212B2C08224}" srcId="{BFF9C011-4BE1-475D-9BDD-B79F004C00B9}" destId="{97963FB8-E389-44E3-9F97-78FA4350A632}" srcOrd="1" destOrd="0" parTransId="{ECCA67AC-DF2B-4FBF-B305-4D3ECD7E9E48}" sibTransId="{775CA50E-C498-4544-A9A3-DFE232AECC56}"/>
    <dgm:cxn modelId="{87B90A68-6C0B-4A19-B5EB-1CF654A02E7E}" srcId="{97963FB8-E389-44E3-9F97-78FA4350A632}" destId="{F4D8825A-0495-4E4C-9905-B7C469D47ED2}" srcOrd="2" destOrd="0" parTransId="{30909A93-C61A-41C9-ABCB-ABBCFC137306}" sibTransId="{9AB2FEC6-2255-4500-A01C-ABDCB0453B20}"/>
    <dgm:cxn modelId="{C91A9B8A-E2A8-45BA-B171-D011EFDEAEE7}" type="presOf" srcId="{F4D8825A-0495-4E4C-9905-B7C469D47ED2}" destId="{6CDC4913-47F5-4503-91D1-2FDA0515405A}" srcOrd="0" destOrd="2" presId="urn:microsoft.com/office/officeart/2005/8/layout/vList2"/>
    <dgm:cxn modelId="{DE77D7B6-4BA9-4DF0-8642-B9C44F1E714D}" srcId="{97963FB8-E389-44E3-9F97-78FA4350A632}" destId="{2264731C-3E71-49A8-B568-BE51800F48FB}" srcOrd="4" destOrd="0" parTransId="{E9E52F45-C909-4C0E-B30F-FA0F24EA598A}" sibTransId="{9CB5F1A2-A270-4181-99DA-AD34F909CB6C}"/>
    <dgm:cxn modelId="{E53270BC-A6EA-4659-8650-F9C8AC5D5167}" type="presOf" srcId="{C0284E3D-39F6-4ADE-BE39-4E48148C03E7}" destId="{6CDC4913-47F5-4503-91D1-2FDA0515405A}" srcOrd="0" destOrd="3" presId="urn:microsoft.com/office/officeart/2005/8/layout/vList2"/>
    <dgm:cxn modelId="{2D1979BD-96A4-4776-8966-440DD5359AD5}" type="presOf" srcId="{08C68BCC-9358-4ABD-9BC7-B89D56A472A7}" destId="{85B720A5-584C-4B95-9CB2-F4F1C223B954}" srcOrd="0" destOrd="0" presId="urn:microsoft.com/office/officeart/2005/8/layout/vList2"/>
    <dgm:cxn modelId="{FE35BACF-0D21-47F6-AE34-C412B535B9F1}" type="presOf" srcId="{7A357F21-4D3E-4571-85EC-60065A51C9C6}" destId="{541E9703-9376-4223-8420-5B93EE66DCF4}" srcOrd="0" destOrd="0" presId="urn:microsoft.com/office/officeart/2005/8/layout/vList2"/>
    <dgm:cxn modelId="{77A68BD1-E88E-45FC-9611-C2CAB0B7206E}" srcId="{97963FB8-E389-44E3-9F97-78FA4350A632}" destId="{813C20AE-4A20-46E3-95B7-4970960A21F5}" srcOrd="1" destOrd="0" parTransId="{D9910B3A-FCC8-4E18-A4EB-50B83C40B101}" sibTransId="{68D54500-3569-4FB5-8E36-77770D87DBF5}"/>
    <dgm:cxn modelId="{76A4A0D5-EDA8-40D2-B28B-F5404CE744FB}" srcId="{97963FB8-E389-44E3-9F97-78FA4350A632}" destId="{C0284E3D-39F6-4ADE-BE39-4E48148C03E7}" srcOrd="3" destOrd="0" parTransId="{C267B5EC-B3A8-4D24-BA16-FEAB1FDFB1B6}" sibTransId="{3CD3914A-EC2B-44DF-B65B-091592BED264}"/>
    <dgm:cxn modelId="{36560BDD-C484-40D0-B2B5-F0F124B5BFF0}" type="presOf" srcId="{97963FB8-E389-44E3-9F97-78FA4350A632}" destId="{99344418-F7DC-4A98-A8B6-499EF376B7F7}" srcOrd="0" destOrd="0" presId="urn:microsoft.com/office/officeart/2005/8/layout/vList2"/>
    <dgm:cxn modelId="{03F085E4-3A93-4E11-AE71-AA01936756CC}" type="presOf" srcId="{813C20AE-4A20-46E3-95B7-4970960A21F5}" destId="{6CDC4913-47F5-4503-91D1-2FDA0515405A}" srcOrd="0" destOrd="1" presId="urn:microsoft.com/office/officeart/2005/8/layout/vList2"/>
    <dgm:cxn modelId="{B4E61B02-CAAA-452F-BC7C-C5B605BDC241}" type="presParOf" srcId="{98EFBD38-D1F5-431B-994B-733C1098A9CC}" destId="{541E9703-9376-4223-8420-5B93EE66DCF4}" srcOrd="0" destOrd="0" presId="urn:microsoft.com/office/officeart/2005/8/layout/vList2"/>
    <dgm:cxn modelId="{BDE3B9FD-F451-411C-BBB6-70217F5E4BFA}" type="presParOf" srcId="{98EFBD38-D1F5-431B-994B-733C1098A9CC}" destId="{ECFEFED5-4EC0-4E86-B2C1-EBCBB0AB0140}" srcOrd="1" destOrd="0" presId="urn:microsoft.com/office/officeart/2005/8/layout/vList2"/>
    <dgm:cxn modelId="{4912D98B-4A71-4F50-BF22-61F84C3BEF8F}" type="presParOf" srcId="{98EFBD38-D1F5-431B-994B-733C1098A9CC}" destId="{99344418-F7DC-4A98-A8B6-499EF376B7F7}" srcOrd="2" destOrd="0" presId="urn:microsoft.com/office/officeart/2005/8/layout/vList2"/>
    <dgm:cxn modelId="{213BF539-C129-4589-984B-3A761C23EC4E}" type="presParOf" srcId="{98EFBD38-D1F5-431B-994B-733C1098A9CC}" destId="{6CDC4913-47F5-4503-91D1-2FDA0515405A}" srcOrd="3" destOrd="0" presId="urn:microsoft.com/office/officeart/2005/8/layout/vList2"/>
    <dgm:cxn modelId="{39E17FE0-3D8E-4F8E-BDD6-8ADE7A6A8A5C}" type="presParOf" srcId="{98EFBD38-D1F5-431B-994B-733C1098A9CC}" destId="{85B720A5-584C-4B95-9CB2-F4F1C223B954}" srcOrd="4"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541246D1-46A4-48D1-AEA2-2D8070241CAC}" type="doc">
      <dgm:prSet loTypeId="urn:microsoft.com/office/officeart/2005/8/layout/process1" loCatId="process" qsTypeId="urn:microsoft.com/office/officeart/2005/8/quickstyle/simple1" qsCatId="simple" csTypeId="urn:microsoft.com/office/officeart/2005/8/colors/colorful3" csCatId="colorful"/>
      <dgm:spPr/>
      <dgm:t>
        <a:bodyPr/>
        <a:lstStyle/>
        <a:p>
          <a:endParaRPr lang="en-GB"/>
        </a:p>
      </dgm:t>
    </dgm:pt>
    <dgm:pt modelId="{74D05DF5-1FBB-4073-A54A-D3689EB3E1B3}">
      <dgm:prSet/>
      <dgm:spPr/>
      <dgm:t>
        <a:bodyPr/>
        <a:lstStyle/>
        <a:p>
          <a:r>
            <a:rPr lang="en-GB" b="1"/>
            <a:t>Strengths of Trait Theory:</a:t>
          </a:r>
          <a:endParaRPr lang="en-GB"/>
        </a:p>
      </dgm:t>
    </dgm:pt>
    <dgm:pt modelId="{049E55EF-50A7-4217-A001-8331842DA04A}" type="parTrans" cxnId="{68DBA4C8-6713-4FF8-ACA0-D5D346B75E59}">
      <dgm:prSet/>
      <dgm:spPr/>
      <dgm:t>
        <a:bodyPr/>
        <a:lstStyle/>
        <a:p>
          <a:endParaRPr lang="en-GB"/>
        </a:p>
      </dgm:t>
    </dgm:pt>
    <dgm:pt modelId="{A4D74D1A-43B0-495F-8A9D-AA63013AECBF}" type="sibTrans" cxnId="{68DBA4C8-6713-4FF8-ACA0-D5D346B75E59}">
      <dgm:prSet/>
      <dgm:spPr/>
      <dgm:t>
        <a:bodyPr/>
        <a:lstStyle/>
        <a:p>
          <a:endParaRPr lang="en-GB"/>
        </a:p>
      </dgm:t>
    </dgm:pt>
    <dgm:pt modelId="{77467AFA-0ADE-4439-8CAA-9EF3CB77A163}">
      <dgm:prSet/>
      <dgm:spPr/>
      <dgm:t>
        <a:bodyPr/>
        <a:lstStyle/>
        <a:p>
          <a:r>
            <a:rPr lang="en-GB" b="1"/>
            <a:t>Empirical Evidence</a:t>
          </a:r>
          <a:r>
            <a:rPr lang="en-GB"/>
            <a:t>: Supported by research and statistical analysis, particularly the Big Five.</a:t>
          </a:r>
        </a:p>
      </dgm:t>
    </dgm:pt>
    <dgm:pt modelId="{3CC39757-46AD-464F-8AB4-43CFBC394476}" type="parTrans" cxnId="{EBB7EDBC-BADE-4108-B80F-3AC389D35AFD}">
      <dgm:prSet/>
      <dgm:spPr/>
      <dgm:t>
        <a:bodyPr/>
        <a:lstStyle/>
        <a:p>
          <a:endParaRPr lang="en-GB"/>
        </a:p>
      </dgm:t>
    </dgm:pt>
    <dgm:pt modelId="{C34F9C81-E3AB-4BD6-8BB4-0D6663B5E27F}" type="sibTrans" cxnId="{EBB7EDBC-BADE-4108-B80F-3AC389D35AFD}">
      <dgm:prSet/>
      <dgm:spPr/>
      <dgm:t>
        <a:bodyPr/>
        <a:lstStyle/>
        <a:p>
          <a:endParaRPr lang="en-GB"/>
        </a:p>
      </dgm:t>
    </dgm:pt>
    <dgm:pt modelId="{7C0BB48D-DFAA-4444-AF33-0C53703184EF}">
      <dgm:prSet/>
      <dgm:spPr/>
      <dgm:t>
        <a:bodyPr/>
        <a:lstStyle/>
        <a:p>
          <a:r>
            <a:rPr lang="en-GB" b="1" dirty="0"/>
            <a:t>Practical Applications</a:t>
          </a:r>
          <a:r>
            <a:rPr lang="en-GB" dirty="0"/>
            <a:t>: Widely used in career </a:t>
          </a:r>
          <a:r>
            <a:rPr lang="en-GB" dirty="0" err="1"/>
            <a:t>counseling</a:t>
          </a:r>
          <a:r>
            <a:rPr lang="en-GB" dirty="0"/>
            <a:t>, therapy, and organizational psychology.</a:t>
          </a:r>
        </a:p>
      </dgm:t>
    </dgm:pt>
    <dgm:pt modelId="{CC37277D-6CA5-452E-808D-02B19B451C69}" type="parTrans" cxnId="{96A02029-C937-4C0B-8DAC-17325BC6B4A8}">
      <dgm:prSet/>
      <dgm:spPr/>
      <dgm:t>
        <a:bodyPr/>
        <a:lstStyle/>
        <a:p>
          <a:endParaRPr lang="en-GB"/>
        </a:p>
      </dgm:t>
    </dgm:pt>
    <dgm:pt modelId="{4627D904-6384-47D9-9352-D91BE3636BBD}" type="sibTrans" cxnId="{96A02029-C937-4C0B-8DAC-17325BC6B4A8}">
      <dgm:prSet/>
      <dgm:spPr/>
      <dgm:t>
        <a:bodyPr/>
        <a:lstStyle/>
        <a:p>
          <a:endParaRPr lang="en-GB"/>
        </a:p>
      </dgm:t>
    </dgm:pt>
    <dgm:pt modelId="{6484CC3D-4270-4DF5-93C9-C053112FCE64}">
      <dgm:prSet/>
      <dgm:spPr/>
      <dgm:t>
        <a:bodyPr/>
        <a:lstStyle/>
        <a:p>
          <a:r>
            <a:rPr lang="en-GB" b="1"/>
            <a:t>Predictive Validity</a:t>
          </a:r>
          <a:r>
            <a:rPr lang="en-GB"/>
            <a:t>: Traits are useful in predicting behavior and outcomes (e.g., job performance, academic success).</a:t>
          </a:r>
        </a:p>
      </dgm:t>
    </dgm:pt>
    <dgm:pt modelId="{C2B6AE28-380F-4C1B-B22F-BFA4FD3D1AED}" type="parTrans" cxnId="{11F12DF5-4335-47D2-AD38-C367AAAD669C}">
      <dgm:prSet/>
      <dgm:spPr/>
      <dgm:t>
        <a:bodyPr/>
        <a:lstStyle/>
        <a:p>
          <a:endParaRPr lang="en-GB"/>
        </a:p>
      </dgm:t>
    </dgm:pt>
    <dgm:pt modelId="{8B4129F3-8164-4B77-A69E-ABEC680019C3}" type="sibTrans" cxnId="{11F12DF5-4335-47D2-AD38-C367AAAD669C}">
      <dgm:prSet/>
      <dgm:spPr/>
      <dgm:t>
        <a:bodyPr/>
        <a:lstStyle/>
        <a:p>
          <a:endParaRPr lang="en-GB"/>
        </a:p>
      </dgm:t>
    </dgm:pt>
    <dgm:pt modelId="{1F00DE4F-749F-4AA8-8040-3190B948F79C}" type="pres">
      <dgm:prSet presAssocID="{541246D1-46A4-48D1-AEA2-2D8070241CAC}" presName="Name0" presStyleCnt="0">
        <dgm:presLayoutVars>
          <dgm:dir/>
          <dgm:resizeHandles val="exact"/>
        </dgm:presLayoutVars>
      </dgm:prSet>
      <dgm:spPr/>
    </dgm:pt>
    <dgm:pt modelId="{02A87E69-3ECB-4D97-BB16-8F6900D227DE}" type="pres">
      <dgm:prSet presAssocID="{74D05DF5-1FBB-4073-A54A-D3689EB3E1B3}" presName="node" presStyleLbl="node1" presStyleIdx="0" presStyleCnt="4">
        <dgm:presLayoutVars>
          <dgm:bulletEnabled val="1"/>
        </dgm:presLayoutVars>
      </dgm:prSet>
      <dgm:spPr/>
    </dgm:pt>
    <dgm:pt modelId="{EB233075-C283-4530-9A7C-ECB21736DCC7}" type="pres">
      <dgm:prSet presAssocID="{A4D74D1A-43B0-495F-8A9D-AA63013AECBF}" presName="sibTrans" presStyleLbl="sibTrans2D1" presStyleIdx="0" presStyleCnt="3"/>
      <dgm:spPr/>
    </dgm:pt>
    <dgm:pt modelId="{E1FE552A-2210-4803-A18D-CD1E0F5DFF4A}" type="pres">
      <dgm:prSet presAssocID="{A4D74D1A-43B0-495F-8A9D-AA63013AECBF}" presName="connectorText" presStyleLbl="sibTrans2D1" presStyleIdx="0" presStyleCnt="3"/>
      <dgm:spPr/>
    </dgm:pt>
    <dgm:pt modelId="{6A9FB047-D371-46E8-BF55-ED7FE3F50E9B}" type="pres">
      <dgm:prSet presAssocID="{77467AFA-0ADE-4439-8CAA-9EF3CB77A163}" presName="node" presStyleLbl="node1" presStyleIdx="1" presStyleCnt="4">
        <dgm:presLayoutVars>
          <dgm:bulletEnabled val="1"/>
        </dgm:presLayoutVars>
      </dgm:prSet>
      <dgm:spPr/>
    </dgm:pt>
    <dgm:pt modelId="{DEF88C7D-9B13-437D-ACBB-C80C6936D303}" type="pres">
      <dgm:prSet presAssocID="{C34F9C81-E3AB-4BD6-8BB4-0D6663B5E27F}" presName="sibTrans" presStyleLbl="sibTrans2D1" presStyleIdx="1" presStyleCnt="3"/>
      <dgm:spPr/>
    </dgm:pt>
    <dgm:pt modelId="{157E11EE-1477-4FF8-AB15-A1C89FAD3DAC}" type="pres">
      <dgm:prSet presAssocID="{C34F9C81-E3AB-4BD6-8BB4-0D6663B5E27F}" presName="connectorText" presStyleLbl="sibTrans2D1" presStyleIdx="1" presStyleCnt="3"/>
      <dgm:spPr/>
    </dgm:pt>
    <dgm:pt modelId="{8776FEF7-38D9-468F-8DEF-5CACC044F719}" type="pres">
      <dgm:prSet presAssocID="{7C0BB48D-DFAA-4444-AF33-0C53703184EF}" presName="node" presStyleLbl="node1" presStyleIdx="2" presStyleCnt="4">
        <dgm:presLayoutVars>
          <dgm:bulletEnabled val="1"/>
        </dgm:presLayoutVars>
      </dgm:prSet>
      <dgm:spPr/>
    </dgm:pt>
    <dgm:pt modelId="{5795FA0B-0864-42B4-BACE-E96D2DCC1010}" type="pres">
      <dgm:prSet presAssocID="{4627D904-6384-47D9-9352-D91BE3636BBD}" presName="sibTrans" presStyleLbl="sibTrans2D1" presStyleIdx="2" presStyleCnt="3"/>
      <dgm:spPr/>
    </dgm:pt>
    <dgm:pt modelId="{41AD4072-902C-4264-88D4-20FED7EFB558}" type="pres">
      <dgm:prSet presAssocID="{4627D904-6384-47D9-9352-D91BE3636BBD}" presName="connectorText" presStyleLbl="sibTrans2D1" presStyleIdx="2" presStyleCnt="3"/>
      <dgm:spPr/>
    </dgm:pt>
    <dgm:pt modelId="{8FC36EFC-0A3E-40E2-8C2F-094D2CD30961}" type="pres">
      <dgm:prSet presAssocID="{6484CC3D-4270-4DF5-93C9-C053112FCE64}" presName="node" presStyleLbl="node1" presStyleIdx="3" presStyleCnt="4">
        <dgm:presLayoutVars>
          <dgm:bulletEnabled val="1"/>
        </dgm:presLayoutVars>
      </dgm:prSet>
      <dgm:spPr/>
    </dgm:pt>
  </dgm:ptLst>
  <dgm:cxnLst>
    <dgm:cxn modelId="{B24B8D04-EBC6-403E-8756-1193B0714083}" type="presOf" srcId="{C34F9C81-E3AB-4BD6-8BB4-0D6663B5E27F}" destId="{DEF88C7D-9B13-437D-ACBB-C80C6936D303}" srcOrd="0" destOrd="0" presId="urn:microsoft.com/office/officeart/2005/8/layout/process1"/>
    <dgm:cxn modelId="{96A02029-C937-4C0B-8DAC-17325BC6B4A8}" srcId="{541246D1-46A4-48D1-AEA2-2D8070241CAC}" destId="{7C0BB48D-DFAA-4444-AF33-0C53703184EF}" srcOrd="2" destOrd="0" parTransId="{CC37277D-6CA5-452E-808D-02B19B451C69}" sibTransId="{4627D904-6384-47D9-9352-D91BE3636BBD}"/>
    <dgm:cxn modelId="{1064A738-67E5-4B60-AA6E-C6D03B380E3D}" type="presOf" srcId="{A4D74D1A-43B0-495F-8A9D-AA63013AECBF}" destId="{EB233075-C283-4530-9A7C-ECB21736DCC7}" srcOrd="0" destOrd="0" presId="urn:microsoft.com/office/officeart/2005/8/layout/process1"/>
    <dgm:cxn modelId="{3784553C-446C-412B-BB73-D9BBC8F4528E}" type="presOf" srcId="{4627D904-6384-47D9-9352-D91BE3636BBD}" destId="{41AD4072-902C-4264-88D4-20FED7EFB558}" srcOrd="1" destOrd="0" presId="urn:microsoft.com/office/officeart/2005/8/layout/process1"/>
    <dgm:cxn modelId="{7E45FB3D-1222-43E5-BABE-C3A18766B886}" type="presOf" srcId="{541246D1-46A4-48D1-AEA2-2D8070241CAC}" destId="{1F00DE4F-749F-4AA8-8040-3190B948F79C}" srcOrd="0" destOrd="0" presId="urn:microsoft.com/office/officeart/2005/8/layout/process1"/>
    <dgm:cxn modelId="{2600474C-BCD6-4617-98A9-1C8F3337D720}" type="presOf" srcId="{6484CC3D-4270-4DF5-93C9-C053112FCE64}" destId="{8FC36EFC-0A3E-40E2-8C2F-094D2CD30961}" srcOrd="0" destOrd="0" presId="urn:microsoft.com/office/officeart/2005/8/layout/process1"/>
    <dgm:cxn modelId="{7DB84F80-3B76-49CF-8A9B-31C3976DD6CD}" type="presOf" srcId="{A4D74D1A-43B0-495F-8A9D-AA63013AECBF}" destId="{E1FE552A-2210-4803-A18D-CD1E0F5DFF4A}" srcOrd="1" destOrd="0" presId="urn:microsoft.com/office/officeart/2005/8/layout/process1"/>
    <dgm:cxn modelId="{59F04B91-6413-4F7F-854F-F9341AF5FD4E}" type="presOf" srcId="{C34F9C81-E3AB-4BD6-8BB4-0D6663B5E27F}" destId="{157E11EE-1477-4FF8-AB15-A1C89FAD3DAC}" srcOrd="1" destOrd="0" presId="urn:microsoft.com/office/officeart/2005/8/layout/process1"/>
    <dgm:cxn modelId="{D6B1F795-D57C-46EC-B069-D16942A66166}" type="presOf" srcId="{4627D904-6384-47D9-9352-D91BE3636BBD}" destId="{5795FA0B-0864-42B4-BACE-E96D2DCC1010}" srcOrd="0" destOrd="0" presId="urn:microsoft.com/office/officeart/2005/8/layout/process1"/>
    <dgm:cxn modelId="{2BD231AC-EF0A-4A15-AB67-7623CAB8BB9F}" type="presOf" srcId="{74D05DF5-1FBB-4073-A54A-D3689EB3E1B3}" destId="{02A87E69-3ECB-4D97-BB16-8F6900D227DE}" srcOrd="0" destOrd="0" presId="urn:microsoft.com/office/officeart/2005/8/layout/process1"/>
    <dgm:cxn modelId="{2904C8AC-94E2-4434-A19C-506019548C8A}" type="presOf" srcId="{77467AFA-0ADE-4439-8CAA-9EF3CB77A163}" destId="{6A9FB047-D371-46E8-BF55-ED7FE3F50E9B}" srcOrd="0" destOrd="0" presId="urn:microsoft.com/office/officeart/2005/8/layout/process1"/>
    <dgm:cxn modelId="{EBB7EDBC-BADE-4108-B80F-3AC389D35AFD}" srcId="{541246D1-46A4-48D1-AEA2-2D8070241CAC}" destId="{77467AFA-0ADE-4439-8CAA-9EF3CB77A163}" srcOrd="1" destOrd="0" parTransId="{3CC39757-46AD-464F-8AB4-43CFBC394476}" sibTransId="{C34F9C81-E3AB-4BD6-8BB4-0D6663B5E27F}"/>
    <dgm:cxn modelId="{68DBA4C8-6713-4FF8-ACA0-D5D346B75E59}" srcId="{541246D1-46A4-48D1-AEA2-2D8070241CAC}" destId="{74D05DF5-1FBB-4073-A54A-D3689EB3E1B3}" srcOrd="0" destOrd="0" parTransId="{049E55EF-50A7-4217-A001-8331842DA04A}" sibTransId="{A4D74D1A-43B0-495F-8A9D-AA63013AECBF}"/>
    <dgm:cxn modelId="{A8BFF9F0-CE63-4232-999C-A14A3B9F05CF}" type="presOf" srcId="{7C0BB48D-DFAA-4444-AF33-0C53703184EF}" destId="{8776FEF7-38D9-468F-8DEF-5CACC044F719}" srcOrd="0" destOrd="0" presId="urn:microsoft.com/office/officeart/2005/8/layout/process1"/>
    <dgm:cxn modelId="{11F12DF5-4335-47D2-AD38-C367AAAD669C}" srcId="{541246D1-46A4-48D1-AEA2-2D8070241CAC}" destId="{6484CC3D-4270-4DF5-93C9-C053112FCE64}" srcOrd="3" destOrd="0" parTransId="{C2B6AE28-380F-4C1B-B22F-BFA4FD3D1AED}" sibTransId="{8B4129F3-8164-4B77-A69E-ABEC680019C3}"/>
    <dgm:cxn modelId="{176748E1-9E82-443C-96FA-77BA96D1EDE1}" type="presParOf" srcId="{1F00DE4F-749F-4AA8-8040-3190B948F79C}" destId="{02A87E69-3ECB-4D97-BB16-8F6900D227DE}" srcOrd="0" destOrd="0" presId="urn:microsoft.com/office/officeart/2005/8/layout/process1"/>
    <dgm:cxn modelId="{8F83566A-C53C-41E6-8031-DEC26B3B9C09}" type="presParOf" srcId="{1F00DE4F-749F-4AA8-8040-3190B948F79C}" destId="{EB233075-C283-4530-9A7C-ECB21736DCC7}" srcOrd="1" destOrd="0" presId="urn:microsoft.com/office/officeart/2005/8/layout/process1"/>
    <dgm:cxn modelId="{E59AA212-D7F2-4CBE-AA54-C8C87E113C9F}" type="presParOf" srcId="{EB233075-C283-4530-9A7C-ECB21736DCC7}" destId="{E1FE552A-2210-4803-A18D-CD1E0F5DFF4A}" srcOrd="0" destOrd="0" presId="urn:microsoft.com/office/officeart/2005/8/layout/process1"/>
    <dgm:cxn modelId="{DE5A6757-3BFC-4F9F-87E1-D8EFB382BDF7}" type="presParOf" srcId="{1F00DE4F-749F-4AA8-8040-3190B948F79C}" destId="{6A9FB047-D371-46E8-BF55-ED7FE3F50E9B}" srcOrd="2" destOrd="0" presId="urn:microsoft.com/office/officeart/2005/8/layout/process1"/>
    <dgm:cxn modelId="{F96E7662-F1E5-4754-B29E-DBF6993609C2}" type="presParOf" srcId="{1F00DE4F-749F-4AA8-8040-3190B948F79C}" destId="{DEF88C7D-9B13-437D-ACBB-C80C6936D303}" srcOrd="3" destOrd="0" presId="urn:microsoft.com/office/officeart/2005/8/layout/process1"/>
    <dgm:cxn modelId="{540E7BB4-C4F3-4AAA-925B-BFE2F288FFE4}" type="presParOf" srcId="{DEF88C7D-9B13-437D-ACBB-C80C6936D303}" destId="{157E11EE-1477-4FF8-AB15-A1C89FAD3DAC}" srcOrd="0" destOrd="0" presId="urn:microsoft.com/office/officeart/2005/8/layout/process1"/>
    <dgm:cxn modelId="{77C57B5A-29D7-4DB6-A6A6-3A218479C6F3}" type="presParOf" srcId="{1F00DE4F-749F-4AA8-8040-3190B948F79C}" destId="{8776FEF7-38D9-468F-8DEF-5CACC044F719}" srcOrd="4" destOrd="0" presId="urn:microsoft.com/office/officeart/2005/8/layout/process1"/>
    <dgm:cxn modelId="{C53047FF-CA29-42BD-95A7-8F215BCD7416}" type="presParOf" srcId="{1F00DE4F-749F-4AA8-8040-3190B948F79C}" destId="{5795FA0B-0864-42B4-BACE-E96D2DCC1010}" srcOrd="5" destOrd="0" presId="urn:microsoft.com/office/officeart/2005/8/layout/process1"/>
    <dgm:cxn modelId="{C5202A60-DA40-4B22-B0D2-4111F67CDEF9}" type="presParOf" srcId="{5795FA0B-0864-42B4-BACE-E96D2DCC1010}" destId="{41AD4072-902C-4264-88D4-20FED7EFB558}" srcOrd="0" destOrd="0" presId="urn:microsoft.com/office/officeart/2005/8/layout/process1"/>
    <dgm:cxn modelId="{F50B04EB-A06D-4303-947B-ABC968C3E1E4}" type="presParOf" srcId="{1F00DE4F-749F-4AA8-8040-3190B948F79C}" destId="{8FC36EFC-0A3E-40E2-8C2F-094D2CD30961}" srcOrd="6"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01E5D3DE-F134-4074-8D6A-9107B5E66B29}" type="doc">
      <dgm:prSet loTypeId="urn:microsoft.com/office/officeart/2005/8/layout/process1" loCatId="process" qsTypeId="urn:microsoft.com/office/officeart/2005/8/quickstyle/simple1" qsCatId="simple" csTypeId="urn:microsoft.com/office/officeart/2005/8/colors/colorful2" csCatId="colorful"/>
      <dgm:spPr/>
      <dgm:t>
        <a:bodyPr/>
        <a:lstStyle/>
        <a:p>
          <a:endParaRPr lang="en-GB"/>
        </a:p>
      </dgm:t>
    </dgm:pt>
    <dgm:pt modelId="{B5D3CAA0-3DB1-4DF5-99E4-00033D4FAE00}">
      <dgm:prSet/>
      <dgm:spPr/>
      <dgm:t>
        <a:bodyPr/>
        <a:lstStyle/>
        <a:p>
          <a:r>
            <a:rPr lang="en-GB" b="1"/>
            <a:t>Limitations of Trait Theory:</a:t>
          </a:r>
          <a:endParaRPr lang="en-GB"/>
        </a:p>
      </dgm:t>
    </dgm:pt>
    <dgm:pt modelId="{E33F7C91-DCE6-4313-BB03-4189CD42492C}" type="parTrans" cxnId="{61024185-982F-4087-A4C8-665A362864CB}">
      <dgm:prSet/>
      <dgm:spPr/>
      <dgm:t>
        <a:bodyPr/>
        <a:lstStyle/>
        <a:p>
          <a:endParaRPr lang="en-GB"/>
        </a:p>
      </dgm:t>
    </dgm:pt>
    <dgm:pt modelId="{02F2EC20-686A-49CB-8034-13C17A99C8C2}" type="sibTrans" cxnId="{61024185-982F-4087-A4C8-665A362864CB}">
      <dgm:prSet/>
      <dgm:spPr/>
      <dgm:t>
        <a:bodyPr/>
        <a:lstStyle/>
        <a:p>
          <a:endParaRPr lang="en-GB"/>
        </a:p>
      </dgm:t>
    </dgm:pt>
    <dgm:pt modelId="{4B593D0B-FE17-4C0E-9C5C-6D045F0C2E2F}">
      <dgm:prSet/>
      <dgm:spPr/>
      <dgm:t>
        <a:bodyPr/>
        <a:lstStyle/>
        <a:p>
          <a:r>
            <a:rPr lang="en-GB" b="1"/>
            <a:t>Lack of Explanation</a:t>
          </a:r>
          <a:r>
            <a:rPr lang="en-GB"/>
            <a:t>: Focuses on describing traits rather than explaining their origins or development.</a:t>
          </a:r>
        </a:p>
      </dgm:t>
    </dgm:pt>
    <dgm:pt modelId="{001609F8-A7FD-42C1-956A-C8D807661D5A}" type="parTrans" cxnId="{8CE2BC9F-F019-4B55-8D71-AF4DF280CEF9}">
      <dgm:prSet/>
      <dgm:spPr/>
      <dgm:t>
        <a:bodyPr/>
        <a:lstStyle/>
        <a:p>
          <a:endParaRPr lang="en-GB"/>
        </a:p>
      </dgm:t>
    </dgm:pt>
    <dgm:pt modelId="{89320D6E-20C6-415E-BEF1-1EC58F976509}" type="sibTrans" cxnId="{8CE2BC9F-F019-4B55-8D71-AF4DF280CEF9}">
      <dgm:prSet/>
      <dgm:spPr/>
      <dgm:t>
        <a:bodyPr/>
        <a:lstStyle/>
        <a:p>
          <a:endParaRPr lang="en-GB"/>
        </a:p>
      </dgm:t>
    </dgm:pt>
    <dgm:pt modelId="{64D1B55E-354B-4818-B539-1AB40DFBE549}">
      <dgm:prSet/>
      <dgm:spPr/>
      <dgm:t>
        <a:bodyPr/>
        <a:lstStyle/>
        <a:p>
          <a:r>
            <a:rPr lang="en-GB" b="1"/>
            <a:t>Situational Variability</a:t>
          </a:r>
          <a:r>
            <a:rPr lang="en-GB"/>
            <a:t>: Traits may not consistently predict behavior in all situations (person-situation debate).</a:t>
          </a:r>
        </a:p>
      </dgm:t>
    </dgm:pt>
    <dgm:pt modelId="{D0C9C291-331E-4629-ADE4-CF8BD8B7DC6C}" type="parTrans" cxnId="{D7993B97-2403-4F89-A0C4-E3227FF1C2B9}">
      <dgm:prSet/>
      <dgm:spPr/>
      <dgm:t>
        <a:bodyPr/>
        <a:lstStyle/>
        <a:p>
          <a:endParaRPr lang="en-GB"/>
        </a:p>
      </dgm:t>
    </dgm:pt>
    <dgm:pt modelId="{D3967507-291B-4C7A-BABD-7C3BB24716FB}" type="sibTrans" cxnId="{D7993B97-2403-4F89-A0C4-E3227FF1C2B9}">
      <dgm:prSet/>
      <dgm:spPr/>
      <dgm:t>
        <a:bodyPr/>
        <a:lstStyle/>
        <a:p>
          <a:endParaRPr lang="en-GB"/>
        </a:p>
      </dgm:t>
    </dgm:pt>
    <dgm:pt modelId="{96D68E00-5537-40F5-AF84-FA653B0759E3}">
      <dgm:prSet/>
      <dgm:spPr/>
      <dgm:t>
        <a:bodyPr/>
        <a:lstStyle/>
        <a:p>
          <a:r>
            <a:rPr lang="en-GB" b="1"/>
            <a:t>Cultural Bias</a:t>
          </a:r>
          <a:r>
            <a:rPr lang="en-GB"/>
            <a:t>: Early trait theories may not account for cultural differences in personality expression.</a:t>
          </a:r>
        </a:p>
      </dgm:t>
    </dgm:pt>
    <dgm:pt modelId="{234849A9-F59B-4AC4-AFC1-79C72385F1DA}" type="parTrans" cxnId="{4A8A0A00-EEB8-4333-8E70-7D54E7210739}">
      <dgm:prSet/>
      <dgm:spPr/>
      <dgm:t>
        <a:bodyPr/>
        <a:lstStyle/>
        <a:p>
          <a:endParaRPr lang="en-GB"/>
        </a:p>
      </dgm:t>
    </dgm:pt>
    <dgm:pt modelId="{44699A00-BEF6-4BA7-AF95-136795B6C82D}" type="sibTrans" cxnId="{4A8A0A00-EEB8-4333-8E70-7D54E7210739}">
      <dgm:prSet/>
      <dgm:spPr/>
      <dgm:t>
        <a:bodyPr/>
        <a:lstStyle/>
        <a:p>
          <a:endParaRPr lang="en-GB"/>
        </a:p>
      </dgm:t>
    </dgm:pt>
    <dgm:pt modelId="{C1075902-A64C-4841-A68B-751B72BA563D}">
      <dgm:prSet/>
      <dgm:spPr/>
      <dgm:t>
        <a:bodyPr/>
        <a:lstStyle/>
        <a:p>
          <a:r>
            <a:rPr lang="en-GB" b="1"/>
            <a:t>Reductionism</a:t>
          </a:r>
          <a:r>
            <a:rPr lang="en-GB"/>
            <a:t>: Simplifies complex personalities into a few dimensions, potentially missing nuances.</a:t>
          </a:r>
        </a:p>
      </dgm:t>
    </dgm:pt>
    <dgm:pt modelId="{EA32EFDB-6898-4E01-9F64-9DCE548CF551}" type="parTrans" cxnId="{A8C216BB-1BBC-4454-9F44-78439C7D6AF7}">
      <dgm:prSet/>
      <dgm:spPr/>
      <dgm:t>
        <a:bodyPr/>
        <a:lstStyle/>
        <a:p>
          <a:endParaRPr lang="en-GB"/>
        </a:p>
      </dgm:t>
    </dgm:pt>
    <dgm:pt modelId="{9E5FB68E-A2A9-40FE-B3BE-246112BBF7C6}" type="sibTrans" cxnId="{A8C216BB-1BBC-4454-9F44-78439C7D6AF7}">
      <dgm:prSet/>
      <dgm:spPr/>
      <dgm:t>
        <a:bodyPr/>
        <a:lstStyle/>
        <a:p>
          <a:endParaRPr lang="en-GB"/>
        </a:p>
      </dgm:t>
    </dgm:pt>
    <dgm:pt modelId="{EBB6427A-53FF-4A15-81D1-FB59479EABC7}" type="pres">
      <dgm:prSet presAssocID="{01E5D3DE-F134-4074-8D6A-9107B5E66B29}" presName="Name0" presStyleCnt="0">
        <dgm:presLayoutVars>
          <dgm:dir/>
          <dgm:resizeHandles val="exact"/>
        </dgm:presLayoutVars>
      </dgm:prSet>
      <dgm:spPr/>
    </dgm:pt>
    <dgm:pt modelId="{9AAE627F-9316-4A32-B7B4-F8BA1F1971C0}" type="pres">
      <dgm:prSet presAssocID="{B5D3CAA0-3DB1-4DF5-99E4-00033D4FAE00}" presName="node" presStyleLbl="node1" presStyleIdx="0" presStyleCnt="5">
        <dgm:presLayoutVars>
          <dgm:bulletEnabled val="1"/>
        </dgm:presLayoutVars>
      </dgm:prSet>
      <dgm:spPr/>
    </dgm:pt>
    <dgm:pt modelId="{8BC6A3C7-DBFA-44AB-846E-249969E7759B}" type="pres">
      <dgm:prSet presAssocID="{02F2EC20-686A-49CB-8034-13C17A99C8C2}" presName="sibTrans" presStyleLbl="sibTrans2D1" presStyleIdx="0" presStyleCnt="4"/>
      <dgm:spPr/>
    </dgm:pt>
    <dgm:pt modelId="{9B8E1CD0-9900-4409-8827-B3964E14E4F3}" type="pres">
      <dgm:prSet presAssocID="{02F2EC20-686A-49CB-8034-13C17A99C8C2}" presName="connectorText" presStyleLbl="sibTrans2D1" presStyleIdx="0" presStyleCnt="4"/>
      <dgm:spPr/>
    </dgm:pt>
    <dgm:pt modelId="{09982684-4C36-4828-BC1E-F31F7631659E}" type="pres">
      <dgm:prSet presAssocID="{4B593D0B-FE17-4C0E-9C5C-6D045F0C2E2F}" presName="node" presStyleLbl="node1" presStyleIdx="1" presStyleCnt="5">
        <dgm:presLayoutVars>
          <dgm:bulletEnabled val="1"/>
        </dgm:presLayoutVars>
      </dgm:prSet>
      <dgm:spPr/>
    </dgm:pt>
    <dgm:pt modelId="{8009EAC9-0C44-43FF-AA23-A18EB87DD062}" type="pres">
      <dgm:prSet presAssocID="{89320D6E-20C6-415E-BEF1-1EC58F976509}" presName="sibTrans" presStyleLbl="sibTrans2D1" presStyleIdx="1" presStyleCnt="4"/>
      <dgm:spPr/>
    </dgm:pt>
    <dgm:pt modelId="{2FC87382-B996-4FCD-A25F-3D03985AF8B0}" type="pres">
      <dgm:prSet presAssocID="{89320D6E-20C6-415E-BEF1-1EC58F976509}" presName="connectorText" presStyleLbl="sibTrans2D1" presStyleIdx="1" presStyleCnt="4"/>
      <dgm:spPr/>
    </dgm:pt>
    <dgm:pt modelId="{EEB79CD7-B95D-47F0-846B-EAD99A12BF4B}" type="pres">
      <dgm:prSet presAssocID="{64D1B55E-354B-4818-B539-1AB40DFBE549}" presName="node" presStyleLbl="node1" presStyleIdx="2" presStyleCnt="5">
        <dgm:presLayoutVars>
          <dgm:bulletEnabled val="1"/>
        </dgm:presLayoutVars>
      </dgm:prSet>
      <dgm:spPr/>
    </dgm:pt>
    <dgm:pt modelId="{02EAEBFD-BDC9-47F2-B6A1-24531262AE1C}" type="pres">
      <dgm:prSet presAssocID="{D3967507-291B-4C7A-BABD-7C3BB24716FB}" presName="sibTrans" presStyleLbl="sibTrans2D1" presStyleIdx="2" presStyleCnt="4"/>
      <dgm:spPr/>
    </dgm:pt>
    <dgm:pt modelId="{B82580E3-7AD2-4746-A142-DF64C2A3DF0A}" type="pres">
      <dgm:prSet presAssocID="{D3967507-291B-4C7A-BABD-7C3BB24716FB}" presName="connectorText" presStyleLbl="sibTrans2D1" presStyleIdx="2" presStyleCnt="4"/>
      <dgm:spPr/>
    </dgm:pt>
    <dgm:pt modelId="{A23B6D12-3F42-4F17-8F13-E20803272AD0}" type="pres">
      <dgm:prSet presAssocID="{96D68E00-5537-40F5-AF84-FA653B0759E3}" presName="node" presStyleLbl="node1" presStyleIdx="3" presStyleCnt="5">
        <dgm:presLayoutVars>
          <dgm:bulletEnabled val="1"/>
        </dgm:presLayoutVars>
      </dgm:prSet>
      <dgm:spPr/>
    </dgm:pt>
    <dgm:pt modelId="{A6EF266F-81B0-4D7B-83F1-21BFD34EE1C4}" type="pres">
      <dgm:prSet presAssocID="{44699A00-BEF6-4BA7-AF95-136795B6C82D}" presName="sibTrans" presStyleLbl="sibTrans2D1" presStyleIdx="3" presStyleCnt="4"/>
      <dgm:spPr/>
    </dgm:pt>
    <dgm:pt modelId="{65FEEB5D-7F41-4A71-AA6E-1DC5324CF19B}" type="pres">
      <dgm:prSet presAssocID="{44699A00-BEF6-4BA7-AF95-136795B6C82D}" presName="connectorText" presStyleLbl="sibTrans2D1" presStyleIdx="3" presStyleCnt="4"/>
      <dgm:spPr/>
    </dgm:pt>
    <dgm:pt modelId="{BEA28964-E35F-41B7-ABAE-783F78A8DDB6}" type="pres">
      <dgm:prSet presAssocID="{C1075902-A64C-4841-A68B-751B72BA563D}" presName="node" presStyleLbl="node1" presStyleIdx="4" presStyleCnt="5">
        <dgm:presLayoutVars>
          <dgm:bulletEnabled val="1"/>
        </dgm:presLayoutVars>
      </dgm:prSet>
      <dgm:spPr/>
    </dgm:pt>
  </dgm:ptLst>
  <dgm:cxnLst>
    <dgm:cxn modelId="{4A8A0A00-EEB8-4333-8E70-7D54E7210739}" srcId="{01E5D3DE-F134-4074-8D6A-9107B5E66B29}" destId="{96D68E00-5537-40F5-AF84-FA653B0759E3}" srcOrd="3" destOrd="0" parTransId="{234849A9-F59B-4AC4-AFC1-79C72385F1DA}" sibTransId="{44699A00-BEF6-4BA7-AF95-136795B6C82D}"/>
    <dgm:cxn modelId="{B4F1762B-8B0D-4835-9A8C-B3F5B8482DE6}" type="presOf" srcId="{64D1B55E-354B-4818-B539-1AB40DFBE549}" destId="{EEB79CD7-B95D-47F0-846B-EAD99A12BF4B}" srcOrd="0" destOrd="0" presId="urn:microsoft.com/office/officeart/2005/8/layout/process1"/>
    <dgm:cxn modelId="{43C3685B-03D5-4299-B33E-E3BBC347B64B}" type="presOf" srcId="{C1075902-A64C-4841-A68B-751B72BA563D}" destId="{BEA28964-E35F-41B7-ABAE-783F78A8DDB6}" srcOrd="0" destOrd="0" presId="urn:microsoft.com/office/officeart/2005/8/layout/process1"/>
    <dgm:cxn modelId="{7FCA6D5B-4069-4E33-9B9E-F61900656FC9}" type="presOf" srcId="{89320D6E-20C6-415E-BEF1-1EC58F976509}" destId="{2FC87382-B996-4FCD-A25F-3D03985AF8B0}" srcOrd="1" destOrd="0" presId="urn:microsoft.com/office/officeart/2005/8/layout/process1"/>
    <dgm:cxn modelId="{EDCAD574-4DDC-455D-8DAE-EECFEAC9497E}" type="presOf" srcId="{D3967507-291B-4C7A-BABD-7C3BB24716FB}" destId="{B82580E3-7AD2-4746-A142-DF64C2A3DF0A}" srcOrd="1" destOrd="0" presId="urn:microsoft.com/office/officeart/2005/8/layout/process1"/>
    <dgm:cxn modelId="{61024185-982F-4087-A4C8-665A362864CB}" srcId="{01E5D3DE-F134-4074-8D6A-9107B5E66B29}" destId="{B5D3CAA0-3DB1-4DF5-99E4-00033D4FAE00}" srcOrd="0" destOrd="0" parTransId="{E33F7C91-DCE6-4313-BB03-4189CD42492C}" sibTransId="{02F2EC20-686A-49CB-8034-13C17A99C8C2}"/>
    <dgm:cxn modelId="{F3B39B86-ECCD-4934-8CBA-FE658620132E}" type="presOf" srcId="{44699A00-BEF6-4BA7-AF95-136795B6C82D}" destId="{65FEEB5D-7F41-4A71-AA6E-1DC5324CF19B}" srcOrd="1" destOrd="0" presId="urn:microsoft.com/office/officeart/2005/8/layout/process1"/>
    <dgm:cxn modelId="{50D99995-7953-4938-A814-5B8450AE80FF}" type="presOf" srcId="{02F2EC20-686A-49CB-8034-13C17A99C8C2}" destId="{8BC6A3C7-DBFA-44AB-846E-249969E7759B}" srcOrd="0" destOrd="0" presId="urn:microsoft.com/office/officeart/2005/8/layout/process1"/>
    <dgm:cxn modelId="{D7993B97-2403-4F89-A0C4-E3227FF1C2B9}" srcId="{01E5D3DE-F134-4074-8D6A-9107B5E66B29}" destId="{64D1B55E-354B-4818-B539-1AB40DFBE549}" srcOrd="2" destOrd="0" parTransId="{D0C9C291-331E-4629-ADE4-CF8BD8B7DC6C}" sibTransId="{D3967507-291B-4C7A-BABD-7C3BB24716FB}"/>
    <dgm:cxn modelId="{43A9509C-2DFD-4D13-A548-1B9408F99A40}" type="presOf" srcId="{89320D6E-20C6-415E-BEF1-1EC58F976509}" destId="{8009EAC9-0C44-43FF-AA23-A18EB87DD062}" srcOrd="0" destOrd="0" presId="urn:microsoft.com/office/officeart/2005/8/layout/process1"/>
    <dgm:cxn modelId="{9F31D09D-F13F-4E67-A611-E0621E031D9B}" type="presOf" srcId="{01E5D3DE-F134-4074-8D6A-9107B5E66B29}" destId="{EBB6427A-53FF-4A15-81D1-FB59479EABC7}" srcOrd="0" destOrd="0" presId="urn:microsoft.com/office/officeart/2005/8/layout/process1"/>
    <dgm:cxn modelId="{8CE2BC9F-F019-4B55-8D71-AF4DF280CEF9}" srcId="{01E5D3DE-F134-4074-8D6A-9107B5E66B29}" destId="{4B593D0B-FE17-4C0E-9C5C-6D045F0C2E2F}" srcOrd="1" destOrd="0" parTransId="{001609F8-A7FD-42C1-956A-C8D807661D5A}" sibTransId="{89320D6E-20C6-415E-BEF1-1EC58F976509}"/>
    <dgm:cxn modelId="{A8C216BB-1BBC-4454-9F44-78439C7D6AF7}" srcId="{01E5D3DE-F134-4074-8D6A-9107B5E66B29}" destId="{C1075902-A64C-4841-A68B-751B72BA563D}" srcOrd="4" destOrd="0" parTransId="{EA32EFDB-6898-4E01-9F64-9DCE548CF551}" sibTransId="{9E5FB68E-A2A9-40FE-B3BE-246112BBF7C6}"/>
    <dgm:cxn modelId="{118D47CF-FA0F-4182-85B3-03BBDBCB6932}" type="presOf" srcId="{B5D3CAA0-3DB1-4DF5-99E4-00033D4FAE00}" destId="{9AAE627F-9316-4A32-B7B4-F8BA1F1971C0}" srcOrd="0" destOrd="0" presId="urn:microsoft.com/office/officeart/2005/8/layout/process1"/>
    <dgm:cxn modelId="{D5F51BD2-A20B-4242-9520-C48C898BF7BF}" type="presOf" srcId="{96D68E00-5537-40F5-AF84-FA653B0759E3}" destId="{A23B6D12-3F42-4F17-8F13-E20803272AD0}" srcOrd="0" destOrd="0" presId="urn:microsoft.com/office/officeart/2005/8/layout/process1"/>
    <dgm:cxn modelId="{9FB25FD2-75B3-4B74-B56C-092C7312C03D}" type="presOf" srcId="{4B593D0B-FE17-4C0E-9C5C-6D045F0C2E2F}" destId="{09982684-4C36-4828-BC1E-F31F7631659E}" srcOrd="0" destOrd="0" presId="urn:microsoft.com/office/officeart/2005/8/layout/process1"/>
    <dgm:cxn modelId="{4A6746E7-9D2E-4DCE-9BB4-97BDB2090307}" type="presOf" srcId="{44699A00-BEF6-4BA7-AF95-136795B6C82D}" destId="{A6EF266F-81B0-4D7B-83F1-21BFD34EE1C4}" srcOrd="0" destOrd="0" presId="urn:microsoft.com/office/officeart/2005/8/layout/process1"/>
    <dgm:cxn modelId="{9AD95DEA-5689-4EC1-AA10-457E50C39C7C}" type="presOf" srcId="{02F2EC20-686A-49CB-8034-13C17A99C8C2}" destId="{9B8E1CD0-9900-4409-8827-B3964E14E4F3}" srcOrd="1" destOrd="0" presId="urn:microsoft.com/office/officeart/2005/8/layout/process1"/>
    <dgm:cxn modelId="{93FF50FC-B9F7-47D4-AA6F-AB8DA96A109B}" type="presOf" srcId="{D3967507-291B-4C7A-BABD-7C3BB24716FB}" destId="{02EAEBFD-BDC9-47F2-B6A1-24531262AE1C}" srcOrd="0" destOrd="0" presId="urn:microsoft.com/office/officeart/2005/8/layout/process1"/>
    <dgm:cxn modelId="{BA898A9F-04D2-49A1-948D-E0B60044A4FA}" type="presParOf" srcId="{EBB6427A-53FF-4A15-81D1-FB59479EABC7}" destId="{9AAE627F-9316-4A32-B7B4-F8BA1F1971C0}" srcOrd="0" destOrd="0" presId="urn:microsoft.com/office/officeart/2005/8/layout/process1"/>
    <dgm:cxn modelId="{5FFE5961-F16A-44DC-B34C-FC3BA8E5A02F}" type="presParOf" srcId="{EBB6427A-53FF-4A15-81D1-FB59479EABC7}" destId="{8BC6A3C7-DBFA-44AB-846E-249969E7759B}" srcOrd="1" destOrd="0" presId="urn:microsoft.com/office/officeart/2005/8/layout/process1"/>
    <dgm:cxn modelId="{16B59F03-0982-45BF-86A7-B1E5A7E88412}" type="presParOf" srcId="{8BC6A3C7-DBFA-44AB-846E-249969E7759B}" destId="{9B8E1CD0-9900-4409-8827-B3964E14E4F3}" srcOrd="0" destOrd="0" presId="urn:microsoft.com/office/officeart/2005/8/layout/process1"/>
    <dgm:cxn modelId="{BFF943A2-2BDE-40D3-BB88-ED6C4B297B8B}" type="presParOf" srcId="{EBB6427A-53FF-4A15-81D1-FB59479EABC7}" destId="{09982684-4C36-4828-BC1E-F31F7631659E}" srcOrd="2" destOrd="0" presId="urn:microsoft.com/office/officeart/2005/8/layout/process1"/>
    <dgm:cxn modelId="{56CA01BD-0E0A-4B38-AECC-373E191733AB}" type="presParOf" srcId="{EBB6427A-53FF-4A15-81D1-FB59479EABC7}" destId="{8009EAC9-0C44-43FF-AA23-A18EB87DD062}" srcOrd="3" destOrd="0" presId="urn:microsoft.com/office/officeart/2005/8/layout/process1"/>
    <dgm:cxn modelId="{C866C0DF-4B99-4221-9AF3-02413E77F757}" type="presParOf" srcId="{8009EAC9-0C44-43FF-AA23-A18EB87DD062}" destId="{2FC87382-B996-4FCD-A25F-3D03985AF8B0}" srcOrd="0" destOrd="0" presId="urn:microsoft.com/office/officeart/2005/8/layout/process1"/>
    <dgm:cxn modelId="{49DBDD0A-4F03-4CCE-AC8F-2A53938249F1}" type="presParOf" srcId="{EBB6427A-53FF-4A15-81D1-FB59479EABC7}" destId="{EEB79CD7-B95D-47F0-846B-EAD99A12BF4B}" srcOrd="4" destOrd="0" presId="urn:microsoft.com/office/officeart/2005/8/layout/process1"/>
    <dgm:cxn modelId="{C3B03E48-6476-4DB6-AE9A-012054B30FA0}" type="presParOf" srcId="{EBB6427A-53FF-4A15-81D1-FB59479EABC7}" destId="{02EAEBFD-BDC9-47F2-B6A1-24531262AE1C}" srcOrd="5" destOrd="0" presId="urn:microsoft.com/office/officeart/2005/8/layout/process1"/>
    <dgm:cxn modelId="{67DF49B5-4A1A-4DFB-9922-511933E2EB8E}" type="presParOf" srcId="{02EAEBFD-BDC9-47F2-B6A1-24531262AE1C}" destId="{B82580E3-7AD2-4746-A142-DF64C2A3DF0A}" srcOrd="0" destOrd="0" presId="urn:microsoft.com/office/officeart/2005/8/layout/process1"/>
    <dgm:cxn modelId="{78180F23-AB90-4013-8623-00C8D5269A91}" type="presParOf" srcId="{EBB6427A-53FF-4A15-81D1-FB59479EABC7}" destId="{A23B6D12-3F42-4F17-8F13-E20803272AD0}" srcOrd="6" destOrd="0" presId="urn:microsoft.com/office/officeart/2005/8/layout/process1"/>
    <dgm:cxn modelId="{D414C561-CAB8-431F-851C-45F1AE8723BB}" type="presParOf" srcId="{EBB6427A-53FF-4A15-81D1-FB59479EABC7}" destId="{A6EF266F-81B0-4D7B-83F1-21BFD34EE1C4}" srcOrd="7" destOrd="0" presId="urn:microsoft.com/office/officeart/2005/8/layout/process1"/>
    <dgm:cxn modelId="{6383D8ED-7E85-4D58-BDCA-0D31972753BA}" type="presParOf" srcId="{A6EF266F-81B0-4D7B-83F1-21BFD34EE1C4}" destId="{65FEEB5D-7F41-4A71-AA6E-1DC5324CF19B}" srcOrd="0" destOrd="0" presId="urn:microsoft.com/office/officeart/2005/8/layout/process1"/>
    <dgm:cxn modelId="{61C8B94A-1D11-45EF-AC44-F24DBF0AD6E8}" type="presParOf" srcId="{EBB6427A-53FF-4A15-81D1-FB59479EABC7}" destId="{BEA28964-E35F-41B7-ABAE-783F78A8DDB6}" srcOrd="8" destOrd="0" presId="urn:microsoft.com/office/officeart/2005/8/layout/process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29AEFBD9-0749-4673-865B-18337A991858}" type="doc">
      <dgm:prSet loTypeId="urn:microsoft.com/office/officeart/2005/8/layout/matrix2" loCatId="matrix" qsTypeId="urn:microsoft.com/office/officeart/2005/8/quickstyle/simple1" qsCatId="simple" csTypeId="urn:microsoft.com/office/officeart/2005/8/colors/colorful2" csCatId="colorful" phldr="1"/>
      <dgm:spPr/>
      <dgm:t>
        <a:bodyPr/>
        <a:lstStyle/>
        <a:p>
          <a:endParaRPr lang="en-US"/>
        </a:p>
      </dgm:t>
    </dgm:pt>
    <dgm:pt modelId="{BACFC938-5066-4485-90AA-6AB2C7D7E91A}">
      <dgm:prSet/>
      <dgm:spPr/>
      <dgm:t>
        <a:bodyPr/>
        <a:lstStyle/>
        <a:p>
          <a:pPr rtl="0"/>
          <a:r>
            <a:rPr lang="en-GB"/>
            <a:t>Based on how individuals perceive and interpret people and things in their environments. </a:t>
          </a:r>
        </a:p>
      </dgm:t>
    </dgm:pt>
    <dgm:pt modelId="{7C20DD4B-AC3B-4219-BBB8-C49DA489BA12}" type="parTrans" cxnId="{36885C58-BDD3-4FC0-A9EB-DE62A99AAC91}">
      <dgm:prSet/>
      <dgm:spPr/>
      <dgm:t>
        <a:bodyPr/>
        <a:lstStyle/>
        <a:p>
          <a:endParaRPr lang="en-US"/>
        </a:p>
      </dgm:t>
    </dgm:pt>
    <dgm:pt modelId="{7822F971-D7AD-4BE4-AE17-5A95E4BC50F2}" type="sibTrans" cxnId="{36885C58-BDD3-4FC0-A9EB-DE62A99AAC91}">
      <dgm:prSet/>
      <dgm:spPr/>
      <dgm:t>
        <a:bodyPr/>
        <a:lstStyle/>
        <a:p>
          <a:endParaRPr lang="en-US"/>
        </a:p>
      </dgm:t>
    </dgm:pt>
    <dgm:pt modelId="{849730A5-BADB-4C21-AB5B-38DA0C47B306}">
      <dgm:prSet/>
      <dgm:spPr/>
      <dgm:t>
        <a:bodyPr/>
        <a:lstStyle/>
        <a:p>
          <a:pPr rtl="0"/>
          <a:r>
            <a:rPr lang="en-GB"/>
            <a:t>We interpret and organize the events and social relationships of our lives in a system or patterns called </a:t>
          </a:r>
          <a:r>
            <a:rPr lang="en-GB" b="1"/>
            <a:t>constructs.</a:t>
          </a:r>
          <a:r>
            <a:rPr lang="en-GB"/>
            <a:t> </a:t>
          </a:r>
        </a:p>
      </dgm:t>
    </dgm:pt>
    <dgm:pt modelId="{CDB9C004-4544-4142-999D-8C2E99FB037F}" type="parTrans" cxnId="{6A94821F-E22A-417D-A6A3-0BDC1D833061}">
      <dgm:prSet/>
      <dgm:spPr/>
      <dgm:t>
        <a:bodyPr/>
        <a:lstStyle/>
        <a:p>
          <a:endParaRPr lang="en-US"/>
        </a:p>
      </dgm:t>
    </dgm:pt>
    <dgm:pt modelId="{488E9C99-84D2-440B-8C4D-CF85664EE02F}" type="sibTrans" cxnId="{6A94821F-E22A-417D-A6A3-0BDC1D833061}">
      <dgm:prSet/>
      <dgm:spPr/>
      <dgm:t>
        <a:bodyPr/>
        <a:lstStyle/>
        <a:p>
          <a:endParaRPr lang="en-US"/>
        </a:p>
      </dgm:t>
    </dgm:pt>
    <dgm:pt modelId="{7D679C0D-7145-4F56-8FC2-2245936B4EDB}">
      <dgm:prSet/>
      <dgm:spPr/>
      <dgm:t>
        <a:bodyPr/>
        <a:lstStyle/>
        <a:p>
          <a:pPr rtl="0"/>
          <a:r>
            <a:rPr lang="en-GB"/>
            <a:t>A </a:t>
          </a:r>
          <a:r>
            <a:rPr lang="en-GB" b="1"/>
            <a:t>construct</a:t>
          </a:r>
          <a:r>
            <a:rPr lang="en-GB"/>
            <a:t> is a person’s unique way of looking at life, </a:t>
          </a:r>
        </a:p>
      </dgm:t>
    </dgm:pt>
    <dgm:pt modelId="{31FF22D6-DD29-4575-830E-8F432EE47032}" type="parTrans" cxnId="{009DA50F-529D-49E0-81B1-FAE70A55F3AF}">
      <dgm:prSet/>
      <dgm:spPr/>
      <dgm:t>
        <a:bodyPr/>
        <a:lstStyle/>
        <a:p>
          <a:endParaRPr lang="en-US"/>
        </a:p>
      </dgm:t>
    </dgm:pt>
    <dgm:pt modelId="{E1A220CB-BD8E-4146-9CBE-827CD9CCB8E1}" type="sibTrans" cxnId="{009DA50F-529D-49E0-81B1-FAE70A55F3AF}">
      <dgm:prSet/>
      <dgm:spPr/>
      <dgm:t>
        <a:bodyPr/>
        <a:lstStyle/>
        <a:p>
          <a:endParaRPr lang="en-US"/>
        </a:p>
      </dgm:t>
    </dgm:pt>
    <dgm:pt modelId="{C86A8218-E373-43B5-9606-BE3EB4278BC5}">
      <dgm:prSet/>
      <dgm:spPr/>
      <dgm:t>
        <a:bodyPr/>
        <a:lstStyle/>
        <a:p>
          <a:pPr rtl="0"/>
          <a:r>
            <a:rPr lang="en-GB" dirty="0"/>
            <a:t>On the basis of this pattern, we make predictions about ourselves and about other people and events.  And we use these predictions to formulate our response and guide our actions.</a:t>
          </a:r>
        </a:p>
      </dgm:t>
    </dgm:pt>
    <dgm:pt modelId="{1CB3C6E4-8219-46B3-AD5B-F5B9C4C8410F}" type="parTrans" cxnId="{7A81716D-8471-4304-B225-5D06071F2C61}">
      <dgm:prSet/>
      <dgm:spPr/>
      <dgm:t>
        <a:bodyPr/>
        <a:lstStyle/>
        <a:p>
          <a:endParaRPr lang="en-US"/>
        </a:p>
      </dgm:t>
    </dgm:pt>
    <dgm:pt modelId="{DA6CBF73-CF0A-4D7E-9607-9568816C7FB9}" type="sibTrans" cxnId="{7A81716D-8471-4304-B225-5D06071F2C61}">
      <dgm:prSet/>
      <dgm:spPr/>
      <dgm:t>
        <a:bodyPr/>
        <a:lstStyle/>
        <a:p>
          <a:endParaRPr lang="en-US"/>
        </a:p>
      </dgm:t>
    </dgm:pt>
    <dgm:pt modelId="{B565ED4B-0451-4D5A-8043-D97CBE343F45}" type="pres">
      <dgm:prSet presAssocID="{29AEFBD9-0749-4673-865B-18337A991858}" presName="matrix" presStyleCnt="0">
        <dgm:presLayoutVars>
          <dgm:chMax val="1"/>
          <dgm:dir/>
          <dgm:resizeHandles val="exact"/>
        </dgm:presLayoutVars>
      </dgm:prSet>
      <dgm:spPr/>
    </dgm:pt>
    <dgm:pt modelId="{26420263-BE2A-4600-9510-ABA6F59D6222}" type="pres">
      <dgm:prSet presAssocID="{29AEFBD9-0749-4673-865B-18337A991858}" presName="axisShape" presStyleLbl="bgShp" presStyleIdx="0" presStyleCnt="1"/>
      <dgm:spPr/>
    </dgm:pt>
    <dgm:pt modelId="{ADBF6F4F-EA17-49A1-85F0-B5CD719AE410}" type="pres">
      <dgm:prSet presAssocID="{29AEFBD9-0749-4673-865B-18337A991858}" presName="rect1" presStyleLbl="node1" presStyleIdx="0" presStyleCnt="4">
        <dgm:presLayoutVars>
          <dgm:chMax val="0"/>
          <dgm:chPref val="0"/>
          <dgm:bulletEnabled val="1"/>
        </dgm:presLayoutVars>
      </dgm:prSet>
      <dgm:spPr/>
    </dgm:pt>
    <dgm:pt modelId="{5EB936A9-1C54-43F8-B766-562429D8328F}" type="pres">
      <dgm:prSet presAssocID="{29AEFBD9-0749-4673-865B-18337A991858}" presName="rect2" presStyleLbl="node1" presStyleIdx="1" presStyleCnt="4">
        <dgm:presLayoutVars>
          <dgm:chMax val="0"/>
          <dgm:chPref val="0"/>
          <dgm:bulletEnabled val="1"/>
        </dgm:presLayoutVars>
      </dgm:prSet>
      <dgm:spPr/>
    </dgm:pt>
    <dgm:pt modelId="{ACFBA7D9-292E-4C8B-A393-E5E173F4007C}" type="pres">
      <dgm:prSet presAssocID="{29AEFBD9-0749-4673-865B-18337A991858}" presName="rect3" presStyleLbl="node1" presStyleIdx="2" presStyleCnt="4">
        <dgm:presLayoutVars>
          <dgm:chMax val="0"/>
          <dgm:chPref val="0"/>
          <dgm:bulletEnabled val="1"/>
        </dgm:presLayoutVars>
      </dgm:prSet>
      <dgm:spPr/>
    </dgm:pt>
    <dgm:pt modelId="{BCC79090-C3C4-447D-8D24-D0AF416B481E}" type="pres">
      <dgm:prSet presAssocID="{29AEFBD9-0749-4673-865B-18337A991858}" presName="rect4" presStyleLbl="node1" presStyleIdx="3" presStyleCnt="4">
        <dgm:presLayoutVars>
          <dgm:chMax val="0"/>
          <dgm:chPref val="0"/>
          <dgm:bulletEnabled val="1"/>
        </dgm:presLayoutVars>
      </dgm:prSet>
      <dgm:spPr/>
    </dgm:pt>
  </dgm:ptLst>
  <dgm:cxnLst>
    <dgm:cxn modelId="{009DA50F-529D-49E0-81B1-FAE70A55F3AF}" srcId="{29AEFBD9-0749-4673-865B-18337A991858}" destId="{7D679C0D-7145-4F56-8FC2-2245936B4EDB}" srcOrd="2" destOrd="0" parTransId="{31FF22D6-DD29-4575-830E-8F432EE47032}" sibTransId="{E1A220CB-BD8E-4146-9CBE-827CD9CCB8E1}"/>
    <dgm:cxn modelId="{724A3E11-4F20-4F56-9484-0D78B0CDC6A3}" type="presOf" srcId="{29AEFBD9-0749-4673-865B-18337A991858}" destId="{B565ED4B-0451-4D5A-8043-D97CBE343F45}" srcOrd="0" destOrd="0" presId="urn:microsoft.com/office/officeart/2005/8/layout/matrix2"/>
    <dgm:cxn modelId="{6A94821F-E22A-417D-A6A3-0BDC1D833061}" srcId="{29AEFBD9-0749-4673-865B-18337A991858}" destId="{849730A5-BADB-4C21-AB5B-38DA0C47B306}" srcOrd="1" destOrd="0" parTransId="{CDB9C004-4544-4142-999D-8C2E99FB037F}" sibTransId="{488E9C99-84D2-440B-8C4D-CF85664EE02F}"/>
    <dgm:cxn modelId="{7A81716D-8471-4304-B225-5D06071F2C61}" srcId="{29AEFBD9-0749-4673-865B-18337A991858}" destId="{C86A8218-E373-43B5-9606-BE3EB4278BC5}" srcOrd="3" destOrd="0" parTransId="{1CB3C6E4-8219-46B3-AD5B-F5B9C4C8410F}" sibTransId="{DA6CBF73-CF0A-4D7E-9607-9568816C7FB9}"/>
    <dgm:cxn modelId="{9512FF76-A4D3-4EBB-9D42-227DAD1C1389}" type="presOf" srcId="{7D679C0D-7145-4F56-8FC2-2245936B4EDB}" destId="{ACFBA7D9-292E-4C8B-A393-E5E173F4007C}" srcOrd="0" destOrd="0" presId="urn:microsoft.com/office/officeart/2005/8/layout/matrix2"/>
    <dgm:cxn modelId="{36885C58-BDD3-4FC0-A9EB-DE62A99AAC91}" srcId="{29AEFBD9-0749-4673-865B-18337A991858}" destId="{BACFC938-5066-4485-90AA-6AB2C7D7E91A}" srcOrd="0" destOrd="0" parTransId="{7C20DD4B-AC3B-4219-BBB8-C49DA489BA12}" sibTransId="{7822F971-D7AD-4BE4-AE17-5A95E4BC50F2}"/>
    <dgm:cxn modelId="{6A752BA2-D030-415D-AD9F-7B591F275790}" type="presOf" srcId="{BACFC938-5066-4485-90AA-6AB2C7D7E91A}" destId="{ADBF6F4F-EA17-49A1-85F0-B5CD719AE410}" srcOrd="0" destOrd="0" presId="urn:microsoft.com/office/officeart/2005/8/layout/matrix2"/>
    <dgm:cxn modelId="{12BABCA7-30F2-42CF-877D-7EA5F25736D5}" type="presOf" srcId="{849730A5-BADB-4C21-AB5B-38DA0C47B306}" destId="{5EB936A9-1C54-43F8-B766-562429D8328F}" srcOrd="0" destOrd="0" presId="urn:microsoft.com/office/officeart/2005/8/layout/matrix2"/>
    <dgm:cxn modelId="{BAAAE8B1-9E7F-40FD-8DFB-50F968A1DE15}" type="presOf" srcId="{C86A8218-E373-43B5-9606-BE3EB4278BC5}" destId="{BCC79090-C3C4-447D-8D24-D0AF416B481E}" srcOrd="0" destOrd="0" presId="urn:microsoft.com/office/officeart/2005/8/layout/matrix2"/>
    <dgm:cxn modelId="{9C769108-AC4F-4C2A-800E-66E01C31D6C9}" type="presParOf" srcId="{B565ED4B-0451-4D5A-8043-D97CBE343F45}" destId="{26420263-BE2A-4600-9510-ABA6F59D6222}" srcOrd="0" destOrd="0" presId="urn:microsoft.com/office/officeart/2005/8/layout/matrix2"/>
    <dgm:cxn modelId="{DC8E2FF2-E676-4830-B4E9-B624A93D5A23}" type="presParOf" srcId="{B565ED4B-0451-4D5A-8043-D97CBE343F45}" destId="{ADBF6F4F-EA17-49A1-85F0-B5CD719AE410}" srcOrd="1" destOrd="0" presId="urn:microsoft.com/office/officeart/2005/8/layout/matrix2"/>
    <dgm:cxn modelId="{140F123C-579B-47CA-BA5C-000E7A739CD2}" type="presParOf" srcId="{B565ED4B-0451-4D5A-8043-D97CBE343F45}" destId="{5EB936A9-1C54-43F8-B766-562429D8328F}" srcOrd="2" destOrd="0" presId="urn:microsoft.com/office/officeart/2005/8/layout/matrix2"/>
    <dgm:cxn modelId="{093668D0-AB3F-4B72-A086-DBC9E4E9AC93}" type="presParOf" srcId="{B565ED4B-0451-4D5A-8043-D97CBE343F45}" destId="{ACFBA7D9-292E-4C8B-A393-E5E173F4007C}" srcOrd="3" destOrd="0" presId="urn:microsoft.com/office/officeart/2005/8/layout/matrix2"/>
    <dgm:cxn modelId="{4BEFDAD0-0FC3-43D6-B9B2-410CC0698BC6}" type="presParOf" srcId="{B565ED4B-0451-4D5A-8043-D97CBE343F45}" destId="{BCC79090-C3C4-447D-8D24-D0AF416B481E}" srcOrd="4" destOrd="0" presId="urn:microsoft.com/office/officeart/2005/8/layout/matrix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6A5F6493-FEAA-4796-93D3-39C6ADFD5092}" type="doc">
      <dgm:prSet loTypeId="urn:microsoft.com/office/officeart/2005/8/layout/lProcess3" loCatId="process" qsTypeId="urn:microsoft.com/office/officeart/2005/8/quickstyle/simple1" qsCatId="simple" csTypeId="urn:microsoft.com/office/officeart/2005/8/colors/colorful3" csCatId="colorful"/>
      <dgm:spPr/>
      <dgm:t>
        <a:bodyPr/>
        <a:lstStyle/>
        <a:p>
          <a:endParaRPr lang="en-US"/>
        </a:p>
      </dgm:t>
    </dgm:pt>
    <dgm:pt modelId="{CDFBA7AD-2886-4782-9931-4EB2FFDF1609}">
      <dgm:prSet/>
      <dgm:spPr/>
      <dgm:t>
        <a:bodyPr/>
        <a:lstStyle/>
        <a:p>
          <a:pPr rtl="0"/>
          <a:r>
            <a:rPr lang="en-GB"/>
            <a:t>According to George Kelly, personality is composed of the various mental constructs through which each person views reality. </a:t>
          </a:r>
        </a:p>
      </dgm:t>
    </dgm:pt>
    <dgm:pt modelId="{08D2CA5D-3E44-4B8B-B411-394EBF62B778}" type="parTrans" cxnId="{A71BF9B2-6675-4B21-B4E5-0A76FFEED12A}">
      <dgm:prSet/>
      <dgm:spPr/>
      <dgm:t>
        <a:bodyPr/>
        <a:lstStyle/>
        <a:p>
          <a:endParaRPr lang="en-US"/>
        </a:p>
      </dgm:t>
    </dgm:pt>
    <dgm:pt modelId="{1EB1212B-D970-4965-AA6B-4EE4AEE90513}" type="sibTrans" cxnId="{A71BF9B2-6675-4B21-B4E5-0A76FFEED12A}">
      <dgm:prSet/>
      <dgm:spPr/>
      <dgm:t>
        <a:bodyPr/>
        <a:lstStyle/>
        <a:p>
          <a:endParaRPr lang="en-US"/>
        </a:p>
      </dgm:t>
    </dgm:pt>
    <dgm:pt modelId="{D6FCB818-D10E-4BC1-B0D9-14C7EEA218ED}">
      <dgm:prSet/>
      <dgm:spPr/>
      <dgm:t>
        <a:bodyPr/>
        <a:lstStyle/>
        <a:p>
          <a:pPr rtl="0"/>
          <a:r>
            <a:rPr lang="en-GB"/>
            <a:t>He believed that each person was much like a scientist. </a:t>
          </a:r>
        </a:p>
      </dgm:t>
    </dgm:pt>
    <dgm:pt modelId="{71480E2C-4C0F-4692-A7D3-386C3747F5FE}" type="parTrans" cxnId="{555DD971-CE53-4458-9D9F-01B20ACBF65D}">
      <dgm:prSet/>
      <dgm:spPr/>
      <dgm:t>
        <a:bodyPr/>
        <a:lstStyle/>
        <a:p>
          <a:endParaRPr lang="en-US"/>
        </a:p>
      </dgm:t>
    </dgm:pt>
    <dgm:pt modelId="{B53E73D6-DBF4-4B98-A832-B93A40DE4B53}" type="sibTrans" cxnId="{555DD971-CE53-4458-9D9F-01B20ACBF65D}">
      <dgm:prSet/>
      <dgm:spPr/>
      <dgm:t>
        <a:bodyPr/>
        <a:lstStyle/>
        <a:p>
          <a:endParaRPr lang="en-US"/>
        </a:p>
      </dgm:t>
    </dgm:pt>
    <dgm:pt modelId="{8FBED6C8-0193-465B-94D4-BABE18C0F169}">
      <dgm:prSet/>
      <dgm:spPr/>
      <dgm:t>
        <a:bodyPr/>
        <a:lstStyle/>
        <a:p>
          <a:pPr rtl="0"/>
          <a:r>
            <a:rPr lang="en-GB"/>
            <a:t>Just like scientists, we want to understand the world around us, make predictions about what will happen next, and create theories to explain events.</a:t>
          </a:r>
        </a:p>
      </dgm:t>
    </dgm:pt>
    <dgm:pt modelId="{3DB1852C-7F6E-448D-8019-75A3A5091F28}" type="parTrans" cxnId="{15BDDAAE-D061-412E-89F0-5B60577993CB}">
      <dgm:prSet/>
      <dgm:spPr/>
      <dgm:t>
        <a:bodyPr/>
        <a:lstStyle/>
        <a:p>
          <a:endParaRPr lang="en-US"/>
        </a:p>
      </dgm:t>
    </dgm:pt>
    <dgm:pt modelId="{61CEDD4E-835D-4707-BB17-ECA61974EFE8}" type="sibTrans" cxnId="{15BDDAAE-D061-412E-89F0-5B60577993CB}">
      <dgm:prSet/>
      <dgm:spPr/>
      <dgm:t>
        <a:bodyPr/>
        <a:lstStyle/>
        <a:p>
          <a:endParaRPr lang="en-US"/>
        </a:p>
      </dgm:t>
    </dgm:pt>
    <dgm:pt modelId="{0F3B133E-3921-4EF6-8369-00882C39F23F}" type="pres">
      <dgm:prSet presAssocID="{6A5F6493-FEAA-4796-93D3-39C6ADFD5092}" presName="Name0" presStyleCnt="0">
        <dgm:presLayoutVars>
          <dgm:chPref val="3"/>
          <dgm:dir/>
          <dgm:animLvl val="lvl"/>
          <dgm:resizeHandles/>
        </dgm:presLayoutVars>
      </dgm:prSet>
      <dgm:spPr/>
    </dgm:pt>
    <dgm:pt modelId="{0FEACC85-5E20-4CEC-B24A-5A24E8079711}" type="pres">
      <dgm:prSet presAssocID="{CDFBA7AD-2886-4782-9931-4EB2FFDF1609}" presName="horFlow" presStyleCnt="0"/>
      <dgm:spPr/>
    </dgm:pt>
    <dgm:pt modelId="{D6A60BD5-794A-4361-B3C9-997B6C7A62BF}" type="pres">
      <dgm:prSet presAssocID="{CDFBA7AD-2886-4782-9931-4EB2FFDF1609}" presName="bigChev" presStyleLbl="node1" presStyleIdx="0" presStyleCnt="3"/>
      <dgm:spPr/>
    </dgm:pt>
    <dgm:pt modelId="{66DEDD38-FE1B-471D-AF50-2E37196362CF}" type="pres">
      <dgm:prSet presAssocID="{CDFBA7AD-2886-4782-9931-4EB2FFDF1609}" presName="vSp" presStyleCnt="0"/>
      <dgm:spPr/>
    </dgm:pt>
    <dgm:pt modelId="{9CE140F4-C189-48F0-9335-C1BBC4FBB627}" type="pres">
      <dgm:prSet presAssocID="{D6FCB818-D10E-4BC1-B0D9-14C7EEA218ED}" presName="horFlow" presStyleCnt="0"/>
      <dgm:spPr/>
    </dgm:pt>
    <dgm:pt modelId="{56AE7333-F44A-4234-ABC6-00C4C10E9425}" type="pres">
      <dgm:prSet presAssocID="{D6FCB818-D10E-4BC1-B0D9-14C7EEA218ED}" presName="bigChev" presStyleLbl="node1" presStyleIdx="1" presStyleCnt="3"/>
      <dgm:spPr/>
    </dgm:pt>
    <dgm:pt modelId="{EEC8BE88-DDB7-47A7-9CA5-2EE9077848F8}" type="pres">
      <dgm:prSet presAssocID="{D6FCB818-D10E-4BC1-B0D9-14C7EEA218ED}" presName="vSp" presStyleCnt="0"/>
      <dgm:spPr/>
    </dgm:pt>
    <dgm:pt modelId="{786274FF-90C9-493C-ACB3-9120A0C1D74C}" type="pres">
      <dgm:prSet presAssocID="{8FBED6C8-0193-465B-94D4-BABE18C0F169}" presName="horFlow" presStyleCnt="0"/>
      <dgm:spPr/>
    </dgm:pt>
    <dgm:pt modelId="{6B238C60-0794-47F0-8CA4-DE205E2D6867}" type="pres">
      <dgm:prSet presAssocID="{8FBED6C8-0193-465B-94D4-BABE18C0F169}" presName="bigChev" presStyleLbl="node1" presStyleIdx="2" presStyleCnt="3"/>
      <dgm:spPr/>
    </dgm:pt>
  </dgm:ptLst>
  <dgm:cxnLst>
    <dgm:cxn modelId="{6DB7EA07-F780-49D1-AADA-C461BC046313}" type="presOf" srcId="{D6FCB818-D10E-4BC1-B0D9-14C7EEA218ED}" destId="{56AE7333-F44A-4234-ABC6-00C4C10E9425}" srcOrd="0" destOrd="0" presId="urn:microsoft.com/office/officeart/2005/8/layout/lProcess3"/>
    <dgm:cxn modelId="{21CC2210-A4A3-4B75-95A0-5ABC3DDDA3E2}" type="presOf" srcId="{8FBED6C8-0193-465B-94D4-BABE18C0F169}" destId="{6B238C60-0794-47F0-8CA4-DE205E2D6867}" srcOrd="0" destOrd="0" presId="urn:microsoft.com/office/officeart/2005/8/layout/lProcess3"/>
    <dgm:cxn modelId="{119D126C-A8BA-47D0-BB28-D333CE696609}" type="presOf" srcId="{6A5F6493-FEAA-4796-93D3-39C6ADFD5092}" destId="{0F3B133E-3921-4EF6-8369-00882C39F23F}" srcOrd="0" destOrd="0" presId="urn:microsoft.com/office/officeart/2005/8/layout/lProcess3"/>
    <dgm:cxn modelId="{555DD971-CE53-4458-9D9F-01B20ACBF65D}" srcId="{6A5F6493-FEAA-4796-93D3-39C6ADFD5092}" destId="{D6FCB818-D10E-4BC1-B0D9-14C7EEA218ED}" srcOrd="1" destOrd="0" parTransId="{71480E2C-4C0F-4692-A7D3-386C3747F5FE}" sibTransId="{B53E73D6-DBF4-4B98-A832-B93A40DE4B53}"/>
    <dgm:cxn modelId="{15BDDAAE-D061-412E-89F0-5B60577993CB}" srcId="{6A5F6493-FEAA-4796-93D3-39C6ADFD5092}" destId="{8FBED6C8-0193-465B-94D4-BABE18C0F169}" srcOrd="2" destOrd="0" parTransId="{3DB1852C-7F6E-448D-8019-75A3A5091F28}" sibTransId="{61CEDD4E-835D-4707-BB17-ECA61974EFE8}"/>
    <dgm:cxn modelId="{A71BF9B2-6675-4B21-B4E5-0A76FFEED12A}" srcId="{6A5F6493-FEAA-4796-93D3-39C6ADFD5092}" destId="{CDFBA7AD-2886-4782-9931-4EB2FFDF1609}" srcOrd="0" destOrd="0" parTransId="{08D2CA5D-3E44-4B8B-B411-394EBF62B778}" sibTransId="{1EB1212B-D970-4965-AA6B-4EE4AEE90513}"/>
    <dgm:cxn modelId="{2B3338E3-9CEA-4BA9-B2CE-68A62D4E1BE6}" type="presOf" srcId="{CDFBA7AD-2886-4782-9931-4EB2FFDF1609}" destId="{D6A60BD5-794A-4361-B3C9-997B6C7A62BF}" srcOrd="0" destOrd="0" presId="urn:microsoft.com/office/officeart/2005/8/layout/lProcess3"/>
    <dgm:cxn modelId="{49A6DFA0-C694-4757-9D9A-5FF57DFF96A5}" type="presParOf" srcId="{0F3B133E-3921-4EF6-8369-00882C39F23F}" destId="{0FEACC85-5E20-4CEC-B24A-5A24E8079711}" srcOrd="0" destOrd="0" presId="urn:microsoft.com/office/officeart/2005/8/layout/lProcess3"/>
    <dgm:cxn modelId="{028446F7-462F-4196-91A7-22659F9756DC}" type="presParOf" srcId="{0FEACC85-5E20-4CEC-B24A-5A24E8079711}" destId="{D6A60BD5-794A-4361-B3C9-997B6C7A62BF}" srcOrd="0" destOrd="0" presId="urn:microsoft.com/office/officeart/2005/8/layout/lProcess3"/>
    <dgm:cxn modelId="{F8621641-D65E-4B09-86FC-9CBCED7E6399}" type="presParOf" srcId="{0F3B133E-3921-4EF6-8369-00882C39F23F}" destId="{66DEDD38-FE1B-471D-AF50-2E37196362CF}" srcOrd="1" destOrd="0" presId="urn:microsoft.com/office/officeart/2005/8/layout/lProcess3"/>
    <dgm:cxn modelId="{A940E30A-869A-442B-B857-1C88D477AD75}" type="presParOf" srcId="{0F3B133E-3921-4EF6-8369-00882C39F23F}" destId="{9CE140F4-C189-48F0-9335-C1BBC4FBB627}" srcOrd="2" destOrd="0" presId="urn:microsoft.com/office/officeart/2005/8/layout/lProcess3"/>
    <dgm:cxn modelId="{7F6C176E-AD9E-4557-BE3C-AC751C02F7C4}" type="presParOf" srcId="{9CE140F4-C189-48F0-9335-C1BBC4FBB627}" destId="{56AE7333-F44A-4234-ABC6-00C4C10E9425}" srcOrd="0" destOrd="0" presId="urn:microsoft.com/office/officeart/2005/8/layout/lProcess3"/>
    <dgm:cxn modelId="{DFD0223A-AE3C-49DD-A9D4-EF9C733A18DF}" type="presParOf" srcId="{0F3B133E-3921-4EF6-8369-00882C39F23F}" destId="{EEC8BE88-DDB7-47A7-9CA5-2EE9077848F8}" srcOrd="3" destOrd="0" presId="urn:microsoft.com/office/officeart/2005/8/layout/lProcess3"/>
    <dgm:cxn modelId="{909F6458-2270-4763-96CB-EB2A2304EE2E}" type="presParOf" srcId="{0F3B133E-3921-4EF6-8369-00882C39F23F}" destId="{786274FF-90C9-493C-ACB3-9120A0C1D74C}" srcOrd="4" destOrd="0" presId="urn:microsoft.com/office/officeart/2005/8/layout/lProcess3"/>
    <dgm:cxn modelId="{17777DB8-421D-4B03-A425-39A66B4E2FE0}" type="presParOf" srcId="{786274FF-90C9-493C-ACB3-9120A0C1D74C}" destId="{6B238C60-0794-47F0-8CA4-DE205E2D6867}" srcOrd="0" destOrd="0" presId="urn:microsoft.com/office/officeart/2005/8/layout/lProcess3"/>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F57CD386-3F58-49AF-AB1C-4E40293ABDFF}"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59DD7F99-FAAA-431B-924D-1024E96FAE85}">
      <dgm:prSet/>
      <dgm:spPr/>
      <dgm:t>
        <a:bodyPr/>
        <a:lstStyle/>
        <a:p>
          <a:pPr rtl="0"/>
          <a:r>
            <a:rPr lang="en-GB"/>
            <a:t>How it works…</a:t>
          </a:r>
        </a:p>
      </dgm:t>
    </dgm:pt>
    <dgm:pt modelId="{7388E0CB-C0AA-41FF-B8F7-ACB2612E485F}" type="parTrans" cxnId="{620662A4-0954-4416-B3AD-9D11A2A19306}">
      <dgm:prSet/>
      <dgm:spPr/>
      <dgm:t>
        <a:bodyPr/>
        <a:lstStyle/>
        <a:p>
          <a:endParaRPr lang="en-US"/>
        </a:p>
      </dgm:t>
    </dgm:pt>
    <dgm:pt modelId="{4337C250-1A0A-43E6-81C0-16FF6EEC33D1}" type="sibTrans" cxnId="{620662A4-0954-4416-B3AD-9D11A2A19306}">
      <dgm:prSet/>
      <dgm:spPr/>
      <dgm:t>
        <a:bodyPr/>
        <a:lstStyle/>
        <a:p>
          <a:endParaRPr lang="en-US"/>
        </a:p>
      </dgm:t>
    </dgm:pt>
    <dgm:pt modelId="{681F8A8F-F2BB-43F9-B96D-AA8A4B36C158}" type="pres">
      <dgm:prSet presAssocID="{F57CD386-3F58-49AF-AB1C-4E40293ABDFF}" presName="vert0" presStyleCnt="0">
        <dgm:presLayoutVars>
          <dgm:dir/>
          <dgm:animOne val="branch"/>
          <dgm:animLvl val="lvl"/>
        </dgm:presLayoutVars>
      </dgm:prSet>
      <dgm:spPr/>
    </dgm:pt>
    <dgm:pt modelId="{46F6C8B3-CD0D-4713-AA7B-4400879F7501}" type="pres">
      <dgm:prSet presAssocID="{59DD7F99-FAAA-431B-924D-1024E96FAE85}" presName="thickLine" presStyleLbl="alignNode1" presStyleIdx="0" presStyleCnt="1"/>
      <dgm:spPr/>
    </dgm:pt>
    <dgm:pt modelId="{7F045AEB-CB9D-41F6-9CCE-D011859978C7}" type="pres">
      <dgm:prSet presAssocID="{59DD7F99-FAAA-431B-924D-1024E96FAE85}" presName="horz1" presStyleCnt="0"/>
      <dgm:spPr/>
    </dgm:pt>
    <dgm:pt modelId="{1F661D80-BF03-44D1-8901-4E6550AAFA39}" type="pres">
      <dgm:prSet presAssocID="{59DD7F99-FAAA-431B-924D-1024E96FAE85}" presName="tx1" presStyleLbl="revTx" presStyleIdx="0" presStyleCnt="1"/>
      <dgm:spPr/>
    </dgm:pt>
    <dgm:pt modelId="{8196E17E-875B-49E6-941A-336927D9C7C7}" type="pres">
      <dgm:prSet presAssocID="{59DD7F99-FAAA-431B-924D-1024E96FAE85}" presName="vert1" presStyleCnt="0"/>
      <dgm:spPr/>
    </dgm:pt>
  </dgm:ptLst>
  <dgm:cxnLst>
    <dgm:cxn modelId="{42E1992D-90E6-40B2-B57E-E4F8A11D3BE2}" type="presOf" srcId="{59DD7F99-FAAA-431B-924D-1024E96FAE85}" destId="{1F661D80-BF03-44D1-8901-4E6550AAFA39}" srcOrd="0" destOrd="0" presId="urn:microsoft.com/office/officeart/2008/layout/LinedList"/>
    <dgm:cxn modelId="{C5E5F66C-DEC3-4418-8C88-C7CD79B696FE}" type="presOf" srcId="{F57CD386-3F58-49AF-AB1C-4E40293ABDFF}" destId="{681F8A8F-F2BB-43F9-B96D-AA8A4B36C158}" srcOrd="0" destOrd="0" presId="urn:microsoft.com/office/officeart/2008/layout/LinedList"/>
    <dgm:cxn modelId="{620662A4-0954-4416-B3AD-9D11A2A19306}" srcId="{F57CD386-3F58-49AF-AB1C-4E40293ABDFF}" destId="{59DD7F99-FAAA-431B-924D-1024E96FAE85}" srcOrd="0" destOrd="0" parTransId="{7388E0CB-C0AA-41FF-B8F7-ACB2612E485F}" sibTransId="{4337C250-1A0A-43E6-81C0-16FF6EEC33D1}"/>
    <dgm:cxn modelId="{F757C7B3-C1CB-454E-81EA-DCA74C06D546}" type="presParOf" srcId="{681F8A8F-F2BB-43F9-B96D-AA8A4B36C158}" destId="{46F6C8B3-CD0D-4713-AA7B-4400879F7501}" srcOrd="0" destOrd="0" presId="urn:microsoft.com/office/officeart/2008/layout/LinedList"/>
    <dgm:cxn modelId="{4ECE9D2D-15D2-4345-B9BA-A9AAE0878265}" type="presParOf" srcId="{681F8A8F-F2BB-43F9-B96D-AA8A4B36C158}" destId="{7F045AEB-CB9D-41F6-9CCE-D011859978C7}" srcOrd="1" destOrd="0" presId="urn:microsoft.com/office/officeart/2008/layout/LinedList"/>
    <dgm:cxn modelId="{D0E13ED2-8E0D-4AAF-A50E-275C69F4EF88}" type="presParOf" srcId="{7F045AEB-CB9D-41F6-9CCE-D011859978C7}" destId="{1F661D80-BF03-44D1-8901-4E6550AAFA39}" srcOrd="0" destOrd="0" presId="urn:microsoft.com/office/officeart/2008/layout/LinedList"/>
    <dgm:cxn modelId="{D04549AA-7BCB-4AD7-A959-A61859CC0B10}" type="presParOf" srcId="{7F045AEB-CB9D-41F6-9CCE-D011859978C7}" destId="{8196E17E-875B-49E6-941A-336927D9C7C7}"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F8CE873E-2BB9-4BF3-BD7C-933EE7F581A3}" type="doc">
      <dgm:prSet loTypeId="urn:microsoft.com/office/officeart/2005/8/layout/architecture" loCatId="relationship" qsTypeId="urn:microsoft.com/office/officeart/2005/8/quickstyle/simple1" qsCatId="simple" csTypeId="urn:microsoft.com/office/officeart/2005/8/colors/accent6_4" csCatId="accent6"/>
      <dgm:spPr/>
      <dgm:t>
        <a:bodyPr/>
        <a:lstStyle/>
        <a:p>
          <a:endParaRPr lang="en-US"/>
        </a:p>
      </dgm:t>
    </dgm:pt>
    <dgm:pt modelId="{4B7C85B8-6967-4AFF-973E-9D8210B15F81}">
      <dgm:prSet/>
      <dgm:spPr/>
      <dgm:t>
        <a:bodyPr/>
        <a:lstStyle/>
        <a:p>
          <a:pPr rtl="0"/>
          <a:r>
            <a:rPr lang="en-GB"/>
            <a:t>You meet someone new – you make judgements on their friendliness (friendly/unfriendly – personal construct) </a:t>
          </a:r>
        </a:p>
      </dgm:t>
    </dgm:pt>
    <dgm:pt modelId="{11618145-BD05-4ADD-A14C-4F7EC59B184D}" type="parTrans" cxnId="{2D1567FB-4CD3-47C0-B602-B11259777741}">
      <dgm:prSet/>
      <dgm:spPr/>
      <dgm:t>
        <a:bodyPr/>
        <a:lstStyle/>
        <a:p>
          <a:endParaRPr lang="en-US"/>
        </a:p>
      </dgm:t>
    </dgm:pt>
    <dgm:pt modelId="{59874507-5A62-4833-818B-C84387C575EE}" type="sibTrans" cxnId="{2D1567FB-4CD3-47C0-B602-B11259777741}">
      <dgm:prSet/>
      <dgm:spPr/>
      <dgm:t>
        <a:bodyPr/>
        <a:lstStyle/>
        <a:p>
          <a:endParaRPr lang="en-US"/>
        </a:p>
      </dgm:t>
    </dgm:pt>
    <dgm:pt modelId="{6734A274-4BB5-498B-9E49-4BCFCEF6CE6C}">
      <dgm:prSet/>
      <dgm:spPr/>
      <dgm:t>
        <a:bodyPr/>
        <a:lstStyle/>
        <a:p>
          <a:pPr rtl="0"/>
          <a:r>
            <a:rPr lang="en-GB"/>
            <a:t>Within the friendly/unfriendly </a:t>
          </a:r>
          <a:r>
            <a:rPr lang="en-GB" b="1"/>
            <a:t>superordinate construct </a:t>
          </a:r>
          <a:r>
            <a:rPr lang="en-GB"/>
            <a:t>you will have some </a:t>
          </a:r>
          <a:r>
            <a:rPr lang="en-GB" b="1"/>
            <a:t>subordinate constructs </a:t>
          </a:r>
          <a:r>
            <a:rPr lang="en-GB"/>
            <a:t>that you use to judge the person. </a:t>
          </a:r>
        </a:p>
      </dgm:t>
    </dgm:pt>
    <dgm:pt modelId="{EE4AA5D5-D449-44CD-9972-7D521984C41A}" type="parTrans" cxnId="{9749F7E8-52A3-4D9E-B3AC-56067FE52CB8}">
      <dgm:prSet/>
      <dgm:spPr/>
      <dgm:t>
        <a:bodyPr/>
        <a:lstStyle/>
        <a:p>
          <a:endParaRPr lang="en-US"/>
        </a:p>
      </dgm:t>
    </dgm:pt>
    <dgm:pt modelId="{DC13E67C-4227-4066-8A6B-E2BE384C12F3}" type="sibTrans" cxnId="{9749F7E8-52A3-4D9E-B3AC-56067FE52CB8}">
      <dgm:prSet/>
      <dgm:spPr/>
      <dgm:t>
        <a:bodyPr/>
        <a:lstStyle/>
        <a:p>
          <a:endParaRPr lang="en-US"/>
        </a:p>
      </dgm:t>
    </dgm:pt>
    <dgm:pt modelId="{FC98C976-53BB-4960-BB55-8F7538EC3BFD}">
      <dgm:prSet/>
      <dgm:spPr/>
      <dgm:t>
        <a:bodyPr/>
        <a:lstStyle/>
        <a:p>
          <a:pPr rtl="0"/>
          <a:r>
            <a:rPr lang="en-GB"/>
            <a:t>What these are will vary between individuals and will reflect your personality and interests.  </a:t>
          </a:r>
        </a:p>
      </dgm:t>
    </dgm:pt>
    <dgm:pt modelId="{D322392E-9E6C-4112-83A9-B03A82DC4376}" type="parTrans" cxnId="{C09E13B7-CDD6-45BA-9587-E6CAA332119C}">
      <dgm:prSet/>
      <dgm:spPr/>
      <dgm:t>
        <a:bodyPr/>
        <a:lstStyle/>
        <a:p>
          <a:endParaRPr lang="en-US"/>
        </a:p>
      </dgm:t>
    </dgm:pt>
    <dgm:pt modelId="{D6A2762E-50C4-4213-AA6B-5AE87EB298A4}" type="sibTrans" cxnId="{C09E13B7-CDD6-45BA-9587-E6CAA332119C}">
      <dgm:prSet/>
      <dgm:spPr/>
      <dgm:t>
        <a:bodyPr/>
        <a:lstStyle/>
        <a:p>
          <a:endParaRPr lang="en-US"/>
        </a:p>
      </dgm:t>
    </dgm:pt>
    <dgm:pt modelId="{D239D216-F05A-4E0D-8AF1-D31B9E69BFAF}">
      <dgm:prSet/>
      <dgm:spPr/>
      <dgm:t>
        <a:bodyPr/>
        <a:lstStyle/>
        <a:p>
          <a:pPr rtl="0"/>
          <a:r>
            <a:rPr lang="en-GB"/>
            <a:t>So, you might have a subordinate construct of chatty/quiet, and you make a decision here and so on through the relevant subordinate constructs in your system of personal constructs</a:t>
          </a:r>
        </a:p>
      </dgm:t>
    </dgm:pt>
    <dgm:pt modelId="{CD13EA67-CC54-49DB-88E1-67EC2D25378B}" type="parTrans" cxnId="{6EB2CF8B-3391-413E-8AEA-4A53A78E79F3}">
      <dgm:prSet/>
      <dgm:spPr/>
      <dgm:t>
        <a:bodyPr/>
        <a:lstStyle/>
        <a:p>
          <a:endParaRPr lang="en-US"/>
        </a:p>
      </dgm:t>
    </dgm:pt>
    <dgm:pt modelId="{05C6A431-B61C-40D7-8D0C-BE2096F80423}" type="sibTrans" cxnId="{6EB2CF8B-3391-413E-8AEA-4A53A78E79F3}">
      <dgm:prSet/>
      <dgm:spPr/>
      <dgm:t>
        <a:bodyPr/>
        <a:lstStyle/>
        <a:p>
          <a:endParaRPr lang="en-US"/>
        </a:p>
      </dgm:t>
    </dgm:pt>
    <dgm:pt modelId="{398B54A7-3558-4C63-B1DD-A609B00FD19A}" type="pres">
      <dgm:prSet presAssocID="{F8CE873E-2BB9-4BF3-BD7C-933EE7F581A3}" presName="Name0" presStyleCnt="0">
        <dgm:presLayoutVars>
          <dgm:chPref val="1"/>
          <dgm:dir/>
          <dgm:animOne val="branch"/>
          <dgm:animLvl val="lvl"/>
          <dgm:resizeHandles/>
        </dgm:presLayoutVars>
      </dgm:prSet>
      <dgm:spPr/>
    </dgm:pt>
    <dgm:pt modelId="{2AFBB073-1E06-44E4-A466-7FF24DA1C16F}" type="pres">
      <dgm:prSet presAssocID="{4B7C85B8-6967-4AFF-973E-9D8210B15F81}" presName="vertOne" presStyleCnt="0"/>
      <dgm:spPr/>
    </dgm:pt>
    <dgm:pt modelId="{91C013E7-F21A-401E-B0E0-45D8C8BF690C}" type="pres">
      <dgm:prSet presAssocID="{4B7C85B8-6967-4AFF-973E-9D8210B15F81}" presName="txOne" presStyleLbl="node0" presStyleIdx="0" presStyleCnt="4">
        <dgm:presLayoutVars>
          <dgm:chPref val="3"/>
        </dgm:presLayoutVars>
      </dgm:prSet>
      <dgm:spPr/>
    </dgm:pt>
    <dgm:pt modelId="{0B9514F5-2EEC-4019-945A-B299CBCFC9B3}" type="pres">
      <dgm:prSet presAssocID="{4B7C85B8-6967-4AFF-973E-9D8210B15F81}" presName="horzOne" presStyleCnt="0"/>
      <dgm:spPr/>
    </dgm:pt>
    <dgm:pt modelId="{7D62450A-822B-4CFE-850C-6CFAF0469DD6}" type="pres">
      <dgm:prSet presAssocID="{59874507-5A62-4833-818B-C84387C575EE}" presName="sibSpaceOne" presStyleCnt="0"/>
      <dgm:spPr/>
    </dgm:pt>
    <dgm:pt modelId="{D24F6B8B-A1EB-4F74-87DB-76113E4D7A24}" type="pres">
      <dgm:prSet presAssocID="{6734A274-4BB5-498B-9E49-4BCFCEF6CE6C}" presName="vertOne" presStyleCnt="0"/>
      <dgm:spPr/>
    </dgm:pt>
    <dgm:pt modelId="{8E795718-2F1D-4309-B9FD-BBA8528159DF}" type="pres">
      <dgm:prSet presAssocID="{6734A274-4BB5-498B-9E49-4BCFCEF6CE6C}" presName="txOne" presStyleLbl="node0" presStyleIdx="1" presStyleCnt="4">
        <dgm:presLayoutVars>
          <dgm:chPref val="3"/>
        </dgm:presLayoutVars>
      </dgm:prSet>
      <dgm:spPr/>
    </dgm:pt>
    <dgm:pt modelId="{F00D0E1A-7AB9-42D9-8C0E-1316C3B4570F}" type="pres">
      <dgm:prSet presAssocID="{6734A274-4BB5-498B-9E49-4BCFCEF6CE6C}" presName="horzOne" presStyleCnt="0"/>
      <dgm:spPr/>
    </dgm:pt>
    <dgm:pt modelId="{80972D44-289B-4CA7-815C-CBDE37AE1D95}" type="pres">
      <dgm:prSet presAssocID="{DC13E67C-4227-4066-8A6B-E2BE384C12F3}" presName="sibSpaceOne" presStyleCnt="0"/>
      <dgm:spPr/>
    </dgm:pt>
    <dgm:pt modelId="{49681EFE-4927-465D-A205-FC0E4ECEEFC7}" type="pres">
      <dgm:prSet presAssocID="{FC98C976-53BB-4960-BB55-8F7538EC3BFD}" presName="vertOne" presStyleCnt="0"/>
      <dgm:spPr/>
    </dgm:pt>
    <dgm:pt modelId="{0F5A4C83-367E-41D1-8947-164A522D0D55}" type="pres">
      <dgm:prSet presAssocID="{FC98C976-53BB-4960-BB55-8F7538EC3BFD}" presName="txOne" presStyleLbl="node0" presStyleIdx="2" presStyleCnt="4">
        <dgm:presLayoutVars>
          <dgm:chPref val="3"/>
        </dgm:presLayoutVars>
      </dgm:prSet>
      <dgm:spPr/>
    </dgm:pt>
    <dgm:pt modelId="{0F8FD5E4-7EC1-4228-BF5B-7C8E92BBBFD5}" type="pres">
      <dgm:prSet presAssocID="{FC98C976-53BB-4960-BB55-8F7538EC3BFD}" presName="horzOne" presStyleCnt="0"/>
      <dgm:spPr/>
    </dgm:pt>
    <dgm:pt modelId="{DDDE3665-499C-4DF4-90C8-F3AE2A5C0E0F}" type="pres">
      <dgm:prSet presAssocID="{D6A2762E-50C4-4213-AA6B-5AE87EB298A4}" presName="sibSpaceOne" presStyleCnt="0"/>
      <dgm:spPr/>
    </dgm:pt>
    <dgm:pt modelId="{2115E143-1B20-47C7-967D-9FF0D3DF2947}" type="pres">
      <dgm:prSet presAssocID="{D239D216-F05A-4E0D-8AF1-D31B9E69BFAF}" presName="vertOne" presStyleCnt="0"/>
      <dgm:spPr/>
    </dgm:pt>
    <dgm:pt modelId="{16618EF2-CE10-49E3-A4A3-A97487C26790}" type="pres">
      <dgm:prSet presAssocID="{D239D216-F05A-4E0D-8AF1-D31B9E69BFAF}" presName="txOne" presStyleLbl="node0" presStyleIdx="3" presStyleCnt="4">
        <dgm:presLayoutVars>
          <dgm:chPref val="3"/>
        </dgm:presLayoutVars>
      </dgm:prSet>
      <dgm:spPr/>
    </dgm:pt>
    <dgm:pt modelId="{55447F49-8C76-44F2-9C77-C077E4B675B1}" type="pres">
      <dgm:prSet presAssocID="{D239D216-F05A-4E0D-8AF1-D31B9E69BFAF}" presName="horzOne" presStyleCnt="0"/>
      <dgm:spPr/>
    </dgm:pt>
  </dgm:ptLst>
  <dgm:cxnLst>
    <dgm:cxn modelId="{4CF1FE3F-0211-452E-AC1F-5446D0050706}" type="presOf" srcId="{FC98C976-53BB-4960-BB55-8F7538EC3BFD}" destId="{0F5A4C83-367E-41D1-8947-164A522D0D55}" srcOrd="0" destOrd="0" presId="urn:microsoft.com/office/officeart/2005/8/layout/architecture"/>
    <dgm:cxn modelId="{E05E365C-E6E6-4733-8500-A251352E288A}" type="presOf" srcId="{6734A274-4BB5-498B-9E49-4BCFCEF6CE6C}" destId="{8E795718-2F1D-4309-B9FD-BBA8528159DF}" srcOrd="0" destOrd="0" presId="urn:microsoft.com/office/officeart/2005/8/layout/architecture"/>
    <dgm:cxn modelId="{1124C45E-C319-4C8A-9FB3-6B858B73B137}" type="presOf" srcId="{D239D216-F05A-4E0D-8AF1-D31B9E69BFAF}" destId="{16618EF2-CE10-49E3-A4A3-A97487C26790}" srcOrd="0" destOrd="0" presId="urn:microsoft.com/office/officeart/2005/8/layout/architecture"/>
    <dgm:cxn modelId="{6EB2CF8B-3391-413E-8AEA-4A53A78E79F3}" srcId="{F8CE873E-2BB9-4BF3-BD7C-933EE7F581A3}" destId="{D239D216-F05A-4E0D-8AF1-D31B9E69BFAF}" srcOrd="3" destOrd="0" parTransId="{CD13EA67-CC54-49DB-88E1-67EC2D25378B}" sibTransId="{05C6A431-B61C-40D7-8D0C-BE2096F80423}"/>
    <dgm:cxn modelId="{2C675CAB-F978-46FF-A23E-8BD0424AC417}" type="presOf" srcId="{F8CE873E-2BB9-4BF3-BD7C-933EE7F581A3}" destId="{398B54A7-3558-4C63-B1DD-A609B00FD19A}" srcOrd="0" destOrd="0" presId="urn:microsoft.com/office/officeart/2005/8/layout/architecture"/>
    <dgm:cxn modelId="{C09E13B7-CDD6-45BA-9587-E6CAA332119C}" srcId="{F8CE873E-2BB9-4BF3-BD7C-933EE7F581A3}" destId="{FC98C976-53BB-4960-BB55-8F7538EC3BFD}" srcOrd="2" destOrd="0" parTransId="{D322392E-9E6C-4112-83A9-B03A82DC4376}" sibTransId="{D6A2762E-50C4-4213-AA6B-5AE87EB298A4}"/>
    <dgm:cxn modelId="{3416EEE3-ABA6-4293-A19D-022A1783E66A}" type="presOf" srcId="{4B7C85B8-6967-4AFF-973E-9D8210B15F81}" destId="{91C013E7-F21A-401E-B0E0-45D8C8BF690C}" srcOrd="0" destOrd="0" presId="urn:microsoft.com/office/officeart/2005/8/layout/architecture"/>
    <dgm:cxn modelId="{9749F7E8-52A3-4D9E-B3AC-56067FE52CB8}" srcId="{F8CE873E-2BB9-4BF3-BD7C-933EE7F581A3}" destId="{6734A274-4BB5-498B-9E49-4BCFCEF6CE6C}" srcOrd="1" destOrd="0" parTransId="{EE4AA5D5-D449-44CD-9972-7D521984C41A}" sibTransId="{DC13E67C-4227-4066-8A6B-E2BE384C12F3}"/>
    <dgm:cxn modelId="{2D1567FB-4CD3-47C0-B602-B11259777741}" srcId="{F8CE873E-2BB9-4BF3-BD7C-933EE7F581A3}" destId="{4B7C85B8-6967-4AFF-973E-9D8210B15F81}" srcOrd="0" destOrd="0" parTransId="{11618145-BD05-4ADD-A14C-4F7EC59B184D}" sibTransId="{59874507-5A62-4833-818B-C84387C575EE}"/>
    <dgm:cxn modelId="{0577F3CB-A3CB-4678-8E8F-BF52929ACD45}" type="presParOf" srcId="{398B54A7-3558-4C63-B1DD-A609B00FD19A}" destId="{2AFBB073-1E06-44E4-A466-7FF24DA1C16F}" srcOrd="0" destOrd="0" presId="urn:microsoft.com/office/officeart/2005/8/layout/architecture"/>
    <dgm:cxn modelId="{3851C874-DC08-47B1-98CB-3EBB5C363AF7}" type="presParOf" srcId="{2AFBB073-1E06-44E4-A466-7FF24DA1C16F}" destId="{91C013E7-F21A-401E-B0E0-45D8C8BF690C}" srcOrd="0" destOrd="0" presId="urn:microsoft.com/office/officeart/2005/8/layout/architecture"/>
    <dgm:cxn modelId="{6A05D83D-0677-4F34-8DF1-C3EA15A5F344}" type="presParOf" srcId="{2AFBB073-1E06-44E4-A466-7FF24DA1C16F}" destId="{0B9514F5-2EEC-4019-945A-B299CBCFC9B3}" srcOrd="1" destOrd="0" presId="urn:microsoft.com/office/officeart/2005/8/layout/architecture"/>
    <dgm:cxn modelId="{8AEB0845-0A9A-443B-94E6-B447C8606730}" type="presParOf" srcId="{398B54A7-3558-4C63-B1DD-A609B00FD19A}" destId="{7D62450A-822B-4CFE-850C-6CFAF0469DD6}" srcOrd="1" destOrd="0" presId="urn:microsoft.com/office/officeart/2005/8/layout/architecture"/>
    <dgm:cxn modelId="{64CC3088-5BAB-437C-8266-715411525595}" type="presParOf" srcId="{398B54A7-3558-4C63-B1DD-A609B00FD19A}" destId="{D24F6B8B-A1EB-4F74-87DB-76113E4D7A24}" srcOrd="2" destOrd="0" presId="urn:microsoft.com/office/officeart/2005/8/layout/architecture"/>
    <dgm:cxn modelId="{D44A2C2B-52D3-4544-B05A-DE7C0FF4B190}" type="presParOf" srcId="{D24F6B8B-A1EB-4F74-87DB-76113E4D7A24}" destId="{8E795718-2F1D-4309-B9FD-BBA8528159DF}" srcOrd="0" destOrd="0" presId="urn:microsoft.com/office/officeart/2005/8/layout/architecture"/>
    <dgm:cxn modelId="{38A300E8-C02A-489F-89C9-BA4E7AB23281}" type="presParOf" srcId="{D24F6B8B-A1EB-4F74-87DB-76113E4D7A24}" destId="{F00D0E1A-7AB9-42D9-8C0E-1316C3B4570F}" srcOrd="1" destOrd="0" presId="urn:microsoft.com/office/officeart/2005/8/layout/architecture"/>
    <dgm:cxn modelId="{6664CE87-C2E8-4C99-86E2-89853854D610}" type="presParOf" srcId="{398B54A7-3558-4C63-B1DD-A609B00FD19A}" destId="{80972D44-289B-4CA7-815C-CBDE37AE1D95}" srcOrd="3" destOrd="0" presId="urn:microsoft.com/office/officeart/2005/8/layout/architecture"/>
    <dgm:cxn modelId="{778CF938-AF76-44B3-BE07-3EE96B09D7D9}" type="presParOf" srcId="{398B54A7-3558-4C63-B1DD-A609B00FD19A}" destId="{49681EFE-4927-465D-A205-FC0E4ECEEFC7}" srcOrd="4" destOrd="0" presId="urn:microsoft.com/office/officeart/2005/8/layout/architecture"/>
    <dgm:cxn modelId="{4D2C8D7A-61D8-43BA-8038-FB3BA3A31D2E}" type="presParOf" srcId="{49681EFE-4927-465D-A205-FC0E4ECEEFC7}" destId="{0F5A4C83-367E-41D1-8947-164A522D0D55}" srcOrd="0" destOrd="0" presId="urn:microsoft.com/office/officeart/2005/8/layout/architecture"/>
    <dgm:cxn modelId="{7E3F5CA6-D38B-484B-858A-1D6EC7F6EAF6}" type="presParOf" srcId="{49681EFE-4927-465D-A205-FC0E4ECEEFC7}" destId="{0F8FD5E4-7EC1-4228-BF5B-7C8E92BBBFD5}" srcOrd="1" destOrd="0" presId="urn:microsoft.com/office/officeart/2005/8/layout/architecture"/>
    <dgm:cxn modelId="{5EBC6C41-EBDB-450F-9999-78468E9246DF}" type="presParOf" srcId="{398B54A7-3558-4C63-B1DD-A609B00FD19A}" destId="{DDDE3665-499C-4DF4-90C8-F3AE2A5C0E0F}" srcOrd="5" destOrd="0" presId="urn:microsoft.com/office/officeart/2005/8/layout/architecture"/>
    <dgm:cxn modelId="{1E1D536E-FBAC-4227-8D7F-BC28785B2314}" type="presParOf" srcId="{398B54A7-3558-4C63-B1DD-A609B00FD19A}" destId="{2115E143-1B20-47C7-967D-9FF0D3DF2947}" srcOrd="6" destOrd="0" presId="urn:microsoft.com/office/officeart/2005/8/layout/architecture"/>
    <dgm:cxn modelId="{B2A137C9-2520-44E0-841D-FC14B72A8151}" type="presParOf" srcId="{2115E143-1B20-47C7-967D-9FF0D3DF2947}" destId="{16618EF2-CE10-49E3-A4A3-A97487C26790}" srcOrd="0" destOrd="0" presId="urn:microsoft.com/office/officeart/2005/8/layout/architecture"/>
    <dgm:cxn modelId="{4DD0661F-2D20-4DF6-A884-8641ACFA2B77}" type="presParOf" srcId="{2115E143-1B20-47C7-967D-9FF0D3DF2947}" destId="{55447F49-8C76-44F2-9C77-C077E4B675B1}" srcOrd="1" destOrd="0" presId="urn:microsoft.com/office/officeart/2005/8/layout/architecture"/>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BE959657-0472-4235-8D3F-01D7DD3CA477}"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GB"/>
        </a:p>
      </dgm:t>
    </dgm:pt>
    <dgm:pt modelId="{25FB4539-FD16-46A3-9801-CD0AF0B14AC3}">
      <dgm:prSet/>
      <dgm:spPr/>
      <dgm:t>
        <a:bodyPr/>
        <a:lstStyle/>
        <a:p>
          <a:r>
            <a:rPr lang="en-GB" b="1"/>
            <a:t>The Role of Constructs in Personality</a:t>
          </a:r>
          <a:endParaRPr lang="en-GB"/>
        </a:p>
      </dgm:t>
    </dgm:pt>
    <dgm:pt modelId="{A41F0A6B-D095-463A-B60C-564C3FD2E34A}" type="parTrans" cxnId="{A44BB841-BB55-4E65-AD18-3AD0FA05C4B9}">
      <dgm:prSet/>
      <dgm:spPr/>
      <dgm:t>
        <a:bodyPr/>
        <a:lstStyle/>
        <a:p>
          <a:endParaRPr lang="en-GB"/>
        </a:p>
      </dgm:t>
    </dgm:pt>
    <dgm:pt modelId="{7460FD8F-2C23-4E9D-A312-046B906F5051}" type="sibTrans" cxnId="{A44BB841-BB55-4E65-AD18-3AD0FA05C4B9}">
      <dgm:prSet/>
      <dgm:spPr/>
      <dgm:t>
        <a:bodyPr/>
        <a:lstStyle/>
        <a:p>
          <a:endParaRPr lang="en-GB"/>
        </a:p>
      </dgm:t>
    </dgm:pt>
    <dgm:pt modelId="{3FE09435-3FF7-465D-9F77-EE211E4C60D4}">
      <dgm:prSet/>
      <dgm:spPr/>
      <dgm:t>
        <a:bodyPr/>
        <a:lstStyle/>
        <a:p>
          <a:r>
            <a:rPr lang="en-GB" dirty="0"/>
            <a:t>Kelly viewed personality as the </a:t>
          </a:r>
          <a:r>
            <a:rPr lang="en-GB" b="1" dirty="0"/>
            <a:t>unique set of constructs</a:t>
          </a:r>
          <a:r>
            <a:rPr lang="en-GB" dirty="0"/>
            <a:t> that an individual develops and uses to understand their world.</a:t>
          </a:r>
        </a:p>
      </dgm:t>
    </dgm:pt>
    <dgm:pt modelId="{3FDEE126-C8F9-4185-A121-A9BECB5D4FD0}" type="parTrans" cxnId="{8833142C-E1EE-4508-BA39-A8FA090D8CAC}">
      <dgm:prSet/>
      <dgm:spPr/>
      <dgm:t>
        <a:bodyPr/>
        <a:lstStyle/>
        <a:p>
          <a:endParaRPr lang="en-GB"/>
        </a:p>
      </dgm:t>
    </dgm:pt>
    <dgm:pt modelId="{5F3030AF-9E65-4B4F-AC4E-2ADD6B54F6DB}" type="sibTrans" cxnId="{8833142C-E1EE-4508-BA39-A8FA090D8CAC}">
      <dgm:prSet/>
      <dgm:spPr/>
      <dgm:t>
        <a:bodyPr/>
        <a:lstStyle/>
        <a:p>
          <a:endParaRPr lang="en-GB"/>
        </a:p>
      </dgm:t>
    </dgm:pt>
    <dgm:pt modelId="{FDC25DC1-AAA0-43D5-AE4D-B397CC68588B}">
      <dgm:prSet/>
      <dgm:spPr/>
      <dgm:t>
        <a:bodyPr/>
        <a:lstStyle/>
        <a:p>
          <a:r>
            <a:rPr lang="en-GB"/>
            <a:t>Constructs are organized hierarchically, with some being more central to a person's identity than others.</a:t>
          </a:r>
        </a:p>
      </dgm:t>
    </dgm:pt>
    <dgm:pt modelId="{4AC7F0DB-0FDA-4176-A281-C1499E0126BD}" type="parTrans" cxnId="{FF8AC06D-5B01-4B5B-9A5F-AB1E5752DDBD}">
      <dgm:prSet/>
      <dgm:spPr/>
      <dgm:t>
        <a:bodyPr/>
        <a:lstStyle/>
        <a:p>
          <a:endParaRPr lang="en-GB"/>
        </a:p>
      </dgm:t>
    </dgm:pt>
    <dgm:pt modelId="{B074664D-7B22-47CB-93EB-C8AFC1653E96}" type="sibTrans" cxnId="{FF8AC06D-5B01-4B5B-9A5F-AB1E5752DDBD}">
      <dgm:prSet/>
      <dgm:spPr/>
      <dgm:t>
        <a:bodyPr/>
        <a:lstStyle/>
        <a:p>
          <a:endParaRPr lang="en-GB"/>
        </a:p>
      </dgm:t>
    </dgm:pt>
    <dgm:pt modelId="{F4592A35-8C53-414D-8954-659B445772FD}">
      <dgm:prSet/>
      <dgm:spPr/>
      <dgm:t>
        <a:bodyPr/>
        <a:lstStyle/>
        <a:p>
          <a:r>
            <a:rPr lang="en-GB"/>
            <a:t>Constructs can vary in:</a:t>
          </a:r>
        </a:p>
      </dgm:t>
    </dgm:pt>
    <dgm:pt modelId="{D6180405-2228-47D4-9520-0DA86B08E591}" type="parTrans" cxnId="{CCCFF6C3-4FEA-4D7E-A4D2-FC9EF0D4CF2E}">
      <dgm:prSet/>
      <dgm:spPr/>
      <dgm:t>
        <a:bodyPr/>
        <a:lstStyle/>
        <a:p>
          <a:endParaRPr lang="en-GB"/>
        </a:p>
      </dgm:t>
    </dgm:pt>
    <dgm:pt modelId="{5FF518F1-C5B1-4731-BBC3-A9B4F1E64D56}" type="sibTrans" cxnId="{CCCFF6C3-4FEA-4D7E-A4D2-FC9EF0D4CF2E}">
      <dgm:prSet/>
      <dgm:spPr/>
      <dgm:t>
        <a:bodyPr/>
        <a:lstStyle/>
        <a:p>
          <a:endParaRPr lang="en-GB"/>
        </a:p>
      </dgm:t>
    </dgm:pt>
    <dgm:pt modelId="{D1BD9091-6147-429E-896D-2AED1F75F576}">
      <dgm:prSet/>
      <dgm:spPr/>
      <dgm:t>
        <a:bodyPr/>
        <a:lstStyle/>
        <a:p>
          <a:r>
            <a:rPr lang="en-GB" b="1"/>
            <a:t>Range of Convenience</a:t>
          </a:r>
          <a:r>
            <a:rPr lang="en-GB"/>
            <a:t>: How broadly a construct applies to situations.</a:t>
          </a:r>
        </a:p>
      </dgm:t>
    </dgm:pt>
    <dgm:pt modelId="{1F960600-3207-49C7-A731-B118CE0ED4D6}" type="parTrans" cxnId="{7B7120D3-F44D-4783-8BDE-4AEC6E8893AC}">
      <dgm:prSet/>
      <dgm:spPr/>
      <dgm:t>
        <a:bodyPr/>
        <a:lstStyle/>
        <a:p>
          <a:endParaRPr lang="en-GB"/>
        </a:p>
      </dgm:t>
    </dgm:pt>
    <dgm:pt modelId="{48CB00CA-FFC1-4850-9CCF-807FA9820519}" type="sibTrans" cxnId="{7B7120D3-F44D-4783-8BDE-4AEC6E8893AC}">
      <dgm:prSet/>
      <dgm:spPr/>
      <dgm:t>
        <a:bodyPr/>
        <a:lstStyle/>
        <a:p>
          <a:endParaRPr lang="en-GB"/>
        </a:p>
      </dgm:t>
    </dgm:pt>
    <dgm:pt modelId="{E6B2A715-6875-4395-BE76-9824EADCBB88}">
      <dgm:prSet/>
      <dgm:spPr/>
      <dgm:t>
        <a:bodyPr/>
        <a:lstStyle/>
        <a:p>
          <a:r>
            <a:rPr lang="en-GB" b="1"/>
            <a:t>Permeability</a:t>
          </a:r>
          <a:r>
            <a:rPr lang="en-GB"/>
            <a:t>: Whether the construct can accommodate new information</a:t>
          </a:r>
        </a:p>
      </dgm:t>
    </dgm:pt>
    <dgm:pt modelId="{B25921EF-3621-47E4-BE0A-F8DAC43A7975}" type="parTrans" cxnId="{97A1B191-45F4-4206-96FD-3091EB279073}">
      <dgm:prSet/>
      <dgm:spPr/>
      <dgm:t>
        <a:bodyPr/>
        <a:lstStyle/>
        <a:p>
          <a:endParaRPr lang="en-GB"/>
        </a:p>
      </dgm:t>
    </dgm:pt>
    <dgm:pt modelId="{98AD9543-5E7B-4057-853E-25602B5468F6}" type="sibTrans" cxnId="{97A1B191-45F4-4206-96FD-3091EB279073}">
      <dgm:prSet/>
      <dgm:spPr/>
      <dgm:t>
        <a:bodyPr/>
        <a:lstStyle/>
        <a:p>
          <a:endParaRPr lang="en-GB"/>
        </a:p>
      </dgm:t>
    </dgm:pt>
    <dgm:pt modelId="{098B6816-1C9E-461F-A82F-DE0EF8387644}" type="pres">
      <dgm:prSet presAssocID="{BE959657-0472-4235-8D3F-01D7DD3CA477}" presName="linear" presStyleCnt="0">
        <dgm:presLayoutVars>
          <dgm:animLvl val="lvl"/>
          <dgm:resizeHandles val="exact"/>
        </dgm:presLayoutVars>
      </dgm:prSet>
      <dgm:spPr/>
    </dgm:pt>
    <dgm:pt modelId="{4BEBCC34-659B-4574-94D5-AAF19B019477}" type="pres">
      <dgm:prSet presAssocID="{25FB4539-FD16-46A3-9801-CD0AF0B14AC3}" presName="parentText" presStyleLbl="node1" presStyleIdx="0" presStyleCnt="2">
        <dgm:presLayoutVars>
          <dgm:chMax val="0"/>
          <dgm:bulletEnabled val="1"/>
        </dgm:presLayoutVars>
      </dgm:prSet>
      <dgm:spPr/>
    </dgm:pt>
    <dgm:pt modelId="{75731F53-BE2A-4EC8-B701-44B9FD4077FA}" type="pres">
      <dgm:prSet presAssocID="{25FB4539-FD16-46A3-9801-CD0AF0B14AC3}" presName="childText" presStyleLbl="revTx" presStyleIdx="0" presStyleCnt="1">
        <dgm:presLayoutVars>
          <dgm:bulletEnabled val="1"/>
        </dgm:presLayoutVars>
      </dgm:prSet>
      <dgm:spPr/>
    </dgm:pt>
    <dgm:pt modelId="{82FC6ABD-9E03-4D98-93F7-C815CA304EAA}" type="pres">
      <dgm:prSet presAssocID="{E6B2A715-6875-4395-BE76-9824EADCBB88}" presName="parentText" presStyleLbl="node1" presStyleIdx="1" presStyleCnt="2">
        <dgm:presLayoutVars>
          <dgm:chMax val="0"/>
          <dgm:bulletEnabled val="1"/>
        </dgm:presLayoutVars>
      </dgm:prSet>
      <dgm:spPr/>
    </dgm:pt>
  </dgm:ptLst>
  <dgm:cxnLst>
    <dgm:cxn modelId="{2B25ED19-9791-45B6-8773-412AED35A3CE}" type="presOf" srcId="{E6B2A715-6875-4395-BE76-9824EADCBB88}" destId="{82FC6ABD-9E03-4D98-93F7-C815CA304EAA}" srcOrd="0" destOrd="0" presId="urn:microsoft.com/office/officeart/2005/8/layout/vList2"/>
    <dgm:cxn modelId="{8833142C-E1EE-4508-BA39-A8FA090D8CAC}" srcId="{25FB4539-FD16-46A3-9801-CD0AF0B14AC3}" destId="{3FE09435-3FF7-465D-9F77-EE211E4C60D4}" srcOrd="0" destOrd="0" parTransId="{3FDEE126-C8F9-4185-A121-A9BECB5D4FD0}" sibTransId="{5F3030AF-9E65-4B4F-AC4E-2ADD6B54F6DB}"/>
    <dgm:cxn modelId="{A44BB841-BB55-4E65-AD18-3AD0FA05C4B9}" srcId="{BE959657-0472-4235-8D3F-01D7DD3CA477}" destId="{25FB4539-FD16-46A3-9801-CD0AF0B14AC3}" srcOrd="0" destOrd="0" parTransId="{A41F0A6B-D095-463A-B60C-564C3FD2E34A}" sibTransId="{7460FD8F-2C23-4E9D-A312-046B906F5051}"/>
    <dgm:cxn modelId="{EA405765-D2A5-407A-8842-6E9091B3CACE}" type="presOf" srcId="{BE959657-0472-4235-8D3F-01D7DD3CA477}" destId="{098B6816-1C9E-461F-A82F-DE0EF8387644}" srcOrd="0" destOrd="0" presId="urn:microsoft.com/office/officeart/2005/8/layout/vList2"/>
    <dgm:cxn modelId="{C7A81168-76A7-4089-901D-5DC1454871C1}" type="presOf" srcId="{FDC25DC1-AAA0-43D5-AE4D-B397CC68588B}" destId="{75731F53-BE2A-4EC8-B701-44B9FD4077FA}" srcOrd="0" destOrd="1" presId="urn:microsoft.com/office/officeart/2005/8/layout/vList2"/>
    <dgm:cxn modelId="{FF8AC06D-5B01-4B5B-9A5F-AB1E5752DDBD}" srcId="{25FB4539-FD16-46A3-9801-CD0AF0B14AC3}" destId="{FDC25DC1-AAA0-43D5-AE4D-B397CC68588B}" srcOrd="1" destOrd="0" parTransId="{4AC7F0DB-0FDA-4176-A281-C1499E0126BD}" sibTransId="{B074664D-7B22-47CB-93EB-C8AFC1653E96}"/>
    <dgm:cxn modelId="{861F1970-AB60-44EF-AB0C-3F5DCA22DE02}" type="presOf" srcId="{F4592A35-8C53-414D-8954-659B445772FD}" destId="{75731F53-BE2A-4EC8-B701-44B9FD4077FA}" srcOrd="0" destOrd="2" presId="urn:microsoft.com/office/officeart/2005/8/layout/vList2"/>
    <dgm:cxn modelId="{97A1B191-45F4-4206-96FD-3091EB279073}" srcId="{BE959657-0472-4235-8D3F-01D7DD3CA477}" destId="{E6B2A715-6875-4395-BE76-9824EADCBB88}" srcOrd="1" destOrd="0" parTransId="{B25921EF-3621-47E4-BE0A-F8DAC43A7975}" sibTransId="{98AD9543-5E7B-4057-853E-25602B5468F6}"/>
    <dgm:cxn modelId="{209C08B0-C31C-4430-B501-D66F0381F6D8}" type="presOf" srcId="{3FE09435-3FF7-465D-9F77-EE211E4C60D4}" destId="{75731F53-BE2A-4EC8-B701-44B9FD4077FA}" srcOrd="0" destOrd="0" presId="urn:microsoft.com/office/officeart/2005/8/layout/vList2"/>
    <dgm:cxn modelId="{D227B0B0-5365-4283-99BA-D9250CC27576}" type="presOf" srcId="{25FB4539-FD16-46A3-9801-CD0AF0B14AC3}" destId="{4BEBCC34-659B-4574-94D5-AAF19B019477}" srcOrd="0" destOrd="0" presId="urn:microsoft.com/office/officeart/2005/8/layout/vList2"/>
    <dgm:cxn modelId="{CCCFF6C3-4FEA-4D7E-A4D2-FC9EF0D4CF2E}" srcId="{25FB4539-FD16-46A3-9801-CD0AF0B14AC3}" destId="{F4592A35-8C53-414D-8954-659B445772FD}" srcOrd="2" destOrd="0" parTransId="{D6180405-2228-47D4-9520-0DA86B08E591}" sibTransId="{5FF518F1-C5B1-4731-BBC3-A9B4F1E64D56}"/>
    <dgm:cxn modelId="{B40156C7-A9BA-4330-9C5D-A70B6BAC10BB}" type="presOf" srcId="{D1BD9091-6147-429E-896D-2AED1F75F576}" destId="{75731F53-BE2A-4EC8-B701-44B9FD4077FA}" srcOrd="0" destOrd="3" presId="urn:microsoft.com/office/officeart/2005/8/layout/vList2"/>
    <dgm:cxn modelId="{7B7120D3-F44D-4783-8BDE-4AEC6E8893AC}" srcId="{F4592A35-8C53-414D-8954-659B445772FD}" destId="{D1BD9091-6147-429E-896D-2AED1F75F576}" srcOrd="0" destOrd="0" parTransId="{1F960600-3207-49C7-A731-B118CE0ED4D6}" sibTransId="{48CB00CA-FFC1-4850-9CCF-807FA9820519}"/>
    <dgm:cxn modelId="{3955B6F0-1808-414A-8487-73CBA39B7255}" type="presParOf" srcId="{098B6816-1C9E-461F-A82F-DE0EF8387644}" destId="{4BEBCC34-659B-4574-94D5-AAF19B019477}" srcOrd="0" destOrd="0" presId="urn:microsoft.com/office/officeart/2005/8/layout/vList2"/>
    <dgm:cxn modelId="{347D1B15-F8C8-4DD6-A6E6-A7E66C3135ED}" type="presParOf" srcId="{098B6816-1C9E-461F-A82F-DE0EF8387644}" destId="{75731F53-BE2A-4EC8-B701-44B9FD4077FA}" srcOrd="1" destOrd="0" presId="urn:microsoft.com/office/officeart/2005/8/layout/vList2"/>
    <dgm:cxn modelId="{7B2DC437-EBB2-4F2D-9D4E-3944B4FC8BD9}" type="presParOf" srcId="{098B6816-1C9E-461F-A82F-DE0EF8387644}" destId="{82FC6ABD-9E03-4D98-93F7-C815CA304EAA}"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59A01847-CDF0-441C-B6B7-B78D1763D54A}" type="doc">
      <dgm:prSet loTypeId="urn:microsoft.com/office/officeart/2005/8/layout/pyramid2" loCatId="pyramid" qsTypeId="urn:microsoft.com/office/officeart/2005/8/quickstyle/simple1" qsCatId="simple" csTypeId="urn:microsoft.com/office/officeart/2005/8/colors/accent1_2" csCatId="accent1" phldr="1"/>
      <dgm:spPr/>
      <dgm:t>
        <a:bodyPr/>
        <a:lstStyle/>
        <a:p>
          <a:endParaRPr lang="en-GB"/>
        </a:p>
      </dgm:t>
    </dgm:pt>
    <dgm:pt modelId="{98BC77B0-9C23-4B75-A7FA-65FB0A1C15D9}">
      <dgm:prSet/>
      <dgm:spPr/>
      <dgm:t>
        <a:bodyPr/>
        <a:lstStyle/>
        <a:p>
          <a:r>
            <a:rPr lang="en-GB" b="1" dirty="0"/>
            <a:t>The Fundamental Postulate</a:t>
          </a:r>
          <a:endParaRPr lang="en-GB" dirty="0"/>
        </a:p>
      </dgm:t>
    </dgm:pt>
    <dgm:pt modelId="{2037E486-15DC-495B-B874-6C6ED17BB9E8}" type="parTrans" cxnId="{D5E228E1-09E4-433F-8452-DF0ADF5DB680}">
      <dgm:prSet/>
      <dgm:spPr/>
      <dgm:t>
        <a:bodyPr/>
        <a:lstStyle/>
        <a:p>
          <a:endParaRPr lang="en-GB"/>
        </a:p>
      </dgm:t>
    </dgm:pt>
    <dgm:pt modelId="{F478C1EB-2346-47DC-8F4B-856056DF1313}" type="sibTrans" cxnId="{D5E228E1-09E4-433F-8452-DF0ADF5DB680}">
      <dgm:prSet/>
      <dgm:spPr/>
      <dgm:t>
        <a:bodyPr/>
        <a:lstStyle/>
        <a:p>
          <a:endParaRPr lang="en-GB"/>
        </a:p>
      </dgm:t>
    </dgm:pt>
    <dgm:pt modelId="{A6A1E770-21AA-468C-93A8-05A750D0220D}">
      <dgm:prSet/>
      <dgm:spPr/>
      <dgm:t>
        <a:bodyPr/>
        <a:lstStyle/>
        <a:p>
          <a:r>
            <a:rPr lang="en-GB" b="1" dirty="0"/>
            <a:t>Main Idea</a:t>
          </a:r>
          <a:r>
            <a:rPr lang="en-GB" dirty="0"/>
            <a:t>: "A person’s processes are psychologically channelled by the ways in which they anticipate events."</a:t>
          </a:r>
        </a:p>
      </dgm:t>
    </dgm:pt>
    <dgm:pt modelId="{E37A8E27-5C19-466C-9EAB-428C1F968B6C}" type="parTrans" cxnId="{B3AC60A5-D4E1-4947-8929-ECAAA82FCB9E}">
      <dgm:prSet/>
      <dgm:spPr/>
      <dgm:t>
        <a:bodyPr/>
        <a:lstStyle/>
        <a:p>
          <a:endParaRPr lang="en-GB"/>
        </a:p>
      </dgm:t>
    </dgm:pt>
    <dgm:pt modelId="{8A606964-5DA7-4234-9E1C-EA0524D68183}" type="sibTrans" cxnId="{B3AC60A5-D4E1-4947-8929-ECAAA82FCB9E}">
      <dgm:prSet/>
      <dgm:spPr/>
      <dgm:t>
        <a:bodyPr/>
        <a:lstStyle/>
        <a:p>
          <a:endParaRPr lang="en-GB"/>
        </a:p>
      </dgm:t>
    </dgm:pt>
    <dgm:pt modelId="{004B1C6B-738D-4C68-A6C7-BE3EF9480603}">
      <dgm:prSet/>
      <dgm:spPr/>
      <dgm:t>
        <a:bodyPr/>
        <a:lstStyle/>
        <a:p>
          <a:r>
            <a:rPr lang="en-GB" dirty="0"/>
            <a:t>This means that human behaviour is guided by how individuals predict and interpret future events based on their constructs.</a:t>
          </a:r>
        </a:p>
      </dgm:t>
    </dgm:pt>
    <dgm:pt modelId="{162AFA3C-C798-40E5-A012-EC8A7E21F4FB}" type="parTrans" cxnId="{7A1B336A-FDB9-4B18-AD6E-8741D0CD9049}">
      <dgm:prSet/>
      <dgm:spPr/>
      <dgm:t>
        <a:bodyPr/>
        <a:lstStyle/>
        <a:p>
          <a:endParaRPr lang="en-GB"/>
        </a:p>
      </dgm:t>
    </dgm:pt>
    <dgm:pt modelId="{93B20DDE-C430-4CE7-A6BC-9DED4E4DDB7D}" type="sibTrans" cxnId="{7A1B336A-FDB9-4B18-AD6E-8741D0CD9049}">
      <dgm:prSet/>
      <dgm:spPr/>
      <dgm:t>
        <a:bodyPr/>
        <a:lstStyle/>
        <a:p>
          <a:endParaRPr lang="en-GB"/>
        </a:p>
      </dgm:t>
    </dgm:pt>
    <dgm:pt modelId="{1E0379CD-2412-4BF2-BE2C-D64E3F760B15}" type="pres">
      <dgm:prSet presAssocID="{59A01847-CDF0-441C-B6B7-B78D1763D54A}" presName="compositeShape" presStyleCnt="0">
        <dgm:presLayoutVars>
          <dgm:dir/>
          <dgm:resizeHandles/>
        </dgm:presLayoutVars>
      </dgm:prSet>
      <dgm:spPr/>
    </dgm:pt>
    <dgm:pt modelId="{2ED61297-1F06-4578-B67C-1636567E6CBF}" type="pres">
      <dgm:prSet presAssocID="{59A01847-CDF0-441C-B6B7-B78D1763D54A}" presName="pyramid" presStyleLbl="node1" presStyleIdx="0" presStyleCnt="1"/>
      <dgm:spPr/>
    </dgm:pt>
    <dgm:pt modelId="{BBD1697B-EE8C-4974-A24B-43EC610F7B91}" type="pres">
      <dgm:prSet presAssocID="{59A01847-CDF0-441C-B6B7-B78D1763D54A}" presName="theList" presStyleCnt="0"/>
      <dgm:spPr/>
    </dgm:pt>
    <dgm:pt modelId="{59BBF0BD-21BF-40E9-8B80-3FD8C8BEEE6D}" type="pres">
      <dgm:prSet presAssocID="{98BC77B0-9C23-4B75-A7FA-65FB0A1C15D9}" presName="aNode" presStyleLbl="fgAcc1" presStyleIdx="0" presStyleCnt="1" custLinFactNeighborX="-10150" custLinFactNeighborY="14046">
        <dgm:presLayoutVars>
          <dgm:bulletEnabled val="1"/>
        </dgm:presLayoutVars>
      </dgm:prSet>
      <dgm:spPr/>
    </dgm:pt>
    <dgm:pt modelId="{DA76CD36-5FDE-496E-A1ED-EF6594538E04}" type="pres">
      <dgm:prSet presAssocID="{98BC77B0-9C23-4B75-A7FA-65FB0A1C15D9}" presName="aSpace" presStyleCnt="0"/>
      <dgm:spPr/>
    </dgm:pt>
  </dgm:ptLst>
  <dgm:cxnLst>
    <dgm:cxn modelId="{67291606-52BA-4555-97EE-3DDA59837E46}" type="presOf" srcId="{59A01847-CDF0-441C-B6B7-B78D1763D54A}" destId="{1E0379CD-2412-4BF2-BE2C-D64E3F760B15}" srcOrd="0" destOrd="0" presId="urn:microsoft.com/office/officeart/2005/8/layout/pyramid2"/>
    <dgm:cxn modelId="{7A1B336A-FDB9-4B18-AD6E-8741D0CD9049}" srcId="{98BC77B0-9C23-4B75-A7FA-65FB0A1C15D9}" destId="{004B1C6B-738D-4C68-A6C7-BE3EF9480603}" srcOrd="1" destOrd="0" parTransId="{162AFA3C-C798-40E5-A012-EC8A7E21F4FB}" sibTransId="{93B20DDE-C430-4CE7-A6BC-9DED4E4DDB7D}"/>
    <dgm:cxn modelId="{01E25456-9E75-49CB-BF7E-6414D524863E}" type="presOf" srcId="{A6A1E770-21AA-468C-93A8-05A750D0220D}" destId="{59BBF0BD-21BF-40E9-8B80-3FD8C8BEEE6D}" srcOrd="0" destOrd="1" presId="urn:microsoft.com/office/officeart/2005/8/layout/pyramid2"/>
    <dgm:cxn modelId="{B3AC60A5-D4E1-4947-8929-ECAAA82FCB9E}" srcId="{98BC77B0-9C23-4B75-A7FA-65FB0A1C15D9}" destId="{A6A1E770-21AA-468C-93A8-05A750D0220D}" srcOrd="0" destOrd="0" parTransId="{E37A8E27-5C19-466C-9EAB-428C1F968B6C}" sibTransId="{8A606964-5DA7-4234-9E1C-EA0524D68183}"/>
    <dgm:cxn modelId="{8F94D6C7-E376-4A7E-8C22-85CCB6F1BED2}" type="presOf" srcId="{004B1C6B-738D-4C68-A6C7-BE3EF9480603}" destId="{59BBF0BD-21BF-40E9-8B80-3FD8C8BEEE6D}" srcOrd="0" destOrd="2" presId="urn:microsoft.com/office/officeart/2005/8/layout/pyramid2"/>
    <dgm:cxn modelId="{D5E228E1-09E4-433F-8452-DF0ADF5DB680}" srcId="{59A01847-CDF0-441C-B6B7-B78D1763D54A}" destId="{98BC77B0-9C23-4B75-A7FA-65FB0A1C15D9}" srcOrd="0" destOrd="0" parTransId="{2037E486-15DC-495B-B874-6C6ED17BB9E8}" sibTransId="{F478C1EB-2346-47DC-8F4B-856056DF1313}"/>
    <dgm:cxn modelId="{1F7ABBF3-4AA0-4521-93F9-8BD5AE998C60}" type="presOf" srcId="{98BC77B0-9C23-4B75-A7FA-65FB0A1C15D9}" destId="{59BBF0BD-21BF-40E9-8B80-3FD8C8BEEE6D}" srcOrd="0" destOrd="0" presId="urn:microsoft.com/office/officeart/2005/8/layout/pyramid2"/>
    <dgm:cxn modelId="{49D625C1-3AA0-47EC-8472-2D59D376EAF8}" type="presParOf" srcId="{1E0379CD-2412-4BF2-BE2C-D64E3F760B15}" destId="{2ED61297-1F06-4578-B67C-1636567E6CBF}" srcOrd="0" destOrd="0" presId="urn:microsoft.com/office/officeart/2005/8/layout/pyramid2"/>
    <dgm:cxn modelId="{5FADAAB6-E97E-44F6-8CFB-5ACEE852C904}" type="presParOf" srcId="{1E0379CD-2412-4BF2-BE2C-D64E3F760B15}" destId="{BBD1697B-EE8C-4974-A24B-43EC610F7B91}" srcOrd="1" destOrd="0" presId="urn:microsoft.com/office/officeart/2005/8/layout/pyramid2"/>
    <dgm:cxn modelId="{A12D8997-F68D-4315-B502-33A13BE811AA}" type="presParOf" srcId="{BBD1697B-EE8C-4974-A24B-43EC610F7B91}" destId="{59BBF0BD-21BF-40E9-8B80-3FD8C8BEEE6D}" srcOrd="0" destOrd="0" presId="urn:microsoft.com/office/officeart/2005/8/layout/pyramid2"/>
    <dgm:cxn modelId="{146A4601-A8B3-45EF-B7D2-E2AF3C6B2356}" type="presParOf" srcId="{BBD1697B-EE8C-4974-A24B-43EC610F7B91}" destId="{DA76CD36-5FDE-496E-A1ED-EF6594538E04}" srcOrd="1" destOrd="0" presId="urn:microsoft.com/office/officeart/2005/8/layout/pyramid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01CBA015-5332-4323-BAB1-2CC4ABF43570}" type="doc">
      <dgm:prSet loTypeId="urn:microsoft.com/office/officeart/2005/8/layout/vList4" loCatId="list" qsTypeId="urn:microsoft.com/office/officeart/2005/8/quickstyle/simple1" qsCatId="simple" csTypeId="urn:microsoft.com/office/officeart/2005/8/colors/colorful2" csCatId="colorful"/>
      <dgm:spPr/>
      <dgm:t>
        <a:bodyPr/>
        <a:lstStyle/>
        <a:p>
          <a:endParaRPr lang="en-GB"/>
        </a:p>
      </dgm:t>
    </dgm:pt>
    <dgm:pt modelId="{6B6AE30F-46C5-4302-BF29-502E420455B7}">
      <dgm:prSet/>
      <dgm:spPr/>
      <dgm:t>
        <a:bodyPr/>
        <a:lstStyle/>
        <a:p>
          <a:r>
            <a:rPr lang="en-GB" b="1"/>
            <a:t>Personality Development and Change</a:t>
          </a:r>
          <a:endParaRPr lang="en-GB"/>
        </a:p>
      </dgm:t>
    </dgm:pt>
    <dgm:pt modelId="{72E7BCF7-49FD-48A9-96F6-9069D8169F24}" type="parTrans" cxnId="{B5F38127-B38A-4791-9808-69EB1461C740}">
      <dgm:prSet/>
      <dgm:spPr/>
      <dgm:t>
        <a:bodyPr/>
        <a:lstStyle/>
        <a:p>
          <a:endParaRPr lang="en-GB"/>
        </a:p>
      </dgm:t>
    </dgm:pt>
    <dgm:pt modelId="{A231588A-213A-457D-98C3-62D3A73C3A15}" type="sibTrans" cxnId="{B5F38127-B38A-4791-9808-69EB1461C740}">
      <dgm:prSet/>
      <dgm:spPr/>
      <dgm:t>
        <a:bodyPr/>
        <a:lstStyle/>
        <a:p>
          <a:endParaRPr lang="en-GB"/>
        </a:p>
      </dgm:t>
    </dgm:pt>
    <dgm:pt modelId="{8B4AF456-4802-481A-A5B0-D8ABDBF50AA4}">
      <dgm:prSet/>
      <dgm:spPr/>
      <dgm:t>
        <a:bodyPr/>
        <a:lstStyle/>
        <a:p>
          <a:r>
            <a:rPr lang="en-GB" b="1" dirty="0"/>
            <a:t>Flexibility vs. Rigidity</a:t>
          </a:r>
          <a:r>
            <a:rPr lang="en-GB" dirty="0"/>
            <a:t>: Flexible constructs allow for personal growth, while rigid constructs may lead to psychological distress.</a:t>
          </a:r>
        </a:p>
      </dgm:t>
    </dgm:pt>
    <dgm:pt modelId="{7E7B9F71-397E-4211-83EF-FB0856864A30}" type="parTrans" cxnId="{16FB5573-2396-4983-8ED2-9CD340029B65}">
      <dgm:prSet/>
      <dgm:spPr/>
      <dgm:t>
        <a:bodyPr/>
        <a:lstStyle/>
        <a:p>
          <a:endParaRPr lang="en-GB"/>
        </a:p>
      </dgm:t>
    </dgm:pt>
    <dgm:pt modelId="{19670051-FD4E-4456-B5F1-A79461BAE064}" type="sibTrans" cxnId="{16FB5573-2396-4983-8ED2-9CD340029B65}">
      <dgm:prSet/>
      <dgm:spPr/>
      <dgm:t>
        <a:bodyPr/>
        <a:lstStyle/>
        <a:p>
          <a:endParaRPr lang="en-GB"/>
        </a:p>
      </dgm:t>
    </dgm:pt>
    <dgm:pt modelId="{AFA00BC0-9DA9-40D8-B8F3-70422B903737}">
      <dgm:prSet/>
      <dgm:spPr/>
      <dgm:t>
        <a:bodyPr/>
        <a:lstStyle/>
        <a:p>
          <a:r>
            <a:rPr lang="en-GB" b="1"/>
            <a:t>Anxiety and Threat</a:t>
          </a:r>
          <a:r>
            <a:rPr lang="en-GB"/>
            <a:t>:</a:t>
          </a:r>
        </a:p>
      </dgm:t>
    </dgm:pt>
    <dgm:pt modelId="{DAC243DE-7120-4CE4-8690-5C442FF3EDC2}" type="parTrans" cxnId="{B9ADCD52-0004-4CDF-B6B1-CF075F05B25C}">
      <dgm:prSet/>
      <dgm:spPr/>
      <dgm:t>
        <a:bodyPr/>
        <a:lstStyle/>
        <a:p>
          <a:endParaRPr lang="en-GB"/>
        </a:p>
      </dgm:t>
    </dgm:pt>
    <dgm:pt modelId="{AD8DCC59-AB6F-4EC0-AC87-90291A80E12E}" type="sibTrans" cxnId="{B9ADCD52-0004-4CDF-B6B1-CF075F05B25C}">
      <dgm:prSet/>
      <dgm:spPr/>
      <dgm:t>
        <a:bodyPr/>
        <a:lstStyle/>
        <a:p>
          <a:endParaRPr lang="en-GB"/>
        </a:p>
      </dgm:t>
    </dgm:pt>
    <dgm:pt modelId="{9BC4DCAD-41E1-4582-9CB5-7F407C9C9883}">
      <dgm:prSet/>
      <dgm:spPr/>
      <dgm:t>
        <a:bodyPr/>
        <a:lstStyle/>
        <a:p>
          <a:r>
            <a:rPr lang="en-GB" b="1"/>
            <a:t>Anxiety</a:t>
          </a:r>
          <a:r>
            <a:rPr lang="en-GB"/>
            <a:t>: Occurs when events fall outside the range of a person’s constructs.</a:t>
          </a:r>
        </a:p>
      </dgm:t>
    </dgm:pt>
    <dgm:pt modelId="{56A32337-4D5E-4338-A988-427F3521D271}" type="parTrans" cxnId="{EC84EB6C-3A04-4BD6-885E-F4A484E8AD3A}">
      <dgm:prSet/>
      <dgm:spPr/>
      <dgm:t>
        <a:bodyPr/>
        <a:lstStyle/>
        <a:p>
          <a:endParaRPr lang="en-GB"/>
        </a:p>
      </dgm:t>
    </dgm:pt>
    <dgm:pt modelId="{A5BADF40-4B51-47C7-812D-B8C6463F34C2}" type="sibTrans" cxnId="{EC84EB6C-3A04-4BD6-885E-F4A484E8AD3A}">
      <dgm:prSet/>
      <dgm:spPr/>
      <dgm:t>
        <a:bodyPr/>
        <a:lstStyle/>
        <a:p>
          <a:endParaRPr lang="en-GB"/>
        </a:p>
      </dgm:t>
    </dgm:pt>
    <dgm:pt modelId="{8C0AE7E4-F230-4960-A227-C13D1BFCA87F}">
      <dgm:prSet/>
      <dgm:spPr/>
      <dgm:t>
        <a:bodyPr/>
        <a:lstStyle/>
        <a:p>
          <a:r>
            <a:rPr lang="en-GB" b="1"/>
            <a:t>Threat</a:t>
          </a:r>
          <a:r>
            <a:rPr lang="en-GB"/>
            <a:t>: Arises when core constructs are challenged or invalidated.</a:t>
          </a:r>
        </a:p>
      </dgm:t>
    </dgm:pt>
    <dgm:pt modelId="{1F103602-1290-4E88-893D-5F666964A86B}" type="parTrans" cxnId="{649A545E-9DC8-43EE-9AEB-2D849E57DD46}">
      <dgm:prSet/>
      <dgm:spPr/>
      <dgm:t>
        <a:bodyPr/>
        <a:lstStyle/>
        <a:p>
          <a:endParaRPr lang="en-GB"/>
        </a:p>
      </dgm:t>
    </dgm:pt>
    <dgm:pt modelId="{20B74B38-7CB5-4373-92A4-5A7AEE49B050}" type="sibTrans" cxnId="{649A545E-9DC8-43EE-9AEB-2D849E57DD46}">
      <dgm:prSet/>
      <dgm:spPr/>
      <dgm:t>
        <a:bodyPr/>
        <a:lstStyle/>
        <a:p>
          <a:endParaRPr lang="en-GB"/>
        </a:p>
      </dgm:t>
    </dgm:pt>
    <dgm:pt modelId="{4E3CCAC0-B3EC-410A-AB96-B94DA400CC95}">
      <dgm:prSet/>
      <dgm:spPr/>
      <dgm:t>
        <a:bodyPr/>
        <a:lstStyle/>
        <a:p>
          <a:r>
            <a:rPr lang="en-GB"/>
            <a:t>Therapy aims to help individuals develop new constructs or revise existing ones to better cope with their experiences.</a:t>
          </a:r>
        </a:p>
      </dgm:t>
    </dgm:pt>
    <dgm:pt modelId="{E75B0538-52EB-4AD6-832C-2F5FF1993A9B}" type="parTrans" cxnId="{CABFD384-28E9-4FED-8E61-C175900C4A6F}">
      <dgm:prSet/>
      <dgm:spPr/>
      <dgm:t>
        <a:bodyPr/>
        <a:lstStyle/>
        <a:p>
          <a:endParaRPr lang="en-GB"/>
        </a:p>
      </dgm:t>
    </dgm:pt>
    <dgm:pt modelId="{96876A58-4BC5-43CD-879B-239F530C0D1E}" type="sibTrans" cxnId="{CABFD384-28E9-4FED-8E61-C175900C4A6F}">
      <dgm:prSet/>
      <dgm:spPr/>
      <dgm:t>
        <a:bodyPr/>
        <a:lstStyle/>
        <a:p>
          <a:endParaRPr lang="en-GB"/>
        </a:p>
      </dgm:t>
    </dgm:pt>
    <dgm:pt modelId="{FD845893-8898-4A07-8558-25100CF83133}" type="pres">
      <dgm:prSet presAssocID="{01CBA015-5332-4323-BAB1-2CC4ABF43570}" presName="linear" presStyleCnt="0">
        <dgm:presLayoutVars>
          <dgm:dir/>
          <dgm:resizeHandles val="exact"/>
        </dgm:presLayoutVars>
      </dgm:prSet>
      <dgm:spPr/>
    </dgm:pt>
    <dgm:pt modelId="{31671601-503D-4E53-AB24-A034B4473702}" type="pres">
      <dgm:prSet presAssocID="{6B6AE30F-46C5-4302-BF29-502E420455B7}" presName="comp" presStyleCnt="0"/>
      <dgm:spPr/>
    </dgm:pt>
    <dgm:pt modelId="{EE520D51-C04A-4A65-8117-930CF6FF6F16}" type="pres">
      <dgm:prSet presAssocID="{6B6AE30F-46C5-4302-BF29-502E420455B7}" presName="box" presStyleLbl="node1" presStyleIdx="0" presStyleCnt="1"/>
      <dgm:spPr/>
    </dgm:pt>
    <dgm:pt modelId="{57A9A4C3-8DF2-43F7-8724-BC7F29754C35}" type="pres">
      <dgm:prSet presAssocID="{6B6AE30F-46C5-4302-BF29-502E420455B7}" presName="img" presStyleLbl="fgImgPlace1" presStyleIdx="0" presStyleCnt="1"/>
      <dgm:spPr/>
    </dgm:pt>
    <dgm:pt modelId="{D3F008A9-7078-45ED-94A1-CEA6F2C505A1}" type="pres">
      <dgm:prSet presAssocID="{6B6AE30F-46C5-4302-BF29-502E420455B7}" presName="text" presStyleLbl="node1" presStyleIdx="0" presStyleCnt="1">
        <dgm:presLayoutVars>
          <dgm:bulletEnabled val="1"/>
        </dgm:presLayoutVars>
      </dgm:prSet>
      <dgm:spPr/>
    </dgm:pt>
  </dgm:ptLst>
  <dgm:cxnLst>
    <dgm:cxn modelId="{25DAE706-C542-4CFE-8E8E-8A7A17009A4D}" type="presOf" srcId="{4E3CCAC0-B3EC-410A-AB96-B94DA400CC95}" destId="{D3F008A9-7078-45ED-94A1-CEA6F2C505A1}" srcOrd="1" destOrd="5" presId="urn:microsoft.com/office/officeart/2005/8/layout/vList4"/>
    <dgm:cxn modelId="{B5F38127-B38A-4791-9808-69EB1461C740}" srcId="{01CBA015-5332-4323-BAB1-2CC4ABF43570}" destId="{6B6AE30F-46C5-4302-BF29-502E420455B7}" srcOrd="0" destOrd="0" parTransId="{72E7BCF7-49FD-48A9-96F6-9069D8169F24}" sibTransId="{A231588A-213A-457D-98C3-62D3A73C3A15}"/>
    <dgm:cxn modelId="{3CCD6132-9AA3-4170-918E-B400B8F96486}" type="presOf" srcId="{9BC4DCAD-41E1-4582-9CB5-7F407C9C9883}" destId="{D3F008A9-7078-45ED-94A1-CEA6F2C505A1}" srcOrd="1" destOrd="3" presId="urn:microsoft.com/office/officeart/2005/8/layout/vList4"/>
    <dgm:cxn modelId="{649A545E-9DC8-43EE-9AEB-2D849E57DD46}" srcId="{AFA00BC0-9DA9-40D8-B8F3-70422B903737}" destId="{8C0AE7E4-F230-4960-A227-C13D1BFCA87F}" srcOrd="1" destOrd="0" parTransId="{1F103602-1290-4E88-893D-5F666964A86B}" sibTransId="{20B74B38-7CB5-4373-92A4-5A7AEE49B050}"/>
    <dgm:cxn modelId="{AC69E044-BA6D-4B1B-AF58-4105EB010FB8}" type="presOf" srcId="{AFA00BC0-9DA9-40D8-B8F3-70422B903737}" destId="{D3F008A9-7078-45ED-94A1-CEA6F2C505A1}" srcOrd="1" destOrd="2" presId="urn:microsoft.com/office/officeart/2005/8/layout/vList4"/>
    <dgm:cxn modelId="{1033E369-55F5-4566-9E54-6E52F6FD7554}" type="presOf" srcId="{8C0AE7E4-F230-4960-A227-C13D1BFCA87F}" destId="{EE520D51-C04A-4A65-8117-930CF6FF6F16}" srcOrd="0" destOrd="4" presId="urn:microsoft.com/office/officeart/2005/8/layout/vList4"/>
    <dgm:cxn modelId="{9DD6484C-487D-43F3-B44E-F0F6AA4658DD}" type="presOf" srcId="{4E3CCAC0-B3EC-410A-AB96-B94DA400CC95}" destId="{EE520D51-C04A-4A65-8117-930CF6FF6F16}" srcOrd="0" destOrd="5" presId="urn:microsoft.com/office/officeart/2005/8/layout/vList4"/>
    <dgm:cxn modelId="{EC84EB6C-3A04-4BD6-885E-F4A484E8AD3A}" srcId="{AFA00BC0-9DA9-40D8-B8F3-70422B903737}" destId="{9BC4DCAD-41E1-4582-9CB5-7F407C9C9883}" srcOrd="0" destOrd="0" parTransId="{56A32337-4D5E-4338-A988-427F3521D271}" sibTransId="{A5BADF40-4B51-47C7-812D-B8C6463F34C2}"/>
    <dgm:cxn modelId="{B9ADCD52-0004-4CDF-B6B1-CF075F05B25C}" srcId="{6B6AE30F-46C5-4302-BF29-502E420455B7}" destId="{AFA00BC0-9DA9-40D8-B8F3-70422B903737}" srcOrd="1" destOrd="0" parTransId="{DAC243DE-7120-4CE4-8690-5C442FF3EDC2}" sibTransId="{AD8DCC59-AB6F-4EC0-AC87-90291A80E12E}"/>
    <dgm:cxn modelId="{16FB5573-2396-4983-8ED2-9CD340029B65}" srcId="{6B6AE30F-46C5-4302-BF29-502E420455B7}" destId="{8B4AF456-4802-481A-A5B0-D8ABDBF50AA4}" srcOrd="0" destOrd="0" parTransId="{7E7B9F71-397E-4211-83EF-FB0856864A30}" sibTransId="{19670051-FD4E-4456-B5F1-A79461BAE064}"/>
    <dgm:cxn modelId="{2F96F87C-B64D-48DD-9012-449512E2A236}" type="presOf" srcId="{6B6AE30F-46C5-4302-BF29-502E420455B7}" destId="{D3F008A9-7078-45ED-94A1-CEA6F2C505A1}" srcOrd="1" destOrd="0" presId="urn:microsoft.com/office/officeart/2005/8/layout/vList4"/>
    <dgm:cxn modelId="{CABFD384-28E9-4FED-8E61-C175900C4A6F}" srcId="{6B6AE30F-46C5-4302-BF29-502E420455B7}" destId="{4E3CCAC0-B3EC-410A-AB96-B94DA400CC95}" srcOrd="2" destOrd="0" parTransId="{E75B0538-52EB-4AD6-832C-2F5FF1993A9B}" sibTransId="{96876A58-4BC5-43CD-879B-239F530C0D1E}"/>
    <dgm:cxn modelId="{D7E1C88B-8CC4-49D9-A94E-DB5D2A93445C}" type="presOf" srcId="{8B4AF456-4802-481A-A5B0-D8ABDBF50AA4}" destId="{D3F008A9-7078-45ED-94A1-CEA6F2C505A1}" srcOrd="1" destOrd="1" presId="urn:microsoft.com/office/officeart/2005/8/layout/vList4"/>
    <dgm:cxn modelId="{90004FA7-BECD-4ABE-BFCE-1CE7E794FBA0}" type="presOf" srcId="{6B6AE30F-46C5-4302-BF29-502E420455B7}" destId="{EE520D51-C04A-4A65-8117-930CF6FF6F16}" srcOrd="0" destOrd="0" presId="urn:microsoft.com/office/officeart/2005/8/layout/vList4"/>
    <dgm:cxn modelId="{457DDFB5-3443-48FF-842E-15356668B878}" type="presOf" srcId="{8B4AF456-4802-481A-A5B0-D8ABDBF50AA4}" destId="{EE520D51-C04A-4A65-8117-930CF6FF6F16}" srcOrd="0" destOrd="1" presId="urn:microsoft.com/office/officeart/2005/8/layout/vList4"/>
    <dgm:cxn modelId="{BEE287B6-32E3-4D4B-9545-45F63CAAF3B0}" type="presOf" srcId="{AFA00BC0-9DA9-40D8-B8F3-70422B903737}" destId="{EE520D51-C04A-4A65-8117-930CF6FF6F16}" srcOrd="0" destOrd="2" presId="urn:microsoft.com/office/officeart/2005/8/layout/vList4"/>
    <dgm:cxn modelId="{C92E14C8-DBD4-4D0D-AEDE-651632F63EB2}" type="presOf" srcId="{8C0AE7E4-F230-4960-A227-C13D1BFCA87F}" destId="{D3F008A9-7078-45ED-94A1-CEA6F2C505A1}" srcOrd="1" destOrd="4" presId="urn:microsoft.com/office/officeart/2005/8/layout/vList4"/>
    <dgm:cxn modelId="{0836D9DF-A55F-4336-BD5D-419AA0BBA5E2}" type="presOf" srcId="{9BC4DCAD-41E1-4582-9CB5-7F407C9C9883}" destId="{EE520D51-C04A-4A65-8117-930CF6FF6F16}" srcOrd="0" destOrd="3" presId="urn:microsoft.com/office/officeart/2005/8/layout/vList4"/>
    <dgm:cxn modelId="{88CDF6F9-8435-4219-BC99-2C3B20B839F7}" type="presOf" srcId="{01CBA015-5332-4323-BAB1-2CC4ABF43570}" destId="{FD845893-8898-4A07-8558-25100CF83133}" srcOrd="0" destOrd="0" presId="urn:microsoft.com/office/officeart/2005/8/layout/vList4"/>
    <dgm:cxn modelId="{AED348A1-69BF-45A5-B3C4-C682E4012438}" type="presParOf" srcId="{FD845893-8898-4A07-8558-25100CF83133}" destId="{31671601-503D-4E53-AB24-A034B4473702}" srcOrd="0" destOrd="0" presId="urn:microsoft.com/office/officeart/2005/8/layout/vList4"/>
    <dgm:cxn modelId="{F2A080F9-57C4-4075-B60A-13E4BD47CC0E}" type="presParOf" srcId="{31671601-503D-4E53-AB24-A034B4473702}" destId="{EE520D51-C04A-4A65-8117-930CF6FF6F16}" srcOrd="0" destOrd="0" presId="urn:microsoft.com/office/officeart/2005/8/layout/vList4"/>
    <dgm:cxn modelId="{31E417C6-8B01-4EF0-B28C-AFAD4B424585}" type="presParOf" srcId="{31671601-503D-4E53-AB24-A034B4473702}" destId="{57A9A4C3-8DF2-43F7-8724-BC7F29754C35}" srcOrd="1" destOrd="0" presId="urn:microsoft.com/office/officeart/2005/8/layout/vList4"/>
    <dgm:cxn modelId="{7DD03514-7991-465B-BA50-809EF8695347}" type="presParOf" srcId="{31671601-503D-4E53-AB24-A034B4473702}" destId="{D3F008A9-7078-45ED-94A1-CEA6F2C505A1}" srcOrd="2" destOrd="0" presId="urn:microsoft.com/office/officeart/2005/8/layout/vList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67EA3DD8-20F7-4209-8DCF-6DACA119615D}" type="doc">
      <dgm:prSet loTypeId="urn:microsoft.com/office/officeart/2005/8/layout/hList1" loCatId="list" qsTypeId="urn:microsoft.com/office/officeart/2005/8/quickstyle/simple1" qsCatId="simple" csTypeId="urn:microsoft.com/office/officeart/2005/8/colors/colorful3" csCatId="colorful"/>
      <dgm:spPr/>
      <dgm:t>
        <a:bodyPr/>
        <a:lstStyle/>
        <a:p>
          <a:endParaRPr lang="en-GB"/>
        </a:p>
      </dgm:t>
    </dgm:pt>
    <dgm:pt modelId="{157C84B1-A3A4-4D01-BCA1-A7E3BC43A4A6}">
      <dgm:prSet/>
      <dgm:spPr/>
      <dgm:t>
        <a:bodyPr/>
        <a:lstStyle/>
        <a:p>
          <a:r>
            <a:rPr lang="en-GB" b="1" dirty="0"/>
            <a:t>Assessment: The Role Construct Repertory Test (Rep Test)</a:t>
          </a:r>
          <a:endParaRPr lang="en-GB" dirty="0"/>
        </a:p>
      </dgm:t>
    </dgm:pt>
    <dgm:pt modelId="{2B115665-A396-4A09-9EEF-F09CF06FEC53}" type="parTrans" cxnId="{2BF501F9-BFBB-4FE8-A790-8338D36DB794}">
      <dgm:prSet/>
      <dgm:spPr/>
      <dgm:t>
        <a:bodyPr/>
        <a:lstStyle/>
        <a:p>
          <a:endParaRPr lang="en-GB"/>
        </a:p>
      </dgm:t>
    </dgm:pt>
    <dgm:pt modelId="{01761478-E597-43AC-A937-1642891BA6EE}" type="sibTrans" cxnId="{2BF501F9-BFBB-4FE8-A790-8338D36DB794}">
      <dgm:prSet/>
      <dgm:spPr/>
      <dgm:t>
        <a:bodyPr/>
        <a:lstStyle/>
        <a:p>
          <a:endParaRPr lang="en-GB"/>
        </a:p>
      </dgm:t>
    </dgm:pt>
    <dgm:pt modelId="{4AB25A3E-4681-43D6-B246-DBAD7C7987BC}">
      <dgm:prSet/>
      <dgm:spPr/>
      <dgm:t>
        <a:bodyPr/>
        <a:lstStyle/>
        <a:p>
          <a:r>
            <a:rPr lang="en-GB"/>
            <a:t>Kelly developed the </a:t>
          </a:r>
          <a:r>
            <a:rPr lang="en-GB" b="1"/>
            <a:t>Rep Test</a:t>
          </a:r>
          <a:r>
            <a:rPr lang="en-GB"/>
            <a:t> to identify an individual’s personal constructs.</a:t>
          </a:r>
        </a:p>
      </dgm:t>
    </dgm:pt>
    <dgm:pt modelId="{01BB10AF-5F52-4D44-9A95-7CAED642F378}" type="parTrans" cxnId="{3EF0F4EE-33D5-4DF7-AE32-D330DFF0DAEB}">
      <dgm:prSet/>
      <dgm:spPr/>
      <dgm:t>
        <a:bodyPr/>
        <a:lstStyle/>
        <a:p>
          <a:endParaRPr lang="en-GB"/>
        </a:p>
      </dgm:t>
    </dgm:pt>
    <dgm:pt modelId="{0D0D27E7-344E-493B-B363-D691F660CCA8}" type="sibTrans" cxnId="{3EF0F4EE-33D5-4DF7-AE32-D330DFF0DAEB}">
      <dgm:prSet/>
      <dgm:spPr/>
      <dgm:t>
        <a:bodyPr/>
        <a:lstStyle/>
        <a:p>
          <a:endParaRPr lang="en-GB"/>
        </a:p>
      </dgm:t>
    </dgm:pt>
    <dgm:pt modelId="{F17E1E13-45AC-4A2A-A403-181BDC895C88}">
      <dgm:prSet/>
      <dgm:spPr/>
      <dgm:t>
        <a:bodyPr/>
        <a:lstStyle/>
        <a:p>
          <a:r>
            <a:rPr lang="en-GB"/>
            <a:t>The test asks participants to compare and contrast important people or events in their lives, revealing the constructs they use to evaluate others.</a:t>
          </a:r>
        </a:p>
      </dgm:t>
    </dgm:pt>
    <dgm:pt modelId="{8D01E8CD-C560-4865-8E88-0093FB34D7B9}" type="parTrans" cxnId="{7BE529AF-B7A6-47F9-9081-27F2D8DF6705}">
      <dgm:prSet/>
      <dgm:spPr/>
      <dgm:t>
        <a:bodyPr/>
        <a:lstStyle/>
        <a:p>
          <a:endParaRPr lang="en-GB"/>
        </a:p>
      </dgm:t>
    </dgm:pt>
    <dgm:pt modelId="{FB09FCC6-E54D-4128-BB20-EF1559D41C41}" type="sibTrans" cxnId="{7BE529AF-B7A6-47F9-9081-27F2D8DF6705}">
      <dgm:prSet/>
      <dgm:spPr/>
      <dgm:t>
        <a:bodyPr/>
        <a:lstStyle/>
        <a:p>
          <a:endParaRPr lang="en-GB"/>
        </a:p>
      </dgm:t>
    </dgm:pt>
    <dgm:pt modelId="{756E3186-B6CF-4BEB-B0D1-C429A5933748}" type="pres">
      <dgm:prSet presAssocID="{67EA3DD8-20F7-4209-8DCF-6DACA119615D}" presName="Name0" presStyleCnt="0">
        <dgm:presLayoutVars>
          <dgm:dir/>
          <dgm:animLvl val="lvl"/>
          <dgm:resizeHandles val="exact"/>
        </dgm:presLayoutVars>
      </dgm:prSet>
      <dgm:spPr/>
    </dgm:pt>
    <dgm:pt modelId="{3ECB9477-3782-4EF7-BD98-6E977F7332B6}" type="pres">
      <dgm:prSet presAssocID="{157C84B1-A3A4-4D01-BCA1-A7E3BC43A4A6}" presName="composite" presStyleCnt="0"/>
      <dgm:spPr/>
    </dgm:pt>
    <dgm:pt modelId="{9E28E2BE-0D26-48B6-ABBC-1592F766AADE}" type="pres">
      <dgm:prSet presAssocID="{157C84B1-A3A4-4D01-BCA1-A7E3BC43A4A6}" presName="parTx" presStyleLbl="alignNode1" presStyleIdx="0" presStyleCnt="1">
        <dgm:presLayoutVars>
          <dgm:chMax val="0"/>
          <dgm:chPref val="0"/>
          <dgm:bulletEnabled val="1"/>
        </dgm:presLayoutVars>
      </dgm:prSet>
      <dgm:spPr/>
    </dgm:pt>
    <dgm:pt modelId="{D9D9DB93-4CE3-4BAD-AB88-DEFEA4E1700C}" type="pres">
      <dgm:prSet presAssocID="{157C84B1-A3A4-4D01-BCA1-A7E3BC43A4A6}" presName="desTx" presStyleLbl="alignAccFollowNode1" presStyleIdx="0" presStyleCnt="1">
        <dgm:presLayoutVars>
          <dgm:bulletEnabled val="1"/>
        </dgm:presLayoutVars>
      </dgm:prSet>
      <dgm:spPr/>
    </dgm:pt>
  </dgm:ptLst>
  <dgm:cxnLst>
    <dgm:cxn modelId="{8461F580-6AD0-4A29-991F-9405074381F5}" type="presOf" srcId="{67EA3DD8-20F7-4209-8DCF-6DACA119615D}" destId="{756E3186-B6CF-4BEB-B0D1-C429A5933748}" srcOrd="0" destOrd="0" presId="urn:microsoft.com/office/officeart/2005/8/layout/hList1"/>
    <dgm:cxn modelId="{7BE529AF-B7A6-47F9-9081-27F2D8DF6705}" srcId="{157C84B1-A3A4-4D01-BCA1-A7E3BC43A4A6}" destId="{F17E1E13-45AC-4A2A-A403-181BDC895C88}" srcOrd="1" destOrd="0" parTransId="{8D01E8CD-C560-4865-8E88-0093FB34D7B9}" sibTransId="{FB09FCC6-E54D-4128-BB20-EF1559D41C41}"/>
    <dgm:cxn modelId="{D8B34BB3-29A5-4CA5-9B8E-41D32551B232}" type="presOf" srcId="{F17E1E13-45AC-4A2A-A403-181BDC895C88}" destId="{D9D9DB93-4CE3-4BAD-AB88-DEFEA4E1700C}" srcOrd="0" destOrd="1" presId="urn:microsoft.com/office/officeart/2005/8/layout/hList1"/>
    <dgm:cxn modelId="{41A1BCBD-0BA2-432F-AE59-C395B803B516}" type="presOf" srcId="{4AB25A3E-4681-43D6-B246-DBAD7C7987BC}" destId="{D9D9DB93-4CE3-4BAD-AB88-DEFEA4E1700C}" srcOrd="0" destOrd="0" presId="urn:microsoft.com/office/officeart/2005/8/layout/hList1"/>
    <dgm:cxn modelId="{24691FD2-9676-4892-AD2E-DAA49A482B42}" type="presOf" srcId="{157C84B1-A3A4-4D01-BCA1-A7E3BC43A4A6}" destId="{9E28E2BE-0D26-48B6-ABBC-1592F766AADE}" srcOrd="0" destOrd="0" presId="urn:microsoft.com/office/officeart/2005/8/layout/hList1"/>
    <dgm:cxn modelId="{3EF0F4EE-33D5-4DF7-AE32-D330DFF0DAEB}" srcId="{157C84B1-A3A4-4D01-BCA1-A7E3BC43A4A6}" destId="{4AB25A3E-4681-43D6-B246-DBAD7C7987BC}" srcOrd="0" destOrd="0" parTransId="{01BB10AF-5F52-4D44-9A95-7CAED642F378}" sibTransId="{0D0D27E7-344E-493B-B363-D691F660CCA8}"/>
    <dgm:cxn modelId="{2BF501F9-BFBB-4FE8-A790-8338D36DB794}" srcId="{67EA3DD8-20F7-4209-8DCF-6DACA119615D}" destId="{157C84B1-A3A4-4D01-BCA1-A7E3BC43A4A6}" srcOrd="0" destOrd="0" parTransId="{2B115665-A396-4A09-9EEF-F09CF06FEC53}" sibTransId="{01761478-E597-43AC-A937-1642891BA6EE}"/>
    <dgm:cxn modelId="{EA9477E5-9EA1-4888-B023-C707AF579069}" type="presParOf" srcId="{756E3186-B6CF-4BEB-B0D1-C429A5933748}" destId="{3ECB9477-3782-4EF7-BD98-6E977F7332B6}" srcOrd="0" destOrd="0" presId="urn:microsoft.com/office/officeart/2005/8/layout/hList1"/>
    <dgm:cxn modelId="{05B82809-8BF0-4A41-9EFF-A62C6C2093A0}" type="presParOf" srcId="{3ECB9477-3782-4EF7-BD98-6E977F7332B6}" destId="{9E28E2BE-0D26-48B6-ABBC-1592F766AADE}" srcOrd="0" destOrd="0" presId="urn:microsoft.com/office/officeart/2005/8/layout/hList1"/>
    <dgm:cxn modelId="{39739EB7-D6D2-4593-865D-B38377F135E9}" type="presParOf" srcId="{3ECB9477-3782-4EF7-BD98-6E977F7332B6}" destId="{D9D9DB93-4CE3-4BAD-AB88-DEFEA4E1700C}" srcOrd="1" destOrd="0" presId="urn:microsoft.com/office/officeart/2005/8/layout/hList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85180B40-A60C-4F77-A538-3697F1E2739C}"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2B3F6D92-4569-4F1A-8107-408A50DF8021}">
      <dgm:prSet/>
      <dgm:spPr/>
      <dgm:t>
        <a:bodyPr/>
        <a:lstStyle/>
        <a:p>
          <a:r>
            <a:rPr lang="en-GB" b="1"/>
            <a:t>Strengths of Kelly's Theory</a:t>
          </a:r>
          <a:endParaRPr lang="en-GB"/>
        </a:p>
      </dgm:t>
    </dgm:pt>
    <dgm:pt modelId="{E8350713-086C-483B-BE75-D1E306EF7118}" type="parTrans" cxnId="{FFB803EC-45F6-434D-80A3-DB98456AE4C3}">
      <dgm:prSet/>
      <dgm:spPr/>
      <dgm:t>
        <a:bodyPr/>
        <a:lstStyle/>
        <a:p>
          <a:endParaRPr lang="en-GB"/>
        </a:p>
      </dgm:t>
    </dgm:pt>
    <dgm:pt modelId="{62D72225-F9E2-4B1D-9940-E0EAE11397E9}" type="sibTrans" cxnId="{FFB803EC-45F6-434D-80A3-DB98456AE4C3}">
      <dgm:prSet/>
      <dgm:spPr/>
      <dgm:t>
        <a:bodyPr/>
        <a:lstStyle/>
        <a:p>
          <a:endParaRPr lang="en-GB"/>
        </a:p>
      </dgm:t>
    </dgm:pt>
    <dgm:pt modelId="{3EF5C5AB-549F-4433-A6EC-0E699AE7EFB7}">
      <dgm:prSet/>
      <dgm:spPr/>
      <dgm:t>
        <a:bodyPr/>
        <a:lstStyle/>
        <a:p>
          <a:r>
            <a:rPr lang="en-GB" b="1" dirty="0"/>
            <a:t>Focus on Individual Differences</a:t>
          </a:r>
          <a:r>
            <a:rPr lang="en-GB" dirty="0"/>
            <a:t>: Highlights the unique ways people perceive and interpret their world.</a:t>
          </a:r>
        </a:p>
      </dgm:t>
    </dgm:pt>
    <dgm:pt modelId="{242E3106-4143-44F2-BC18-827541DAB22B}" type="parTrans" cxnId="{607920C6-7CFB-46DE-B283-DEED69D701E4}">
      <dgm:prSet/>
      <dgm:spPr/>
      <dgm:t>
        <a:bodyPr/>
        <a:lstStyle/>
        <a:p>
          <a:endParaRPr lang="en-GB"/>
        </a:p>
      </dgm:t>
    </dgm:pt>
    <dgm:pt modelId="{6D362268-D256-4EB0-A6C6-647D07BEBD21}" type="sibTrans" cxnId="{607920C6-7CFB-46DE-B283-DEED69D701E4}">
      <dgm:prSet/>
      <dgm:spPr/>
      <dgm:t>
        <a:bodyPr/>
        <a:lstStyle/>
        <a:p>
          <a:endParaRPr lang="en-GB"/>
        </a:p>
      </dgm:t>
    </dgm:pt>
    <dgm:pt modelId="{AF322BD6-2DFF-4130-ACF0-49B1DE9ECD0F}">
      <dgm:prSet/>
      <dgm:spPr/>
      <dgm:t>
        <a:bodyPr/>
        <a:lstStyle/>
        <a:p>
          <a:r>
            <a:rPr lang="en-GB" b="1"/>
            <a:t>Cognitive Emphasis</a:t>
          </a:r>
          <a:r>
            <a:rPr lang="en-GB"/>
            <a:t>: Bridges the gap between personality and cognitive psychology.</a:t>
          </a:r>
        </a:p>
      </dgm:t>
    </dgm:pt>
    <dgm:pt modelId="{906EC012-5447-4001-A86F-459A5B7A86F4}" type="parTrans" cxnId="{8DDC70FC-6765-43B6-BDFC-F9A8276603FB}">
      <dgm:prSet/>
      <dgm:spPr/>
      <dgm:t>
        <a:bodyPr/>
        <a:lstStyle/>
        <a:p>
          <a:endParaRPr lang="en-GB"/>
        </a:p>
      </dgm:t>
    </dgm:pt>
    <dgm:pt modelId="{EBDBCD11-89E3-4D7D-B25F-0401D24A51DE}" type="sibTrans" cxnId="{8DDC70FC-6765-43B6-BDFC-F9A8276603FB}">
      <dgm:prSet/>
      <dgm:spPr/>
      <dgm:t>
        <a:bodyPr/>
        <a:lstStyle/>
        <a:p>
          <a:endParaRPr lang="en-GB"/>
        </a:p>
      </dgm:t>
    </dgm:pt>
    <dgm:pt modelId="{04667438-6E21-4BF0-A791-00CF42DA3520}">
      <dgm:prSet/>
      <dgm:spPr/>
      <dgm:t>
        <a:bodyPr/>
        <a:lstStyle/>
        <a:p>
          <a:r>
            <a:rPr lang="en-GB" b="1" dirty="0"/>
            <a:t>Dynamic Perspective</a:t>
          </a:r>
          <a:r>
            <a:rPr lang="en-GB" dirty="0"/>
            <a:t>: Emphasises that personality is fluid and can change as constructs evolve.</a:t>
          </a:r>
        </a:p>
      </dgm:t>
    </dgm:pt>
    <dgm:pt modelId="{59BD28B4-4D19-444B-83AA-ECC46BCFFC61}" type="parTrans" cxnId="{4494BECA-8F9A-4ED2-A905-1DEB7F241C4F}">
      <dgm:prSet/>
      <dgm:spPr/>
      <dgm:t>
        <a:bodyPr/>
        <a:lstStyle/>
        <a:p>
          <a:endParaRPr lang="en-GB"/>
        </a:p>
      </dgm:t>
    </dgm:pt>
    <dgm:pt modelId="{1990AF66-0269-4F3E-AC12-1F07C79CFD59}" type="sibTrans" cxnId="{4494BECA-8F9A-4ED2-A905-1DEB7F241C4F}">
      <dgm:prSet/>
      <dgm:spPr/>
      <dgm:t>
        <a:bodyPr/>
        <a:lstStyle/>
        <a:p>
          <a:endParaRPr lang="en-GB"/>
        </a:p>
      </dgm:t>
    </dgm:pt>
    <dgm:pt modelId="{826A0C6C-656B-41F3-8853-DE4CDDB4A394}">
      <dgm:prSet/>
      <dgm:spPr/>
      <dgm:t>
        <a:bodyPr/>
        <a:lstStyle/>
        <a:p>
          <a:r>
            <a:rPr lang="en-GB" b="1"/>
            <a:t>Practical Applications</a:t>
          </a:r>
          <a:r>
            <a:rPr lang="en-GB"/>
            <a:t>: Widely used in clinical psychology, counselling, and organizational settings.</a:t>
          </a:r>
        </a:p>
      </dgm:t>
    </dgm:pt>
    <dgm:pt modelId="{93D0EEBC-C09C-4884-9146-3B866F55912A}" type="parTrans" cxnId="{347DD8EC-4283-44E7-A9DF-9A51BDBA19E1}">
      <dgm:prSet/>
      <dgm:spPr/>
      <dgm:t>
        <a:bodyPr/>
        <a:lstStyle/>
        <a:p>
          <a:endParaRPr lang="en-GB"/>
        </a:p>
      </dgm:t>
    </dgm:pt>
    <dgm:pt modelId="{672B1896-AD3E-464B-81C9-30178B9F109E}" type="sibTrans" cxnId="{347DD8EC-4283-44E7-A9DF-9A51BDBA19E1}">
      <dgm:prSet/>
      <dgm:spPr/>
      <dgm:t>
        <a:bodyPr/>
        <a:lstStyle/>
        <a:p>
          <a:endParaRPr lang="en-GB"/>
        </a:p>
      </dgm:t>
    </dgm:pt>
    <dgm:pt modelId="{C480B2E8-A8F6-45A2-AE5E-C27AE67ED9E0}" type="pres">
      <dgm:prSet presAssocID="{85180B40-A60C-4F77-A538-3697F1E2739C}" presName="linear" presStyleCnt="0">
        <dgm:presLayoutVars>
          <dgm:animLvl val="lvl"/>
          <dgm:resizeHandles val="exact"/>
        </dgm:presLayoutVars>
      </dgm:prSet>
      <dgm:spPr/>
    </dgm:pt>
    <dgm:pt modelId="{9DA6C941-073F-478B-92F3-9DA4EF655536}" type="pres">
      <dgm:prSet presAssocID="{2B3F6D92-4569-4F1A-8107-408A50DF8021}" presName="parentText" presStyleLbl="node1" presStyleIdx="0" presStyleCnt="1">
        <dgm:presLayoutVars>
          <dgm:chMax val="0"/>
          <dgm:bulletEnabled val="1"/>
        </dgm:presLayoutVars>
      </dgm:prSet>
      <dgm:spPr/>
    </dgm:pt>
    <dgm:pt modelId="{9053F1B8-329C-48E5-BB21-4827E11BE927}" type="pres">
      <dgm:prSet presAssocID="{2B3F6D92-4569-4F1A-8107-408A50DF8021}" presName="childText" presStyleLbl="revTx" presStyleIdx="0" presStyleCnt="1">
        <dgm:presLayoutVars>
          <dgm:bulletEnabled val="1"/>
        </dgm:presLayoutVars>
      </dgm:prSet>
      <dgm:spPr/>
    </dgm:pt>
  </dgm:ptLst>
  <dgm:cxnLst>
    <dgm:cxn modelId="{3B329423-5E11-499B-B36A-9754BF90761F}" type="presOf" srcId="{3EF5C5AB-549F-4433-A6EC-0E699AE7EFB7}" destId="{9053F1B8-329C-48E5-BB21-4827E11BE927}" srcOrd="0" destOrd="0" presId="urn:microsoft.com/office/officeart/2005/8/layout/vList2"/>
    <dgm:cxn modelId="{40B49B2D-B0D7-4DC4-B7A3-CFEE6567DBD3}" type="presOf" srcId="{826A0C6C-656B-41F3-8853-DE4CDDB4A394}" destId="{9053F1B8-329C-48E5-BB21-4827E11BE927}" srcOrd="0" destOrd="3" presId="urn:microsoft.com/office/officeart/2005/8/layout/vList2"/>
    <dgm:cxn modelId="{31AC4E53-51A0-4E95-B719-B34A491CA5A8}" type="presOf" srcId="{2B3F6D92-4569-4F1A-8107-408A50DF8021}" destId="{9DA6C941-073F-478B-92F3-9DA4EF655536}" srcOrd="0" destOrd="0" presId="urn:microsoft.com/office/officeart/2005/8/layout/vList2"/>
    <dgm:cxn modelId="{54499295-0DD1-4162-841C-01D1ACD06F5E}" type="presOf" srcId="{AF322BD6-2DFF-4130-ACF0-49B1DE9ECD0F}" destId="{9053F1B8-329C-48E5-BB21-4827E11BE927}" srcOrd="0" destOrd="1" presId="urn:microsoft.com/office/officeart/2005/8/layout/vList2"/>
    <dgm:cxn modelId="{607920C6-7CFB-46DE-B283-DEED69D701E4}" srcId="{2B3F6D92-4569-4F1A-8107-408A50DF8021}" destId="{3EF5C5AB-549F-4433-A6EC-0E699AE7EFB7}" srcOrd="0" destOrd="0" parTransId="{242E3106-4143-44F2-BC18-827541DAB22B}" sibTransId="{6D362268-D256-4EB0-A6C6-647D07BEBD21}"/>
    <dgm:cxn modelId="{4494BECA-8F9A-4ED2-A905-1DEB7F241C4F}" srcId="{2B3F6D92-4569-4F1A-8107-408A50DF8021}" destId="{04667438-6E21-4BF0-A791-00CF42DA3520}" srcOrd="2" destOrd="0" parTransId="{59BD28B4-4D19-444B-83AA-ECC46BCFFC61}" sibTransId="{1990AF66-0269-4F3E-AC12-1F07C79CFD59}"/>
    <dgm:cxn modelId="{EEC74DDB-338C-4D4F-9DD9-3936C79DDD62}" type="presOf" srcId="{85180B40-A60C-4F77-A538-3697F1E2739C}" destId="{C480B2E8-A8F6-45A2-AE5E-C27AE67ED9E0}" srcOrd="0" destOrd="0" presId="urn:microsoft.com/office/officeart/2005/8/layout/vList2"/>
    <dgm:cxn modelId="{FFB803EC-45F6-434D-80A3-DB98456AE4C3}" srcId="{85180B40-A60C-4F77-A538-3697F1E2739C}" destId="{2B3F6D92-4569-4F1A-8107-408A50DF8021}" srcOrd="0" destOrd="0" parTransId="{E8350713-086C-483B-BE75-D1E306EF7118}" sibTransId="{62D72225-F9E2-4B1D-9940-E0EAE11397E9}"/>
    <dgm:cxn modelId="{347DD8EC-4283-44E7-A9DF-9A51BDBA19E1}" srcId="{2B3F6D92-4569-4F1A-8107-408A50DF8021}" destId="{826A0C6C-656B-41F3-8853-DE4CDDB4A394}" srcOrd="3" destOrd="0" parTransId="{93D0EEBC-C09C-4884-9146-3B866F55912A}" sibTransId="{672B1896-AD3E-464B-81C9-30178B9F109E}"/>
    <dgm:cxn modelId="{595244F3-5BC1-4407-846D-5EB1FF6D3D69}" type="presOf" srcId="{04667438-6E21-4BF0-A791-00CF42DA3520}" destId="{9053F1B8-329C-48E5-BB21-4827E11BE927}" srcOrd="0" destOrd="2" presId="urn:microsoft.com/office/officeart/2005/8/layout/vList2"/>
    <dgm:cxn modelId="{8DDC70FC-6765-43B6-BDFC-F9A8276603FB}" srcId="{2B3F6D92-4569-4F1A-8107-408A50DF8021}" destId="{AF322BD6-2DFF-4130-ACF0-49B1DE9ECD0F}" srcOrd="1" destOrd="0" parTransId="{906EC012-5447-4001-A86F-459A5B7A86F4}" sibTransId="{EBDBCD11-89E3-4D7D-B25F-0401D24A51DE}"/>
    <dgm:cxn modelId="{220D0E5B-B186-46C0-8FFC-EB35EF189A10}" type="presParOf" srcId="{C480B2E8-A8F6-45A2-AE5E-C27AE67ED9E0}" destId="{9DA6C941-073F-478B-92F3-9DA4EF655536}" srcOrd="0" destOrd="0" presId="urn:microsoft.com/office/officeart/2005/8/layout/vList2"/>
    <dgm:cxn modelId="{1C81CAD7-2CB5-4406-B143-96AF62A4E57E}" type="presParOf" srcId="{C480B2E8-A8F6-45A2-AE5E-C27AE67ED9E0}" destId="{9053F1B8-329C-48E5-BB21-4827E11BE927}"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A216C7A0-66A9-4D8C-91DA-A9EDE20CBFBB}"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GB"/>
        </a:p>
      </dgm:t>
    </dgm:pt>
    <dgm:pt modelId="{70208BDB-1374-4780-A81D-679AAC003F02}">
      <dgm:prSet/>
      <dgm:spPr/>
      <dgm:t>
        <a:bodyPr/>
        <a:lstStyle/>
        <a:p>
          <a:r>
            <a:rPr lang="en-GB" b="1"/>
            <a:t>Limitations of Kelly's Theory</a:t>
          </a:r>
          <a:endParaRPr lang="en-GB"/>
        </a:p>
      </dgm:t>
    </dgm:pt>
    <dgm:pt modelId="{60590A52-925F-41CD-B44C-1E571DEB1263}" type="parTrans" cxnId="{BCA6D15D-B655-49A6-9276-07C02B530DDF}">
      <dgm:prSet/>
      <dgm:spPr/>
      <dgm:t>
        <a:bodyPr/>
        <a:lstStyle/>
        <a:p>
          <a:endParaRPr lang="en-GB"/>
        </a:p>
      </dgm:t>
    </dgm:pt>
    <dgm:pt modelId="{7E1BB278-916E-4E68-83A3-85EA0D29250B}" type="sibTrans" cxnId="{BCA6D15D-B655-49A6-9276-07C02B530DDF}">
      <dgm:prSet/>
      <dgm:spPr/>
      <dgm:t>
        <a:bodyPr/>
        <a:lstStyle/>
        <a:p>
          <a:endParaRPr lang="en-GB"/>
        </a:p>
      </dgm:t>
    </dgm:pt>
    <dgm:pt modelId="{55B3851D-0302-48FD-96FC-3E9D6DAE696F}">
      <dgm:prSet/>
      <dgm:spPr/>
      <dgm:t>
        <a:bodyPr/>
        <a:lstStyle/>
        <a:p>
          <a:r>
            <a:rPr lang="en-GB" b="1"/>
            <a:t>Abstract and Complex</a:t>
          </a:r>
          <a:r>
            <a:rPr lang="en-GB"/>
            <a:t>: Some concepts, like the hierarchical organization of constructs, are difficult to measure objectively.</a:t>
          </a:r>
        </a:p>
      </dgm:t>
    </dgm:pt>
    <dgm:pt modelId="{1EFF1CF0-8BA8-4496-AD49-1EC9705FC4D9}" type="parTrans" cxnId="{5FEDEAB6-744D-4215-B3FE-D94EC6D584C2}">
      <dgm:prSet/>
      <dgm:spPr/>
      <dgm:t>
        <a:bodyPr/>
        <a:lstStyle/>
        <a:p>
          <a:endParaRPr lang="en-GB"/>
        </a:p>
      </dgm:t>
    </dgm:pt>
    <dgm:pt modelId="{D5A30A50-77BA-4B8B-BBA3-ABE3EEBE0749}" type="sibTrans" cxnId="{5FEDEAB6-744D-4215-B3FE-D94EC6D584C2}">
      <dgm:prSet/>
      <dgm:spPr/>
      <dgm:t>
        <a:bodyPr/>
        <a:lstStyle/>
        <a:p>
          <a:endParaRPr lang="en-GB"/>
        </a:p>
      </dgm:t>
    </dgm:pt>
    <dgm:pt modelId="{2E181502-9BD9-4D4F-86D5-5FA6AC6AF1D7}">
      <dgm:prSet/>
      <dgm:spPr/>
      <dgm:t>
        <a:bodyPr/>
        <a:lstStyle/>
        <a:p>
          <a:r>
            <a:rPr lang="en-GB" b="1"/>
            <a:t>Limited Focus on Emotions</a:t>
          </a:r>
          <a:r>
            <a:rPr lang="en-GB"/>
            <a:t>: The theory emphasizes cognition over emotional processes.</a:t>
          </a:r>
        </a:p>
      </dgm:t>
    </dgm:pt>
    <dgm:pt modelId="{9B0C0AB9-8BC7-41F8-A238-87427DC3566D}" type="parTrans" cxnId="{6494B4A6-7BF0-4E53-8984-3F5620435546}">
      <dgm:prSet/>
      <dgm:spPr/>
      <dgm:t>
        <a:bodyPr/>
        <a:lstStyle/>
        <a:p>
          <a:endParaRPr lang="en-GB"/>
        </a:p>
      </dgm:t>
    </dgm:pt>
    <dgm:pt modelId="{D7E1967F-CA84-4564-B109-80826E3A5DAE}" type="sibTrans" cxnId="{6494B4A6-7BF0-4E53-8984-3F5620435546}">
      <dgm:prSet/>
      <dgm:spPr/>
      <dgm:t>
        <a:bodyPr/>
        <a:lstStyle/>
        <a:p>
          <a:endParaRPr lang="en-GB"/>
        </a:p>
      </dgm:t>
    </dgm:pt>
    <dgm:pt modelId="{073BB37A-1612-421E-B723-B6B6C088D700}">
      <dgm:prSet/>
      <dgm:spPr/>
      <dgm:t>
        <a:bodyPr/>
        <a:lstStyle/>
        <a:p>
          <a:r>
            <a:rPr lang="en-GB" b="1"/>
            <a:t>Cultural Bias</a:t>
          </a:r>
          <a:r>
            <a:rPr lang="en-GB"/>
            <a:t>: Developed in a Western context, it may not fully capture cultural variations in construct systems.</a:t>
          </a:r>
        </a:p>
      </dgm:t>
    </dgm:pt>
    <dgm:pt modelId="{C1B22098-DF17-4F2B-B4AB-78431A1A978A}" type="parTrans" cxnId="{A593DBE5-74A7-4A60-A698-25A79A835C30}">
      <dgm:prSet/>
      <dgm:spPr/>
      <dgm:t>
        <a:bodyPr/>
        <a:lstStyle/>
        <a:p>
          <a:endParaRPr lang="en-GB"/>
        </a:p>
      </dgm:t>
    </dgm:pt>
    <dgm:pt modelId="{214FB6D9-2A10-45F9-B606-4E7DEF19833D}" type="sibTrans" cxnId="{A593DBE5-74A7-4A60-A698-25A79A835C30}">
      <dgm:prSet/>
      <dgm:spPr/>
      <dgm:t>
        <a:bodyPr/>
        <a:lstStyle/>
        <a:p>
          <a:endParaRPr lang="en-GB"/>
        </a:p>
      </dgm:t>
    </dgm:pt>
    <dgm:pt modelId="{7498D78B-DC9C-4CF7-AC43-BE3E25E971B4}" type="pres">
      <dgm:prSet presAssocID="{A216C7A0-66A9-4D8C-91DA-A9EDE20CBFBB}" presName="linear" presStyleCnt="0">
        <dgm:presLayoutVars>
          <dgm:animLvl val="lvl"/>
          <dgm:resizeHandles val="exact"/>
        </dgm:presLayoutVars>
      </dgm:prSet>
      <dgm:spPr/>
    </dgm:pt>
    <dgm:pt modelId="{64812BE6-793C-4899-9BA2-E38522EA05A2}" type="pres">
      <dgm:prSet presAssocID="{70208BDB-1374-4780-A81D-679AAC003F02}" presName="parentText" presStyleLbl="node1" presStyleIdx="0" presStyleCnt="1">
        <dgm:presLayoutVars>
          <dgm:chMax val="0"/>
          <dgm:bulletEnabled val="1"/>
        </dgm:presLayoutVars>
      </dgm:prSet>
      <dgm:spPr/>
    </dgm:pt>
    <dgm:pt modelId="{F138729C-BB42-4C8C-9E1D-54A5082AFACE}" type="pres">
      <dgm:prSet presAssocID="{70208BDB-1374-4780-A81D-679AAC003F02}" presName="childText" presStyleLbl="revTx" presStyleIdx="0" presStyleCnt="1">
        <dgm:presLayoutVars>
          <dgm:bulletEnabled val="1"/>
        </dgm:presLayoutVars>
      </dgm:prSet>
      <dgm:spPr/>
    </dgm:pt>
  </dgm:ptLst>
  <dgm:cxnLst>
    <dgm:cxn modelId="{D75AD508-A87E-4A48-A9B4-DB2A55E6703B}" type="presOf" srcId="{55B3851D-0302-48FD-96FC-3E9D6DAE696F}" destId="{F138729C-BB42-4C8C-9E1D-54A5082AFACE}" srcOrd="0" destOrd="0" presId="urn:microsoft.com/office/officeart/2005/8/layout/vList2"/>
    <dgm:cxn modelId="{BCA6D15D-B655-49A6-9276-07C02B530DDF}" srcId="{A216C7A0-66A9-4D8C-91DA-A9EDE20CBFBB}" destId="{70208BDB-1374-4780-A81D-679AAC003F02}" srcOrd="0" destOrd="0" parTransId="{60590A52-925F-41CD-B44C-1E571DEB1263}" sibTransId="{7E1BB278-916E-4E68-83A3-85EA0D29250B}"/>
    <dgm:cxn modelId="{3A40D94B-5783-483B-803E-700390729FB2}" type="presOf" srcId="{073BB37A-1612-421E-B723-B6B6C088D700}" destId="{F138729C-BB42-4C8C-9E1D-54A5082AFACE}" srcOrd="0" destOrd="2" presId="urn:microsoft.com/office/officeart/2005/8/layout/vList2"/>
    <dgm:cxn modelId="{FEBB1B7D-26B1-45C3-8245-B280A2DE859F}" type="presOf" srcId="{2E181502-9BD9-4D4F-86D5-5FA6AC6AF1D7}" destId="{F138729C-BB42-4C8C-9E1D-54A5082AFACE}" srcOrd="0" destOrd="1" presId="urn:microsoft.com/office/officeart/2005/8/layout/vList2"/>
    <dgm:cxn modelId="{6494B4A6-7BF0-4E53-8984-3F5620435546}" srcId="{70208BDB-1374-4780-A81D-679AAC003F02}" destId="{2E181502-9BD9-4D4F-86D5-5FA6AC6AF1D7}" srcOrd="1" destOrd="0" parTransId="{9B0C0AB9-8BC7-41F8-A238-87427DC3566D}" sibTransId="{D7E1967F-CA84-4564-B109-80826E3A5DAE}"/>
    <dgm:cxn modelId="{5FEDEAB6-744D-4215-B3FE-D94EC6D584C2}" srcId="{70208BDB-1374-4780-A81D-679AAC003F02}" destId="{55B3851D-0302-48FD-96FC-3E9D6DAE696F}" srcOrd="0" destOrd="0" parTransId="{1EFF1CF0-8BA8-4496-AD49-1EC9705FC4D9}" sibTransId="{D5A30A50-77BA-4B8B-BBA3-ABE3EEBE0749}"/>
    <dgm:cxn modelId="{87FFDCC2-BC09-4420-927F-F38CAF927A10}" type="presOf" srcId="{A216C7A0-66A9-4D8C-91DA-A9EDE20CBFBB}" destId="{7498D78B-DC9C-4CF7-AC43-BE3E25E971B4}" srcOrd="0" destOrd="0" presId="urn:microsoft.com/office/officeart/2005/8/layout/vList2"/>
    <dgm:cxn modelId="{DE7793DA-DEC7-450B-8BA8-E951F619C660}" type="presOf" srcId="{70208BDB-1374-4780-A81D-679AAC003F02}" destId="{64812BE6-793C-4899-9BA2-E38522EA05A2}" srcOrd="0" destOrd="0" presId="urn:microsoft.com/office/officeart/2005/8/layout/vList2"/>
    <dgm:cxn modelId="{A593DBE5-74A7-4A60-A698-25A79A835C30}" srcId="{70208BDB-1374-4780-A81D-679AAC003F02}" destId="{073BB37A-1612-421E-B723-B6B6C088D700}" srcOrd="2" destOrd="0" parTransId="{C1B22098-DF17-4F2B-B4AB-78431A1A978A}" sibTransId="{214FB6D9-2A10-45F9-B606-4E7DEF19833D}"/>
    <dgm:cxn modelId="{7DDB50DE-2DE2-4CD8-8B31-5E54A9D77297}" type="presParOf" srcId="{7498D78B-DC9C-4CF7-AC43-BE3E25E971B4}" destId="{64812BE6-793C-4899-9BA2-E38522EA05A2}" srcOrd="0" destOrd="0" presId="urn:microsoft.com/office/officeart/2005/8/layout/vList2"/>
    <dgm:cxn modelId="{F64F653D-A1AD-4DD1-80E9-638ECB43F489}" type="presParOf" srcId="{7498D78B-DC9C-4CF7-AC43-BE3E25E971B4}" destId="{F138729C-BB42-4C8C-9E1D-54A5082AFACE}" srcOrd="1" destOrd="0" presId="urn:microsoft.com/office/officeart/2005/8/layout/v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0834BC27-9F51-45C6-B32F-1BEAFF8369A9}"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760CC978-D900-49F1-97BD-BA885426FEEA}">
      <dgm:prSet/>
      <dgm:spPr/>
      <dgm:t>
        <a:bodyPr/>
        <a:lstStyle/>
        <a:p>
          <a:pPr rtl="0"/>
          <a:r>
            <a:rPr lang="en-GB"/>
            <a:t>The theory was based on research with students.</a:t>
          </a:r>
        </a:p>
      </dgm:t>
    </dgm:pt>
    <dgm:pt modelId="{C9CB8E88-F5EA-4BF8-8915-9AE3EA56D402}" type="parTrans" cxnId="{3FD76F84-EC33-4149-9DF8-02E305DDFF32}">
      <dgm:prSet/>
      <dgm:spPr/>
      <dgm:t>
        <a:bodyPr/>
        <a:lstStyle/>
        <a:p>
          <a:endParaRPr lang="en-US"/>
        </a:p>
      </dgm:t>
    </dgm:pt>
    <dgm:pt modelId="{73982044-DCB8-4914-A299-C045AED4CCBD}" type="sibTrans" cxnId="{3FD76F84-EC33-4149-9DF8-02E305DDFF32}">
      <dgm:prSet/>
      <dgm:spPr/>
      <dgm:t>
        <a:bodyPr/>
        <a:lstStyle/>
        <a:p>
          <a:endParaRPr lang="en-US"/>
        </a:p>
      </dgm:t>
    </dgm:pt>
    <dgm:pt modelId="{49FF40CE-B8F2-4226-8138-E5D7F0848D28}">
      <dgm:prSet/>
      <dgm:spPr/>
      <dgm:t>
        <a:bodyPr/>
        <a:lstStyle/>
        <a:p>
          <a:pPr rtl="0"/>
          <a:r>
            <a:rPr lang="en-GB" dirty="0"/>
            <a:t>The best way of obtaining an individual’s perception of their world was simply to ask them by about it</a:t>
          </a:r>
        </a:p>
      </dgm:t>
    </dgm:pt>
    <dgm:pt modelId="{0CD698C3-7FF4-4024-B6D2-E81E3CCEA729}" type="parTrans" cxnId="{EE47AC8D-02FF-410A-90C2-56403E32DDB6}">
      <dgm:prSet/>
      <dgm:spPr/>
      <dgm:t>
        <a:bodyPr/>
        <a:lstStyle/>
        <a:p>
          <a:endParaRPr lang="en-US"/>
        </a:p>
      </dgm:t>
    </dgm:pt>
    <dgm:pt modelId="{17142055-BF54-4479-AB7C-6E0AC4746B5D}" type="sibTrans" cxnId="{EE47AC8D-02FF-410A-90C2-56403E32DDB6}">
      <dgm:prSet/>
      <dgm:spPr/>
      <dgm:t>
        <a:bodyPr/>
        <a:lstStyle/>
        <a:p>
          <a:endParaRPr lang="en-US"/>
        </a:p>
      </dgm:t>
    </dgm:pt>
    <dgm:pt modelId="{265C482A-501F-4FB8-A0F4-17CF10678744}">
      <dgm:prSet/>
      <dgm:spPr/>
      <dgm:t>
        <a:bodyPr/>
        <a:lstStyle/>
        <a:p>
          <a:pPr rtl="0"/>
          <a:r>
            <a:rPr lang="en-GB" dirty="0"/>
            <a:t>The assessment a technique that Kelly is best known for what is the role constructs repertory test</a:t>
          </a:r>
        </a:p>
      </dgm:t>
    </dgm:pt>
    <dgm:pt modelId="{0031BB92-2900-4EEB-A8AB-6DFD55EE3488}" type="parTrans" cxnId="{A540620C-10AD-4B7C-AC46-8DA37E17C528}">
      <dgm:prSet/>
      <dgm:spPr/>
      <dgm:t>
        <a:bodyPr/>
        <a:lstStyle/>
        <a:p>
          <a:endParaRPr lang="en-US"/>
        </a:p>
      </dgm:t>
    </dgm:pt>
    <dgm:pt modelId="{386C925F-3CF2-4ABD-9E92-FA3990E68814}" type="sibTrans" cxnId="{A540620C-10AD-4B7C-AC46-8DA37E17C528}">
      <dgm:prSet/>
      <dgm:spPr/>
      <dgm:t>
        <a:bodyPr/>
        <a:lstStyle/>
        <a:p>
          <a:endParaRPr lang="en-US"/>
        </a:p>
      </dgm:t>
    </dgm:pt>
    <dgm:pt modelId="{F1E63295-8F8E-41D6-8685-3EC963D799C5}" type="pres">
      <dgm:prSet presAssocID="{0834BC27-9F51-45C6-B32F-1BEAFF8369A9}" presName="diagram" presStyleCnt="0">
        <dgm:presLayoutVars>
          <dgm:dir/>
          <dgm:resizeHandles val="exact"/>
        </dgm:presLayoutVars>
      </dgm:prSet>
      <dgm:spPr/>
    </dgm:pt>
    <dgm:pt modelId="{7F57B2AA-C6DB-4E84-B5F0-DF771875D405}" type="pres">
      <dgm:prSet presAssocID="{760CC978-D900-49F1-97BD-BA885426FEEA}" presName="node" presStyleLbl="node1" presStyleIdx="0" presStyleCnt="3">
        <dgm:presLayoutVars>
          <dgm:bulletEnabled val="1"/>
        </dgm:presLayoutVars>
      </dgm:prSet>
      <dgm:spPr/>
    </dgm:pt>
    <dgm:pt modelId="{7A17E282-601E-4BDB-A6F3-0BD22189D201}" type="pres">
      <dgm:prSet presAssocID="{73982044-DCB8-4914-A299-C045AED4CCBD}" presName="sibTrans" presStyleCnt="0"/>
      <dgm:spPr/>
    </dgm:pt>
    <dgm:pt modelId="{B8A0CBD4-E720-4D4F-9313-F9C88D91565A}" type="pres">
      <dgm:prSet presAssocID="{49FF40CE-B8F2-4226-8138-E5D7F0848D28}" presName="node" presStyleLbl="node1" presStyleIdx="1" presStyleCnt="3">
        <dgm:presLayoutVars>
          <dgm:bulletEnabled val="1"/>
        </dgm:presLayoutVars>
      </dgm:prSet>
      <dgm:spPr/>
    </dgm:pt>
    <dgm:pt modelId="{F51C25A6-E6CE-4557-B1C7-DA88AB1FDF9E}" type="pres">
      <dgm:prSet presAssocID="{17142055-BF54-4479-AB7C-6E0AC4746B5D}" presName="sibTrans" presStyleCnt="0"/>
      <dgm:spPr/>
    </dgm:pt>
    <dgm:pt modelId="{4CECC773-932C-4C28-9146-34D785D16133}" type="pres">
      <dgm:prSet presAssocID="{265C482A-501F-4FB8-A0F4-17CF10678744}" presName="node" presStyleLbl="node1" presStyleIdx="2" presStyleCnt="3">
        <dgm:presLayoutVars>
          <dgm:bulletEnabled val="1"/>
        </dgm:presLayoutVars>
      </dgm:prSet>
      <dgm:spPr/>
    </dgm:pt>
  </dgm:ptLst>
  <dgm:cxnLst>
    <dgm:cxn modelId="{A540620C-10AD-4B7C-AC46-8DA37E17C528}" srcId="{0834BC27-9F51-45C6-B32F-1BEAFF8369A9}" destId="{265C482A-501F-4FB8-A0F4-17CF10678744}" srcOrd="2" destOrd="0" parTransId="{0031BB92-2900-4EEB-A8AB-6DFD55EE3488}" sibTransId="{386C925F-3CF2-4ABD-9E92-FA3990E68814}"/>
    <dgm:cxn modelId="{3F754018-2D10-4408-A58F-9E63BCB61486}" type="presOf" srcId="{760CC978-D900-49F1-97BD-BA885426FEEA}" destId="{7F57B2AA-C6DB-4E84-B5F0-DF771875D405}" srcOrd="0" destOrd="0" presId="urn:microsoft.com/office/officeart/2005/8/layout/default"/>
    <dgm:cxn modelId="{CE3ADC24-A587-4681-9DAC-D4F43929A22B}" type="presOf" srcId="{49FF40CE-B8F2-4226-8138-E5D7F0848D28}" destId="{B8A0CBD4-E720-4D4F-9313-F9C88D91565A}" srcOrd="0" destOrd="0" presId="urn:microsoft.com/office/officeart/2005/8/layout/default"/>
    <dgm:cxn modelId="{3A715783-229E-4671-A4FF-37B8A95468BC}" type="presOf" srcId="{0834BC27-9F51-45C6-B32F-1BEAFF8369A9}" destId="{F1E63295-8F8E-41D6-8685-3EC963D799C5}" srcOrd="0" destOrd="0" presId="urn:microsoft.com/office/officeart/2005/8/layout/default"/>
    <dgm:cxn modelId="{3FD76F84-EC33-4149-9DF8-02E305DDFF32}" srcId="{0834BC27-9F51-45C6-B32F-1BEAFF8369A9}" destId="{760CC978-D900-49F1-97BD-BA885426FEEA}" srcOrd="0" destOrd="0" parTransId="{C9CB8E88-F5EA-4BF8-8915-9AE3EA56D402}" sibTransId="{73982044-DCB8-4914-A299-C045AED4CCBD}"/>
    <dgm:cxn modelId="{EE47AC8D-02FF-410A-90C2-56403E32DDB6}" srcId="{0834BC27-9F51-45C6-B32F-1BEAFF8369A9}" destId="{49FF40CE-B8F2-4226-8138-E5D7F0848D28}" srcOrd="1" destOrd="0" parTransId="{0CD698C3-7FF4-4024-B6D2-E81E3CCEA729}" sibTransId="{17142055-BF54-4479-AB7C-6E0AC4746B5D}"/>
    <dgm:cxn modelId="{A385A2B9-8045-45AC-99B5-9AE6927405CE}" type="presOf" srcId="{265C482A-501F-4FB8-A0F4-17CF10678744}" destId="{4CECC773-932C-4C28-9146-34D785D16133}" srcOrd="0" destOrd="0" presId="urn:microsoft.com/office/officeart/2005/8/layout/default"/>
    <dgm:cxn modelId="{DC189BD5-486C-447B-AC98-258CBAFE6FF4}" type="presParOf" srcId="{F1E63295-8F8E-41D6-8685-3EC963D799C5}" destId="{7F57B2AA-C6DB-4E84-B5F0-DF771875D405}" srcOrd="0" destOrd="0" presId="urn:microsoft.com/office/officeart/2005/8/layout/default"/>
    <dgm:cxn modelId="{8FFF9B5F-B0B7-4C7D-A697-93A35491827D}" type="presParOf" srcId="{F1E63295-8F8E-41D6-8685-3EC963D799C5}" destId="{7A17E282-601E-4BDB-A6F3-0BD22189D201}" srcOrd="1" destOrd="0" presId="urn:microsoft.com/office/officeart/2005/8/layout/default"/>
    <dgm:cxn modelId="{5CD8FA12-9E38-41F1-89A6-650BC3BA918B}" type="presParOf" srcId="{F1E63295-8F8E-41D6-8685-3EC963D799C5}" destId="{B8A0CBD4-E720-4D4F-9313-F9C88D91565A}" srcOrd="2" destOrd="0" presId="urn:microsoft.com/office/officeart/2005/8/layout/default"/>
    <dgm:cxn modelId="{F7113458-E51A-4E0B-B664-86034F93AD15}" type="presParOf" srcId="{F1E63295-8F8E-41D6-8685-3EC963D799C5}" destId="{F51C25A6-E6CE-4557-B1C7-DA88AB1FDF9E}" srcOrd="3" destOrd="0" presId="urn:microsoft.com/office/officeart/2005/8/layout/default"/>
    <dgm:cxn modelId="{1849DDE4-E65C-4D7B-A135-A9CD031C4805}" type="presParOf" srcId="{F1E63295-8F8E-41D6-8685-3EC963D799C5}" destId="{4CECC773-932C-4C28-9146-34D785D16133}" srcOrd="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DBD2EF-6ADB-4C3B-A4E1-D165309A1DE4}">
      <dsp:nvSpPr>
        <dsp:cNvPr id="0" name=""/>
        <dsp:cNvSpPr/>
      </dsp:nvSpPr>
      <dsp:spPr>
        <a:xfrm>
          <a:off x="0" y="217"/>
          <a:ext cx="7729728" cy="104683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rtl="0">
            <a:lnSpc>
              <a:spcPct val="90000"/>
            </a:lnSpc>
            <a:spcBef>
              <a:spcPct val="0"/>
            </a:spcBef>
            <a:spcAft>
              <a:spcPct val="35000"/>
            </a:spcAft>
            <a:buNone/>
          </a:pPr>
          <a:r>
            <a:rPr lang="en-GB" sz="4000" kern="1200" dirty="0"/>
            <a:t>“I don’t know what he see’s in him; he has no personality whatsoever?”</a:t>
          </a:r>
        </a:p>
      </dsp:txBody>
      <dsp:txXfrm>
        <a:off x="51102" y="51319"/>
        <a:ext cx="7627524" cy="94462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D2EADC-97CE-4DAA-AD63-ED7AECDB5C01}">
      <dsp:nvSpPr>
        <dsp:cNvPr id="0" name=""/>
        <dsp:cNvSpPr/>
      </dsp:nvSpPr>
      <dsp:spPr>
        <a:xfrm>
          <a:off x="1170570" y="0"/>
          <a:ext cx="2507951" cy="2507951"/>
        </a:xfrm>
        <a:prstGeom prst="ellipse">
          <a:avLst/>
        </a:prstGeom>
        <a:solidFill>
          <a:schemeClr val="dk2">
            <a:alpha val="50000"/>
            <a:hueOff val="0"/>
            <a:satOff val="0"/>
            <a:lumOff val="0"/>
            <a:alphaOff val="0"/>
          </a:schemeClr>
        </a:solidFill>
        <a:ln w="127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289050" rtl="0">
            <a:lnSpc>
              <a:spcPct val="90000"/>
            </a:lnSpc>
            <a:spcBef>
              <a:spcPct val="0"/>
            </a:spcBef>
            <a:spcAft>
              <a:spcPct val="35000"/>
            </a:spcAft>
            <a:buNone/>
          </a:pPr>
          <a:r>
            <a:rPr lang="en-GB" sz="2900" kern="1200" dirty="0"/>
            <a:t>Can an individual have no personality?</a:t>
          </a:r>
        </a:p>
      </dsp:txBody>
      <dsp:txXfrm>
        <a:off x="1537851" y="367281"/>
        <a:ext cx="1773389" cy="177338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F73616-D0DE-48A2-80DE-7B2296935D49}">
      <dsp:nvSpPr>
        <dsp:cNvPr id="0" name=""/>
        <dsp:cNvSpPr/>
      </dsp:nvSpPr>
      <dsp:spPr>
        <a:xfrm>
          <a:off x="1253692" y="2164"/>
          <a:ext cx="2886652" cy="2886652"/>
        </a:xfrm>
        <a:prstGeom prst="downArrow">
          <a:avLst>
            <a:gd name="adj1" fmla="val 50000"/>
            <a:gd name="adj2" fmla="val 35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rtl="0">
            <a:lnSpc>
              <a:spcPct val="90000"/>
            </a:lnSpc>
            <a:spcBef>
              <a:spcPct val="0"/>
            </a:spcBef>
            <a:spcAft>
              <a:spcPct val="35000"/>
            </a:spcAft>
            <a:buNone/>
          </a:pPr>
          <a:r>
            <a:rPr lang="en-GB" sz="1900" kern="1200" dirty="0"/>
            <a:t>Can you visualise someone who is described as having no personality?</a:t>
          </a:r>
        </a:p>
      </dsp:txBody>
      <dsp:txXfrm>
        <a:off x="1975355" y="2164"/>
        <a:ext cx="1443326" cy="238148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BA6E0D-3D62-49E0-B221-3A4406682118}">
      <dsp:nvSpPr>
        <dsp:cNvPr id="0" name=""/>
        <dsp:cNvSpPr/>
      </dsp:nvSpPr>
      <dsp:spPr>
        <a:xfrm>
          <a:off x="0" y="0"/>
          <a:ext cx="1597891" cy="1597891"/>
        </a:xfrm>
        <a:prstGeom prst="pie">
          <a:avLst>
            <a:gd name="adj1" fmla="val 5400000"/>
            <a:gd name="adj2" fmla="val 1620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87C94BF-F542-419E-8223-A73F90605078}">
      <dsp:nvSpPr>
        <dsp:cNvPr id="0" name=""/>
        <dsp:cNvSpPr/>
      </dsp:nvSpPr>
      <dsp:spPr>
        <a:xfrm>
          <a:off x="798945" y="0"/>
          <a:ext cx="3098798" cy="1597891"/>
        </a:xfrm>
        <a:prstGeom prst="rect">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5730" tIns="125730" rIns="125730" bIns="125730" numCol="1" spcCol="1270" anchor="ctr" anchorCtr="0">
          <a:noAutofit/>
        </a:bodyPr>
        <a:lstStyle/>
        <a:p>
          <a:pPr marL="0" lvl="0" indent="0" algn="ctr" defTabSz="1466850" rtl="0">
            <a:lnSpc>
              <a:spcPct val="90000"/>
            </a:lnSpc>
            <a:spcBef>
              <a:spcPct val="0"/>
            </a:spcBef>
            <a:spcAft>
              <a:spcPct val="35000"/>
            </a:spcAft>
            <a:buNone/>
          </a:pPr>
          <a:r>
            <a:rPr lang="en-GB" sz="3300" kern="1200" dirty="0"/>
            <a:t>What would this individual be like?</a:t>
          </a:r>
        </a:p>
      </dsp:txBody>
      <dsp:txXfrm>
        <a:off x="798945" y="0"/>
        <a:ext cx="3098798" cy="159789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C5B578-7B50-4A29-9599-A17DFF96B267}">
      <dsp:nvSpPr>
        <dsp:cNvPr id="0" name=""/>
        <dsp:cNvSpPr/>
      </dsp:nvSpPr>
      <dsp:spPr>
        <a:xfrm rot="5400000">
          <a:off x="3805516" y="-1389993"/>
          <a:ext cx="1021751" cy="4062487"/>
        </a:xfrm>
        <a:prstGeom prst="round2Same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060" tIns="49530" rIns="99060" bIns="49530" numCol="1" spcCol="1270" anchor="ctr" anchorCtr="0">
          <a:noAutofit/>
        </a:bodyPr>
        <a:lstStyle/>
        <a:p>
          <a:pPr marL="228600" lvl="1" indent="-228600" algn="l" defTabSz="1155700" rtl="0">
            <a:lnSpc>
              <a:spcPct val="90000"/>
            </a:lnSpc>
            <a:spcBef>
              <a:spcPct val="0"/>
            </a:spcBef>
            <a:spcAft>
              <a:spcPct val="15000"/>
            </a:spcAft>
            <a:buChar char="•"/>
          </a:pPr>
          <a:r>
            <a:rPr lang="en-GB" sz="2600" kern="1200"/>
            <a:t>Physical Appearance</a:t>
          </a:r>
        </a:p>
      </dsp:txBody>
      <dsp:txXfrm rot="-5400000">
        <a:off x="2285148" y="180253"/>
        <a:ext cx="4012609" cy="921995"/>
      </dsp:txXfrm>
    </dsp:sp>
    <dsp:sp modelId="{0A559A5E-C99D-4D05-BABC-B5EBE2146B9A}">
      <dsp:nvSpPr>
        <dsp:cNvPr id="0" name=""/>
        <dsp:cNvSpPr/>
      </dsp:nvSpPr>
      <dsp:spPr>
        <a:xfrm>
          <a:off x="0" y="2655"/>
          <a:ext cx="2285148" cy="127718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43815" rIns="87630" bIns="43815" numCol="1" spcCol="1270" anchor="ctr" anchorCtr="0">
          <a:noAutofit/>
        </a:bodyPr>
        <a:lstStyle/>
        <a:p>
          <a:pPr marL="0" lvl="0" indent="0" algn="ctr" defTabSz="1022350" rtl="0">
            <a:lnSpc>
              <a:spcPct val="90000"/>
            </a:lnSpc>
            <a:spcBef>
              <a:spcPct val="0"/>
            </a:spcBef>
            <a:spcAft>
              <a:spcPct val="35000"/>
            </a:spcAft>
            <a:buNone/>
          </a:pPr>
          <a:r>
            <a:rPr lang="en-GB" sz="2300" kern="1200" dirty="0"/>
            <a:t>Personality related to Social Attractiveness. </a:t>
          </a:r>
        </a:p>
      </dsp:txBody>
      <dsp:txXfrm>
        <a:off x="62347" y="65002"/>
        <a:ext cx="2160454" cy="1152494"/>
      </dsp:txXfrm>
    </dsp:sp>
    <dsp:sp modelId="{6923BAED-85CB-4B4F-BD0B-53B803974DAE}">
      <dsp:nvSpPr>
        <dsp:cNvPr id="0" name=""/>
        <dsp:cNvSpPr/>
      </dsp:nvSpPr>
      <dsp:spPr>
        <a:xfrm rot="5400000">
          <a:off x="3805516" y="-48945"/>
          <a:ext cx="1021751" cy="4062487"/>
        </a:xfrm>
        <a:prstGeom prst="round2SameRect">
          <a:avLst/>
        </a:prstGeom>
        <a:solidFill>
          <a:schemeClr val="accent2">
            <a:tint val="40000"/>
            <a:alpha val="90000"/>
            <a:hueOff val="-5641993"/>
            <a:satOff val="28863"/>
            <a:lumOff val="1932"/>
            <a:alphaOff val="0"/>
          </a:schemeClr>
        </a:solidFill>
        <a:ln w="12700" cap="flat" cmpd="sng" algn="ctr">
          <a:solidFill>
            <a:schemeClr val="accent2">
              <a:tint val="40000"/>
              <a:alpha val="90000"/>
              <a:hueOff val="-5641993"/>
              <a:satOff val="28863"/>
              <a:lumOff val="193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060" tIns="49530" rIns="99060" bIns="49530" numCol="1" spcCol="1270" anchor="ctr" anchorCtr="0">
          <a:noAutofit/>
        </a:bodyPr>
        <a:lstStyle/>
        <a:p>
          <a:pPr marL="228600" lvl="1" indent="-228600" algn="l" defTabSz="1155700" rtl="0">
            <a:lnSpc>
              <a:spcPct val="90000"/>
            </a:lnSpc>
            <a:spcBef>
              <a:spcPct val="0"/>
            </a:spcBef>
            <a:spcAft>
              <a:spcPct val="15000"/>
            </a:spcAft>
            <a:buChar char="•"/>
          </a:pPr>
          <a:r>
            <a:rPr lang="en-GB" sz="2600" kern="1200"/>
            <a:t>How they interact with others.</a:t>
          </a:r>
        </a:p>
      </dsp:txBody>
      <dsp:txXfrm rot="-5400000">
        <a:off x="2285148" y="1521301"/>
        <a:ext cx="4012609" cy="921995"/>
      </dsp:txXfrm>
    </dsp:sp>
    <dsp:sp modelId="{2A4A54CC-2BF8-41BE-8936-774204F82123}">
      <dsp:nvSpPr>
        <dsp:cNvPr id="0" name=""/>
        <dsp:cNvSpPr/>
      </dsp:nvSpPr>
      <dsp:spPr>
        <a:xfrm>
          <a:off x="0" y="1343703"/>
          <a:ext cx="2285148" cy="1277188"/>
        </a:xfrm>
        <a:prstGeom prst="roundRect">
          <a:avLst/>
        </a:prstGeom>
        <a:solidFill>
          <a:schemeClr val="accent2">
            <a:hueOff val="-3319393"/>
            <a:satOff val="17759"/>
            <a:lumOff val="131"/>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43815" rIns="87630" bIns="43815" numCol="1" spcCol="1270" anchor="ctr" anchorCtr="0">
          <a:noAutofit/>
        </a:bodyPr>
        <a:lstStyle/>
        <a:p>
          <a:pPr marL="0" lvl="0" indent="0" algn="ctr" defTabSz="1022350" rtl="0">
            <a:lnSpc>
              <a:spcPct val="90000"/>
            </a:lnSpc>
            <a:spcBef>
              <a:spcPct val="0"/>
            </a:spcBef>
            <a:spcAft>
              <a:spcPct val="35000"/>
            </a:spcAft>
            <a:buNone/>
          </a:pPr>
          <a:r>
            <a:rPr lang="en-GB" sz="2300" kern="1200"/>
            <a:t>Personality also judged in a social context.</a:t>
          </a:r>
        </a:p>
      </dsp:txBody>
      <dsp:txXfrm>
        <a:off x="62347" y="1406050"/>
        <a:ext cx="2160454" cy="1152494"/>
      </dsp:txXfrm>
    </dsp:sp>
    <dsp:sp modelId="{0E3C6032-F131-4343-A2AA-6F12E34C3525}">
      <dsp:nvSpPr>
        <dsp:cNvPr id="0" name=""/>
        <dsp:cNvSpPr/>
      </dsp:nvSpPr>
      <dsp:spPr>
        <a:xfrm rot="5400000">
          <a:off x="3805516" y="1292103"/>
          <a:ext cx="1021751" cy="4062487"/>
        </a:xfrm>
        <a:prstGeom prst="round2SameRect">
          <a:avLst/>
        </a:prstGeom>
        <a:solidFill>
          <a:schemeClr val="accent2">
            <a:tint val="40000"/>
            <a:alpha val="90000"/>
            <a:hueOff val="-11283985"/>
            <a:satOff val="57725"/>
            <a:lumOff val="3864"/>
            <a:alphaOff val="0"/>
          </a:schemeClr>
        </a:solidFill>
        <a:ln w="12700" cap="flat" cmpd="sng" algn="ctr">
          <a:solidFill>
            <a:schemeClr val="accent2">
              <a:tint val="40000"/>
              <a:alpha val="90000"/>
              <a:hueOff val="-11283985"/>
              <a:satOff val="57725"/>
              <a:lumOff val="386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060" tIns="49530" rIns="99060" bIns="49530" numCol="1" spcCol="1270" anchor="ctr" anchorCtr="0">
          <a:noAutofit/>
        </a:bodyPr>
        <a:lstStyle/>
        <a:p>
          <a:pPr marL="228600" lvl="1" indent="-228600" algn="l" defTabSz="1155700" rtl="0">
            <a:lnSpc>
              <a:spcPct val="90000"/>
            </a:lnSpc>
            <a:spcBef>
              <a:spcPct val="0"/>
            </a:spcBef>
            <a:spcAft>
              <a:spcPct val="15000"/>
            </a:spcAft>
            <a:buChar char="•"/>
          </a:pPr>
          <a:r>
            <a:rPr lang="en-GB" sz="2600" kern="1200"/>
            <a:t>Small man syndrome, Fiery temper (Red Hair etc).  </a:t>
          </a:r>
        </a:p>
      </dsp:txBody>
      <dsp:txXfrm rot="-5400000">
        <a:off x="2285148" y="2862349"/>
        <a:ext cx="4012609" cy="921995"/>
      </dsp:txXfrm>
    </dsp:sp>
    <dsp:sp modelId="{460E3204-BADC-4A62-820A-B7C9376114B0}">
      <dsp:nvSpPr>
        <dsp:cNvPr id="0" name=""/>
        <dsp:cNvSpPr/>
      </dsp:nvSpPr>
      <dsp:spPr>
        <a:xfrm>
          <a:off x="0" y="2684752"/>
          <a:ext cx="2285148" cy="1277188"/>
        </a:xfrm>
        <a:prstGeom prst="roundRect">
          <a:avLst/>
        </a:prstGeom>
        <a:solidFill>
          <a:schemeClr val="accent2">
            <a:hueOff val="-6638787"/>
            <a:satOff val="35519"/>
            <a:lumOff val="261"/>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43815" rIns="87630" bIns="43815" numCol="1" spcCol="1270" anchor="ctr" anchorCtr="0">
          <a:noAutofit/>
        </a:bodyPr>
        <a:lstStyle/>
        <a:p>
          <a:pPr marL="0" lvl="0" indent="0" algn="ctr" defTabSz="1022350" rtl="0">
            <a:lnSpc>
              <a:spcPct val="90000"/>
            </a:lnSpc>
            <a:spcBef>
              <a:spcPct val="0"/>
            </a:spcBef>
            <a:spcAft>
              <a:spcPct val="35000"/>
            </a:spcAft>
            <a:buNone/>
          </a:pPr>
          <a:r>
            <a:rPr lang="en-GB" sz="2300" kern="1200"/>
            <a:t>Stereotyping also involved. </a:t>
          </a:r>
        </a:p>
      </dsp:txBody>
      <dsp:txXfrm>
        <a:off x="62347" y="2747099"/>
        <a:ext cx="2160454" cy="1152494"/>
      </dsp:txXfrm>
    </dsp:sp>
    <dsp:sp modelId="{52426B21-685A-4021-B4C5-74BE72023A5F}">
      <dsp:nvSpPr>
        <dsp:cNvPr id="0" name=""/>
        <dsp:cNvSpPr/>
      </dsp:nvSpPr>
      <dsp:spPr>
        <a:xfrm>
          <a:off x="0" y="4025800"/>
          <a:ext cx="2285148" cy="1277188"/>
        </a:xfrm>
        <a:prstGeom prst="roundRect">
          <a:avLst/>
        </a:prstGeom>
        <a:solidFill>
          <a:schemeClr val="accent2">
            <a:hueOff val="-9958180"/>
            <a:satOff val="53278"/>
            <a:lumOff val="392"/>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43815" rIns="87630" bIns="43815" numCol="1" spcCol="1270" anchor="ctr" anchorCtr="0">
          <a:noAutofit/>
        </a:bodyPr>
        <a:lstStyle/>
        <a:p>
          <a:pPr marL="0" lvl="0" indent="0" algn="ctr" defTabSz="1022350" rtl="0">
            <a:lnSpc>
              <a:spcPct val="90000"/>
            </a:lnSpc>
            <a:spcBef>
              <a:spcPct val="0"/>
            </a:spcBef>
            <a:spcAft>
              <a:spcPct val="35000"/>
            </a:spcAft>
            <a:buNone/>
          </a:pPr>
          <a:r>
            <a:rPr lang="en-GB" sz="2300" kern="1200"/>
            <a:t>Only in social situations?</a:t>
          </a:r>
        </a:p>
      </dsp:txBody>
      <dsp:txXfrm>
        <a:off x="62347" y="4088147"/>
        <a:ext cx="2160454" cy="115249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9B9151-7775-4715-882F-1A5F4C1156BC}">
      <dsp:nvSpPr>
        <dsp:cNvPr id="0" name=""/>
        <dsp:cNvSpPr/>
      </dsp:nvSpPr>
      <dsp:spPr>
        <a:xfrm>
          <a:off x="453028" y="0"/>
          <a:ext cx="5594741" cy="5594741"/>
        </a:xfrm>
        <a:prstGeom prst="triangl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9C0AA55-B3B6-41D6-BD52-4A77F75B5763}">
      <dsp:nvSpPr>
        <dsp:cNvPr id="0" name=""/>
        <dsp:cNvSpPr/>
      </dsp:nvSpPr>
      <dsp:spPr>
        <a:xfrm>
          <a:off x="3250399" y="560020"/>
          <a:ext cx="3636581" cy="994377"/>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a:t>Problems with defining personality. </a:t>
          </a:r>
        </a:p>
      </dsp:txBody>
      <dsp:txXfrm>
        <a:off x="3298940" y="608561"/>
        <a:ext cx="3539499" cy="897295"/>
      </dsp:txXfrm>
    </dsp:sp>
    <dsp:sp modelId="{7B854F61-7C9E-4516-8639-294177055A1B}">
      <dsp:nvSpPr>
        <dsp:cNvPr id="0" name=""/>
        <dsp:cNvSpPr/>
      </dsp:nvSpPr>
      <dsp:spPr>
        <a:xfrm>
          <a:off x="3250399" y="1678695"/>
          <a:ext cx="3636581" cy="994377"/>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dirty="0"/>
            <a:t>Needs to embrace individual differences, genetics, culture and the internal process. </a:t>
          </a:r>
        </a:p>
      </dsp:txBody>
      <dsp:txXfrm>
        <a:off x="3298940" y="1727236"/>
        <a:ext cx="3539499" cy="897295"/>
      </dsp:txXfrm>
    </dsp:sp>
    <dsp:sp modelId="{ED627D99-8D7C-4283-99B3-0465CD5C577E}">
      <dsp:nvSpPr>
        <dsp:cNvPr id="0" name=""/>
        <dsp:cNvSpPr/>
      </dsp:nvSpPr>
      <dsp:spPr>
        <a:xfrm>
          <a:off x="3250399" y="2797370"/>
          <a:ext cx="3636581" cy="994377"/>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a:t>Personality describes a Psychological Construct</a:t>
          </a:r>
        </a:p>
      </dsp:txBody>
      <dsp:txXfrm>
        <a:off x="3298940" y="2845911"/>
        <a:ext cx="3539499" cy="897295"/>
      </dsp:txXfrm>
    </dsp:sp>
    <dsp:sp modelId="{9587C6A8-2ECE-4A41-B8E1-828455CA0303}">
      <dsp:nvSpPr>
        <dsp:cNvPr id="0" name=""/>
        <dsp:cNvSpPr/>
      </dsp:nvSpPr>
      <dsp:spPr>
        <a:xfrm>
          <a:off x="3250399" y="3916045"/>
          <a:ext cx="3636581" cy="994377"/>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a:t>Mental concept that influences mind-body interaction. </a:t>
          </a:r>
        </a:p>
      </dsp:txBody>
      <dsp:txXfrm>
        <a:off x="3298940" y="3964586"/>
        <a:ext cx="3539499" cy="89729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F6C5C1-105C-4D01-91B8-9DC9FF8F2315}">
      <dsp:nvSpPr>
        <dsp:cNvPr id="0" name=""/>
        <dsp:cNvSpPr/>
      </dsp:nvSpPr>
      <dsp:spPr>
        <a:xfrm rot="5400000">
          <a:off x="7657300" y="-3106574"/>
          <a:ext cx="1266518" cy="7802880"/>
        </a:xfrm>
        <a:prstGeom prst="round2Same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010" tIns="40005" rIns="80010" bIns="40005" numCol="1" spcCol="1270" anchor="ctr" anchorCtr="0">
          <a:noAutofit/>
        </a:bodyPr>
        <a:lstStyle/>
        <a:p>
          <a:pPr marL="228600" lvl="1" indent="-228600" algn="l" defTabSz="933450">
            <a:lnSpc>
              <a:spcPct val="90000"/>
            </a:lnSpc>
            <a:spcBef>
              <a:spcPct val="0"/>
            </a:spcBef>
            <a:spcAft>
              <a:spcPct val="15000"/>
            </a:spcAft>
            <a:buChar char="•"/>
          </a:pPr>
          <a:r>
            <a:rPr lang="en-GB" sz="2100" kern="1200" dirty="0"/>
            <a:t>Traits are </a:t>
          </a:r>
          <a:r>
            <a:rPr lang="en-GB" sz="2100" b="1" kern="1200" dirty="0"/>
            <a:t>enduring characteristics</a:t>
          </a:r>
          <a:r>
            <a:rPr lang="en-GB" sz="2100" kern="1200" dirty="0"/>
            <a:t> or dispositions that influence behaviour across a variety of situations. For example, extraversion describes a person who is sociable, outgoing, and energetic.</a:t>
          </a:r>
        </a:p>
      </dsp:txBody>
      <dsp:txXfrm rot="-5400000">
        <a:off x="4389119" y="223433"/>
        <a:ext cx="7741054" cy="1142866"/>
      </dsp:txXfrm>
    </dsp:sp>
    <dsp:sp modelId="{93B57F60-BDEB-4840-9C0A-1F2E2A05B2E4}">
      <dsp:nvSpPr>
        <dsp:cNvPr id="0" name=""/>
        <dsp:cNvSpPr/>
      </dsp:nvSpPr>
      <dsp:spPr>
        <a:xfrm>
          <a:off x="0" y="3291"/>
          <a:ext cx="4389120" cy="1583147"/>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0020" tIns="80010" rIns="160020" bIns="80010" numCol="1" spcCol="1270" anchor="ctr" anchorCtr="0">
          <a:noAutofit/>
        </a:bodyPr>
        <a:lstStyle/>
        <a:p>
          <a:pPr marL="0" lvl="0" indent="0" algn="ctr" defTabSz="1866900">
            <a:lnSpc>
              <a:spcPct val="90000"/>
            </a:lnSpc>
            <a:spcBef>
              <a:spcPct val="0"/>
            </a:spcBef>
            <a:spcAft>
              <a:spcPct val="35000"/>
            </a:spcAft>
            <a:buNone/>
          </a:pPr>
          <a:r>
            <a:rPr lang="en-GB" sz="4200" b="1" kern="1200"/>
            <a:t>Definition of Traits</a:t>
          </a:r>
          <a:r>
            <a:rPr lang="en-GB" sz="4200" kern="1200"/>
            <a:t>:</a:t>
          </a:r>
        </a:p>
      </dsp:txBody>
      <dsp:txXfrm>
        <a:off x="77283" y="80574"/>
        <a:ext cx="4234554" cy="1428581"/>
      </dsp:txXfrm>
    </dsp:sp>
    <dsp:sp modelId="{B0B24C13-AD86-4440-A33F-B51FEA309783}">
      <dsp:nvSpPr>
        <dsp:cNvPr id="0" name=""/>
        <dsp:cNvSpPr/>
      </dsp:nvSpPr>
      <dsp:spPr>
        <a:xfrm rot="5400000">
          <a:off x="7657300" y="-1444269"/>
          <a:ext cx="1266518" cy="7802880"/>
        </a:xfrm>
        <a:prstGeom prst="round2SameRect">
          <a:avLst/>
        </a:prstGeom>
        <a:solidFill>
          <a:schemeClr val="accent2">
            <a:tint val="40000"/>
            <a:alpha val="90000"/>
            <a:hueOff val="-3761329"/>
            <a:satOff val="19242"/>
            <a:lumOff val="1288"/>
            <a:alphaOff val="0"/>
          </a:schemeClr>
        </a:solidFill>
        <a:ln w="12700" cap="flat" cmpd="sng" algn="ctr">
          <a:solidFill>
            <a:schemeClr val="accent2">
              <a:tint val="40000"/>
              <a:alpha val="90000"/>
              <a:hueOff val="-3761329"/>
              <a:satOff val="19242"/>
              <a:lumOff val="1288"/>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010" tIns="40005" rIns="80010" bIns="40005" numCol="1" spcCol="1270" anchor="ctr" anchorCtr="0">
          <a:noAutofit/>
        </a:bodyPr>
        <a:lstStyle/>
        <a:p>
          <a:pPr marL="228600" lvl="1" indent="-228600" algn="l" defTabSz="933450">
            <a:lnSpc>
              <a:spcPct val="90000"/>
            </a:lnSpc>
            <a:spcBef>
              <a:spcPct val="0"/>
            </a:spcBef>
            <a:spcAft>
              <a:spcPct val="15000"/>
            </a:spcAft>
            <a:buChar char="•"/>
          </a:pPr>
          <a:r>
            <a:rPr lang="en-GB" sz="2100" kern="1200"/>
            <a:t>Trait theories emphasize </a:t>
          </a:r>
          <a:r>
            <a:rPr lang="en-GB" sz="2100" b="1" kern="1200"/>
            <a:t>quantifying personality</a:t>
          </a:r>
          <a:r>
            <a:rPr lang="en-GB" sz="2100" kern="1200"/>
            <a:t> through assessments and scales to identify and compare traits between individuals.</a:t>
          </a:r>
        </a:p>
      </dsp:txBody>
      <dsp:txXfrm rot="-5400000">
        <a:off x="4389119" y="1885738"/>
        <a:ext cx="7741054" cy="1142866"/>
      </dsp:txXfrm>
    </dsp:sp>
    <dsp:sp modelId="{4807DE91-5173-4079-8C74-6FDCB4F683DC}">
      <dsp:nvSpPr>
        <dsp:cNvPr id="0" name=""/>
        <dsp:cNvSpPr/>
      </dsp:nvSpPr>
      <dsp:spPr>
        <a:xfrm>
          <a:off x="0" y="1665596"/>
          <a:ext cx="4389120" cy="1583147"/>
        </a:xfrm>
        <a:prstGeom prst="roundRect">
          <a:avLst/>
        </a:prstGeom>
        <a:solidFill>
          <a:schemeClr val="accent2">
            <a:hueOff val="-3319393"/>
            <a:satOff val="17759"/>
            <a:lumOff val="131"/>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0020" tIns="80010" rIns="160020" bIns="80010" numCol="1" spcCol="1270" anchor="ctr" anchorCtr="0">
          <a:noAutofit/>
        </a:bodyPr>
        <a:lstStyle/>
        <a:p>
          <a:pPr marL="0" lvl="0" indent="0" algn="ctr" defTabSz="1866900">
            <a:lnSpc>
              <a:spcPct val="90000"/>
            </a:lnSpc>
            <a:spcBef>
              <a:spcPct val="0"/>
            </a:spcBef>
            <a:spcAft>
              <a:spcPct val="35000"/>
            </a:spcAft>
            <a:buNone/>
          </a:pPr>
          <a:r>
            <a:rPr lang="en-GB" sz="4200" b="1" kern="1200"/>
            <a:t>Focus on Measurement</a:t>
          </a:r>
          <a:r>
            <a:rPr lang="en-GB" sz="4200" kern="1200"/>
            <a:t>:</a:t>
          </a:r>
        </a:p>
      </dsp:txBody>
      <dsp:txXfrm>
        <a:off x="77283" y="1742879"/>
        <a:ext cx="4234554" cy="1428581"/>
      </dsp:txXfrm>
    </dsp:sp>
    <dsp:sp modelId="{B843E996-AFBF-44B1-9B43-9401D78C2CA3}">
      <dsp:nvSpPr>
        <dsp:cNvPr id="0" name=""/>
        <dsp:cNvSpPr/>
      </dsp:nvSpPr>
      <dsp:spPr>
        <a:xfrm rot="5400000">
          <a:off x="7657300" y="218035"/>
          <a:ext cx="1266518" cy="7802880"/>
        </a:xfrm>
        <a:prstGeom prst="round2SameRect">
          <a:avLst/>
        </a:prstGeom>
        <a:solidFill>
          <a:schemeClr val="accent2">
            <a:tint val="40000"/>
            <a:alpha val="90000"/>
            <a:hueOff val="-7522657"/>
            <a:satOff val="38483"/>
            <a:lumOff val="2576"/>
            <a:alphaOff val="0"/>
          </a:schemeClr>
        </a:solidFill>
        <a:ln w="12700" cap="flat" cmpd="sng" algn="ctr">
          <a:solidFill>
            <a:schemeClr val="accent2">
              <a:tint val="40000"/>
              <a:alpha val="90000"/>
              <a:hueOff val="-7522657"/>
              <a:satOff val="38483"/>
              <a:lumOff val="257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010" tIns="40005" rIns="80010" bIns="40005" numCol="1" spcCol="1270" anchor="ctr" anchorCtr="0">
          <a:noAutofit/>
        </a:bodyPr>
        <a:lstStyle/>
        <a:p>
          <a:pPr marL="228600" lvl="1" indent="-228600" algn="l" defTabSz="933450">
            <a:lnSpc>
              <a:spcPct val="90000"/>
            </a:lnSpc>
            <a:spcBef>
              <a:spcPct val="0"/>
            </a:spcBef>
            <a:spcAft>
              <a:spcPct val="15000"/>
            </a:spcAft>
            <a:buChar char="•"/>
          </a:pPr>
          <a:r>
            <a:rPr lang="en-GB" sz="2100" kern="1200" dirty="0"/>
            <a:t>Traits are believed to be consistent over time, making them reliable predictors of behaviour.</a:t>
          </a:r>
        </a:p>
      </dsp:txBody>
      <dsp:txXfrm rot="-5400000">
        <a:off x="4389119" y="3548042"/>
        <a:ext cx="7741054" cy="1142866"/>
      </dsp:txXfrm>
    </dsp:sp>
    <dsp:sp modelId="{EAAA1ACA-EB51-415B-BB24-1F9EB375C16B}">
      <dsp:nvSpPr>
        <dsp:cNvPr id="0" name=""/>
        <dsp:cNvSpPr/>
      </dsp:nvSpPr>
      <dsp:spPr>
        <a:xfrm>
          <a:off x="0" y="3300164"/>
          <a:ext cx="4389120" cy="1583147"/>
        </a:xfrm>
        <a:prstGeom prst="roundRect">
          <a:avLst/>
        </a:prstGeom>
        <a:solidFill>
          <a:schemeClr val="accent2">
            <a:hueOff val="-6638787"/>
            <a:satOff val="35519"/>
            <a:lumOff val="261"/>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0020" tIns="80010" rIns="160020" bIns="80010" numCol="1" spcCol="1270" anchor="ctr" anchorCtr="0">
          <a:noAutofit/>
        </a:bodyPr>
        <a:lstStyle/>
        <a:p>
          <a:pPr marL="0" lvl="0" indent="0" algn="ctr" defTabSz="1866900">
            <a:lnSpc>
              <a:spcPct val="90000"/>
            </a:lnSpc>
            <a:spcBef>
              <a:spcPct val="0"/>
            </a:spcBef>
            <a:spcAft>
              <a:spcPct val="35000"/>
            </a:spcAft>
            <a:buNone/>
          </a:pPr>
          <a:r>
            <a:rPr lang="en-GB" sz="4200" b="1" kern="1200"/>
            <a:t>Stability</a:t>
          </a:r>
          <a:r>
            <a:rPr lang="en-GB" sz="4200" kern="1200"/>
            <a:t>:</a:t>
          </a:r>
        </a:p>
      </dsp:txBody>
      <dsp:txXfrm>
        <a:off x="77283" y="3377447"/>
        <a:ext cx="4234554" cy="1428581"/>
      </dsp:txXfrm>
    </dsp:sp>
    <dsp:sp modelId="{F96DB33A-832D-4422-8184-1E0E963E18C9}">
      <dsp:nvSpPr>
        <dsp:cNvPr id="0" name=""/>
        <dsp:cNvSpPr/>
      </dsp:nvSpPr>
      <dsp:spPr>
        <a:xfrm rot="5400000">
          <a:off x="7657300" y="1880340"/>
          <a:ext cx="1266518" cy="7802880"/>
        </a:xfrm>
        <a:prstGeom prst="round2SameRect">
          <a:avLst/>
        </a:prstGeom>
        <a:solidFill>
          <a:schemeClr val="accent2">
            <a:tint val="40000"/>
            <a:alpha val="90000"/>
            <a:hueOff val="-11283985"/>
            <a:satOff val="57725"/>
            <a:lumOff val="3864"/>
            <a:alphaOff val="0"/>
          </a:schemeClr>
        </a:solidFill>
        <a:ln w="12700" cap="flat" cmpd="sng" algn="ctr">
          <a:solidFill>
            <a:schemeClr val="accent2">
              <a:tint val="40000"/>
              <a:alpha val="90000"/>
              <a:hueOff val="-11283985"/>
              <a:satOff val="57725"/>
              <a:lumOff val="386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010" tIns="40005" rIns="80010" bIns="40005" numCol="1" spcCol="1270" anchor="ctr" anchorCtr="0">
          <a:noAutofit/>
        </a:bodyPr>
        <a:lstStyle/>
        <a:p>
          <a:pPr marL="228600" lvl="1" indent="-228600" algn="l" defTabSz="933450">
            <a:lnSpc>
              <a:spcPct val="90000"/>
            </a:lnSpc>
            <a:spcBef>
              <a:spcPct val="0"/>
            </a:spcBef>
            <a:spcAft>
              <a:spcPct val="15000"/>
            </a:spcAft>
            <a:buChar char="•"/>
          </a:pPr>
          <a:r>
            <a:rPr lang="en-GB" sz="2100" kern="1200"/>
            <a:t>While individuals differ in the degree of traits they possess, many trait theories propose that a universal set of traits exists.</a:t>
          </a:r>
        </a:p>
      </dsp:txBody>
      <dsp:txXfrm rot="-5400000">
        <a:off x="4389119" y="5210347"/>
        <a:ext cx="7741054" cy="1142866"/>
      </dsp:txXfrm>
    </dsp:sp>
    <dsp:sp modelId="{2043AF7D-7666-4924-8956-47C813C3682E}">
      <dsp:nvSpPr>
        <dsp:cNvPr id="0" name=""/>
        <dsp:cNvSpPr/>
      </dsp:nvSpPr>
      <dsp:spPr>
        <a:xfrm>
          <a:off x="0" y="4990206"/>
          <a:ext cx="4389120" cy="1583147"/>
        </a:xfrm>
        <a:prstGeom prst="roundRect">
          <a:avLst/>
        </a:prstGeom>
        <a:solidFill>
          <a:schemeClr val="accent2">
            <a:hueOff val="-9958180"/>
            <a:satOff val="53278"/>
            <a:lumOff val="392"/>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0020" tIns="80010" rIns="160020" bIns="80010" numCol="1" spcCol="1270" anchor="ctr" anchorCtr="0">
          <a:noAutofit/>
        </a:bodyPr>
        <a:lstStyle/>
        <a:p>
          <a:pPr marL="0" lvl="0" indent="0" algn="ctr" defTabSz="1866900">
            <a:lnSpc>
              <a:spcPct val="90000"/>
            </a:lnSpc>
            <a:spcBef>
              <a:spcPct val="0"/>
            </a:spcBef>
            <a:spcAft>
              <a:spcPct val="35000"/>
            </a:spcAft>
            <a:buNone/>
          </a:pPr>
          <a:r>
            <a:rPr lang="en-GB" sz="4200" b="1" kern="1200"/>
            <a:t>Universal Traits</a:t>
          </a:r>
          <a:r>
            <a:rPr lang="en-GB" sz="4200" kern="1200"/>
            <a:t>:</a:t>
          </a:r>
        </a:p>
      </dsp:txBody>
      <dsp:txXfrm>
        <a:off x="77283" y="5067489"/>
        <a:ext cx="4234554" cy="1428581"/>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270BCA-F070-4270-B7E5-032DECA6EDCD}">
      <dsp:nvSpPr>
        <dsp:cNvPr id="0" name=""/>
        <dsp:cNvSpPr/>
      </dsp:nvSpPr>
      <dsp:spPr>
        <a:xfrm>
          <a:off x="0" y="52265"/>
          <a:ext cx="5867555" cy="662400"/>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93472" rIns="163576" bIns="93472" numCol="1" spcCol="1270" anchor="ctr" anchorCtr="0">
          <a:noAutofit/>
        </a:bodyPr>
        <a:lstStyle/>
        <a:p>
          <a:pPr marL="0" lvl="0" indent="0" algn="ctr" defTabSz="1022350">
            <a:lnSpc>
              <a:spcPct val="90000"/>
            </a:lnSpc>
            <a:spcBef>
              <a:spcPct val="0"/>
            </a:spcBef>
            <a:spcAft>
              <a:spcPct val="35000"/>
            </a:spcAft>
            <a:buNone/>
          </a:pPr>
          <a:r>
            <a:rPr lang="en-GB" sz="2300" b="1" kern="1200"/>
            <a:t>Gordon Allport's Trait Theory</a:t>
          </a:r>
          <a:endParaRPr lang="en-GB" sz="2300" kern="1200"/>
        </a:p>
      </dsp:txBody>
      <dsp:txXfrm>
        <a:off x="0" y="52265"/>
        <a:ext cx="5867555" cy="662400"/>
      </dsp:txXfrm>
    </dsp:sp>
    <dsp:sp modelId="{2F40A647-E9E7-478C-8D14-569D9D4BB711}">
      <dsp:nvSpPr>
        <dsp:cNvPr id="0" name=""/>
        <dsp:cNvSpPr/>
      </dsp:nvSpPr>
      <dsp:spPr>
        <a:xfrm>
          <a:off x="0" y="766930"/>
          <a:ext cx="5867555" cy="4293179"/>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2682" tIns="122682" rIns="163576" bIns="184023" numCol="1" spcCol="1270" anchor="t" anchorCtr="0">
          <a:noAutofit/>
        </a:bodyPr>
        <a:lstStyle/>
        <a:p>
          <a:pPr marL="228600" lvl="1" indent="-228600" algn="l" defTabSz="1022350">
            <a:lnSpc>
              <a:spcPct val="90000"/>
            </a:lnSpc>
            <a:spcBef>
              <a:spcPct val="0"/>
            </a:spcBef>
            <a:spcAft>
              <a:spcPct val="15000"/>
            </a:spcAft>
            <a:buChar char="•"/>
          </a:pPr>
          <a:r>
            <a:rPr lang="en-GB" sz="2300" b="1" kern="1200" dirty="0"/>
            <a:t>Types of Traits</a:t>
          </a:r>
          <a:r>
            <a:rPr lang="en-GB" sz="2300" kern="1200" dirty="0"/>
            <a:t>:</a:t>
          </a:r>
        </a:p>
        <a:p>
          <a:pPr marL="457200" lvl="2" indent="-228600" algn="l" defTabSz="1022350">
            <a:lnSpc>
              <a:spcPct val="90000"/>
            </a:lnSpc>
            <a:spcBef>
              <a:spcPct val="0"/>
            </a:spcBef>
            <a:spcAft>
              <a:spcPct val="15000"/>
            </a:spcAft>
            <a:buChar char="•"/>
          </a:pPr>
          <a:r>
            <a:rPr lang="en-GB" sz="2300" b="1" kern="1200" dirty="0"/>
            <a:t>Cardinal Traits</a:t>
          </a:r>
          <a:r>
            <a:rPr lang="en-GB" sz="2300" kern="1200" dirty="0"/>
            <a:t>: Dominant traits that define a person’s identity (e.g., altruism for Mother Teresa).</a:t>
          </a:r>
        </a:p>
        <a:p>
          <a:pPr marL="457200" lvl="2" indent="-228600" algn="l" defTabSz="1022350">
            <a:lnSpc>
              <a:spcPct val="90000"/>
            </a:lnSpc>
            <a:spcBef>
              <a:spcPct val="0"/>
            </a:spcBef>
            <a:spcAft>
              <a:spcPct val="15000"/>
            </a:spcAft>
            <a:buChar char="•"/>
          </a:pPr>
          <a:r>
            <a:rPr lang="en-GB" sz="2300" b="1" kern="1200"/>
            <a:t>Central Traits</a:t>
          </a:r>
          <a:r>
            <a:rPr lang="en-GB" sz="2300" kern="1200"/>
            <a:t>: Core traits that influence behavior but do not dominate it (e.g., honesty, kindness).</a:t>
          </a:r>
        </a:p>
        <a:p>
          <a:pPr marL="457200" lvl="2" indent="-228600" algn="l" defTabSz="1022350">
            <a:lnSpc>
              <a:spcPct val="90000"/>
            </a:lnSpc>
            <a:spcBef>
              <a:spcPct val="0"/>
            </a:spcBef>
            <a:spcAft>
              <a:spcPct val="15000"/>
            </a:spcAft>
            <a:buChar char="•"/>
          </a:pPr>
          <a:r>
            <a:rPr lang="en-GB" sz="2300" b="1" kern="1200" dirty="0"/>
            <a:t>Secondary Traits</a:t>
          </a:r>
          <a:r>
            <a:rPr lang="en-GB" sz="2300" kern="1200" dirty="0"/>
            <a:t>: Traits that are situational or less consistent (e.g., preferences, attitudes).</a:t>
          </a:r>
        </a:p>
        <a:p>
          <a:pPr marL="228600" lvl="1" indent="-228600" algn="l" defTabSz="1022350">
            <a:lnSpc>
              <a:spcPct val="90000"/>
            </a:lnSpc>
            <a:spcBef>
              <a:spcPct val="0"/>
            </a:spcBef>
            <a:spcAft>
              <a:spcPct val="15000"/>
            </a:spcAft>
            <a:buChar char="•"/>
          </a:pPr>
          <a:r>
            <a:rPr lang="en-GB" sz="2300" kern="1200"/>
            <a:t>Emphasized the uniqueness of individuals and the idiographic approach to studying traits.</a:t>
          </a:r>
        </a:p>
      </dsp:txBody>
      <dsp:txXfrm>
        <a:off x="0" y="766930"/>
        <a:ext cx="5867555" cy="4293179"/>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E63C8F-2E5B-4A8C-A1AE-CEF07BFB74BA}">
      <dsp:nvSpPr>
        <dsp:cNvPr id="0" name=""/>
        <dsp:cNvSpPr/>
      </dsp:nvSpPr>
      <dsp:spPr>
        <a:xfrm>
          <a:off x="0" y="193982"/>
          <a:ext cx="5996284" cy="1327218"/>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1" kern="1200"/>
            <a:t>Raymond Cattell’s 16 Personality Factors (16PF)</a:t>
          </a:r>
          <a:endParaRPr lang="en-GB" sz="2500" kern="1200"/>
        </a:p>
      </dsp:txBody>
      <dsp:txXfrm>
        <a:off x="64789" y="258771"/>
        <a:ext cx="5866706" cy="1197640"/>
      </dsp:txXfrm>
    </dsp:sp>
    <dsp:sp modelId="{5E553684-C62F-4763-BA98-B4CE6C58099C}">
      <dsp:nvSpPr>
        <dsp:cNvPr id="0" name=""/>
        <dsp:cNvSpPr/>
      </dsp:nvSpPr>
      <dsp:spPr>
        <a:xfrm>
          <a:off x="0" y="1593200"/>
          <a:ext cx="5996284" cy="1327218"/>
        </a:xfrm>
        <a:prstGeom prst="roundRect">
          <a:avLst/>
        </a:prstGeom>
        <a:solidFill>
          <a:schemeClr val="accent3">
            <a:hueOff val="-1068292"/>
            <a:satOff val="-50000"/>
            <a:lumOff val="1569"/>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Used </a:t>
          </a:r>
          <a:r>
            <a:rPr lang="en-GB" sz="2500" b="1" kern="1200" dirty="0"/>
            <a:t>factor analysis</a:t>
          </a:r>
          <a:r>
            <a:rPr lang="en-GB" sz="2500" kern="1200" dirty="0"/>
            <a:t> to identify 16 core personality traits (e.g., warmth, emotional stability, openness to change).</a:t>
          </a:r>
        </a:p>
      </dsp:txBody>
      <dsp:txXfrm>
        <a:off x="64789" y="1657989"/>
        <a:ext cx="5866706" cy="1197640"/>
      </dsp:txXfrm>
    </dsp:sp>
    <dsp:sp modelId="{2AC06D59-F7D0-4AEE-A510-D96DA8759A37}">
      <dsp:nvSpPr>
        <dsp:cNvPr id="0" name=""/>
        <dsp:cNvSpPr/>
      </dsp:nvSpPr>
      <dsp:spPr>
        <a:xfrm>
          <a:off x="0" y="2992419"/>
          <a:ext cx="5996284" cy="1327218"/>
        </a:xfrm>
        <a:prstGeom prst="roundRect">
          <a:avLst/>
        </a:prstGeom>
        <a:solidFill>
          <a:schemeClr val="accent3">
            <a:hueOff val="-2136584"/>
            <a:satOff val="-100000"/>
            <a:lumOff val="3138"/>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Distinguished between:</a:t>
          </a:r>
        </a:p>
      </dsp:txBody>
      <dsp:txXfrm>
        <a:off x="64789" y="3057208"/>
        <a:ext cx="5866706" cy="1197640"/>
      </dsp:txXfrm>
    </dsp:sp>
    <dsp:sp modelId="{98FF7FEB-7B5C-4D46-8285-1189B08CDF38}">
      <dsp:nvSpPr>
        <dsp:cNvPr id="0" name=""/>
        <dsp:cNvSpPr/>
      </dsp:nvSpPr>
      <dsp:spPr>
        <a:xfrm>
          <a:off x="0" y="4319638"/>
          <a:ext cx="5996284" cy="659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382" tIns="31750" rIns="177800" bIns="31750" numCol="1" spcCol="1270" anchor="t" anchorCtr="0">
          <a:noAutofit/>
        </a:bodyPr>
        <a:lstStyle/>
        <a:p>
          <a:pPr marL="228600" lvl="1" indent="-228600" algn="l" defTabSz="889000">
            <a:lnSpc>
              <a:spcPct val="90000"/>
            </a:lnSpc>
            <a:spcBef>
              <a:spcPct val="0"/>
            </a:spcBef>
            <a:spcAft>
              <a:spcPct val="20000"/>
            </a:spcAft>
            <a:buChar char="•"/>
          </a:pPr>
          <a:r>
            <a:rPr lang="en-GB" sz="2000" b="1" kern="1200" dirty="0"/>
            <a:t>Surface Traits</a:t>
          </a:r>
          <a:r>
            <a:rPr lang="en-GB" sz="2000" kern="1200" dirty="0"/>
            <a:t>: Observable behaviours.</a:t>
          </a:r>
        </a:p>
        <a:p>
          <a:pPr marL="228600" lvl="1" indent="-228600" algn="l" defTabSz="889000">
            <a:lnSpc>
              <a:spcPct val="90000"/>
            </a:lnSpc>
            <a:spcBef>
              <a:spcPct val="0"/>
            </a:spcBef>
            <a:spcAft>
              <a:spcPct val="20000"/>
            </a:spcAft>
            <a:buChar char="•"/>
          </a:pPr>
          <a:r>
            <a:rPr lang="en-GB" sz="2000" b="1" kern="1200"/>
            <a:t>Source Traits</a:t>
          </a:r>
          <a:r>
            <a:rPr lang="en-GB" sz="2000" kern="1200"/>
            <a:t>: Underlying traits that drive behavior.</a:t>
          </a:r>
        </a:p>
      </dsp:txBody>
      <dsp:txXfrm>
        <a:off x="0" y="4319638"/>
        <a:ext cx="5996284" cy="65981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74C3E1-2B47-4E22-BAB5-970FBEFFF77F}">
      <dsp:nvSpPr>
        <dsp:cNvPr id="0" name=""/>
        <dsp:cNvSpPr/>
      </dsp:nvSpPr>
      <dsp:spPr>
        <a:xfrm>
          <a:off x="2971505" y="3270"/>
          <a:ext cx="2537656" cy="1268828"/>
        </a:xfrm>
        <a:prstGeom prst="roundRect">
          <a:avLst>
            <a:gd name="adj" fmla="val 10000"/>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33020" rIns="49530" bIns="33020" numCol="1" spcCol="1270" anchor="ctr" anchorCtr="0">
          <a:noAutofit/>
        </a:bodyPr>
        <a:lstStyle/>
        <a:p>
          <a:pPr marL="0" lvl="0" indent="0" algn="ctr" defTabSz="1155700">
            <a:lnSpc>
              <a:spcPct val="90000"/>
            </a:lnSpc>
            <a:spcBef>
              <a:spcPct val="0"/>
            </a:spcBef>
            <a:spcAft>
              <a:spcPct val="35000"/>
            </a:spcAft>
            <a:buNone/>
          </a:pPr>
          <a:r>
            <a:rPr lang="en-GB" sz="2600" kern="1200"/>
            <a:t>Proposed three broad dimensions of personality:</a:t>
          </a:r>
        </a:p>
      </dsp:txBody>
      <dsp:txXfrm>
        <a:off x="3008668" y="40433"/>
        <a:ext cx="2463330" cy="1194502"/>
      </dsp:txXfrm>
    </dsp:sp>
    <dsp:sp modelId="{D4CD6025-C9BA-412E-A4FC-ED9EE6807851}">
      <dsp:nvSpPr>
        <dsp:cNvPr id="0" name=""/>
        <dsp:cNvSpPr/>
      </dsp:nvSpPr>
      <dsp:spPr>
        <a:xfrm>
          <a:off x="3225270" y="1272098"/>
          <a:ext cx="253765" cy="951621"/>
        </a:xfrm>
        <a:custGeom>
          <a:avLst/>
          <a:gdLst/>
          <a:ahLst/>
          <a:cxnLst/>
          <a:rect l="0" t="0" r="0" b="0"/>
          <a:pathLst>
            <a:path>
              <a:moveTo>
                <a:pt x="0" y="0"/>
              </a:moveTo>
              <a:lnTo>
                <a:pt x="0" y="951621"/>
              </a:lnTo>
              <a:lnTo>
                <a:pt x="253765" y="951621"/>
              </a:lnTo>
            </a:path>
          </a:pathLst>
        </a:custGeom>
        <a:noFill/>
        <a:ln w="12700" cap="flat" cmpd="sng" algn="ctr">
          <a:solidFill>
            <a:schemeClr val="dk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092031E-1D65-4FBA-840A-D14DD291EA0F}">
      <dsp:nvSpPr>
        <dsp:cNvPr id="0" name=""/>
        <dsp:cNvSpPr/>
      </dsp:nvSpPr>
      <dsp:spPr>
        <a:xfrm>
          <a:off x="3479036" y="1589306"/>
          <a:ext cx="2030125" cy="1268828"/>
        </a:xfrm>
        <a:prstGeom prst="roundRect">
          <a:avLst>
            <a:gd name="adj" fmla="val 10000"/>
          </a:avLst>
        </a:prstGeom>
        <a:solidFill>
          <a:schemeClr val="dk2">
            <a:alpha val="90000"/>
            <a:tint val="40000"/>
            <a:hueOff val="0"/>
            <a:satOff val="0"/>
            <a:lumOff val="0"/>
            <a:alphaOff val="0"/>
          </a:schemeClr>
        </a:solidFill>
        <a:ln w="127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0005" tIns="26670" rIns="40005" bIns="26670" numCol="1" spcCol="1270" anchor="ctr" anchorCtr="0">
          <a:noAutofit/>
        </a:bodyPr>
        <a:lstStyle/>
        <a:p>
          <a:pPr marL="0" lvl="0" indent="0" algn="ctr" defTabSz="933450">
            <a:lnSpc>
              <a:spcPct val="90000"/>
            </a:lnSpc>
            <a:spcBef>
              <a:spcPct val="0"/>
            </a:spcBef>
            <a:spcAft>
              <a:spcPct val="35000"/>
            </a:spcAft>
            <a:buNone/>
          </a:pPr>
          <a:r>
            <a:rPr lang="en-GB" sz="2100" b="1" kern="1200"/>
            <a:t>Psychoticism</a:t>
          </a:r>
          <a:r>
            <a:rPr lang="en-GB" sz="2100" kern="1200"/>
            <a:t>: Aggressiveness, impulsivity, and non-conformity.</a:t>
          </a:r>
        </a:p>
      </dsp:txBody>
      <dsp:txXfrm>
        <a:off x="3516199" y="1626469"/>
        <a:ext cx="1955799" cy="1194502"/>
      </dsp:txXfrm>
    </dsp:sp>
    <dsp:sp modelId="{A78CDFA6-7187-4E41-B049-912B96CC2DB4}">
      <dsp:nvSpPr>
        <dsp:cNvPr id="0" name=""/>
        <dsp:cNvSpPr/>
      </dsp:nvSpPr>
      <dsp:spPr>
        <a:xfrm>
          <a:off x="3225270" y="1272098"/>
          <a:ext cx="253765" cy="2537656"/>
        </a:xfrm>
        <a:custGeom>
          <a:avLst/>
          <a:gdLst/>
          <a:ahLst/>
          <a:cxnLst/>
          <a:rect l="0" t="0" r="0" b="0"/>
          <a:pathLst>
            <a:path>
              <a:moveTo>
                <a:pt x="0" y="0"/>
              </a:moveTo>
              <a:lnTo>
                <a:pt x="0" y="2537656"/>
              </a:lnTo>
              <a:lnTo>
                <a:pt x="253765" y="2537656"/>
              </a:lnTo>
            </a:path>
          </a:pathLst>
        </a:custGeom>
        <a:noFill/>
        <a:ln w="12700" cap="flat" cmpd="sng" algn="ctr">
          <a:solidFill>
            <a:schemeClr val="dk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96907BB-2EBE-4EC1-8295-B9BCEF4B7A86}">
      <dsp:nvSpPr>
        <dsp:cNvPr id="0" name=""/>
        <dsp:cNvSpPr/>
      </dsp:nvSpPr>
      <dsp:spPr>
        <a:xfrm>
          <a:off x="3479036" y="3175341"/>
          <a:ext cx="2030125" cy="1268828"/>
        </a:xfrm>
        <a:prstGeom prst="roundRect">
          <a:avLst>
            <a:gd name="adj" fmla="val 10000"/>
          </a:avLst>
        </a:prstGeom>
        <a:solidFill>
          <a:schemeClr val="dk2">
            <a:alpha val="90000"/>
            <a:tint val="40000"/>
            <a:hueOff val="0"/>
            <a:satOff val="0"/>
            <a:lumOff val="0"/>
            <a:alphaOff val="0"/>
          </a:schemeClr>
        </a:solidFill>
        <a:ln w="127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0005" tIns="26670" rIns="40005" bIns="26670" numCol="1" spcCol="1270" anchor="ctr" anchorCtr="0">
          <a:noAutofit/>
        </a:bodyPr>
        <a:lstStyle/>
        <a:p>
          <a:pPr marL="0" lvl="0" indent="0" algn="ctr" defTabSz="933450">
            <a:lnSpc>
              <a:spcPct val="90000"/>
            </a:lnSpc>
            <a:spcBef>
              <a:spcPct val="0"/>
            </a:spcBef>
            <a:spcAft>
              <a:spcPct val="35000"/>
            </a:spcAft>
            <a:buNone/>
          </a:pPr>
          <a:r>
            <a:rPr lang="en-GB" sz="2100" b="1" kern="1200"/>
            <a:t>Extraversion</a:t>
          </a:r>
          <a:r>
            <a:rPr lang="en-GB" sz="2100" kern="1200"/>
            <a:t>: Sociability, assertiveness, and energy.</a:t>
          </a:r>
        </a:p>
      </dsp:txBody>
      <dsp:txXfrm>
        <a:off x="3516199" y="3212504"/>
        <a:ext cx="1955799" cy="1194502"/>
      </dsp:txXfrm>
    </dsp:sp>
    <dsp:sp modelId="{C4AEB5D2-7AC3-430C-BA95-08DB49EE8E05}">
      <dsp:nvSpPr>
        <dsp:cNvPr id="0" name=""/>
        <dsp:cNvSpPr/>
      </dsp:nvSpPr>
      <dsp:spPr>
        <a:xfrm>
          <a:off x="3225270" y="1272098"/>
          <a:ext cx="253765" cy="4123692"/>
        </a:xfrm>
        <a:custGeom>
          <a:avLst/>
          <a:gdLst/>
          <a:ahLst/>
          <a:cxnLst/>
          <a:rect l="0" t="0" r="0" b="0"/>
          <a:pathLst>
            <a:path>
              <a:moveTo>
                <a:pt x="0" y="0"/>
              </a:moveTo>
              <a:lnTo>
                <a:pt x="0" y="4123692"/>
              </a:lnTo>
              <a:lnTo>
                <a:pt x="253765" y="4123692"/>
              </a:lnTo>
            </a:path>
          </a:pathLst>
        </a:custGeom>
        <a:noFill/>
        <a:ln w="12700" cap="flat" cmpd="sng" algn="ctr">
          <a:solidFill>
            <a:schemeClr val="dk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89C677B-94D7-49E0-8245-0764A8558066}">
      <dsp:nvSpPr>
        <dsp:cNvPr id="0" name=""/>
        <dsp:cNvSpPr/>
      </dsp:nvSpPr>
      <dsp:spPr>
        <a:xfrm>
          <a:off x="3479036" y="4761377"/>
          <a:ext cx="2030125" cy="1268828"/>
        </a:xfrm>
        <a:prstGeom prst="roundRect">
          <a:avLst>
            <a:gd name="adj" fmla="val 10000"/>
          </a:avLst>
        </a:prstGeom>
        <a:solidFill>
          <a:schemeClr val="dk2">
            <a:alpha val="90000"/>
            <a:tint val="40000"/>
            <a:hueOff val="0"/>
            <a:satOff val="0"/>
            <a:lumOff val="0"/>
            <a:alphaOff val="0"/>
          </a:schemeClr>
        </a:solidFill>
        <a:ln w="127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0005" tIns="26670" rIns="40005" bIns="26670" numCol="1" spcCol="1270" anchor="ctr" anchorCtr="0">
          <a:noAutofit/>
        </a:bodyPr>
        <a:lstStyle/>
        <a:p>
          <a:pPr marL="0" lvl="0" indent="0" algn="ctr" defTabSz="933450">
            <a:lnSpc>
              <a:spcPct val="90000"/>
            </a:lnSpc>
            <a:spcBef>
              <a:spcPct val="0"/>
            </a:spcBef>
            <a:spcAft>
              <a:spcPct val="35000"/>
            </a:spcAft>
            <a:buNone/>
          </a:pPr>
          <a:r>
            <a:rPr lang="en-GB" sz="2100" b="1" kern="1200"/>
            <a:t>Neuroticism</a:t>
          </a:r>
          <a:r>
            <a:rPr lang="en-GB" sz="2100" kern="1200"/>
            <a:t>: Emotional instability and anxiety.</a:t>
          </a:r>
        </a:p>
      </dsp:txBody>
      <dsp:txXfrm>
        <a:off x="3516199" y="4798540"/>
        <a:ext cx="1955799" cy="1194502"/>
      </dsp:txXfrm>
    </dsp:sp>
    <dsp:sp modelId="{BA122C45-77DD-47CE-B098-242736E91C69}">
      <dsp:nvSpPr>
        <dsp:cNvPr id="0" name=""/>
        <dsp:cNvSpPr/>
      </dsp:nvSpPr>
      <dsp:spPr>
        <a:xfrm>
          <a:off x="6143576" y="3270"/>
          <a:ext cx="2537656" cy="1268828"/>
        </a:xfrm>
        <a:prstGeom prst="roundRect">
          <a:avLst>
            <a:gd name="adj" fmla="val 10000"/>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33020" rIns="49530" bIns="33020" numCol="1" spcCol="1270" anchor="ctr" anchorCtr="0">
          <a:noAutofit/>
        </a:bodyPr>
        <a:lstStyle/>
        <a:p>
          <a:pPr marL="0" lvl="0" indent="0" algn="ctr" defTabSz="1155700">
            <a:lnSpc>
              <a:spcPct val="90000"/>
            </a:lnSpc>
            <a:spcBef>
              <a:spcPct val="0"/>
            </a:spcBef>
            <a:spcAft>
              <a:spcPct val="35000"/>
            </a:spcAft>
            <a:buNone/>
          </a:pPr>
          <a:r>
            <a:rPr lang="en-GB" sz="2600" kern="1200"/>
            <a:t>Believed personality had a biological basis.</a:t>
          </a:r>
        </a:p>
      </dsp:txBody>
      <dsp:txXfrm>
        <a:off x="6180739" y="40433"/>
        <a:ext cx="2463330" cy="1194502"/>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1E9703-9376-4223-8420-5B93EE66DCF4}">
      <dsp:nvSpPr>
        <dsp:cNvPr id="0" name=""/>
        <dsp:cNvSpPr/>
      </dsp:nvSpPr>
      <dsp:spPr>
        <a:xfrm>
          <a:off x="0" y="569998"/>
          <a:ext cx="6564924" cy="91260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The most widely accepted modern trait theory.</a:t>
          </a:r>
        </a:p>
      </dsp:txBody>
      <dsp:txXfrm>
        <a:off x="44549" y="614547"/>
        <a:ext cx="6475826" cy="823502"/>
      </dsp:txXfrm>
    </dsp:sp>
    <dsp:sp modelId="{99344418-F7DC-4A98-A8B6-499EF376B7F7}">
      <dsp:nvSpPr>
        <dsp:cNvPr id="0" name=""/>
        <dsp:cNvSpPr/>
      </dsp:nvSpPr>
      <dsp:spPr>
        <a:xfrm>
          <a:off x="0" y="1551718"/>
          <a:ext cx="6564924" cy="912600"/>
        </a:xfrm>
        <a:prstGeom prst="roundRect">
          <a:avLst/>
        </a:prstGeom>
        <a:solidFill>
          <a:schemeClr val="accent3">
            <a:hueOff val="-1068292"/>
            <a:satOff val="-50000"/>
            <a:lumOff val="1569"/>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Identifies five broad traits, often abbreviated as </a:t>
          </a:r>
          <a:r>
            <a:rPr lang="en-GB" sz="2400" b="1" kern="1200" dirty="0"/>
            <a:t>OCEAN</a:t>
          </a:r>
          <a:r>
            <a:rPr lang="en-GB" sz="2400" kern="1200" dirty="0"/>
            <a:t>:</a:t>
          </a:r>
        </a:p>
      </dsp:txBody>
      <dsp:txXfrm>
        <a:off x="44549" y="1596267"/>
        <a:ext cx="6475826" cy="823502"/>
      </dsp:txXfrm>
    </dsp:sp>
    <dsp:sp modelId="{6CDC4913-47F5-4503-91D1-2FDA0515405A}">
      <dsp:nvSpPr>
        <dsp:cNvPr id="0" name=""/>
        <dsp:cNvSpPr/>
      </dsp:nvSpPr>
      <dsp:spPr>
        <a:xfrm>
          <a:off x="0" y="2464318"/>
          <a:ext cx="6564924" cy="20865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8436" tIns="30480" rIns="170688" bIns="30480" numCol="1" spcCol="1270" anchor="t" anchorCtr="0">
          <a:noAutofit/>
        </a:bodyPr>
        <a:lstStyle/>
        <a:p>
          <a:pPr marL="171450" lvl="1" indent="-171450" algn="l" defTabSz="844550">
            <a:lnSpc>
              <a:spcPct val="90000"/>
            </a:lnSpc>
            <a:spcBef>
              <a:spcPct val="0"/>
            </a:spcBef>
            <a:spcAft>
              <a:spcPct val="20000"/>
            </a:spcAft>
            <a:buChar char="•"/>
          </a:pPr>
          <a:r>
            <a:rPr lang="en-GB" sz="1900" b="1" kern="1200" dirty="0"/>
            <a:t>Openness to Experience</a:t>
          </a:r>
          <a:r>
            <a:rPr lang="en-GB" sz="1900" kern="1200" dirty="0"/>
            <a:t>: Creativity, curiosity, and imagination.</a:t>
          </a:r>
        </a:p>
        <a:p>
          <a:pPr marL="171450" lvl="1" indent="-171450" algn="l" defTabSz="844550">
            <a:lnSpc>
              <a:spcPct val="90000"/>
            </a:lnSpc>
            <a:spcBef>
              <a:spcPct val="0"/>
            </a:spcBef>
            <a:spcAft>
              <a:spcPct val="20000"/>
            </a:spcAft>
            <a:buChar char="•"/>
          </a:pPr>
          <a:r>
            <a:rPr lang="en-GB" sz="1900" b="1" kern="1200"/>
            <a:t>Conscientiousness</a:t>
          </a:r>
          <a:r>
            <a:rPr lang="en-GB" sz="1900" kern="1200"/>
            <a:t>: Organization, responsibility, and dependability.</a:t>
          </a:r>
        </a:p>
        <a:p>
          <a:pPr marL="171450" lvl="1" indent="-171450" algn="l" defTabSz="844550">
            <a:lnSpc>
              <a:spcPct val="90000"/>
            </a:lnSpc>
            <a:spcBef>
              <a:spcPct val="0"/>
            </a:spcBef>
            <a:spcAft>
              <a:spcPct val="20000"/>
            </a:spcAft>
            <a:buChar char="•"/>
          </a:pPr>
          <a:r>
            <a:rPr lang="en-GB" sz="1900" b="1" kern="1200"/>
            <a:t>Extraversion</a:t>
          </a:r>
          <a:r>
            <a:rPr lang="en-GB" sz="1900" kern="1200"/>
            <a:t>: Sociability, assertiveness, and enthusiasm.</a:t>
          </a:r>
        </a:p>
        <a:p>
          <a:pPr marL="171450" lvl="1" indent="-171450" algn="l" defTabSz="844550">
            <a:lnSpc>
              <a:spcPct val="90000"/>
            </a:lnSpc>
            <a:spcBef>
              <a:spcPct val="0"/>
            </a:spcBef>
            <a:spcAft>
              <a:spcPct val="20000"/>
            </a:spcAft>
            <a:buChar char="•"/>
          </a:pPr>
          <a:r>
            <a:rPr lang="en-GB" sz="1900" b="1" kern="1200" dirty="0"/>
            <a:t>Agreeableness</a:t>
          </a:r>
          <a:r>
            <a:rPr lang="en-GB" sz="1900" kern="1200" dirty="0"/>
            <a:t>: Compassion, cooperativeness, and trust.</a:t>
          </a:r>
        </a:p>
        <a:p>
          <a:pPr marL="171450" lvl="1" indent="-171450" algn="l" defTabSz="844550">
            <a:lnSpc>
              <a:spcPct val="90000"/>
            </a:lnSpc>
            <a:spcBef>
              <a:spcPct val="0"/>
            </a:spcBef>
            <a:spcAft>
              <a:spcPct val="20000"/>
            </a:spcAft>
            <a:buChar char="•"/>
          </a:pPr>
          <a:r>
            <a:rPr lang="en-GB" sz="1900" b="1" kern="1200"/>
            <a:t>Neuroticism</a:t>
          </a:r>
          <a:r>
            <a:rPr lang="en-GB" sz="1900" kern="1200"/>
            <a:t>: Emotional instability, anxiety, and moodiness.</a:t>
          </a:r>
        </a:p>
      </dsp:txBody>
      <dsp:txXfrm>
        <a:off x="0" y="2464318"/>
        <a:ext cx="6564924" cy="2086560"/>
      </dsp:txXfrm>
    </dsp:sp>
    <dsp:sp modelId="{85B720A5-584C-4B95-9CB2-F4F1C223B954}">
      <dsp:nvSpPr>
        <dsp:cNvPr id="0" name=""/>
        <dsp:cNvSpPr/>
      </dsp:nvSpPr>
      <dsp:spPr>
        <a:xfrm>
          <a:off x="0" y="4550878"/>
          <a:ext cx="6564924" cy="912600"/>
        </a:xfrm>
        <a:prstGeom prst="roundRect">
          <a:avLst/>
        </a:prstGeom>
        <a:solidFill>
          <a:schemeClr val="accent3">
            <a:hueOff val="-2136584"/>
            <a:satOff val="-100000"/>
            <a:lumOff val="3138"/>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Traits are measured along a continuum, with individuals scoring low or high on each dimension.</a:t>
          </a:r>
        </a:p>
      </dsp:txBody>
      <dsp:txXfrm>
        <a:off x="44549" y="4595427"/>
        <a:ext cx="6475826" cy="823502"/>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A87E69-3ECB-4D97-BB16-8F6900D227DE}">
      <dsp:nvSpPr>
        <dsp:cNvPr id="0" name=""/>
        <dsp:cNvSpPr/>
      </dsp:nvSpPr>
      <dsp:spPr>
        <a:xfrm>
          <a:off x="5134" y="788819"/>
          <a:ext cx="2244948" cy="1978360"/>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a:t>Strengths of Trait Theory:</a:t>
          </a:r>
          <a:endParaRPr lang="en-GB" sz="1800" kern="1200"/>
        </a:p>
      </dsp:txBody>
      <dsp:txXfrm>
        <a:off x="63078" y="846763"/>
        <a:ext cx="2129060" cy="1862472"/>
      </dsp:txXfrm>
    </dsp:sp>
    <dsp:sp modelId="{EB233075-C283-4530-9A7C-ECB21736DCC7}">
      <dsp:nvSpPr>
        <dsp:cNvPr id="0" name=""/>
        <dsp:cNvSpPr/>
      </dsp:nvSpPr>
      <dsp:spPr>
        <a:xfrm>
          <a:off x="2474577" y="1499626"/>
          <a:ext cx="475928" cy="556747"/>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2474577" y="1610975"/>
        <a:ext cx="333150" cy="334049"/>
      </dsp:txXfrm>
    </dsp:sp>
    <dsp:sp modelId="{6A9FB047-D371-46E8-BF55-ED7FE3F50E9B}">
      <dsp:nvSpPr>
        <dsp:cNvPr id="0" name=""/>
        <dsp:cNvSpPr/>
      </dsp:nvSpPr>
      <dsp:spPr>
        <a:xfrm>
          <a:off x="3148061" y="788819"/>
          <a:ext cx="2244948" cy="1978360"/>
        </a:xfrm>
        <a:prstGeom prst="roundRect">
          <a:avLst>
            <a:gd name="adj" fmla="val 10000"/>
          </a:avLst>
        </a:prstGeom>
        <a:solidFill>
          <a:schemeClr val="accent3">
            <a:hueOff val="-712195"/>
            <a:satOff val="-33333"/>
            <a:lumOff val="1046"/>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a:t>Empirical Evidence</a:t>
          </a:r>
          <a:r>
            <a:rPr lang="en-GB" sz="1800" kern="1200"/>
            <a:t>: Supported by research and statistical analysis, particularly the Big Five.</a:t>
          </a:r>
        </a:p>
      </dsp:txBody>
      <dsp:txXfrm>
        <a:off x="3206005" y="846763"/>
        <a:ext cx="2129060" cy="1862472"/>
      </dsp:txXfrm>
    </dsp:sp>
    <dsp:sp modelId="{DEF88C7D-9B13-437D-ACBB-C80C6936D303}">
      <dsp:nvSpPr>
        <dsp:cNvPr id="0" name=""/>
        <dsp:cNvSpPr/>
      </dsp:nvSpPr>
      <dsp:spPr>
        <a:xfrm>
          <a:off x="5617504" y="1499626"/>
          <a:ext cx="475928" cy="556747"/>
        </a:xfrm>
        <a:prstGeom prst="rightArrow">
          <a:avLst>
            <a:gd name="adj1" fmla="val 60000"/>
            <a:gd name="adj2" fmla="val 50000"/>
          </a:avLst>
        </a:prstGeom>
        <a:solidFill>
          <a:schemeClr val="accent3">
            <a:hueOff val="-1068292"/>
            <a:satOff val="-50000"/>
            <a:lumOff val="1569"/>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5617504" y="1610975"/>
        <a:ext cx="333150" cy="334049"/>
      </dsp:txXfrm>
    </dsp:sp>
    <dsp:sp modelId="{8776FEF7-38D9-468F-8DEF-5CACC044F719}">
      <dsp:nvSpPr>
        <dsp:cNvPr id="0" name=""/>
        <dsp:cNvSpPr/>
      </dsp:nvSpPr>
      <dsp:spPr>
        <a:xfrm>
          <a:off x="6290989" y="788819"/>
          <a:ext cx="2244948" cy="1978360"/>
        </a:xfrm>
        <a:prstGeom prst="roundRect">
          <a:avLst>
            <a:gd name="adj" fmla="val 10000"/>
          </a:avLst>
        </a:prstGeom>
        <a:solidFill>
          <a:schemeClr val="accent3">
            <a:hueOff val="-1424389"/>
            <a:satOff val="-66667"/>
            <a:lumOff val="2092"/>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t>Practical Applications</a:t>
          </a:r>
          <a:r>
            <a:rPr lang="en-GB" sz="1800" kern="1200" dirty="0"/>
            <a:t>: Widely used in career </a:t>
          </a:r>
          <a:r>
            <a:rPr lang="en-GB" sz="1800" kern="1200" dirty="0" err="1"/>
            <a:t>counseling</a:t>
          </a:r>
          <a:r>
            <a:rPr lang="en-GB" sz="1800" kern="1200" dirty="0"/>
            <a:t>, therapy, and organizational psychology.</a:t>
          </a:r>
        </a:p>
      </dsp:txBody>
      <dsp:txXfrm>
        <a:off x="6348933" y="846763"/>
        <a:ext cx="2129060" cy="1862472"/>
      </dsp:txXfrm>
    </dsp:sp>
    <dsp:sp modelId="{5795FA0B-0864-42B4-BACE-E96D2DCC1010}">
      <dsp:nvSpPr>
        <dsp:cNvPr id="0" name=""/>
        <dsp:cNvSpPr/>
      </dsp:nvSpPr>
      <dsp:spPr>
        <a:xfrm>
          <a:off x="8760431" y="1499626"/>
          <a:ext cx="475928" cy="556747"/>
        </a:xfrm>
        <a:prstGeom prst="rightArrow">
          <a:avLst>
            <a:gd name="adj1" fmla="val 60000"/>
            <a:gd name="adj2" fmla="val 50000"/>
          </a:avLst>
        </a:prstGeom>
        <a:solidFill>
          <a:schemeClr val="accent3">
            <a:hueOff val="-2136584"/>
            <a:satOff val="-100000"/>
            <a:lumOff val="313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8760431" y="1610975"/>
        <a:ext cx="333150" cy="334049"/>
      </dsp:txXfrm>
    </dsp:sp>
    <dsp:sp modelId="{8FC36EFC-0A3E-40E2-8C2F-094D2CD30961}">
      <dsp:nvSpPr>
        <dsp:cNvPr id="0" name=""/>
        <dsp:cNvSpPr/>
      </dsp:nvSpPr>
      <dsp:spPr>
        <a:xfrm>
          <a:off x="9433916" y="788819"/>
          <a:ext cx="2244948" cy="1978360"/>
        </a:xfrm>
        <a:prstGeom prst="roundRect">
          <a:avLst>
            <a:gd name="adj" fmla="val 10000"/>
          </a:avLst>
        </a:prstGeom>
        <a:solidFill>
          <a:schemeClr val="accent3">
            <a:hueOff val="-2136584"/>
            <a:satOff val="-100000"/>
            <a:lumOff val="3138"/>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a:t>Predictive Validity</a:t>
          </a:r>
          <a:r>
            <a:rPr lang="en-GB" sz="1800" kern="1200"/>
            <a:t>: Traits are useful in predicting behavior and outcomes (e.g., job performance, academic success).</a:t>
          </a:r>
        </a:p>
      </dsp:txBody>
      <dsp:txXfrm>
        <a:off x="9491860" y="846763"/>
        <a:ext cx="2129060" cy="1862472"/>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AE627F-9316-4A32-B7B4-F8BA1F1971C0}">
      <dsp:nvSpPr>
        <dsp:cNvPr id="0" name=""/>
        <dsp:cNvSpPr/>
      </dsp:nvSpPr>
      <dsp:spPr>
        <a:xfrm>
          <a:off x="5888" y="943563"/>
          <a:ext cx="1825357" cy="2402734"/>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a:t>Limitations of Trait Theory:</a:t>
          </a:r>
          <a:endParaRPr lang="en-GB" sz="1800" kern="1200"/>
        </a:p>
      </dsp:txBody>
      <dsp:txXfrm>
        <a:off x="59351" y="997026"/>
        <a:ext cx="1718431" cy="2295808"/>
      </dsp:txXfrm>
    </dsp:sp>
    <dsp:sp modelId="{8BC6A3C7-DBFA-44AB-846E-249969E7759B}">
      <dsp:nvSpPr>
        <dsp:cNvPr id="0" name=""/>
        <dsp:cNvSpPr/>
      </dsp:nvSpPr>
      <dsp:spPr>
        <a:xfrm>
          <a:off x="2013782" y="1918586"/>
          <a:ext cx="386975" cy="452688"/>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2013782" y="2009124"/>
        <a:ext cx="270883" cy="271612"/>
      </dsp:txXfrm>
    </dsp:sp>
    <dsp:sp modelId="{09982684-4C36-4828-BC1E-F31F7631659E}">
      <dsp:nvSpPr>
        <dsp:cNvPr id="0" name=""/>
        <dsp:cNvSpPr/>
      </dsp:nvSpPr>
      <dsp:spPr>
        <a:xfrm>
          <a:off x="2561389" y="943563"/>
          <a:ext cx="1825357" cy="2402734"/>
        </a:xfrm>
        <a:prstGeom prst="roundRect">
          <a:avLst>
            <a:gd name="adj" fmla="val 10000"/>
          </a:avLst>
        </a:prstGeom>
        <a:solidFill>
          <a:schemeClr val="accent2">
            <a:hueOff val="-2489545"/>
            <a:satOff val="13319"/>
            <a:lumOff val="98"/>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a:t>Lack of Explanation</a:t>
          </a:r>
          <a:r>
            <a:rPr lang="en-GB" sz="1800" kern="1200"/>
            <a:t>: Focuses on describing traits rather than explaining their origins or development.</a:t>
          </a:r>
        </a:p>
      </dsp:txBody>
      <dsp:txXfrm>
        <a:off x="2614852" y="997026"/>
        <a:ext cx="1718431" cy="2295808"/>
      </dsp:txXfrm>
    </dsp:sp>
    <dsp:sp modelId="{8009EAC9-0C44-43FF-AA23-A18EB87DD062}">
      <dsp:nvSpPr>
        <dsp:cNvPr id="0" name=""/>
        <dsp:cNvSpPr/>
      </dsp:nvSpPr>
      <dsp:spPr>
        <a:xfrm>
          <a:off x="4569283" y="1918586"/>
          <a:ext cx="386975" cy="452688"/>
        </a:xfrm>
        <a:prstGeom prst="rightArrow">
          <a:avLst>
            <a:gd name="adj1" fmla="val 60000"/>
            <a:gd name="adj2" fmla="val 50000"/>
          </a:avLst>
        </a:prstGeom>
        <a:solidFill>
          <a:schemeClr val="accent2">
            <a:hueOff val="-3319393"/>
            <a:satOff val="17759"/>
            <a:lumOff val="131"/>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4569283" y="2009124"/>
        <a:ext cx="270883" cy="271612"/>
      </dsp:txXfrm>
    </dsp:sp>
    <dsp:sp modelId="{EEB79CD7-B95D-47F0-846B-EAD99A12BF4B}">
      <dsp:nvSpPr>
        <dsp:cNvPr id="0" name=""/>
        <dsp:cNvSpPr/>
      </dsp:nvSpPr>
      <dsp:spPr>
        <a:xfrm>
          <a:off x="5116890" y="943563"/>
          <a:ext cx="1825357" cy="2402734"/>
        </a:xfrm>
        <a:prstGeom prst="roundRect">
          <a:avLst>
            <a:gd name="adj" fmla="val 10000"/>
          </a:avLst>
        </a:prstGeom>
        <a:solidFill>
          <a:schemeClr val="accent2">
            <a:hueOff val="-4979090"/>
            <a:satOff val="26639"/>
            <a:lumOff val="196"/>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a:t>Situational Variability</a:t>
          </a:r>
          <a:r>
            <a:rPr lang="en-GB" sz="1800" kern="1200"/>
            <a:t>: Traits may not consistently predict behavior in all situations (person-situation debate).</a:t>
          </a:r>
        </a:p>
      </dsp:txBody>
      <dsp:txXfrm>
        <a:off x="5170353" y="997026"/>
        <a:ext cx="1718431" cy="2295808"/>
      </dsp:txXfrm>
    </dsp:sp>
    <dsp:sp modelId="{02EAEBFD-BDC9-47F2-B6A1-24531262AE1C}">
      <dsp:nvSpPr>
        <dsp:cNvPr id="0" name=""/>
        <dsp:cNvSpPr/>
      </dsp:nvSpPr>
      <dsp:spPr>
        <a:xfrm>
          <a:off x="7124784" y="1918586"/>
          <a:ext cx="386975" cy="452688"/>
        </a:xfrm>
        <a:prstGeom prst="rightArrow">
          <a:avLst>
            <a:gd name="adj1" fmla="val 60000"/>
            <a:gd name="adj2" fmla="val 50000"/>
          </a:avLst>
        </a:prstGeom>
        <a:solidFill>
          <a:schemeClr val="accent2">
            <a:hueOff val="-6638787"/>
            <a:satOff val="35519"/>
            <a:lumOff val="261"/>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7124784" y="2009124"/>
        <a:ext cx="270883" cy="271612"/>
      </dsp:txXfrm>
    </dsp:sp>
    <dsp:sp modelId="{A23B6D12-3F42-4F17-8F13-E20803272AD0}">
      <dsp:nvSpPr>
        <dsp:cNvPr id="0" name=""/>
        <dsp:cNvSpPr/>
      </dsp:nvSpPr>
      <dsp:spPr>
        <a:xfrm>
          <a:off x="7672391" y="943563"/>
          <a:ext cx="1825357" cy="2402734"/>
        </a:xfrm>
        <a:prstGeom prst="roundRect">
          <a:avLst>
            <a:gd name="adj" fmla="val 10000"/>
          </a:avLst>
        </a:prstGeom>
        <a:solidFill>
          <a:schemeClr val="accent2">
            <a:hueOff val="-7468635"/>
            <a:satOff val="39959"/>
            <a:lumOff val="294"/>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a:t>Cultural Bias</a:t>
          </a:r>
          <a:r>
            <a:rPr lang="en-GB" sz="1800" kern="1200"/>
            <a:t>: Early trait theories may not account for cultural differences in personality expression.</a:t>
          </a:r>
        </a:p>
      </dsp:txBody>
      <dsp:txXfrm>
        <a:off x="7725854" y="997026"/>
        <a:ext cx="1718431" cy="2295808"/>
      </dsp:txXfrm>
    </dsp:sp>
    <dsp:sp modelId="{A6EF266F-81B0-4D7B-83F1-21BFD34EE1C4}">
      <dsp:nvSpPr>
        <dsp:cNvPr id="0" name=""/>
        <dsp:cNvSpPr/>
      </dsp:nvSpPr>
      <dsp:spPr>
        <a:xfrm>
          <a:off x="9680285" y="1918586"/>
          <a:ext cx="386975" cy="452688"/>
        </a:xfrm>
        <a:prstGeom prst="rightArrow">
          <a:avLst>
            <a:gd name="adj1" fmla="val 60000"/>
            <a:gd name="adj2" fmla="val 50000"/>
          </a:avLst>
        </a:prstGeom>
        <a:solidFill>
          <a:schemeClr val="accent2">
            <a:hueOff val="-9958180"/>
            <a:satOff val="53278"/>
            <a:lumOff val="392"/>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9680285" y="2009124"/>
        <a:ext cx="270883" cy="271612"/>
      </dsp:txXfrm>
    </dsp:sp>
    <dsp:sp modelId="{BEA28964-E35F-41B7-ABAE-783F78A8DDB6}">
      <dsp:nvSpPr>
        <dsp:cNvPr id="0" name=""/>
        <dsp:cNvSpPr/>
      </dsp:nvSpPr>
      <dsp:spPr>
        <a:xfrm>
          <a:off x="10227892" y="943563"/>
          <a:ext cx="1825357" cy="2402734"/>
        </a:xfrm>
        <a:prstGeom prst="roundRect">
          <a:avLst>
            <a:gd name="adj" fmla="val 10000"/>
          </a:avLst>
        </a:prstGeom>
        <a:solidFill>
          <a:schemeClr val="accent2">
            <a:hueOff val="-9958180"/>
            <a:satOff val="53278"/>
            <a:lumOff val="392"/>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a:t>Reductionism</a:t>
          </a:r>
          <a:r>
            <a:rPr lang="en-GB" sz="1800" kern="1200"/>
            <a:t>: Simplifies complex personalities into a few dimensions, potentially missing nuances.</a:t>
          </a:r>
        </a:p>
      </dsp:txBody>
      <dsp:txXfrm>
        <a:off x="10281355" y="997026"/>
        <a:ext cx="1718431" cy="2295808"/>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420263-BE2A-4600-9510-ABA6F59D6222}">
      <dsp:nvSpPr>
        <dsp:cNvPr id="0" name=""/>
        <dsp:cNvSpPr/>
      </dsp:nvSpPr>
      <dsp:spPr>
        <a:xfrm>
          <a:off x="3554128" y="0"/>
          <a:ext cx="6723247" cy="6723247"/>
        </a:xfrm>
        <a:prstGeom prst="quadArrow">
          <a:avLst>
            <a:gd name="adj1" fmla="val 2000"/>
            <a:gd name="adj2" fmla="val 4000"/>
            <a:gd name="adj3" fmla="val 5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DBF6F4F-EA17-49A1-85F0-B5CD719AE410}">
      <dsp:nvSpPr>
        <dsp:cNvPr id="0" name=""/>
        <dsp:cNvSpPr/>
      </dsp:nvSpPr>
      <dsp:spPr>
        <a:xfrm>
          <a:off x="3991139" y="437011"/>
          <a:ext cx="2689298" cy="268929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a:t>Based on how individuals perceive and interpret people and things in their environments. </a:t>
          </a:r>
        </a:p>
      </dsp:txBody>
      <dsp:txXfrm>
        <a:off x="4122420" y="568292"/>
        <a:ext cx="2426736" cy="2426736"/>
      </dsp:txXfrm>
    </dsp:sp>
    <dsp:sp modelId="{5EB936A9-1C54-43F8-B766-562429D8328F}">
      <dsp:nvSpPr>
        <dsp:cNvPr id="0" name=""/>
        <dsp:cNvSpPr/>
      </dsp:nvSpPr>
      <dsp:spPr>
        <a:xfrm>
          <a:off x="7151065" y="437011"/>
          <a:ext cx="2689298" cy="2689298"/>
        </a:xfrm>
        <a:prstGeom prst="roundRect">
          <a:avLst/>
        </a:prstGeom>
        <a:solidFill>
          <a:schemeClr val="accent2">
            <a:hueOff val="-3319393"/>
            <a:satOff val="17759"/>
            <a:lumOff val="131"/>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a:t>We interpret and organize the events and social relationships of our lives in a system or patterns called </a:t>
          </a:r>
          <a:r>
            <a:rPr lang="en-GB" sz="1800" b="1" kern="1200"/>
            <a:t>constructs.</a:t>
          </a:r>
          <a:r>
            <a:rPr lang="en-GB" sz="1800" kern="1200"/>
            <a:t> </a:t>
          </a:r>
        </a:p>
      </dsp:txBody>
      <dsp:txXfrm>
        <a:off x="7282346" y="568292"/>
        <a:ext cx="2426736" cy="2426736"/>
      </dsp:txXfrm>
    </dsp:sp>
    <dsp:sp modelId="{ACFBA7D9-292E-4C8B-A393-E5E173F4007C}">
      <dsp:nvSpPr>
        <dsp:cNvPr id="0" name=""/>
        <dsp:cNvSpPr/>
      </dsp:nvSpPr>
      <dsp:spPr>
        <a:xfrm>
          <a:off x="3991139" y="3596937"/>
          <a:ext cx="2689298" cy="2689298"/>
        </a:xfrm>
        <a:prstGeom prst="roundRect">
          <a:avLst/>
        </a:prstGeom>
        <a:solidFill>
          <a:schemeClr val="accent2">
            <a:hueOff val="-6638787"/>
            <a:satOff val="35519"/>
            <a:lumOff val="261"/>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a:t>A </a:t>
          </a:r>
          <a:r>
            <a:rPr lang="en-GB" sz="1800" b="1" kern="1200"/>
            <a:t>construct</a:t>
          </a:r>
          <a:r>
            <a:rPr lang="en-GB" sz="1800" kern="1200"/>
            <a:t> is a person’s unique way of looking at life, </a:t>
          </a:r>
        </a:p>
      </dsp:txBody>
      <dsp:txXfrm>
        <a:off x="4122420" y="3728218"/>
        <a:ext cx="2426736" cy="2426736"/>
      </dsp:txXfrm>
    </dsp:sp>
    <dsp:sp modelId="{BCC79090-C3C4-447D-8D24-D0AF416B481E}">
      <dsp:nvSpPr>
        <dsp:cNvPr id="0" name=""/>
        <dsp:cNvSpPr/>
      </dsp:nvSpPr>
      <dsp:spPr>
        <a:xfrm>
          <a:off x="7151065" y="3596937"/>
          <a:ext cx="2689298" cy="2689298"/>
        </a:xfrm>
        <a:prstGeom prst="roundRect">
          <a:avLst/>
        </a:prstGeom>
        <a:solidFill>
          <a:schemeClr val="accent2">
            <a:hueOff val="-9958180"/>
            <a:satOff val="53278"/>
            <a:lumOff val="392"/>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dirty="0"/>
            <a:t>On the basis of this pattern, we make predictions about ourselves and about other people and events.  And we use these predictions to formulate our response and guide our actions.</a:t>
          </a:r>
        </a:p>
      </dsp:txBody>
      <dsp:txXfrm>
        <a:off x="7282346" y="3728218"/>
        <a:ext cx="2426736" cy="2426736"/>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A60BD5-794A-4361-B3C9-997B6C7A62BF}">
      <dsp:nvSpPr>
        <dsp:cNvPr id="0" name=""/>
        <dsp:cNvSpPr/>
      </dsp:nvSpPr>
      <dsp:spPr>
        <a:xfrm>
          <a:off x="1073705" y="1050"/>
          <a:ext cx="4282264" cy="1712905"/>
        </a:xfrm>
        <a:prstGeom prst="chevron">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11430" rIns="0" bIns="11430" numCol="1" spcCol="1270" anchor="ctr" anchorCtr="0">
          <a:noAutofit/>
        </a:bodyPr>
        <a:lstStyle/>
        <a:p>
          <a:pPr marL="0" lvl="0" indent="0" algn="ctr" defTabSz="800100" rtl="0">
            <a:lnSpc>
              <a:spcPct val="90000"/>
            </a:lnSpc>
            <a:spcBef>
              <a:spcPct val="0"/>
            </a:spcBef>
            <a:spcAft>
              <a:spcPct val="35000"/>
            </a:spcAft>
            <a:buNone/>
          </a:pPr>
          <a:r>
            <a:rPr lang="en-GB" sz="1800" kern="1200"/>
            <a:t>According to George Kelly, personality is composed of the various mental constructs through which each person views reality. </a:t>
          </a:r>
        </a:p>
      </dsp:txBody>
      <dsp:txXfrm>
        <a:off x="1930158" y="1050"/>
        <a:ext cx="2569359" cy="1712905"/>
      </dsp:txXfrm>
    </dsp:sp>
    <dsp:sp modelId="{56AE7333-F44A-4234-ABC6-00C4C10E9425}">
      <dsp:nvSpPr>
        <dsp:cNvPr id="0" name=""/>
        <dsp:cNvSpPr/>
      </dsp:nvSpPr>
      <dsp:spPr>
        <a:xfrm>
          <a:off x="1073705" y="1953762"/>
          <a:ext cx="4282264" cy="1712905"/>
        </a:xfrm>
        <a:prstGeom prst="chevron">
          <a:avLst/>
        </a:prstGeom>
        <a:solidFill>
          <a:schemeClr val="accent3">
            <a:hueOff val="-1068292"/>
            <a:satOff val="-50000"/>
            <a:lumOff val="1569"/>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11430" rIns="0" bIns="11430" numCol="1" spcCol="1270" anchor="ctr" anchorCtr="0">
          <a:noAutofit/>
        </a:bodyPr>
        <a:lstStyle/>
        <a:p>
          <a:pPr marL="0" lvl="0" indent="0" algn="ctr" defTabSz="800100" rtl="0">
            <a:lnSpc>
              <a:spcPct val="90000"/>
            </a:lnSpc>
            <a:spcBef>
              <a:spcPct val="0"/>
            </a:spcBef>
            <a:spcAft>
              <a:spcPct val="35000"/>
            </a:spcAft>
            <a:buNone/>
          </a:pPr>
          <a:r>
            <a:rPr lang="en-GB" sz="1800" kern="1200"/>
            <a:t>He believed that each person was much like a scientist. </a:t>
          </a:r>
        </a:p>
      </dsp:txBody>
      <dsp:txXfrm>
        <a:off x="1930158" y="1953762"/>
        <a:ext cx="2569359" cy="1712905"/>
      </dsp:txXfrm>
    </dsp:sp>
    <dsp:sp modelId="{6B238C60-0794-47F0-8CA4-DE205E2D6867}">
      <dsp:nvSpPr>
        <dsp:cNvPr id="0" name=""/>
        <dsp:cNvSpPr/>
      </dsp:nvSpPr>
      <dsp:spPr>
        <a:xfrm>
          <a:off x="1073705" y="3906475"/>
          <a:ext cx="4282264" cy="1712905"/>
        </a:xfrm>
        <a:prstGeom prst="chevron">
          <a:avLst/>
        </a:prstGeom>
        <a:solidFill>
          <a:schemeClr val="accent3">
            <a:hueOff val="-2136584"/>
            <a:satOff val="-100000"/>
            <a:lumOff val="3138"/>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11430" rIns="0" bIns="11430" numCol="1" spcCol="1270" anchor="ctr" anchorCtr="0">
          <a:noAutofit/>
        </a:bodyPr>
        <a:lstStyle/>
        <a:p>
          <a:pPr marL="0" lvl="0" indent="0" algn="ctr" defTabSz="800100" rtl="0">
            <a:lnSpc>
              <a:spcPct val="90000"/>
            </a:lnSpc>
            <a:spcBef>
              <a:spcPct val="0"/>
            </a:spcBef>
            <a:spcAft>
              <a:spcPct val="35000"/>
            </a:spcAft>
            <a:buNone/>
          </a:pPr>
          <a:r>
            <a:rPr lang="en-GB" sz="1800" kern="1200"/>
            <a:t>Just like scientists, we want to understand the world around us, make predictions about what will happen next, and create theories to explain events.</a:t>
          </a:r>
        </a:p>
      </dsp:txBody>
      <dsp:txXfrm>
        <a:off x="1930158" y="3906475"/>
        <a:ext cx="2569359" cy="1712905"/>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F6C8B3-CD0D-4713-AA7B-4400879F7501}">
      <dsp:nvSpPr>
        <dsp:cNvPr id="0" name=""/>
        <dsp:cNvSpPr/>
      </dsp:nvSpPr>
      <dsp:spPr>
        <a:xfrm>
          <a:off x="0" y="0"/>
          <a:ext cx="255762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F661D80-BF03-44D1-8901-4E6550AAFA39}">
      <dsp:nvSpPr>
        <dsp:cNvPr id="0" name=""/>
        <dsp:cNvSpPr/>
      </dsp:nvSpPr>
      <dsp:spPr>
        <a:xfrm>
          <a:off x="0" y="0"/>
          <a:ext cx="2557623" cy="5232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rtl="0">
            <a:lnSpc>
              <a:spcPct val="90000"/>
            </a:lnSpc>
            <a:spcBef>
              <a:spcPct val="0"/>
            </a:spcBef>
            <a:spcAft>
              <a:spcPct val="35000"/>
            </a:spcAft>
            <a:buNone/>
          </a:pPr>
          <a:r>
            <a:rPr lang="en-GB" sz="2500" kern="1200"/>
            <a:t>How it works…</a:t>
          </a:r>
        </a:p>
      </dsp:txBody>
      <dsp:txXfrm>
        <a:off x="0" y="0"/>
        <a:ext cx="2557623" cy="523220"/>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C013E7-F21A-401E-B0E0-45D8C8BF690C}">
      <dsp:nvSpPr>
        <dsp:cNvPr id="0" name=""/>
        <dsp:cNvSpPr/>
      </dsp:nvSpPr>
      <dsp:spPr>
        <a:xfrm>
          <a:off x="2634" y="0"/>
          <a:ext cx="2569698" cy="4316196"/>
        </a:xfrm>
        <a:prstGeom prst="roundRect">
          <a:avLst>
            <a:gd name="adj" fmla="val 10000"/>
          </a:avLst>
        </a:prstGeom>
        <a:solidFill>
          <a:schemeClr val="accent6">
            <a:shade val="6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rtl="0">
            <a:lnSpc>
              <a:spcPct val="90000"/>
            </a:lnSpc>
            <a:spcBef>
              <a:spcPct val="0"/>
            </a:spcBef>
            <a:spcAft>
              <a:spcPct val="35000"/>
            </a:spcAft>
            <a:buNone/>
          </a:pPr>
          <a:r>
            <a:rPr lang="en-GB" sz="2300" kern="1200"/>
            <a:t>You meet someone new – you make judgements on their friendliness (friendly/unfriendly – personal construct) </a:t>
          </a:r>
        </a:p>
      </dsp:txBody>
      <dsp:txXfrm>
        <a:off x="77898" y="75264"/>
        <a:ext cx="2419170" cy="4165668"/>
      </dsp:txXfrm>
    </dsp:sp>
    <dsp:sp modelId="{8E795718-2F1D-4309-B9FD-BBA8528159DF}">
      <dsp:nvSpPr>
        <dsp:cNvPr id="0" name=""/>
        <dsp:cNvSpPr/>
      </dsp:nvSpPr>
      <dsp:spPr>
        <a:xfrm>
          <a:off x="3004042" y="0"/>
          <a:ext cx="2569698" cy="4316196"/>
        </a:xfrm>
        <a:prstGeom prst="roundRect">
          <a:avLst>
            <a:gd name="adj" fmla="val 10000"/>
          </a:avLst>
        </a:prstGeom>
        <a:solidFill>
          <a:schemeClr val="accent6">
            <a:shade val="6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rtl="0">
            <a:lnSpc>
              <a:spcPct val="90000"/>
            </a:lnSpc>
            <a:spcBef>
              <a:spcPct val="0"/>
            </a:spcBef>
            <a:spcAft>
              <a:spcPct val="35000"/>
            </a:spcAft>
            <a:buNone/>
          </a:pPr>
          <a:r>
            <a:rPr lang="en-GB" sz="2300" kern="1200"/>
            <a:t>Within the friendly/unfriendly </a:t>
          </a:r>
          <a:r>
            <a:rPr lang="en-GB" sz="2300" b="1" kern="1200"/>
            <a:t>superordinate construct </a:t>
          </a:r>
          <a:r>
            <a:rPr lang="en-GB" sz="2300" kern="1200"/>
            <a:t>you will have some </a:t>
          </a:r>
          <a:r>
            <a:rPr lang="en-GB" sz="2300" b="1" kern="1200"/>
            <a:t>subordinate constructs </a:t>
          </a:r>
          <a:r>
            <a:rPr lang="en-GB" sz="2300" kern="1200"/>
            <a:t>that you use to judge the person. </a:t>
          </a:r>
        </a:p>
      </dsp:txBody>
      <dsp:txXfrm>
        <a:off x="3079306" y="75264"/>
        <a:ext cx="2419170" cy="4165668"/>
      </dsp:txXfrm>
    </dsp:sp>
    <dsp:sp modelId="{0F5A4C83-367E-41D1-8947-164A522D0D55}">
      <dsp:nvSpPr>
        <dsp:cNvPr id="0" name=""/>
        <dsp:cNvSpPr/>
      </dsp:nvSpPr>
      <dsp:spPr>
        <a:xfrm>
          <a:off x="6005450" y="0"/>
          <a:ext cx="2569698" cy="4316196"/>
        </a:xfrm>
        <a:prstGeom prst="roundRect">
          <a:avLst>
            <a:gd name="adj" fmla="val 10000"/>
          </a:avLst>
        </a:prstGeom>
        <a:solidFill>
          <a:schemeClr val="accent6">
            <a:shade val="6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rtl="0">
            <a:lnSpc>
              <a:spcPct val="90000"/>
            </a:lnSpc>
            <a:spcBef>
              <a:spcPct val="0"/>
            </a:spcBef>
            <a:spcAft>
              <a:spcPct val="35000"/>
            </a:spcAft>
            <a:buNone/>
          </a:pPr>
          <a:r>
            <a:rPr lang="en-GB" sz="2300" kern="1200"/>
            <a:t>What these are will vary between individuals and will reflect your personality and interests.  </a:t>
          </a:r>
        </a:p>
      </dsp:txBody>
      <dsp:txXfrm>
        <a:off x="6080714" y="75264"/>
        <a:ext cx="2419170" cy="4165668"/>
      </dsp:txXfrm>
    </dsp:sp>
    <dsp:sp modelId="{16618EF2-CE10-49E3-A4A3-A97487C26790}">
      <dsp:nvSpPr>
        <dsp:cNvPr id="0" name=""/>
        <dsp:cNvSpPr/>
      </dsp:nvSpPr>
      <dsp:spPr>
        <a:xfrm>
          <a:off x="9006858" y="0"/>
          <a:ext cx="2569698" cy="4316196"/>
        </a:xfrm>
        <a:prstGeom prst="roundRect">
          <a:avLst>
            <a:gd name="adj" fmla="val 10000"/>
          </a:avLst>
        </a:prstGeom>
        <a:solidFill>
          <a:schemeClr val="accent6">
            <a:shade val="6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rtl="0">
            <a:lnSpc>
              <a:spcPct val="90000"/>
            </a:lnSpc>
            <a:spcBef>
              <a:spcPct val="0"/>
            </a:spcBef>
            <a:spcAft>
              <a:spcPct val="35000"/>
            </a:spcAft>
            <a:buNone/>
          </a:pPr>
          <a:r>
            <a:rPr lang="en-GB" sz="2300" kern="1200"/>
            <a:t>So, you might have a subordinate construct of chatty/quiet, and you make a decision here and so on through the relevant subordinate constructs in your system of personal constructs</a:t>
          </a:r>
        </a:p>
      </dsp:txBody>
      <dsp:txXfrm>
        <a:off x="9082122" y="75264"/>
        <a:ext cx="2419170" cy="4165668"/>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EBCC34-659B-4574-94D5-AAF19B019477}">
      <dsp:nvSpPr>
        <dsp:cNvPr id="0" name=""/>
        <dsp:cNvSpPr/>
      </dsp:nvSpPr>
      <dsp:spPr>
        <a:xfrm>
          <a:off x="0" y="51453"/>
          <a:ext cx="5969569" cy="1592662"/>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b="1" kern="1200"/>
            <a:t>The Role of Constructs in Personality</a:t>
          </a:r>
          <a:endParaRPr lang="en-GB" sz="3000" kern="1200"/>
        </a:p>
      </dsp:txBody>
      <dsp:txXfrm>
        <a:off x="77747" y="129200"/>
        <a:ext cx="5814075" cy="1437168"/>
      </dsp:txXfrm>
    </dsp:sp>
    <dsp:sp modelId="{75731F53-BE2A-4EC8-B701-44B9FD4077FA}">
      <dsp:nvSpPr>
        <dsp:cNvPr id="0" name=""/>
        <dsp:cNvSpPr/>
      </dsp:nvSpPr>
      <dsp:spPr>
        <a:xfrm>
          <a:off x="0" y="1644116"/>
          <a:ext cx="5969569" cy="30429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9534" tIns="38100" rIns="213360" bIns="38100" numCol="1" spcCol="1270" anchor="t" anchorCtr="0">
          <a:noAutofit/>
        </a:bodyPr>
        <a:lstStyle/>
        <a:p>
          <a:pPr marL="228600" lvl="1" indent="-228600" algn="l" defTabSz="1022350">
            <a:lnSpc>
              <a:spcPct val="90000"/>
            </a:lnSpc>
            <a:spcBef>
              <a:spcPct val="0"/>
            </a:spcBef>
            <a:spcAft>
              <a:spcPct val="20000"/>
            </a:spcAft>
            <a:buChar char="•"/>
          </a:pPr>
          <a:r>
            <a:rPr lang="en-GB" sz="2300" kern="1200" dirty="0"/>
            <a:t>Kelly viewed personality as the </a:t>
          </a:r>
          <a:r>
            <a:rPr lang="en-GB" sz="2300" b="1" kern="1200" dirty="0"/>
            <a:t>unique set of constructs</a:t>
          </a:r>
          <a:r>
            <a:rPr lang="en-GB" sz="2300" kern="1200" dirty="0"/>
            <a:t> that an individual develops and uses to understand their world.</a:t>
          </a:r>
        </a:p>
        <a:p>
          <a:pPr marL="228600" lvl="1" indent="-228600" algn="l" defTabSz="1022350">
            <a:lnSpc>
              <a:spcPct val="90000"/>
            </a:lnSpc>
            <a:spcBef>
              <a:spcPct val="0"/>
            </a:spcBef>
            <a:spcAft>
              <a:spcPct val="20000"/>
            </a:spcAft>
            <a:buChar char="•"/>
          </a:pPr>
          <a:r>
            <a:rPr lang="en-GB" sz="2300" kern="1200"/>
            <a:t>Constructs are organized hierarchically, with some being more central to a person's identity than others.</a:t>
          </a:r>
        </a:p>
        <a:p>
          <a:pPr marL="228600" lvl="1" indent="-228600" algn="l" defTabSz="1022350">
            <a:lnSpc>
              <a:spcPct val="90000"/>
            </a:lnSpc>
            <a:spcBef>
              <a:spcPct val="0"/>
            </a:spcBef>
            <a:spcAft>
              <a:spcPct val="20000"/>
            </a:spcAft>
            <a:buChar char="•"/>
          </a:pPr>
          <a:r>
            <a:rPr lang="en-GB" sz="2300" kern="1200"/>
            <a:t>Constructs can vary in:</a:t>
          </a:r>
        </a:p>
        <a:p>
          <a:pPr marL="457200" lvl="2" indent="-228600" algn="l" defTabSz="1022350">
            <a:lnSpc>
              <a:spcPct val="90000"/>
            </a:lnSpc>
            <a:spcBef>
              <a:spcPct val="0"/>
            </a:spcBef>
            <a:spcAft>
              <a:spcPct val="20000"/>
            </a:spcAft>
            <a:buChar char="•"/>
          </a:pPr>
          <a:r>
            <a:rPr lang="en-GB" sz="2300" b="1" kern="1200"/>
            <a:t>Range of Convenience</a:t>
          </a:r>
          <a:r>
            <a:rPr lang="en-GB" sz="2300" kern="1200"/>
            <a:t>: How broadly a construct applies to situations.</a:t>
          </a:r>
        </a:p>
      </dsp:txBody>
      <dsp:txXfrm>
        <a:off x="0" y="1644116"/>
        <a:ext cx="5969569" cy="3042900"/>
      </dsp:txXfrm>
    </dsp:sp>
    <dsp:sp modelId="{82FC6ABD-9E03-4D98-93F7-C815CA304EAA}">
      <dsp:nvSpPr>
        <dsp:cNvPr id="0" name=""/>
        <dsp:cNvSpPr/>
      </dsp:nvSpPr>
      <dsp:spPr>
        <a:xfrm>
          <a:off x="0" y="4687016"/>
          <a:ext cx="5969569" cy="1592662"/>
        </a:xfrm>
        <a:prstGeom prst="roundRect">
          <a:avLst/>
        </a:prstGeom>
        <a:solidFill>
          <a:schemeClr val="accent2">
            <a:hueOff val="-9958180"/>
            <a:satOff val="53278"/>
            <a:lumOff val="392"/>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b="1" kern="1200"/>
            <a:t>Permeability</a:t>
          </a:r>
          <a:r>
            <a:rPr lang="en-GB" sz="3000" kern="1200"/>
            <a:t>: Whether the construct can accommodate new information</a:t>
          </a:r>
        </a:p>
      </dsp:txBody>
      <dsp:txXfrm>
        <a:off x="77747" y="4764763"/>
        <a:ext cx="5814075" cy="1437168"/>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D61297-1F06-4578-B67C-1636567E6CBF}">
      <dsp:nvSpPr>
        <dsp:cNvPr id="0" name=""/>
        <dsp:cNvSpPr/>
      </dsp:nvSpPr>
      <dsp:spPr>
        <a:xfrm>
          <a:off x="1205919" y="0"/>
          <a:ext cx="6331132" cy="6331132"/>
        </a:xfrm>
        <a:prstGeom prst="triangl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9BBF0BD-21BF-40E9-8B80-3FD8C8BEEE6D}">
      <dsp:nvSpPr>
        <dsp:cNvPr id="0" name=""/>
        <dsp:cNvSpPr/>
      </dsp:nvSpPr>
      <dsp:spPr>
        <a:xfrm>
          <a:off x="3953788" y="712758"/>
          <a:ext cx="4115235" cy="4501039"/>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b="1" kern="1200" dirty="0"/>
            <a:t>The Fundamental Postulate</a:t>
          </a:r>
          <a:endParaRPr lang="en-GB" sz="2800" kern="1200" dirty="0"/>
        </a:p>
        <a:p>
          <a:pPr marL="228600" lvl="1" indent="-228600" algn="l" defTabSz="977900">
            <a:lnSpc>
              <a:spcPct val="90000"/>
            </a:lnSpc>
            <a:spcBef>
              <a:spcPct val="0"/>
            </a:spcBef>
            <a:spcAft>
              <a:spcPct val="15000"/>
            </a:spcAft>
            <a:buChar char="•"/>
          </a:pPr>
          <a:r>
            <a:rPr lang="en-GB" sz="2200" b="1" kern="1200" dirty="0"/>
            <a:t>Main Idea</a:t>
          </a:r>
          <a:r>
            <a:rPr lang="en-GB" sz="2200" kern="1200" dirty="0"/>
            <a:t>: "A person’s processes are psychologically channelled by the ways in which they anticipate events."</a:t>
          </a:r>
        </a:p>
        <a:p>
          <a:pPr marL="228600" lvl="1" indent="-228600" algn="l" defTabSz="977900">
            <a:lnSpc>
              <a:spcPct val="90000"/>
            </a:lnSpc>
            <a:spcBef>
              <a:spcPct val="0"/>
            </a:spcBef>
            <a:spcAft>
              <a:spcPct val="15000"/>
            </a:spcAft>
            <a:buChar char="•"/>
          </a:pPr>
          <a:r>
            <a:rPr lang="en-GB" sz="2200" kern="1200" dirty="0"/>
            <a:t>This means that human behaviour is guided by how individuals predict and interpret future events based on their constructs.</a:t>
          </a:r>
        </a:p>
      </dsp:txBody>
      <dsp:txXfrm>
        <a:off x="4154677" y="913647"/>
        <a:ext cx="3713457" cy="4099261"/>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520D51-C04A-4A65-8117-930CF6FF6F16}">
      <dsp:nvSpPr>
        <dsp:cNvPr id="0" name=""/>
        <dsp:cNvSpPr/>
      </dsp:nvSpPr>
      <dsp:spPr>
        <a:xfrm>
          <a:off x="0" y="0"/>
          <a:ext cx="11273297" cy="2839065"/>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b="1" kern="1200"/>
            <a:t>Personality Development and Change</a:t>
          </a:r>
          <a:endParaRPr lang="en-GB" sz="2600" kern="1200"/>
        </a:p>
        <a:p>
          <a:pPr marL="228600" lvl="1" indent="-228600" algn="l" defTabSz="889000">
            <a:lnSpc>
              <a:spcPct val="90000"/>
            </a:lnSpc>
            <a:spcBef>
              <a:spcPct val="0"/>
            </a:spcBef>
            <a:spcAft>
              <a:spcPct val="15000"/>
            </a:spcAft>
            <a:buChar char="•"/>
          </a:pPr>
          <a:r>
            <a:rPr lang="en-GB" sz="2000" b="1" kern="1200" dirty="0"/>
            <a:t>Flexibility vs. Rigidity</a:t>
          </a:r>
          <a:r>
            <a:rPr lang="en-GB" sz="2000" kern="1200" dirty="0"/>
            <a:t>: Flexible constructs allow for personal growth, while rigid constructs may lead to psychological distress.</a:t>
          </a:r>
        </a:p>
        <a:p>
          <a:pPr marL="228600" lvl="1" indent="-228600" algn="l" defTabSz="889000">
            <a:lnSpc>
              <a:spcPct val="90000"/>
            </a:lnSpc>
            <a:spcBef>
              <a:spcPct val="0"/>
            </a:spcBef>
            <a:spcAft>
              <a:spcPct val="15000"/>
            </a:spcAft>
            <a:buChar char="•"/>
          </a:pPr>
          <a:r>
            <a:rPr lang="en-GB" sz="2000" b="1" kern="1200"/>
            <a:t>Anxiety and Threat</a:t>
          </a:r>
          <a:r>
            <a:rPr lang="en-GB" sz="2000" kern="1200"/>
            <a:t>:</a:t>
          </a:r>
        </a:p>
        <a:p>
          <a:pPr marL="457200" lvl="2" indent="-228600" algn="l" defTabSz="889000">
            <a:lnSpc>
              <a:spcPct val="90000"/>
            </a:lnSpc>
            <a:spcBef>
              <a:spcPct val="0"/>
            </a:spcBef>
            <a:spcAft>
              <a:spcPct val="15000"/>
            </a:spcAft>
            <a:buChar char="•"/>
          </a:pPr>
          <a:r>
            <a:rPr lang="en-GB" sz="2000" b="1" kern="1200"/>
            <a:t>Anxiety</a:t>
          </a:r>
          <a:r>
            <a:rPr lang="en-GB" sz="2000" kern="1200"/>
            <a:t>: Occurs when events fall outside the range of a person’s constructs.</a:t>
          </a:r>
        </a:p>
        <a:p>
          <a:pPr marL="457200" lvl="2" indent="-228600" algn="l" defTabSz="889000">
            <a:lnSpc>
              <a:spcPct val="90000"/>
            </a:lnSpc>
            <a:spcBef>
              <a:spcPct val="0"/>
            </a:spcBef>
            <a:spcAft>
              <a:spcPct val="15000"/>
            </a:spcAft>
            <a:buChar char="•"/>
          </a:pPr>
          <a:r>
            <a:rPr lang="en-GB" sz="2000" b="1" kern="1200"/>
            <a:t>Threat</a:t>
          </a:r>
          <a:r>
            <a:rPr lang="en-GB" sz="2000" kern="1200"/>
            <a:t>: Arises when core constructs are challenged or invalidated.</a:t>
          </a:r>
        </a:p>
        <a:p>
          <a:pPr marL="228600" lvl="1" indent="-228600" algn="l" defTabSz="889000">
            <a:lnSpc>
              <a:spcPct val="90000"/>
            </a:lnSpc>
            <a:spcBef>
              <a:spcPct val="0"/>
            </a:spcBef>
            <a:spcAft>
              <a:spcPct val="15000"/>
            </a:spcAft>
            <a:buChar char="•"/>
          </a:pPr>
          <a:r>
            <a:rPr lang="en-GB" sz="2000" kern="1200"/>
            <a:t>Therapy aims to help individuals develop new constructs or revise existing ones to better cope with their experiences.</a:t>
          </a:r>
        </a:p>
      </dsp:txBody>
      <dsp:txXfrm>
        <a:off x="2538565" y="0"/>
        <a:ext cx="8734731" cy="2839065"/>
      </dsp:txXfrm>
    </dsp:sp>
    <dsp:sp modelId="{57A9A4C3-8DF2-43F7-8724-BC7F29754C35}">
      <dsp:nvSpPr>
        <dsp:cNvPr id="0" name=""/>
        <dsp:cNvSpPr/>
      </dsp:nvSpPr>
      <dsp:spPr>
        <a:xfrm>
          <a:off x="283906" y="283906"/>
          <a:ext cx="2254659" cy="2271252"/>
        </a:xfrm>
        <a:prstGeom prst="roundRect">
          <a:avLst>
            <a:gd name="adj" fmla="val 10000"/>
          </a:avLst>
        </a:prstGeom>
        <a:solidFill>
          <a:schemeClr val="accent2">
            <a:tint val="5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28E2BE-0D26-48B6-ABBC-1592F766AADE}">
      <dsp:nvSpPr>
        <dsp:cNvPr id="0" name=""/>
        <dsp:cNvSpPr/>
      </dsp:nvSpPr>
      <dsp:spPr>
        <a:xfrm>
          <a:off x="0" y="121028"/>
          <a:ext cx="9599355" cy="691200"/>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97536" rIns="170688" bIns="97536" numCol="1" spcCol="1270" anchor="ctr" anchorCtr="0">
          <a:noAutofit/>
        </a:bodyPr>
        <a:lstStyle/>
        <a:p>
          <a:pPr marL="0" lvl="0" indent="0" algn="ctr" defTabSz="1066800">
            <a:lnSpc>
              <a:spcPct val="90000"/>
            </a:lnSpc>
            <a:spcBef>
              <a:spcPct val="0"/>
            </a:spcBef>
            <a:spcAft>
              <a:spcPct val="35000"/>
            </a:spcAft>
            <a:buNone/>
          </a:pPr>
          <a:r>
            <a:rPr lang="en-GB" sz="2400" b="1" kern="1200" dirty="0"/>
            <a:t>Assessment: The Role Construct Repertory Test (Rep Test)</a:t>
          </a:r>
          <a:endParaRPr lang="en-GB" sz="2400" kern="1200" dirty="0"/>
        </a:p>
      </dsp:txBody>
      <dsp:txXfrm>
        <a:off x="0" y="121028"/>
        <a:ext cx="9599355" cy="691200"/>
      </dsp:txXfrm>
    </dsp:sp>
    <dsp:sp modelId="{D9D9DB93-4CE3-4BAD-AB88-DEFEA4E1700C}">
      <dsp:nvSpPr>
        <dsp:cNvPr id="0" name=""/>
        <dsp:cNvSpPr/>
      </dsp:nvSpPr>
      <dsp:spPr>
        <a:xfrm>
          <a:off x="0" y="812229"/>
          <a:ext cx="9599355" cy="1647000"/>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8016" tIns="128016" rIns="170688" bIns="192024" numCol="1" spcCol="1270" anchor="t" anchorCtr="0">
          <a:noAutofit/>
        </a:bodyPr>
        <a:lstStyle/>
        <a:p>
          <a:pPr marL="228600" lvl="1" indent="-228600" algn="l" defTabSz="1066800">
            <a:lnSpc>
              <a:spcPct val="90000"/>
            </a:lnSpc>
            <a:spcBef>
              <a:spcPct val="0"/>
            </a:spcBef>
            <a:spcAft>
              <a:spcPct val="15000"/>
            </a:spcAft>
            <a:buChar char="•"/>
          </a:pPr>
          <a:r>
            <a:rPr lang="en-GB" sz="2400" kern="1200"/>
            <a:t>Kelly developed the </a:t>
          </a:r>
          <a:r>
            <a:rPr lang="en-GB" sz="2400" b="1" kern="1200"/>
            <a:t>Rep Test</a:t>
          </a:r>
          <a:r>
            <a:rPr lang="en-GB" sz="2400" kern="1200"/>
            <a:t> to identify an individual’s personal constructs.</a:t>
          </a:r>
        </a:p>
        <a:p>
          <a:pPr marL="228600" lvl="1" indent="-228600" algn="l" defTabSz="1066800">
            <a:lnSpc>
              <a:spcPct val="90000"/>
            </a:lnSpc>
            <a:spcBef>
              <a:spcPct val="0"/>
            </a:spcBef>
            <a:spcAft>
              <a:spcPct val="15000"/>
            </a:spcAft>
            <a:buChar char="•"/>
          </a:pPr>
          <a:r>
            <a:rPr lang="en-GB" sz="2400" kern="1200"/>
            <a:t>The test asks participants to compare and contrast important people or events in their lives, revealing the constructs they use to evaluate others.</a:t>
          </a:r>
        </a:p>
      </dsp:txBody>
      <dsp:txXfrm>
        <a:off x="0" y="812229"/>
        <a:ext cx="9599355" cy="1647000"/>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A6C941-073F-478B-92F3-9DA4EF655536}">
      <dsp:nvSpPr>
        <dsp:cNvPr id="0" name=""/>
        <dsp:cNvSpPr/>
      </dsp:nvSpPr>
      <dsp:spPr>
        <a:xfrm>
          <a:off x="0" y="45035"/>
          <a:ext cx="5558298" cy="7488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b="1" kern="1200"/>
            <a:t>Strengths of Kelly's Theory</a:t>
          </a:r>
          <a:endParaRPr lang="en-GB" sz="3200" kern="1200"/>
        </a:p>
      </dsp:txBody>
      <dsp:txXfrm>
        <a:off x="36553" y="81588"/>
        <a:ext cx="5485192" cy="675694"/>
      </dsp:txXfrm>
    </dsp:sp>
    <dsp:sp modelId="{9053F1B8-329C-48E5-BB21-4827E11BE927}">
      <dsp:nvSpPr>
        <dsp:cNvPr id="0" name=""/>
        <dsp:cNvSpPr/>
      </dsp:nvSpPr>
      <dsp:spPr>
        <a:xfrm>
          <a:off x="0" y="793835"/>
          <a:ext cx="5558298" cy="43718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476" tIns="40640" rIns="227584" bIns="40640" numCol="1" spcCol="1270" anchor="t" anchorCtr="0">
          <a:noAutofit/>
        </a:bodyPr>
        <a:lstStyle/>
        <a:p>
          <a:pPr marL="228600" lvl="1" indent="-228600" algn="l" defTabSz="1111250">
            <a:lnSpc>
              <a:spcPct val="90000"/>
            </a:lnSpc>
            <a:spcBef>
              <a:spcPct val="0"/>
            </a:spcBef>
            <a:spcAft>
              <a:spcPct val="20000"/>
            </a:spcAft>
            <a:buChar char="•"/>
          </a:pPr>
          <a:r>
            <a:rPr lang="en-GB" sz="2500" b="1" kern="1200" dirty="0"/>
            <a:t>Focus on Individual Differences</a:t>
          </a:r>
          <a:r>
            <a:rPr lang="en-GB" sz="2500" kern="1200" dirty="0"/>
            <a:t>: Highlights the unique ways people perceive and interpret their world.</a:t>
          </a:r>
        </a:p>
        <a:p>
          <a:pPr marL="228600" lvl="1" indent="-228600" algn="l" defTabSz="1111250">
            <a:lnSpc>
              <a:spcPct val="90000"/>
            </a:lnSpc>
            <a:spcBef>
              <a:spcPct val="0"/>
            </a:spcBef>
            <a:spcAft>
              <a:spcPct val="20000"/>
            </a:spcAft>
            <a:buChar char="•"/>
          </a:pPr>
          <a:r>
            <a:rPr lang="en-GB" sz="2500" b="1" kern="1200"/>
            <a:t>Cognitive Emphasis</a:t>
          </a:r>
          <a:r>
            <a:rPr lang="en-GB" sz="2500" kern="1200"/>
            <a:t>: Bridges the gap between personality and cognitive psychology.</a:t>
          </a:r>
        </a:p>
        <a:p>
          <a:pPr marL="228600" lvl="1" indent="-228600" algn="l" defTabSz="1111250">
            <a:lnSpc>
              <a:spcPct val="90000"/>
            </a:lnSpc>
            <a:spcBef>
              <a:spcPct val="0"/>
            </a:spcBef>
            <a:spcAft>
              <a:spcPct val="20000"/>
            </a:spcAft>
            <a:buChar char="•"/>
          </a:pPr>
          <a:r>
            <a:rPr lang="en-GB" sz="2500" b="1" kern="1200" dirty="0"/>
            <a:t>Dynamic Perspective</a:t>
          </a:r>
          <a:r>
            <a:rPr lang="en-GB" sz="2500" kern="1200" dirty="0"/>
            <a:t>: Emphasises that personality is fluid and can change as constructs evolve.</a:t>
          </a:r>
        </a:p>
        <a:p>
          <a:pPr marL="228600" lvl="1" indent="-228600" algn="l" defTabSz="1111250">
            <a:lnSpc>
              <a:spcPct val="90000"/>
            </a:lnSpc>
            <a:spcBef>
              <a:spcPct val="0"/>
            </a:spcBef>
            <a:spcAft>
              <a:spcPct val="20000"/>
            </a:spcAft>
            <a:buChar char="•"/>
          </a:pPr>
          <a:r>
            <a:rPr lang="en-GB" sz="2500" b="1" kern="1200"/>
            <a:t>Practical Applications</a:t>
          </a:r>
          <a:r>
            <a:rPr lang="en-GB" sz="2500" kern="1200"/>
            <a:t>: Widely used in clinical psychology, counselling, and organizational settings.</a:t>
          </a:r>
        </a:p>
      </dsp:txBody>
      <dsp:txXfrm>
        <a:off x="0" y="793835"/>
        <a:ext cx="5558298" cy="4371840"/>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812BE6-793C-4899-9BA2-E38522EA05A2}">
      <dsp:nvSpPr>
        <dsp:cNvPr id="0" name=""/>
        <dsp:cNvSpPr/>
      </dsp:nvSpPr>
      <dsp:spPr>
        <a:xfrm>
          <a:off x="0" y="33515"/>
          <a:ext cx="5639414" cy="12355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b="1" kern="1200"/>
            <a:t>Limitations of Kelly's Theory</a:t>
          </a:r>
          <a:endParaRPr lang="en-GB" sz="3200" kern="1200"/>
        </a:p>
      </dsp:txBody>
      <dsp:txXfrm>
        <a:off x="60313" y="93828"/>
        <a:ext cx="5518788" cy="1114894"/>
      </dsp:txXfrm>
    </dsp:sp>
    <dsp:sp modelId="{F138729C-BB42-4C8C-9E1D-54A5082AFACE}">
      <dsp:nvSpPr>
        <dsp:cNvPr id="0" name=""/>
        <dsp:cNvSpPr/>
      </dsp:nvSpPr>
      <dsp:spPr>
        <a:xfrm>
          <a:off x="0" y="1269035"/>
          <a:ext cx="5639414" cy="39081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9051" tIns="40640" rIns="227584" bIns="40640" numCol="1" spcCol="1270" anchor="t" anchorCtr="0">
          <a:noAutofit/>
        </a:bodyPr>
        <a:lstStyle/>
        <a:p>
          <a:pPr marL="228600" lvl="1" indent="-228600" algn="l" defTabSz="1111250">
            <a:lnSpc>
              <a:spcPct val="90000"/>
            </a:lnSpc>
            <a:spcBef>
              <a:spcPct val="0"/>
            </a:spcBef>
            <a:spcAft>
              <a:spcPct val="20000"/>
            </a:spcAft>
            <a:buChar char="•"/>
          </a:pPr>
          <a:r>
            <a:rPr lang="en-GB" sz="2500" b="1" kern="1200"/>
            <a:t>Abstract and Complex</a:t>
          </a:r>
          <a:r>
            <a:rPr lang="en-GB" sz="2500" kern="1200"/>
            <a:t>: Some concepts, like the hierarchical organization of constructs, are difficult to measure objectively.</a:t>
          </a:r>
        </a:p>
        <a:p>
          <a:pPr marL="228600" lvl="1" indent="-228600" algn="l" defTabSz="1111250">
            <a:lnSpc>
              <a:spcPct val="90000"/>
            </a:lnSpc>
            <a:spcBef>
              <a:spcPct val="0"/>
            </a:spcBef>
            <a:spcAft>
              <a:spcPct val="20000"/>
            </a:spcAft>
            <a:buChar char="•"/>
          </a:pPr>
          <a:r>
            <a:rPr lang="en-GB" sz="2500" b="1" kern="1200"/>
            <a:t>Limited Focus on Emotions</a:t>
          </a:r>
          <a:r>
            <a:rPr lang="en-GB" sz="2500" kern="1200"/>
            <a:t>: The theory emphasizes cognition over emotional processes.</a:t>
          </a:r>
        </a:p>
        <a:p>
          <a:pPr marL="228600" lvl="1" indent="-228600" algn="l" defTabSz="1111250">
            <a:lnSpc>
              <a:spcPct val="90000"/>
            </a:lnSpc>
            <a:spcBef>
              <a:spcPct val="0"/>
            </a:spcBef>
            <a:spcAft>
              <a:spcPct val="20000"/>
            </a:spcAft>
            <a:buChar char="•"/>
          </a:pPr>
          <a:r>
            <a:rPr lang="en-GB" sz="2500" b="1" kern="1200"/>
            <a:t>Cultural Bias</a:t>
          </a:r>
          <a:r>
            <a:rPr lang="en-GB" sz="2500" kern="1200"/>
            <a:t>: Developed in a Western context, it may not fully capture cultural variations in construct systems.</a:t>
          </a:r>
        </a:p>
      </dsp:txBody>
      <dsp:txXfrm>
        <a:off x="0" y="1269035"/>
        <a:ext cx="5639414" cy="3908160"/>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57B2AA-C6DB-4E84-B5F0-DF771875D405}">
      <dsp:nvSpPr>
        <dsp:cNvPr id="0" name=""/>
        <dsp:cNvSpPr/>
      </dsp:nvSpPr>
      <dsp:spPr>
        <a:xfrm>
          <a:off x="943" y="562036"/>
          <a:ext cx="3679924" cy="22079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rtl="0">
            <a:lnSpc>
              <a:spcPct val="90000"/>
            </a:lnSpc>
            <a:spcBef>
              <a:spcPct val="0"/>
            </a:spcBef>
            <a:spcAft>
              <a:spcPct val="35000"/>
            </a:spcAft>
            <a:buNone/>
          </a:pPr>
          <a:r>
            <a:rPr lang="en-GB" sz="2800" kern="1200"/>
            <a:t>The theory was based on research with students.</a:t>
          </a:r>
        </a:p>
      </dsp:txBody>
      <dsp:txXfrm>
        <a:off x="943" y="562036"/>
        <a:ext cx="3679924" cy="2207954"/>
      </dsp:txXfrm>
    </dsp:sp>
    <dsp:sp modelId="{B8A0CBD4-E720-4D4F-9313-F9C88D91565A}">
      <dsp:nvSpPr>
        <dsp:cNvPr id="0" name=""/>
        <dsp:cNvSpPr/>
      </dsp:nvSpPr>
      <dsp:spPr>
        <a:xfrm>
          <a:off x="4048860" y="562036"/>
          <a:ext cx="3679924" cy="22079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rtl="0">
            <a:lnSpc>
              <a:spcPct val="90000"/>
            </a:lnSpc>
            <a:spcBef>
              <a:spcPct val="0"/>
            </a:spcBef>
            <a:spcAft>
              <a:spcPct val="35000"/>
            </a:spcAft>
            <a:buNone/>
          </a:pPr>
          <a:r>
            <a:rPr lang="en-GB" sz="2800" kern="1200" dirty="0"/>
            <a:t>The best way of obtaining an individual’s perception of their world was simply to ask them by about it</a:t>
          </a:r>
        </a:p>
      </dsp:txBody>
      <dsp:txXfrm>
        <a:off x="4048860" y="562036"/>
        <a:ext cx="3679924" cy="2207954"/>
      </dsp:txXfrm>
    </dsp:sp>
    <dsp:sp modelId="{4CECC773-932C-4C28-9146-34D785D16133}">
      <dsp:nvSpPr>
        <dsp:cNvPr id="0" name=""/>
        <dsp:cNvSpPr/>
      </dsp:nvSpPr>
      <dsp:spPr>
        <a:xfrm>
          <a:off x="2024901" y="3137983"/>
          <a:ext cx="3679924" cy="22079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rtl="0">
            <a:lnSpc>
              <a:spcPct val="90000"/>
            </a:lnSpc>
            <a:spcBef>
              <a:spcPct val="0"/>
            </a:spcBef>
            <a:spcAft>
              <a:spcPct val="35000"/>
            </a:spcAft>
            <a:buNone/>
          </a:pPr>
          <a:r>
            <a:rPr lang="en-GB" sz="2800" kern="1200" dirty="0"/>
            <a:t>The assessment a technique that Kelly is best known for what is the role constructs repertory test</a:t>
          </a:r>
        </a:p>
      </dsp:txBody>
      <dsp:txXfrm>
        <a:off x="2024901" y="3137983"/>
        <a:ext cx="3679924" cy="220795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7.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matrix2">
  <dgm:title val=""/>
  <dgm:desc val=""/>
  <dgm:catLst>
    <dgm:cat type="matrix" pri="3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l" for="ch" forName="rect1" refType="w" fact="0.065"/>
          <dgm:constr type="t" for="ch" forName="rect1" refType="h" fact="0.065"/>
          <dgm:constr type="w" for="ch" forName="rect2" refType="w" fact="0.4"/>
          <dgm:constr type="h" for="ch" forName="rect2" refType="h" fact="0.4"/>
          <dgm:constr type="r" for="ch" forName="rect2" refType="w" fact="0.935"/>
          <dgm:constr type="t" for="ch" forName="rect2" refType="h" fact="0.065"/>
          <dgm:constr type="w" for="ch" forName="rect3" refType="w" fact="0.4"/>
          <dgm:constr type="h" for="ch" forName="rect3" refType="w" fact="0.4"/>
          <dgm:constr type="l" for="ch" forName="rect3" refType="w" fact="0.065"/>
          <dgm:constr type="b" for="ch" forName="rect3" refType="h" fact="0.935"/>
          <dgm:constr type="w" for="ch" forName="rect4" refType="w" fact="0.4"/>
          <dgm:constr type="h" for="ch" forName="rect4" refType="h" fact="0.4"/>
          <dgm:constr type="r" for="ch" forName="rect4" refType="w" fact="0.935"/>
          <dgm:constr type="b" for="ch" forName="rect4" refType="h" fact="0.935"/>
        </dgm:constrLst>
      </dgm:if>
      <dgm:else name="Name2">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r" for="ch" forName="rect1" refType="w" fact="0.935"/>
          <dgm:constr type="t" for="ch" forName="rect1" refType="h" fact="0.065"/>
          <dgm:constr type="w" for="ch" forName="rect2" refType="w" fact="0.4"/>
          <dgm:constr type="h" for="ch" forName="rect2" refType="h" fact="0.4"/>
          <dgm:constr type="l" for="ch" forName="rect2" refType="w" fact="0.065"/>
          <dgm:constr type="t" for="ch" forName="rect2" refType="h" fact="0.065"/>
          <dgm:constr type="w" for="ch" forName="rect3" refType="w" fact="0.4"/>
          <dgm:constr type="h" for="ch" forName="rect3" refType="w" fact="0.4"/>
          <dgm:constr type="r" for="ch" forName="rect3" refType="w" fact="0.935"/>
          <dgm:constr type="b" for="ch" forName="rect3" refType="h" fact="0.935"/>
          <dgm:constr type="w" for="ch" forName="rect4" refType="w" fact="0.4"/>
          <dgm:constr type="h" for="ch" forName="rect4" refType="h" fact="0.4"/>
          <dgm:constr type="l" for="ch" forName="rect4" refType="w" fact="0.065"/>
          <dgm:constr type="b" for="ch" forName="rect4" refType="h" fact="0.935"/>
        </dgm:constrLst>
      </dgm:else>
    </dgm:choose>
    <dgm:ruleLst/>
    <dgm:choose name="Name3">
      <dgm:if name="Name4" axis="ch" ptType="node" func="cnt" op="gte" val="1">
        <dgm:layoutNode name="axisShape" styleLbl="bgShp">
          <dgm:alg type="sp"/>
          <dgm:shape xmlns:r="http://schemas.openxmlformats.org/officeDocument/2006/relationships" type="quadArrow" r:blip="">
            <dgm:adjLst>
              <dgm:adj idx="1" val="0.02"/>
              <dgm:adj idx="2" val="0.04"/>
              <dgm:adj idx="3" val="0.05"/>
            </dgm:adjLst>
          </dgm:shape>
          <dgm:presOf/>
          <dgm:constrLst/>
          <dgm:ruleLst/>
        </dgm:layoutNode>
        <dgm:layoutNode name="rect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15.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layout1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7.xml><?xml version="1.0" encoding="utf-8"?>
<dgm:layoutDef xmlns:dgm="http://schemas.openxmlformats.org/drawingml/2006/diagram" xmlns:a="http://schemas.openxmlformats.org/drawingml/2006/main" uniqueId="urn:microsoft.com/office/officeart/2005/8/layout/architecture">
  <dgm:title val="Architecture Layout"/>
  <dgm:desc val="Use to show hierarchical relationships that build from the bottom up. This layout works well for showing architectural components or objects that build on other objects."/>
  <dgm:catLst>
    <dgm:cat type="hierarchy" pri="4500"/>
    <dgm:cat type="list" pri="24500"/>
    <dgm:cat type="relationship" pri="10500"/>
    <dgm:cat type="officeonline" pri="7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b"/>
        </dgm:alg>
      </dgm:if>
      <dgm:else name="Name3">
        <dgm:alg type="lin">
          <dgm:param type="linDir" val="fromR"/>
          <dgm:param type="nodeVertAlign" val="b"/>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B"/>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b"/>
              </dgm:alg>
            </dgm:if>
            <dgm:else name="Name10">
              <dgm:alg type="lin">
                <dgm:param type="linDir" val="fromR"/>
                <dgm:param type="nodeVertAlign" val="b"/>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B"/>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b"/>
                    </dgm:alg>
                  </dgm:if>
                  <dgm:else name="Name17">
                    <dgm:alg type="lin">
                      <dgm:param type="linDir" val="fromR"/>
                      <dgm:param type="nodeVertAlign" val="b"/>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B"/>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b"/>
                          </dgm:alg>
                        </dgm:if>
                        <dgm:else name="Name24">
                          <dgm:alg type="lin">
                            <dgm:param type="linDir" val="fromR"/>
                            <dgm:param type="nodeVertAlign" val="b"/>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B"/>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b"/>
                                </dgm:alg>
                              </dgm:if>
                              <dgm:else name="Name30">
                                <dgm:alg type="lin">
                                  <dgm:param type="linDir" val="fromR"/>
                                  <dgm:param type="nodeVertAlign" val="b"/>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layout1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9.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20.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layout2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5390FC8-1234-4D09-AD94-D34A5ECC4024}" type="datetimeFigureOut">
              <a:rPr lang="en-GB" smtClean="0"/>
              <a:t>27/01/2025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AA5D17B-B3E0-4994-8655-DD3F45346C50}" type="slidenum">
              <a:rPr lang="en-GB" smtClean="0"/>
              <a:t>‹#›</a:t>
            </a:fld>
            <a:endParaRPr lang="en-GB"/>
          </a:p>
        </p:txBody>
      </p:sp>
    </p:spTree>
    <p:extLst>
      <p:ext uri="{BB962C8B-B14F-4D97-AF65-F5344CB8AC3E}">
        <p14:creationId xmlns:p14="http://schemas.microsoft.com/office/powerpoint/2010/main" val="15877401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AA5D17B-B3E0-4994-8655-DD3F45346C50}" type="slidenum">
              <a:rPr lang="en-GB" smtClean="0"/>
              <a:t>4</a:t>
            </a:fld>
            <a:endParaRPr lang="en-GB"/>
          </a:p>
        </p:txBody>
      </p:sp>
    </p:spTree>
    <p:extLst>
      <p:ext uri="{BB962C8B-B14F-4D97-AF65-F5344CB8AC3E}">
        <p14:creationId xmlns:p14="http://schemas.microsoft.com/office/powerpoint/2010/main" val="1158223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sum, the idiographic approach provides a deep dive into individual personalities, while the nomothetic approach seeks to establish broader, generalizable patterns that apply across groups. Both methods offer valuable insights into understanding personality.</a:t>
            </a:r>
          </a:p>
        </p:txBody>
      </p:sp>
      <p:sp>
        <p:nvSpPr>
          <p:cNvPr id="4" name="Slide Number Placeholder 3"/>
          <p:cNvSpPr>
            <a:spLocks noGrp="1"/>
          </p:cNvSpPr>
          <p:nvPr>
            <p:ph type="sldNum" sz="quarter" idx="5"/>
          </p:nvPr>
        </p:nvSpPr>
        <p:spPr/>
        <p:txBody>
          <a:bodyPr/>
          <a:lstStyle/>
          <a:p>
            <a:fld id="{8AA5D17B-B3E0-4994-8655-DD3F45346C50}" type="slidenum">
              <a:rPr lang="en-GB" smtClean="0"/>
              <a:t>7</a:t>
            </a:fld>
            <a:endParaRPr lang="en-GB"/>
          </a:p>
        </p:txBody>
      </p:sp>
    </p:spTree>
    <p:extLst>
      <p:ext uri="{BB962C8B-B14F-4D97-AF65-F5344CB8AC3E}">
        <p14:creationId xmlns:p14="http://schemas.microsoft.com/office/powerpoint/2010/main" val="39120308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FA - looks for trends and to see which elements are the most influential or important.</a:t>
            </a:r>
          </a:p>
          <a:p>
            <a:endParaRPr lang="en-GB" dirty="0"/>
          </a:p>
        </p:txBody>
      </p:sp>
      <p:sp>
        <p:nvSpPr>
          <p:cNvPr id="4" name="Slide Number Placeholder 3"/>
          <p:cNvSpPr>
            <a:spLocks noGrp="1"/>
          </p:cNvSpPr>
          <p:nvPr>
            <p:ph type="sldNum" sz="quarter" idx="5"/>
          </p:nvPr>
        </p:nvSpPr>
        <p:spPr/>
        <p:txBody>
          <a:bodyPr/>
          <a:lstStyle/>
          <a:p>
            <a:fld id="{8AA5D17B-B3E0-4994-8655-DD3F45346C50}" type="slidenum">
              <a:rPr lang="en-GB" smtClean="0"/>
              <a:t>11</a:t>
            </a:fld>
            <a:endParaRPr lang="en-GB"/>
          </a:p>
        </p:txBody>
      </p:sp>
    </p:spTree>
    <p:extLst>
      <p:ext uri="{BB962C8B-B14F-4D97-AF65-F5344CB8AC3E}">
        <p14:creationId xmlns:p14="http://schemas.microsoft.com/office/powerpoint/2010/main" val="1256747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Applications of Trait Theory:</a:t>
            </a:r>
          </a:p>
          <a:p>
            <a:pPr>
              <a:buFont typeface="+mj-lt"/>
              <a:buAutoNum type="arabicPeriod"/>
            </a:pPr>
            <a:r>
              <a:rPr lang="en-GB" b="1" dirty="0"/>
              <a:t>Personality Assessment</a:t>
            </a:r>
            <a:r>
              <a:rPr lang="en-GB" dirty="0"/>
              <a:t>:</a:t>
            </a:r>
          </a:p>
          <a:p>
            <a:pPr marL="742950" lvl="1" indent="-285750">
              <a:buFont typeface="+mj-lt"/>
              <a:buAutoNum type="arabicPeriod"/>
            </a:pPr>
            <a:r>
              <a:rPr lang="en-GB" dirty="0"/>
              <a:t>Tools like the </a:t>
            </a:r>
            <a:r>
              <a:rPr lang="en-GB" b="1" dirty="0"/>
              <a:t>NEO Personality Inventory</a:t>
            </a:r>
            <a:r>
              <a:rPr lang="en-GB" dirty="0"/>
              <a:t> (NEO-PI) and </a:t>
            </a:r>
            <a:r>
              <a:rPr lang="en-GB" b="1" dirty="0"/>
              <a:t>16PF</a:t>
            </a:r>
            <a:r>
              <a:rPr lang="en-GB" dirty="0"/>
              <a:t> are based on trait theories.</a:t>
            </a:r>
          </a:p>
          <a:p>
            <a:pPr>
              <a:buFont typeface="+mj-lt"/>
              <a:buAutoNum type="arabicPeriod"/>
            </a:pPr>
            <a:r>
              <a:rPr lang="en-GB" b="1" dirty="0"/>
              <a:t>Workplace Settings</a:t>
            </a:r>
            <a:r>
              <a:rPr lang="en-GB" dirty="0"/>
              <a:t>:</a:t>
            </a:r>
          </a:p>
          <a:p>
            <a:pPr marL="742950" lvl="1" indent="-285750">
              <a:buFont typeface="+mj-lt"/>
              <a:buAutoNum type="arabicPeriod"/>
            </a:pPr>
            <a:r>
              <a:rPr lang="en-GB" dirty="0"/>
              <a:t>Used to identify traits linked to leadership, teamwork, and job performance.</a:t>
            </a:r>
          </a:p>
          <a:p>
            <a:pPr>
              <a:buFont typeface="+mj-lt"/>
              <a:buAutoNum type="arabicPeriod"/>
            </a:pPr>
            <a:r>
              <a:rPr lang="en-GB" b="1" dirty="0"/>
              <a:t>Clinical Psychology</a:t>
            </a:r>
            <a:r>
              <a:rPr lang="en-GB" dirty="0"/>
              <a:t>:</a:t>
            </a:r>
          </a:p>
          <a:p>
            <a:pPr marL="742950" lvl="1" indent="-285750">
              <a:buFont typeface="+mj-lt"/>
              <a:buAutoNum type="arabicPeriod"/>
            </a:pPr>
            <a:r>
              <a:rPr lang="en-GB" dirty="0"/>
              <a:t>Assists in understanding personality-related disorders and tailoring therapy to individual traits.</a:t>
            </a:r>
          </a:p>
          <a:p>
            <a:r>
              <a:rPr lang="en-GB" dirty="0"/>
              <a:t>Trait theory provides a robust framework for studying and measuring personality, offering valuable insights into individual differences while acknowledging the complexity of human </a:t>
            </a:r>
            <a:r>
              <a:rPr lang="en-GB" dirty="0" err="1"/>
              <a:t>behavior</a:t>
            </a:r>
            <a:r>
              <a:rPr lang="en-GB" dirty="0"/>
              <a:t>.</a:t>
            </a:r>
          </a:p>
          <a:p>
            <a:endParaRPr lang="en-GB" dirty="0"/>
          </a:p>
        </p:txBody>
      </p:sp>
      <p:sp>
        <p:nvSpPr>
          <p:cNvPr id="4" name="Slide Number Placeholder 3"/>
          <p:cNvSpPr>
            <a:spLocks noGrp="1"/>
          </p:cNvSpPr>
          <p:nvPr>
            <p:ph type="sldNum" sz="quarter" idx="5"/>
          </p:nvPr>
        </p:nvSpPr>
        <p:spPr/>
        <p:txBody>
          <a:bodyPr/>
          <a:lstStyle/>
          <a:p>
            <a:fld id="{8AA5D17B-B3E0-4994-8655-DD3F45346C50}" type="slidenum">
              <a:rPr lang="en-GB" smtClean="0"/>
              <a:t>13</a:t>
            </a:fld>
            <a:endParaRPr lang="en-GB"/>
          </a:p>
        </p:txBody>
      </p:sp>
    </p:spTree>
    <p:extLst>
      <p:ext uri="{BB962C8B-B14F-4D97-AF65-F5344CB8AC3E}">
        <p14:creationId xmlns:p14="http://schemas.microsoft.com/office/powerpoint/2010/main" val="38385133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George Kelly’s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Personal Construct Theory</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(1955) offers a unique and cognitive perspective on personality, emphasizing how individuals interpret and predict events in their lives. Kelly proposed that people actively create and use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personal constructs</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—mental frameworks or templates—to understand the world and navigate their experiences.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endParaRPr lang="en-GB" dirty="0"/>
          </a:p>
          <a:p>
            <a:endParaRPr lang="en-GB" dirty="0"/>
          </a:p>
          <a:p>
            <a:pPr>
              <a:lnSpc>
                <a:spcPct val="115000"/>
              </a:lnSpc>
              <a:spcAft>
                <a:spcPts val="800"/>
              </a:spcAft>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Personal Constructs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Definition</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Personal constructs are the individual ways in which people perceive, interpret, and predict events.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Constructive </a:t>
            </a:r>
            <a:r>
              <a:rPr lang="en-GB" sz="1800" b="1" kern="0" dirty="0" err="1">
                <a:effectLst/>
                <a:latin typeface="Times New Roman" panose="02020603050405020304" pitchFamily="18" charset="0"/>
                <a:ea typeface="Times New Roman" panose="02020603050405020304" pitchFamily="18" charset="0"/>
                <a:cs typeface="Arial" panose="020B0604020202020204" pitchFamily="34" charset="0"/>
              </a:rPr>
              <a:t>Alternativism</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Kelly believed there is no single, absolute reality. Instead, people construct their own reality based on personal experiences and perceptions.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Constructs are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bipolar</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meaning they consist of opposites (e.g., friendly–unfriendly, reliable–unreliable).</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These constructs guide how people interpret the world and interact with others.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8AA5D17B-B3E0-4994-8655-DD3F45346C50}" type="slidenum">
              <a:rPr lang="en-GB" smtClean="0"/>
              <a:t>14</a:t>
            </a:fld>
            <a:endParaRPr lang="en-GB"/>
          </a:p>
        </p:txBody>
      </p:sp>
    </p:spTree>
    <p:extLst>
      <p:ext uri="{BB962C8B-B14F-4D97-AF65-F5344CB8AC3E}">
        <p14:creationId xmlns:p14="http://schemas.microsoft.com/office/powerpoint/2010/main" val="2237588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AA5D17B-B3E0-4994-8655-DD3F45346C50}" type="slidenum">
              <a:rPr lang="en-GB" smtClean="0"/>
              <a:t>15</a:t>
            </a:fld>
            <a:endParaRPr lang="en-GB"/>
          </a:p>
        </p:txBody>
      </p:sp>
    </p:spTree>
    <p:extLst>
      <p:ext uri="{BB962C8B-B14F-4D97-AF65-F5344CB8AC3E}">
        <p14:creationId xmlns:p14="http://schemas.microsoft.com/office/powerpoint/2010/main" val="308285971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0" dirty="0">
                <a:effectLst/>
                <a:latin typeface="Times New Roman" panose="02020603050405020304" pitchFamily="18" charset="0"/>
                <a:ea typeface="Times New Roman" panose="02020603050405020304" pitchFamily="18" charset="0"/>
              </a:rPr>
              <a:t>Kelly elaborated on the </a:t>
            </a:r>
            <a:r>
              <a:rPr lang="en-GB" sz="1200" b="1" kern="0" dirty="0">
                <a:effectLst/>
                <a:latin typeface="Times New Roman" panose="02020603050405020304" pitchFamily="18" charset="0"/>
                <a:ea typeface="Times New Roman" panose="02020603050405020304" pitchFamily="18" charset="0"/>
              </a:rPr>
              <a:t>Fundamental Postulate</a:t>
            </a:r>
            <a:r>
              <a:rPr lang="en-GB" sz="1200" kern="0" dirty="0">
                <a:effectLst/>
                <a:latin typeface="Times New Roman" panose="02020603050405020304" pitchFamily="18" charset="0"/>
                <a:ea typeface="Times New Roman" panose="02020603050405020304" pitchFamily="18" charset="0"/>
              </a:rPr>
              <a:t> with eleven corollaries that describe how constructs influence personality and behaviour</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8AA5D17B-B3E0-4994-8655-DD3F45346C50}" type="slidenum">
              <a:rPr lang="en-GB" smtClean="0"/>
              <a:t>17</a:t>
            </a:fld>
            <a:endParaRPr lang="en-GB"/>
          </a:p>
        </p:txBody>
      </p:sp>
    </p:spTree>
    <p:extLst>
      <p:ext uri="{BB962C8B-B14F-4D97-AF65-F5344CB8AC3E}">
        <p14:creationId xmlns:p14="http://schemas.microsoft.com/office/powerpoint/2010/main" val="104805850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800"/>
              </a:spcAft>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Applications of Personal Construct Theory</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Font typeface="+mj-lt"/>
              <a:buAutoNum type="arabicPeriod"/>
              <a:tabLst>
                <a:tab pos="457200" algn="l"/>
              </a:tabLst>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Psychotherapy</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Helps clients reevaluate and reconstruct their interpretations of events to reduce anxiety and distress.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Font typeface="+mj-lt"/>
              <a:buAutoNum type="arabicPeriod"/>
              <a:tabLst>
                <a:tab pos="457200" algn="l"/>
              </a:tabLst>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Education</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Encourages teachers to understand students’ individual constructs to improve learning outcomes.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Font typeface="+mj-lt"/>
              <a:buAutoNum type="arabicPeriod"/>
              <a:tabLst>
                <a:tab pos="457200" algn="l"/>
              </a:tabLst>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Organizational Psychology</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Aids in understanding how employees perceive roles, relationships, and challenges.</a:t>
            </a:r>
          </a:p>
          <a:p>
            <a:pPr marL="0" marR="0" lvl="0" indent="0" algn="l" defTabSz="914400" rtl="0" eaLnBrk="1" fontAlgn="auto" latinLnBrk="0" hangingPunct="1">
              <a:lnSpc>
                <a:spcPct val="115000"/>
              </a:lnSpc>
              <a:spcBef>
                <a:spcPts val="0"/>
              </a:spcBef>
              <a:spcAft>
                <a:spcPts val="800"/>
              </a:spcAft>
              <a:buClrTx/>
              <a:buSzTx/>
              <a:buFont typeface="+mj-lt"/>
              <a:buNone/>
              <a:tabLst>
                <a:tab pos="457200" algn="l"/>
              </a:tabLst>
              <a:defRPr/>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Kelly’s Personal Construct Theory remains influential for its emphasis on individuality, cognition, and the active role people play in shaping their own personalities and understanding of the world. It highlights the fluid, evolving nature of personality and the importance of personal meaning in human </a:t>
            </a:r>
            <a:r>
              <a:rPr lang="en-GB" sz="1800" kern="0" dirty="0" err="1">
                <a:effectLst/>
                <a:latin typeface="Times New Roman" panose="02020603050405020304" pitchFamily="18" charset="0"/>
                <a:ea typeface="Times New Roman" panose="02020603050405020304" pitchFamily="18" charset="0"/>
                <a:cs typeface="Arial" panose="020B0604020202020204" pitchFamily="34" charset="0"/>
              </a:rPr>
              <a:t>behavior</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Font typeface="+mj-lt"/>
              <a:buAutoNum type="arabicPeriod"/>
              <a:tabLst>
                <a:tab pos="457200" algn="l"/>
              </a:tabLst>
            </a:pP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8AA5D17B-B3E0-4994-8655-DD3F45346C50}" type="slidenum">
              <a:rPr lang="en-GB" smtClean="0"/>
              <a:t>19</a:t>
            </a:fld>
            <a:endParaRPr lang="en-GB"/>
          </a:p>
        </p:txBody>
      </p:sp>
    </p:spTree>
    <p:extLst>
      <p:ext uri="{BB962C8B-B14F-4D97-AF65-F5344CB8AC3E}">
        <p14:creationId xmlns:p14="http://schemas.microsoft.com/office/powerpoint/2010/main" val="15446613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DDA51639-B2D6-4652-B8C3-1B4C224A7BAF}" type="datetimeFigureOut">
              <a:rPr lang="en-US" smtClean="0"/>
              <a:t>1/27/2025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594668383"/>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2FF5DD9-2C52-442D-92E2-8072C0C3D7CD}" type="datetimeFigureOut">
              <a:rPr lang="en-US" smtClean="0"/>
              <a:t>1/27/2025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6468622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7" name="Date Placeholder 6"/>
          <p:cNvSpPr>
            <a:spLocks noGrp="1"/>
          </p:cNvSpPr>
          <p:nvPr>
            <p:ph type="dt" sz="half" idx="10"/>
          </p:nvPr>
        </p:nvSpPr>
        <p:spPr/>
        <p:txBody>
          <a:bodyPr/>
          <a:lstStyle/>
          <a:p>
            <a:fld id="{C44961B7-6B89-48AB-966F-622E2788EECC}" type="datetimeFigureOut">
              <a:rPr lang="en-US" smtClean="0"/>
              <a:t>1/27/2025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117577376"/>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DBD3D6FB-79CC-4683-A046-BBE785BA1BED}" type="datetimeFigureOut">
              <a:rPr lang="en-US" smtClean="0"/>
              <a:t>1/27/2025</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0806294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7" name="Date Placeholder 6"/>
          <p:cNvSpPr>
            <a:spLocks noGrp="1"/>
          </p:cNvSpPr>
          <p:nvPr>
            <p:ph type="dt" sz="half" idx="10"/>
          </p:nvPr>
        </p:nvSpPr>
        <p:spPr/>
        <p:txBody>
          <a:bodyPr/>
          <a:lstStyle/>
          <a:p>
            <a:fld id="{CBC48EC7-AF6A-48D3-8284-14BACBEBDD84}" type="datetimeFigureOut">
              <a:rPr lang="en-US" smtClean="0"/>
              <a:t>1/27/2025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smtClean="0"/>
              <a:pPr/>
              <a:t>‹#›</a:t>
            </a:fld>
            <a:endParaRPr lang="en-US" dirty="0"/>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362089838"/>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0B90D90-AA62-404D-A741-635B4370F9CB}" type="datetimeFigureOut">
              <a:rPr lang="en-US" smtClean="0"/>
              <a:t>1/27/2025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9089670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57002E4-6836-46D1-9DBB-3C27C0DD3A89}" type="datetimeFigureOut">
              <a:rPr lang="en-US" smtClean="0"/>
              <a:t>1/27/2025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6863046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CF131DD-A141-4471-BCF9-C6073EDD7E20}" type="datetimeFigureOut">
              <a:rPr lang="en-US" smtClean="0"/>
              <a:t>1/27/2025</a:t>
            </a:fld>
            <a:endParaRPr lang="en-US" dirty="0"/>
          </a:p>
        </p:txBody>
      </p:sp>
      <p:sp>
        <p:nvSpPr>
          <p:cNvPr id="6" name="Footer Placeholder 5"/>
          <p:cNvSpPr>
            <a:spLocks noGrp="1"/>
          </p:cNvSpPr>
          <p:nvPr>
            <p:ph type="ftr" sz="quarter" idx="11"/>
          </p:nvPr>
        </p:nvSpPr>
        <p:spPr>
          <a:xfrm>
            <a:off x="804672" y="6236208"/>
            <a:ext cx="5167503" cy="320040"/>
          </a:xfrm>
        </p:spPr>
        <p:txBody>
          <a:bodyPr/>
          <a:lstStyle>
            <a:lvl1pPr>
              <a:defRPr>
                <a:solidFill>
                  <a:srgbClr val="FFFFFF">
                    <a:alpha val="69804"/>
                  </a:srgbClr>
                </a:solidFill>
              </a:defRPr>
            </a:lvl1p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6720498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lvl1pPr>
              <a:defRPr>
                <a:solidFill>
                  <a:srgbClr val="FFFFFF">
                    <a:alpha val="90000"/>
                  </a:srgbClr>
                </a:solidFill>
                <a:effectLst>
                  <a:outerShdw blurRad="50800" dist="38100" dir="2700000" algn="tl" rotWithShape="0">
                    <a:prstClr val="black">
                      <a:alpha val="43000"/>
                    </a:prstClr>
                  </a:outerShdw>
                </a:effectLst>
              </a:defRPr>
            </a:lvl1pPr>
          </a:lstStyle>
          <a:p>
            <a:fld id="{AB334A90-EB03-42F3-8859-2C2B2724C058}" type="datetimeFigureOut">
              <a:rPr lang="en-US" smtClean="0"/>
              <a:t>1/27/2025</a:t>
            </a:fld>
            <a:endParaRPr lang="en-US" dirty="0"/>
          </a:p>
        </p:txBody>
      </p:sp>
      <p:sp>
        <p:nvSpPr>
          <p:cNvPr id="6" name="Footer Placeholder 5"/>
          <p:cNvSpPr>
            <a:spLocks noGrp="1"/>
          </p:cNvSpPr>
          <p:nvPr>
            <p:ph type="ftr" sz="quarter" idx="11"/>
          </p:nvPr>
        </p:nvSpPr>
        <p:spPr>
          <a:xfrm>
            <a:off x="808523" y="6236208"/>
            <a:ext cx="5103729" cy="320040"/>
          </a:xfrm>
        </p:spPr>
        <p:txBody>
          <a:bodyPr/>
          <a:lstStyle>
            <a:lvl1pPr>
              <a:defRPr>
                <a:solidFill>
                  <a:srgbClr val="FFFFFF">
                    <a:alpha val="70000"/>
                  </a:srgbClr>
                </a:solidFill>
              </a:defRPr>
            </a:lvl1p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5466303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11A6AA8-A04B-4104-9AE2-BD48D340E27F}" type="datetimeFigureOut">
              <a:rPr lang="en-US" smtClean="0"/>
              <a:t>1/27/2025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1470806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4E0BF79-FAC6-4A96-8DE1-F7B82E2E1652}" type="datetimeFigureOut">
              <a:rPr lang="en-US" smtClean="0"/>
              <a:t>1/27/2025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481816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231136" y="964692"/>
            <a:ext cx="7729728" cy="1188720"/>
          </a:xfrm>
          <a:prstGeom prst="rect">
            <a:avLst/>
          </a:prstGeom>
          <a:solidFill>
            <a:schemeClr val="bg1"/>
          </a:solidFill>
          <a:ln w="31750" cap="sq">
            <a:solidFill>
              <a:schemeClr val="tx1">
                <a:lumMod val="75000"/>
                <a:lumOff val="25000"/>
              </a:schemeClr>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CBC48EC7-AF6A-48D3-8284-14BACBEBDD84}" type="datetimeFigureOut">
              <a:rPr lang="en-US" smtClean="0"/>
              <a:t>1/27/2025</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4120676592"/>
      </p:ext>
    </p:extLst>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sldNum="0" hdr="0" ftr="0" dt="0"/>
  <p:txStyles>
    <p:titleStyle>
      <a:lvl1pPr algn="ctr" defTabSz="914400" rtl="0" eaLnBrk="1" latinLnBrk="0" hangingPunct="1">
        <a:lnSpc>
          <a:spcPct val="90000"/>
        </a:lnSpc>
        <a:spcBef>
          <a:spcPct val="0"/>
        </a:spcBef>
        <a:buNone/>
        <a:defRPr sz="2800" kern="1200" cap="all" spc="200" baseline="0">
          <a:solidFill>
            <a:schemeClr val="tx1">
              <a:lumMod val="85000"/>
              <a:lumOff val="15000"/>
            </a:schemeClr>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diagramLayout" Target="../diagrams/layout2.xml"/><Relationship Id="rId13" Type="http://schemas.openxmlformats.org/officeDocument/2006/relationships/diagramLayout" Target="../diagrams/layout3.xml"/><Relationship Id="rId18" Type="http://schemas.openxmlformats.org/officeDocument/2006/relationships/diagramLayout" Target="../diagrams/layout4.xml"/><Relationship Id="rId3" Type="http://schemas.openxmlformats.org/officeDocument/2006/relationships/diagramLayout" Target="../diagrams/layout1.xml"/><Relationship Id="rId21" Type="http://schemas.microsoft.com/office/2007/relationships/diagramDrawing" Target="../diagrams/drawing4.xml"/><Relationship Id="rId7" Type="http://schemas.openxmlformats.org/officeDocument/2006/relationships/diagramData" Target="../diagrams/data2.xml"/><Relationship Id="rId12" Type="http://schemas.openxmlformats.org/officeDocument/2006/relationships/diagramData" Target="../diagrams/data3.xml"/><Relationship Id="rId17" Type="http://schemas.openxmlformats.org/officeDocument/2006/relationships/diagramData" Target="../diagrams/data4.xml"/><Relationship Id="rId2" Type="http://schemas.openxmlformats.org/officeDocument/2006/relationships/diagramData" Target="../diagrams/data1.xml"/><Relationship Id="rId16" Type="http://schemas.microsoft.com/office/2007/relationships/diagramDrawing" Target="../diagrams/drawing3.xml"/><Relationship Id="rId20" Type="http://schemas.openxmlformats.org/officeDocument/2006/relationships/diagramColors" Target="../diagrams/colors4.xml"/><Relationship Id="rId1" Type="http://schemas.openxmlformats.org/officeDocument/2006/relationships/slideLayout" Target="../slideLayouts/slideLayout2.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5" Type="http://schemas.openxmlformats.org/officeDocument/2006/relationships/diagramColors" Target="../diagrams/colors3.xml"/><Relationship Id="rId10" Type="http://schemas.openxmlformats.org/officeDocument/2006/relationships/diagramColors" Target="../diagrams/colors2.xml"/><Relationship Id="rId19" Type="http://schemas.openxmlformats.org/officeDocument/2006/relationships/diagramQuickStyle" Target="../diagrams/quickStyle4.xml"/><Relationship Id="rId4" Type="http://schemas.openxmlformats.org/officeDocument/2006/relationships/diagramQuickStyle" Target="../diagrams/quickStyle1.xml"/><Relationship Id="rId9" Type="http://schemas.openxmlformats.org/officeDocument/2006/relationships/diagramQuickStyle" Target="../diagrams/quickStyle2.xml"/><Relationship Id="rId14" Type="http://schemas.openxmlformats.org/officeDocument/2006/relationships/diagramQuickStyle" Target="../diagrams/quickStyle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diagramData" Target="../diagrams/data6.xml"/><Relationship Id="rId3" Type="http://schemas.openxmlformats.org/officeDocument/2006/relationships/diagramData" Target="../diagrams/data5.xml"/><Relationship Id="rId7" Type="http://schemas.microsoft.com/office/2007/relationships/diagramDrawing" Target="../diagrams/drawing5.xml"/><Relationship Id="rId12" Type="http://schemas.microsoft.com/office/2007/relationships/diagramDrawing" Target="../diagrams/drawing6.xml"/><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diagramColors" Target="../diagrams/colors5.xml"/><Relationship Id="rId11" Type="http://schemas.openxmlformats.org/officeDocument/2006/relationships/diagramColors" Target="../diagrams/colors6.xml"/><Relationship Id="rId5" Type="http://schemas.openxmlformats.org/officeDocument/2006/relationships/diagramQuickStyle" Target="../diagrams/quickStyle5.xml"/><Relationship Id="rId10" Type="http://schemas.openxmlformats.org/officeDocument/2006/relationships/diagramQuickStyle" Target="../diagrams/quickStyle6.xml"/><Relationship Id="rId4" Type="http://schemas.openxmlformats.org/officeDocument/2006/relationships/diagramLayout" Target="../diagrams/layout5.xml"/><Relationship Id="rId9" Type="http://schemas.openxmlformats.org/officeDocument/2006/relationships/diagramLayout" Target="../diagrams/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1.xml.rels><?xml version="1.0" encoding="UTF-8" standalone="yes"?>
<Relationships xmlns="http://schemas.openxmlformats.org/package/2006/relationships"><Relationship Id="rId8" Type="http://schemas.openxmlformats.org/officeDocument/2006/relationships/diagramData" Target="../diagrams/data9.xml"/><Relationship Id="rId3" Type="http://schemas.openxmlformats.org/officeDocument/2006/relationships/diagramData" Target="../diagrams/data8.xml"/><Relationship Id="rId7" Type="http://schemas.microsoft.com/office/2007/relationships/diagramDrawing" Target="../diagrams/drawing8.xml"/><Relationship Id="rId12" Type="http://schemas.microsoft.com/office/2007/relationships/diagramDrawing" Target="../diagrams/drawing9.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8.xml"/><Relationship Id="rId11" Type="http://schemas.openxmlformats.org/officeDocument/2006/relationships/diagramColors" Target="../diagrams/colors9.xml"/><Relationship Id="rId5" Type="http://schemas.openxmlformats.org/officeDocument/2006/relationships/diagramQuickStyle" Target="../diagrams/quickStyle8.xml"/><Relationship Id="rId10" Type="http://schemas.openxmlformats.org/officeDocument/2006/relationships/diagramQuickStyle" Target="../diagrams/quickStyle9.xml"/><Relationship Id="rId4" Type="http://schemas.openxmlformats.org/officeDocument/2006/relationships/diagramLayout" Target="../diagrams/layout8.xml"/><Relationship Id="rId9" Type="http://schemas.openxmlformats.org/officeDocument/2006/relationships/diagramLayout" Target="../diagrams/layout9.xml"/></Relationships>
</file>

<file path=ppt/slides/_rels/slide12.xml.rels><?xml version="1.0" encoding="UTF-8" standalone="yes"?>
<Relationships xmlns="http://schemas.openxmlformats.org/package/2006/relationships"><Relationship Id="rId8" Type="http://schemas.openxmlformats.org/officeDocument/2006/relationships/diagramLayout" Target="../diagrams/layout11.xml"/><Relationship Id="rId3" Type="http://schemas.openxmlformats.org/officeDocument/2006/relationships/diagramLayout" Target="../diagrams/layout10.xml"/><Relationship Id="rId7" Type="http://schemas.openxmlformats.org/officeDocument/2006/relationships/diagramData" Target="../diagrams/data11.xml"/><Relationship Id="rId2" Type="http://schemas.openxmlformats.org/officeDocument/2006/relationships/diagramData" Target="../diagrams/data10.xml"/><Relationship Id="rId1" Type="http://schemas.openxmlformats.org/officeDocument/2006/relationships/slideLayout" Target="../slideLayouts/slideLayout7.xml"/><Relationship Id="rId6" Type="http://schemas.microsoft.com/office/2007/relationships/diagramDrawing" Target="../diagrams/drawing10.xml"/><Relationship Id="rId11" Type="http://schemas.microsoft.com/office/2007/relationships/diagramDrawing" Target="../diagrams/drawing11.xml"/><Relationship Id="rId5" Type="http://schemas.openxmlformats.org/officeDocument/2006/relationships/diagramColors" Target="../diagrams/colors10.xml"/><Relationship Id="rId10" Type="http://schemas.openxmlformats.org/officeDocument/2006/relationships/diagramColors" Target="../diagrams/colors11.xml"/><Relationship Id="rId4" Type="http://schemas.openxmlformats.org/officeDocument/2006/relationships/diagramQuickStyle" Target="../diagrams/quickStyle10.xml"/><Relationship Id="rId9" Type="http://schemas.openxmlformats.org/officeDocument/2006/relationships/diagramQuickStyle" Target="../diagrams/quickStyle11.xml"/></Relationships>
</file>

<file path=ppt/slides/_rels/slide13.xml.rels><?xml version="1.0" encoding="UTF-8" standalone="yes"?>
<Relationships xmlns="http://schemas.openxmlformats.org/package/2006/relationships"><Relationship Id="rId8" Type="http://schemas.openxmlformats.org/officeDocument/2006/relationships/diagramData" Target="../diagrams/data13.xml"/><Relationship Id="rId3" Type="http://schemas.openxmlformats.org/officeDocument/2006/relationships/diagramData" Target="../diagrams/data12.xml"/><Relationship Id="rId7" Type="http://schemas.microsoft.com/office/2007/relationships/diagramDrawing" Target="../diagrams/drawing12.xml"/><Relationship Id="rId12" Type="http://schemas.microsoft.com/office/2007/relationships/diagramDrawing" Target="../diagrams/drawing13.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Colors" Target="../diagrams/colors12.xml"/><Relationship Id="rId11" Type="http://schemas.openxmlformats.org/officeDocument/2006/relationships/diagramColors" Target="../diagrams/colors13.xml"/><Relationship Id="rId5" Type="http://schemas.openxmlformats.org/officeDocument/2006/relationships/diagramQuickStyle" Target="../diagrams/quickStyle12.xml"/><Relationship Id="rId10" Type="http://schemas.openxmlformats.org/officeDocument/2006/relationships/diagramQuickStyle" Target="../diagrams/quickStyle13.xml"/><Relationship Id="rId4" Type="http://schemas.openxmlformats.org/officeDocument/2006/relationships/diagramLayout" Target="../diagrams/layout12.xml"/><Relationship Id="rId9" Type="http://schemas.openxmlformats.org/officeDocument/2006/relationships/diagramLayout" Target="../diagrams/layout13.xml"/></Relationships>
</file>

<file path=ppt/slides/_rels/slide14.xml.rels><?xml version="1.0" encoding="UTF-8" standalone="yes"?>
<Relationships xmlns="http://schemas.openxmlformats.org/package/2006/relationships"><Relationship Id="rId8" Type="http://schemas.openxmlformats.org/officeDocument/2006/relationships/diagramData" Target="../diagrams/data15.xml"/><Relationship Id="rId3" Type="http://schemas.openxmlformats.org/officeDocument/2006/relationships/diagramData" Target="../diagrams/data14.xml"/><Relationship Id="rId7" Type="http://schemas.microsoft.com/office/2007/relationships/diagramDrawing" Target="../diagrams/drawing14.xml"/><Relationship Id="rId12" Type="http://schemas.microsoft.com/office/2007/relationships/diagramDrawing" Target="../diagrams/drawing15.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4.xml"/><Relationship Id="rId11" Type="http://schemas.openxmlformats.org/officeDocument/2006/relationships/diagramColors" Target="../diagrams/colors15.xml"/><Relationship Id="rId5" Type="http://schemas.openxmlformats.org/officeDocument/2006/relationships/diagramQuickStyle" Target="../diagrams/quickStyle14.xml"/><Relationship Id="rId10" Type="http://schemas.openxmlformats.org/officeDocument/2006/relationships/diagramQuickStyle" Target="../diagrams/quickStyle15.xml"/><Relationship Id="rId4" Type="http://schemas.openxmlformats.org/officeDocument/2006/relationships/diagramLayout" Target="../diagrams/layout14.xml"/><Relationship Id="rId9" Type="http://schemas.openxmlformats.org/officeDocument/2006/relationships/diagramLayout" Target="../diagrams/layout15.xml"/></Relationships>
</file>

<file path=ppt/slides/_rels/slide15.xml.rels><?xml version="1.0" encoding="UTF-8" standalone="yes"?>
<Relationships xmlns="http://schemas.openxmlformats.org/package/2006/relationships"><Relationship Id="rId8" Type="http://schemas.openxmlformats.org/officeDocument/2006/relationships/diagramData" Target="../diagrams/data17.xml"/><Relationship Id="rId3" Type="http://schemas.openxmlformats.org/officeDocument/2006/relationships/diagramData" Target="../diagrams/data16.xml"/><Relationship Id="rId7" Type="http://schemas.microsoft.com/office/2007/relationships/diagramDrawing" Target="../diagrams/drawing16.xml"/><Relationship Id="rId12" Type="http://schemas.microsoft.com/office/2007/relationships/diagramDrawing" Target="../diagrams/drawing17.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6.xml"/><Relationship Id="rId11" Type="http://schemas.openxmlformats.org/officeDocument/2006/relationships/diagramColors" Target="../diagrams/colors17.xml"/><Relationship Id="rId5" Type="http://schemas.openxmlformats.org/officeDocument/2006/relationships/diagramQuickStyle" Target="../diagrams/quickStyle16.xml"/><Relationship Id="rId10" Type="http://schemas.openxmlformats.org/officeDocument/2006/relationships/diagramQuickStyle" Target="../diagrams/quickStyle17.xml"/><Relationship Id="rId4" Type="http://schemas.openxmlformats.org/officeDocument/2006/relationships/diagramLayout" Target="../diagrams/layout16.xml"/><Relationship Id="rId9" Type="http://schemas.openxmlformats.org/officeDocument/2006/relationships/diagramLayout" Target="../diagrams/layout17.xml"/></Relationships>
</file>

<file path=ppt/slides/_rels/slide16.xml.rels><?xml version="1.0" encoding="UTF-8" standalone="yes"?>
<Relationships xmlns="http://schemas.openxmlformats.org/package/2006/relationships"><Relationship Id="rId8" Type="http://schemas.openxmlformats.org/officeDocument/2006/relationships/diagramLayout" Target="../diagrams/layout19.xml"/><Relationship Id="rId3" Type="http://schemas.openxmlformats.org/officeDocument/2006/relationships/diagramLayout" Target="../diagrams/layout18.xml"/><Relationship Id="rId7" Type="http://schemas.openxmlformats.org/officeDocument/2006/relationships/diagramData" Target="../diagrams/data19.xml"/><Relationship Id="rId2" Type="http://schemas.openxmlformats.org/officeDocument/2006/relationships/diagramData" Target="../diagrams/data18.xml"/><Relationship Id="rId1" Type="http://schemas.openxmlformats.org/officeDocument/2006/relationships/slideLayout" Target="../slideLayouts/slideLayout6.xml"/><Relationship Id="rId6" Type="http://schemas.microsoft.com/office/2007/relationships/diagramDrawing" Target="../diagrams/drawing18.xml"/><Relationship Id="rId11" Type="http://schemas.microsoft.com/office/2007/relationships/diagramDrawing" Target="../diagrams/drawing19.xml"/><Relationship Id="rId5" Type="http://schemas.openxmlformats.org/officeDocument/2006/relationships/diagramColors" Target="../diagrams/colors18.xml"/><Relationship Id="rId10" Type="http://schemas.openxmlformats.org/officeDocument/2006/relationships/diagramColors" Target="../diagrams/colors19.xml"/><Relationship Id="rId4" Type="http://schemas.openxmlformats.org/officeDocument/2006/relationships/diagramQuickStyle" Target="../diagrams/quickStyle18.xml"/><Relationship Id="rId9" Type="http://schemas.openxmlformats.org/officeDocument/2006/relationships/diagramQuickStyle" Target="../diagrams/quickStyle19.xml"/></Relationships>
</file>

<file path=ppt/slides/_rels/slide1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8" Type="http://schemas.openxmlformats.org/officeDocument/2006/relationships/diagramLayout" Target="../diagrams/layout21.xml"/><Relationship Id="rId3" Type="http://schemas.openxmlformats.org/officeDocument/2006/relationships/diagramLayout" Target="../diagrams/layout20.xml"/><Relationship Id="rId7" Type="http://schemas.openxmlformats.org/officeDocument/2006/relationships/diagramData" Target="../diagrams/data21.xml"/><Relationship Id="rId2" Type="http://schemas.openxmlformats.org/officeDocument/2006/relationships/diagramData" Target="../diagrams/data20.xml"/><Relationship Id="rId1" Type="http://schemas.openxmlformats.org/officeDocument/2006/relationships/slideLayout" Target="../slideLayouts/slideLayout7.xml"/><Relationship Id="rId6" Type="http://schemas.microsoft.com/office/2007/relationships/diagramDrawing" Target="../diagrams/drawing20.xml"/><Relationship Id="rId11" Type="http://schemas.microsoft.com/office/2007/relationships/diagramDrawing" Target="../diagrams/drawing21.xml"/><Relationship Id="rId5" Type="http://schemas.openxmlformats.org/officeDocument/2006/relationships/diagramColors" Target="../diagrams/colors20.xml"/><Relationship Id="rId10" Type="http://schemas.openxmlformats.org/officeDocument/2006/relationships/diagramColors" Target="../diagrams/colors21.xml"/><Relationship Id="rId4" Type="http://schemas.openxmlformats.org/officeDocument/2006/relationships/diagramQuickStyle" Target="../diagrams/quickStyle20.xml"/><Relationship Id="rId9" Type="http://schemas.openxmlformats.org/officeDocument/2006/relationships/diagramQuickStyle" Target="../diagrams/quickStyle21.xml"/></Relationships>
</file>

<file path=ppt/slides/_rels/slide19.xml.rels><?xml version="1.0" encoding="UTF-8" standalone="yes"?>
<Relationships xmlns="http://schemas.openxmlformats.org/package/2006/relationships"><Relationship Id="rId8" Type="http://schemas.openxmlformats.org/officeDocument/2006/relationships/diagramData" Target="../diagrams/data23.xml"/><Relationship Id="rId3" Type="http://schemas.openxmlformats.org/officeDocument/2006/relationships/diagramData" Target="../diagrams/data22.xml"/><Relationship Id="rId7" Type="http://schemas.microsoft.com/office/2007/relationships/diagramDrawing" Target="../diagrams/drawing22.xml"/><Relationship Id="rId12" Type="http://schemas.microsoft.com/office/2007/relationships/diagramDrawing" Target="../diagrams/drawing23.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22.xml"/><Relationship Id="rId11" Type="http://schemas.openxmlformats.org/officeDocument/2006/relationships/diagramColors" Target="../diagrams/colors23.xml"/><Relationship Id="rId5" Type="http://schemas.openxmlformats.org/officeDocument/2006/relationships/diagramQuickStyle" Target="../diagrams/quickStyle22.xml"/><Relationship Id="rId10" Type="http://schemas.openxmlformats.org/officeDocument/2006/relationships/diagramQuickStyle" Target="../diagrams/quickStyle23.xml"/><Relationship Id="rId4" Type="http://schemas.openxmlformats.org/officeDocument/2006/relationships/diagramLayout" Target="../diagrams/layout22.xml"/><Relationship Id="rId9" Type="http://schemas.openxmlformats.org/officeDocument/2006/relationships/diagramLayout" Target="../diagrams/layout23.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24.xml"/><Relationship Id="rId7" Type="http://schemas.openxmlformats.org/officeDocument/2006/relationships/hyperlink" Target="https://www.google.com/search?sca_esv=75d2da38486ca9c2&amp;rlz=1C1ZKTG_en-gbGB931GB931&amp;sxsrf=AHTn8zoyOtFByJ8v9vUaQOzKJP4VdocE2w:1738057708057&amp;q=how+to+create+kelly%27s+rep+grid%3F&amp;udm=7&amp;fbs=ABzOT_CWdhQLP1FcmU5B0fn3xuWp6IcynRBrzjy_vjxR0KoDMpGmeXjCRn99aaMdY3Q8Wjfm7YSrIBijQsbOuDQGlFkwVtxOywRYxeO6ns4u3jf9Qu5OOXvyCZRF7GeF2mNk3LEKBYcHecVhXi9vB1s-El0zh2DloS42TVRnJM9nZhdd2gYEN8yD3nA-QrMsLWzaOefWosb2&amp;sa=X&amp;ved=2ahUKEwiRyKbCkZiLAxWiTkEAHcexBiQQtKgLegQIEhAB&amp;biw=1023&amp;bih=524&amp;dpr=2.68#fpstate=ive&amp;vld=cid:c1213d89,vid:ErAJE4NUxqI,st:0" TargetMode="External"/><Relationship Id="rId2" Type="http://schemas.openxmlformats.org/officeDocument/2006/relationships/diagramData" Target="../diagrams/data24.xml"/><Relationship Id="rId1" Type="http://schemas.openxmlformats.org/officeDocument/2006/relationships/slideLayout" Target="../slideLayouts/slideLayout2.xml"/><Relationship Id="rId6" Type="http://schemas.microsoft.com/office/2007/relationships/diagramDrawing" Target="../diagrams/drawing24.xml"/><Relationship Id="rId5" Type="http://schemas.openxmlformats.org/officeDocument/2006/relationships/diagramColors" Target="../diagrams/colors24.xml"/><Relationship Id="rId4" Type="http://schemas.openxmlformats.org/officeDocument/2006/relationships/diagramQuickStyle" Target="../diagrams/quickStyle2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Personality 1 </a:t>
            </a:r>
          </a:p>
        </p:txBody>
      </p:sp>
      <p:sp>
        <p:nvSpPr>
          <p:cNvPr id="4" name="Subtitle 3"/>
          <p:cNvSpPr>
            <a:spLocks noGrp="1"/>
          </p:cNvSpPr>
          <p:nvPr>
            <p:ph type="subTitle" idx="1"/>
          </p:nvPr>
        </p:nvSpPr>
        <p:spPr/>
        <p:txBody>
          <a:bodyPr/>
          <a:lstStyle/>
          <a:p>
            <a:endParaRPr lang="en-GB"/>
          </a:p>
        </p:txBody>
      </p:sp>
    </p:spTree>
    <p:extLst>
      <p:ext uri="{BB962C8B-B14F-4D97-AF65-F5344CB8AC3E}">
        <p14:creationId xmlns:p14="http://schemas.microsoft.com/office/powerpoint/2010/main" val="33060447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Consider the phrase below….</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625489804"/>
              </p:ext>
            </p:extLst>
          </p:nvPr>
        </p:nvGraphicFramePr>
        <p:xfrm>
          <a:off x="2231136" y="2200380"/>
          <a:ext cx="7729728" cy="104726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6" name="Diagram 5"/>
          <p:cNvGraphicFramePr/>
          <p:nvPr>
            <p:extLst>
              <p:ext uri="{D42A27DB-BD31-4B8C-83A1-F6EECF244321}">
                <p14:modId xmlns:p14="http://schemas.microsoft.com/office/powerpoint/2010/main" val="2725984653"/>
              </p:ext>
            </p:extLst>
          </p:nvPr>
        </p:nvGraphicFramePr>
        <p:xfrm>
          <a:off x="-1" y="3754303"/>
          <a:ext cx="4849091" cy="2507951"/>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7" name="Diagram 6"/>
          <p:cNvGraphicFramePr/>
          <p:nvPr>
            <p:extLst>
              <p:ext uri="{D42A27DB-BD31-4B8C-83A1-F6EECF244321}">
                <p14:modId xmlns:p14="http://schemas.microsoft.com/office/powerpoint/2010/main" val="540277835"/>
              </p:ext>
            </p:extLst>
          </p:nvPr>
        </p:nvGraphicFramePr>
        <p:xfrm>
          <a:off x="3241962" y="3754303"/>
          <a:ext cx="5394037" cy="2890981"/>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graphicFrame>
        <p:nvGraphicFramePr>
          <p:cNvPr id="9" name="Diagram 8"/>
          <p:cNvGraphicFramePr/>
          <p:nvPr>
            <p:extLst>
              <p:ext uri="{D42A27DB-BD31-4B8C-83A1-F6EECF244321}">
                <p14:modId xmlns:p14="http://schemas.microsoft.com/office/powerpoint/2010/main" val="1254641577"/>
              </p:ext>
            </p:extLst>
          </p:nvPr>
        </p:nvGraphicFramePr>
        <p:xfrm>
          <a:off x="7887855" y="3990108"/>
          <a:ext cx="3897744" cy="1597891"/>
        </p:xfrm>
        <a:graphic>
          <a:graphicData uri="http://schemas.openxmlformats.org/drawingml/2006/diagram">
            <dgm:relIds xmlns:dgm="http://schemas.openxmlformats.org/drawingml/2006/diagram" xmlns:r="http://schemas.openxmlformats.org/officeDocument/2006/relationships" r:dm="rId17" r:lo="rId18" r:qs="rId19" r:cs="rId20"/>
          </a:graphicData>
        </a:graphic>
      </p:graphicFrame>
    </p:spTree>
    <p:extLst>
      <p:ext uri="{BB962C8B-B14F-4D97-AF65-F5344CB8AC3E}">
        <p14:creationId xmlns:p14="http://schemas.microsoft.com/office/powerpoint/2010/main" val="35982250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92062" y="1022604"/>
            <a:ext cx="7729728" cy="1188720"/>
          </a:xfrm>
        </p:spPr>
        <p:txBody>
          <a:bodyPr/>
          <a:lstStyle/>
          <a:p>
            <a:r>
              <a:rPr lang="en-GB" dirty="0"/>
              <a:t>Your descriptions</a:t>
            </a:r>
          </a:p>
        </p:txBody>
      </p:sp>
      <p:sp>
        <p:nvSpPr>
          <p:cNvPr id="3" name="Content Placeholder 2">
            <a:extLst>
              <a:ext uri="{FF2B5EF4-FFF2-40B4-BE49-F238E27FC236}">
                <a16:creationId xmlns:a16="http://schemas.microsoft.com/office/drawing/2014/main" id="{70123BE4-A26C-7A86-1AE8-4F94EA21E72A}"/>
              </a:ext>
            </a:extLst>
          </p:cNvPr>
          <p:cNvSpPr>
            <a:spLocks noGrp="1"/>
          </p:cNvSpPr>
          <p:nvPr>
            <p:ph idx="1"/>
          </p:nvPr>
        </p:nvSpPr>
        <p:spPr>
          <a:xfrm>
            <a:off x="664307" y="2638044"/>
            <a:ext cx="10628923" cy="5622818"/>
          </a:xfrm>
        </p:spPr>
        <p:txBody>
          <a:bodyPr>
            <a:normAutofit/>
          </a:bodyPr>
          <a:lstStyle/>
          <a:p>
            <a:pPr lvl="0" rtl="0"/>
            <a:r>
              <a:rPr lang="en-GB" sz="3200" dirty="0"/>
              <a:t>Your descriptions of ‘no personality’ does not mean they have no personality – they just mean that the individual doesn’t have the personal characteristics we usually think of as someone who has ‘personality’. </a:t>
            </a:r>
          </a:p>
          <a:p>
            <a:pPr lvl="0" rtl="0"/>
            <a:r>
              <a:rPr lang="en-GB" sz="3200" dirty="0"/>
              <a:t>Thus, you are simply implying a certain sort of person. </a:t>
            </a:r>
          </a:p>
          <a:p>
            <a:pPr lvl="0" rtl="0"/>
            <a:r>
              <a:rPr lang="en-GB" sz="3200" dirty="0"/>
              <a:t>This then raises the issue of  WHAT IS PERSONALITY? </a:t>
            </a:r>
          </a:p>
        </p:txBody>
      </p:sp>
    </p:spTree>
    <p:extLst>
      <p:ext uri="{BB962C8B-B14F-4D97-AF65-F5344CB8AC3E}">
        <p14:creationId xmlns:p14="http://schemas.microsoft.com/office/powerpoint/2010/main" val="7058640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idx="4294967295"/>
          </p:nvPr>
        </p:nvSpPr>
        <p:spPr>
          <a:xfrm>
            <a:off x="1963387" y="120259"/>
            <a:ext cx="8229600" cy="1143000"/>
          </a:xfrm>
        </p:spPr>
        <p:txBody>
          <a:bodyPr rtlCol="0">
            <a:normAutofit/>
          </a:bodyPr>
          <a:lstStyle/>
          <a:p>
            <a:pPr>
              <a:defRPr/>
            </a:pPr>
            <a:r>
              <a:rPr lang="en-GB" altLang="en-US" dirty="0"/>
              <a:t>Lay (General Public) Definitions of Personality</a:t>
            </a:r>
          </a:p>
        </p:txBody>
      </p:sp>
      <p:graphicFrame>
        <p:nvGraphicFramePr>
          <p:cNvPr id="2" name="Diagram 1"/>
          <p:cNvGraphicFramePr/>
          <p:nvPr>
            <p:extLst>
              <p:ext uri="{D42A27DB-BD31-4B8C-83A1-F6EECF244321}">
                <p14:modId xmlns:p14="http://schemas.microsoft.com/office/powerpoint/2010/main" val="4116555774"/>
              </p:ext>
            </p:extLst>
          </p:nvPr>
        </p:nvGraphicFramePr>
        <p:xfrm>
          <a:off x="228601" y="1417637"/>
          <a:ext cx="6347636" cy="530564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4" name="Diagram 3"/>
          <p:cNvGraphicFramePr/>
          <p:nvPr>
            <p:extLst>
              <p:ext uri="{D42A27DB-BD31-4B8C-83A1-F6EECF244321}">
                <p14:modId xmlns:p14="http://schemas.microsoft.com/office/powerpoint/2010/main" val="1898342156"/>
              </p:ext>
            </p:extLst>
          </p:nvPr>
        </p:nvGraphicFramePr>
        <p:xfrm>
          <a:off x="5432265" y="1182143"/>
          <a:ext cx="7340010" cy="5594741"/>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13537184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344110A-4801-92D3-DA0F-C55188335EB9}"/>
              </a:ext>
            </a:extLst>
          </p:cNvPr>
          <p:cNvSpPr txBox="1"/>
          <p:nvPr/>
        </p:nvSpPr>
        <p:spPr>
          <a:xfrm rot="10800000" flipV="1">
            <a:off x="169605" y="6309401"/>
            <a:ext cx="10913807" cy="369332"/>
          </a:xfrm>
          <a:prstGeom prst="rect">
            <a:avLst/>
          </a:prstGeom>
          <a:noFill/>
        </p:spPr>
        <p:txBody>
          <a:bodyPr wrap="square">
            <a:spAutoFit/>
          </a:bodyPr>
          <a:lstStyle/>
          <a:p>
            <a:r>
              <a:rPr lang="en-GB" dirty="0"/>
              <a:t>Feist, J., Feist, G. J., &amp; Roberts, T.-A. (2018). </a:t>
            </a:r>
            <a:r>
              <a:rPr lang="en-GB" i="1" dirty="0"/>
              <a:t>Theories of Personality</a:t>
            </a:r>
            <a:r>
              <a:rPr lang="en-GB" dirty="0"/>
              <a:t> (9th ed.). McGraw-Hill Education.</a:t>
            </a:r>
          </a:p>
        </p:txBody>
      </p:sp>
      <p:sp>
        <p:nvSpPr>
          <p:cNvPr id="5" name="TextBox 4">
            <a:extLst>
              <a:ext uri="{FF2B5EF4-FFF2-40B4-BE49-F238E27FC236}">
                <a16:creationId xmlns:a16="http://schemas.microsoft.com/office/drawing/2014/main" id="{71AADA63-5A76-6863-A02C-F485505D1179}"/>
              </a:ext>
            </a:extLst>
          </p:cNvPr>
          <p:cNvSpPr txBox="1"/>
          <p:nvPr/>
        </p:nvSpPr>
        <p:spPr>
          <a:xfrm>
            <a:off x="383458" y="2071543"/>
            <a:ext cx="10994923" cy="3982180"/>
          </a:xfrm>
          <a:prstGeom prst="rect">
            <a:avLst/>
          </a:prstGeom>
          <a:solidFill>
            <a:schemeClr val="accent6">
              <a:lumMod val="40000"/>
              <a:lumOff val="60000"/>
            </a:schemeClr>
          </a:solidFill>
        </p:spPr>
        <p:txBody>
          <a:bodyPr wrap="square">
            <a:spAutoFit/>
          </a:bodyPr>
          <a:lstStyle/>
          <a:p>
            <a:pPr>
              <a:lnSpc>
                <a:spcPct val="115000"/>
              </a:lnSpc>
              <a:spcAft>
                <a:spcPts val="800"/>
              </a:spcAft>
            </a:pPr>
            <a:r>
              <a:rPr lang="en-GB" sz="2400" kern="0" dirty="0">
                <a:effectLst/>
                <a:latin typeface="Times New Roman" panose="02020603050405020304" pitchFamily="18" charset="0"/>
                <a:ea typeface="Times New Roman" panose="02020603050405020304" pitchFamily="18" charset="0"/>
                <a:cs typeface="Arial" panose="020B0604020202020204" pitchFamily="34" charset="0"/>
              </a:rPr>
              <a:t>This definition highlights three key aspects of personality:</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Font typeface="+mj-lt"/>
              <a:buAutoNum type="arabicPeriod"/>
              <a:tabLst>
                <a:tab pos="457200" algn="l"/>
              </a:tabLst>
            </a:pPr>
            <a:r>
              <a:rPr lang="en-GB" sz="2400" b="1" kern="0" dirty="0">
                <a:effectLst/>
                <a:latin typeface="Times New Roman" panose="02020603050405020304" pitchFamily="18" charset="0"/>
                <a:ea typeface="Times New Roman" panose="02020603050405020304" pitchFamily="18" charset="0"/>
                <a:cs typeface="Arial" panose="020B0604020202020204" pitchFamily="34" charset="0"/>
              </a:rPr>
              <a:t>Uniqueness</a:t>
            </a:r>
            <a:r>
              <a:rPr lang="en-GB" sz="2400" kern="0" dirty="0">
                <a:effectLst/>
                <a:latin typeface="Times New Roman" panose="02020603050405020304" pitchFamily="18" charset="0"/>
                <a:ea typeface="Times New Roman" panose="02020603050405020304" pitchFamily="18" charset="0"/>
                <a:cs typeface="Arial" panose="020B0604020202020204" pitchFamily="34" charset="0"/>
              </a:rPr>
              <a:t>: Each person’s personality is distinct, setting them apart from others.</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Font typeface="+mj-lt"/>
              <a:buAutoNum type="arabicPeriod"/>
              <a:tabLst>
                <a:tab pos="457200" algn="l"/>
              </a:tabLst>
            </a:pPr>
            <a:r>
              <a:rPr lang="en-GB" sz="2400" b="1" kern="0" dirty="0">
                <a:effectLst/>
                <a:latin typeface="Times New Roman" panose="02020603050405020304" pitchFamily="18" charset="0"/>
                <a:ea typeface="Times New Roman" panose="02020603050405020304" pitchFamily="18" charset="0"/>
                <a:cs typeface="Arial" panose="020B0604020202020204" pitchFamily="34" charset="0"/>
              </a:rPr>
              <a:t>Consistency</a:t>
            </a:r>
            <a:r>
              <a:rPr lang="en-GB" sz="2400" kern="0" dirty="0">
                <a:effectLst/>
                <a:latin typeface="Times New Roman" panose="02020603050405020304" pitchFamily="18" charset="0"/>
                <a:ea typeface="Times New Roman" panose="02020603050405020304" pitchFamily="18" charset="0"/>
                <a:cs typeface="Arial" panose="020B0604020202020204" pitchFamily="34" charset="0"/>
              </a:rPr>
              <a:t>: Personality traits are relatively stable across time and situations.</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Font typeface="+mj-lt"/>
              <a:buAutoNum type="arabicPeriod"/>
              <a:tabLst>
                <a:tab pos="457200" algn="l"/>
              </a:tabLst>
            </a:pPr>
            <a:r>
              <a:rPr lang="en-GB" sz="2400" b="1" kern="0" dirty="0">
                <a:effectLst/>
                <a:latin typeface="Times New Roman" panose="02020603050405020304" pitchFamily="18" charset="0"/>
                <a:ea typeface="Times New Roman" panose="02020603050405020304" pitchFamily="18" charset="0"/>
                <a:cs typeface="Arial" panose="020B0604020202020204" pitchFamily="34" charset="0"/>
              </a:rPr>
              <a:t>Influence</a:t>
            </a:r>
            <a:r>
              <a:rPr lang="en-GB" sz="2400" kern="0" dirty="0">
                <a:effectLst/>
                <a:latin typeface="Times New Roman" panose="02020603050405020304" pitchFamily="18" charset="0"/>
                <a:ea typeface="Times New Roman" panose="02020603050405020304" pitchFamily="18" charset="0"/>
                <a:cs typeface="Arial" panose="020B0604020202020204" pitchFamily="34" charset="0"/>
              </a:rPr>
              <a:t>: Personality shapes how individuals perceive, interpret, and respond to the world around them.</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en-GB" sz="2400" kern="0" dirty="0">
                <a:effectLst/>
                <a:latin typeface="Times New Roman" panose="02020603050405020304" pitchFamily="18" charset="0"/>
                <a:ea typeface="Times New Roman" panose="02020603050405020304" pitchFamily="18" charset="0"/>
                <a:cs typeface="Arial" panose="020B0604020202020204" pitchFamily="34" charset="0"/>
              </a:rPr>
              <a:t>This broad conceptualisation aligns with both trait-based and dynamic approaches to understanding personality in psychological research.</a:t>
            </a:r>
            <a:endParaRPr lang="en-GB" sz="2400" kern="100" dirty="0">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pP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p:txBody>
      </p:sp>
      <p:sp>
        <p:nvSpPr>
          <p:cNvPr id="7" name="TextBox 6">
            <a:extLst>
              <a:ext uri="{FF2B5EF4-FFF2-40B4-BE49-F238E27FC236}">
                <a16:creationId xmlns:a16="http://schemas.microsoft.com/office/drawing/2014/main" id="{406887EA-C922-2CAD-923E-261120D3EF6D}"/>
              </a:ext>
            </a:extLst>
          </p:cNvPr>
          <p:cNvSpPr txBox="1"/>
          <p:nvPr/>
        </p:nvSpPr>
        <p:spPr>
          <a:xfrm>
            <a:off x="444296" y="246205"/>
            <a:ext cx="10727607" cy="1569660"/>
          </a:xfrm>
          <a:prstGeom prst="rect">
            <a:avLst/>
          </a:prstGeom>
          <a:noFill/>
        </p:spPr>
        <p:txBody>
          <a:bodyPr wrap="square">
            <a:spAutoFit/>
          </a:bodyPr>
          <a:lstStyle/>
          <a:p>
            <a:r>
              <a:rPr lang="en-GB" sz="2400" b="1" kern="0" dirty="0">
                <a:latin typeface="Times New Roman" panose="02020603050405020304" pitchFamily="18" charset="0"/>
                <a:ea typeface="Times New Roman" panose="02020603050405020304" pitchFamily="18" charset="0"/>
                <a:cs typeface="Arial" panose="020B0604020202020204" pitchFamily="34" charset="0"/>
              </a:rPr>
              <a:t>Personality</a:t>
            </a:r>
            <a:r>
              <a:rPr lang="en-GB" sz="2400" kern="0" dirty="0">
                <a:latin typeface="Times New Roman" panose="02020603050405020304" pitchFamily="18" charset="0"/>
                <a:ea typeface="Times New Roman" panose="02020603050405020304" pitchFamily="18" charset="0"/>
                <a:cs typeface="Arial" panose="020B0604020202020204" pitchFamily="34" charset="0"/>
              </a:rPr>
              <a:t> refers to the unique, consistent patterns of thoughts, feelings, and behaviours that characterize an individual and influence their interactions with the environment and others. It encompasses both innate traits and learned behaviours, shaped by biological, psychological, and social factors.</a:t>
            </a:r>
            <a:endParaRPr lang="en-GB" sz="2400" dirty="0"/>
          </a:p>
        </p:txBody>
      </p:sp>
    </p:spTree>
    <p:extLst>
      <p:ext uri="{BB962C8B-B14F-4D97-AF65-F5344CB8AC3E}">
        <p14:creationId xmlns:p14="http://schemas.microsoft.com/office/powerpoint/2010/main" val="28621515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idx="4294967295"/>
          </p:nvPr>
        </p:nvSpPr>
        <p:spPr>
          <a:xfrm>
            <a:off x="558608" y="253373"/>
            <a:ext cx="11025621" cy="668401"/>
          </a:xfrm>
        </p:spPr>
        <p:txBody>
          <a:bodyPr rtlCol="0">
            <a:noAutofit/>
          </a:bodyPr>
          <a:lstStyle/>
          <a:p>
            <a:pPr>
              <a:defRPr/>
            </a:pPr>
            <a:r>
              <a:rPr lang="en-GB" altLang="en-US" sz="2400" dirty="0"/>
              <a:t>Approaches to Studying Personality: </a:t>
            </a:r>
            <a:br>
              <a:rPr lang="en-GB" altLang="en-US" sz="2400" dirty="0"/>
            </a:br>
            <a:r>
              <a:rPr lang="en-GB" altLang="en-US" sz="2400" dirty="0"/>
              <a:t>Idiographic vs Nomothetic.</a:t>
            </a:r>
            <a:r>
              <a:rPr lang="en-GB" altLang="en-US" sz="2000" dirty="0"/>
              <a:t> </a:t>
            </a:r>
          </a:p>
        </p:txBody>
      </p:sp>
      <p:sp>
        <p:nvSpPr>
          <p:cNvPr id="4" name="TextBox 3">
            <a:extLst>
              <a:ext uri="{FF2B5EF4-FFF2-40B4-BE49-F238E27FC236}">
                <a16:creationId xmlns:a16="http://schemas.microsoft.com/office/drawing/2014/main" id="{CF21CAA0-340E-EE59-35D3-F18B62D55F54}"/>
              </a:ext>
            </a:extLst>
          </p:cNvPr>
          <p:cNvSpPr txBox="1"/>
          <p:nvPr/>
        </p:nvSpPr>
        <p:spPr>
          <a:xfrm>
            <a:off x="174522" y="1228347"/>
            <a:ext cx="11793794" cy="5376280"/>
          </a:xfrm>
          <a:prstGeom prst="rect">
            <a:avLst/>
          </a:prstGeom>
          <a:solidFill>
            <a:schemeClr val="accent2">
              <a:lumMod val="40000"/>
              <a:lumOff val="60000"/>
            </a:schemeClr>
          </a:solidFill>
        </p:spPr>
        <p:txBody>
          <a:bodyPr wrap="square">
            <a:spAutoFit/>
          </a:bodyPr>
          <a:lstStyle/>
          <a:p>
            <a:pPr>
              <a:lnSpc>
                <a:spcPct val="115000"/>
              </a:lnSpc>
              <a:spcAft>
                <a:spcPts val="800"/>
              </a:spcAft>
            </a:pPr>
            <a:r>
              <a:rPr lang="en-GB" sz="1400" b="1" kern="0" dirty="0">
                <a:effectLst/>
                <a:latin typeface="Times New Roman" panose="02020603050405020304" pitchFamily="18" charset="0"/>
                <a:ea typeface="Times New Roman" panose="02020603050405020304" pitchFamily="18" charset="0"/>
                <a:cs typeface="Arial" panose="020B0604020202020204" pitchFamily="34" charset="0"/>
              </a:rPr>
              <a:t>Idiographic Approach</a:t>
            </a:r>
            <a:endParaRPr lang="en-GB" sz="14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400" b="1" kern="0" dirty="0">
                <a:effectLst/>
                <a:latin typeface="Times New Roman" panose="02020603050405020304" pitchFamily="18" charset="0"/>
                <a:ea typeface="Times New Roman" panose="02020603050405020304" pitchFamily="18" charset="0"/>
                <a:cs typeface="Arial" panose="020B0604020202020204" pitchFamily="34" charset="0"/>
              </a:rPr>
              <a:t>Definition</a:t>
            </a:r>
            <a:r>
              <a:rPr lang="en-GB" sz="1400" kern="0" dirty="0">
                <a:effectLst/>
                <a:latin typeface="Times New Roman" panose="02020603050405020304" pitchFamily="18" charset="0"/>
                <a:ea typeface="Times New Roman" panose="02020603050405020304" pitchFamily="18" charset="0"/>
                <a:cs typeface="Arial" panose="020B0604020202020204" pitchFamily="34" charset="0"/>
              </a:rPr>
              <a:t>: The idiographic approach focuses on the </a:t>
            </a:r>
            <a:r>
              <a:rPr lang="en-GB" sz="1400" b="1" kern="0" dirty="0">
                <a:effectLst/>
                <a:latin typeface="Times New Roman" panose="02020603050405020304" pitchFamily="18" charset="0"/>
                <a:ea typeface="Times New Roman" panose="02020603050405020304" pitchFamily="18" charset="0"/>
                <a:cs typeface="Arial" panose="020B0604020202020204" pitchFamily="34" charset="0"/>
              </a:rPr>
              <a:t>individual</a:t>
            </a:r>
            <a:r>
              <a:rPr lang="en-GB" sz="1400" kern="0" dirty="0">
                <a:effectLst/>
                <a:latin typeface="Times New Roman" panose="02020603050405020304" pitchFamily="18" charset="0"/>
                <a:ea typeface="Times New Roman" panose="02020603050405020304" pitchFamily="18" charset="0"/>
                <a:cs typeface="Arial" panose="020B0604020202020204" pitchFamily="34" charset="0"/>
              </a:rPr>
              <a:t>. It seeks to understand the unique aspects of a person's personality, experiences, and behaviour. This approach emphasizes the subjective, personal perspective of individuals.</a:t>
            </a:r>
            <a:endParaRPr lang="en-GB" sz="14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400" b="1" kern="0" dirty="0">
                <a:effectLst/>
                <a:latin typeface="Times New Roman" panose="02020603050405020304" pitchFamily="18" charset="0"/>
                <a:ea typeface="Times New Roman" panose="02020603050405020304" pitchFamily="18" charset="0"/>
                <a:cs typeface="Arial" panose="020B0604020202020204" pitchFamily="34" charset="0"/>
              </a:rPr>
              <a:t>Key Characteristics</a:t>
            </a:r>
            <a:r>
              <a:rPr lang="en-GB" sz="1400" kern="0" dirty="0">
                <a:effectLst/>
                <a:latin typeface="Times New Roman" panose="02020603050405020304" pitchFamily="18" charset="0"/>
                <a:ea typeface="Times New Roman" panose="02020603050405020304" pitchFamily="18" charset="0"/>
                <a:cs typeface="Arial" panose="020B0604020202020204" pitchFamily="34" charset="0"/>
              </a:rPr>
              <a:t>:</a:t>
            </a:r>
            <a:endParaRPr lang="en-GB" sz="1400" kern="100" dirty="0">
              <a:effectLst/>
              <a:latin typeface="Aptos" panose="020B0004020202020204" pitchFamily="34" charset="0"/>
              <a:ea typeface="DengXian" panose="02010600030101010101" pitchFamily="2" charset="-122"/>
              <a:cs typeface="Arial" panose="020B0604020202020204" pitchFamily="34" charset="0"/>
            </a:endParaRPr>
          </a:p>
          <a:p>
            <a:pPr marL="742950" lvl="1" indent="-285750">
              <a:lnSpc>
                <a:spcPct val="115000"/>
              </a:lnSpc>
              <a:spcAft>
                <a:spcPts val="800"/>
              </a:spcAft>
              <a:buSzPts val="1000"/>
              <a:buFont typeface="Courier New" panose="02070309020205020404" pitchFamily="49" charset="0"/>
              <a:buChar char="o"/>
              <a:tabLst>
                <a:tab pos="914400" algn="l"/>
              </a:tabLst>
            </a:pPr>
            <a:r>
              <a:rPr lang="en-GB" sz="1400" b="1" kern="0" dirty="0">
                <a:effectLst/>
                <a:latin typeface="Times New Roman" panose="02020603050405020304" pitchFamily="18" charset="0"/>
                <a:ea typeface="Times New Roman" panose="02020603050405020304" pitchFamily="18" charset="0"/>
                <a:cs typeface="Times New Roman" panose="02020603050405020304" pitchFamily="18" charset="0"/>
              </a:rPr>
              <a:t>In-depth study</a:t>
            </a:r>
            <a:r>
              <a:rPr lang="en-GB" sz="1400" kern="0" dirty="0">
                <a:effectLst/>
                <a:latin typeface="Times New Roman" panose="02020603050405020304" pitchFamily="18" charset="0"/>
                <a:ea typeface="Times New Roman" panose="02020603050405020304" pitchFamily="18" charset="0"/>
                <a:cs typeface="Times New Roman" panose="02020603050405020304" pitchFamily="18" charset="0"/>
              </a:rPr>
              <a:t> of individual cases or small groups.</a:t>
            </a:r>
            <a:endParaRPr lang="en-GB" sz="1400" kern="100" dirty="0">
              <a:effectLst/>
              <a:latin typeface="Aptos" panose="020B0004020202020204" pitchFamily="34" charset="0"/>
              <a:ea typeface="DengXian" panose="02010600030101010101" pitchFamily="2" charset="-122"/>
              <a:cs typeface="Times New Roman" panose="02020603050405020304" pitchFamily="18" charset="0"/>
            </a:endParaRPr>
          </a:p>
          <a:p>
            <a:pPr marL="742950" lvl="1" indent="-285750">
              <a:lnSpc>
                <a:spcPct val="115000"/>
              </a:lnSpc>
              <a:spcAft>
                <a:spcPts val="800"/>
              </a:spcAft>
              <a:buSzPts val="1000"/>
              <a:buFont typeface="Courier New" panose="02070309020205020404" pitchFamily="49" charset="0"/>
              <a:buChar char="o"/>
              <a:tabLst>
                <a:tab pos="914400" algn="l"/>
              </a:tabLst>
            </a:pPr>
            <a:r>
              <a:rPr lang="en-GB" sz="1400" kern="0" dirty="0">
                <a:effectLst/>
                <a:latin typeface="Times New Roman" panose="02020603050405020304" pitchFamily="18" charset="0"/>
                <a:ea typeface="Times New Roman" panose="02020603050405020304" pitchFamily="18" charset="0"/>
                <a:cs typeface="Times New Roman" panose="02020603050405020304" pitchFamily="18" charset="0"/>
              </a:rPr>
              <a:t>Often uses </a:t>
            </a:r>
            <a:r>
              <a:rPr lang="en-GB" sz="1400" b="1" kern="0" dirty="0">
                <a:effectLst/>
                <a:latin typeface="Times New Roman" panose="02020603050405020304" pitchFamily="18" charset="0"/>
                <a:ea typeface="Times New Roman" panose="02020603050405020304" pitchFamily="18" charset="0"/>
                <a:cs typeface="Times New Roman" panose="02020603050405020304" pitchFamily="18" charset="0"/>
              </a:rPr>
              <a:t>qualitative</a:t>
            </a:r>
            <a:r>
              <a:rPr lang="en-GB" sz="1400" kern="0" dirty="0">
                <a:effectLst/>
                <a:latin typeface="Times New Roman" panose="02020603050405020304" pitchFamily="18" charset="0"/>
                <a:ea typeface="Times New Roman" panose="02020603050405020304" pitchFamily="18" charset="0"/>
                <a:cs typeface="Times New Roman" panose="02020603050405020304" pitchFamily="18" charset="0"/>
              </a:rPr>
              <a:t> methods such as case studies, interviews, and detailed observation.</a:t>
            </a:r>
            <a:endParaRPr lang="en-GB" sz="1400" kern="100" dirty="0">
              <a:effectLst/>
              <a:latin typeface="Aptos" panose="020B0004020202020204" pitchFamily="34" charset="0"/>
              <a:ea typeface="DengXian" panose="02010600030101010101" pitchFamily="2" charset="-122"/>
              <a:cs typeface="Times New Roman" panose="02020603050405020304" pitchFamily="18" charset="0"/>
            </a:endParaRPr>
          </a:p>
          <a:p>
            <a:pPr marL="742950" lvl="1" indent="-285750">
              <a:lnSpc>
                <a:spcPct val="115000"/>
              </a:lnSpc>
              <a:spcAft>
                <a:spcPts val="800"/>
              </a:spcAft>
              <a:buSzPts val="1000"/>
              <a:buFont typeface="Courier New" panose="02070309020205020404" pitchFamily="49" charset="0"/>
              <a:buChar char="o"/>
              <a:tabLst>
                <a:tab pos="914400" algn="l"/>
              </a:tabLst>
            </a:pPr>
            <a:r>
              <a:rPr lang="en-GB" sz="1400" kern="0" dirty="0">
                <a:effectLst/>
                <a:latin typeface="Times New Roman" panose="02020603050405020304" pitchFamily="18" charset="0"/>
                <a:ea typeface="Times New Roman" panose="02020603050405020304" pitchFamily="18" charset="0"/>
                <a:cs typeface="Times New Roman" panose="02020603050405020304" pitchFamily="18" charset="0"/>
              </a:rPr>
              <a:t>Aims to understand </a:t>
            </a:r>
            <a:r>
              <a:rPr lang="en-GB" sz="1400" b="1" kern="0" dirty="0">
                <a:effectLst/>
                <a:latin typeface="Times New Roman" panose="02020603050405020304" pitchFamily="18" charset="0"/>
                <a:ea typeface="Times New Roman" panose="02020603050405020304" pitchFamily="18" charset="0"/>
                <a:cs typeface="Times New Roman" panose="02020603050405020304" pitchFamily="18" charset="0"/>
              </a:rPr>
              <a:t>personal narratives</a:t>
            </a:r>
            <a:r>
              <a:rPr lang="en-GB" sz="1400" kern="0" dirty="0">
                <a:effectLst/>
                <a:latin typeface="Times New Roman" panose="02020603050405020304" pitchFamily="18" charset="0"/>
                <a:ea typeface="Times New Roman" panose="02020603050405020304" pitchFamily="18" charset="0"/>
                <a:cs typeface="Times New Roman" panose="02020603050405020304" pitchFamily="18" charset="0"/>
              </a:rPr>
              <a:t>, motivations, and life experiences that shape a person’s personality.</a:t>
            </a:r>
            <a:endParaRPr lang="en-GB" sz="1400" kern="100" dirty="0">
              <a:effectLst/>
              <a:latin typeface="Aptos" panose="020B0004020202020204" pitchFamily="34" charset="0"/>
              <a:ea typeface="DengXian" panose="02010600030101010101" pitchFamily="2" charset="-122"/>
              <a:cs typeface="Times New Roman" panose="02020603050405020304" pitchFamily="18" charset="0"/>
            </a:endParaRPr>
          </a:p>
          <a:p>
            <a:pPr marL="742950" lvl="1" indent="-285750">
              <a:lnSpc>
                <a:spcPct val="115000"/>
              </a:lnSpc>
              <a:spcAft>
                <a:spcPts val="800"/>
              </a:spcAft>
              <a:buSzPts val="1000"/>
              <a:buFont typeface="Courier New" panose="02070309020205020404" pitchFamily="49" charset="0"/>
              <a:buChar char="o"/>
              <a:tabLst>
                <a:tab pos="914400" algn="l"/>
              </a:tabLst>
            </a:pPr>
            <a:r>
              <a:rPr lang="en-GB" sz="1400" kern="0" dirty="0">
                <a:effectLst/>
                <a:latin typeface="Times New Roman" panose="02020603050405020304" pitchFamily="18" charset="0"/>
                <a:ea typeface="Times New Roman" panose="02020603050405020304" pitchFamily="18" charset="0"/>
                <a:cs typeface="Times New Roman" panose="02020603050405020304" pitchFamily="18" charset="0"/>
              </a:rPr>
              <a:t>Recognizes that each person is unique and cannot always be fully understood by general laws or theories.</a:t>
            </a:r>
            <a:endParaRPr lang="en-GB" sz="1400" kern="100" dirty="0">
              <a:effectLst/>
              <a:latin typeface="Aptos" panose="020B0004020202020204" pitchFamily="34" charset="0"/>
              <a:ea typeface="DengXian" panose="02010600030101010101" pitchFamily="2" charset="-122"/>
              <a:cs typeface="Times New Roman" panose="02020603050405020304" pitchFamily="18"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400" b="1" kern="0" dirty="0">
                <a:effectLst/>
                <a:latin typeface="Times New Roman" panose="02020603050405020304" pitchFamily="18" charset="0"/>
                <a:ea typeface="Times New Roman" panose="02020603050405020304" pitchFamily="18" charset="0"/>
                <a:cs typeface="Arial" panose="020B0604020202020204" pitchFamily="34" charset="0"/>
              </a:rPr>
              <a:t>Example</a:t>
            </a:r>
            <a:r>
              <a:rPr lang="en-GB" sz="1400" kern="0" dirty="0">
                <a:effectLst/>
                <a:latin typeface="Times New Roman" panose="02020603050405020304" pitchFamily="18" charset="0"/>
                <a:ea typeface="Times New Roman" panose="02020603050405020304" pitchFamily="18" charset="0"/>
                <a:cs typeface="Arial" panose="020B0604020202020204" pitchFamily="34" charset="0"/>
              </a:rPr>
              <a:t>: A psychologist conducting a case study on one individual, exploring their personal history, emotions, values, and decisions to understand their personality development over time.</a:t>
            </a:r>
            <a:endParaRPr lang="en-GB" sz="14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400" b="1" kern="0" dirty="0">
                <a:effectLst/>
                <a:latin typeface="Times New Roman" panose="02020603050405020304" pitchFamily="18" charset="0"/>
                <a:ea typeface="Times New Roman" panose="02020603050405020304" pitchFamily="18" charset="0"/>
                <a:cs typeface="Arial" panose="020B0604020202020204" pitchFamily="34" charset="0"/>
              </a:rPr>
              <a:t>Strengths</a:t>
            </a:r>
            <a:r>
              <a:rPr lang="en-GB" sz="1400" kern="0" dirty="0">
                <a:effectLst/>
                <a:latin typeface="Times New Roman" panose="02020603050405020304" pitchFamily="18" charset="0"/>
                <a:ea typeface="Times New Roman" panose="02020603050405020304" pitchFamily="18" charset="0"/>
                <a:cs typeface="Arial" panose="020B0604020202020204" pitchFamily="34" charset="0"/>
              </a:rPr>
              <a:t>:</a:t>
            </a:r>
            <a:endParaRPr lang="en-GB" sz="1400" kern="100" dirty="0">
              <a:effectLst/>
              <a:latin typeface="Aptos" panose="020B0004020202020204" pitchFamily="34" charset="0"/>
              <a:ea typeface="DengXian" panose="02010600030101010101" pitchFamily="2" charset="-122"/>
              <a:cs typeface="Arial" panose="020B0604020202020204" pitchFamily="34" charset="0"/>
            </a:endParaRPr>
          </a:p>
          <a:p>
            <a:pPr marL="742950" lvl="1" indent="-285750">
              <a:lnSpc>
                <a:spcPct val="115000"/>
              </a:lnSpc>
              <a:spcAft>
                <a:spcPts val="800"/>
              </a:spcAft>
              <a:buSzPts val="1000"/>
              <a:buFont typeface="Courier New" panose="02070309020205020404" pitchFamily="49" charset="0"/>
              <a:buChar char="o"/>
              <a:tabLst>
                <a:tab pos="914400" algn="l"/>
              </a:tabLst>
            </a:pPr>
            <a:r>
              <a:rPr lang="en-GB" sz="1400" kern="0" dirty="0">
                <a:effectLst/>
                <a:latin typeface="Times New Roman" panose="02020603050405020304" pitchFamily="18" charset="0"/>
                <a:ea typeface="Times New Roman" panose="02020603050405020304" pitchFamily="18" charset="0"/>
                <a:cs typeface="Times New Roman" panose="02020603050405020304" pitchFamily="18" charset="0"/>
              </a:rPr>
              <a:t>Rich, detailed insights into a person’s unique personality.</a:t>
            </a:r>
            <a:endParaRPr lang="en-GB" sz="1400" kern="100" dirty="0">
              <a:effectLst/>
              <a:latin typeface="Aptos" panose="020B0004020202020204" pitchFamily="34" charset="0"/>
              <a:ea typeface="DengXian" panose="02010600030101010101" pitchFamily="2" charset="-122"/>
              <a:cs typeface="Times New Roman" panose="02020603050405020304" pitchFamily="18" charset="0"/>
            </a:endParaRPr>
          </a:p>
          <a:p>
            <a:pPr marL="742950" lvl="1" indent="-285750">
              <a:lnSpc>
                <a:spcPct val="115000"/>
              </a:lnSpc>
              <a:spcAft>
                <a:spcPts val="800"/>
              </a:spcAft>
              <a:buSzPts val="1000"/>
              <a:buFont typeface="Courier New" panose="02070309020205020404" pitchFamily="49" charset="0"/>
              <a:buChar char="o"/>
              <a:tabLst>
                <a:tab pos="914400" algn="l"/>
              </a:tabLst>
            </a:pPr>
            <a:r>
              <a:rPr lang="en-GB" sz="1400" kern="0" dirty="0">
                <a:effectLst/>
                <a:latin typeface="Times New Roman" panose="02020603050405020304" pitchFamily="18" charset="0"/>
                <a:ea typeface="Times New Roman" panose="02020603050405020304" pitchFamily="18" charset="0"/>
                <a:cs typeface="Times New Roman" panose="02020603050405020304" pitchFamily="18" charset="0"/>
              </a:rPr>
              <a:t>Offers a more holistic understanding of an individual.</a:t>
            </a:r>
            <a:endParaRPr lang="en-GB" sz="1400" kern="100" dirty="0">
              <a:effectLst/>
              <a:latin typeface="Aptos" panose="020B0004020202020204" pitchFamily="34" charset="0"/>
              <a:ea typeface="DengXian" panose="02010600030101010101" pitchFamily="2" charset="-122"/>
              <a:cs typeface="Times New Roman" panose="02020603050405020304" pitchFamily="18"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400" b="1" kern="0" dirty="0">
                <a:effectLst/>
                <a:latin typeface="Times New Roman" panose="02020603050405020304" pitchFamily="18" charset="0"/>
                <a:ea typeface="Times New Roman" panose="02020603050405020304" pitchFamily="18" charset="0"/>
                <a:cs typeface="Arial" panose="020B0604020202020204" pitchFamily="34" charset="0"/>
              </a:rPr>
              <a:t>Limitations</a:t>
            </a:r>
            <a:r>
              <a:rPr lang="en-GB" sz="1400" kern="0" dirty="0">
                <a:effectLst/>
                <a:latin typeface="Times New Roman" panose="02020603050405020304" pitchFamily="18" charset="0"/>
                <a:ea typeface="Times New Roman" panose="02020603050405020304" pitchFamily="18" charset="0"/>
                <a:cs typeface="Arial" panose="020B0604020202020204" pitchFamily="34" charset="0"/>
              </a:rPr>
              <a:t>:</a:t>
            </a:r>
            <a:endParaRPr lang="en-GB" sz="1400" kern="100" dirty="0">
              <a:effectLst/>
              <a:latin typeface="Aptos" panose="020B0004020202020204" pitchFamily="34" charset="0"/>
              <a:ea typeface="DengXian" panose="02010600030101010101" pitchFamily="2" charset="-122"/>
              <a:cs typeface="Arial" panose="020B0604020202020204" pitchFamily="34" charset="0"/>
            </a:endParaRPr>
          </a:p>
          <a:p>
            <a:pPr marL="742950" lvl="1" indent="-285750">
              <a:lnSpc>
                <a:spcPct val="115000"/>
              </a:lnSpc>
              <a:spcAft>
                <a:spcPts val="800"/>
              </a:spcAft>
              <a:buSzPts val="1000"/>
              <a:buFont typeface="Courier New" panose="02070309020205020404" pitchFamily="49" charset="0"/>
              <a:buChar char="o"/>
              <a:tabLst>
                <a:tab pos="914400" algn="l"/>
              </a:tabLst>
            </a:pPr>
            <a:r>
              <a:rPr lang="en-GB" sz="1400" kern="0" dirty="0">
                <a:effectLst/>
                <a:latin typeface="Times New Roman" panose="02020603050405020304" pitchFamily="18" charset="0"/>
                <a:ea typeface="Times New Roman" panose="02020603050405020304" pitchFamily="18" charset="0"/>
                <a:cs typeface="Times New Roman" panose="02020603050405020304" pitchFamily="18" charset="0"/>
              </a:rPr>
              <a:t>Findings may not be generalizable to larger populations.</a:t>
            </a:r>
            <a:endParaRPr lang="en-GB" sz="1400" kern="100" dirty="0">
              <a:effectLst/>
              <a:latin typeface="Aptos" panose="020B0004020202020204" pitchFamily="34" charset="0"/>
              <a:ea typeface="DengXian" panose="02010600030101010101" pitchFamily="2" charset="-122"/>
              <a:cs typeface="Times New Roman" panose="02020603050405020304" pitchFamily="18" charset="0"/>
            </a:endParaRPr>
          </a:p>
          <a:p>
            <a:pPr marL="742950" lvl="1" indent="-285750">
              <a:lnSpc>
                <a:spcPct val="115000"/>
              </a:lnSpc>
              <a:spcAft>
                <a:spcPts val="800"/>
              </a:spcAft>
              <a:buSzPts val="1000"/>
              <a:buFont typeface="Courier New" panose="02070309020205020404" pitchFamily="49" charset="0"/>
              <a:buChar char="o"/>
              <a:tabLst>
                <a:tab pos="914400" algn="l"/>
              </a:tabLst>
            </a:pPr>
            <a:r>
              <a:rPr lang="en-GB" sz="1400" kern="0" dirty="0">
                <a:effectLst/>
                <a:latin typeface="Times New Roman" panose="02020603050405020304" pitchFamily="18" charset="0"/>
                <a:ea typeface="Times New Roman" panose="02020603050405020304" pitchFamily="18" charset="0"/>
                <a:cs typeface="Times New Roman" panose="02020603050405020304" pitchFamily="18" charset="0"/>
              </a:rPr>
              <a:t>Can be time-consuming and resource-intensive.</a:t>
            </a:r>
            <a:endParaRPr lang="en-GB" sz="1400" kern="100" dirty="0">
              <a:effectLst/>
              <a:latin typeface="Aptos" panose="020B0004020202020204" pitchFamily="34" charset="0"/>
              <a:ea typeface="DengXia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33736226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1F38FB-1FD2-E6BD-71FF-FD3CCE49640A}"/>
            </a:ext>
          </a:extLst>
        </p:cNvPr>
        <p:cNvGrpSpPr/>
        <p:nvPr/>
      </p:nvGrpSpPr>
      <p:grpSpPr>
        <a:xfrm>
          <a:off x="0" y="0"/>
          <a:ext cx="0" cy="0"/>
          <a:chOff x="0" y="0"/>
          <a:chExt cx="0" cy="0"/>
        </a:xfrm>
      </p:grpSpPr>
      <p:sp>
        <p:nvSpPr>
          <p:cNvPr id="13314" name="Rectangle 2">
            <a:extLst>
              <a:ext uri="{FF2B5EF4-FFF2-40B4-BE49-F238E27FC236}">
                <a16:creationId xmlns:a16="http://schemas.microsoft.com/office/drawing/2014/main" id="{F600FC44-A6EE-5917-BE01-3F2E32D67CBB}"/>
              </a:ext>
            </a:extLst>
          </p:cNvPr>
          <p:cNvSpPr>
            <a:spLocks noGrp="1" noChangeArrowheads="1"/>
          </p:cNvSpPr>
          <p:nvPr>
            <p:ph type="title" idx="4294967295"/>
          </p:nvPr>
        </p:nvSpPr>
        <p:spPr>
          <a:xfrm>
            <a:off x="494071" y="120638"/>
            <a:ext cx="11025621" cy="668401"/>
          </a:xfrm>
        </p:spPr>
        <p:txBody>
          <a:bodyPr rtlCol="0">
            <a:noAutofit/>
          </a:bodyPr>
          <a:lstStyle/>
          <a:p>
            <a:pPr>
              <a:defRPr/>
            </a:pPr>
            <a:r>
              <a:rPr lang="en-GB" altLang="en-US" sz="2400" dirty="0"/>
              <a:t>Approaches to Studying Personality: </a:t>
            </a:r>
            <a:br>
              <a:rPr lang="en-GB" altLang="en-US" sz="2400" dirty="0"/>
            </a:br>
            <a:r>
              <a:rPr lang="en-GB" altLang="en-US" sz="2400" dirty="0"/>
              <a:t>Idiographic vs Nomothetic.</a:t>
            </a:r>
            <a:r>
              <a:rPr lang="en-GB" altLang="en-US" sz="2000" dirty="0"/>
              <a:t> </a:t>
            </a:r>
          </a:p>
        </p:txBody>
      </p:sp>
      <p:sp>
        <p:nvSpPr>
          <p:cNvPr id="4" name="TextBox 3">
            <a:extLst>
              <a:ext uri="{FF2B5EF4-FFF2-40B4-BE49-F238E27FC236}">
                <a16:creationId xmlns:a16="http://schemas.microsoft.com/office/drawing/2014/main" id="{EFDC7113-CC01-48F2-1AAD-738F47848FEC}"/>
              </a:ext>
            </a:extLst>
          </p:cNvPr>
          <p:cNvSpPr txBox="1"/>
          <p:nvPr/>
        </p:nvSpPr>
        <p:spPr>
          <a:xfrm>
            <a:off x="87261" y="960999"/>
            <a:ext cx="12017478" cy="5838008"/>
          </a:xfrm>
          <a:prstGeom prst="rect">
            <a:avLst/>
          </a:prstGeom>
          <a:solidFill>
            <a:schemeClr val="accent2">
              <a:lumMod val="40000"/>
              <a:lumOff val="60000"/>
            </a:schemeClr>
          </a:solidFill>
        </p:spPr>
        <p:txBody>
          <a:bodyPr wrap="square">
            <a:spAutoFit/>
          </a:bodyPr>
          <a:lstStyle/>
          <a:p>
            <a:pPr>
              <a:lnSpc>
                <a:spcPct val="115000"/>
              </a:lnSpc>
              <a:spcAft>
                <a:spcPts val="800"/>
              </a:spcAft>
            </a:pPr>
            <a:r>
              <a:rPr lang="en-GB" sz="1600" b="1" kern="0" dirty="0">
                <a:effectLst/>
                <a:latin typeface="Times New Roman" panose="02020603050405020304" pitchFamily="18" charset="0"/>
                <a:ea typeface="Times New Roman" panose="02020603050405020304" pitchFamily="18" charset="0"/>
                <a:cs typeface="Arial" panose="020B0604020202020204" pitchFamily="34" charset="0"/>
              </a:rPr>
              <a:t>Nomothetic Approach</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600" b="1" kern="0" dirty="0">
                <a:effectLst/>
                <a:latin typeface="Times New Roman" panose="02020603050405020304" pitchFamily="18" charset="0"/>
                <a:ea typeface="Times New Roman" panose="02020603050405020304" pitchFamily="18" charset="0"/>
                <a:cs typeface="Arial" panose="020B0604020202020204" pitchFamily="34" charset="0"/>
              </a:rPr>
              <a:t>Definition</a:t>
            </a:r>
            <a:r>
              <a:rPr lang="en-GB" sz="1600" kern="0" dirty="0">
                <a:effectLst/>
                <a:latin typeface="Times New Roman" panose="02020603050405020304" pitchFamily="18" charset="0"/>
                <a:ea typeface="Times New Roman" panose="02020603050405020304" pitchFamily="18" charset="0"/>
                <a:cs typeface="Arial" panose="020B0604020202020204" pitchFamily="34" charset="0"/>
              </a:rPr>
              <a:t>: The nomothetic approach focuses on </a:t>
            </a:r>
            <a:r>
              <a:rPr lang="en-GB" sz="1600" b="1" kern="0" dirty="0">
                <a:effectLst/>
                <a:latin typeface="Times New Roman" panose="02020603050405020304" pitchFamily="18" charset="0"/>
                <a:ea typeface="Times New Roman" panose="02020603050405020304" pitchFamily="18" charset="0"/>
                <a:cs typeface="Arial" panose="020B0604020202020204" pitchFamily="34" charset="0"/>
              </a:rPr>
              <a:t>general laws or principles</a:t>
            </a:r>
            <a:r>
              <a:rPr lang="en-GB" sz="1600" kern="0" dirty="0">
                <a:effectLst/>
                <a:latin typeface="Times New Roman" panose="02020603050405020304" pitchFamily="18" charset="0"/>
                <a:ea typeface="Times New Roman" panose="02020603050405020304" pitchFamily="18" charset="0"/>
                <a:cs typeface="Arial" panose="020B0604020202020204" pitchFamily="34" charset="0"/>
              </a:rPr>
              <a:t> that apply to all people. It aims to identify universal traits or behaviours that can be measured and compared across individuals. This approach is more concerned with finding patterns and generalizable laws of personality.</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600" b="1" kern="0" dirty="0">
                <a:effectLst/>
                <a:latin typeface="Times New Roman" panose="02020603050405020304" pitchFamily="18" charset="0"/>
                <a:ea typeface="Times New Roman" panose="02020603050405020304" pitchFamily="18" charset="0"/>
                <a:cs typeface="Arial" panose="020B0604020202020204" pitchFamily="34" charset="0"/>
              </a:rPr>
              <a:t>Key Characteristics</a:t>
            </a:r>
            <a:r>
              <a:rPr lang="en-GB" sz="1600" kern="0" dirty="0">
                <a:effectLst/>
                <a:latin typeface="Times New Roman" panose="02020603050405020304" pitchFamily="18" charset="0"/>
                <a:ea typeface="Times New Roman" panose="02020603050405020304" pitchFamily="18" charset="0"/>
                <a:cs typeface="Arial" panose="020B0604020202020204" pitchFamily="34" charset="0"/>
              </a:rPr>
              <a:t>:</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p>
            <a:pPr marL="742950" lvl="1" indent="-285750">
              <a:lnSpc>
                <a:spcPct val="115000"/>
              </a:lnSpc>
              <a:spcAft>
                <a:spcPts val="800"/>
              </a:spcAft>
              <a:buSzPts val="1000"/>
              <a:buFont typeface="Courier New" panose="02070309020205020404" pitchFamily="49" charset="0"/>
              <a:buChar char="o"/>
              <a:tabLst>
                <a:tab pos="914400" algn="l"/>
              </a:tabLs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Focuses on </a:t>
            </a:r>
            <a:r>
              <a:rPr lang="en-GB" sz="1600" b="1" kern="0" dirty="0">
                <a:effectLst/>
                <a:latin typeface="Times New Roman" panose="02020603050405020304" pitchFamily="18" charset="0"/>
                <a:ea typeface="Times New Roman" panose="02020603050405020304" pitchFamily="18" charset="0"/>
                <a:cs typeface="Times New Roman" panose="02020603050405020304" pitchFamily="18" charset="0"/>
              </a:rPr>
              <a:t>group-based studies</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and comparisons between individuals.</a:t>
            </a:r>
            <a:endParaRPr lang="en-GB" sz="1600" kern="100" dirty="0">
              <a:effectLst/>
              <a:latin typeface="Aptos" panose="020B0004020202020204" pitchFamily="34" charset="0"/>
              <a:ea typeface="DengXian" panose="02010600030101010101" pitchFamily="2" charset="-122"/>
              <a:cs typeface="Times New Roman" panose="02020603050405020304" pitchFamily="18" charset="0"/>
            </a:endParaRPr>
          </a:p>
          <a:p>
            <a:pPr marL="742950" lvl="1" indent="-285750">
              <a:lnSpc>
                <a:spcPct val="115000"/>
              </a:lnSpc>
              <a:spcAft>
                <a:spcPts val="800"/>
              </a:spcAft>
              <a:buSzPts val="1000"/>
              <a:buFont typeface="Courier New" panose="02070309020205020404" pitchFamily="49" charset="0"/>
              <a:buChar char="o"/>
              <a:tabLst>
                <a:tab pos="914400" algn="l"/>
              </a:tabLs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Often uses </a:t>
            </a:r>
            <a:r>
              <a:rPr lang="en-GB" sz="1600" b="1" kern="0" dirty="0">
                <a:effectLst/>
                <a:latin typeface="Times New Roman" panose="02020603050405020304" pitchFamily="18" charset="0"/>
                <a:ea typeface="Times New Roman" panose="02020603050405020304" pitchFamily="18" charset="0"/>
                <a:cs typeface="Times New Roman" panose="02020603050405020304" pitchFamily="18" charset="0"/>
              </a:rPr>
              <a:t>quantitative</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methods, such as surveys, personality inventories (e.g., Big Five Personality Test), and statistical analysis.</a:t>
            </a:r>
            <a:endParaRPr lang="en-GB" sz="1600" kern="100" dirty="0">
              <a:effectLst/>
              <a:latin typeface="Aptos" panose="020B0004020202020204" pitchFamily="34" charset="0"/>
              <a:ea typeface="DengXian" panose="02010600030101010101" pitchFamily="2" charset="-122"/>
              <a:cs typeface="Times New Roman" panose="02020603050405020304" pitchFamily="18" charset="0"/>
            </a:endParaRPr>
          </a:p>
          <a:p>
            <a:pPr marL="742950" lvl="1" indent="-285750">
              <a:lnSpc>
                <a:spcPct val="115000"/>
              </a:lnSpc>
              <a:spcAft>
                <a:spcPts val="800"/>
              </a:spcAft>
              <a:buSzPts val="1000"/>
              <a:buFont typeface="Courier New" panose="02070309020205020404" pitchFamily="49" charset="0"/>
              <a:buChar char="o"/>
              <a:tabLst>
                <a:tab pos="914400" algn="l"/>
              </a:tabLs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Seeks to identify common traits, dimensions, or laws that can explain personality across larger populations.</a:t>
            </a:r>
            <a:endParaRPr lang="en-GB" sz="1600" kern="100" dirty="0">
              <a:effectLst/>
              <a:latin typeface="Aptos" panose="020B0004020202020204" pitchFamily="34" charset="0"/>
              <a:ea typeface="DengXian" panose="02010600030101010101" pitchFamily="2" charset="-122"/>
              <a:cs typeface="Times New Roman" panose="02020603050405020304" pitchFamily="18"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600" b="1" kern="0" dirty="0">
                <a:effectLst/>
                <a:latin typeface="Times New Roman" panose="02020603050405020304" pitchFamily="18" charset="0"/>
                <a:ea typeface="Times New Roman" panose="02020603050405020304" pitchFamily="18" charset="0"/>
                <a:cs typeface="Arial" panose="020B0604020202020204" pitchFamily="34" charset="0"/>
              </a:rPr>
              <a:t>Example</a:t>
            </a:r>
            <a:r>
              <a:rPr lang="en-GB" sz="1600" kern="0" dirty="0">
                <a:effectLst/>
                <a:latin typeface="Times New Roman" panose="02020603050405020304" pitchFamily="18" charset="0"/>
                <a:ea typeface="Times New Roman" panose="02020603050405020304" pitchFamily="18" charset="0"/>
                <a:cs typeface="Arial" panose="020B0604020202020204" pitchFamily="34" charset="0"/>
              </a:rPr>
              <a:t>: Using a standardized personality test to assess where individuals fall on a scale of traits like extraversion or conscientiousness and comparing results across large groups.</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600" b="1" kern="0" dirty="0">
                <a:effectLst/>
                <a:latin typeface="Times New Roman" panose="02020603050405020304" pitchFamily="18" charset="0"/>
                <a:ea typeface="Times New Roman" panose="02020603050405020304" pitchFamily="18" charset="0"/>
                <a:cs typeface="Arial" panose="020B0604020202020204" pitchFamily="34" charset="0"/>
              </a:rPr>
              <a:t>Strengths</a:t>
            </a:r>
            <a:r>
              <a:rPr lang="en-GB" sz="1600" kern="0" dirty="0">
                <a:effectLst/>
                <a:latin typeface="Times New Roman" panose="02020603050405020304" pitchFamily="18" charset="0"/>
                <a:ea typeface="Times New Roman" panose="02020603050405020304" pitchFamily="18" charset="0"/>
                <a:cs typeface="Arial" panose="020B0604020202020204" pitchFamily="34" charset="0"/>
              </a:rPr>
              <a:t>:</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p>
            <a:pPr marL="742950" lvl="1" indent="-285750">
              <a:lnSpc>
                <a:spcPct val="115000"/>
              </a:lnSpc>
              <a:spcAft>
                <a:spcPts val="800"/>
              </a:spcAft>
              <a:buSzPts val="1000"/>
              <a:buFont typeface="Courier New" panose="02070309020205020404" pitchFamily="49" charset="0"/>
              <a:buChar char="o"/>
              <a:tabLst>
                <a:tab pos="914400" algn="l"/>
              </a:tabLs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Produces results that are </a:t>
            </a:r>
            <a:r>
              <a:rPr lang="en-GB" sz="1600" b="1" kern="0" dirty="0">
                <a:effectLst/>
                <a:latin typeface="Times New Roman" panose="02020603050405020304" pitchFamily="18" charset="0"/>
                <a:ea typeface="Times New Roman" panose="02020603050405020304" pitchFamily="18" charset="0"/>
                <a:cs typeface="Times New Roman" panose="02020603050405020304" pitchFamily="18" charset="0"/>
              </a:rPr>
              <a:t>generalizable</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to broader populations.</a:t>
            </a:r>
            <a:endParaRPr lang="en-GB" sz="1600" kern="100" dirty="0">
              <a:effectLst/>
              <a:latin typeface="Aptos" panose="020B0004020202020204" pitchFamily="34" charset="0"/>
              <a:ea typeface="DengXian" panose="02010600030101010101" pitchFamily="2" charset="-122"/>
              <a:cs typeface="Times New Roman" panose="02020603050405020304" pitchFamily="18" charset="0"/>
            </a:endParaRPr>
          </a:p>
          <a:p>
            <a:pPr marL="742950" lvl="1" indent="-285750">
              <a:lnSpc>
                <a:spcPct val="115000"/>
              </a:lnSpc>
              <a:spcAft>
                <a:spcPts val="800"/>
              </a:spcAft>
              <a:buSzPts val="1000"/>
              <a:buFont typeface="Courier New" panose="02070309020205020404" pitchFamily="49" charset="0"/>
              <a:buChar char="o"/>
              <a:tabLst>
                <a:tab pos="914400" algn="l"/>
              </a:tabLs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Can identify trends and correlations that apply across many people.</a:t>
            </a:r>
            <a:endParaRPr lang="en-GB" sz="1600" kern="100" dirty="0">
              <a:effectLst/>
              <a:latin typeface="Aptos" panose="020B0004020202020204" pitchFamily="34" charset="0"/>
              <a:ea typeface="DengXian" panose="02010600030101010101" pitchFamily="2" charset="-122"/>
              <a:cs typeface="Times New Roman" panose="02020603050405020304" pitchFamily="18"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600" b="1" kern="0" dirty="0">
                <a:effectLst/>
                <a:latin typeface="Times New Roman" panose="02020603050405020304" pitchFamily="18" charset="0"/>
                <a:ea typeface="Times New Roman" panose="02020603050405020304" pitchFamily="18" charset="0"/>
                <a:cs typeface="Arial" panose="020B0604020202020204" pitchFamily="34" charset="0"/>
              </a:rPr>
              <a:t>Limitations</a:t>
            </a:r>
            <a:r>
              <a:rPr lang="en-GB" sz="1600" kern="0" dirty="0">
                <a:effectLst/>
                <a:latin typeface="Times New Roman" panose="02020603050405020304" pitchFamily="18" charset="0"/>
                <a:ea typeface="Times New Roman" panose="02020603050405020304" pitchFamily="18" charset="0"/>
                <a:cs typeface="Arial" panose="020B0604020202020204" pitchFamily="34" charset="0"/>
              </a:rPr>
              <a:t>:</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p>
            <a:pPr marL="742950" lvl="1" indent="-285750">
              <a:lnSpc>
                <a:spcPct val="115000"/>
              </a:lnSpc>
              <a:spcAft>
                <a:spcPts val="800"/>
              </a:spcAft>
              <a:buSzPts val="1000"/>
              <a:buFont typeface="Courier New" panose="02070309020205020404" pitchFamily="49" charset="0"/>
              <a:buChar char="o"/>
              <a:tabLst>
                <a:tab pos="914400" algn="l"/>
              </a:tabLs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May overlook the </a:t>
            </a:r>
            <a:r>
              <a:rPr lang="en-GB" sz="1600" b="1" kern="0" dirty="0">
                <a:effectLst/>
                <a:latin typeface="Times New Roman" panose="02020603050405020304" pitchFamily="18" charset="0"/>
                <a:ea typeface="Times New Roman" panose="02020603050405020304" pitchFamily="18" charset="0"/>
                <a:cs typeface="Times New Roman" panose="02020603050405020304" pitchFamily="18" charset="0"/>
              </a:rPr>
              <a:t>individual nuances</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and unique experiences of a person.</a:t>
            </a:r>
            <a:endParaRPr lang="en-GB" sz="1600" kern="100" dirty="0">
              <a:effectLst/>
              <a:latin typeface="Aptos" panose="020B0004020202020204" pitchFamily="34" charset="0"/>
              <a:ea typeface="DengXian" panose="02010600030101010101" pitchFamily="2" charset="-122"/>
              <a:cs typeface="Times New Roman" panose="02020603050405020304" pitchFamily="18" charset="0"/>
            </a:endParaRPr>
          </a:p>
          <a:p>
            <a:pPr marL="742950" lvl="1" indent="-285750">
              <a:lnSpc>
                <a:spcPct val="115000"/>
              </a:lnSpc>
              <a:spcAft>
                <a:spcPts val="800"/>
              </a:spcAft>
              <a:buSzPts val="1000"/>
              <a:buFont typeface="Courier New" panose="02070309020205020404" pitchFamily="49" charset="0"/>
              <a:buChar char="o"/>
              <a:tabLst>
                <a:tab pos="914400" algn="l"/>
              </a:tabLs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Can reduce the complexity of personality to just a set of traits or numbers.</a:t>
            </a:r>
            <a:endParaRPr lang="en-GB" sz="1600" kern="100" dirty="0">
              <a:effectLst/>
              <a:latin typeface="Aptos" panose="020B0004020202020204" pitchFamily="34" charset="0"/>
              <a:ea typeface="DengXia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20993125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extLst>
              <p:ext uri="{D42A27DB-BD31-4B8C-83A1-F6EECF244321}">
                <p14:modId xmlns:p14="http://schemas.microsoft.com/office/powerpoint/2010/main" val="3605086547"/>
              </p:ext>
            </p:extLst>
          </p:nvPr>
        </p:nvGraphicFramePr>
        <p:xfrm>
          <a:off x="0" y="100013"/>
          <a:ext cx="12192000" cy="6955897"/>
        </p:xfrm>
        <a:graphic>
          <a:graphicData uri="http://schemas.openxmlformats.org/drawingml/2006/table">
            <a:tbl>
              <a:tblPr firstRow="1" firstCol="1" bandRow="1">
                <a:tableStyleId>{21E4AEA4-8DFA-4A89-87EB-49C32662AFE0}</a:tableStyleId>
              </a:tblPr>
              <a:tblGrid>
                <a:gridCol w="3826903">
                  <a:extLst>
                    <a:ext uri="{9D8B030D-6E8A-4147-A177-3AD203B41FA5}">
                      <a16:colId xmlns:a16="http://schemas.microsoft.com/office/drawing/2014/main" val="3435749212"/>
                    </a:ext>
                  </a:extLst>
                </a:gridCol>
                <a:gridCol w="3450974">
                  <a:extLst>
                    <a:ext uri="{9D8B030D-6E8A-4147-A177-3AD203B41FA5}">
                      <a16:colId xmlns:a16="http://schemas.microsoft.com/office/drawing/2014/main" val="334716794"/>
                    </a:ext>
                  </a:extLst>
                </a:gridCol>
                <a:gridCol w="4914123">
                  <a:extLst>
                    <a:ext uri="{9D8B030D-6E8A-4147-A177-3AD203B41FA5}">
                      <a16:colId xmlns:a16="http://schemas.microsoft.com/office/drawing/2014/main" val="2356553054"/>
                    </a:ext>
                  </a:extLst>
                </a:gridCol>
              </a:tblGrid>
              <a:tr h="770226">
                <a:tc>
                  <a:txBody>
                    <a:bodyPr/>
                    <a:lstStyle/>
                    <a:p>
                      <a:pPr>
                        <a:lnSpc>
                          <a:spcPct val="107000"/>
                        </a:lnSpc>
                        <a:spcAft>
                          <a:spcPts val="0"/>
                        </a:spcAft>
                      </a:pPr>
                      <a:r>
                        <a:rPr lang="en-GB" sz="2400">
                          <a:effectLst/>
                        </a:rPr>
                        <a:t>Approach</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2400">
                          <a:effectLst/>
                        </a:rPr>
                        <a:t>Contributors</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2400">
                          <a:effectLst/>
                        </a:rPr>
                        <a:t>Key terms</a:t>
                      </a:r>
                    </a:p>
                    <a:p>
                      <a:pPr>
                        <a:lnSpc>
                          <a:spcPct val="107000"/>
                        </a:lnSpc>
                        <a:spcAft>
                          <a:spcPts val="0"/>
                        </a:spcAft>
                      </a:pPr>
                      <a:r>
                        <a:rPr lang="en-GB" sz="2400">
                          <a:effectLst/>
                        </a:rPr>
                        <a:t> </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987498291"/>
                  </a:ext>
                </a:extLst>
              </a:tr>
              <a:tr h="1811063">
                <a:tc>
                  <a:txBody>
                    <a:bodyPr/>
                    <a:lstStyle/>
                    <a:p>
                      <a:pPr>
                        <a:lnSpc>
                          <a:spcPct val="107000"/>
                        </a:lnSpc>
                        <a:spcAft>
                          <a:spcPts val="0"/>
                        </a:spcAft>
                      </a:pPr>
                      <a:r>
                        <a:rPr lang="en-GB" sz="2400" dirty="0">
                          <a:effectLst/>
                        </a:rPr>
                        <a:t>Psychodynamic</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2400">
                          <a:effectLst/>
                        </a:rPr>
                        <a:t>Freud, Adler, Jung, Horney, Erikson, &amp; Bowlby</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2400">
                          <a:effectLst/>
                        </a:rPr>
                        <a:t>Unconscious conflicts, inferiority feelings, defense mechanisms, complexes, psychosocial crises, internal working models</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711901041"/>
                  </a:ext>
                </a:extLst>
              </a:tr>
              <a:tr h="1079540">
                <a:tc>
                  <a:txBody>
                    <a:bodyPr/>
                    <a:lstStyle/>
                    <a:p>
                      <a:pPr>
                        <a:lnSpc>
                          <a:spcPct val="107000"/>
                        </a:lnSpc>
                        <a:spcAft>
                          <a:spcPts val="0"/>
                        </a:spcAft>
                      </a:pPr>
                      <a:r>
                        <a:rPr lang="en-GB" sz="2400" dirty="0">
                          <a:effectLst/>
                        </a:rPr>
                        <a:t>Trait theory</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2400">
                          <a:effectLst/>
                        </a:rPr>
                        <a:t>Allport, Cattell, Eysenck, Costa &amp; McCrae</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2400">
                          <a:effectLst/>
                        </a:rPr>
                        <a:t>Types vs. traits, trait domains vs. latent traits, factor analysis</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9487815"/>
                  </a:ext>
                </a:extLst>
              </a:tr>
              <a:tr h="770226">
                <a:tc>
                  <a:txBody>
                    <a:bodyPr/>
                    <a:lstStyle/>
                    <a:p>
                      <a:pPr>
                        <a:lnSpc>
                          <a:spcPct val="107000"/>
                        </a:lnSpc>
                        <a:spcAft>
                          <a:spcPts val="0"/>
                        </a:spcAft>
                      </a:pPr>
                      <a:r>
                        <a:rPr lang="en-GB" sz="2400">
                          <a:effectLst/>
                        </a:rPr>
                        <a:t>Cognitive/social learning</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2400">
                          <a:effectLst/>
                        </a:rPr>
                        <a:t>Mischel, Bandura, Carver, &amp; Scheier</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2400" dirty="0">
                          <a:effectLst/>
                        </a:rPr>
                        <a:t>Plans, self-efficacy, self-regulation</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25575539"/>
                  </a:ext>
                </a:extLst>
              </a:tr>
              <a:tr h="1079540">
                <a:tc>
                  <a:txBody>
                    <a:bodyPr/>
                    <a:lstStyle/>
                    <a:p>
                      <a:pPr>
                        <a:lnSpc>
                          <a:spcPct val="107000"/>
                        </a:lnSpc>
                        <a:spcAft>
                          <a:spcPts val="0"/>
                        </a:spcAft>
                      </a:pPr>
                      <a:r>
                        <a:rPr lang="en-GB" sz="2400">
                          <a:effectLst/>
                        </a:rPr>
                        <a:t>Humanistic/existential/ narrative</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2400">
                          <a:effectLst/>
                        </a:rPr>
                        <a:t>Maslow, Rogers, Kelly, Frankl, &amp; McAdams</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2400">
                          <a:effectLst/>
                        </a:rPr>
                        <a:t>Self-actualization, personal constructs, meaning of life, life story</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726852492"/>
                  </a:ext>
                </a:extLst>
              </a:tr>
              <a:tr h="1445302">
                <a:tc>
                  <a:txBody>
                    <a:bodyPr/>
                    <a:lstStyle/>
                    <a:p>
                      <a:pPr>
                        <a:lnSpc>
                          <a:spcPct val="107000"/>
                        </a:lnSpc>
                        <a:spcAft>
                          <a:spcPts val="0"/>
                        </a:spcAft>
                      </a:pPr>
                      <a:r>
                        <a:rPr lang="en-GB" sz="2400">
                          <a:effectLst/>
                        </a:rPr>
                        <a:t>Evolutionary psychology </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2400">
                          <a:effectLst/>
                        </a:rPr>
                        <a:t>Alexander, Hamilton, Pinker, Buss, Cosmides, &amp; Toobey. </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2400" dirty="0">
                          <a:effectLst/>
                        </a:rPr>
                        <a:t>Adaptations, inclusive fitness, life history theory, differential reproduction, modularity of mind</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789720802"/>
                  </a:ext>
                </a:extLst>
              </a:tr>
            </a:tbl>
          </a:graphicData>
        </a:graphic>
      </p:graphicFrame>
      <p:sp>
        <p:nvSpPr>
          <p:cNvPr id="3" name="Rectangle 1"/>
          <p:cNvSpPr>
            <a:spLocks noChangeArrowheads="1"/>
          </p:cNvSpPr>
          <p:nvPr/>
        </p:nvSpPr>
        <p:spPr bwMode="auto">
          <a:xfrm>
            <a:off x="3233738" y="2843213"/>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1539295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10990" y="669457"/>
            <a:ext cx="8991600" cy="1645920"/>
          </a:xfrm>
        </p:spPr>
        <p:txBody>
          <a:bodyPr/>
          <a:lstStyle/>
          <a:p>
            <a:r>
              <a:rPr lang="en-GB" dirty="0"/>
              <a:t>Trait theories</a:t>
            </a:r>
          </a:p>
        </p:txBody>
      </p:sp>
      <p:sp>
        <p:nvSpPr>
          <p:cNvPr id="4" name="TextBox 3"/>
          <p:cNvSpPr txBox="1"/>
          <p:nvPr/>
        </p:nvSpPr>
        <p:spPr>
          <a:xfrm>
            <a:off x="344260" y="3347270"/>
            <a:ext cx="11686477" cy="3046988"/>
          </a:xfrm>
          <a:prstGeom prst="rect">
            <a:avLst/>
          </a:prstGeom>
          <a:noFill/>
        </p:spPr>
        <p:txBody>
          <a:bodyPr wrap="square" rtlCol="0">
            <a:spAutoFit/>
          </a:bodyPr>
          <a:lstStyle/>
          <a:p>
            <a:r>
              <a:rPr lang="en-GB" sz="3200" dirty="0"/>
              <a:t>Trait theory is one of the major approaches to understanding personality in psychology. </a:t>
            </a:r>
          </a:p>
          <a:p>
            <a:endParaRPr lang="en-GB" sz="3200" dirty="0"/>
          </a:p>
          <a:p>
            <a:r>
              <a:rPr lang="en-GB" sz="3200" dirty="0"/>
              <a:t>It focuses on identifying, describing, and measuring individual differences in personality traits, which are considered relatively stable over time and across situations.</a:t>
            </a:r>
          </a:p>
        </p:txBody>
      </p:sp>
    </p:spTree>
    <p:extLst>
      <p:ext uri="{BB962C8B-B14F-4D97-AF65-F5344CB8AC3E}">
        <p14:creationId xmlns:p14="http://schemas.microsoft.com/office/powerpoint/2010/main" val="26734804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Diagram 5">
            <a:extLst>
              <a:ext uri="{FF2B5EF4-FFF2-40B4-BE49-F238E27FC236}">
                <a16:creationId xmlns:a16="http://schemas.microsoft.com/office/drawing/2014/main" id="{FC81441B-9814-EBB0-5037-CCF8848C0FC9}"/>
              </a:ext>
            </a:extLst>
          </p:cNvPr>
          <p:cNvGraphicFramePr/>
          <p:nvPr>
            <p:extLst>
              <p:ext uri="{D42A27DB-BD31-4B8C-83A1-F6EECF244321}">
                <p14:modId xmlns:p14="http://schemas.microsoft.com/office/powerpoint/2010/main" val="707100897"/>
              </p:ext>
            </p:extLst>
          </p:nvPr>
        </p:nvGraphicFramePr>
        <p:xfrm>
          <a:off x="0" y="281355"/>
          <a:ext cx="12192000" cy="657664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636905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FDFBA6-436C-199F-E898-EFD9F0907031}"/>
              </a:ext>
            </a:extLst>
          </p:cNvPr>
          <p:cNvSpPr>
            <a:spLocks noGrp="1"/>
          </p:cNvSpPr>
          <p:nvPr>
            <p:ph type="title"/>
          </p:nvPr>
        </p:nvSpPr>
        <p:spPr>
          <a:xfrm>
            <a:off x="2231136" y="276938"/>
            <a:ext cx="7729728" cy="1188720"/>
          </a:xfrm>
        </p:spPr>
        <p:txBody>
          <a:bodyPr/>
          <a:lstStyle/>
          <a:p>
            <a:r>
              <a:rPr lang="en-GB" b="1" dirty="0"/>
              <a:t>Key Theories in Trait Approach</a:t>
            </a:r>
            <a:br>
              <a:rPr lang="en-GB" b="1" dirty="0"/>
            </a:br>
            <a:endParaRPr lang="en-GB" dirty="0"/>
          </a:p>
        </p:txBody>
      </p:sp>
      <p:graphicFrame>
        <p:nvGraphicFramePr>
          <p:cNvPr id="4" name="Content Placeholder 3">
            <a:extLst>
              <a:ext uri="{FF2B5EF4-FFF2-40B4-BE49-F238E27FC236}">
                <a16:creationId xmlns:a16="http://schemas.microsoft.com/office/drawing/2014/main" id="{FA7068F1-900F-A9A5-0211-C451E298229A}"/>
              </a:ext>
            </a:extLst>
          </p:cNvPr>
          <p:cNvGraphicFramePr>
            <a:graphicFrameLocks noGrp="1"/>
          </p:cNvGraphicFramePr>
          <p:nvPr>
            <p:ph idx="1"/>
            <p:extLst>
              <p:ext uri="{D42A27DB-BD31-4B8C-83A1-F6EECF244321}">
                <p14:modId xmlns:p14="http://schemas.microsoft.com/office/powerpoint/2010/main" val="1902816290"/>
              </p:ext>
            </p:extLst>
          </p:nvPr>
        </p:nvGraphicFramePr>
        <p:xfrm>
          <a:off x="113167" y="1684567"/>
          <a:ext cx="5867555" cy="506011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9" name="Diagram 8">
            <a:extLst>
              <a:ext uri="{FF2B5EF4-FFF2-40B4-BE49-F238E27FC236}">
                <a16:creationId xmlns:a16="http://schemas.microsoft.com/office/drawing/2014/main" id="{8B0CFCF1-0F7D-859D-BCC8-43DAED19364E}"/>
              </a:ext>
            </a:extLst>
          </p:cNvPr>
          <p:cNvGraphicFramePr/>
          <p:nvPr>
            <p:extLst>
              <p:ext uri="{D42A27DB-BD31-4B8C-83A1-F6EECF244321}">
                <p14:modId xmlns:p14="http://schemas.microsoft.com/office/powerpoint/2010/main" val="1399127646"/>
              </p:ext>
            </p:extLst>
          </p:nvPr>
        </p:nvGraphicFramePr>
        <p:xfrm>
          <a:off x="6082549" y="1567331"/>
          <a:ext cx="5996284" cy="5173433"/>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38835722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a:extLst>
              <a:ext uri="{FF2B5EF4-FFF2-40B4-BE49-F238E27FC236}">
                <a16:creationId xmlns:a16="http://schemas.microsoft.com/office/drawing/2014/main" id="{3C066F44-8A6E-4CB7-33C8-CDA894430363}"/>
              </a:ext>
            </a:extLst>
          </p:cNvPr>
          <p:cNvGraphicFramePr/>
          <p:nvPr>
            <p:extLst>
              <p:ext uri="{D42A27DB-BD31-4B8C-83A1-F6EECF244321}">
                <p14:modId xmlns:p14="http://schemas.microsoft.com/office/powerpoint/2010/main" val="3021890007"/>
              </p:ext>
            </p:extLst>
          </p:nvPr>
        </p:nvGraphicFramePr>
        <p:xfrm>
          <a:off x="-2977662" y="406401"/>
          <a:ext cx="11652738" cy="60334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9" name="Diagram 8">
            <a:extLst>
              <a:ext uri="{FF2B5EF4-FFF2-40B4-BE49-F238E27FC236}">
                <a16:creationId xmlns:a16="http://schemas.microsoft.com/office/drawing/2014/main" id="{692D08DB-A202-BF40-C153-6CB24F61D56F}"/>
              </a:ext>
            </a:extLst>
          </p:cNvPr>
          <p:cNvGraphicFramePr/>
          <p:nvPr>
            <p:extLst>
              <p:ext uri="{D42A27DB-BD31-4B8C-83A1-F6EECF244321}">
                <p14:modId xmlns:p14="http://schemas.microsoft.com/office/powerpoint/2010/main" val="1387000940"/>
              </p:ext>
            </p:extLst>
          </p:nvPr>
        </p:nvGraphicFramePr>
        <p:xfrm>
          <a:off x="5533291" y="1172308"/>
          <a:ext cx="6564924" cy="6033477"/>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8" name="TextBox 7">
            <a:extLst>
              <a:ext uri="{FF2B5EF4-FFF2-40B4-BE49-F238E27FC236}">
                <a16:creationId xmlns:a16="http://schemas.microsoft.com/office/drawing/2014/main" id="{408C91F0-76F6-BC9A-71B3-457DF0C98633}"/>
              </a:ext>
            </a:extLst>
          </p:cNvPr>
          <p:cNvSpPr txBox="1"/>
          <p:nvPr/>
        </p:nvSpPr>
        <p:spPr>
          <a:xfrm rot="16200000">
            <a:off x="189523" y="2618361"/>
            <a:ext cx="7584830" cy="523220"/>
          </a:xfrm>
          <a:prstGeom prst="rect">
            <a:avLst/>
          </a:prstGeom>
          <a:noFill/>
        </p:spPr>
        <p:txBody>
          <a:bodyPr wrap="square">
            <a:spAutoFit/>
          </a:bodyPr>
          <a:lstStyle/>
          <a:p>
            <a:pPr lvl="0"/>
            <a:r>
              <a:rPr lang="en-GB" sz="2800" b="1" dirty="0"/>
              <a:t>Hans Eysenck’s PEN Model</a:t>
            </a:r>
            <a:endParaRPr lang="en-GB" sz="2800" dirty="0"/>
          </a:p>
        </p:txBody>
      </p:sp>
      <p:sp>
        <p:nvSpPr>
          <p:cNvPr id="11" name="TextBox 10">
            <a:extLst>
              <a:ext uri="{FF2B5EF4-FFF2-40B4-BE49-F238E27FC236}">
                <a16:creationId xmlns:a16="http://schemas.microsoft.com/office/drawing/2014/main" id="{D9E51BE3-FD6D-99F7-367C-E706241E3E82}"/>
              </a:ext>
            </a:extLst>
          </p:cNvPr>
          <p:cNvSpPr txBox="1"/>
          <p:nvPr/>
        </p:nvSpPr>
        <p:spPr>
          <a:xfrm>
            <a:off x="6337162" y="744012"/>
            <a:ext cx="7584830" cy="523220"/>
          </a:xfrm>
          <a:prstGeom prst="rect">
            <a:avLst/>
          </a:prstGeom>
          <a:noFill/>
        </p:spPr>
        <p:txBody>
          <a:bodyPr wrap="square">
            <a:spAutoFit/>
          </a:bodyPr>
          <a:lstStyle/>
          <a:p>
            <a:pPr lvl="0"/>
            <a:r>
              <a:rPr lang="en-GB" sz="2800" b="1" dirty="0"/>
              <a:t>The Five-Factor Model (Big Five)</a:t>
            </a:r>
            <a:endParaRPr lang="en-GB" sz="2800" dirty="0"/>
          </a:p>
        </p:txBody>
      </p:sp>
    </p:spTree>
    <p:extLst>
      <p:ext uri="{BB962C8B-B14F-4D97-AF65-F5344CB8AC3E}">
        <p14:creationId xmlns:p14="http://schemas.microsoft.com/office/powerpoint/2010/main" val="11921295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a:extLst>
              <a:ext uri="{FF2B5EF4-FFF2-40B4-BE49-F238E27FC236}">
                <a16:creationId xmlns:a16="http://schemas.microsoft.com/office/drawing/2014/main" id="{4CF3BDF3-57DA-0091-BD6B-92865BE929F5}"/>
              </a:ext>
            </a:extLst>
          </p:cNvPr>
          <p:cNvGraphicFramePr/>
          <p:nvPr>
            <p:extLst>
              <p:ext uri="{D42A27DB-BD31-4B8C-83A1-F6EECF244321}">
                <p14:modId xmlns:p14="http://schemas.microsoft.com/office/powerpoint/2010/main" val="638580460"/>
              </p:ext>
            </p:extLst>
          </p:nvPr>
        </p:nvGraphicFramePr>
        <p:xfrm>
          <a:off x="164123" y="-242277"/>
          <a:ext cx="11683999" cy="3556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7" name="Diagram 6">
            <a:extLst>
              <a:ext uri="{FF2B5EF4-FFF2-40B4-BE49-F238E27FC236}">
                <a16:creationId xmlns:a16="http://schemas.microsoft.com/office/drawing/2014/main" id="{3EE8E37D-EFAC-C963-9464-2D0CA2B67B77}"/>
              </a:ext>
            </a:extLst>
          </p:cNvPr>
          <p:cNvGraphicFramePr/>
          <p:nvPr>
            <p:extLst>
              <p:ext uri="{D42A27DB-BD31-4B8C-83A1-F6EECF244321}">
                <p14:modId xmlns:p14="http://schemas.microsoft.com/office/powerpoint/2010/main" val="2463785112"/>
              </p:ext>
            </p:extLst>
          </p:nvPr>
        </p:nvGraphicFramePr>
        <p:xfrm>
          <a:off x="66430" y="2798692"/>
          <a:ext cx="12059139" cy="4289861"/>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30086523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612557" y="134754"/>
            <a:ext cx="5406189" cy="814780"/>
          </a:xfrm>
        </p:spPr>
        <p:txBody>
          <a:bodyPr>
            <a:normAutofit/>
          </a:bodyPr>
          <a:lstStyle/>
          <a:p>
            <a:r>
              <a:rPr lang="en-GB" sz="2400" dirty="0"/>
              <a:t>Cognitive theories: Kelly </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76233278"/>
              </p:ext>
            </p:extLst>
          </p:nvPr>
        </p:nvGraphicFramePr>
        <p:xfrm>
          <a:off x="-3522847" y="250257"/>
          <a:ext cx="13831503" cy="67232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6" name="Diagram 5"/>
          <p:cNvGraphicFramePr/>
          <p:nvPr>
            <p:extLst>
              <p:ext uri="{D42A27DB-BD31-4B8C-83A1-F6EECF244321}">
                <p14:modId xmlns:p14="http://schemas.microsoft.com/office/powerpoint/2010/main" val="554321106"/>
              </p:ext>
            </p:extLst>
          </p:nvPr>
        </p:nvGraphicFramePr>
        <p:xfrm>
          <a:off x="6189044" y="1065037"/>
          <a:ext cx="6429675" cy="5620431"/>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176872400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94766" y="167132"/>
            <a:ext cx="7729728" cy="1007150"/>
          </a:xfrm>
        </p:spPr>
        <p:txBody>
          <a:bodyPr/>
          <a:lstStyle/>
          <a:p>
            <a:r>
              <a:rPr lang="en-GB" dirty="0"/>
              <a:t>Personal construct</a:t>
            </a:r>
          </a:p>
        </p:txBody>
      </p:sp>
      <p:graphicFrame>
        <p:nvGraphicFramePr>
          <p:cNvPr id="8" name="Diagram 7"/>
          <p:cNvGraphicFramePr/>
          <p:nvPr>
            <p:extLst>
              <p:ext uri="{D42A27DB-BD31-4B8C-83A1-F6EECF244321}">
                <p14:modId xmlns:p14="http://schemas.microsoft.com/office/powerpoint/2010/main" val="2894946193"/>
              </p:ext>
            </p:extLst>
          </p:nvPr>
        </p:nvGraphicFramePr>
        <p:xfrm>
          <a:off x="737523" y="1588212"/>
          <a:ext cx="2557623" cy="5232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0" name="Diagram 9"/>
          <p:cNvGraphicFramePr/>
          <p:nvPr>
            <p:extLst>
              <p:ext uri="{D42A27DB-BD31-4B8C-83A1-F6EECF244321}">
                <p14:modId xmlns:p14="http://schemas.microsoft.com/office/powerpoint/2010/main" val="460835516"/>
              </p:ext>
            </p:extLst>
          </p:nvPr>
        </p:nvGraphicFramePr>
        <p:xfrm>
          <a:off x="356134" y="2425568"/>
          <a:ext cx="11579192" cy="4316196"/>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7434852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4">
            <a:extLst>
              <a:ext uri="{FF2B5EF4-FFF2-40B4-BE49-F238E27FC236}">
                <a16:creationId xmlns:a16="http://schemas.microsoft.com/office/drawing/2014/main" id="{61110A9E-895B-E32D-C409-054A57FBEF1D}"/>
              </a:ext>
            </a:extLst>
          </p:cNvPr>
          <p:cNvGraphicFramePr/>
          <p:nvPr>
            <p:extLst>
              <p:ext uri="{D42A27DB-BD31-4B8C-83A1-F6EECF244321}">
                <p14:modId xmlns:p14="http://schemas.microsoft.com/office/powerpoint/2010/main" val="3085233701"/>
              </p:ext>
            </p:extLst>
          </p:nvPr>
        </p:nvGraphicFramePr>
        <p:xfrm>
          <a:off x="265768" y="95795"/>
          <a:ext cx="5969569" cy="63311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8" name="Diagram 7">
            <a:extLst>
              <a:ext uri="{FF2B5EF4-FFF2-40B4-BE49-F238E27FC236}">
                <a16:creationId xmlns:a16="http://schemas.microsoft.com/office/drawing/2014/main" id="{DCECFEAB-44DF-8A24-E16C-F1A487A2DEB8}"/>
              </a:ext>
            </a:extLst>
          </p:cNvPr>
          <p:cNvGraphicFramePr/>
          <p:nvPr>
            <p:extLst>
              <p:ext uri="{D42A27DB-BD31-4B8C-83A1-F6EECF244321}">
                <p14:modId xmlns:p14="http://schemas.microsoft.com/office/powerpoint/2010/main" val="3518930106"/>
              </p:ext>
            </p:extLst>
          </p:nvPr>
        </p:nvGraphicFramePr>
        <p:xfrm>
          <a:off x="4032068" y="263434"/>
          <a:ext cx="9692640" cy="6331132"/>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361216271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726C99BE-77AF-6E7D-A166-F2AEB871642F}"/>
              </a:ext>
            </a:extLst>
          </p:cNvPr>
          <p:cNvPicPr>
            <a:picLocks noChangeAspect="1"/>
          </p:cNvPicPr>
          <p:nvPr/>
        </p:nvPicPr>
        <p:blipFill>
          <a:blip r:embed="rId3"/>
          <a:stretch>
            <a:fillRect/>
          </a:stretch>
        </p:blipFill>
        <p:spPr>
          <a:xfrm>
            <a:off x="217714" y="112579"/>
            <a:ext cx="11756571" cy="6745421"/>
          </a:xfrm>
          <a:prstGeom prst="rect">
            <a:avLst/>
          </a:prstGeom>
        </p:spPr>
      </p:pic>
    </p:spTree>
    <p:extLst>
      <p:ext uri="{BB962C8B-B14F-4D97-AF65-F5344CB8AC3E}">
        <p14:creationId xmlns:p14="http://schemas.microsoft.com/office/powerpoint/2010/main" val="17463527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a:extLst>
              <a:ext uri="{FF2B5EF4-FFF2-40B4-BE49-F238E27FC236}">
                <a16:creationId xmlns:a16="http://schemas.microsoft.com/office/drawing/2014/main" id="{7D3DA1D2-EF33-1621-7BD2-F698A6B98831}"/>
              </a:ext>
            </a:extLst>
          </p:cNvPr>
          <p:cNvGraphicFramePr/>
          <p:nvPr>
            <p:extLst>
              <p:ext uri="{D42A27DB-BD31-4B8C-83A1-F6EECF244321}">
                <p14:modId xmlns:p14="http://schemas.microsoft.com/office/powerpoint/2010/main" val="3342676935"/>
              </p:ext>
            </p:extLst>
          </p:nvPr>
        </p:nvGraphicFramePr>
        <p:xfrm>
          <a:off x="392676" y="243348"/>
          <a:ext cx="11273297" cy="283906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7" name="Diagram 6">
            <a:extLst>
              <a:ext uri="{FF2B5EF4-FFF2-40B4-BE49-F238E27FC236}">
                <a16:creationId xmlns:a16="http://schemas.microsoft.com/office/drawing/2014/main" id="{8F5A6A4F-1C73-FDAD-64C9-30D53231C4BE}"/>
              </a:ext>
            </a:extLst>
          </p:cNvPr>
          <p:cNvGraphicFramePr/>
          <p:nvPr>
            <p:extLst>
              <p:ext uri="{D42A27DB-BD31-4B8C-83A1-F6EECF244321}">
                <p14:modId xmlns:p14="http://schemas.microsoft.com/office/powerpoint/2010/main" val="3001380606"/>
              </p:ext>
            </p:extLst>
          </p:nvPr>
        </p:nvGraphicFramePr>
        <p:xfrm>
          <a:off x="1296322" y="3775588"/>
          <a:ext cx="9599356" cy="2580258"/>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71778550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64760" y="84749"/>
            <a:ext cx="7729728" cy="896558"/>
          </a:xfrm>
        </p:spPr>
        <p:txBody>
          <a:bodyPr/>
          <a:lstStyle/>
          <a:p>
            <a:r>
              <a:rPr lang="en-GB" dirty="0"/>
              <a:t>evaluation</a:t>
            </a:r>
          </a:p>
        </p:txBody>
      </p:sp>
      <p:graphicFrame>
        <p:nvGraphicFramePr>
          <p:cNvPr id="11" name="Diagram 10">
            <a:extLst>
              <a:ext uri="{FF2B5EF4-FFF2-40B4-BE49-F238E27FC236}">
                <a16:creationId xmlns:a16="http://schemas.microsoft.com/office/drawing/2014/main" id="{1A6E5F62-82E4-1879-2551-F5D1FD6BCC97}"/>
              </a:ext>
            </a:extLst>
          </p:cNvPr>
          <p:cNvGraphicFramePr/>
          <p:nvPr>
            <p:extLst>
              <p:ext uri="{D42A27DB-BD31-4B8C-83A1-F6EECF244321}">
                <p14:modId xmlns:p14="http://schemas.microsoft.com/office/powerpoint/2010/main" val="3478684869"/>
              </p:ext>
            </p:extLst>
          </p:nvPr>
        </p:nvGraphicFramePr>
        <p:xfrm>
          <a:off x="200947" y="1388838"/>
          <a:ext cx="5558298" cy="521071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2" name="Diagram 11">
            <a:extLst>
              <a:ext uri="{FF2B5EF4-FFF2-40B4-BE49-F238E27FC236}">
                <a16:creationId xmlns:a16="http://schemas.microsoft.com/office/drawing/2014/main" id="{85C5AB59-3E45-FC0A-D8E8-9226132BE932}"/>
              </a:ext>
            </a:extLst>
          </p:cNvPr>
          <p:cNvGraphicFramePr/>
          <p:nvPr>
            <p:extLst>
              <p:ext uri="{D42A27DB-BD31-4B8C-83A1-F6EECF244321}">
                <p14:modId xmlns:p14="http://schemas.microsoft.com/office/powerpoint/2010/main" val="1846694140"/>
              </p:ext>
            </p:extLst>
          </p:nvPr>
        </p:nvGraphicFramePr>
        <p:xfrm>
          <a:off x="6096000" y="1388838"/>
          <a:ext cx="5639414" cy="5210711"/>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170739783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7729728" cy="950026"/>
          </a:xfrm>
        </p:spPr>
        <p:txBody>
          <a:bodyPr>
            <a:normAutofit fontScale="90000"/>
          </a:bodyPr>
          <a:lstStyle/>
          <a:p>
            <a:br>
              <a:rPr lang="en-GB" dirty="0"/>
            </a:br>
            <a:r>
              <a:rPr lang="en-GB" dirty="0"/>
              <a:t>role constructs repertory test</a:t>
            </a:r>
            <a:br>
              <a:rPr lang="en-GB" dirty="0"/>
            </a:b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943656557"/>
              </p:ext>
            </p:extLst>
          </p:nvPr>
        </p:nvGraphicFramePr>
        <p:xfrm>
          <a:off x="3060358" y="677111"/>
          <a:ext cx="7729728" cy="59079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Rectangle 5"/>
          <p:cNvSpPr/>
          <p:nvPr/>
        </p:nvSpPr>
        <p:spPr>
          <a:xfrm>
            <a:off x="757093" y="5277362"/>
            <a:ext cx="6096000" cy="646331"/>
          </a:xfrm>
          <a:prstGeom prst="rect">
            <a:avLst/>
          </a:prstGeom>
        </p:spPr>
        <p:txBody>
          <a:bodyPr>
            <a:spAutoFit/>
          </a:bodyPr>
          <a:lstStyle/>
          <a:p>
            <a:r>
              <a:rPr lang="en-GB" sz="3600" dirty="0">
                <a:hlinkClick r:id="rId7"/>
              </a:rPr>
              <a:t>Rep Grid</a:t>
            </a:r>
            <a:endParaRPr lang="en-GB" sz="3600" dirty="0"/>
          </a:p>
        </p:txBody>
      </p:sp>
    </p:spTree>
    <p:extLst>
      <p:ext uri="{BB962C8B-B14F-4D97-AF65-F5344CB8AC3E}">
        <p14:creationId xmlns:p14="http://schemas.microsoft.com/office/powerpoint/2010/main" val="200449836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 </a:t>
            </a:r>
          </a:p>
        </p:txBody>
      </p:sp>
      <p:sp>
        <p:nvSpPr>
          <p:cNvPr id="3" name="Rectangle 2"/>
          <p:cNvSpPr/>
          <p:nvPr/>
        </p:nvSpPr>
        <p:spPr>
          <a:xfrm>
            <a:off x="283534" y="2624331"/>
            <a:ext cx="10774325" cy="3693319"/>
          </a:xfrm>
          <a:prstGeom prst="rect">
            <a:avLst/>
          </a:prstGeom>
        </p:spPr>
        <p:txBody>
          <a:bodyPr wrap="square">
            <a:spAutoFit/>
          </a:bodyPr>
          <a:lstStyle/>
          <a:p>
            <a:r>
              <a:rPr lang="en-GB" dirty="0" err="1"/>
              <a:t>Allport</a:t>
            </a:r>
            <a:r>
              <a:rPr lang="en-GB" dirty="0"/>
              <a:t>, G. W. (1937). Personality: A psychological interpretation. New York: H. Holt and. Company.</a:t>
            </a:r>
          </a:p>
          <a:p>
            <a:r>
              <a:rPr lang="en-GB" dirty="0"/>
              <a:t>Cattell, R. B. (1965). The scientific analysis of personality. Baltimore: Penguin Books.</a:t>
            </a:r>
          </a:p>
          <a:p>
            <a:r>
              <a:rPr lang="it-IT" dirty="0"/>
              <a:t>Costa, P. T., &amp; McCrae, R. R. (1985). The NEO personality inventory.</a:t>
            </a:r>
          </a:p>
          <a:p>
            <a:r>
              <a:rPr lang="en-GB" dirty="0"/>
              <a:t>Costa Jr, P. T., &amp; McCrae, R. R. (2008). The Revised NEO Personality Inventory (NEO-PI-R).</a:t>
            </a:r>
          </a:p>
          <a:p>
            <a:r>
              <a:rPr lang="en-GB" dirty="0"/>
              <a:t>Eysenck, H. J. (1966). Personality and experimental psychology. Bulletin of the British Psychological Society.</a:t>
            </a:r>
          </a:p>
          <a:p>
            <a:r>
              <a:rPr lang="en-GB" dirty="0"/>
              <a:t>Eysenck, H. J. (1967). The biological basis of personality (Vol. 689). Transaction publishers.</a:t>
            </a:r>
          </a:p>
          <a:p>
            <a:r>
              <a:rPr lang="en-GB" dirty="0"/>
              <a:t>Eysenck, H. J. (1982). Personality, genetics, and </a:t>
            </a:r>
            <a:r>
              <a:rPr lang="en-GB" dirty="0" err="1"/>
              <a:t>behavior</a:t>
            </a:r>
            <a:r>
              <a:rPr lang="en-GB" dirty="0"/>
              <a:t>: Selected papers.</a:t>
            </a:r>
          </a:p>
          <a:p>
            <a:r>
              <a:rPr lang="en-GB" dirty="0"/>
              <a:t>Kelly, G. A. (1977). Personal construct theory and the psychotherapeutic interview. </a:t>
            </a:r>
            <a:r>
              <a:rPr lang="en-GB" i="1" dirty="0"/>
              <a:t>Cognitive therapy and research</a:t>
            </a:r>
            <a:r>
              <a:rPr lang="en-GB" dirty="0"/>
              <a:t>, </a:t>
            </a:r>
            <a:r>
              <a:rPr lang="en-GB" i="1" dirty="0"/>
              <a:t>1</a:t>
            </a:r>
            <a:r>
              <a:rPr lang="en-GB" dirty="0"/>
              <a:t>(4), 355-362.</a:t>
            </a:r>
          </a:p>
          <a:p>
            <a:r>
              <a:rPr lang="en-GB" dirty="0"/>
              <a:t>Marsden, D., &amp; Littler, D. (2000). Repertory grid technique–An interpretive research framework. </a:t>
            </a:r>
            <a:r>
              <a:rPr lang="en-GB" i="1" dirty="0"/>
              <a:t>European Journal of Marketing</a:t>
            </a:r>
            <a:r>
              <a:rPr lang="en-GB" dirty="0"/>
              <a:t>, </a:t>
            </a:r>
            <a:r>
              <a:rPr lang="en-GB" i="1" dirty="0"/>
              <a:t>34</a:t>
            </a:r>
            <a:r>
              <a:rPr lang="en-GB" dirty="0"/>
              <a:t>(7), 816-834.</a:t>
            </a:r>
          </a:p>
          <a:p>
            <a:r>
              <a:rPr lang="en-GB" dirty="0"/>
              <a:t>Winter, D. (2013). </a:t>
            </a:r>
            <a:r>
              <a:rPr lang="en-GB" i="1" dirty="0"/>
              <a:t>Personal construct psychology in clinical practice: Theory, research and applications</a:t>
            </a:r>
            <a:r>
              <a:rPr lang="en-GB" dirty="0"/>
              <a:t>. Routledge.</a:t>
            </a:r>
          </a:p>
          <a:p>
            <a:r>
              <a:rPr lang="en-GB" dirty="0"/>
              <a:t>Bannister, D., &amp; </a:t>
            </a:r>
            <a:r>
              <a:rPr lang="en-GB" dirty="0" err="1"/>
              <a:t>Fransella</a:t>
            </a:r>
            <a:r>
              <a:rPr lang="en-GB" dirty="0"/>
              <a:t>, F. (2019). </a:t>
            </a:r>
            <a:r>
              <a:rPr lang="en-GB" i="1" dirty="0"/>
              <a:t>Inquiring man: The psychology of personal constructs</a:t>
            </a:r>
            <a:r>
              <a:rPr lang="en-GB" dirty="0"/>
              <a:t>. Routledge.</a:t>
            </a:r>
          </a:p>
        </p:txBody>
      </p:sp>
    </p:spTree>
    <p:extLst>
      <p:ext uri="{BB962C8B-B14F-4D97-AF65-F5344CB8AC3E}">
        <p14:creationId xmlns:p14="http://schemas.microsoft.com/office/powerpoint/2010/main" val="3178357827"/>
      </p:ext>
    </p:extLst>
  </p:cSld>
  <p:clrMapOvr>
    <a:masterClrMapping/>
  </p:clrMapOvr>
</p:sld>
</file>

<file path=ppt/theme/theme1.xml><?xml version="1.0" encoding="utf-8"?>
<a:theme xmlns:a="http://schemas.openxmlformats.org/drawingml/2006/main" name="Parcel">
  <a:themeElements>
    <a:clrScheme name="Parcel">
      <a:dk1>
        <a:srgbClr val="000000"/>
      </a:dk1>
      <a:lt1>
        <a:sysClr val="window" lastClr="FFFFFF"/>
      </a:lt1>
      <a:dk2>
        <a:srgbClr val="5E5E5E"/>
      </a:dk2>
      <a:lt2>
        <a:srgbClr val="DDDDDD"/>
      </a:lt2>
      <a:accent1>
        <a:srgbClr val="A6B727"/>
      </a:accent1>
      <a:accent2>
        <a:srgbClr val="418AB3"/>
      </a:accent2>
      <a:accent3>
        <a:srgbClr val="F69200"/>
      </a:accent3>
      <a:accent4>
        <a:srgbClr val="838383"/>
      </a:accent4>
      <a:accent5>
        <a:srgbClr val="FEC306"/>
      </a:accent5>
      <a:accent6>
        <a:srgbClr val="DF5327"/>
      </a:accent6>
      <a:hlink>
        <a:srgbClr val="F59E00"/>
      </a:hlink>
      <a:folHlink>
        <a:srgbClr val="B2B2B2"/>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A425FB89-E954-4A2A-81DC-D90804A94DB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TM10001115[[fn=Parcel]]</Template>
  <TotalTime>0</TotalTime>
  <Words>2682</Words>
  <Application>Microsoft Office PowerPoint</Application>
  <PresentationFormat>Widescreen</PresentationFormat>
  <Paragraphs>216</Paragraphs>
  <Slides>21</Slides>
  <Notes>8</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21</vt:i4>
      </vt:variant>
    </vt:vector>
  </HeadingPairs>
  <TitlesOfParts>
    <vt:vector size="29" baseType="lpstr">
      <vt:lpstr>Aptos</vt:lpstr>
      <vt:lpstr>Arial</vt:lpstr>
      <vt:lpstr>Calibri</vt:lpstr>
      <vt:lpstr>Courier New</vt:lpstr>
      <vt:lpstr>Gill Sans MT</vt:lpstr>
      <vt:lpstr>Symbol</vt:lpstr>
      <vt:lpstr>Times New Roman</vt:lpstr>
      <vt:lpstr>Parcel</vt:lpstr>
      <vt:lpstr>Personality 1 </vt:lpstr>
      <vt:lpstr>Consider the phrase below….</vt:lpstr>
      <vt:lpstr>Your descriptions</vt:lpstr>
      <vt:lpstr>Lay (General Public) Definitions of Personality</vt:lpstr>
      <vt:lpstr>PowerPoint Presentation</vt:lpstr>
      <vt:lpstr>Approaches to Studying Personality:  Idiographic vs Nomothetic. </vt:lpstr>
      <vt:lpstr>Approaches to Studying Personality:  Idiographic vs Nomothetic. </vt:lpstr>
      <vt:lpstr>PowerPoint Presentation</vt:lpstr>
      <vt:lpstr>Trait theories</vt:lpstr>
      <vt:lpstr>PowerPoint Presentation</vt:lpstr>
      <vt:lpstr>Key Theories in Trait Approach </vt:lpstr>
      <vt:lpstr>PowerPoint Presentation</vt:lpstr>
      <vt:lpstr>PowerPoint Presentation</vt:lpstr>
      <vt:lpstr>Cognitive theories: Kelly </vt:lpstr>
      <vt:lpstr>Personal construct</vt:lpstr>
      <vt:lpstr>PowerPoint Presentation</vt:lpstr>
      <vt:lpstr>PowerPoint Presentation</vt:lpstr>
      <vt:lpstr>PowerPoint Presentation</vt:lpstr>
      <vt:lpstr>evaluation</vt:lpstr>
      <vt:lpstr> role constructs repertory test </vt:lpstr>
      <vt:lpstr>References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Personality</dc:title>
  <dc:creator>Charlotte Greenway</dc:creator>
  <cp:lastModifiedBy>Charlotte Greenway</cp:lastModifiedBy>
  <cp:revision>96</cp:revision>
  <dcterms:created xsi:type="dcterms:W3CDTF">2019-09-04T13:34:06Z</dcterms:created>
  <dcterms:modified xsi:type="dcterms:W3CDTF">2025-01-28T10:02:27Z</dcterms:modified>
</cp:coreProperties>
</file>