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3" r:id="rId2"/>
    <p:sldId id="296" r:id="rId3"/>
    <p:sldId id="277" r:id="rId4"/>
    <p:sldId id="297" r:id="rId5"/>
    <p:sldId id="295" r:id="rId6"/>
    <p:sldId id="299" r:id="rId7"/>
    <p:sldId id="259" r:id="rId8"/>
    <p:sldId id="291" r:id="rId9"/>
    <p:sldId id="283" r:id="rId10"/>
    <p:sldId id="276" r:id="rId11"/>
    <p:sldId id="298" r:id="rId12"/>
    <p:sldId id="294" r:id="rId13"/>
    <p:sldId id="282" r:id="rId14"/>
    <p:sldId id="286" r:id="rId15"/>
    <p:sldId id="275" r:id="rId16"/>
    <p:sldId id="281" r:id="rId17"/>
    <p:sldId id="280" r:id="rId18"/>
    <p:sldId id="269" r:id="rId19"/>
    <p:sldId id="28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046398-F876-6D40-BDFA-C4DF84E9A7ED}" v="45" dt="2021-03-17T15:45:18.5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v Mielczarek (1800313)" userId="6e3e34fc-82c0-49a6-8b78-57d3bb01f3a5" providerId="ADAL" clId="{0EF9A19B-F073-0642-939D-031D5D08AE45}"/>
    <pc:docChg chg="undo redo custSel addSld delSld modSld sldOrd">
      <pc:chgData name="Liv Mielczarek (1800313)" userId="6e3e34fc-82c0-49a6-8b78-57d3bb01f3a5" providerId="ADAL" clId="{0EF9A19B-F073-0642-939D-031D5D08AE45}" dt="2021-03-17T13:30:30.262" v="4263" actId="2696"/>
      <pc:docMkLst>
        <pc:docMk/>
      </pc:docMkLst>
      <pc:sldChg chg="addSp delSp modSp del mod setBg setClrOvrMap">
        <pc:chgData name="Liv Mielczarek (1800313)" userId="6e3e34fc-82c0-49a6-8b78-57d3bb01f3a5" providerId="ADAL" clId="{0EF9A19B-F073-0642-939D-031D5D08AE45}" dt="2021-03-17T12:03:27.607" v="51" actId="2696"/>
        <pc:sldMkLst>
          <pc:docMk/>
          <pc:sldMk cId="837545398" sldId="256"/>
        </pc:sldMkLst>
        <pc:spChg chg="mod">
          <ac:chgData name="Liv Mielczarek (1800313)" userId="6e3e34fc-82c0-49a6-8b78-57d3bb01f3a5" providerId="ADAL" clId="{0EF9A19B-F073-0642-939D-031D5D08AE45}" dt="2021-03-17T12:03:13.017" v="47" actId="1076"/>
          <ac:spMkLst>
            <pc:docMk/>
            <pc:sldMk cId="837545398" sldId="256"/>
            <ac:spMk id="2" creationId="{26241B1C-F462-1244-AEED-4D254C66ED15}"/>
          </ac:spMkLst>
        </pc:spChg>
        <pc:spChg chg="mod">
          <ac:chgData name="Liv Mielczarek (1800313)" userId="6e3e34fc-82c0-49a6-8b78-57d3bb01f3a5" providerId="ADAL" clId="{0EF9A19B-F073-0642-939D-031D5D08AE45}" dt="2021-03-17T12:03:16.787" v="49" actId="1076"/>
          <ac:spMkLst>
            <pc:docMk/>
            <pc:sldMk cId="837545398" sldId="256"/>
            <ac:spMk id="3" creationId="{5A225080-BE44-1E42-8D35-707D3EB6C78F}"/>
          </ac:spMkLst>
        </pc:spChg>
        <pc:spChg chg="add">
          <ac:chgData name="Liv Mielczarek (1800313)" userId="6e3e34fc-82c0-49a6-8b78-57d3bb01f3a5" providerId="ADAL" clId="{0EF9A19B-F073-0642-939D-031D5D08AE45}" dt="2021-03-17T12:03:23.094" v="50" actId="139"/>
          <ac:spMkLst>
            <pc:docMk/>
            <pc:sldMk cId="837545398" sldId="256"/>
            <ac:spMk id="5" creationId="{165D011C-41F9-3044-91B4-A1665DB5B4CB}"/>
          </ac:spMkLst>
        </pc:spChg>
        <pc:spChg chg="add del">
          <ac:chgData name="Liv Mielczarek (1800313)" userId="6e3e34fc-82c0-49a6-8b78-57d3bb01f3a5" providerId="ADAL" clId="{0EF9A19B-F073-0642-939D-031D5D08AE45}" dt="2021-03-17T12:02:05.303" v="25" actId="26606"/>
          <ac:spMkLst>
            <pc:docMk/>
            <pc:sldMk cId="837545398" sldId="256"/>
            <ac:spMk id="9" creationId="{71B2258F-86CA-4D4D-8270-BC05FCDEBFB3}"/>
          </ac:spMkLst>
        </pc:spChg>
        <pc:spChg chg="add del">
          <ac:chgData name="Liv Mielczarek (1800313)" userId="6e3e34fc-82c0-49a6-8b78-57d3bb01f3a5" providerId="ADAL" clId="{0EF9A19B-F073-0642-939D-031D5D08AE45}" dt="2021-03-17T12:02:13.512" v="27" actId="26606"/>
          <ac:spMkLst>
            <pc:docMk/>
            <pc:sldMk cId="837545398" sldId="256"/>
            <ac:spMk id="11" creationId="{007891EC-4501-44ED-A8C8-B11B6DB767AB}"/>
          </ac:spMkLst>
        </pc:spChg>
        <pc:spChg chg="add del">
          <ac:chgData name="Liv Mielczarek (1800313)" userId="6e3e34fc-82c0-49a6-8b78-57d3bb01f3a5" providerId="ADAL" clId="{0EF9A19B-F073-0642-939D-031D5D08AE45}" dt="2021-03-17T12:02:13.512" v="27" actId="26606"/>
          <ac:spMkLst>
            <pc:docMk/>
            <pc:sldMk cId="837545398" sldId="256"/>
            <ac:spMk id="12" creationId="{C1DD1A8A-57D5-4A81-AD04-532B043C5611}"/>
          </ac:spMkLst>
        </pc:spChg>
        <pc:spChg chg="add del">
          <ac:chgData name="Liv Mielczarek (1800313)" userId="6e3e34fc-82c0-49a6-8b78-57d3bb01f3a5" providerId="ADAL" clId="{0EF9A19B-F073-0642-939D-031D5D08AE45}" dt="2021-03-17T12:03:01.570" v="46" actId="26606"/>
          <ac:spMkLst>
            <pc:docMk/>
            <pc:sldMk cId="837545398" sldId="256"/>
            <ac:spMk id="14" creationId="{87CC2527-562A-4F69-B487-4371E5B243E7}"/>
          </ac:spMkLst>
        </pc:spChg>
        <pc:picChg chg="mod">
          <ac:chgData name="Liv Mielczarek (1800313)" userId="6e3e34fc-82c0-49a6-8b78-57d3bb01f3a5" providerId="ADAL" clId="{0EF9A19B-F073-0642-939D-031D5D08AE45}" dt="2021-03-17T12:03:14.506" v="48" actId="1076"/>
          <ac:picMkLst>
            <pc:docMk/>
            <pc:sldMk cId="837545398" sldId="256"/>
            <ac:picMk id="4" creationId="{D6FADBB1-5FB1-B241-BC8B-F789503E9769}"/>
          </ac:picMkLst>
        </pc:picChg>
        <pc:cxnChg chg="add del">
          <ac:chgData name="Liv Mielczarek (1800313)" userId="6e3e34fc-82c0-49a6-8b78-57d3bb01f3a5" providerId="ADAL" clId="{0EF9A19B-F073-0642-939D-031D5D08AE45}" dt="2021-03-17T12:03:01.570" v="46" actId="26606"/>
          <ac:cxnSpMkLst>
            <pc:docMk/>
            <pc:sldMk cId="837545398" sldId="256"/>
            <ac:cxnSpMk id="15" creationId="{BCDAEC91-5BCE-4B55-9CC0-43EF94CB734B}"/>
          </ac:cxnSpMkLst>
        </pc:cxnChg>
      </pc:sldChg>
      <pc:sldChg chg="addSp modSp del">
        <pc:chgData name="Liv Mielczarek (1800313)" userId="6e3e34fc-82c0-49a6-8b78-57d3bb01f3a5" providerId="ADAL" clId="{0EF9A19B-F073-0642-939D-031D5D08AE45}" dt="2021-03-17T13:05:21.819" v="3550" actId="2696"/>
        <pc:sldMkLst>
          <pc:docMk/>
          <pc:sldMk cId="3335787830" sldId="257"/>
        </pc:sldMkLst>
        <pc:spChg chg="add mod">
          <ac:chgData name="Liv Mielczarek (1800313)" userId="6e3e34fc-82c0-49a6-8b78-57d3bb01f3a5" providerId="ADAL" clId="{0EF9A19B-F073-0642-939D-031D5D08AE45}" dt="2021-03-17T13:01:52.551" v="3380" actId="14100"/>
          <ac:spMkLst>
            <pc:docMk/>
            <pc:sldMk cId="3335787830" sldId="257"/>
            <ac:spMk id="11" creationId="{AFDD1EAD-0386-8F44-9A1A-DD9C3A9F64ED}"/>
          </ac:spMkLst>
        </pc:spChg>
        <pc:spChg chg="add mod">
          <ac:chgData name="Liv Mielczarek (1800313)" userId="6e3e34fc-82c0-49a6-8b78-57d3bb01f3a5" providerId="ADAL" clId="{0EF9A19B-F073-0642-939D-031D5D08AE45}" dt="2021-03-17T13:04:40.240" v="3542" actId="14100"/>
          <ac:spMkLst>
            <pc:docMk/>
            <pc:sldMk cId="3335787830" sldId="257"/>
            <ac:spMk id="12" creationId="{A4B7331A-B316-F94B-8DA4-43EF84E0CFEF}"/>
          </ac:spMkLst>
        </pc:spChg>
        <pc:picChg chg="mod">
          <ac:chgData name="Liv Mielczarek (1800313)" userId="6e3e34fc-82c0-49a6-8b78-57d3bb01f3a5" providerId="ADAL" clId="{0EF9A19B-F073-0642-939D-031D5D08AE45}" dt="2021-03-17T13:04:23.286" v="3537" actId="1076"/>
          <ac:picMkLst>
            <pc:docMk/>
            <pc:sldMk cId="3335787830" sldId="257"/>
            <ac:picMk id="4" creationId="{83C72A2C-9314-3144-9673-A8E6CFDA5A34}"/>
          </ac:picMkLst>
        </pc:picChg>
        <pc:picChg chg="mod">
          <ac:chgData name="Liv Mielczarek (1800313)" userId="6e3e34fc-82c0-49a6-8b78-57d3bb01f3a5" providerId="ADAL" clId="{0EF9A19B-F073-0642-939D-031D5D08AE45}" dt="2021-03-17T13:04:38.435" v="3541" actId="1076"/>
          <ac:picMkLst>
            <pc:docMk/>
            <pc:sldMk cId="3335787830" sldId="257"/>
            <ac:picMk id="5" creationId="{4F45CAB3-E430-2645-8B07-B249FD6281F3}"/>
          </ac:picMkLst>
        </pc:picChg>
      </pc:sldChg>
      <pc:sldChg chg="addSp delSp modSp del ord">
        <pc:chgData name="Liv Mielczarek (1800313)" userId="6e3e34fc-82c0-49a6-8b78-57d3bb01f3a5" providerId="ADAL" clId="{0EF9A19B-F073-0642-939D-031D5D08AE45}" dt="2021-03-17T13:30:30.262" v="4263" actId="2696"/>
        <pc:sldMkLst>
          <pc:docMk/>
          <pc:sldMk cId="1605886448" sldId="258"/>
        </pc:sldMkLst>
        <pc:spChg chg="mod">
          <ac:chgData name="Liv Mielczarek (1800313)" userId="6e3e34fc-82c0-49a6-8b78-57d3bb01f3a5" providerId="ADAL" clId="{0EF9A19B-F073-0642-939D-031D5D08AE45}" dt="2021-03-17T12:27:52.238" v="1270" actId="1076"/>
          <ac:spMkLst>
            <pc:docMk/>
            <pc:sldMk cId="1605886448" sldId="258"/>
            <ac:spMk id="2" creationId="{70AA3BBC-0451-3F4D-A1B0-B9394B2F53D5}"/>
          </ac:spMkLst>
        </pc:spChg>
        <pc:spChg chg="mod">
          <ac:chgData name="Liv Mielczarek (1800313)" userId="6e3e34fc-82c0-49a6-8b78-57d3bb01f3a5" providerId="ADAL" clId="{0EF9A19B-F073-0642-939D-031D5D08AE45}" dt="2021-03-17T12:27:43.381" v="1268" actId="1076"/>
          <ac:spMkLst>
            <pc:docMk/>
            <pc:sldMk cId="1605886448" sldId="258"/>
            <ac:spMk id="16" creationId="{E9E1F833-D57D-5E48-8A36-84A8C0EBE59B}"/>
          </ac:spMkLst>
        </pc:spChg>
        <pc:picChg chg="add mod modCrop">
          <ac:chgData name="Liv Mielczarek (1800313)" userId="6e3e34fc-82c0-49a6-8b78-57d3bb01f3a5" providerId="ADAL" clId="{0EF9A19B-F073-0642-939D-031D5D08AE45}" dt="2021-03-17T12:27:46.901" v="1269" actId="1076"/>
          <ac:picMkLst>
            <pc:docMk/>
            <pc:sldMk cId="1605886448" sldId="258"/>
            <ac:picMk id="4" creationId="{C6B3817A-FCA1-C944-BF63-B2B6DAAC716A}"/>
          </ac:picMkLst>
        </pc:picChg>
        <pc:picChg chg="del">
          <ac:chgData name="Liv Mielczarek (1800313)" userId="6e3e34fc-82c0-49a6-8b78-57d3bb01f3a5" providerId="ADAL" clId="{0EF9A19B-F073-0642-939D-031D5D08AE45}" dt="2021-03-17T12:26:57.246" v="1258" actId="478"/>
          <ac:picMkLst>
            <pc:docMk/>
            <pc:sldMk cId="1605886448" sldId="258"/>
            <ac:picMk id="6" creationId="{7306ED94-BFCC-024D-8EFF-5019926E88E8}"/>
          </ac:picMkLst>
        </pc:picChg>
        <pc:picChg chg="add mod">
          <ac:chgData name="Liv Mielczarek (1800313)" userId="6e3e34fc-82c0-49a6-8b78-57d3bb01f3a5" providerId="ADAL" clId="{0EF9A19B-F073-0642-939D-031D5D08AE45}" dt="2021-03-17T13:29:56.952" v="4257" actId="1076"/>
          <ac:picMkLst>
            <pc:docMk/>
            <pc:sldMk cId="1605886448" sldId="258"/>
            <ac:picMk id="17" creationId="{DBCDF98F-4C9D-DD4B-A696-F05C201DBB65}"/>
          </ac:picMkLst>
        </pc:picChg>
      </pc:sldChg>
      <pc:sldChg chg="addSp modSp del">
        <pc:chgData name="Liv Mielczarek (1800313)" userId="6e3e34fc-82c0-49a6-8b78-57d3bb01f3a5" providerId="ADAL" clId="{0EF9A19B-F073-0642-939D-031D5D08AE45}" dt="2021-03-17T13:19:11.874" v="4085" actId="2696"/>
        <pc:sldMkLst>
          <pc:docMk/>
          <pc:sldMk cId="1770910788" sldId="260"/>
        </pc:sldMkLst>
        <pc:spChg chg="mod">
          <ac:chgData name="Liv Mielczarek (1800313)" userId="6e3e34fc-82c0-49a6-8b78-57d3bb01f3a5" providerId="ADAL" clId="{0EF9A19B-F073-0642-939D-031D5D08AE45}" dt="2021-03-17T13:14:06.364" v="3738" actId="1076"/>
          <ac:spMkLst>
            <pc:docMk/>
            <pc:sldMk cId="1770910788" sldId="260"/>
            <ac:spMk id="2" creationId="{55F57F23-9111-5144-9F14-A36F7028AC92}"/>
          </ac:spMkLst>
        </pc:spChg>
        <pc:spChg chg="add mod">
          <ac:chgData name="Liv Mielczarek (1800313)" userId="6e3e34fc-82c0-49a6-8b78-57d3bb01f3a5" providerId="ADAL" clId="{0EF9A19B-F073-0642-939D-031D5D08AE45}" dt="2021-03-17T13:18:23.239" v="4060" actId="1076"/>
          <ac:spMkLst>
            <pc:docMk/>
            <pc:sldMk cId="1770910788" sldId="260"/>
            <ac:spMk id="5" creationId="{B709E151-EE4B-894E-9E44-5674873BDA9C}"/>
          </ac:spMkLst>
        </pc:spChg>
        <pc:spChg chg="add mod">
          <ac:chgData name="Liv Mielczarek (1800313)" userId="6e3e34fc-82c0-49a6-8b78-57d3bb01f3a5" providerId="ADAL" clId="{0EF9A19B-F073-0642-939D-031D5D08AE45}" dt="2021-03-17T13:18:42.248" v="4079" actId="1076"/>
          <ac:spMkLst>
            <pc:docMk/>
            <pc:sldMk cId="1770910788" sldId="260"/>
            <ac:spMk id="6" creationId="{FCF07D55-7BA8-9D49-9313-8078C2700930}"/>
          </ac:spMkLst>
        </pc:spChg>
        <pc:spChg chg="mod">
          <ac:chgData name="Liv Mielczarek (1800313)" userId="6e3e34fc-82c0-49a6-8b78-57d3bb01f3a5" providerId="ADAL" clId="{0EF9A19B-F073-0642-939D-031D5D08AE45}" dt="2021-03-17T13:14:03.485" v="3737" actId="1076"/>
          <ac:spMkLst>
            <pc:docMk/>
            <pc:sldMk cId="1770910788" sldId="260"/>
            <ac:spMk id="7" creationId="{0AB52AEA-B4B3-4943-9F7B-5823A8EE8EFB}"/>
          </ac:spMkLst>
        </pc:spChg>
        <pc:picChg chg="add mod">
          <ac:chgData name="Liv Mielczarek (1800313)" userId="6e3e34fc-82c0-49a6-8b78-57d3bb01f3a5" providerId="ADAL" clId="{0EF9A19B-F073-0642-939D-031D5D08AE45}" dt="2021-03-17T13:14:31.372" v="3746" actId="1076"/>
          <ac:picMkLst>
            <pc:docMk/>
            <pc:sldMk cId="1770910788" sldId="260"/>
            <ac:picMk id="3" creationId="{402109C0-B305-4E46-9F41-68B2EDE507CA}"/>
          </ac:picMkLst>
        </pc:picChg>
        <pc:picChg chg="mod">
          <ac:chgData name="Liv Mielczarek (1800313)" userId="6e3e34fc-82c0-49a6-8b78-57d3bb01f3a5" providerId="ADAL" clId="{0EF9A19B-F073-0642-939D-031D5D08AE45}" dt="2021-03-17T13:14:15.231" v="3740" actId="1076"/>
          <ac:picMkLst>
            <pc:docMk/>
            <pc:sldMk cId="1770910788" sldId="260"/>
            <ac:picMk id="4" creationId="{AE709BD3-49CA-5545-BFF8-15C18082E0BF}"/>
          </ac:picMkLst>
        </pc:picChg>
        <pc:picChg chg="mod">
          <ac:chgData name="Liv Mielczarek (1800313)" userId="6e3e34fc-82c0-49a6-8b78-57d3bb01f3a5" providerId="ADAL" clId="{0EF9A19B-F073-0642-939D-031D5D08AE45}" dt="2021-03-17T13:13:54.694" v="3734" actId="1076"/>
          <ac:picMkLst>
            <pc:docMk/>
            <pc:sldMk cId="1770910788" sldId="260"/>
            <ac:picMk id="8" creationId="{D7D50665-BA74-9643-9FFA-F04569C5201C}"/>
          </ac:picMkLst>
        </pc:picChg>
        <pc:picChg chg="mod">
          <ac:chgData name="Liv Mielczarek (1800313)" userId="6e3e34fc-82c0-49a6-8b78-57d3bb01f3a5" providerId="ADAL" clId="{0EF9A19B-F073-0642-939D-031D5D08AE45}" dt="2021-03-17T13:14:09.602" v="3739" actId="1076"/>
          <ac:picMkLst>
            <pc:docMk/>
            <pc:sldMk cId="1770910788" sldId="260"/>
            <ac:picMk id="11" creationId="{9A43CDEA-0A0B-AE4A-B570-291F7EFC182F}"/>
          </ac:picMkLst>
        </pc:picChg>
      </pc:sldChg>
      <pc:sldChg chg="addSp modSp del">
        <pc:chgData name="Liv Mielczarek (1800313)" userId="6e3e34fc-82c0-49a6-8b78-57d3bb01f3a5" providerId="ADAL" clId="{0EF9A19B-F073-0642-939D-031D5D08AE45}" dt="2021-03-17T12:24:50.395" v="1246" actId="2696"/>
        <pc:sldMkLst>
          <pc:docMk/>
          <pc:sldMk cId="2245282658" sldId="261"/>
        </pc:sldMkLst>
        <pc:spChg chg="mod">
          <ac:chgData name="Liv Mielczarek (1800313)" userId="6e3e34fc-82c0-49a6-8b78-57d3bb01f3a5" providerId="ADAL" clId="{0EF9A19B-F073-0642-939D-031D5D08AE45}" dt="2021-03-17T12:23:58.388" v="1239" actId="1076"/>
          <ac:spMkLst>
            <pc:docMk/>
            <pc:sldMk cId="2245282658" sldId="261"/>
            <ac:spMk id="6" creationId="{23F06C25-09BD-FA4A-A77F-98829BC70431}"/>
          </ac:spMkLst>
        </pc:spChg>
        <pc:spChg chg="add mod">
          <ac:chgData name="Liv Mielczarek (1800313)" userId="6e3e34fc-82c0-49a6-8b78-57d3bb01f3a5" providerId="ADAL" clId="{0EF9A19B-F073-0642-939D-031D5D08AE45}" dt="2021-03-17T12:20:59.904" v="985" actId="1076"/>
          <ac:spMkLst>
            <pc:docMk/>
            <pc:sldMk cId="2245282658" sldId="261"/>
            <ac:spMk id="9" creationId="{71D4384F-3996-9442-BC56-C8CF6D3599D2}"/>
          </ac:spMkLst>
        </pc:spChg>
        <pc:spChg chg="add mod">
          <ac:chgData name="Liv Mielczarek (1800313)" userId="6e3e34fc-82c0-49a6-8b78-57d3bb01f3a5" providerId="ADAL" clId="{0EF9A19B-F073-0642-939D-031D5D08AE45}" dt="2021-03-17T12:23:40.997" v="1238" actId="255"/>
          <ac:spMkLst>
            <pc:docMk/>
            <pc:sldMk cId="2245282658" sldId="261"/>
            <ac:spMk id="10" creationId="{BC0E7A50-45E4-814F-9D19-D0EF5BF86427}"/>
          </ac:spMkLst>
        </pc:spChg>
        <pc:picChg chg="mod">
          <ac:chgData name="Liv Mielczarek (1800313)" userId="6e3e34fc-82c0-49a6-8b78-57d3bb01f3a5" providerId="ADAL" clId="{0EF9A19B-F073-0642-939D-031D5D08AE45}" dt="2021-03-17T12:24:08.973" v="1240" actId="1076"/>
          <ac:picMkLst>
            <pc:docMk/>
            <pc:sldMk cId="2245282658" sldId="261"/>
            <ac:picMk id="4" creationId="{9DE82EE2-2B1B-1347-BA17-CEDC04A3F1C6}"/>
          </ac:picMkLst>
        </pc:picChg>
        <pc:picChg chg="mod">
          <ac:chgData name="Liv Mielczarek (1800313)" userId="6e3e34fc-82c0-49a6-8b78-57d3bb01f3a5" providerId="ADAL" clId="{0EF9A19B-F073-0642-939D-031D5D08AE45}" dt="2021-03-17T12:22:33.905" v="1162" actId="1076"/>
          <ac:picMkLst>
            <pc:docMk/>
            <pc:sldMk cId="2245282658" sldId="261"/>
            <ac:picMk id="5" creationId="{D6E02F29-13B6-D546-97B7-8C66CCFDDE55}"/>
          </ac:picMkLst>
        </pc:picChg>
      </pc:sldChg>
      <pc:sldChg chg="del">
        <pc:chgData name="Liv Mielczarek (1800313)" userId="6e3e34fc-82c0-49a6-8b78-57d3bb01f3a5" providerId="ADAL" clId="{0EF9A19B-F073-0642-939D-031D5D08AE45}" dt="2021-03-17T12:00:13.824" v="15" actId="2696"/>
        <pc:sldMkLst>
          <pc:docMk/>
          <pc:sldMk cId="2894748522" sldId="262"/>
        </pc:sldMkLst>
      </pc:sldChg>
      <pc:sldChg chg="del">
        <pc:chgData name="Liv Mielczarek (1800313)" userId="6e3e34fc-82c0-49a6-8b78-57d3bb01f3a5" providerId="ADAL" clId="{0EF9A19B-F073-0642-939D-031D5D08AE45}" dt="2021-03-17T11:42:48.217" v="6" actId="2696"/>
        <pc:sldMkLst>
          <pc:docMk/>
          <pc:sldMk cId="1916271522" sldId="264"/>
        </pc:sldMkLst>
      </pc:sldChg>
      <pc:sldChg chg="del">
        <pc:chgData name="Liv Mielczarek (1800313)" userId="6e3e34fc-82c0-49a6-8b78-57d3bb01f3a5" providerId="ADAL" clId="{0EF9A19B-F073-0642-939D-031D5D08AE45}" dt="2021-03-17T12:17:52.039" v="809" actId="2696"/>
        <pc:sldMkLst>
          <pc:docMk/>
          <pc:sldMk cId="615384746" sldId="265"/>
        </pc:sldMkLst>
      </pc:sldChg>
      <pc:sldChg chg="addSp modSp del">
        <pc:chgData name="Liv Mielczarek (1800313)" userId="6e3e34fc-82c0-49a6-8b78-57d3bb01f3a5" providerId="ADAL" clId="{0EF9A19B-F073-0642-939D-031D5D08AE45}" dt="2021-03-17T12:16:42.509" v="799" actId="2696"/>
        <pc:sldMkLst>
          <pc:docMk/>
          <pc:sldMk cId="430363724" sldId="266"/>
        </pc:sldMkLst>
        <pc:spChg chg="add mod">
          <ac:chgData name="Liv Mielczarek (1800313)" userId="6e3e34fc-82c0-49a6-8b78-57d3bb01f3a5" providerId="ADAL" clId="{0EF9A19B-F073-0642-939D-031D5D08AE45}" dt="2021-03-17T12:10:34.327" v="299" actId="1076"/>
          <ac:spMkLst>
            <pc:docMk/>
            <pc:sldMk cId="430363724" sldId="266"/>
            <ac:spMk id="3" creationId="{461BDCBC-B359-4543-85F3-7A776848570B}"/>
          </ac:spMkLst>
        </pc:spChg>
        <pc:spChg chg="add mod">
          <ac:chgData name="Liv Mielczarek (1800313)" userId="6e3e34fc-82c0-49a6-8b78-57d3bb01f3a5" providerId="ADAL" clId="{0EF9A19B-F073-0642-939D-031D5D08AE45}" dt="2021-03-17T12:16:07.392" v="793" actId="20577"/>
          <ac:spMkLst>
            <pc:docMk/>
            <pc:sldMk cId="430363724" sldId="266"/>
            <ac:spMk id="9" creationId="{CD680160-9652-9748-BCBD-AA188125A734}"/>
          </ac:spMkLst>
        </pc:spChg>
        <pc:spChg chg="add mod">
          <ac:chgData name="Liv Mielczarek (1800313)" userId="6e3e34fc-82c0-49a6-8b78-57d3bb01f3a5" providerId="ADAL" clId="{0EF9A19B-F073-0642-939D-031D5D08AE45}" dt="2021-03-17T12:15:18.017" v="689" actId="1076"/>
          <ac:spMkLst>
            <pc:docMk/>
            <pc:sldMk cId="430363724" sldId="266"/>
            <ac:spMk id="10" creationId="{1F85D5A9-1136-3345-AC1E-CAE19934E959}"/>
          </ac:spMkLst>
        </pc:spChg>
      </pc:sldChg>
      <pc:sldChg chg="del">
        <pc:chgData name="Liv Mielczarek (1800313)" userId="6e3e34fc-82c0-49a6-8b78-57d3bb01f3a5" providerId="ADAL" clId="{0EF9A19B-F073-0642-939D-031D5D08AE45}" dt="2021-03-17T12:01:10.872" v="23" actId="2696"/>
        <pc:sldMkLst>
          <pc:docMk/>
          <pc:sldMk cId="2640340823" sldId="268"/>
        </pc:sldMkLst>
      </pc:sldChg>
      <pc:sldChg chg="del">
        <pc:chgData name="Liv Mielczarek (1800313)" userId="6e3e34fc-82c0-49a6-8b78-57d3bb01f3a5" providerId="ADAL" clId="{0EF9A19B-F073-0642-939D-031D5D08AE45}" dt="2021-03-17T12:18:45.936" v="816" actId="2696"/>
        <pc:sldMkLst>
          <pc:docMk/>
          <pc:sldMk cId="2371021026" sldId="270"/>
        </pc:sldMkLst>
      </pc:sldChg>
      <pc:sldChg chg="addSp modSp del">
        <pc:chgData name="Liv Mielczarek (1800313)" userId="6e3e34fc-82c0-49a6-8b78-57d3bb01f3a5" providerId="ADAL" clId="{0EF9A19B-F073-0642-939D-031D5D08AE45}" dt="2021-03-17T12:41:15.957" v="2515" actId="2696"/>
        <pc:sldMkLst>
          <pc:docMk/>
          <pc:sldMk cId="2989946814" sldId="271"/>
        </pc:sldMkLst>
        <pc:spChg chg="add mod">
          <ac:chgData name="Liv Mielczarek (1800313)" userId="6e3e34fc-82c0-49a6-8b78-57d3bb01f3a5" providerId="ADAL" clId="{0EF9A19B-F073-0642-939D-031D5D08AE45}" dt="2021-03-17T12:40:28.158" v="2507" actId="1076"/>
          <ac:spMkLst>
            <pc:docMk/>
            <pc:sldMk cId="2989946814" sldId="271"/>
            <ac:spMk id="2" creationId="{53A42C0F-C625-294F-BF03-D0FBD573A81D}"/>
          </ac:spMkLst>
        </pc:spChg>
      </pc:sldChg>
      <pc:sldChg chg="addSp modSp add del ord">
        <pc:chgData name="Liv Mielczarek (1800313)" userId="6e3e34fc-82c0-49a6-8b78-57d3bb01f3a5" providerId="ADAL" clId="{0EF9A19B-F073-0642-939D-031D5D08AE45}" dt="2021-03-17T12:57:42.414" v="3063" actId="2696"/>
        <pc:sldMkLst>
          <pc:docMk/>
          <pc:sldMk cId="3080731965" sldId="273"/>
        </pc:sldMkLst>
        <pc:spChg chg="add mod">
          <ac:chgData name="Liv Mielczarek (1800313)" userId="6e3e34fc-82c0-49a6-8b78-57d3bb01f3a5" providerId="ADAL" clId="{0EF9A19B-F073-0642-939D-031D5D08AE45}" dt="2021-03-17T12:49:56.062" v="2642" actId="1076"/>
          <ac:spMkLst>
            <pc:docMk/>
            <pc:sldMk cId="3080731965" sldId="273"/>
            <ac:spMk id="3" creationId="{7C716A3B-A7B6-854A-823C-03077D241798}"/>
          </ac:spMkLst>
        </pc:spChg>
        <pc:spChg chg="mod">
          <ac:chgData name="Liv Mielczarek (1800313)" userId="6e3e34fc-82c0-49a6-8b78-57d3bb01f3a5" providerId="ADAL" clId="{0EF9A19B-F073-0642-939D-031D5D08AE45}" dt="2021-03-17T12:54:43.895" v="2885" actId="20577"/>
          <ac:spMkLst>
            <pc:docMk/>
            <pc:sldMk cId="3080731965" sldId="273"/>
            <ac:spMk id="5" creationId="{32A07DF3-901C-5B49-B4FA-905F864B1E99}"/>
          </ac:spMkLst>
        </pc:spChg>
        <pc:spChg chg="add mod">
          <ac:chgData name="Liv Mielczarek (1800313)" userId="6e3e34fc-82c0-49a6-8b78-57d3bb01f3a5" providerId="ADAL" clId="{0EF9A19B-F073-0642-939D-031D5D08AE45}" dt="2021-03-17T12:49:49.754" v="2639" actId="1076"/>
          <ac:spMkLst>
            <pc:docMk/>
            <pc:sldMk cId="3080731965" sldId="273"/>
            <ac:spMk id="10" creationId="{4636CD75-50DE-EA46-86A4-DDA4C5CD115D}"/>
          </ac:spMkLst>
        </pc:spChg>
        <pc:spChg chg="add mod">
          <ac:chgData name="Liv Mielczarek (1800313)" userId="6e3e34fc-82c0-49a6-8b78-57d3bb01f3a5" providerId="ADAL" clId="{0EF9A19B-F073-0642-939D-031D5D08AE45}" dt="2021-03-17T12:51:06.523" v="2715" actId="1076"/>
          <ac:spMkLst>
            <pc:docMk/>
            <pc:sldMk cId="3080731965" sldId="273"/>
            <ac:spMk id="13" creationId="{CDB434E6-DD84-3C42-B346-536EC520795A}"/>
          </ac:spMkLst>
        </pc:spChg>
        <pc:spChg chg="add mod">
          <ac:chgData name="Liv Mielczarek (1800313)" userId="6e3e34fc-82c0-49a6-8b78-57d3bb01f3a5" providerId="ADAL" clId="{0EF9A19B-F073-0642-939D-031D5D08AE45}" dt="2021-03-17T12:56:11.710" v="3049" actId="14100"/>
          <ac:spMkLst>
            <pc:docMk/>
            <pc:sldMk cId="3080731965" sldId="273"/>
            <ac:spMk id="14" creationId="{D2C1E149-0979-6143-BE6E-6C2BC4A7931C}"/>
          </ac:spMkLst>
        </pc:spChg>
        <pc:picChg chg="add mod">
          <ac:chgData name="Liv Mielczarek (1800313)" userId="6e3e34fc-82c0-49a6-8b78-57d3bb01f3a5" providerId="ADAL" clId="{0EF9A19B-F073-0642-939D-031D5D08AE45}" dt="2021-03-17T12:49:45.960" v="2638" actId="1076"/>
          <ac:picMkLst>
            <pc:docMk/>
            <pc:sldMk cId="3080731965" sldId="273"/>
            <ac:picMk id="2" creationId="{6E26F69B-EEB8-894B-9AED-CC35A679D704}"/>
          </ac:picMkLst>
        </pc:picChg>
        <pc:picChg chg="add mod">
          <ac:chgData name="Liv Mielczarek (1800313)" userId="6e3e34fc-82c0-49a6-8b78-57d3bb01f3a5" providerId="ADAL" clId="{0EF9A19B-F073-0642-939D-031D5D08AE45}" dt="2021-03-17T12:50:28.268" v="2653" actId="1076"/>
          <ac:picMkLst>
            <pc:docMk/>
            <pc:sldMk cId="3080731965" sldId="273"/>
            <ac:picMk id="11" creationId="{15330850-188F-6D4F-9D30-872903F5E33B}"/>
          </ac:picMkLst>
        </pc:picChg>
        <pc:picChg chg="add mod">
          <ac:chgData name="Liv Mielczarek (1800313)" userId="6e3e34fc-82c0-49a6-8b78-57d3bb01f3a5" providerId="ADAL" clId="{0EF9A19B-F073-0642-939D-031D5D08AE45}" dt="2021-03-17T12:50:21.823" v="2652" actId="1076"/>
          <ac:picMkLst>
            <pc:docMk/>
            <pc:sldMk cId="3080731965" sldId="273"/>
            <ac:picMk id="12" creationId="{94CE12C9-B788-B349-B53E-E35EF566F2EC}"/>
          </ac:picMkLst>
        </pc:picChg>
      </pc:sldChg>
      <pc:sldChg chg="addSp delSp modSp del">
        <pc:chgData name="Liv Mielczarek (1800313)" userId="6e3e34fc-82c0-49a6-8b78-57d3bb01f3a5" providerId="ADAL" clId="{0EF9A19B-F073-0642-939D-031D5D08AE45}" dt="2021-03-17T12:35:09.386" v="1917" actId="2696"/>
        <pc:sldMkLst>
          <pc:docMk/>
          <pc:sldMk cId="300786241" sldId="274"/>
        </pc:sldMkLst>
        <pc:spChg chg="del">
          <ac:chgData name="Liv Mielczarek (1800313)" userId="6e3e34fc-82c0-49a6-8b78-57d3bb01f3a5" providerId="ADAL" clId="{0EF9A19B-F073-0642-939D-031D5D08AE45}" dt="2021-03-17T12:25:59.683" v="1256" actId="478"/>
          <ac:spMkLst>
            <pc:docMk/>
            <pc:sldMk cId="300786241" sldId="274"/>
            <ac:spMk id="5" creationId="{F3DEB154-7757-E24F-9199-E2F60A70D1D9}"/>
          </ac:spMkLst>
        </pc:spChg>
        <pc:spChg chg="del">
          <ac:chgData name="Liv Mielczarek (1800313)" userId="6e3e34fc-82c0-49a6-8b78-57d3bb01f3a5" providerId="ADAL" clId="{0EF9A19B-F073-0642-939D-031D5D08AE45}" dt="2021-03-17T12:26:02.750" v="1257" actId="478"/>
          <ac:spMkLst>
            <pc:docMk/>
            <pc:sldMk cId="300786241" sldId="274"/>
            <ac:spMk id="6" creationId="{5F9F8CDD-3A1E-D648-976E-73DE9245ACE8}"/>
          </ac:spMkLst>
        </pc:spChg>
        <pc:spChg chg="add mod">
          <ac:chgData name="Liv Mielczarek (1800313)" userId="6e3e34fc-82c0-49a6-8b78-57d3bb01f3a5" providerId="ADAL" clId="{0EF9A19B-F073-0642-939D-031D5D08AE45}" dt="2021-03-17T12:29:52.085" v="1356" actId="20577"/>
          <ac:spMkLst>
            <pc:docMk/>
            <pc:sldMk cId="300786241" sldId="274"/>
            <ac:spMk id="8" creationId="{9E7C3D50-36DA-1D40-844A-0C10CD7375C2}"/>
          </ac:spMkLst>
        </pc:spChg>
        <pc:spChg chg="add mod">
          <ac:chgData name="Liv Mielczarek (1800313)" userId="6e3e34fc-82c0-49a6-8b78-57d3bb01f3a5" providerId="ADAL" clId="{0EF9A19B-F073-0642-939D-031D5D08AE45}" dt="2021-03-17T12:34:39.628" v="1911" actId="20577"/>
          <ac:spMkLst>
            <pc:docMk/>
            <pc:sldMk cId="300786241" sldId="274"/>
            <ac:spMk id="9" creationId="{19CDBB1D-D96E-C745-8732-AFFEEA869F33}"/>
          </ac:spMkLst>
        </pc:spChg>
        <pc:picChg chg="add mod modCrop">
          <ac:chgData name="Liv Mielczarek (1800313)" userId="6e3e34fc-82c0-49a6-8b78-57d3bb01f3a5" providerId="ADAL" clId="{0EF9A19B-F073-0642-939D-031D5D08AE45}" dt="2021-03-17T12:28:24.025" v="1274" actId="14100"/>
          <ac:picMkLst>
            <pc:docMk/>
            <pc:sldMk cId="300786241" sldId="274"/>
            <ac:picMk id="2" creationId="{355D8CC4-B34A-2C4F-90AE-CC675F25BB1D}"/>
          </ac:picMkLst>
        </pc:picChg>
        <pc:picChg chg="add mod">
          <ac:chgData name="Liv Mielczarek (1800313)" userId="6e3e34fc-82c0-49a6-8b78-57d3bb01f3a5" providerId="ADAL" clId="{0EF9A19B-F073-0642-939D-031D5D08AE45}" dt="2021-03-17T12:28:41.010" v="1277" actId="14100"/>
          <ac:picMkLst>
            <pc:docMk/>
            <pc:sldMk cId="300786241" sldId="274"/>
            <ac:picMk id="3" creationId="{5AE413A1-2BB1-1446-B5B3-2915AF20E2F6}"/>
          </ac:picMkLst>
        </pc:picChg>
        <pc:picChg chg="del">
          <ac:chgData name="Liv Mielczarek (1800313)" userId="6e3e34fc-82c0-49a6-8b78-57d3bb01f3a5" providerId="ADAL" clId="{0EF9A19B-F073-0642-939D-031D5D08AE45}" dt="2021-03-17T12:25:57.797" v="1255" actId="478"/>
          <ac:picMkLst>
            <pc:docMk/>
            <pc:sldMk cId="300786241" sldId="274"/>
            <ac:picMk id="4" creationId="{334472E0-15C3-9146-974B-47C52546CCF1}"/>
          </ac:picMkLst>
        </pc:picChg>
        <pc:picChg chg="add mod">
          <ac:chgData name="Liv Mielczarek (1800313)" userId="6e3e34fc-82c0-49a6-8b78-57d3bb01f3a5" providerId="ADAL" clId="{0EF9A19B-F073-0642-939D-031D5D08AE45}" dt="2021-03-17T12:28:56.319" v="1281" actId="1076"/>
          <ac:picMkLst>
            <pc:docMk/>
            <pc:sldMk cId="300786241" sldId="274"/>
            <ac:picMk id="7" creationId="{AE24D7C9-EB86-6347-B528-461F70E84398}"/>
          </ac:picMkLst>
        </pc:picChg>
      </pc:sldChg>
      <pc:sldChg chg="addSp delSp modSp new">
        <pc:chgData name="Liv Mielczarek (1800313)" userId="6e3e34fc-82c0-49a6-8b78-57d3bb01f3a5" providerId="ADAL" clId="{0EF9A19B-F073-0642-939D-031D5D08AE45}" dt="2021-03-17T11:42:42.542" v="5" actId="14100"/>
        <pc:sldMkLst>
          <pc:docMk/>
          <pc:sldMk cId="2231719666" sldId="275"/>
        </pc:sldMkLst>
        <pc:spChg chg="del">
          <ac:chgData name="Liv Mielczarek (1800313)" userId="6e3e34fc-82c0-49a6-8b78-57d3bb01f3a5" providerId="ADAL" clId="{0EF9A19B-F073-0642-939D-031D5D08AE45}" dt="2021-03-17T11:42:21.535" v="1" actId="478"/>
          <ac:spMkLst>
            <pc:docMk/>
            <pc:sldMk cId="2231719666" sldId="275"/>
            <ac:spMk id="2" creationId="{FE09209B-3CF6-E247-AF6E-39AA1631E2F9}"/>
          </ac:spMkLst>
        </pc:spChg>
        <pc:spChg chg="del">
          <ac:chgData name="Liv Mielczarek (1800313)" userId="6e3e34fc-82c0-49a6-8b78-57d3bb01f3a5" providerId="ADAL" clId="{0EF9A19B-F073-0642-939D-031D5D08AE45}" dt="2021-03-17T11:42:23.723" v="2" actId="478"/>
          <ac:spMkLst>
            <pc:docMk/>
            <pc:sldMk cId="2231719666" sldId="275"/>
            <ac:spMk id="3" creationId="{60A10141-C2B9-7642-9B0A-FBB88AF4C400}"/>
          </ac:spMkLst>
        </pc:spChg>
        <pc:picChg chg="add mod">
          <ac:chgData name="Liv Mielczarek (1800313)" userId="6e3e34fc-82c0-49a6-8b78-57d3bb01f3a5" providerId="ADAL" clId="{0EF9A19B-F073-0642-939D-031D5D08AE45}" dt="2021-03-17T11:42:42.542" v="5" actId="14100"/>
          <ac:picMkLst>
            <pc:docMk/>
            <pc:sldMk cId="2231719666" sldId="275"/>
            <ac:picMk id="4" creationId="{15170D15-2FA0-D940-8625-04CCE832A7A8}"/>
          </ac:picMkLst>
        </pc:picChg>
      </pc:sldChg>
      <pc:sldChg chg="addSp delSp modSp new">
        <pc:chgData name="Liv Mielczarek (1800313)" userId="6e3e34fc-82c0-49a6-8b78-57d3bb01f3a5" providerId="ADAL" clId="{0EF9A19B-F073-0642-939D-031D5D08AE45}" dt="2021-03-17T12:00:10.480" v="14" actId="1076"/>
        <pc:sldMkLst>
          <pc:docMk/>
          <pc:sldMk cId="425144960" sldId="276"/>
        </pc:sldMkLst>
        <pc:spChg chg="del">
          <ac:chgData name="Liv Mielczarek (1800313)" userId="6e3e34fc-82c0-49a6-8b78-57d3bb01f3a5" providerId="ADAL" clId="{0EF9A19B-F073-0642-939D-031D5D08AE45}" dt="2021-03-17T11:59:53.367" v="8" actId="478"/>
          <ac:spMkLst>
            <pc:docMk/>
            <pc:sldMk cId="425144960" sldId="276"/>
            <ac:spMk id="2" creationId="{214E52AC-CB82-994E-A422-AD6558B338A6}"/>
          </ac:spMkLst>
        </pc:spChg>
        <pc:spChg chg="del">
          <ac:chgData name="Liv Mielczarek (1800313)" userId="6e3e34fc-82c0-49a6-8b78-57d3bb01f3a5" providerId="ADAL" clId="{0EF9A19B-F073-0642-939D-031D5D08AE45}" dt="2021-03-17T11:59:55.395" v="9" actId="478"/>
          <ac:spMkLst>
            <pc:docMk/>
            <pc:sldMk cId="425144960" sldId="276"/>
            <ac:spMk id="3" creationId="{B92594C6-B980-3941-8B4A-6763EB29984A}"/>
          </ac:spMkLst>
        </pc:spChg>
        <pc:picChg chg="add mod">
          <ac:chgData name="Liv Mielczarek (1800313)" userId="6e3e34fc-82c0-49a6-8b78-57d3bb01f3a5" providerId="ADAL" clId="{0EF9A19B-F073-0642-939D-031D5D08AE45}" dt="2021-03-17T12:00:10.480" v="14" actId="1076"/>
          <ac:picMkLst>
            <pc:docMk/>
            <pc:sldMk cId="425144960" sldId="276"/>
            <ac:picMk id="4" creationId="{F747DC0A-F303-724A-A7D2-CC37B81B86C0}"/>
          </ac:picMkLst>
        </pc:picChg>
      </pc:sldChg>
      <pc:sldChg chg="addSp delSp modSp new">
        <pc:chgData name="Liv Mielczarek (1800313)" userId="6e3e34fc-82c0-49a6-8b78-57d3bb01f3a5" providerId="ADAL" clId="{0EF9A19B-F073-0642-939D-031D5D08AE45}" dt="2021-03-17T12:01:06.203" v="22" actId="1076"/>
        <pc:sldMkLst>
          <pc:docMk/>
          <pc:sldMk cId="2226160197" sldId="277"/>
        </pc:sldMkLst>
        <pc:spChg chg="del">
          <ac:chgData name="Liv Mielczarek (1800313)" userId="6e3e34fc-82c0-49a6-8b78-57d3bb01f3a5" providerId="ADAL" clId="{0EF9A19B-F073-0642-939D-031D5D08AE45}" dt="2021-03-17T12:00:55.563" v="17" actId="478"/>
          <ac:spMkLst>
            <pc:docMk/>
            <pc:sldMk cId="2226160197" sldId="277"/>
            <ac:spMk id="2" creationId="{F55FAA50-A138-8B4E-8F4A-A13D8F167F52}"/>
          </ac:spMkLst>
        </pc:spChg>
        <pc:spChg chg="del">
          <ac:chgData name="Liv Mielczarek (1800313)" userId="6e3e34fc-82c0-49a6-8b78-57d3bb01f3a5" providerId="ADAL" clId="{0EF9A19B-F073-0642-939D-031D5D08AE45}" dt="2021-03-17T12:00:57.414" v="18" actId="478"/>
          <ac:spMkLst>
            <pc:docMk/>
            <pc:sldMk cId="2226160197" sldId="277"/>
            <ac:spMk id="3" creationId="{C146580D-4ED1-7E49-9B7B-F0F2BB858225}"/>
          </ac:spMkLst>
        </pc:spChg>
        <pc:picChg chg="add mod">
          <ac:chgData name="Liv Mielczarek (1800313)" userId="6e3e34fc-82c0-49a6-8b78-57d3bb01f3a5" providerId="ADAL" clId="{0EF9A19B-F073-0642-939D-031D5D08AE45}" dt="2021-03-17T12:01:06.203" v="22" actId="1076"/>
          <ac:picMkLst>
            <pc:docMk/>
            <pc:sldMk cId="2226160197" sldId="277"/>
            <ac:picMk id="4" creationId="{B9FBFD55-7751-044D-90D2-9660A1DDFA94}"/>
          </ac:picMkLst>
        </pc:picChg>
      </pc:sldChg>
      <pc:sldChg chg="addSp delSp modSp new del mod ord setBg">
        <pc:chgData name="Liv Mielczarek (1800313)" userId="6e3e34fc-82c0-49a6-8b78-57d3bb01f3a5" providerId="ADAL" clId="{0EF9A19B-F073-0642-939D-031D5D08AE45}" dt="2021-03-17T12:05:33.553" v="83" actId="2696"/>
        <pc:sldMkLst>
          <pc:docMk/>
          <pc:sldMk cId="2369808025" sldId="278"/>
        </pc:sldMkLst>
        <pc:spChg chg="del">
          <ac:chgData name="Liv Mielczarek (1800313)" userId="6e3e34fc-82c0-49a6-8b78-57d3bb01f3a5" providerId="ADAL" clId="{0EF9A19B-F073-0642-939D-031D5D08AE45}" dt="2021-03-17T12:03:35.172" v="54" actId="478"/>
          <ac:spMkLst>
            <pc:docMk/>
            <pc:sldMk cId="2369808025" sldId="278"/>
            <ac:spMk id="2" creationId="{72B6FB41-F89A-494B-868E-7BABFD4251D5}"/>
          </ac:spMkLst>
        </pc:spChg>
        <pc:spChg chg="del">
          <ac:chgData name="Liv Mielczarek (1800313)" userId="6e3e34fc-82c0-49a6-8b78-57d3bb01f3a5" providerId="ADAL" clId="{0EF9A19B-F073-0642-939D-031D5D08AE45}" dt="2021-03-17T12:03:37.138" v="55" actId="478"/>
          <ac:spMkLst>
            <pc:docMk/>
            <pc:sldMk cId="2369808025" sldId="278"/>
            <ac:spMk id="3" creationId="{F631E654-2C98-7549-A60C-ACE4D3A94DA8}"/>
          </ac:spMkLst>
        </pc:spChg>
        <pc:spChg chg="add del">
          <ac:chgData name="Liv Mielczarek (1800313)" userId="6e3e34fc-82c0-49a6-8b78-57d3bb01f3a5" providerId="ADAL" clId="{0EF9A19B-F073-0642-939D-031D5D08AE45}" dt="2021-03-17T12:03:46.904" v="58" actId="26606"/>
          <ac:spMkLst>
            <pc:docMk/>
            <pc:sldMk cId="2369808025" sldId="278"/>
            <ac:spMk id="9" creationId="{C5278130-DFE0-457B-8698-88DF69019DDE}"/>
          </ac:spMkLst>
        </pc:spChg>
        <pc:spChg chg="add del">
          <ac:chgData name="Liv Mielczarek (1800313)" userId="6e3e34fc-82c0-49a6-8b78-57d3bb01f3a5" providerId="ADAL" clId="{0EF9A19B-F073-0642-939D-031D5D08AE45}" dt="2021-03-17T12:03:46.904" v="58" actId="26606"/>
          <ac:spMkLst>
            <pc:docMk/>
            <pc:sldMk cId="2369808025" sldId="278"/>
            <ac:spMk id="11" creationId="{2F99531B-1681-4D6E-BECB-18325B33A618}"/>
          </ac:spMkLst>
        </pc:spChg>
        <pc:spChg chg="add del">
          <ac:chgData name="Liv Mielczarek (1800313)" userId="6e3e34fc-82c0-49a6-8b78-57d3bb01f3a5" providerId="ADAL" clId="{0EF9A19B-F073-0642-939D-031D5D08AE45}" dt="2021-03-17T12:03:46.904" v="58" actId="26606"/>
          <ac:spMkLst>
            <pc:docMk/>
            <pc:sldMk cId="2369808025" sldId="278"/>
            <ac:spMk id="13" creationId="{78679AEA-B1FA-470F-9FCA-771A904D56E9}"/>
          </ac:spMkLst>
        </pc:spChg>
        <pc:spChg chg="add">
          <ac:chgData name="Liv Mielczarek (1800313)" userId="6e3e34fc-82c0-49a6-8b78-57d3bb01f3a5" providerId="ADAL" clId="{0EF9A19B-F073-0642-939D-031D5D08AE45}" dt="2021-03-17T12:03:46.912" v="59" actId="26606"/>
          <ac:spMkLst>
            <pc:docMk/>
            <pc:sldMk cId="2369808025" sldId="278"/>
            <ac:spMk id="19" creationId="{42A4FC2C-047E-45A5-965D-8E1E3BF09BC6}"/>
          </ac:spMkLst>
        </pc:spChg>
        <pc:picChg chg="add mod">
          <ac:chgData name="Liv Mielczarek (1800313)" userId="6e3e34fc-82c0-49a6-8b78-57d3bb01f3a5" providerId="ADAL" clId="{0EF9A19B-F073-0642-939D-031D5D08AE45}" dt="2021-03-17T12:03:46.912" v="59" actId="26606"/>
          <ac:picMkLst>
            <pc:docMk/>
            <pc:sldMk cId="2369808025" sldId="278"/>
            <ac:picMk id="4" creationId="{A4FF3402-FAAD-D547-B8BA-30ABA239E015}"/>
          </ac:picMkLst>
        </pc:picChg>
        <pc:picChg chg="add mod modCrop">
          <ac:chgData name="Liv Mielczarek (1800313)" userId="6e3e34fc-82c0-49a6-8b78-57d3bb01f3a5" providerId="ADAL" clId="{0EF9A19B-F073-0642-939D-031D5D08AE45}" dt="2021-03-17T12:04:53.451" v="77" actId="1076"/>
          <ac:picMkLst>
            <pc:docMk/>
            <pc:sldMk cId="2369808025" sldId="278"/>
            <ac:picMk id="5" creationId="{24C2BA7A-3687-4045-B0DD-28B91765708D}"/>
          </ac:picMkLst>
        </pc:picChg>
        <pc:cxnChg chg="add del">
          <ac:chgData name="Liv Mielczarek (1800313)" userId="6e3e34fc-82c0-49a6-8b78-57d3bb01f3a5" providerId="ADAL" clId="{0EF9A19B-F073-0642-939D-031D5D08AE45}" dt="2021-03-17T12:03:46.904" v="58" actId="26606"/>
          <ac:cxnSpMkLst>
            <pc:docMk/>
            <pc:sldMk cId="2369808025" sldId="278"/>
            <ac:cxnSpMk id="15" creationId="{7F31F680-B796-4BB9-B054-0657B8D6C471}"/>
          </ac:cxnSpMkLst>
        </pc:cxnChg>
        <pc:cxnChg chg="add del">
          <ac:chgData name="Liv Mielczarek (1800313)" userId="6e3e34fc-82c0-49a6-8b78-57d3bb01f3a5" providerId="ADAL" clId="{0EF9A19B-F073-0642-939D-031D5D08AE45}" dt="2021-03-17T12:03:46.904" v="58" actId="26606"/>
          <ac:cxnSpMkLst>
            <pc:docMk/>
            <pc:sldMk cId="2369808025" sldId="278"/>
            <ac:cxnSpMk id="17" creationId="{F827AE7A-BC24-4CE5-8BAD-FAF901050967}"/>
          </ac:cxnSpMkLst>
        </pc:cxnChg>
      </pc:sldChg>
      <pc:sldChg chg="addSp delSp modSp new del mod setBg">
        <pc:chgData name="Liv Mielczarek (1800313)" userId="6e3e34fc-82c0-49a6-8b78-57d3bb01f3a5" providerId="ADAL" clId="{0EF9A19B-F073-0642-939D-031D5D08AE45}" dt="2021-03-17T13:27:26.207" v="4240" actId="2696"/>
        <pc:sldMkLst>
          <pc:docMk/>
          <pc:sldMk cId="2161967848" sldId="279"/>
        </pc:sldMkLst>
        <pc:spChg chg="del">
          <ac:chgData name="Liv Mielczarek (1800313)" userId="6e3e34fc-82c0-49a6-8b78-57d3bb01f3a5" providerId="ADAL" clId="{0EF9A19B-F073-0642-939D-031D5D08AE45}" dt="2021-03-17T12:05:24.090" v="79" actId="478"/>
          <ac:spMkLst>
            <pc:docMk/>
            <pc:sldMk cId="2161967848" sldId="279"/>
            <ac:spMk id="2" creationId="{8A861EA0-6F89-D04C-9417-7926AFD7C15D}"/>
          </ac:spMkLst>
        </pc:spChg>
        <pc:spChg chg="del">
          <ac:chgData name="Liv Mielczarek (1800313)" userId="6e3e34fc-82c0-49a6-8b78-57d3bb01f3a5" providerId="ADAL" clId="{0EF9A19B-F073-0642-939D-031D5D08AE45}" dt="2021-03-17T12:05:25.682" v="80" actId="478"/>
          <ac:spMkLst>
            <pc:docMk/>
            <pc:sldMk cId="2161967848" sldId="279"/>
            <ac:spMk id="3" creationId="{60E47DC7-7D33-AB46-8C58-19887F4D0B00}"/>
          </ac:spMkLst>
        </pc:spChg>
        <pc:spChg chg="add">
          <ac:chgData name="Liv Mielczarek (1800313)" userId="6e3e34fc-82c0-49a6-8b78-57d3bb01f3a5" providerId="ADAL" clId="{0EF9A19B-F073-0642-939D-031D5D08AE45}" dt="2021-03-17T12:05:30.266" v="82" actId="26606"/>
          <ac:spMkLst>
            <pc:docMk/>
            <pc:sldMk cId="2161967848" sldId="279"/>
            <ac:spMk id="9" creationId="{42A4FC2C-047E-45A5-965D-8E1E3BF09BC6}"/>
          </ac:spMkLst>
        </pc:spChg>
        <pc:picChg chg="add mod">
          <ac:chgData name="Liv Mielczarek (1800313)" userId="6e3e34fc-82c0-49a6-8b78-57d3bb01f3a5" providerId="ADAL" clId="{0EF9A19B-F073-0642-939D-031D5D08AE45}" dt="2021-03-17T12:05:30.266" v="82" actId="26606"/>
          <ac:picMkLst>
            <pc:docMk/>
            <pc:sldMk cId="2161967848" sldId="279"/>
            <ac:picMk id="4" creationId="{73971522-D8D5-D142-97F0-0ADEBE6BEBA4}"/>
          </ac:picMkLst>
        </pc:picChg>
      </pc:sldChg>
      <pc:sldChg chg="addSp delSp modSp new mod setBg">
        <pc:chgData name="Liv Mielczarek (1800313)" userId="6e3e34fc-82c0-49a6-8b78-57d3bb01f3a5" providerId="ADAL" clId="{0EF9A19B-F073-0642-939D-031D5D08AE45}" dt="2021-03-17T12:16:34.896" v="798" actId="26606"/>
        <pc:sldMkLst>
          <pc:docMk/>
          <pc:sldMk cId="1532857283" sldId="280"/>
        </pc:sldMkLst>
        <pc:spChg chg="del">
          <ac:chgData name="Liv Mielczarek (1800313)" userId="6e3e34fc-82c0-49a6-8b78-57d3bb01f3a5" providerId="ADAL" clId="{0EF9A19B-F073-0642-939D-031D5D08AE45}" dt="2021-03-17T12:16:28.195" v="795" actId="478"/>
          <ac:spMkLst>
            <pc:docMk/>
            <pc:sldMk cId="1532857283" sldId="280"/>
            <ac:spMk id="2" creationId="{D34E05CE-DD55-4A4D-9B6D-2848964F203B}"/>
          </ac:spMkLst>
        </pc:spChg>
        <pc:spChg chg="del">
          <ac:chgData name="Liv Mielczarek (1800313)" userId="6e3e34fc-82c0-49a6-8b78-57d3bb01f3a5" providerId="ADAL" clId="{0EF9A19B-F073-0642-939D-031D5D08AE45}" dt="2021-03-17T12:16:29.886" v="796" actId="478"/>
          <ac:spMkLst>
            <pc:docMk/>
            <pc:sldMk cId="1532857283" sldId="280"/>
            <ac:spMk id="3" creationId="{B16C3B99-02C8-FD4D-86BD-E704CD637491}"/>
          </ac:spMkLst>
        </pc:spChg>
        <pc:spChg chg="add">
          <ac:chgData name="Liv Mielczarek (1800313)" userId="6e3e34fc-82c0-49a6-8b78-57d3bb01f3a5" providerId="ADAL" clId="{0EF9A19B-F073-0642-939D-031D5D08AE45}" dt="2021-03-17T12:16:34.896" v="798" actId="26606"/>
          <ac:spMkLst>
            <pc:docMk/>
            <pc:sldMk cId="1532857283" sldId="280"/>
            <ac:spMk id="9" creationId="{42A4FC2C-047E-45A5-965D-8E1E3BF09BC6}"/>
          </ac:spMkLst>
        </pc:spChg>
        <pc:picChg chg="add mod">
          <ac:chgData name="Liv Mielczarek (1800313)" userId="6e3e34fc-82c0-49a6-8b78-57d3bb01f3a5" providerId="ADAL" clId="{0EF9A19B-F073-0642-939D-031D5D08AE45}" dt="2021-03-17T12:16:34.896" v="798" actId="26606"/>
          <ac:picMkLst>
            <pc:docMk/>
            <pc:sldMk cId="1532857283" sldId="280"/>
            <ac:picMk id="4" creationId="{10280BA4-83C6-594D-B0F2-B1ED742C7D9C}"/>
          </ac:picMkLst>
        </pc:picChg>
      </pc:sldChg>
      <pc:sldChg chg="addSp delSp modSp new">
        <pc:chgData name="Liv Mielczarek (1800313)" userId="6e3e34fc-82c0-49a6-8b78-57d3bb01f3a5" providerId="ADAL" clId="{0EF9A19B-F073-0642-939D-031D5D08AE45}" dt="2021-03-17T12:17:48.478" v="808" actId="1076"/>
        <pc:sldMkLst>
          <pc:docMk/>
          <pc:sldMk cId="889353606" sldId="281"/>
        </pc:sldMkLst>
        <pc:spChg chg="del">
          <ac:chgData name="Liv Mielczarek (1800313)" userId="6e3e34fc-82c0-49a6-8b78-57d3bb01f3a5" providerId="ADAL" clId="{0EF9A19B-F073-0642-939D-031D5D08AE45}" dt="2021-03-17T12:17:26.004" v="801" actId="478"/>
          <ac:spMkLst>
            <pc:docMk/>
            <pc:sldMk cId="889353606" sldId="281"/>
            <ac:spMk id="2" creationId="{9E6E01C7-7092-C54F-A945-71DB4BF41E4C}"/>
          </ac:spMkLst>
        </pc:spChg>
        <pc:spChg chg="del">
          <ac:chgData name="Liv Mielczarek (1800313)" userId="6e3e34fc-82c0-49a6-8b78-57d3bb01f3a5" providerId="ADAL" clId="{0EF9A19B-F073-0642-939D-031D5D08AE45}" dt="2021-03-17T12:17:28.248" v="802" actId="478"/>
          <ac:spMkLst>
            <pc:docMk/>
            <pc:sldMk cId="889353606" sldId="281"/>
            <ac:spMk id="3" creationId="{350F369B-B473-D140-930B-21EF9F0784DF}"/>
          </ac:spMkLst>
        </pc:spChg>
        <pc:picChg chg="add mod">
          <ac:chgData name="Liv Mielczarek (1800313)" userId="6e3e34fc-82c0-49a6-8b78-57d3bb01f3a5" providerId="ADAL" clId="{0EF9A19B-F073-0642-939D-031D5D08AE45}" dt="2021-03-17T12:17:48.478" v="808" actId="1076"/>
          <ac:picMkLst>
            <pc:docMk/>
            <pc:sldMk cId="889353606" sldId="281"/>
            <ac:picMk id="4" creationId="{1D7A310C-7CE5-B44E-BC62-90ADD30A4FB7}"/>
          </ac:picMkLst>
        </pc:picChg>
      </pc:sldChg>
      <pc:sldChg chg="addSp delSp modSp new mod setBg">
        <pc:chgData name="Liv Mielczarek (1800313)" userId="6e3e34fc-82c0-49a6-8b78-57d3bb01f3a5" providerId="ADAL" clId="{0EF9A19B-F073-0642-939D-031D5D08AE45}" dt="2021-03-17T12:18:42.846" v="815" actId="26606"/>
        <pc:sldMkLst>
          <pc:docMk/>
          <pc:sldMk cId="3186057794" sldId="282"/>
        </pc:sldMkLst>
        <pc:spChg chg="del">
          <ac:chgData name="Liv Mielczarek (1800313)" userId="6e3e34fc-82c0-49a6-8b78-57d3bb01f3a5" providerId="ADAL" clId="{0EF9A19B-F073-0642-939D-031D5D08AE45}" dt="2021-03-17T12:18:29.170" v="811" actId="478"/>
          <ac:spMkLst>
            <pc:docMk/>
            <pc:sldMk cId="3186057794" sldId="282"/>
            <ac:spMk id="2" creationId="{8AD41D74-00B9-EA44-9C62-B53D5715B065}"/>
          </ac:spMkLst>
        </pc:spChg>
        <pc:spChg chg="del">
          <ac:chgData name="Liv Mielczarek (1800313)" userId="6e3e34fc-82c0-49a6-8b78-57d3bb01f3a5" providerId="ADAL" clId="{0EF9A19B-F073-0642-939D-031D5D08AE45}" dt="2021-03-17T12:18:31.125" v="812" actId="478"/>
          <ac:spMkLst>
            <pc:docMk/>
            <pc:sldMk cId="3186057794" sldId="282"/>
            <ac:spMk id="3" creationId="{6524C948-C4F2-E54B-9B3D-2910E05743E1}"/>
          </ac:spMkLst>
        </pc:spChg>
        <pc:spChg chg="add">
          <ac:chgData name="Liv Mielczarek (1800313)" userId="6e3e34fc-82c0-49a6-8b78-57d3bb01f3a5" providerId="ADAL" clId="{0EF9A19B-F073-0642-939D-031D5D08AE45}" dt="2021-03-17T12:18:42.846" v="815" actId="26606"/>
          <ac:spMkLst>
            <pc:docMk/>
            <pc:sldMk cId="3186057794" sldId="282"/>
            <ac:spMk id="9" creationId="{42A4FC2C-047E-45A5-965D-8E1E3BF09BC6}"/>
          </ac:spMkLst>
        </pc:spChg>
        <pc:picChg chg="add mod">
          <ac:chgData name="Liv Mielczarek (1800313)" userId="6e3e34fc-82c0-49a6-8b78-57d3bb01f3a5" providerId="ADAL" clId="{0EF9A19B-F073-0642-939D-031D5D08AE45}" dt="2021-03-17T12:18:42.846" v="815" actId="26606"/>
          <ac:picMkLst>
            <pc:docMk/>
            <pc:sldMk cId="3186057794" sldId="282"/>
            <ac:picMk id="4" creationId="{2144D5CC-B6B4-9541-A4A3-45B2F4FFAF5E}"/>
          </ac:picMkLst>
        </pc:picChg>
      </pc:sldChg>
      <pc:sldChg chg="addSp delSp modSp new mod setBg">
        <pc:chgData name="Liv Mielczarek (1800313)" userId="6e3e34fc-82c0-49a6-8b78-57d3bb01f3a5" providerId="ADAL" clId="{0EF9A19B-F073-0642-939D-031D5D08AE45}" dt="2021-03-17T12:24:46.707" v="1245" actId="26606"/>
        <pc:sldMkLst>
          <pc:docMk/>
          <pc:sldMk cId="4055970128" sldId="283"/>
        </pc:sldMkLst>
        <pc:spChg chg="del">
          <ac:chgData name="Liv Mielczarek (1800313)" userId="6e3e34fc-82c0-49a6-8b78-57d3bb01f3a5" providerId="ADAL" clId="{0EF9A19B-F073-0642-939D-031D5D08AE45}" dt="2021-03-17T12:24:31.864" v="1242" actId="478"/>
          <ac:spMkLst>
            <pc:docMk/>
            <pc:sldMk cId="4055970128" sldId="283"/>
            <ac:spMk id="2" creationId="{957303B9-28BA-D345-90A1-ECC2A7DE8BA5}"/>
          </ac:spMkLst>
        </pc:spChg>
        <pc:spChg chg="del">
          <ac:chgData name="Liv Mielczarek (1800313)" userId="6e3e34fc-82c0-49a6-8b78-57d3bb01f3a5" providerId="ADAL" clId="{0EF9A19B-F073-0642-939D-031D5D08AE45}" dt="2021-03-17T12:24:33.581" v="1243" actId="478"/>
          <ac:spMkLst>
            <pc:docMk/>
            <pc:sldMk cId="4055970128" sldId="283"/>
            <ac:spMk id="3" creationId="{68658EEF-2B35-794F-8617-94260618E1C7}"/>
          </ac:spMkLst>
        </pc:spChg>
        <pc:spChg chg="add">
          <ac:chgData name="Liv Mielczarek (1800313)" userId="6e3e34fc-82c0-49a6-8b78-57d3bb01f3a5" providerId="ADAL" clId="{0EF9A19B-F073-0642-939D-031D5D08AE45}" dt="2021-03-17T12:24:46.707" v="1245" actId="26606"/>
          <ac:spMkLst>
            <pc:docMk/>
            <pc:sldMk cId="4055970128" sldId="283"/>
            <ac:spMk id="9" creationId="{42A4FC2C-047E-45A5-965D-8E1E3BF09BC6}"/>
          </ac:spMkLst>
        </pc:spChg>
        <pc:picChg chg="add mod">
          <ac:chgData name="Liv Mielczarek (1800313)" userId="6e3e34fc-82c0-49a6-8b78-57d3bb01f3a5" providerId="ADAL" clId="{0EF9A19B-F073-0642-939D-031D5D08AE45}" dt="2021-03-17T12:24:46.707" v="1245" actId="26606"/>
          <ac:picMkLst>
            <pc:docMk/>
            <pc:sldMk cId="4055970128" sldId="283"/>
            <ac:picMk id="4" creationId="{708D7CCC-FD12-4143-8BD7-D5B97A107887}"/>
          </ac:picMkLst>
        </pc:picChg>
      </pc:sldChg>
      <pc:sldChg chg="addSp delSp modSp new del mod setBg">
        <pc:chgData name="Liv Mielczarek (1800313)" userId="6e3e34fc-82c0-49a6-8b78-57d3bb01f3a5" providerId="ADAL" clId="{0EF9A19B-F073-0642-939D-031D5D08AE45}" dt="2021-03-17T12:46:47.992" v="2626" actId="2696"/>
        <pc:sldMkLst>
          <pc:docMk/>
          <pc:sldMk cId="1176560357" sldId="284"/>
        </pc:sldMkLst>
        <pc:spChg chg="del">
          <ac:chgData name="Liv Mielczarek (1800313)" userId="6e3e34fc-82c0-49a6-8b78-57d3bb01f3a5" providerId="ADAL" clId="{0EF9A19B-F073-0642-939D-031D5D08AE45}" dt="2021-03-17T12:34:59.187" v="1913" actId="478"/>
          <ac:spMkLst>
            <pc:docMk/>
            <pc:sldMk cId="1176560357" sldId="284"/>
            <ac:spMk id="2" creationId="{A818F752-1FFE-7645-A143-F86763278371}"/>
          </ac:spMkLst>
        </pc:spChg>
        <pc:spChg chg="del">
          <ac:chgData name="Liv Mielczarek (1800313)" userId="6e3e34fc-82c0-49a6-8b78-57d3bb01f3a5" providerId="ADAL" clId="{0EF9A19B-F073-0642-939D-031D5D08AE45}" dt="2021-03-17T12:35:00.704" v="1914" actId="478"/>
          <ac:spMkLst>
            <pc:docMk/>
            <pc:sldMk cId="1176560357" sldId="284"/>
            <ac:spMk id="3" creationId="{E238394F-C42B-5F4C-A3E9-D0534B2ED77E}"/>
          </ac:spMkLst>
        </pc:spChg>
        <pc:spChg chg="add">
          <ac:chgData name="Liv Mielczarek (1800313)" userId="6e3e34fc-82c0-49a6-8b78-57d3bb01f3a5" providerId="ADAL" clId="{0EF9A19B-F073-0642-939D-031D5D08AE45}" dt="2021-03-17T12:35:05.094" v="1916" actId="26606"/>
          <ac:spMkLst>
            <pc:docMk/>
            <pc:sldMk cId="1176560357" sldId="284"/>
            <ac:spMk id="9" creationId="{42A4FC2C-047E-45A5-965D-8E1E3BF09BC6}"/>
          </ac:spMkLst>
        </pc:spChg>
        <pc:spChg chg="add mod">
          <ac:chgData name="Liv Mielczarek (1800313)" userId="6e3e34fc-82c0-49a6-8b78-57d3bb01f3a5" providerId="ADAL" clId="{0EF9A19B-F073-0642-939D-031D5D08AE45}" dt="2021-03-17T12:46:29.244" v="2625" actId="1076"/>
          <ac:spMkLst>
            <pc:docMk/>
            <pc:sldMk cId="1176560357" sldId="284"/>
            <ac:spMk id="10" creationId="{BEFAF309-F318-0341-BA6D-77C83D75E148}"/>
          </ac:spMkLst>
        </pc:spChg>
        <pc:picChg chg="add mod modCrop">
          <ac:chgData name="Liv Mielczarek (1800313)" userId="6e3e34fc-82c0-49a6-8b78-57d3bb01f3a5" providerId="ADAL" clId="{0EF9A19B-F073-0642-939D-031D5D08AE45}" dt="2021-03-17T12:44:12.947" v="2542" actId="1076"/>
          <ac:picMkLst>
            <pc:docMk/>
            <pc:sldMk cId="1176560357" sldId="284"/>
            <ac:picMk id="4" creationId="{2C22A69A-5158-5E43-A550-9A2C47C16D98}"/>
          </ac:picMkLst>
        </pc:picChg>
        <pc:picChg chg="add mod modCrop">
          <ac:chgData name="Liv Mielczarek (1800313)" userId="6e3e34fc-82c0-49a6-8b78-57d3bb01f3a5" providerId="ADAL" clId="{0EF9A19B-F073-0642-939D-031D5D08AE45}" dt="2021-03-17T12:45:27.658" v="2566" actId="1076"/>
          <ac:picMkLst>
            <pc:docMk/>
            <pc:sldMk cId="1176560357" sldId="284"/>
            <ac:picMk id="5" creationId="{06813E82-A141-1D43-A5A6-1E9A8512C859}"/>
          </ac:picMkLst>
        </pc:picChg>
        <pc:picChg chg="add mod modCrop">
          <ac:chgData name="Liv Mielczarek (1800313)" userId="6e3e34fc-82c0-49a6-8b78-57d3bb01f3a5" providerId="ADAL" clId="{0EF9A19B-F073-0642-939D-031D5D08AE45}" dt="2021-03-17T12:45:50.422" v="2574" actId="14100"/>
          <ac:picMkLst>
            <pc:docMk/>
            <pc:sldMk cId="1176560357" sldId="284"/>
            <ac:picMk id="6" creationId="{0FFF1E3A-F9ED-3D49-8815-7ADDFC6284F9}"/>
          </ac:picMkLst>
        </pc:picChg>
        <pc:picChg chg="add mod modCrop">
          <ac:chgData name="Liv Mielczarek (1800313)" userId="6e3e34fc-82c0-49a6-8b78-57d3bb01f3a5" providerId="ADAL" clId="{0EF9A19B-F073-0642-939D-031D5D08AE45}" dt="2021-03-17T12:45:53.690" v="2576" actId="1076"/>
          <ac:picMkLst>
            <pc:docMk/>
            <pc:sldMk cId="1176560357" sldId="284"/>
            <ac:picMk id="7" creationId="{9558F4ED-04E7-0B4A-98C4-814BB07C8FD6}"/>
          </ac:picMkLst>
        </pc:picChg>
        <pc:picChg chg="add mod">
          <ac:chgData name="Liv Mielczarek (1800313)" userId="6e3e34fc-82c0-49a6-8b78-57d3bb01f3a5" providerId="ADAL" clId="{0EF9A19B-F073-0642-939D-031D5D08AE45}" dt="2021-03-17T12:45:42.980" v="2570" actId="14100"/>
          <ac:picMkLst>
            <pc:docMk/>
            <pc:sldMk cId="1176560357" sldId="284"/>
            <ac:picMk id="8" creationId="{6BE5BE1D-586C-2A40-AFA9-6FBE4569A0E1}"/>
          </ac:picMkLst>
        </pc:picChg>
      </pc:sldChg>
      <pc:sldChg chg="addSp delSp modSp new add del mod setBg">
        <pc:chgData name="Liv Mielczarek (1800313)" userId="6e3e34fc-82c0-49a6-8b78-57d3bb01f3a5" providerId="ADAL" clId="{0EF9A19B-F073-0642-939D-031D5D08AE45}" dt="2021-03-17T12:41:11.340" v="2514" actId="26606"/>
        <pc:sldMkLst>
          <pc:docMk/>
          <pc:sldMk cId="2040356016" sldId="285"/>
        </pc:sldMkLst>
        <pc:spChg chg="del">
          <ac:chgData name="Liv Mielczarek (1800313)" userId="6e3e34fc-82c0-49a6-8b78-57d3bb01f3a5" providerId="ADAL" clId="{0EF9A19B-F073-0642-939D-031D5D08AE45}" dt="2021-03-17T12:41:04.480" v="2511" actId="478"/>
          <ac:spMkLst>
            <pc:docMk/>
            <pc:sldMk cId="2040356016" sldId="285"/>
            <ac:spMk id="2" creationId="{F9717607-D40F-3443-9795-B790B0B8E78D}"/>
          </ac:spMkLst>
        </pc:spChg>
        <pc:spChg chg="del">
          <ac:chgData name="Liv Mielczarek (1800313)" userId="6e3e34fc-82c0-49a6-8b78-57d3bb01f3a5" providerId="ADAL" clId="{0EF9A19B-F073-0642-939D-031D5D08AE45}" dt="2021-03-17T12:41:06.514" v="2512" actId="478"/>
          <ac:spMkLst>
            <pc:docMk/>
            <pc:sldMk cId="2040356016" sldId="285"/>
            <ac:spMk id="3" creationId="{042E452A-C0B0-F148-903A-8903905A6137}"/>
          </ac:spMkLst>
        </pc:spChg>
        <pc:spChg chg="add">
          <ac:chgData name="Liv Mielczarek (1800313)" userId="6e3e34fc-82c0-49a6-8b78-57d3bb01f3a5" providerId="ADAL" clId="{0EF9A19B-F073-0642-939D-031D5D08AE45}" dt="2021-03-17T12:41:11.340" v="2514" actId="26606"/>
          <ac:spMkLst>
            <pc:docMk/>
            <pc:sldMk cId="2040356016" sldId="285"/>
            <ac:spMk id="9" creationId="{42A4FC2C-047E-45A5-965D-8E1E3BF09BC6}"/>
          </ac:spMkLst>
        </pc:spChg>
        <pc:picChg chg="add mod">
          <ac:chgData name="Liv Mielczarek (1800313)" userId="6e3e34fc-82c0-49a6-8b78-57d3bb01f3a5" providerId="ADAL" clId="{0EF9A19B-F073-0642-939D-031D5D08AE45}" dt="2021-03-17T12:41:11.340" v="2514" actId="26606"/>
          <ac:picMkLst>
            <pc:docMk/>
            <pc:sldMk cId="2040356016" sldId="285"/>
            <ac:picMk id="4" creationId="{7F042C14-DB75-9245-A38D-A865FEC58181}"/>
          </ac:picMkLst>
        </pc:picChg>
      </pc:sldChg>
      <pc:sldChg chg="addSp delSp modSp new mod ord setBg">
        <pc:chgData name="Liv Mielczarek (1800313)" userId="6e3e34fc-82c0-49a6-8b78-57d3bb01f3a5" providerId="ADAL" clId="{0EF9A19B-F073-0642-939D-031D5D08AE45}" dt="2021-03-17T13:12:29.692" v="3723" actId="2085"/>
        <pc:sldMkLst>
          <pc:docMk/>
          <pc:sldMk cId="3150061925" sldId="286"/>
        </pc:sldMkLst>
        <pc:spChg chg="del">
          <ac:chgData name="Liv Mielczarek (1800313)" userId="6e3e34fc-82c0-49a6-8b78-57d3bb01f3a5" providerId="ADAL" clId="{0EF9A19B-F073-0642-939D-031D5D08AE45}" dt="2021-03-17T12:46:51.142" v="2628" actId="478"/>
          <ac:spMkLst>
            <pc:docMk/>
            <pc:sldMk cId="3150061925" sldId="286"/>
            <ac:spMk id="2" creationId="{FED4BD00-52AD-3443-9C8E-8AD81BA96A78}"/>
          </ac:spMkLst>
        </pc:spChg>
        <pc:spChg chg="del">
          <ac:chgData name="Liv Mielczarek (1800313)" userId="6e3e34fc-82c0-49a6-8b78-57d3bb01f3a5" providerId="ADAL" clId="{0EF9A19B-F073-0642-939D-031D5D08AE45}" dt="2021-03-17T12:46:52.827" v="2629" actId="478"/>
          <ac:spMkLst>
            <pc:docMk/>
            <pc:sldMk cId="3150061925" sldId="286"/>
            <ac:spMk id="3" creationId="{0B3AAF3E-F932-784F-A2FA-B3B44D79D5BF}"/>
          </ac:spMkLst>
        </pc:spChg>
        <pc:spChg chg="add del mod">
          <ac:chgData name="Liv Mielczarek (1800313)" userId="6e3e34fc-82c0-49a6-8b78-57d3bb01f3a5" providerId="ADAL" clId="{0EF9A19B-F073-0642-939D-031D5D08AE45}" dt="2021-03-17T13:10:07.913" v="3614" actId="478"/>
          <ac:spMkLst>
            <pc:docMk/>
            <pc:sldMk cId="3150061925" sldId="286"/>
            <ac:spMk id="6" creationId="{76D1EEEC-0085-2741-8657-9E67E5FA4C97}"/>
          </ac:spMkLst>
        </pc:spChg>
        <pc:spChg chg="add mod ord">
          <ac:chgData name="Liv Mielczarek (1800313)" userId="6e3e34fc-82c0-49a6-8b78-57d3bb01f3a5" providerId="ADAL" clId="{0EF9A19B-F073-0642-939D-031D5D08AE45}" dt="2021-03-17T13:12:29.692" v="3723" actId="2085"/>
          <ac:spMkLst>
            <pc:docMk/>
            <pc:sldMk cId="3150061925" sldId="286"/>
            <ac:spMk id="7" creationId="{7078B60D-41FA-CE4E-96C0-4F9C83B8FB69}"/>
          </ac:spMkLst>
        </pc:spChg>
        <pc:spChg chg="add mod ord">
          <ac:chgData name="Liv Mielczarek (1800313)" userId="6e3e34fc-82c0-49a6-8b78-57d3bb01f3a5" providerId="ADAL" clId="{0EF9A19B-F073-0642-939D-031D5D08AE45}" dt="2021-03-17T13:12:21.851" v="3721" actId="14100"/>
          <ac:spMkLst>
            <pc:docMk/>
            <pc:sldMk cId="3150061925" sldId="286"/>
            <ac:spMk id="8" creationId="{EFA1B00F-6D4F-174D-AB9A-CF2320370F22}"/>
          </ac:spMkLst>
        </pc:spChg>
        <pc:spChg chg="add">
          <ac:chgData name="Liv Mielczarek (1800313)" userId="6e3e34fc-82c0-49a6-8b78-57d3bb01f3a5" providerId="ADAL" clId="{0EF9A19B-F073-0642-939D-031D5D08AE45}" dt="2021-03-17T12:46:56.873" v="2631" actId="26606"/>
          <ac:spMkLst>
            <pc:docMk/>
            <pc:sldMk cId="3150061925" sldId="286"/>
            <ac:spMk id="9" creationId="{42A4FC2C-047E-45A5-965D-8E1E3BF09BC6}"/>
          </ac:spMkLst>
        </pc:spChg>
        <pc:picChg chg="add mod">
          <ac:chgData name="Liv Mielczarek (1800313)" userId="6e3e34fc-82c0-49a6-8b78-57d3bb01f3a5" providerId="ADAL" clId="{0EF9A19B-F073-0642-939D-031D5D08AE45}" dt="2021-03-17T12:46:56.873" v="2631" actId="26606"/>
          <ac:picMkLst>
            <pc:docMk/>
            <pc:sldMk cId="3150061925" sldId="286"/>
            <ac:picMk id="4" creationId="{37BF6F1D-3391-CA41-BA04-352507951B0B}"/>
          </ac:picMkLst>
        </pc:picChg>
        <pc:picChg chg="add mod ord">
          <ac:chgData name="Liv Mielczarek (1800313)" userId="6e3e34fc-82c0-49a6-8b78-57d3bb01f3a5" providerId="ADAL" clId="{0EF9A19B-F073-0642-939D-031D5D08AE45}" dt="2021-03-17T13:11:52.851" v="3717" actId="166"/>
          <ac:picMkLst>
            <pc:docMk/>
            <pc:sldMk cId="3150061925" sldId="286"/>
            <ac:picMk id="5" creationId="{EB1DB548-88CA-A04F-A516-26BB4A8B5C54}"/>
          </ac:picMkLst>
        </pc:picChg>
      </pc:sldChg>
      <pc:sldChg chg="addSp delSp modSp new">
        <pc:chgData name="Liv Mielczarek (1800313)" userId="6e3e34fc-82c0-49a6-8b78-57d3bb01f3a5" providerId="ADAL" clId="{0EF9A19B-F073-0642-939D-031D5D08AE45}" dt="2021-03-17T12:54:01.749" v="2854" actId="14100"/>
        <pc:sldMkLst>
          <pc:docMk/>
          <pc:sldMk cId="431638750" sldId="287"/>
        </pc:sldMkLst>
        <pc:spChg chg="del">
          <ac:chgData name="Liv Mielczarek (1800313)" userId="6e3e34fc-82c0-49a6-8b78-57d3bb01f3a5" providerId="ADAL" clId="{0EF9A19B-F073-0642-939D-031D5D08AE45}" dt="2021-03-17T12:51:28.307" v="2720" actId="478"/>
          <ac:spMkLst>
            <pc:docMk/>
            <pc:sldMk cId="431638750" sldId="287"/>
            <ac:spMk id="2" creationId="{CE2CC7EB-00C5-4242-8CC1-C10CB3887941}"/>
          </ac:spMkLst>
        </pc:spChg>
        <pc:spChg chg="del">
          <ac:chgData name="Liv Mielczarek (1800313)" userId="6e3e34fc-82c0-49a6-8b78-57d3bb01f3a5" providerId="ADAL" clId="{0EF9A19B-F073-0642-939D-031D5D08AE45}" dt="2021-03-17T12:51:30.050" v="2721" actId="478"/>
          <ac:spMkLst>
            <pc:docMk/>
            <pc:sldMk cId="431638750" sldId="287"/>
            <ac:spMk id="3" creationId="{5042D895-59FB-F440-99C5-B4C3D8F8474D}"/>
          </ac:spMkLst>
        </pc:spChg>
        <pc:spChg chg="add mod">
          <ac:chgData name="Liv Mielczarek (1800313)" userId="6e3e34fc-82c0-49a6-8b78-57d3bb01f3a5" providerId="ADAL" clId="{0EF9A19B-F073-0642-939D-031D5D08AE45}" dt="2021-03-17T12:53:22.994" v="2837" actId="20577"/>
          <ac:spMkLst>
            <pc:docMk/>
            <pc:sldMk cId="431638750" sldId="287"/>
            <ac:spMk id="7" creationId="{3DC6D525-7148-AE44-BFEE-9673566583A5}"/>
          </ac:spMkLst>
        </pc:spChg>
        <pc:picChg chg="add mod modCrop">
          <ac:chgData name="Liv Mielczarek (1800313)" userId="6e3e34fc-82c0-49a6-8b78-57d3bb01f3a5" providerId="ADAL" clId="{0EF9A19B-F073-0642-939D-031D5D08AE45}" dt="2021-03-17T12:53:53.658" v="2849" actId="14100"/>
          <ac:picMkLst>
            <pc:docMk/>
            <pc:sldMk cId="431638750" sldId="287"/>
            <ac:picMk id="4" creationId="{3467D586-BA0F-C94B-B4D8-12F2A3972EF4}"/>
          </ac:picMkLst>
        </pc:picChg>
        <pc:picChg chg="add mod modCrop">
          <ac:chgData name="Liv Mielczarek (1800313)" userId="6e3e34fc-82c0-49a6-8b78-57d3bb01f3a5" providerId="ADAL" clId="{0EF9A19B-F073-0642-939D-031D5D08AE45}" dt="2021-03-17T12:53:48.298" v="2846" actId="14100"/>
          <ac:picMkLst>
            <pc:docMk/>
            <pc:sldMk cId="431638750" sldId="287"/>
            <ac:picMk id="5" creationId="{390B9BAA-2E81-8A43-A52D-06C98DD871A4}"/>
          </ac:picMkLst>
        </pc:picChg>
        <pc:picChg chg="add mod">
          <ac:chgData name="Liv Mielczarek (1800313)" userId="6e3e34fc-82c0-49a6-8b78-57d3bb01f3a5" providerId="ADAL" clId="{0EF9A19B-F073-0642-939D-031D5D08AE45}" dt="2021-03-17T12:54:01.749" v="2854" actId="14100"/>
          <ac:picMkLst>
            <pc:docMk/>
            <pc:sldMk cId="431638750" sldId="287"/>
            <ac:picMk id="6" creationId="{F24AD8C4-07FE-CD43-AFAE-989B8D66D2D8}"/>
          </ac:picMkLst>
        </pc:picChg>
      </pc:sldChg>
      <pc:sldChg chg="delSp new del">
        <pc:chgData name="Liv Mielczarek (1800313)" userId="6e3e34fc-82c0-49a6-8b78-57d3bb01f3a5" providerId="ADAL" clId="{0EF9A19B-F073-0642-939D-031D5D08AE45}" dt="2021-03-17T12:51:21.930" v="2718" actId="2696"/>
        <pc:sldMkLst>
          <pc:docMk/>
          <pc:sldMk cId="2701602566" sldId="287"/>
        </pc:sldMkLst>
        <pc:spChg chg="del">
          <ac:chgData name="Liv Mielczarek (1800313)" userId="6e3e34fc-82c0-49a6-8b78-57d3bb01f3a5" providerId="ADAL" clId="{0EF9A19B-F073-0642-939D-031D5D08AE45}" dt="2021-03-17T12:51:20.336" v="2717" actId="478"/>
          <ac:spMkLst>
            <pc:docMk/>
            <pc:sldMk cId="2701602566" sldId="287"/>
            <ac:spMk id="2" creationId="{30738F20-8299-C74B-9A0F-9FF9985132F1}"/>
          </ac:spMkLst>
        </pc:spChg>
      </pc:sldChg>
      <pc:sldChg chg="new del">
        <pc:chgData name="Liv Mielczarek (1800313)" userId="6e3e34fc-82c0-49a6-8b78-57d3bb01f3a5" providerId="ADAL" clId="{0EF9A19B-F073-0642-939D-031D5D08AE45}" dt="2021-03-17T12:47:44.736" v="2637" actId="2696"/>
        <pc:sldMkLst>
          <pc:docMk/>
          <pc:sldMk cId="3729482430" sldId="287"/>
        </pc:sldMkLst>
      </pc:sldChg>
      <pc:sldChg chg="addSp delSp modSp new mod setBg">
        <pc:chgData name="Liv Mielczarek (1800313)" userId="6e3e34fc-82c0-49a6-8b78-57d3bb01f3a5" providerId="ADAL" clId="{0EF9A19B-F073-0642-939D-031D5D08AE45}" dt="2021-03-17T12:57:38.635" v="3062" actId="26606"/>
        <pc:sldMkLst>
          <pc:docMk/>
          <pc:sldMk cId="4017150958" sldId="288"/>
        </pc:sldMkLst>
        <pc:spChg chg="del">
          <ac:chgData name="Liv Mielczarek (1800313)" userId="6e3e34fc-82c0-49a6-8b78-57d3bb01f3a5" providerId="ADAL" clId="{0EF9A19B-F073-0642-939D-031D5D08AE45}" dt="2021-03-17T12:57:32.164" v="3059" actId="478"/>
          <ac:spMkLst>
            <pc:docMk/>
            <pc:sldMk cId="4017150958" sldId="288"/>
            <ac:spMk id="2" creationId="{54B3BDA6-DB89-0140-BF20-6DC8DE8BB0E9}"/>
          </ac:spMkLst>
        </pc:spChg>
        <pc:spChg chg="del">
          <ac:chgData name="Liv Mielczarek (1800313)" userId="6e3e34fc-82c0-49a6-8b78-57d3bb01f3a5" providerId="ADAL" clId="{0EF9A19B-F073-0642-939D-031D5D08AE45}" dt="2021-03-17T12:57:34.007" v="3060" actId="478"/>
          <ac:spMkLst>
            <pc:docMk/>
            <pc:sldMk cId="4017150958" sldId="288"/>
            <ac:spMk id="3" creationId="{51286A3E-75AD-CC4F-B728-EDCFA6DD27CF}"/>
          </ac:spMkLst>
        </pc:spChg>
        <pc:spChg chg="add">
          <ac:chgData name="Liv Mielczarek (1800313)" userId="6e3e34fc-82c0-49a6-8b78-57d3bb01f3a5" providerId="ADAL" clId="{0EF9A19B-F073-0642-939D-031D5D08AE45}" dt="2021-03-17T12:57:38.635" v="3062" actId="26606"/>
          <ac:spMkLst>
            <pc:docMk/>
            <pc:sldMk cId="4017150958" sldId="288"/>
            <ac:spMk id="9" creationId="{42A4FC2C-047E-45A5-965D-8E1E3BF09BC6}"/>
          </ac:spMkLst>
        </pc:spChg>
        <pc:picChg chg="add mod">
          <ac:chgData name="Liv Mielczarek (1800313)" userId="6e3e34fc-82c0-49a6-8b78-57d3bb01f3a5" providerId="ADAL" clId="{0EF9A19B-F073-0642-939D-031D5D08AE45}" dt="2021-03-17T12:57:38.635" v="3062" actId="26606"/>
          <ac:picMkLst>
            <pc:docMk/>
            <pc:sldMk cId="4017150958" sldId="288"/>
            <ac:picMk id="4" creationId="{AE4ABC6A-5734-6B4B-9772-7DC4F7EC75A5}"/>
          </ac:picMkLst>
        </pc:picChg>
      </pc:sldChg>
      <pc:sldChg chg="addSp delSp new del">
        <pc:chgData name="Liv Mielczarek (1800313)" userId="6e3e34fc-82c0-49a6-8b78-57d3bb01f3a5" providerId="ADAL" clId="{0EF9A19B-F073-0642-939D-031D5D08AE45}" dt="2021-03-17T12:57:12.491" v="3056" actId="680"/>
        <pc:sldMkLst>
          <pc:docMk/>
          <pc:sldMk cId="4089182361" sldId="288"/>
        </pc:sldMkLst>
        <pc:spChg chg="add del">
          <ac:chgData name="Liv Mielczarek (1800313)" userId="6e3e34fc-82c0-49a6-8b78-57d3bb01f3a5" providerId="ADAL" clId="{0EF9A19B-F073-0642-939D-031D5D08AE45}" dt="2021-03-17T12:57:11.991" v="3055" actId="478"/>
          <ac:spMkLst>
            <pc:docMk/>
            <pc:sldMk cId="4089182361" sldId="288"/>
            <ac:spMk id="2" creationId="{EFA0CF1A-818A-1C43-A3C9-04A7F8C4A3CE}"/>
          </ac:spMkLst>
        </pc:spChg>
        <pc:spChg chg="add del">
          <ac:chgData name="Liv Mielczarek (1800313)" userId="6e3e34fc-82c0-49a6-8b78-57d3bb01f3a5" providerId="ADAL" clId="{0EF9A19B-F073-0642-939D-031D5D08AE45}" dt="2021-03-17T12:57:11.460" v="3054" actId="478"/>
          <ac:spMkLst>
            <pc:docMk/>
            <pc:sldMk cId="4089182361" sldId="288"/>
            <ac:spMk id="3" creationId="{419B2E83-FB84-974B-AD56-EDD8D3FB0842}"/>
          </ac:spMkLst>
        </pc:spChg>
      </pc:sldChg>
      <pc:sldChg chg="addSp delSp modSp new mod setBg">
        <pc:chgData name="Liv Mielczarek (1800313)" userId="6e3e34fc-82c0-49a6-8b78-57d3bb01f3a5" providerId="ADAL" clId="{0EF9A19B-F073-0642-939D-031D5D08AE45}" dt="2021-03-17T13:05:30.546" v="3552" actId="732"/>
        <pc:sldMkLst>
          <pc:docMk/>
          <pc:sldMk cId="63279075" sldId="289"/>
        </pc:sldMkLst>
        <pc:spChg chg="del">
          <ac:chgData name="Liv Mielczarek (1800313)" userId="6e3e34fc-82c0-49a6-8b78-57d3bb01f3a5" providerId="ADAL" clId="{0EF9A19B-F073-0642-939D-031D5D08AE45}" dt="2021-03-17T13:05:01.035" v="3544" actId="478"/>
          <ac:spMkLst>
            <pc:docMk/>
            <pc:sldMk cId="63279075" sldId="289"/>
            <ac:spMk id="2" creationId="{54CA3C17-972D-3345-9CEB-E1272EA6A454}"/>
          </ac:spMkLst>
        </pc:spChg>
        <pc:spChg chg="del">
          <ac:chgData name="Liv Mielczarek (1800313)" userId="6e3e34fc-82c0-49a6-8b78-57d3bb01f3a5" providerId="ADAL" clId="{0EF9A19B-F073-0642-939D-031D5D08AE45}" dt="2021-03-17T13:05:02.670" v="3545" actId="478"/>
          <ac:spMkLst>
            <pc:docMk/>
            <pc:sldMk cId="63279075" sldId="289"/>
            <ac:spMk id="3" creationId="{9C22C8CB-FB29-FF4B-8C8A-FEB7E9FD7E46}"/>
          </ac:spMkLst>
        </pc:spChg>
        <pc:spChg chg="add">
          <ac:chgData name="Liv Mielczarek (1800313)" userId="6e3e34fc-82c0-49a6-8b78-57d3bb01f3a5" providerId="ADAL" clId="{0EF9A19B-F073-0642-939D-031D5D08AE45}" dt="2021-03-17T13:05:06.871" v="3547" actId="26606"/>
          <ac:spMkLst>
            <pc:docMk/>
            <pc:sldMk cId="63279075" sldId="289"/>
            <ac:spMk id="9" creationId="{42A4FC2C-047E-45A5-965D-8E1E3BF09BC6}"/>
          </ac:spMkLst>
        </pc:spChg>
        <pc:picChg chg="add mod modCrop">
          <ac:chgData name="Liv Mielczarek (1800313)" userId="6e3e34fc-82c0-49a6-8b78-57d3bb01f3a5" providerId="ADAL" clId="{0EF9A19B-F073-0642-939D-031D5D08AE45}" dt="2021-03-17T13:05:30.546" v="3552" actId="732"/>
          <ac:picMkLst>
            <pc:docMk/>
            <pc:sldMk cId="63279075" sldId="289"/>
            <ac:picMk id="4" creationId="{93AF13FB-D523-C649-BC94-E8E2C6123C69}"/>
          </ac:picMkLst>
        </pc:picChg>
      </pc:sldChg>
      <pc:sldChg chg="add del">
        <pc:chgData name="Liv Mielczarek (1800313)" userId="6e3e34fc-82c0-49a6-8b78-57d3bb01f3a5" providerId="ADAL" clId="{0EF9A19B-F073-0642-939D-031D5D08AE45}" dt="2021-03-17T13:05:19.588" v="3549" actId="2696"/>
        <pc:sldMkLst>
          <pc:docMk/>
          <pc:sldMk cId="724360750" sldId="290"/>
        </pc:sldMkLst>
      </pc:sldChg>
      <pc:sldChg chg="addSp delSp modSp new mod setBg">
        <pc:chgData name="Liv Mielczarek (1800313)" userId="6e3e34fc-82c0-49a6-8b78-57d3bb01f3a5" providerId="ADAL" clId="{0EF9A19B-F073-0642-939D-031D5D08AE45}" dt="2021-03-17T13:12:58.076" v="3728" actId="26606"/>
        <pc:sldMkLst>
          <pc:docMk/>
          <pc:sldMk cId="2312145320" sldId="290"/>
        </pc:sldMkLst>
        <pc:spChg chg="del">
          <ac:chgData name="Liv Mielczarek (1800313)" userId="6e3e34fc-82c0-49a6-8b78-57d3bb01f3a5" providerId="ADAL" clId="{0EF9A19B-F073-0642-939D-031D5D08AE45}" dt="2021-03-17T13:12:50.479" v="3725" actId="478"/>
          <ac:spMkLst>
            <pc:docMk/>
            <pc:sldMk cId="2312145320" sldId="290"/>
            <ac:spMk id="2" creationId="{52B7AAA7-83BA-C446-85FD-9FAA7ABA69DD}"/>
          </ac:spMkLst>
        </pc:spChg>
        <pc:spChg chg="del">
          <ac:chgData name="Liv Mielczarek (1800313)" userId="6e3e34fc-82c0-49a6-8b78-57d3bb01f3a5" providerId="ADAL" clId="{0EF9A19B-F073-0642-939D-031D5D08AE45}" dt="2021-03-17T13:12:52.265" v="3726" actId="478"/>
          <ac:spMkLst>
            <pc:docMk/>
            <pc:sldMk cId="2312145320" sldId="290"/>
            <ac:spMk id="3" creationId="{9DCD79CD-31C7-CB49-92EB-F852ED8B6206}"/>
          </ac:spMkLst>
        </pc:spChg>
        <pc:spChg chg="add">
          <ac:chgData name="Liv Mielczarek (1800313)" userId="6e3e34fc-82c0-49a6-8b78-57d3bb01f3a5" providerId="ADAL" clId="{0EF9A19B-F073-0642-939D-031D5D08AE45}" dt="2021-03-17T13:12:58.076" v="3728" actId="26606"/>
          <ac:spMkLst>
            <pc:docMk/>
            <pc:sldMk cId="2312145320" sldId="290"/>
            <ac:spMk id="9" creationId="{42A4FC2C-047E-45A5-965D-8E1E3BF09BC6}"/>
          </ac:spMkLst>
        </pc:spChg>
        <pc:picChg chg="add mod">
          <ac:chgData name="Liv Mielczarek (1800313)" userId="6e3e34fc-82c0-49a6-8b78-57d3bb01f3a5" providerId="ADAL" clId="{0EF9A19B-F073-0642-939D-031D5D08AE45}" dt="2021-03-17T13:12:58.076" v="3728" actId="26606"/>
          <ac:picMkLst>
            <pc:docMk/>
            <pc:sldMk cId="2312145320" sldId="290"/>
            <ac:picMk id="4" creationId="{B7D1E384-8801-AE45-A590-83B67617E98B}"/>
          </ac:picMkLst>
        </pc:picChg>
      </pc:sldChg>
      <pc:sldChg chg="addSp delSp modSp new mod setBg">
        <pc:chgData name="Liv Mielczarek (1800313)" userId="6e3e34fc-82c0-49a6-8b78-57d3bb01f3a5" providerId="ADAL" clId="{0EF9A19B-F073-0642-939D-031D5D08AE45}" dt="2021-03-17T13:19:05.737" v="4084" actId="26606"/>
        <pc:sldMkLst>
          <pc:docMk/>
          <pc:sldMk cId="2620607416" sldId="291"/>
        </pc:sldMkLst>
        <pc:spChg chg="del">
          <ac:chgData name="Liv Mielczarek (1800313)" userId="6e3e34fc-82c0-49a6-8b78-57d3bb01f3a5" providerId="ADAL" clId="{0EF9A19B-F073-0642-939D-031D5D08AE45}" dt="2021-03-17T13:18:58.740" v="4081" actId="478"/>
          <ac:spMkLst>
            <pc:docMk/>
            <pc:sldMk cId="2620607416" sldId="291"/>
            <ac:spMk id="2" creationId="{DFCDE952-BF64-2C4D-8D2E-A61C96031A77}"/>
          </ac:spMkLst>
        </pc:spChg>
        <pc:spChg chg="del">
          <ac:chgData name="Liv Mielczarek (1800313)" userId="6e3e34fc-82c0-49a6-8b78-57d3bb01f3a5" providerId="ADAL" clId="{0EF9A19B-F073-0642-939D-031D5D08AE45}" dt="2021-03-17T13:19:00.533" v="4082" actId="478"/>
          <ac:spMkLst>
            <pc:docMk/>
            <pc:sldMk cId="2620607416" sldId="291"/>
            <ac:spMk id="3" creationId="{95EF6864-8820-1143-8CD3-00B419F11930}"/>
          </ac:spMkLst>
        </pc:spChg>
        <pc:spChg chg="add">
          <ac:chgData name="Liv Mielczarek (1800313)" userId="6e3e34fc-82c0-49a6-8b78-57d3bb01f3a5" providerId="ADAL" clId="{0EF9A19B-F073-0642-939D-031D5D08AE45}" dt="2021-03-17T13:19:05.737" v="4084" actId="26606"/>
          <ac:spMkLst>
            <pc:docMk/>
            <pc:sldMk cId="2620607416" sldId="291"/>
            <ac:spMk id="9" creationId="{42A4FC2C-047E-45A5-965D-8E1E3BF09BC6}"/>
          </ac:spMkLst>
        </pc:spChg>
        <pc:picChg chg="add mod">
          <ac:chgData name="Liv Mielczarek (1800313)" userId="6e3e34fc-82c0-49a6-8b78-57d3bb01f3a5" providerId="ADAL" clId="{0EF9A19B-F073-0642-939D-031D5D08AE45}" dt="2021-03-17T13:19:05.737" v="4084" actId="26606"/>
          <ac:picMkLst>
            <pc:docMk/>
            <pc:sldMk cId="2620607416" sldId="291"/>
            <ac:picMk id="4" creationId="{8F5DC744-8DC8-2F4B-AB03-79EA8C3BDE49}"/>
          </ac:picMkLst>
        </pc:picChg>
      </pc:sldChg>
      <pc:sldChg chg="addSp delSp modSp new del">
        <pc:chgData name="Liv Mielczarek (1800313)" userId="6e3e34fc-82c0-49a6-8b78-57d3bb01f3a5" providerId="ADAL" clId="{0EF9A19B-F073-0642-939D-031D5D08AE45}" dt="2021-03-17T13:28:14.875" v="4253" actId="2696"/>
        <pc:sldMkLst>
          <pc:docMk/>
          <pc:sldMk cId="3351304386" sldId="292"/>
        </pc:sldMkLst>
        <pc:spChg chg="del">
          <ac:chgData name="Liv Mielczarek (1800313)" userId="6e3e34fc-82c0-49a6-8b78-57d3bb01f3a5" providerId="ADAL" clId="{0EF9A19B-F073-0642-939D-031D5D08AE45}" dt="2021-03-17T13:19:32.826" v="4087" actId="478"/>
          <ac:spMkLst>
            <pc:docMk/>
            <pc:sldMk cId="3351304386" sldId="292"/>
            <ac:spMk id="2" creationId="{5F6BDC95-3688-9943-9253-3B2C749461EC}"/>
          </ac:spMkLst>
        </pc:spChg>
        <pc:spChg chg="del">
          <ac:chgData name="Liv Mielczarek (1800313)" userId="6e3e34fc-82c0-49a6-8b78-57d3bb01f3a5" providerId="ADAL" clId="{0EF9A19B-F073-0642-939D-031D5D08AE45}" dt="2021-03-17T13:19:34.535" v="4088" actId="478"/>
          <ac:spMkLst>
            <pc:docMk/>
            <pc:sldMk cId="3351304386" sldId="292"/>
            <ac:spMk id="3" creationId="{9B3F8D95-8140-8F4D-8B6A-BF200AF5E32B}"/>
          </ac:spMkLst>
        </pc:spChg>
        <pc:spChg chg="add mod">
          <ac:chgData name="Liv Mielczarek (1800313)" userId="6e3e34fc-82c0-49a6-8b78-57d3bb01f3a5" providerId="ADAL" clId="{0EF9A19B-F073-0642-939D-031D5D08AE45}" dt="2021-03-17T13:23:55.988" v="4224" actId="3062"/>
          <ac:spMkLst>
            <pc:docMk/>
            <pc:sldMk cId="3351304386" sldId="292"/>
            <ac:spMk id="5" creationId="{B32743A6-6278-9B4B-9848-E1EF22C257C2}"/>
          </ac:spMkLst>
        </pc:spChg>
        <pc:spChg chg="add mod">
          <ac:chgData name="Liv Mielczarek (1800313)" userId="6e3e34fc-82c0-49a6-8b78-57d3bb01f3a5" providerId="ADAL" clId="{0EF9A19B-F073-0642-939D-031D5D08AE45}" dt="2021-03-17T13:26:34.175" v="4233" actId="1076"/>
          <ac:spMkLst>
            <pc:docMk/>
            <pc:sldMk cId="3351304386" sldId="292"/>
            <ac:spMk id="6" creationId="{CE8611F4-91EC-604F-9F30-3FB86C09EE03}"/>
          </ac:spMkLst>
        </pc:spChg>
        <pc:picChg chg="add mod modCrop">
          <ac:chgData name="Liv Mielczarek (1800313)" userId="6e3e34fc-82c0-49a6-8b78-57d3bb01f3a5" providerId="ADAL" clId="{0EF9A19B-F073-0642-939D-031D5D08AE45}" dt="2021-03-17T13:21:32.429" v="4156" actId="14100"/>
          <ac:picMkLst>
            <pc:docMk/>
            <pc:sldMk cId="3351304386" sldId="292"/>
            <ac:picMk id="4" creationId="{0219BDEC-E449-3649-BE7A-B784EB7E32EE}"/>
          </ac:picMkLst>
        </pc:picChg>
        <pc:picChg chg="add mod ord">
          <ac:chgData name="Liv Mielczarek (1800313)" userId="6e3e34fc-82c0-49a6-8b78-57d3bb01f3a5" providerId="ADAL" clId="{0EF9A19B-F073-0642-939D-031D5D08AE45}" dt="2021-03-17T13:25:30.965" v="4226" actId="14826"/>
          <ac:picMkLst>
            <pc:docMk/>
            <pc:sldMk cId="3351304386" sldId="292"/>
            <ac:picMk id="7" creationId="{818997FD-87DF-1346-BB9D-63A027C3194E}"/>
          </ac:picMkLst>
        </pc:picChg>
        <pc:cxnChg chg="add mod">
          <ac:chgData name="Liv Mielczarek (1800313)" userId="6e3e34fc-82c0-49a6-8b78-57d3bb01f3a5" providerId="ADAL" clId="{0EF9A19B-F073-0642-939D-031D5D08AE45}" dt="2021-03-17T13:27:05.460" v="4239" actId="13822"/>
          <ac:cxnSpMkLst>
            <pc:docMk/>
            <pc:sldMk cId="3351304386" sldId="292"/>
            <ac:cxnSpMk id="8" creationId="{1D95F2CE-CEAC-DC45-B1D6-C4500EA56F6C}"/>
          </ac:cxnSpMkLst>
        </pc:cxnChg>
      </pc:sldChg>
      <pc:sldChg chg="addSp delSp modSp new mod setBg">
        <pc:chgData name="Liv Mielczarek (1800313)" userId="6e3e34fc-82c0-49a6-8b78-57d3bb01f3a5" providerId="ADAL" clId="{0EF9A19B-F073-0642-939D-031D5D08AE45}" dt="2021-03-17T13:28:03.910" v="4252" actId="14100"/>
        <pc:sldMkLst>
          <pc:docMk/>
          <pc:sldMk cId="1136183222" sldId="293"/>
        </pc:sldMkLst>
        <pc:spChg chg="del">
          <ac:chgData name="Liv Mielczarek (1800313)" userId="6e3e34fc-82c0-49a6-8b78-57d3bb01f3a5" providerId="ADAL" clId="{0EF9A19B-F073-0642-939D-031D5D08AE45}" dt="2021-03-17T13:27:29.138" v="4242" actId="478"/>
          <ac:spMkLst>
            <pc:docMk/>
            <pc:sldMk cId="1136183222" sldId="293"/>
            <ac:spMk id="2" creationId="{CF1BA999-A6E4-D744-9F12-E1AC2380F29F}"/>
          </ac:spMkLst>
        </pc:spChg>
        <pc:spChg chg="del">
          <ac:chgData name="Liv Mielczarek (1800313)" userId="6e3e34fc-82c0-49a6-8b78-57d3bb01f3a5" providerId="ADAL" clId="{0EF9A19B-F073-0642-939D-031D5D08AE45}" dt="2021-03-17T13:27:30.956" v="4243" actId="478"/>
          <ac:spMkLst>
            <pc:docMk/>
            <pc:sldMk cId="1136183222" sldId="293"/>
            <ac:spMk id="3" creationId="{86B70482-C009-7946-A6A3-97273F884AE3}"/>
          </ac:spMkLst>
        </pc:spChg>
        <pc:spChg chg="add">
          <ac:chgData name="Liv Mielczarek (1800313)" userId="6e3e34fc-82c0-49a6-8b78-57d3bb01f3a5" providerId="ADAL" clId="{0EF9A19B-F073-0642-939D-031D5D08AE45}" dt="2021-03-17T13:27:36.603" v="4245" actId="26606"/>
          <ac:spMkLst>
            <pc:docMk/>
            <pc:sldMk cId="1136183222" sldId="293"/>
            <ac:spMk id="9" creationId="{42A4FC2C-047E-45A5-965D-8E1E3BF09BC6}"/>
          </ac:spMkLst>
        </pc:spChg>
        <pc:picChg chg="add del mod">
          <ac:chgData name="Liv Mielczarek (1800313)" userId="6e3e34fc-82c0-49a6-8b78-57d3bb01f3a5" providerId="ADAL" clId="{0EF9A19B-F073-0642-939D-031D5D08AE45}" dt="2021-03-17T13:27:49.910" v="4248" actId="478"/>
          <ac:picMkLst>
            <pc:docMk/>
            <pc:sldMk cId="1136183222" sldId="293"/>
            <ac:picMk id="4" creationId="{9A261ABF-7AD1-554C-9A3D-8DF7BF2930FA}"/>
          </ac:picMkLst>
        </pc:picChg>
        <pc:picChg chg="add mod">
          <ac:chgData name="Liv Mielczarek (1800313)" userId="6e3e34fc-82c0-49a6-8b78-57d3bb01f3a5" providerId="ADAL" clId="{0EF9A19B-F073-0642-939D-031D5D08AE45}" dt="2021-03-17T13:28:03.910" v="4252" actId="14100"/>
          <ac:picMkLst>
            <pc:docMk/>
            <pc:sldMk cId="1136183222" sldId="293"/>
            <ac:picMk id="5" creationId="{CA2B33DA-2496-6049-9577-3052AF4AE0A6}"/>
          </ac:picMkLst>
        </pc:picChg>
      </pc:sldChg>
      <pc:sldChg chg="addSp delSp modSp new mod setBg">
        <pc:chgData name="Liv Mielczarek (1800313)" userId="6e3e34fc-82c0-49a6-8b78-57d3bb01f3a5" providerId="ADAL" clId="{0EF9A19B-F073-0642-939D-031D5D08AE45}" dt="2021-03-17T13:30:20.930" v="4262" actId="26606"/>
        <pc:sldMkLst>
          <pc:docMk/>
          <pc:sldMk cId="1823152676" sldId="294"/>
        </pc:sldMkLst>
        <pc:spChg chg="del">
          <ac:chgData name="Liv Mielczarek (1800313)" userId="6e3e34fc-82c0-49a6-8b78-57d3bb01f3a5" providerId="ADAL" clId="{0EF9A19B-F073-0642-939D-031D5D08AE45}" dt="2021-03-17T13:30:13.877" v="4259" actId="478"/>
          <ac:spMkLst>
            <pc:docMk/>
            <pc:sldMk cId="1823152676" sldId="294"/>
            <ac:spMk id="2" creationId="{2775A58A-E116-264F-857A-42CF9AB01A77}"/>
          </ac:spMkLst>
        </pc:spChg>
        <pc:spChg chg="del">
          <ac:chgData name="Liv Mielczarek (1800313)" userId="6e3e34fc-82c0-49a6-8b78-57d3bb01f3a5" providerId="ADAL" clId="{0EF9A19B-F073-0642-939D-031D5D08AE45}" dt="2021-03-17T13:30:16.235" v="4260" actId="478"/>
          <ac:spMkLst>
            <pc:docMk/>
            <pc:sldMk cId="1823152676" sldId="294"/>
            <ac:spMk id="3" creationId="{F3D78614-2C05-4E4D-BCD3-3AD4474FB310}"/>
          </ac:spMkLst>
        </pc:spChg>
        <pc:spChg chg="add">
          <ac:chgData name="Liv Mielczarek (1800313)" userId="6e3e34fc-82c0-49a6-8b78-57d3bb01f3a5" providerId="ADAL" clId="{0EF9A19B-F073-0642-939D-031D5D08AE45}" dt="2021-03-17T13:30:20.930" v="4262" actId="26606"/>
          <ac:spMkLst>
            <pc:docMk/>
            <pc:sldMk cId="1823152676" sldId="294"/>
            <ac:spMk id="9" creationId="{42A4FC2C-047E-45A5-965D-8E1E3BF09BC6}"/>
          </ac:spMkLst>
        </pc:spChg>
        <pc:picChg chg="add mod">
          <ac:chgData name="Liv Mielczarek (1800313)" userId="6e3e34fc-82c0-49a6-8b78-57d3bb01f3a5" providerId="ADAL" clId="{0EF9A19B-F073-0642-939D-031D5D08AE45}" dt="2021-03-17T13:30:20.930" v="4262" actId="26606"/>
          <ac:picMkLst>
            <pc:docMk/>
            <pc:sldMk cId="1823152676" sldId="294"/>
            <ac:picMk id="4" creationId="{4BC390A1-B5C5-F04A-A53A-84EAE4B267DE}"/>
          </ac:picMkLst>
        </pc:picChg>
      </pc:sldChg>
    </pc:docChg>
  </pc:docChgLst>
  <pc:docChgLst>
    <pc:chgData name="Liv Mielczarek (1800313)" userId="S::1800313@student.uwtsd.ac.uk::6e3e34fc-82c0-49a6-8b78-57d3bb01f3a5" providerId="AD" clId="Web-{269423FE-CE84-6086-DD35-299AD89C94EA}"/>
    <pc:docChg chg="delSld modSld">
      <pc:chgData name="Liv Mielczarek (1800313)" userId="S::1800313@student.uwtsd.ac.uk::6e3e34fc-82c0-49a6-8b78-57d3bb01f3a5" providerId="AD" clId="Web-{269423FE-CE84-6086-DD35-299AD89C94EA}" dt="2021-03-17T15:37:10.702" v="71" actId="1076"/>
      <pc:docMkLst>
        <pc:docMk/>
      </pc:docMkLst>
      <pc:sldChg chg="addSp modSp modMedia addAnim">
        <pc:chgData name="Liv Mielczarek (1800313)" userId="S::1800313@student.uwtsd.ac.uk::6e3e34fc-82c0-49a6-8b78-57d3bb01f3a5" providerId="AD" clId="Web-{269423FE-CE84-6086-DD35-299AD89C94EA}" dt="2021-03-17T15:01:28.631" v="21" actId="1076"/>
        <pc:sldMkLst>
          <pc:docMk/>
          <pc:sldMk cId="4284699138" sldId="259"/>
        </pc:sldMkLst>
        <pc:picChg chg="add mod">
          <ac:chgData name="Liv Mielczarek (1800313)" userId="S::1800313@student.uwtsd.ac.uk::6e3e34fc-82c0-49a6-8b78-57d3bb01f3a5" providerId="AD" clId="Web-{269423FE-CE84-6086-DD35-299AD89C94EA}" dt="2021-03-17T15:01:28.631" v="21" actId="1076"/>
          <ac:picMkLst>
            <pc:docMk/>
            <pc:sldMk cId="4284699138" sldId="259"/>
            <ac:picMk id="9" creationId="{3CB43F0A-5CDD-43FC-839C-29E5E71A62C5}"/>
          </ac:picMkLst>
        </pc:picChg>
      </pc:sldChg>
      <pc:sldChg chg="addSp modSp">
        <pc:chgData name="Liv Mielczarek (1800313)" userId="S::1800313@student.uwtsd.ac.uk::6e3e34fc-82c0-49a6-8b78-57d3bb01f3a5" providerId="AD" clId="Web-{269423FE-CE84-6086-DD35-299AD89C94EA}" dt="2021-03-17T15:09:09.034" v="58" actId="20577"/>
        <pc:sldMkLst>
          <pc:docMk/>
          <pc:sldMk cId="3503413490" sldId="267"/>
        </pc:sldMkLst>
        <pc:spChg chg="mod">
          <ac:chgData name="Liv Mielczarek (1800313)" userId="S::1800313@student.uwtsd.ac.uk::6e3e34fc-82c0-49a6-8b78-57d3bb01f3a5" providerId="AD" clId="Web-{269423FE-CE84-6086-DD35-299AD89C94EA}" dt="2021-03-17T15:09:09.034" v="58" actId="20577"/>
          <ac:spMkLst>
            <pc:docMk/>
            <pc:sldMk cId="3503413490" sldId="267"/>
            <ac:spMk id="3" creationId="{1AD58420-566B-694D-9F4D-D907FDD556D0}"/>
          </ac:spMkLst>
        </pc:spChg>
        <pc:spChg chg="add mod">
          <ac:chgData name="Liv Mielczarek (1800313)" userId="S::1800313@student.uwtsd.ac.uk::6e3e34fc-82c0-49a6-8b78-57d3bb01f3a5" providerId="AD" clId="Web-{269423FE-CE84-6086-DD35-299AD89C94EA}" dt="2021-03-17T15:08:43.814" v="56" actId="20577"/>
          <ac:spMkLst>
            <pc:docMk/>
            <pc:sldMk cId="3503413490" sldId="267"/>
            <ac:spMk id="4" creationId="{CF571757-7F1E-4869-A266-B57DB1C824EE}"/>
          </ac:spMkLst>
        </pc:spChg>
        <pc:picChg chg="mod">
          <ac:chgData name="Liv Mielczarek (1800313)" userId="S::1800313@student.uwtsd.ac.uk::6e3e34fc-82c0-49a6-8b78-57d3bb01f3a5" providerId="AD" clId="Web-{269423FE-CE84-6086-DD35-299AD89C94EA}" dt="2021-03-17T15:08:01.438" v="51" actId="1076"/>
          <ac:picMkLst>
            <pc:docMk/>
            <pc:sldMk cId="3503413490" sldId="267"/>
            <ac:picMk id="13" creationId="{719A13CB-264D-8040-A481-A722B8676E99}"/>
          </ac:picMkLst>
        </pc:picChg>
      </pc:sldChg>
      <pc:sldChg chg="addSp modSp modMedia addAnim">
        <pc:chgData name="Liv Mielczarek (1800313)" userId="S::1800313@student.uwtsd.ac.uk::6e3e34fc-82c0-49a6-8b78-57d3bb01f3a5" providerId="AD" clId="Web-{269423FE-CE84-6086-DD35-299AD89C94EA}" dt="2021-03-17T15:30:23.661" v="69" actId="1076"/>
        <pc:sldMkLst>
          <pc:docMk/>
          <pc:sldMk cId="830295567" sldId="269"/>
        </pc:sldMkLst>
        <pc:picChg chg="add mod">
          <ac:chgData name="Liv Mielczarek (1800313)" userId="S::1800313@student.uwtsd.ac.uk::6e3e34fc-82c0-49a6-8b78-57d3bb01f3a5" providerId="AD" clId="Web-{269423FE-CE84-6086-DD35-299AD89C94EA}" dt="2021-03-17T15:30:23.661" v="69" actId="1076"/>
          <ac:picMkLst>
            <pc:docMk/>
            <pc:sldMk cId="830295567" sldId="269"/>
            <ac:picMk id="5" creationId="{5CD06246-88EF-4980-97AE-D0805316A71A}"/>
          </ac:picMkLst>
        </pc:picChg>
      </pc:sldChg>
      <pc:sldChg chg="addSp modSp modMedia addAnim">
        <pc:chgData name="Liv Mielczarek (1800313)" userId="S::1800313@student.uwtsd.ac.uk::6e3e34fc-82c0-49a6-8b78-57d3bb01f3a5" providerId="AD" clId="Web-{269423FE-CE84-6086-DD35-299AD89C94EA}" dt="2021-03-17T14:50:06.379" v="19" actId="1076"/>
        <pc:sldMkLst>
          <pc:docMk/>
          <pc:sldMk cId="1678399035" sldId="272"/>
        </pc:sldMkLst>
        <pc:spChg chg="add mod">
          <ac:chgData name="Liv Mielczarek (1800313)" userId="S::1800313@student.uwtsd.ac.uk::6e3e34fc-82c0-49a6-8b78-57d3bb01f3a5" providerId="AD" clId="Web-{269423FE-CE84-6086-DD35-299AD89C94EA}" dt="2021-03-17T14:50:06.379" v="19" actId="1076"/>
          <ac:spMkLst>
            <pc:docMk/>
            <pc:sldMk cId="1678399035" sldId="272"/>
            <ac:spMk id="2" creationId="{469C9827-1C0F-4BF6-BA01-A6D26ACEBFAF}"/>
          </ac:spMkLst>
        </pc:spChg>
        <pc:picChg chg="add mod">
          <ac:chgData name="Liv Mielczarek (1800313)" userId="S::1800313@student.uwtsd.ac.uk::6e3e34fc-82c0-49a6-8b78-57d3bb01f3a5" providerId="AD" clId="Web-{269423FE-CE84-6086-DD35-299AD89C94EA}" dt="2021-03-17T14:50:01.770" v="18" actId="1076"/>
          <ac:picMkLst>
            <pc:docMk/>
            <pc:sldMk cId="1678399035" sldId="272"/>
            <ac:picMk id="3" creationId="{AF3C5956-DF21-45FD-872E-95004469653A}"/>
          </ac:picMkLst>
        </pc:picChg>
      </pc:sldChg>
      <pc:sldChg chg="addSp modSp modMedia addAnim">
        <pc:chgData name="Liv Mielczarek (1800313)" userId="S::1800313@student.uwtsd.ac.uk::6e3e34fc-82c0-49a6-8b78-57d3bb01f3a5" providerId="AD" clId="Web-{269423FE-CE84-6086-DD35-299AD89C94EA}" dt="2021-03-17T14:38:03.048" v="1" actId="1076"/>
        <pc:sldMkLst>
          <pc:docMk/>
          <pc:sldMk cId="2231719666" sldId="275"/>
        </pc:sldMkLst>
        <pc:picChg chg="add mod">
          <ac:chgData name="Liv Mielczarek (1800313)" userId="S::1800313@student.uwtsd.ac.uk::6e3e34fc-82c0-49a6-8b78-57d3bb01f3a5" providerId="AD" clId="Web-{269423FE-CE84-6086-DD35-299AD89C94EA}" dt="2021-03-17T14:38:03.048" v="1" actId="1076"/>
          <ac:picMkLst>
            <pc:docMk/>
            <pc:sldMk cId="2231719666" sldId="275"/>
            <ac:picMk id="2" creationId="{EE0C4FE5-6358-47AF-9AEF-3B3ABA7DD388}"/>
          </ac:picMkLst>
        </pc:picChg>
      </pc:sldChg>
      <pc:sldChg chg="addSp modSp modMedia addAnim">
        <pc:chgData name="Liv Mielczarek (1800313)" userId="S::1800313@student.uwtsd.ac.uk::6e3e34fc-82c0-49a6-8b78-57d3bb01f3a5" providerId="AD" clId="Web-{269423FE-CE84-6086-DD35-299AD89C94EA}" dt="2021-03-17T15:37:10.702" v="71" actId="1076"/>
        <pc:sldMkLst>
          <pc:docMk/>
          <pc:sldMk cId="889353606" sldId="281"/>
        </pc:sldMkLst>
        <pc:picChg chg="add mod">
          <ac:chgData name="Liv Mielczarek (1800313)" userId="S::1800313@student.uwtsd.ac.uk::6e3e34fc-82c0-49a6-8b78-57d3bb01f3a5" providerId="AD" clId="Web-{269423FE-CE84-6086-DD35-299AD89C94EA}" dt="2021-03-17T15:37:10.702" v="71" actId="1076"/>
          <ac:picMkLst>
            <pc:docMk/>
            <pc:sldMk cId="889353606" sldId="281"/>
            <ac:picMk id="2" creationId="{B4A6E4D5-6324-4FFE-B549-BDE01E52A2E0}"/>
          </ac:picMkLst>
        </pc:picChg>
      </pc:sldChg>
      <pc:sldChg chg="addSp modSp modMedia addAnim">
        <pc:chgData name="Liv Mielczarek (1800313)" userId="S::1800313@student.uwtsd.ac.uk::6e3e34fc-82c0-49a6-8b78-57d3bb01f3a5" providerId="AD" clId="Web-{269423FE-CE84-6086-DD35-299AD89C94EA}" dt="2021-03-17T15:26:36.936" v="65" actId="1076"/>
        <pc:sldMkLst>
          <pc:docMk/>
          <pc:sldMk cId="3186057794" sldId="282"/>
        </pc:sldMkLst>
        <pc:picChg chg="add mod">
          <ac:chgData name="Liv Mielczarek (1800313)" userId="S::1800313@student.uwtsd.ac.uk::6e3e34fc-82c0-49a6-8b78-57d3bb01f3a5" providerId="AD" clId="Web-{269423FE-CE84-6086-DD35-299AD89C94EA}" dt="2021-03-17T15:26:36.936" v="65" actId="1076"/>
          <ac:picMkLst>
            <pc:docMk/>
            <pc:sldMk cId="3186057794" sldId="282"/>
            <ac:picMk id="2" creationId="{5B67208A-8326-49EB-BE81-87421B0FBEB5}"/>
          </ac:picMkLst>
        </pc:picChg>
      </pc:sldChg>
      <pc:sldChg chg="addSp modSp">
        <pc:chgData name="Liv Mielczarek (1800313)" userId="S::1800313@student.uwtsd.ac.uk::6e3e34fc-82c0-49a6-8b78-57d3bb01f3a5" providerId="AD" clId="Web-{269423FE-CE84-6086-DD35-299AD89C94EA}" dt="2021-03-17T15:14:15.979" v="63" actId="1076"/>
        <pc:sldMkLst>
          <pc:docMk/>
          <pc:sldMk cId="3150061925" sldId="286"/>
        </pc:sldMkLst>
        <pc:spChg chg="add mod">
          <ac:chgData name="Liv Mielczarek (1800313)" userId="S::1800313@student.uwtsd.ac.uk::6e3e34fc-82c0-49a6-8b78-57d3bb01f3a5" providerId="AD" clId="Web-{269423FE-CE84-6086-DD35-299AD89C94EA}" dt="2021-03-17T15:14:15.979" v="63" actId="1076"/>
          <ac:spMkLst>
            <pc:docMk/>
            <pc:sldMk cId="3150061925" sldId="286"/>
            <ac:spMk id="2" creationId="{8C2B10D5-FA22-4E21-9B95-E545776B973E}"/>
          </ac:spMkLst>
        </pc:spChg>
      </pc:sldChg>
      <pc:sldChg chg="del">
        <pc:chgData name="Liv Mielczarek (1800313)" userId="S::1800313@student.uwtsd.ac.uk::6e3e34fc-82c0-49a6-8b78-57d3bb01f3a5" providerId="AD" clId="Web-{269423FE-CE84-6086-DD35-299AD89C94EA}" dt="2021-03-17T15:09:35.441" v="59"/>
        <pc:sldMkLst>
          <pc:docMk/>
          <pc:sldMk cId="2312145320" sldId="290"/>
        </pc:sldMkLst>
      </pc:sldChg>
      <pc:sldChg chg="addSp modSp modMedia addAnim">
        <pc:chgData name="Liv Mielczarek (1800313)" userId="S::1800313@student.uwtsd.ac.uk::6e3e34fc-82c0-49a6-8b78-57d3bb01f3a5" providerId="AD" clId="Web-{269423FE-CE84-6086-DD35-299AD89C94EA}" dt="2021-03-17T14:44:38.292" v="3" actId="1076"/>
        <pc:sldMkLst>
          <pc:docMk/>
          <pc:sldMk cId="1823152676" sldId="294"/>
        </pc:sldMkLst>
        <pc:picChg chg="add mod">
          <ac:chgData name="Liv Mielczarek (1800313)" userId="S::1800313@student.uwtsd.ac.uk::6e3e34fc-82c0-49a6-8b78-57d3bb01f3a5" providerId="AD" clId="Web-{269423FE-CE84-6086-DD35-299AD89C94EA}" dt="2021-03-17T14:44:38.292" v="3" actId="1076"/>
          <ac:picMkLst>
            <pc:docMk/>
            <pc:sldMk cId="1823152676" sldId="294"/>
            <ac:picMk id="2" creationId="{34383D25-BE39-4BF6-B5A3-0E1A02C0EF03}"/>
          </ac:picMkLst>
        </pc:picChg>
      </pc:sldChg>
    </pc:docChg>
  </pc:docChgLst>
  <pc:docChgLst>
    <pc:chgData name="Liv Mielczarek (1800313)" userId="6e3e34fc-82c0-49a6-8b78-57d3bb01f3a5" providerId="ADAL" clId="{93046398-F876-6D40-BDFA-C4DF84E9A7ED}"/>
    <pc:docChg chg="undo custSel addSld delSld modSld">
      <pc:chgData name="Liv Mielczarek (1800313)" userId="6e3e34fc-82c0-49a6-8b78-57d3bb01f3a5" providerId="ADAL" clId="{93046398-F876-6D40-BDFA-C4DF84E9A7ED}" dt="2021-03-18T16:36:34.771" v="1264" actId="2696"/>
      <pc:docMkLst>
        <pc:docMk/>
      </pc:docMkLst>
      <pc:sldChg chg="addSp modSp del">
        <pc:chgData name="Liv Mielczarek (1800313)" userId="6e3e34fc-82c0-49a6-8b78-57d3bb01f3a5" providerId="ADAL" clId="{93046398-F876-6D40-BDFA-C4DF84E9A7ED}" dt="2021-03-18T13:28:34.782" v="614" actId="2696"/>
        <pc:sldMkLst>
          <pc:docMk/>
          <pc:sldMk cId="3503413490" sldId="267"/>
        </pc:sldMkLst>
        <pc:spChg chg="mod">
          <ac:chgData name="Liv Mielczarek (1800313)" userId="6e3e34fc-82c0-49a6-8b78-57d3bb01f3a5" providerId="ADAL" clId="{93046398-F876-6D40-BDFA-C4DF84E9A7ED}" dt="2021-03-18T13:24:13.096" v="347" actId="1076"/>
          <ac:spMkLst>
            <pc:docMk/>
            <pc:sldMk cId="3503413490" sldId="267"/>
            <ac:spMk id="2" creationId="{B254476B-E145-0040-A3BE-D227AA742A7D}"/>
          </ac:spMkLst>
        </pc:spChg>
        <pc:spChg chg="mod">
          <ac:chgData name="Liv Mielczarek (1800313)" userId="6e3e34fc-82c0-49a6-8b78-57d3bb01f3a5" providerId="ADAL" clId="{93046398-F876-6D40-BDFA-C4DF84E9A7ED}" dt="2021-03-18T13:24:53.169" v="361" actId="1076"/>
          <ac:spMkLst>
            <pc:docMk/>
            <pc:sldMk cId="3503413490" sldId="267"/>
            <ac:spMk id="3" creationId="{1AD58420-566B-694D-9F4D-D907FDD556D0}"/>
          </ac:spMkLst>
        </pc:spChg>
        <pc:spChg chg="mod">
          <ac:chgData name="Liv Mielczarek (1800313)" userId="6e3e34fc-82c0-49a6-8b78-57d3bb01f3a5" providerId="ADAL" clId="{93046398-F876-6D40-BDFA-C4DF84E9A7ED}" dt="2021-03-18T13:24:24.736" v="352" actId="1076"/>
          <ac:spMkLst>
            <pc:docMk/>
            <pc:sldMk cId="3503413490" sldId="267"/>
            <ac:spMk id="4" creationId="{CF571757-7F1E-4869-A266-B57DB1C824EE}"/>
          </ac:spMkLst>
        </pc:spChg>
        <pc:spChg chg="add mod">
          <ac:chgData name="Liv Mielczarek (1800313)" userId="6e3e34fc-82c0-49a6-8b78-57d3bb01f3a5" providerId="ADAL" clId="{93046398-F876-6D40-BDFA-C4DF84E9A7ED}" dt="2021-03-18T13:27:23.081" v="568" actId="1076"/>
          <ac:spMkLst>
            <pc:docMk/>
            <pc:sldMk cId="3503413490" sldId="267"/>
            <ac:spMk id="6" creationId="{1796FA62-F5AC-904B-8E9D-2C12E80CE74F}"/>
          </ac:spMkLst>
        </pc:spChg>
        <pc:spChg chg="add mod">
          <ac:chgData name="Liv Mielczarek (1800313)" userId="6e3e34fc-82c0-49a6-8b78-57d3bb01f3a5" providerId="ADAL" clId="{93046398-F876-6D40-BDFA-C4DF84E9A7ED}" dt="2021-03-18T13:27:51.509" v="608" actId="20577"/>
          <ac:spMkLst>
            <pc:docMk/>
            <pc:sldMk cId="3503413490" sldId="267"/>
            <ac:spMk id="7" creationId="{9D9918C0-C1B5-3D46-B696-886514CDEC8F}"/>
          </ac:spMkLst>
        </pc:spChg>
        <pc:picChg chg="add mod">
          <ac:chgData name="Liv Mielczarek (1800313)" userId="6e3e34fc-82c0-49a6-8b78-57d3bb01f3a5" providerId="ADAL" clId="{93046398-F876-6D40-BDFA-C4DF84E9A7ED}" dt="2021-03-18T13:27:16.413" v="567" actId="1076"/>
          <ac:picMkLst>
            <pc:docMk/>
            <pc:sldMk cId="3503413490" sldId="267"/>
            <ac:picMk id="5" creationId="{7C0A94FD-1F60-CA4B-8051-47CB90E51488}"/>
          </ac:picMkLst>
        </pc:picChg>
        <pc:picChg chg="mod">
          <ac:chgData name="Liv Mielczarek (1800313)" userId="6e3e34fc-82c0-49a6-8b78-57d3bb01f3a5" providerId="ADAL" clId="{93046398-F876-6D40-BDFA-C4DF84E9A7ED}" dt="2021-03-18T13:24:55.037" v="362" actId="1076"/>
          <ac:picMkLst>
            <pc:docMk/>
            <pc:sldMk cId="3503413490" sldId="267"/>
            <ac:picMk id="13" creationId="{719A13CB-264D-8040-A481-A722B8676E99}"/>
          </ac:picMkLst>
        </pc:picChg>
        <pc:picChg chg="mod">
          <ac:chgData name="Liv Mielczarek (1800313)" userId="6e3e34fc-82c0-49a6-8b78-57d3bb01f3a5" providerId="ADAL" clId="{93046398-F876-6D40-BDFA-C4DF84E9A7ED}" dt="2021-03-18T13:24:39.726" v="356" actId="1076"/>
          <ac:picMkLst>
            <pc:docMk/>
            <pc:sldMk cId="3503413490" sldId="267"/>
            <ac:picMk id="14" creationId="{746D9921-D485-6D4E-BBC2-4EF973FCA741}"/>
          </ac:picMkLst>
        </pc:picChg>
      </pc:sldChg>
      <pc:sldChg chg="addSp delSp modSp del addAnim delAnim">
        <pc:chgData name="Liv Mielczarek (1800313)" userId="6e3e34fc-82c0-49a6-8b78-57d3bb01f3a5" providerId="ADAL" clId="{93046398-F876-6D40-BDFA-C4DF84E9A7ED}" dt="2021-03-17T15:52:39.305" v="338" actId="2696"/>
        <pc:sldMkLst>
          <pc:docMk/>
          <pc:sldMk cId="1678399035" sldId="272"/>
        </pc:sldMkLst>
        <pc:spChg chg="mod">
          <ac:chgData name="Liv Mielczarek (1800313)" userId="6e3e34fc-82c0-49a6-8b78-57d3bb01f3a5" providerId="ADAL" clId="{93046398-F876-6D40-BDFA-C4DF84E9A7ED}" dt="2021-03-17T15:50:19.005" v="256" actId="1076"/>
          <ac:spMkLst>
            <pc:docMk/>
            <pc:sldMk cId="1678399035" sldId="272"/>
            <ac:spMk id="2" creationId="{469C9827-1C0F-4BF6-BA01-A6D26ACEBFAF}"/>
          </ac:spMkLst>
        </pc:spChg>
        <pc:spChg chg="mod">
          <ac:chgData name="Liv Mielczarek (1800313)" userId="6e3e34fc-82c0-49a6-8b78-57d3bb01f3a5" providerId="ADAL" clId="{93046398-F876-6D40-BDFA-C4DF84E9A7ED}" dt="2021-03-17T15:50:08.238" v="254" actId="1076"/>
          <ac:spMkLst>
            <pc:docMk/>
            <pc:sldMk cId="1678399035" sldId="272"/>
            <ac:spMk id="6" creationId="{894CA0C6-9422-1748-8480-CDCBF97E7EA3}"/>
          </ac:spMkLst>
        </pc:spChg>
        <pc:spChg chg="add mod">
          <ac:chgData name="Liv Mielczarek (1800313)" userId="6e3e34fc-82c0-49a6-8b78-57d3bb01f3a5" providerId="ADAL" clId="{93046398-F876-6D40-BDFA-C4DF84E9A7ED}" dt="2021-03-17T15:51:19.070" v="323" actId="1076"/>
          <ac:spMkLst>
            <pc:docMk/>
            <pc:sldMk cId="1678399035" sldId="272"/>
            <ac:spMk id="9" creationId="{7966DC3B-B8B2-D74C-B928-2B44F9A418D7}"/>
          </ac:spMkLst>
        </pc:spChg>
        <pc:picChg chg="add del mod">
          <ac:chgData name="Liv Mielczarek (1800313)" userId="6e3e34fc-82c0-49a6-8b78-57d3bb01f3a5" providerId="ADAL" clId="{93046398-F876-6D40-BDFA-C4DF84E9A7ED}" dt="2021-03-17T15:52:07.516" v="331" actId="21"/>
          <ac:picMkLst>
            <pc:docMk/>
            <pc:sldMk cId="1678399035" sldId="272"/>
            <ac:picMk id="3" creationId="{AF3C5956-DF21-45FD-872E-95004469653A}"/>
          </ac:picMkLst>
        </pc:picChg>
        <pc:picChg chg="mod">
          <ac:chgData name="Liv Mielczarek (1800313)" userId="6e3e34fc-82c0-49a6-8b78-57d3bb01f3a5" providerId="ADAL" clId="{93046398-F876-6D40-BDFA-C4DF84E9A7ED}" dt="2021-03-17T15:49:56.848" v="250" actId="14100"/>
          <ac:picMkLst>
            <pc:docMk/>
            <pc:sldMk cId="1678399035" sldId="272"/>
            <ac:picMk id="4" creationId="{DE0BACDC-EDBA-754C-A51E-04C8C4B33ED5}"/>
          </ac:picMkLst>
        </pc:picChg>
        <pc:picChg chg="add mod">
          <ac:chgData name="Liv Mielczarek (1800313)" userId="6e3e34fc-82c0-49a6-8b78-57d3bb01f3a5" providerId="ADAL" clId="{93046398-F876-6D40-BDFA-C4DF84E9A7ED}" dt="2021-03-17T15:50:02.309" v="253" actId="1076"/>
          <ac:picMkLst>
            <pc:docMk/>
            <pc:sldMk cId="1678399035" sldId="272"/>
            <ac:picMk id="8" creationId="{26F6851C-C6A7-D14A-B7E1-31A03AF8DAB7}"/>
          </ac:picMkLst>
        </pc:picChg>
      </pc:sldChg>
      <pc:sldChg chg="addSp modSp del">
        <pc:chgData name="Liv Mielczarek (1800313)" userId="6e3e34fc-82c0-49a6-8b78-57d3bb01f3a5" providerId="ADAL" clId="{93046398-F876-6D40-BDFA-C4DF84E9A7ED}" dt="2021-03-18T16:36:34.771" v="1264" actId="2696"/>
        <pc:sldMkLst>
          <pc:docMk/>
          <pc:sldMk cId="431638750" sldId="287"/>
        </pc:sldMkLst>
        <pc:spChg chg="add mod">
          <ac:chgData name="Liv Mielczarek (1800313)" userId="6e3e34fc-82c0-49a6-8b78-57d3bb01f3a5" providerId="ADAL" clId="{93046398-F876-6D40-BDFA-C4DF84E9A7ED}" dt="2021-03-18T16:19:04.089" v="863" actId="1076"/>
          <ac:spMkLst>
            <pc:docMk/>
            <pc:sldMk cId="431638750" sldId="287"/>
            <ac:spMk id="2" creationId="{BE75DCF5-F1BC-714F-878A-27C1C8E59349}"/>
          </ac:spMkLst>
        </pc:spChg>
        <pc:spChg chg="mod">
          <ac:chgData name="Liv Mielczarek (1800313)" userId="6e3e34fc-82c0-49a6-8b78-57d3bb01f3a5" providerId="ADAL" clId="{93046398-F876-6D40-BDFA-C4DF84E9A7ED}" dt="2021-03-18T16:36:00.511" v="1258" actId="20577"/>
          <ac:spMkLst>
            <pc:docMk/>
            <pc:sldMk cId="431638750" sldId="287"/>
            <ac:spMk id="7" creationId="{3DC6D525-7148-AE44-BFEE-9673566583A5}"/>
          </ac:spMkLst>
        </pc:spChg>
        <pc:spChg chg="add mod">
          <ac:chgData name="Liv Mielczarek (1800313)" userId="6e3e34fc-82c0-49a6-8b78-57d3bb01f3a5" providerId="ADAL" clId="{93046398-F876-6D40-BDFA-C4DF84E9A7ED}" dt="2021-03-18T16:21:33.721" v="968" actId="14100"/>
          <ac:spMkLst>
            <pc:docMk/>
            <pc:sldMk cId="431638750" sldId="287"/>
            <ac:spMk id="10" creationId="{54A9DB2C-65CF-6546-A3A6-7108453DBD7A}"/>
          </ac:spMkLst>
        </pc:spChg>
        <pc:spChg chg="add mod">
          <ac:chgData name="Liv Mielczarek (1800313)" userId="6e3e34fc-82c0-49a6-8b78-57d3bb01f3a5" providerId="ADAL" clId="{93046398-F876-6D40-BDFA-C4DF84E9A7ED}" dt="2021-03-18T16:24:07.759" v="1074" actId="14100"/>
          <ac:spMkLst>
            <pc:docMk/>
            <pc:sldMk cId="431638750" sldId="287"/>
            <ac:spMk id="11" creationId="{704C8C40-6244-AC4E-B423-1784051DB0CA}"/>
          </ac:spMkLst>
        </pc:spChg>
        <pc:spChg chg="add mod">
          <ac:chgData name="Liv Mielczarek (1800313)" userId="6e3e34fc-82c0-49a6-8b78-57d3bb01f3a5" providerId="ADAL" clId="{93046398-F876-6D40-BDFA-C4DF84E9A7ED}" dt="2021-03-18T16:35:14.722" v="1150" actId="1076"/>
          <ac:spMkLst>
            <pc:docMk/>
            <pc:sldMk cId="431638750" sldId="287"/>
            <ac:spMk id="12" creationId="{C7077740-C4D4-8745-BEA1-04FA13EC195D}"/>
          </ac:spMkLst>
        </pc:spChg>
        <pc:picChg chg="add mod ord">
          <ac:chgData name="Liv Mielczarek (1800313)" userId="6e3e34fc-82c0-49a6-8b78-57d3bb01f3a5" providerId="ADAL" clId="{93046398-F876-6D40-BDFA-C4DF84E9A7ED}" dt="2021-03-18T16:19:33.950" v="869" actId="1076"/>
          <ac:picMkLst>
            <pc:docMk/>
            <pc:sldMk cId="431638750" sldId="287"/>
            <ac:picMk id="3" creationId="{94730956-412D-A440-A5A0-68CDA05D10CB}"/>
          </ac:picMkLst>
        </pc:picChg>
        <pc:picChg chg="mod">
          <ac:chgData name="Liv Mielczarek (1800313)" userId="6e3e34fc-82c0-49a6-8b78-57d3bb01f3a5" providerId="ADAL" clId="{93046398-F876-6D40-BDFA-C4DF84E9A7ED}" dt="2021-03-18T16:18:06.564" v="850" actId="14100"/>
          <ac:picMkLst>
            <pc:docMk/>
            <pc:sldMk cId="431638750" sldId="287"/>
            <ac:picMk id="4" creationId="{3467D586-BA0F-C94B-B4D8-12F2A3972EF4}"/>
          </ac:picMkLst>
        </pc:picChg>
        <pc:picChg chg="mod">
          <ac:chgData name="Liv Mielczarek (1800313)" userId="6e3e34fc-82c0-49a6-8b78-57d3bb01f3a5" providerId="ADAL" clId="{93046398-F876-6D40-BDFA-C4DF84E9A7ED}" dt="2021-03-18T16:16:15.918" v="831" actId="14100"/>
          <ac:picMkLst>
            <pc:docMk/>
            <pc:sldMk cId="431638750" sldId="287"/>
            <ac:picMk id="5" creationId="{390B9BAA-2E81-8A43-A52D-06C98DD871A4}"/>
          </ac:picMkLst>
        </pc:picChg>
        <pc:picChg chg="mod">
          <ac:chgData name="Liv Mielczarek (1800313)" userId="6e3e34fc-82c0-49a6-8b78-57d3bb01f3a5" providerId="ADAL" clId="{93046398-F876-6D40-BDFA-C4DF84E9A7ED}" dt="2021-03-18T16:19:36.480" v="870" actId="1076"/>
          <ac:picMkLst>
            <pc:docMk/>
            <pc:sldMk cId="431638750" sldId="287"/>
            <ac:picMk id="6" creationId="{F24AD8C4-07FE-CD43-AFAE-989B8D66D2D8}"/>
          </ac:picMkLst>
        </pc:picChg>
        <pc:picChg chg="add mod ord modCrop">
          <ac:chgData name="Liv Mielczarek (1800313)" userId="6e3e34fc-82c0-49a6-8b78-57d3bb01f3a5" providerId="ADAL" clId="{93046398-F876-6D40-BDFA-C4DF84E9A7ED}" dt="2021-03-18T16:18:42.334" v="858" actId="1076"/>
          <ac:picMkLst>
            <pc:docMk/>
            <pc:sldMk cId="431638750" sldId="287"/>
            <ac:picMk id="8" creationId="{32F8083F-DC6C-7A4E-B9FA-2D963BAD694F}"/>
          </ac:picMkLst>
        </pc:picChg>
        <pc:picChg chg="add mod ord modCrop">
          <ac:chgData name="Liv Mielczarek (1800313)" userId="6e3e34fc-82c0-49a6-8b78-57d3bb01f3a5" providerId="ADAL" clId="{93046398-F876-6D40-BDFA-C4DF84E9A7ED}" dt="2021-03-18T16:19:40.561" v="872" actId="167"/>
          <ac:picMkLst>
            <pc:docMk/>
            <pc:sldMk cId="431638750" sldId="287"/>
            <ac:picMk id="9" creationId="{7BEB372F-FABA-8049-9A21-18EFD7E8632A}"/>
          </ac:picMkLst>
        </pc:picChg>
      </pc:sldChg>
      <pc:sldChg chg="addSp modSp del">
        <pc:chgData name="Liv Mielczarek (1800313)" userId="6e3e34fc-82c0-49a6-8b78-57d3bb01f3a5" providerId="ADAL" clId="{93046398-F876-6D40-BDFA-C4DF84E9A7ED}" dt="2021-03-17T15:46:39.113" v="170" actId="2696"/>
        <pc:sldMkLst>
          <pc:docMk/>
          <pc:sldMk cId="4017150958" sldId="288"/>
        </pc:sldMkLst>
        <pc:spChg chg="add mod">
          <ac:chgData name="Liv Mielczarek (1800313)" userId="6e3e34fc-82c0-49a6-8b78-57d3bb01f3a5" providerId="ADAL" clId="{93046398-F876-6D40-BDFA-C4DF84E9A7ED}" dt="2021-03-17T15:46:15.389" v="164" actId="1076"/>
          <ac:spMkLst>
            <pc:docMk/>
            <pc:sldMk cId="4017150958" sldId="288"/>
            <ac:spMk id="5" creationId="{3F9A0D22-19BA-AF46-9D8B-8C77FD703AA1}"/>
          </ac:spMkLst>
        </pc:spChg>
        <pc:picChg chg="add mod">
          <ac:chgData name="Liv Mielczarek (1800313)" userId="6e3e34fc-82c0-49a6-8b78-57d3bb01f3a5" providerId="ADAL" clId="{93046398-F876-6D40-BDFA-C4DF84E9A7ED}" dt="2021-03-17T15:45:03.747" v="22" actId="1076"/>
          <ac:picMkLst>
            <pc:docMk/>
            <pc:sldMk cId="4017150958" sldId="288"/>
            <ac:picMk id="2" creationId="{D7BAC0D7-2081-A04F-A888-AE0839B77FBF}"/>
          </ac:picMkLst>
        </pc:picChg>
        <pc:picChg chg="add mod modCrop">
          <ac:chgData name="Liv Mielczarek (1800313)" userId="6e3e34fc-82c0-49a6-8b78-57d3bb01f3a5" providerId="ADAL" clId="{93046398-F876-6D40-BDFA-C4DF84E9A7ED}" dt="2021-03-17T15:44:59.147" v="19" actId="1076"/>
          <ac:picMkLst>
            <pc:docMk/>
            <pc:sldMk cId="4017150958" sldId="288"/>
            <ac:picMk id="3" creationId="{B99296BE-566C-B043-8DAB-381DAB04D391}"/>
          </ac:picMkLst>
        </pc:picChg>
        <pc:picChg chg="mod modCrop">
          <ac:chgData name="Liv Mielczarek (1800313)" userId="6e3e34fc-82c0-49a6-8b78-57d3bb01f3a5" providerId="ADAL" clId="{93046398-F876-6D40-BDFA-C4DF84E9A7ED}" dt="2021-03-17T15:44:39.962" v="12" actId="732"/>
          <ac:picMkLst>
            <pc:docMk/>
            <pc:sldMk cId="4017150958" sldId="288"/>
            <ac:picMk id="4" creationId="{AE4ABC6A-5734-6B4B-9772-7DC4F7EC75A5}"/>
          </ac:picMkLst>
        </pc:picChg>
      </pc:sldChg>
      <pc:sldChg chg="addSp modSp del">
        <pc:chgData name="Liv Mielczarek (1800313)" userId="6e3e34fc-82c0-49a6-8b78-57d3bb01f3a5" providerId="ADAL" clId="{93046398-F876-6D40-BDFA-C4DF84E9A7ED}" dt="2021-03-17T15:49:30.551" v="245" actId="2696"/>
        <pc:sldMkLst>
          <pc:docMk/>
          <pc:sldMk cId="63279075" sldId="289"/>
        </pc:sldMkLst>
        <pc:spChg chg="add mod">
          <ac:chgData name="Liv Mielczarek (1800313)" userId="6e3e34fc-82c0-49a6-8b78-57d3bb01f3a5" providerId="ADAL" clId="{93046398-F876-6D40-BDFA-C4DF84E9A7ED}" dt="2021-03-17T15:47:03.806" v="176" actId="2085"/>
          <ac:spMkLst>
            <pc:docMk/>
            <pc:sldMk cId="63279075" sldId="289"/>
            <ac:spMk id="2" creationId="{25664FAE-4DF8-834C-9061-F8615D032C2F}"/>
          </ac:spMkLst>
        </pc:spChg>
        <pc:spChg chg="add mod">
          <ac:chgData name="Liv Mielczarek (1800313)" userId="6e3e34fc-82c0-49a6-8b78-57d3bb01f3a5" providerId="ADAL" clId="{93046398-F876-6D40-BDFA-C4DF84E9A7ED}" dt="2021-03-17T15:48:06.225" v="232" actId="1076"/>
          <ac:spMkLst>
            <pc:docMk/>
            <pc:sldMk cId="63279075" sldId="289"/>
            <ac:spMk id="5" creationId="{19B99CB3-E1F8-3A42-9692-EA23E7370092}"/>
          </ac:spMkLst>
        </pc:spChg>
        <pc:picChg chg="add mod">
          <ac:chgData name="Liv Mielczarek (1800313)" userId="6e3e34fc-82c0-49a6-8b78-57d3bb01f3a5" providerId="ADAL" clId="{93046398-F876-6D40-BDFA-C4DF84E9A7ED}" dt="2021-03-17T15:48:11.905" v="233" actId="14100"/>
          <ac:picMkLst>
            <pc:docMk/>
            <pc:sldMk cId="63279075" sldId="289"/>
            <ac:picMk id="3" creationId="{83876539-2FD0-FF4D-8857-5ECE88B6B965}"/>
          </ac:picMkLst>
        </pc:picChg>
        <pc:picChg chg="add mod modCrop">
          <ac:chgData name="Liv Mielczarek (1800313)" userId="6e3e34fc-82c0-49a6-8b78-57d3bb01f3a5" providerId="ADAL" clId="{93046398-F876-6D40-BDFA-C4DF84E9A7ED}" dt="2021-03-17T15:48:47.374" v="239" actId="14100"/>
          <ac:picMkLst>
            <pc:docMk/>
            <pc:sldMk cId="63279075" sldId="289"/>
            <ac:picMk id="6" creationId="{43FF10AF-FBB3-0C4A-9ED1-3C9C44186FE9}"/>
          </ac:picMkLst>
        </pc:picChg>
      </pc:sldChg>
      <pc:sldChg chg="modSp">
        <pc:chgData name="Liv Mielczarek (1800313)" userId="6e3e34fc-82c0-49a6-8b78-57d3bb01f3a5" providerId="ADAL" clId="{93046398-F876-6D40-BDFA-C4DF84E9A7ED}" dt="2021-03-18T13:23:26.947" v="345" actId="1076"/>
        <pc:sldMkLst>
          <pc:docMk/>
          <pc:sldMk cId="1823152676" sldId="294"/>
        </pc:sldMkLst>
        <pc:picChg chg="mod">
          <ac:chgData name="Liv Mielczarek (1800313)" userId="6e3e34fc-82c0-49a6-8b78-57d3bb01f3a5" providerId="ADAL" clId="{93046398-F876-6D40-BDFA-C4DF84E9A7ED}" dt="2021-03-18T13:23:26.947" v="345" actId="1076"/>
          <ac:picMkLst>
            <pc:docMk/>
            <pc:sldMk cId="1823152676" sldId="294"/>
            <ac:picMk id="4" creationId="{4BC390A1-B5C5-F04A-A53A-84EAE4B267DE}"/>
          </ac:picMkLst>
        </pc:picChg>
      </pc:sldChg>
      <pc:sldChg chg="addSp delSp modSp new mod setBg">
        <pc:chgData name="Liv Mielczarek (1800313)" userId="6e3e34fc-82c0-49a6-8b78-57d3bb01f3a5" providerId="ADAL" clId="{93046398-F876-6D40-BDFA-C4DF84E9A7ED}" dt="2021-03-17T15:51:46.643" v="328" actId="22"/>
        <pc:sldMkLst>
          <pc:docMk/>
          <pc:sldMk cId="1958428677" sldId="295"/>
        </pc:sldMkLst>
        <pc:spChg chg="del">
          <ac:chgData name="Liv Mielczarek (1800313)" userId="6e3e34fc-82c0-49a6-8b78-57d3bb01f3a5" providerId="ADAL" clId="{93046398-F876-6D40-BDFA-C4DF84E9A7ED}" dt="2021-03-17T15:46:30.601" v="166" actId="478"/>
          <ac:spMkLst>
            <pc:docMk/>
            <pc:sldMk cId="1958428677" sldId="295"/>
            <ac:spMk id="2" creationId="{EF8794B6-3D55-E948-BC76-33127D0A2DA4}"/>
          </ac:spMkLst>
        </pc:spChg>
        <pc:spChg chg="del">
          <ac:chgData name="Liv Mielczarek (1800313)" userId="6e3e34fc-82c0-49a6-8b78-57d3bb01f3a5" providerId="ADAL" clId="{93046398-F876-6D40-BDFA-C4DF84E9A7ED}" dt="2021-03-17T15:46:32.156" v="167" actId="478"/>
          <ac:spMkLst>
            <pc:docMk/>
            <pc:sldMk cId="1958428677" sldId="295"/>
            <ac:spMk id="3" creationId="{245EE635-9EFD-F14B-BE1D-778C7CDAAED3}"/>
          </ac:spMkLst>
        </pc:spChg>
        <pc:spChg chg="add">
          <ac:chgData name="Liv Mielczarek (1800313)" userId="6e3e34fc-82c0-49a6-8b78-57d3bb01f3a5" providerId="ADAL" clId="{93046398-F876-6D40-BDFA-C4DF84E9A7ED}" dt="2021-03-17T15:46:36.129" v="169" actId="26606"/>
          <ac:spMkLst>
            <pc:docMk/>
            <pc:sldMk cId="1958428677" sldId="295"/>
            <ac:spMk id="9" creationId="{42A4FC2C-047E-45A5-965D-8E1E3BF09BC6}"/>
          </ac:spMkLst>
        </pc:spChg>
        <pc:picChg chg="add mod">
          <ac:chgData name="Liv Mielczarek (1800313)" userId="6e3e34fc-82c0-49a6-8b78-57d3bb01f3a5" providerId="ADAL" clId="{93046398-F876-6D40-BDFA-C4DF84E9A7ED}" dt="2021-03-17T15:46:36.129" v="169" actId="26606"/>
          <ac:picMkLst>
            <pc:docMk/>
            <pc:sldMk cId="1958428677" sldId="295"/>
            <ac:picMk id="4" creationId="{B3B3B0B5-9090-0F4D-9EDF-FC05D7E12B63}"/>
          </ac:picMkLst>
        </pc:picChg>
        <pc:picChg chg="add del mod">
          <ac:chgData name="Liv Mielczarek (1800313)" userId="6e3e34fc-82c0-49a6-8b78-57d3bb01f3a5" providerId="ADAL" clId="{93046398-F876-6D40-BDFA-C4DF84E9A7ED}" dt="2021-03-17T15:51:46.643" v="328" actId="22"/>
          <ac:picMkLst>
            <pc:docMk/>
            <pc:sldMk cId="1958428677" sldId="295"/>
            <ac:picMk id="5" creationId="{B24A4164-A456-A74C-A715-8C3F3412B0C2}"/>
          </ac:picMkLst>
        </pc:picChg>
      </pc:sldChg>
      <pc:sldChg chg="addSp delSp modSp new mod setBg">
        <pc:chgData name="Liv Mielczarek (1800313)" userId="6e3e34fc-82c0-49a6-8b78-57d3bb01f3a5" providerId="ADAL" clId="{93046398-F876-6D40-BDFA-C4DF84E9A7ED}" dt="2021-03-17T15:49:26.546" v="244" actId="26606"/>
        <pc:sldMkLst>
          <pc:docMk/>
          <pc:sldMk cId="3874279741" sldId="296"/>
        </pc:sldMkLst>
        <pc:spChg chg="del">
          <ac:chgData name="Liv Mielczarek (1800313)" userId="6e3e34fc-82c0-49a6-8b78-57d3bb01f3a5" providerId="ADAL" clId="{93046398-F876-6D40-BDFA-C4DF84E9A7ED}" dt="2021-03-17T15:49:12.297" v="241" actId="478"/>
          <ac:spMkLst>
            <pc:docMk/>
            <pc:sldMk cId="3874279741" sldId="296"/>
            <ac:spMk id="2" creationId="{43C07A14-9632-4F42-A4B6-000EE86503C0}"/>
          </ac:spMkLst>
        </pc:spChg>
        <pc:spChg chg="del">
          <ac:chgData name="Liv Mielczarek (1800313)" userId="6e3e34fc-82c0-49a6-8b78-57d3bb01f3a5" providerId="ADAL" clId="{93046398-F876-6D40-BDFA-C4DF84E9A7ED}" dt="2021-03-17T15:49:13.925" v="242" actId="478"/>
          <ac:spMkLst>
            <pc:docMk/>
            <pc:sldMk cId="3874279741" sldId="296"/>
            <ac:spMk id="3" creationId="{90B033D4-9E05-2F45-8D2B-CBFC4B327FDB}"/>
          </ac:spMkLst>
        </pc:spChg>
        <pc:spChg chg="add">
          <ac:chgData name="Liv Mielczarek (1800313)" userId="6e3e34fc-82c0-49a6-8b78-57d3bb01f3a5" providerId="ADAL" clId="{93046398-F876-6D40-BDFA-C4DF84E9A7ED}" dt="2021-03-17T15:49:26.546" v="244" actId="26606"/>
          <ac:spMkLst>
            <pc:docMk/>
            <pc:sldMk cId="3874279741" sldId="296"/>
            <ac:spMk id="9" creationId="{42A4FC2C-047E-45A5-965D-8E1E3BF09BC6}"/>
          </ac:spMkLst>
        </pc:spChg>
        <pc:picChg chg="add mod">
          <ac:chgData name="Liv Mielczarek (1800313)" userId="6e3e34fc-82c0-49a6-8b78-57d3bb01f3a5" providerId="ADAL" clId="{93046398-F876-6D40-BDFA-C4DF84E9A7ED}" dt="2021-03-17T15:49:26.546" v="244" actId="26606"/>
          <ac:picMkLst>
            <pc:docMk/>
            <pc:sldMk cId="3874279741" sldId="296"/>
            <ac:picMk id="4" creationId="{DEB2F315-E110-CA46-8D24-03215491D230}"/>
          </ac:picMkLst>
        </pc:picChg>
      </pc:sldChg>
      <pc:sldChg chg="addSp delSp modSp new mod setBg addAnim">
        <pc:chgData name="Liv Mielczarek (1800313)" userId="6e3e34fc-82c0-49a6-8b78-57d3bb01f3a5" providerId="ADAL" clId="{93046398-F876-6D40-BDFA-C4DF84E9A7ED}" dt="2021-03-17T15:52:33.387" v="337" actId="22"/>
        <pc:sldMkLst>
          <pc:docMk/>
          <pc:sldMk cId="3907320159" sldId="297"/>
        </pc:sldMkLst>
        <pc:spChg chg="del">
          <ac:chgData name="Liv Mielczarek (1800313)" userId="6e3e34fc-82c0-49a6-8b78-57d3bb01f3a5" providerId="ADAL" clId="{93046398-F876-6D40-BDFA-C4DF84E9A7ED}" dt="2021-03-17T15:52:21.328" v="333" actId="478"/>
          <ac:spMkLst>
            <pc:docMk/>
            <pc:sldMk cId="3907320159" sldId="297"/>
            <ac:spMk id="2" creationId="{1C855CC0-96AD-1148-9C63-64902648A729}"/>
          </ac:spMkLst>
        </pc:spChg>
        <pc:spChg chg="del">
          <ac:chgData name="Liv Mielczarek (1800313)" userId="6e3e34fc-82c0-49a6-8b78-57d3bb01f3a5" providerId="ADAL" clId="{93046398-F876-6D40-BDFA-C4DF84E9A7ED}" dt="2021-03-17T15:52:23.014" v="334" actId="478"/>
          <ac:spMkLst>
            <pc:docMk/>
            <pc:sldMk cId="3907320159" sldId="297"/>
            <ac:spMk id="3" creationId="{8B9BC188-16F2-154F-95EE-8BC858A941CD}"/>
          </ac:spMkLst>
        </pc:spChg>
        <pc:spChg chg="add">
          <ac:chgData name="Liv Mielczarek (1800313)" userId="6e3e34fc-82c0-49a6-8b78-57d3bb01f3a5" providerId="ADAL" clId="{93046398-F876-6D40-BDFA-C4DF84E9A7ED}" dt="2021-03-17T15:52:28.103" v="336" actId="26606"/>
          <ac:spMkLst>
            <pc:docMk/>
            <pc:sldMk cId="3907320159" sldId="297"/>
            <ac:spMk id="9" creationId="{42A4FC2C-047E-45A5-965D-8E1E3BF09BC6}"/>
          </ac:spMkLst>
        </pc:spChg>
        <pc:picChg chg="add mod">
          <ac:chgData name="Liv Mielczarek (1800313)" userId="6e3e34fc-82c0-49a6-8b78-57d3bb01f3a5" providerId="ADAL" clId="{93046398-F876-6D40-BDFA-C4DF84E9A7ED}" dt="2021-03-17T15:52:28.103" v="336" actId="26606"/>
          <ac:picMkLst>
            <pc:docMk/>
            <pc:sldMk cId="3907320159" sldId="297"/>
            <ac:picMk id="4" creationId="{0F6E3F7F-05AF-494F-8F51-6068DB7BFEB3}"/>
          </ac:picMkLst>
        </pc:picChg>
        <pc:picChg chg="add">
          <ac:chgData name="Liv Mielczarek (1800313)" userId="6e3e34fc-82c0-49a6-8b78-57d3bb01f3a5" providerId="ADAL" clId="{93046398-F876-6D40-BDFA-C4DF84E9A7ED}" dt="2021-03-17T15:52:33.387" v="337" actId="22"/>
          <ac:picMkLst>
            <pc:docMk/>
            <pc:sldMk cId="3907320159" sldId="297"/>
            <ac:picMk id="5" creationId="{EB5B1044-2723-DB4A-A165-62EA47F38B86}"/>
          </ac:picMkLst>
        </pc:picChg>
      </pc:sldChg>
      <pc:sldChg chg="addSp delSp modSp new mod setBg">
        <pc:chgData name="Liv Mielczarek (1800313)" userId="6e3e34fc-82c0-49a6-8b78-57d3bb01f3a5" providerId="ADAL" clId="{93046398-F876-6D40-BDFA-C4DF84E9A7ED}" dt="2021-03-18T13:28:25.566" v="613" actId="26606"/>
        <pc:sldMkLst>
          <pc:docMk/>
          <pc:sldMk cId="723604260" sldId="298"/>
        </pc:sldMkLst>
        <pc:spChg chg="del">
          <ac:chgData name="Liv Mielczarek (1800313)" userId="6e3e34fc-82c0-49a6-8b78-57d3bb01f3a5" providerId="ADAL" clId="{93046398-F876-6D40-BDFA-C4DF84E9A7ED}" dt="2021-03-18T13:28:18.389" v="610" actId="478"/>
          <ac:spMkLst>
            <pc:docMk/>
            <pc:sldMk cId="723604260" sldId="298"/>
            <ac:spMk id="2" creationId="{E50EAEEA-03A8-4244-9C76-42D84049AE61}"/>
          </ac:spMkLst>
        </pc:spChg>
        <pc:spChg chg="del">
          <ac:chgData name="Liv Mielczarek (1800313)" userId="6e3e34fc-82c0-49a6-8b78-57d3bb01f3a5" providerId="ADAL" clId="{93046398-F876-6D40-BDFA-C4DF84E9A7ED}" dt="2021-03-18T13:28:20.010" v="611" actId="478"/>
          <ac:spMkLst>
            <pc:docMk/>
            <pc:sldMk cId="723604260" sldId="298"/>
            <ac:spMk id="3" creationId="{72FAFB8C-6AF1-C247-816B-C0677C8EA88C}"/>
          </ac:spMkLst>
        </pc:spChg>
        <pc:spChg chg="add">
          <ac:chgData name="Liv Mielczarek (1800313)" userId="6e3e34fc-82c0-49a6-8b78-57d3bb01f3a5" providerId="ADAL" clId="{93046398-F876-6D40-BDFA-C4DF84E9A7ED}" dt="2021-03-18T13:28:25.566" v="613" actId="26606"/>
          <ac:spMkLst>
            <pc:docMk/>
            <pc:sldMk cId="723604260" sldId="298"/>
            <ac:spMk id="9" creationId="{42A4FC2C-047E-45A5-965D-8E1E3BF09BC6}"/>
          </ac:spMkLst>
        </pc:spChg>
        <pc:picChg chg="add mod">
          <ac:chgData name="Liv Mielczarek (1800313)" userId="6e3e34fc-82c0-49a6-8b78-57d3bb01f3a5" providerId="ADAL" clId="{93046398-F876-6D40-BDFA-C4DF84E9A7ED}" dt="2021-03-18T13:28:25.566" v="613" actId="26606"/>
          <ac:picMkLst>
            <pc:docMk/>
            <pc:sldMk cId="723604260" sldId="298"/>
            <ac:picMk id="4" creationId="{58DC9587-2CDD-3F40-97F9-D66E191004AC}"/>
          </ac:picMkLst>
        </pc:picChg>
      </pc:sldChg>
      <pc:sldChg chg="addSp delSp modSp new mod setBg">
        <pc:chgData name="Liv Mielczarek (1800313)" userId="6e3e34fc-82c0-49a6-8b78-57d3bb01f3a5" providerId="ADAL" clId="{93046398-F876-6D40-BDFA-C4DF84E9A7ED}" dt="2021-03-18T16:36:28.865" v="1263" actId="26606"/>
        <pc:sldMkLst>
          <pc:docMk/>
          <pc:sldMk cId="745028104" sldId="299"/>
        </pc:sldMkLst>
        <pc:spChg chg="del">
          <ac:chgData name="Liv Mielczarek (1800313)" userId="6e3e34fc-82c0-49a6-8b78-57d3bb01f3a5" providerId="ADAL" clId="{93046398-F876-6D40-BDFA-C4DF84E9A7ED}" dt="2021-03-18T16:36:22.393" v="1260" actId="478"/>
          <ac:spMkLst>
            <pc:docMk/>
            <pc:sldMk cId="745028104" sldId="299"/>
            <ac:spMk id="2" creationId="{06378084-AB5F-904C-B2A1-5EE0F5075ABA}"/>
          </ac:spMkLst>
        </pc:spChg>
        <pc:spChg chg="del">
          <ac:chgData name="Liv Mielczarek (1800313)" userId="6e3e34fc-82c0-49a6-8b78-57d3bb01f3a5" providerId="ADAL" clId="{93046398-F876-6D40-BDFA-C4DF84E9A7ED}" dt="2021-03-18T16:36:24.069" v="1261" actId="478"/>
          <ac:spMkLst>
            <pc:docMk/>
            <pc:sldMk cId="745028104" sldId="299"/>
            <ac:spMk id="3" creationId="{0C40075C-E67A-5F4C-97B5-AAA61AD55F50}"/>
          </ac:spMkLst>
        </pc:spChg>
        <pc:spChg chg="add">
          <ac:chgData name="Liv Mielczarek (1800313)" userId="6e3e34fc-82c0-49a6-8b78-57d3bb01f3a5" providerId="ADAL" clId="{93046398-F876-6D40-BDFA-C4DF84E9A7ED}" dt="2021-03-18T16:36:28.865" v="1263" actId="26606"/>
          <ac:spMkLst>
            <pc:docMk/>
            <pc:sldMk cId="745028104" sldId="299"/>
            <ac:spMk id="9" creationId="{42A4FC2C-047E-45A5-965D-8E1E3BF09BC6}"/>
          </ac:spMkLst>
        </pc:spChg>
        <pc:picChg chg="add mod">
          <ac:chgData name="Liv Mielczarek (1800313)" userId="6e3e34fc-82c0-49a6-8b78-57d3bb01f3a5" providerId="ADAL" clId="{93046398-F876-6D40-BDFA-C4DF84E9A7ED}" dt="2021-03-18T16:36:28.865" v="1263" actId="26606"/>
          <ac:picMkLst>
            <pc:docMk/>
            <pc:sldMk cId="745028104" sldId="299"/>
            <ac:picMk id="4" creationId="{F6D3F156-245A-E840-AA77-09278D1D7EC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ABE78-5839-2040-97BE-E7DDDF4846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C00D26-0534-9B48-AC55-38A593498D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C33FCA-9302-8D46-8E97-C4A3754B5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C5DF3-4E6D-E041-AF68-5F1CBB36BAE0}" type="datetimeFigureOut">
              <a:rPr lang="en-US" smtClean="0"/>
              <a:t>3/18/21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D1731D-222B-2C44-B12C-6581963A17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6FEE6-1298-3545-B061-ACF2447A37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6F776-12AF-C141-8869-84454095C6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080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27E4C-B682-9846-B3FC-3BDA7672A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DA7A1-F925-6246-8A6E-192A25572F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53967F-2A9B-8B4D-A95E-C4CAAAB44C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C5DF3-4E6D-E041-AF68-5F1CBB36BAE0}" type="datetimeFigureOut">
              <a:rPr lang="en-US" smtClean="0"/>
              <a:t>3/18/21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39C4CF-519F-CD47-B2DE-63EE31502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5F04A7-3CE6-FB42-AD5F-E0211034C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6F776-12AF-C141-8869-84454095C6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2675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F0F68-0BCD-7F45-84F8-3D4074845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406751-43B6-8F49-BF92-4EA8A4AE99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86454F-9A90-A548-9E8E-5D8C92153F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C5DF3-4E6D-E041-AF68-5F1CBB36BAE0}" type="datetimeFigureOut">
              <a:rPr lang="en-US" smtClean="0"/>
              <a:t>3/18/21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99C34D-30B0-094C-B950-F6BC42A150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2CC80-250B-154C-B316-67DEBC9EFB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6F776-12AF-C141-8869-84454095C6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0850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4A594-1958-2A43-ABE7-B611A094F0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4A77BD-3083-524A-8016-4CB7AA0ED7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EB5491-E976-2144-A37B-42FE4054F8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0BE955-C458-1A43-8326-C32901A22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C5DF3-4E6D-E041-AF68-5F1CBB36BAE0}" type="datetimeFigureOut">
              <a:rPr lang="en-US" smtClean="0"/>
              <a:t>3/18/21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1D200B-F462-7344-A846-A683AC9311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5080AE-2EB9-EE4A-B612-A2E1E0EB08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6F776-12AF-C141-8869-84454095C6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97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BC37-A664-914F-96D2-BBD895062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CBF223-C18C-1642-A6BA-D6B1B36F58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59A7C6-6632-1D4C-AD53-550C2017B4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16D8AF-7E69-6E4C-AACF-2470A2FAC0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B0E5EC-B58E-D849-A902-235FACB53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28CC47-2898-BE41-A9F0-5B5C68AA83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C5DF3-4E6D-E041-AF68-5F1CBB36BAE0}" type="datetimeFigureOut">
              <a:rPr lang="en-US" smtClean="0"/>
              <a:t>3/18/21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B22805-9F20-4F48-B3F1-C1C3B6774E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F9DDDDC-EA88-6849-A1B6-516C2902C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6F776-12AF-C141-8869-84454095C6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253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CFC3D-B764-C841-8515-7944A9B7E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9EE1CE-9C41-8A4D-ABDF-836D11D566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C5DF3-4E6D-E041-AF68-5F1CBB36BAE0}" type="datetimeFigureOut">
              <a:rPr lang="en-US" smtClean="0"/>
              <a:t>3/18/21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D3E273-DFB6-454D-A151-C6916D4384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385FDF-2C4F-CB4E-A79E-4CB6E6529B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6F776-12AF-C141-8869-84454095C6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5827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CAC28F-B3F2-D34D-B29D-698D1C6A1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C5DF3-4E6D-E041-AF68-5F1CBB36BAE0}" type="datetimeFigureOut">
              <a:rPr lang="en-US" smtClean="0"/>
              <a:t>3/18/21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095D102-5012-3E43-B2DE-129DE0E70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EFE83B-6DA5-0948-BA93-AE6DB73684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6F776-12AF-C141-8869-84454095C6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687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B91F8-0FA9-6449-80B9-ECB14B362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D1C17-B62B-8340-A144-29CF77A5A9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199687-A7B7-ED43-957D-F65A806BD7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2C5A85-7A08-2843-B6A0-43E89E186A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C5DF3-4E6D-E041-AF68-5F1CBB36BAE0}" type="datetimeFigureOut">
              <a:rPr lang="en-US" smtClean="0"/>
              <a:t>3/18/21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0A6255-D3D6-F848-BDC2-83F4F8D3B4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FD2C03-F181-AE4C-99AA-A90F01F4F7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6F776-12AF-C141-8869-84454095C6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4871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AA075-8C50-AE40-A743-9BD8C8E9A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D4CC2E8-D23A-C243-87BF-3ADD393193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6E39C8-12B8-944E-98CB-1DD55BC79A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E0A520-8070-8549-BCC1-20AECC790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C5DF3-4E6D-E041-AF68-5F1CBB36BAE0}" type="datetimeFigureOut">
              <a:rPr lang="en-US" smtClean="0"/>
              <a:t>3/18/21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C538BF-5987-BF40-96DC-4B93B34A53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69FF14-90A8-6F47-8920-4BD62D1D2D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6F776-12AF-C141-8869-84454095C6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929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F9188-B48B-2047-B91A-74BA55B03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60F1BC-F3F8-7C4A-8F7A-F00D8A75CE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89B1F9-A285-C942-8AA9-01E3843FEF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C5DF3-4E6D-E041-AF68-5F1CBB36BAE0}" type="datetimeFigureOut">
              <a:rPr lang="en-US" smtClean="0"/>
              <a:t>3/18/21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D33D7E-BE07-EE49-B300-C54BBC23B8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0CB697-8911-7944-8BA6-11F584F14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6F776-12AF-C141-8869-84454095C6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6816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D928AC-C867-8344-AC1A-0EABA48B0A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9CB1B0-23C7-974F-A180-765E625B6E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FA6817-4638-AB47-A9B7-B3A519743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C5DF3-4E6D-E041-AF68-5F1CBB36BAE0}" type="datetimeFigureOut">
              <a:rPr lang="en-US" smtClean="0"/>
              <a:t>3/18/21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55DF03-899B-E749-B46F-AFCD800DB0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070848-7DDA-7A48-BE82-D6D27126D7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6F776-12AF-C141-8869-84454095C6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3275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92E129-EE7D-AC4E-9BC3-46F7D7A4B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7C7B06-3A0E-7444-B002-172B627280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5C5BF2-0546-C041-AD40-CCFBFEB5A3B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4C5DF3-4E6D-E041-AF68-5F1CBB36BAE0}" type="datetimeFigureOut">
              <a:rPr lang="en-US" smtClean="0"/>
              <a:t>3/18/21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2D778-035E-8047-8703-8AD07A689D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B4DFD6-8B9F-564C-99DA-09E3393A1F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76F776-12AF-C141-8869-84454095C6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001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5.png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5.png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5.png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5.png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6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CA2B33DA-2496-6049-9577-3052AF4AE0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43" y="166156"/>
            <a:ext cx="11982523" cy="6592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6183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EB2F315-E110-CA46-8D24-03215491D2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279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B9FBFD55-7751-044D-90D2-9660A1DDFA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8923"/>
            <a:ext cx="11863917" cy="6620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1601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F6E3F7F-05AF-494F-8F51-6068DB7BFEB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5" name="Jewellery">
            <a:hlinkClick r:id="" action="ppaction://media"/>
            <a:extLst>
              <a:ext uri="{FF2B5EF4-FFF2-40B4-BE49-F238E27FC236}">
                <a16:creationId xmlns:a16="http://schemas.microsoft.com/office/drawing/2014/main" id="{EB5B1044-2723-DB4A-A165-62EA47F38B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46131" y="36933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320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3B3B0B5-9090-0F4D-9EDF-FC05D7E12B6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4286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6D3F156-245A-E840-AA77-09278D1D7E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0281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A923803F-B998-9144-9119-7620FBB46C7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4" r="982" b="2378"/>
          <a:stretch/>
        </p:blipFill>
        <p:spPr>
          <a:xfrm>
            <a:off x="164881" y="179917"/>
            <a:ext cx="3732122" cy="4095750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4FD55DF1-6C42-F24A-9212-BB77F7B3133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9897" y="846591"/>
            <a:ext cx="3455801" cy="4889450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525B6C54-E8F0-0B4B-B535-0A1F42C3817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5344" y="846591"/>
            <a:ext cx="3455799" cy="488944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E27712D-CB13-7B48-8F1D-C2198D6FD9F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3439" t="15909" r="24060" b="27064"/>
          <a:stretch/>
        </p:blipFill>
        <p:spPr>
          <a:xfrm>
            <a:off x="6732972" y="3146143"/>
            <a:ext cx="2415099" cy="37118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89E5FA7-31F5-7345-9D33-41A7C65E7EFB}"/>
              </a:ext>
            </a:extLst>
          </p:cNvPr>
          <p:cNvSpPr txBox="1"/>
          <p:nvPr/>
        </p:nvSpPr>
        <p:spPr>
          <a:xfrm>
            <a:off x="4504266" y="36099"/>
            <a:ext cx="71797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u="sng"/>
              <a:t>A combination of pottery, cups &amp; vases Collection</a:t>
            </a:r>
            <a:endParaRPr lang="en-US" sz="2400" u="sng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11F9B1-F78B-F940-8F29-2BEC308195DD}"/>
              </a:ext>
            </a:extLst>
          </p:cNvPr>
          <p:cNvSpPr txBox="1"/>
          <p:nvPr/>
        </p:nvSpPr>
        <p:spPr>
          <a:xfrm>
            <a:off x="138445" y="4401906"/>
            <a:ext cx="31012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Abstract</a:t>
            </a:r>
          </a:p>
          <a:p>
            <a:pPr algn="l"/>
            <a:r>
              <a:rPr lang="en-GB"/>
              <a:t>From</a:t>
            </a:r>
          </a:p>
          <a:p>
            <a:pPr algn="l"/>
            <a:r>
              <a:rPr lang="en-GB"/>
              <a:t>Bold</a:t>
            </a:r>
          </a:p>
          <a:p>
            <a:pPr algn="l"/>
            <a:r>
              <a:rPr lang="en-GB"/>
              <a:t>Colour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985245-4CD9-2748-ADEC-033A010AFA23}"/>
              </a:ext>
            </a:extLst>
          </p:cNvPr>
          <p:cNvSpPr txBox="1"/>
          <p:nvPr/>
        </p:nvSpPr>
        <p:spPr>
          <a:xfrm>
            <a:off x="3978996" y="5761702"/>
            <a:ext cx="34558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Overlapping pattern repeat.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EDE1251-A32C-9444-AF6C-9FD878825E02}"/>
              </a:ext>
            </a:extLst>
          </p:cNvPr>
          <p:cNvSpPr txBox="1"/>
          <p:nvPr/>
        </p:nvSpPr>
        <p:spPr>
          <a:xfrm>
            <a:off x="9043317" y="5696856"/>
            <a:ext cx="30534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Putting pattern on objects and in the background , visualisation.</a:t>
            </a:r>
            <a:endParaRPr lang="en-US"/>
          </a:p>
        </p:txBody>
      </p:sp>
      <p:pic>
        <p:nvPicPr>
          <p:cNvPr id="9" name="Gouache">
            <a:hlinkClick r:id="" action="ppaction://media"/>
            <a:extLst>
              <a:ext uri="{FF2B5EF4-FFF2-40B4-BE49-F238E27FC236}">
                <a16:creationId xmlns:a16="http://schemas.microsoft.com/office/drawing/2014/main" id="{3CB43F0A-5CDD-43FC-839C-29E5E71A62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752433" y="4523707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699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F5DC744-8DC8-2F4B-AB03-79EA8C3BDE4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0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6074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08D7CCC-FD12-4143-8BD7-D5B97A1078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9701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F747DC0A-F303-724A-A7D2-CC37B81B86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1906250" cy="6681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449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8DC9587-2CDD-3F40-97F9-D66E191004A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36042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BC390A1-B5C5-F04A-A53A-84EAE4B267D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72" b="1"/>
          <a:stretch/>
        </p:blipFill>
        <p:spPr>
          <a:xfrm>
            <a:off x="3048" y="2985"/>
            <a:ext cx="12188952" cy="6855015"/>
          </a:xfrm>
          <a:prstGeom prst="rect">
            <a:avLst/>
          </a:prstGeom>
        </p:spPr>
      </p:pic>
      <p:pic>
        <p:nvPicPr>
          <p:cNvPr id="2" name="Museum">
            <a:hlinkClick r:id="" action="ppaction://media"/>
            <a:extLst>
              <a:ext uri="{FF2B5EF4-FFF2-40B4-BE49-F238E27FC236}">
                <a16:creationId xmlns:a16="http://schemas.microsoft.com/office/drawing/2014/main" id="{34383D25-BE39-4BF6-B5A3-0E1A02C0EF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68440" y="591309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3152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144D5CC-B6B4-9541-A4A3-45B2F4FFAF5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72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2" name="Bingo">
            <a:hlinkClick r:id="" action="ppaction://media"/>
            <a:extLst>
              <a:ext uri="{FF2B5EF4-FFF2-40B4-BE49-F238E27FC236}">
                <a16:creationId xmlns:a16="http://schemas.microsoft.com/office/drawing/2014/main" id="{5B67208A-8326-49EB-BE81-87421B0FBE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267049" y="525048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057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7BF6F1D-3391-CA41-BA04-352507951B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FA1B00F-6D4F-174D-AB9A-CF2320370F22}"/>
              </a:ext>
            </a:extLst>
          </p:cNvPr>
          <p:cNvSpPr/>
          <p:nvPr/>
        </p:nvSpPr>
        <p:spPr>
          <a:xfrm>
            <a:off x="673099" y="8930"/>
            <a:ext cx="4417483" cy="77423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078B60D-41FA-CE4E-96C0-4F9C83B8FB69}"/>
              </a:ext>
            </a:extLst>
          </p:cNvPr>
          <p:cNvSpPr txBox="1"/>
          <p:nvPr/>
        </p:nvSpPr>
        <p:spPr>
          <a:xfrm>
            <a:off x="169238" y="8930"/>
            <a:ext cx="3983567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r>
              <a:rPr lang="en-GB"/>
              <a:t>Zine showing my candle holders collection and a light grey colour ink painting</a:t>
            </a:r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EB1DB548-88CA-A04F-A516-26BB4A8B5C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3557" y="0"/>
            <a:ext cx="2169977" cy="3429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C2B10D5-FA22-4E21-9B95-E545776B973E}"/>
              </a:ext>
            </a:extLst>
          </p:cNvPr>
          <p:cNvSpPr txBox="1"/>
          <p:nvPr/>
        </p:nvSpPr>
        <p:spPr>
          <a:xfrm>
            <a:off x="848139" y="6447182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Curating my collection.</a:t>
            </a:r>
          </a:p>
        </p:txBody>
      </p:sp>
    </p:spTree>
    <p:extLst>
      <p:ext uri="{BB962C8B-B14F-4D97-AF65-F5344CB8AC3E}">
        <p14:creationId xmlns:p14="http://schemas.microsoft.com/office/powerpoint/2010/main" val="31500619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15170D15-2FA0-D940-8625-04CCE832A7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67187"/>
          </a:xfrm>
          <a:prstGeom prst="rect">
            <a:avLst/>
          </a:prstGeom>
        </p:spPr>
      </p:pic>
      <p:pic>
        <p:nvPicPr>
          <p:cNvPr id="2" name="New Recording 3">
            <a:hlinkClick r:id="" action="ppaction://media"/>
            <a:extLst>
              <a:ext uri="{FF2B5EF4-FFF2-40B4-BE49-F238E27FC236}">
                <a16:creationId xmlns:a16="http://schemas.microsoft.com/office/drawing/2014/main" id="{EE0C4FE5-6358-47AF-9AEF-3B3ABA7DD3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067136" y="72265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719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1D7A310C-7CE5-B44E-BC62-90ADD30A4F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83" y="257600"/>
            <a:ext cx="11789833" cy="6600400"/>
          </a:xfrm>
          <a:prstGeom prst="rect">
            <a:avLst/>
          </a:prstGeom>
        </p:spPr>
      </p:pic>
      <p:pic>
        <p:nvPicPr>
          <p:cNvPr id="2" name="Lino">
            <a:hlinkClick r:id="" action="ppaction://media"/>
            <a:extLst>
              <a:ext uri="{FF2B5EF4-FFF2-40B4-BE49-F238E27FC236}">
                <a16:creationId xmlns:a16="http://schemas.microsoft.com/office/drawing/2014/main" id="{B4A6E4D5-6324-4FFE-B549-BDE01E52A2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178701" y="570326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353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0280BA4-83C6-594D-B0F2-B1ED742C7D9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8572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647D982-4526-9840-9BBC-52FFD85E63F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391" t="6890" r="15891" b="6949"/>
          <a:stretch/>
        </p:blipFill>
        <p:spPr>
          <a:xfrm rot="157058">
            <a:off x="129592" y="809948"/>
            <a:ext cx="3044076" cy="5734439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321B8BB2-9D8D-5340-BE31-8C720D1C8D3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5646" y="1544727"/>
            <a:ext cx="3110801" cy="4416583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2C10FCF5-6B1A-2244-AB82-778C97D83E3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0828" y="1544727"/>
            <a:ext cx="3121584" cy="441658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F2CE2E7-18E8-B54D-A63B-128905579FA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73805" r="3424" b="16857"/>
          <a:stretch/>
        </p:blipFill>
        <p:spPr>
          <a:xfrm rot="10800000">
            <a:off x="3176824" y="5644946"/>
            <a:ext cx="6865313" cy="93925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857D67-F951-4A4F-B85F-88E8AC23AAD9}"/>
              </a:ext>
            </a:extLst>
          </p:cNvPr>
          <p:cNvSpPr txBox="1"/>
          <p:nvPr/>
        </p:nvSpPr>
        <p:spPr>
          <a:xfrm>
            <a:off x="4800599" y="122767"/>
            <a:ext cx="3782483" cy="4699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u="sng" dirty="0"/>
              <a:t>Wallpaper Design</a:t>
            </a:r>
            <a:endParaRPr lang="en-US" sz="2400" u="sng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DC282C-7AB0-7C40-BF8E-54D1D57EE378}"/>
              </a:ext>
            </a:extLst>
          </p:cNvPr>
          <p:cNvSpPr txBox="1"/>
          <p:nvPr/>
        </p:nvSpPr>
        <p:spPr>
          <a:xfrm>
            <a:off x="737230" y="648866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Diamond Repeat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C85832-9022-314F-82B7-6DA30B19D175}"/>
              </a:ext>
            </a:extLst>
          </p:cNvPr>
          <p:cNvSpPr txBox="1"/>
          <p:nvPr/>
        </p:nvSpPr>
        <p:spPr>
          <a:xfrm>
            <a:off x="3823758" y="743427"/>
            <a:ext cx="54049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Combination of my jewellery and cloth inspired pattern with my collection of candle holders.</a:t>
            </a:r>
            <a:endParaRPr lang="en-US" dirty="0"/>
          </a:p>
        </p:txBody>
      </p:sp>
      <p:pic>
        <p:nvPicPr>
          <p:cNvPr id="5" name="Candle holder">
            <a:hlinkClick r:id="" action="ppaction://media"/>
            <a:extLst>
              <a:ext uri="{FF2B5EF4-FFF2-40B4-BE49-F238E27FC236}">
                <a16:creationId xmlns:a16="http://schemas.microsoft.com/office/drawing/2014/main" id="{5CD06246-88EF-4980-97AE-D0805316A7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794875" y="41344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295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F042C14-DB75-9245-A38D-A865FEC5818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3560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Visual Enquiry</dc:title>
  <dc:creator>Liv Mielczarek (1800313)</dc:creator>
  <cp:lastModifiedBy>Liv Mielczarek (1800313)</cp:lastModifiedBy>
  <cp:revision>2</cp:revision>
  <dcterms:created xsi:type="dcterms:W3CDTF">2021-02-25T21:32:13Z</dcterms:created>
  <dcterms:modified xsi:type="dcterms:W3CDTF">2021-03-18T16:36:45Z</dcterms:modified>
</cp:coreProperties>
</file>