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ink/ink2.xml" ContentType="application/inkml+xml"/>
  <Override PartName="/ppt/ink/ink3.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notesMasterIdLst>
    <p:notesMasterId r:id="rId17"/>
  </p:notesMasterIdLst>
  <p:sldIdLst>
    <p:sldId id="256" r:id="rId2"/>
    <p:sldId id="257" r:id="rId3"/>
    <p:sldId id="258" r:id="rId4"/>
    <p:sldId id="259" r:id="rId5"/>
    <p:sldId id="261" r:id="rId6"/>
    <p:sldId id="262" r:id="rId7"/>
    <p:sldId id="267" r:id="rId8"/>
    <p:sldId id="268" r:id="rId9"/>
    <p:sldId id="269" r:id="rId10"/>
    <p:sldId id="263" r:id="rId11"/>
    <p:sldId id="266" r:id="rId12"/>
    <p:sldId id="265" r:id="rId13"/>
    <p:sldId id="264" r:id="rId14"/>
    <p:sldId id="270" r:id="rId15"/>
    <p:sldId id="271"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6B812E-1062-8B52-00D1-9C75EAD0DDD9}" v="1286" dt="2023-04-13T13:02:20.440"/>
    <p1510:client id="{7B1CC53B-0556-4631-A846-0FE5355C596D}" v="1973" dt="2023-04-13T12:32:49.3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3" d="100"/>
          <a:sy n="83" d="100"/>
        </p:scale>
        <p:origin x="30" y="41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07AFB2-64AF-49D5-91CF-2241502D8619}"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0096AF43-095C-4A0D-B523-AF429B6ECC19}">
      <dgm:prSet/>
      <dgm:spPr/>
      <dgm:t>
        <a:bodyPr/>
        <a:lstStyle/>
        <a:p>
          <a:r>
            <a:rPr lang="en-GB" baseline="0" dirty="0"/>
            <a:t>To introduce the presenting issue of bereavement</a:t>
          </a:r>
          <a:endParaRPr lang="en-US" dirty="0"/>
        </a:p>
      </dgm:t>
    </dgm:pt>
    <dgm:pt modelId="{9D90808A-43CB-4F63-A936-5691FAE66351}" type="parTrans" cxnId="{3F543E32-A737-4F8A-949E-AE4E768E83D9}">
      <dgm:prSet/>
      <dgm:spPr/>
      <dgm:t>
        <a:bodyPr/>
        <a:lstStyle/>
        <a:p>
          <a:endParaRPr lang="en-US"/>
        </a:p>
      </dgm:t>
    </dgm:pt>
    <dgm:pt modelId="{4CC53791-BD9B-4802-9C6C-89B713ED9F91}" type="sibTrans" cxnId="{3F543E32-A737-4F8A-949E-AE4E768E83D9}">
      <dgm:prSet/>
      <dgm:spPr/>
      <dgm:t>
        <a:bodyPr/>
        <a:lstStyle/>
        <a:p>
          <a:endParaRPr lang="en-US"/>
        </a:p>
      </dgm:t>
    </dgm:pt>
    <dgm:pt modelId="{ED3AC68C-EA50-49F5-9B05-B9FEAE1124C5}">
      <dgm:prSet/>
      <dgm:spPr/>
      <dgm:t>
        <a:bodyPr/>
        <a:lstStyle/>
        <a:p>
          <a:r>
            <a:rPr lang="en-GB" baseline="0" dirty="0"/>
            <a:t>To </a:t>
          </a:r>
          <a:r>
            <a:rPr lang="en-GB" baseline="0" dirty="0">
              <a:latin typeface="Bembo"/>
            </a:rPr>
            <a:t>understand</a:t>
          </a:r>
          <a:r>
            <a:rPr lang="en-GB" baseline="0" dirty="0"/>
            <a:t> the signs and symptoms in children and young people</a:t>
          </a:r>
          <a:endParaRPr lang="en-US" dirty="0"/>
        </a:p>
      </dgm:t>
    </dgm:pt>
    <dgm:pt modelId="{393F5528-CB22-4A2E-A12A-6E97486FA031}" type="parTrans" cxnId="{07725255-43A6-4236-A727-1E88F086D6F2}">
      <dgm:prSet/>
      <dgm:spPr/>
      <dgm:t>
        <a:bodyPr/>
        <a:lstStyle/>
        <a:p>
          <a:endParaRPr lang="en-US"/>
        </a:p>
      </dgm:t>
    </dgm:pt>
    <dgm:pt modelId="{45256492-6D34-4CC5-9986-388098BD0C30}" type="sibTrans" cxnId="{07725255-43A6-4236-A727-1E88F086D6F2}">
      <dgm:prSet/>
      <dgm:spPr/>
      <dgm:t>
        <a:bodyPr/>
        <a:lstStyle/>
        <a:p>
          <a:endParaRPr lang="en-US"/>
        </a:p>
      </dgm:t>
    </dgm:pt>
    <dgm:pt modelId="{57517FC2-1931-4D1E-9317-4CDDC85A6E1F}">
      <dgm:prSet/>
      <dgm:spPr/>
      <dgm:t>
        <a:bodyPr/>
        <a:lstStyle/>
        <a:p>
          <a:r>
            <a:rPr lang="en-GB" baseline="0" dirty="0"/>
            <a:t>To become familiar with strategies that can be used to support CYP</a:t>
          </a:r>
          <a:endParaRPr lang="en-US" dirty="0"/>
        </a:p>
      </dgm:t>
    </dgm:pt>
    <dgm:pt modelId="{B137EEE6-8B22-44BA-886C-805E9F40880C}" type="parTrans" cxnId="{1476BDD5-AFAF-4C7E-9A3B-A2122DBB3478}">
      <dgm:prSet/>
      <dgm:spPr/>
      <dgm:t>
        <a:bodyPr/>
        <a:lstStyle/>
        <a:p>
          <a:endParaRPr lang="en-US"/>
        </a:p>
      </dgm:t>
    </dgm:pt>
    <dgm:pt modelId="{A59734BA-FD17-4834-823A-43BFFA3FD100}" type="sibTrans" cxnId="{1476BDD5-AFAF-4C7E-9A3B-A2122DBB3478}">
      <dgm:prSet/>
      <dgm:spPr/>
      <dgm:t>
        <a:bodyPr/>
        <a:lstStyle/>
        <a:p>
          <a:endParaRPr lang="en-US"/>
        </a:p>
      </dgm:t>
    </dgm:pt>
    <dgm:pt modelId="{3D4E467F-C728-4C57-A031-9D74A307C7D4}" type="pres">
      <dgm:prSet presAssocID="{1707AFB2-64AF-49D5-91CF-2241502D8619}" presName="linear" presStyleCnt="0">
        <dgm:presLayoutVars>
          <dgm:animLvl val="lvl"/>
          <dgm:resizeHandles val="exact"/>
        </dgm:presLayoutVars>
      </dgm:prSet>
      <dgm:spPr/>
    </dgm:pt>
    <dgm:pt modelId="{6B0E760C-2B26-42AE-8A37-9F556C66DA43}" type="pres">
      <dgm:prSet presAssocID="{0096AF43-095C-4A0D-B523-AF429B6ECC19}" presName="parentText" presStyleLbl="node1" presStyleIdx="0" presStyleCnt="3">
        <dgm:presLayoutVars>
          <dgm:chMax val="0"/>
          <dgm:bulletEnabled val="1"/>
        </dgm:presLayoutVars>
      </dgm:prSet>
      <dgm:spPr/>
    </dgm:pt>
    <dgm:pt modelId="{4A2D205A-B034-4B3C-9276-CC709C10CD24}" type="pres">
      <dgm:prSet presAssocID="{4CC53791-BD9B-4802-9C6C-89B713ED9F91}" presName="spacer" presStyleCnt="0"/>
      <dgm:spPr/>
    </dgm:pt>
    <dgm:pt modelId="{9FE07C81-3091-4A73-8CCB-6C9B64E0B76B}" type="pres">
      <dgm:prSet presAssocID="{ED3AC68C-EA50-49F5-9B05-B9FEAE1124C5}" presName="parentText" presStyleLbl="node1" presStyleIdx="1" presStyleCnt="3">
        <dgm:presLayoutVars>
          <dgm:chMax val="0"/>
          <dgm:bulletEnabled val="1"/>
        </dgm:presLayoutVars>
      </dgm:prSet>
      <dgm:spPr/>
    </dgm:pt>
    <dgm:pt modelId="{AC47184E-C2BC-44A4-B8DD-FF9EEB7DD8D8}" type="pres">
      <dgm:prSet presAssocID="{45256492-6D34-4CC5-9986-388098BD0C30}" presName="spacer" presStyleCnt="0"/>
      <dgm:spPr/>
    </dgm:pt>
    <dgm:pt modelId="{B454C8DB-4530-4C30-8759-E7FA9B60740E}" type="pres">
      <dgm:prSet presAssocID="{57517FC2-1931-4D1E-9317-4CDDC85A6E1F}" presName="parentText" presStyleLbl="node1" presStyleIdx="2" presStyleCnt="3">
        <dgm:presLayoutVars>
          <dgm:chMax val="0"/>
          <dgm:bulletEnabled val="1"/>
        </dgm:presLayoutVars>
      </dgm:prSet>
      <dgm:spPr/>
    </dgm:pt>
  </dgm:ptLst>
  <dgm:cxnLst>
    <dgm:cxn modelId="{3F543E32-A737-4F8A-949E-AE4E768E83D9}" srcId="{1707AFB2-64AF-49D5-91CF-2241502D8619}" destId="{0096AF43-095C-4A0D-B523-AF429B6ECC19}" srcOrd="0" destOrd="0" parTransId="{9D90808A-43CB-4F63-A936-5691FAE66351}" sibTransId="{4CC53791-BD9B-4802-9C6C-89B713ED9F91}"/>
    <dgm:cxn modelId="{A2902568-5CFC-4384-8751-70BD02036BCA}" type="presOf" srcId="{1707AFB2-64AF-49D5-91CF-2241502D8619}" destId="{3D4E467F-C728-4C57-A031-9D74A307C7D4}" srcOrd="0" destOrd="0" presId="urn:microsoft.com/office/officeart/2005/8/layout/vList2"/>
    <dgm:cxn modelId="{C677AD4A-2FD3-4227-B2BB-C49CE7E9914B}" type="presOf" srcId="{0096AF43-095C-4A0D-B523-AF429B6ECC19}" destId="{6B0E760C-2B26-42AE-8A37-9F556C66DA43}" srcOrd="0" destOrd="0" presId="urn:microsoft.com/office/officeart/2005/8/layout/vList2"/>
    <dgm:cxn modelId="{07725255-43A6-4236-A727-1E88F086D6F2}" srcId="{1707AFB2-64AF-49D5-91CF-2241502D8619}" destId="{ED3AC68C-EA50-49F5-9B05-B9FEAE1124C5}" srcOrd="1" destOrd="0" parTransId="{393F5528-CB22-4A2E-A12A-6E97486FA031}" sibTransId="{45256492-6D34-4CC5-9986-388098BD0C30}"/>
    <dgm:cxn modelId="{5DC65784-8660-48F4-BC3B-85C6105A37F9}" type="presOf" srcId="{ED3AC68C-EA50-49F5-9B05-B9FEAE1124C5}" destId="{9FE07C81-3091-4A73-8CCB-6C9B64E0B76B}" srcOrd="0" destOrd="0" presId="urn:microsoft.com/office/officeart/2005/8/layout/vList2"/>
    <dgm:cxn modelId="{1476BDD5-AFAF-4C7E-9A3B-A2122DBB3478}" srcId="{1707AFB2-64AF-49D5-91CF-2241502D8619}" destId="{57517FC2-1931-4D1E-9317-4CDDC85A6E1F}" srcOrd="2" destOrd="0" parTransId="{B137EEE6-8B22-44BA-886C-805E9F40880C}" sibTransId="{A59734BA-FD17-4834-823A-43BFFA3FD100}"/>
    <dgm:cxn modelId="{82F8D6F5-DD29-4499-AEC1-58529A96EB88}" type="presOf" srcId="{57517FC2-1931-4D1E-9317-4CDDC85A6E1F}" destId="{B454C8DB-4530-4C30-8759-E7FA9B60740E}" srcOrd="0" destOrd="0" presId="urn:microsoft.com/office/officeart/2005/8/layout/vList2"/>
    <dgm:cxn modelId="{E4B9C2F1-436B-4509-BABD-37E426FBAD7D}" type="presParOf" srcId="{3D4E467F-C728-4C57-A031-9D74A307C7D4}" destId="{6B0E760C-2B26-42AE-8A37-9F556C66DA43}" srcOrd="0" destOrd="0" presId="urn:microsoft.com/office/officeart/2005/8/layout/vList2"/>
    <dgm:cxn modelId="{6426B354-1F11-44C7-A5EB-F919EFF0A187}" type="presParOf" srcId="{3D4E467F-C728-4C57-A031-9D74A307C7D4}" destId="{4A2D205A-B034-4B3C-9276-CC709C10CD24}" srcOrd="1" destOrd="0" presId="urn:microsoft.com/office/officeart/2005/8/layout/vList2"/>
    <dgm:cxn modelId="{4180B482-2795-4893-AFC1-1AB56D3C7ED8}" type="presParOf" srcId="{3D4E467F-C728-4C57-A031-9D74A307C7D4}" destId="{9FE07C81-3091-4A73-8CCB-6C9B64E0B76B}" srcOrd="2" destOrd="0" presId="urn:microsoft.com/office/officeart/2005/8/layout/vList2"/>
    <dgm:cxn modelId="{09E0F67B-B3A0-4CB2-A060-8EE2175807FE}" type="presParOf" srcId="{3D4E467F-C728-4C57-A031-9D74A307C7D4}" destId="{AC47184E-C2BC-44A4-B8DD-FF9EEB7DD8D8}" srcOrd="3" destOrd="0" presId="urn:microsoft.com/office/officeart/2005/8/layout/vList2"/>
    <dgm:cxn modelId="{29BF22D5-88FA-421A-A27B-BBF77529495B}" type="presParOf" srcId="{3D4E467F-C728-4C57-A031-9D74A307C7D4}" destId="{B454C8DB-4530-4C30-8759-E7FA9B6074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DA70954-93C7-423D-BBD8-4DF2F4BC11C2}"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78F8B375-527F-4E8D-9379-0BD5A074FBDF}">
      <dgm:prSet/>
      <dgm:spPr/>
      <dgm:t>
        <a:bodyPr/>
        <a:lstStyle/>
        <a:p>
          <a:r>
            <a:rPr lang="en-GB" b="1"/>
            <a:t>According to the Office for National Statistics and the national census held in 2021</a:t>
          </a:r>
          <a:endParaRPr lang="en-US"/>
        </a:p>
      </dgm:t>
    </dgm:pt>
    <dgm:pt modelId="{4E8A1BBC-7351-4B3F-8405-124A5A0C5A13}" type="parTrans" cxnId="{5FF69DF3-1FD6-41AB-BD76-623508CA56F5}">
      <dgm:prSet/>
      <dgm:spPr/>
      <dgm:t>
        <a:bodyPr/>
        <a:lstStyle/>
        <a:p>
          <a:endParaRPr lang="en-US"/>
        </a:p>
      </dgm:t>
    </dgm:pt>
    <dgm:pt modelId="{F1158251-E9AC-4091-A7A1-414247BE89E1}" type="sibTrans" cxnId="{5FF69DF3-1FD6-41AB-BD76-623508CA56F5}">
      <dgm:prSet/>
      <dgm:spPr/>
      <dgm:t>
        <a:bodyPr/>
        <a:lstStyle/>
        <a:p>
          <a:endParaRPr lang="en-US"/>
        </a:p>
      </dgm:t>
    </dgm:pt>
    <dgm:pt modelId="{0022EF6D-B487-4A8F-AEDA-5CEDA3CEA614}">
      <dgm:prSet/>
      <dgm:spPr/>
      <dgm:t>
        <a:bodyPr/>
        <a:lstStyle/>
        <a:p>
          <a:r>
            <a:rPr lang="en-GB" b="1"/>
            <a:t>In 2020, there were 607,922 deaths registered in England and Wales; an increase of 14.5% compared with 2019 (530,841 deaths).</a:t>
          </a:r>
          <a:endParaRPr lang="en-US"/>
        </a:p>
      </dgm:t>
    </dgm:pt>
    <dgm:pt modelId="{7C166524-ADF4-4918-9FC3-B6B695633494}" type="parTrans" cxnId="{EB63D661-2511-4A7F-B3B1-04A4CF0A1112}">
      <dgm:prSet/>
      <dgm:spPr/>
      <dgm:t>
        <a:bodyPr/>
        <a:lstStyle/>
        <a:p>
          <a:endParaRPr lang="en-US"/>
        </a:p>
      </dgm:t>
    </dgm:pt>
    <dgm:pt modelId="{EA130748-ACF5-4EB8-B312-7FC66CDC3455}" type="sibTrans" cxnId="{EB63D661-2511-4A7F-B3B1-04A4CF0A1112}">
      <dgm:prSet/>
      <dgm:spPr/>
      <dgm:t>
        <a:bodyPr/>
        <a:lstStyle/>
        <a:p>
          <a:endParaRPr lang="en-US"/>
        </a:p>
      </dgm:t>
    </dgm:pt>
    <dgm:pt modelId="{09BF9E82-7D29-4A71-849A-F6C331BDE639}">
      <dgm:prSet/>
      <dgm:spPr/>
      <dgm:t>
        <a:bodyPr/>
        <a:lstStyle/>
        <a:p>
          <a:r>
            <a:rPr lang="en-GB" b="1"/>
            <a:t>The leading cause of death in England and Wales in 2020 was COVID-19, with 73,766 deaths (12.1% of all deaths).</a:t>
          </a:r>
          <a:endParaRPr lang="en-US"/>
        </a:p>
      </dgm:t>
    </dgm:pt>
    <dgm:pt modelId="{FF164B23-6543-461E-9782-BD7BD50C18E9}" type="parTrans" cxnId="{0BF17EF5-F95F-4EAF-88F0-D213AA60E3AD}">
      <dgm:prSet/>
      <dgm:spPr/>
      <dgm:t>
        <a:bodyPr/>
        <a:lstStyle/>
        <a:p>
          <a:endParaRPr lang="en-US"/>
        </a:p>
      </dgm:t>
    </dgm:pt>
    <dgm:pt modelId="{0C6937DA-E3F6-48B0-AC6E-9779203C36D2}" type="sibTrans" cxnId="{0BF17EF5-F95F-4EAF-88F0-D213AA60E3AD}">
      <dgm:prSet/>
      <dgm:spPr/>
      <dgm:t>
        <a:bodyPr/>
        <a:lstStyle/>
        <a:p>
          <a:endParaRPr lang="en-US"/>
        </a:p>
      </dgm:t>
    </dgm:pt>
    <dgm:pt modelId="{F10A95AC-46C8-44E5-A656-8BBD0D8B13E1}">
      <dgm:prSet/>
      <dgm:spPr/>
      <dgm:t>
        <a:bodyPr/>
        <a:lstStyle/>
        <a:p>
          <a:r>
            <a:rPr lang="en-GB" b="1"/>
            <a:t>The second most common cause was dementia and Alzheimer's disease.</a:t>
          </a:r>
          <a:endParaRPr lang="en-US"/>
        </a:p>
      </dgm:t>
    </dgm:pt>
    <dgm:pt modelId="{0C07EA27-6024-4E70-A5FB-D82DECDD1EF8}" type="parTrans" cxnId="{7715CC84-77CD-4491-AD64-8C398FF46A9C}">
      <dgm:prSet/>
      <dgm:spPr/>
      <dgm:t>
        <a:bodyPr/>
        <a:lstStyle/>
        <a:p>
          <a:endParaRPr lang="en-US"/>
        </a:p>
      </dgm:t>
    </dgm:pt>
    <dgm:pt modelId="{07118078-79DB-48B5-BFA7-3030BA896718}" type="sibTrans" cxnId="{7715CC84-77CD-4491-AD64-8C398FF46A9C}">
      <dgm:prSet/>
      <dgm:spPr/>
      <dgm:t>
        <a:bodyPr/>
        <a:lstStyle/>
        <a:p>
          <a:endParaRPr lang="en-US"/>
        </a:p>
      </dgm:t>
    </dgm:pt>
    <dgm:pt modelId="{AEE0BD44-151B-4881-A144-7ABBCE0B60CA}">
      <dgm:prSet/>
      <dgm:spPr/>
      <dgm:t>
        <a:bodyPr/>
        <a:lstStyle/>
        <a:p>
          <a:r>
            <a:rPr lang="en-GB" b="1"/>
            <a:t>The number of deaths recorded on the census, was the highest recorded since 1918.</a:t>
          </a:r>
          <a:endParaRPr lang="en-US"/>
        </a:p>
      </dgm:t>
    </dgm:pt>
    <dgm:pt modelId="{7B991B00-46E0-4871-B47D-ACE7FD24E3C3}" type="parTrans" cxnId="{E1F2E5AF-606E-48E4-BA9B-6A3D1592F272}">
      <dgm:prSet/>
      <dgm:spPr/>
      <dgm:t>
        <a:bodyPr/>
        <a:lstStyle/>
        <a:p>
          <a:endParaRPr lang="en-US"/>
        </a:p>
      </dgm:t>
    </dgm:pt>
    <dgm:pt modelId="{EDFF6EFD-7CC9-49B5-AD28-211B70DCFA7B}" type="sibTrans" cxnId="{E1F2E5AF-606E-48E4-BA9B-6A3D1592F272}">
      <dgm:prSet/>
      <dgm:spPr/>
      <dgm:t>
        <a:bodyPr/>
        <a:lstStyle/>
        <a:p>
          <a:endParaRPr lang="en-US"/>
        </a:p>
      </dgm:t>
    </dgm:pt>
    <dgm:pt modelId="{80859F1A-1DE0-45EE-B3CF-D9EF554D6A5C}" type="pres">
      <dgm:prSet presAssocID="{2DA70954-93C7-423D-BBD8-4DF2F4BC11C2}" presName="diagram" presStyleCnt="0">
        <dgm:presLayoutVars>
          <dgm:dir/>
          <dgm:resizeHandles val="exact"/>
        </dgm:presLayoutVars>
      </dgm:prSet>
      <dgm:spPr/>
    </dgm:pt>
    <dgm:pt modelId="{F271EE18-0C82-4734-A303-369F60B16F96}" type="pres">
      <dgm:prSet presAssocID="{78F8B375-527F-4E8D-9379-0BD5A074FBDF}" presName="node" presStyleLbl="node1" presStyleIdx="0" presStyleCnt="5">
        <dgm:presLayoutVars>
          <dgm:bulletEnabled val="1"/>
        </dgm:presLayoutVars>
      </dgm:prSet>
      <dgm:spPr/>
    </dgm:pt>
    <dgm:pt modelId="{09EA4F4E-E965-4D25-8D54-193088794529}" type="pres">
      <dgm:prSet presAssocID="{F1158251-E9AC-4091-A7A1-414247BE89E1}" presName="sibTrans" presStyleCnt="0"/>
      <dgm:spPr/>
    </dgm:pt>
    <dgm:pt modelId="{B31F78AD-4356-4921-9923-A6F8AC86C673}" type="pres">
      <dgm:prSet presAssocID="{0022EF6D-B487-4A8F-AEDA-5CEDA3CEA614}" presName="node" presStyleLbl="node1" presStyleIdx="1" presStyleCnt="5">
        <dgm:presLayoutVars>
          <dgm:bulletEnabled val="1"/>
        </dgm:presLayoutVars>
      </dgm:prSet>
      <dgm:spPr/>
    </dgm:pt>
    <dgm:pt modelId="{C793D16D-F4B7-4CCA-963D-7C8B80453EF7}" type="pres">
      <dgm:prSet presAssocID="{EA130748-ACF5-4EB8-B312-7FC66CDC3455}" presName="sibTrans" presStyleCnt="0"/>
      <dgm:spPr/>
    </dgm:pt>
    <dgm:pt modelId="{F17EB90D-29BE-4E3D-947B-F2DC15114802}" type="pres">
      <dgm:prSet presAssocID="{09BF9E82-7D29-4A71-849A-F6C331BDE639}" presName="node" presStyleLbl="node1" presStyleIdx="2" presStyleCnt="5">
        <dgm:presLayoutVars>
          <dgm:bulletEnabled val="1"/>
        </dgm:presLayoutVars>
      </dgm:prSet>
      <dgm:spPr/>
    </dgm:pt>
    <dgm:pt modelId="{4E23FE42-5B93-4D99-BF3E-54092797FDC1}" type="pres">
      <dgm:prSet presAssocID="{0C6937DA-E3F6-48B0-AC6E-9779203C36D2}" presName="sibTrans" presStyleCnt="0"/>
      <dgm:spPr/>
    </dgm:pt>
    <dgm:pt modelId="{ECC2B40A-A2F4-4E5A-A1DB-54865F7B44FB}" type="pres">
      <dgm:prSet presAssocID="{F10A95AC-46C8-44E5-A656-8BBD0D8B13E1}" presName="node" presStyleLbl="node1" presStyleIdx="3" presStyleCnt="5">
        <dgm:presLayoutVars>
          <dgm:bulletEnabled val="1"/>
        </dgm:presLayoutVars>
      </dgm:prSet>
      <dgm:spPr/>
    </dgm:pt>
    <dgm:pt modelId="{E3F9FDFA-F5F0-426C-87F5-A0FDFE949B56}" type="pres">
      <dgm:prSet presAssocID="{07118078-79DB-48B5-BFA7-3030BA896718}" presName="sibTrans" presStyleCnt="0"/>
      <dgm:spPr/>
    </dgm:pt>
    <dgm:pt modelId="{167A6AAC-CDE6-4437-9D8D-87D71E1334B4}" type="pres">
      <dgm:prSet presAssocID="{AEE0BD44-151B-4881-A144-7ABBCE0B60CA}" presName="node" presStyleLbl="node1" presStyleIdx="4" presStyleCnt="5">
        <dgm:presLayoutVars>
          <dgm:bulletEnabled val="1"/>
        </dgm:presLayoutVars>
      </dgm:prSet>
      <dgm:spPr/>
    </dgm:pt>
  </dgm:ptLst>
  <dgm:cxnLst>
    <dgm:cxn modelId="{6FDA9E1A-4125-4A27-A239-C6817BC72E94}" type="presOf" srcId="{0022EF6D-B487-4A8F-AEDA-5CEDA3CEA614}" destId="{B31F78AD-4356-4921-9923-A6F8AC86C673}" srcOrd="0" destOrd="0" presId="urn:microsoft.com/office/officeart/2005/8/layout/default"/>
    <dgm:cxn modelId="{D41E8221-01AC-4D0D-80A1-74602BE48CFA}" type="presOf" srcId="{78F8B375-527F-4E8D-9379-0BD5A074FBDF}" destId="{F271EE18-0C82-4734-A303-369F60B16F96}" srcOrd="0" destOrd="0" presId="urn:microsoft.com/office/officeart/2005/8/layout/default"/>
    <dgm:cxn modelId="{EB63D661-2511-4A7F-B3B1-04A4CF0A1112}" srcId="{2DA70954-93C7-423D-BBD8-4DF2F4BC11C2}" destId="{0022EF6D-B487-4A8F-AEDA-5CEDA3CEA614}" srcOrd="1" destOrd="0" parTransId="{7C166524-ADF4-4918-9FC3-B6B695633494}" sibTransId="{EA130748-ACF5-4EB8-B312-7FC66CDC3455}"/>
    <dgm:cxn modelId="{2B5F1863-3DBC-466D-87AA-223D30978089}" type="presOf" srcId="{AEE0BD44-151B-4881-A144-7ABBCE0B60CA}" destId="{167A6AAC-CDE6-4437-9D8D-87D71E1334B4}" srcOrd="0" destOrd="0" presId="urn:microsoft.com/office/officeart/2005/8/layout/default"/>
    <dgm:cxn modelId="{7715CC84-77CD-4491-AD64-8C398FF46A9C}" srcId="{2DA70954-93C7-423D-BBD8-4DF2F4BC11C2}" destId="{F10A95AC-46C8-44E5-A656-8BBD0D8B13E1}" srcOrd="3" destOrd="0" parTransId="{0C07EA27-6024-4E70-A5FB-D82DECDD1EF8}" sibTransId="{07118078-79DB-48B5-BFA7-3030BA896718}"/>
    <dgm:cxn modelId="{E1F2E5AF-606E-48E4-BA9B-6A3D1592F272}" srcId="{2DA70954-93C7-423D-BBD8-4DF2F4BC11C2}" destId="{AEE0BD44-151B-4881-A144-7ABBCE0B60CA}" srcOrd="4" destOrd="0" parTransId="{7B991B00-46E0-4871-B47D-ACE7FD24E3C3}" sibTransId="{EDFF6EFD-7CC9-49B5-AD28-211B70DCFA7B}"/>
    <dgm:cxn modelId="{83E9CACC-DCCF-45EA-BCC8-53C322A8BB62}" type="presOf" srcId="{2DA70954-93C7-423D-BBD8-4DF2F4BC11C2}" destId="{80859F1A-1DE0-45EE-B3CF-D9EF554D6A5C}" srcOrd="0" destOrd="0" presId="urn:microsoft.com/office/officeart/2005/8/layout/default"/>
    <dgm:cxn modelId="{52329EE1-2CDF-4552-9C46-2BEB85A3CCE3}" type="presOf" srcId="{09BF9E82-7D29-4A71-849A-F6C331BDE639}" destId="{F17EB90D-29BE-4E3D-947B-F2DC15114802}" srcOrd="0" destOrd="0" presId="urn:microsoft.com/office/officeart/2005/8/layout/default"/>
    <dgm:cxn modelId="{5FF69DF3-1FD6-41AB-BD76-623508CA56F5}" srcId="{2DA70954-93C7-423D-BBD8-4DF2F4BC11C2}" destId="{78F8B375-527F-4E8D-9379-0BD5A074FBDF}" srcOrd="0" destOrd="0" parTransId="{4E8A1BBC-7351-4B3F-8405-124A5A0C5A13}" sibTransId="{F1158251-E9AC-4091-A7A1-414247BE89E1}"/>
    <dgm:cxn modelId="{0BF17EF5-F95F-4EAF-88F0-D213AA60E3AD}" srcId="{2DA70954-93C7-423D-BBD8-4DF2F4BC11C2}" destId="{09BF9E82-7D29-4A71-849A-F6C331BDE639}" srcOrd="2" destOrd="0" parTransId="{FF164B23-6543-461E-9782-BD7BD50C18E9}" sibTransId="{0C6937DA-E3F6-48B0-AC6E-9779203C36D2}"/>
    <dgm:cxn modelId="{34E4B2F6-BE60-41FF-8281-2612C31E6B20}" type="presOf" srcId="{F10A95AC-46C8-44E5-A656-8BBD0D8B13E1}" destId="{ECC2B40A-A2F4-4E5A-A1DB-54865F7B44FB}" srcOrd="0" destOrd="0" presId="urn:microsoft.com/office/officeart/2005/8/layout/default"/>
    <dgm:cxn modelId="{CEBC902C-F251-48DC-AC9B-C888347DE4A4}" type="presParOf" srcId="{80859F1A-1DE0-45EE-B3CF-D9EF554D6A5C}" destId="{F271EE18-0C82-4734-A303-369F60B16F96}" srcOrd="0" destOrd="0" presId="urn:microsoft.com/office/officeart/2005/8/layout/default"/>
    <dgm:cxn modelId="{EF11289B-D7CF-4CAA-9825-D9A2F439CD0E}" type="presParOf" srcId="{80859F1A-1DE0-45EE-B3CF-D9EF554D6A5C}" destId="{09EA4F4E-E965-4D25-8D54-193088794529}" srcOrd="1" destOrd="0" presId="urn:microsoft.com/office/officeart/2005/8/layout/default"/>
    <dgm:cxn modelId="{4B11D158-492E-4E53-9FF8-8934AA996DC2}" type="presParOf" srcId="{80859F1A-1DE0-45EE-B3CF-D9EF554D6A5C}" destId="{B31F78AD-4356-4921-9923-A6F8AC86C673}" srcOrd="2" destOrd="0" presId="urn:microsoft.com/office/officeart/2005/8/layout/default"/>
    <dgm:cxn modelId="{F25B45D6-5039-4DDE-BE50-CFE6B948A427}" type="presParOf" srcId="{80859F1A-1DE0-45EE-B3CF-D9EF554D6A5C}" destId="{C793D16D-F4B7-4CCA-963D-7C8B80453EF7}" srcOrd="3" destOrd="0" presId="urn:microsoft.com/office/officeart/2005/8/layout/default"/>
    <dgm:cxn modelId="{C855CCEA-10B2-42A0-A845-ABACFCDAFA50}" type="presParOf" srcId="{80859F1A-1DE0-45EE-B3CF-D9EF554D6A5C}" destId="{F17EB90D-29BE-4E3D-947B-F2DC15114802}" srcOrd="4" destOrd="0" presId="urn:microsoft.com/office/officeart/2005/8/layout/default"/>
    <dgm:cxn modelId="{6756E2D8-F640-4E78-8306-9C9DCB39BDE7}" type="presParOf" srcId="{80859F1A-1DE0-45EE-B3CF-D9EF554D6A5C}" destId="{4E23FE42-5B93-4D99-BF3E-54092797FDC1}" srcOrd="5" destOrd="0" presId="urn:microsoft.com/office/officeart/2005/8/layout/default"/>
    <dgm:cxn modelId="{BC4E1D7F-5859-4124-96D5-381B4A94C055}" type="presParOf" srcId="{80859F1A-1DE0-45EE-B3CF-D9EF554D6A5C}" destId="{ECC2B40A-A2F4-4E5A-A1DB-54865F7B44FB}" srcOrd="6" destOrd="0" presId="urn:microsoft.com/office/officeart/2005/8/layout/default"/>
    <dgm:cxn modelId="{C46A4BAF-6806-4155-B151-F875106748A4}" type="presParOf" srcId="{80859F1A-1DE0-45EE-B3CF-D9EF554D6A5C}" destId="{E3F9FDFA-F5F0-426C-87F5-A0FDFE949B56}" srcOrd="7" destOrd="0" presId="urn:microsoft.com/office/officeart/2005/8/layout/default"/>
    <dgm:cxn modelId="{621CD0E4-3EE2-43CF-8FEB-D102788632E7}" type="presParOf" srcId="{80859F1A-1DE0-45EE-B3CF-D9EF554D6A5C}" destId="{167A6AAC-CDE6-4437-9D8D-87D71E1334B4}"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E8A04E-C14F-425D-A5B7-392E63D3F079}" type="doc">
      <dgm:prSet loTypeId="urn:microsoft.com/office/officeart/2005/8/layout/process4" loCatId="process" qsTypeId="urn:microsoft.com/office/officeart/2005/8/quickstyle/simple1" qsCatId="simple" csTypeId="urn:microsoft.com/office/officeart/2005/8/colors/colorful5" csCatId="colorful"/>
      <dgm:spPr/>
      <dgm:t>
        <a:bodyPr/>
        <a:lstStyle/>
        <a:p>
          <a:endParaRPr lang="en-US"/>
        </a:p>
      </dgm:t>
    </dgm:pt>
    <dgm:pt modelId="{C9C82E09-3A62-488D-BCC7-DE2A5F79466F}">
      <dgm:prSet/>
      <dgm:spPr/>
      <dgm:t>
        <a:bodyPr/>
        <a:lstStyle/>
        <a:p>
          <a:r>
            <a:rPr lang="en-GB"/>
            <a:t>*Everyone has beliefs or ideas about death, whether they are linked to religious beliefs or not</a:t>
          </a:r>
          <a:endParaRPr lang="en-US"/>
        </a:p>
      </dgm:t>
    </dgm:pt>
    <dgm:pt modelId="{E18A5DEC-8CEC-4C1D-B9AD-98FADDA49AEF}" type="parTrans" cxnId="{7DF53586-44CE-43C0-807D-20F21E2EA29D}">
      <dgm:prSet/>
      <dgm:spPr/>
      <dgm:t>
        <a:bodyPr/>
        <a:lstStyle/>
        <a:p>
          <a:endParaRPr lang="en-US"/>
        </a:p>
      </dgm:t>
    </dgm:pt>
    <dgm:pt modelId="{DE3108BB-6AF4-42B0-BB86-7799854046D6}" type="sibTrans" cxnId="{7DF53586-44CE-43C0-807D-20F21E2EA29D}">
      <dgm:prSet/>
      <dgm:spPr/>
      <dgm:t>
        <a:bodyPr/>
        <a:lstStyle/>
        <a:p>
          <a:endParaRPr lang="en-US"/>
        </a:p>
      </dgm:t>
    </dgm:pt>
    <dgm:pt modelId="{6556C762-2B20-43AB-8167-527649C90921}">
      <dgm:prSet/>
      <dgm:spPr/>
      <dgm:t>
        <a:bodyPr/>
        <a:lstStyle/>
        <a:p>
          <a:r>
            <a:rPr lang="en-GB"/>
            <a:t>*Everyone has experienced loss, whether this is the death of someone or whether it is a different sort of loss</a:t>
          </a:r>
          <a:endParaRPr lang="en-US"/>
        </a:p>
      </dgm:t>
    </dgm:pt>
    <dgm:pt modelId="{521B2780-7F39-4333-8C7C-3C76750FDF89}" type="parTrans" cxnId="{3E0ADDF6-D0AC-43FC-A007-A3BC5892D93F}">
      <dgm:prSet/>
      <dgm:spPr/>
      <dgm:t>
        <a:bodyPr/>
        <a:lstStyle/>
        <a:p>
          <a:endParaRPr lang="en-US"/>
        </a:p>
      </dgm:t>
    </dgm:pt>
    <dgm:pt modelId="{2BECDCC9-04C7-4070-802D-14007BB5F667}" type="sibTrans" cxnId="{3E0ADDF6-D0AC-43FC-A007-A3BC5892D93F}">
      <dgm:prSet/>
      <dgm:spPr/>
      <dgm:t>
        <a:bodyPr/>
        <a:lstStyle/>
        <a:p>
          <a:endParaRPr lang="en-US"/>
        </a:p>
      </dgm:t>
    </dgm:pt>
    <dgm:pt modelId="{AE134EEF-55C6-4E6A-B0F5-72BDA8C7D87E}">
      <dgm:prSet/>
      <dgm:spPr/>
      <dgm:t>
        <a:bodyPr/>
        <a:lstStyle/>
        <a:p>
          <a:r>
            <a:rPr lang="en-GB"/>
            <a:t>*We will all experience death, how that occurs is  unknown and how we will deal with it is also uncertain.</a:t>
          </a:r>
          <a:endParaRPr lang="en-US"/>
        </a:p>
      </dgm:t>
    </dgm:pt>
    <dgm:pt modelId="{CF63CA9E-F41E-48B1-8CE7-007904E2DE7B}" type="parTrans" cxnId="{F1D7B7AA-2918-48FE-A9A4-C488309CE4B8}">
      <dgm:prSet/>
      <dgm:spPr/>
      <dgm:t>
        <a:bodyPr/>
        <a:lstStyle/>
        <a:p>
          <a:endParaRPr lang="en-US"/>
        </a:p>
      </dgm:t>
    </dgm:pt>
    <dgm:pt modelId="{D46AC214-0EFC-4C3C-BE3E-58F7281EA9A3}" type="sibTrans" cxnId="{F1D7B7AA-2918-48FE-A9A4-C488309CE4B8}">
      <dgm:prSet/>
      <dgm:spPr/>
      <dgm:t>
        <a:bodyPr/>
        <a:lstStyle/>
        <a:p>
          <a:endParaRPr lang="en-US"/>
        </a:p>
      </dgm:t>
    </dgm:pt>
    <dgm:pt modelId="{B8E13229-2E41-45BC-A1BA-511E0FC78F8F}" type="pres">
      <dgm:prSet presAssocID="{5DE8A04E-C14F-425D-A5B7-392E63D3F079}" presName="Name0" presStyleCnt="0">
        <dgm:presLayoutVars>
          <dgm:dir/>
          <dgm:animLvl val="lvl"/>
          <dgm:resizeHandles val="exact"/>
        </dgm:presLayoutVars>
      </dgm:prSet>
      <dgm:spPr/>
    </dgm:pt>
    <dgm:pt modelId="{75C82D1C-3E77-47A0-9283-A5D9D4F2A665}" type="pres">
      <dgm:prSet presAssocID="{AE134EEF-55C6-4E6A-B0F5-72BDA8C7D87E}" presName="boxAndChildren" presStyleCnt="0"/>
      <dgm:spPr/>
    </dgm:pt>
    <dgm:pt modelId="{4B28365A-310C-4F0F-8142-DB89AB33EC64}" type="pres">
      <dgm:prSet presAssocID="{AE134EEF-55C6-4E6A-B0F5-72BDA8C7D87E}" presName="parentTextBox" presStyleLbl="node1" presStyleIdx="0" presStyleCnt="3"/>
      <dgm:spPr/>
    </dgm:pt>
    <dgm:pt modelId="{E69E4701-4C5E-44BA-8B0F-F202C97E33F0}" type="pres">
      <dgm:prSet presAssocID="{2BECDCC9-04C7-4070-802D-14007BB5F667}" presName="sp" presStyleCnt="0"/>
      <dgm:spPr/>
    </dgm:pt>
    <dgm:pt modelId="{4A4CB0D0-8FD5-4C1B-82AA-B9292B37C36D}" type="pres">
      <dgm:prSet presAssocID="{6556C762-2B20-43AB-8167-527649C90921}" presName="arrowAndChildren" presStyleCnt="0"/>
      <dgm:spPr/>
    </dgm:pt>
    <dgm:pt modelId="{3EB3060D-410E-4AE2-BC49-19192A5FFC5E}" type="pres">
      <dgm:prSet presAssocID="{6556C762-2B20-43AB-8167-527649C90921}" presName="parentTextArrow" presStyleLbl="node1" presStyleIdx="1" presStyleCnt="3"/>
      <dgm:spPr/>
    </dgm:pt>
    <dgm:pt modelId="{6F16CDEB-19FF-4C16-8C8F-7812B2C08ED3}" type="pres">
      <dgm:prSet presAssocID="{DE3108BB-6AF4-42B0-BB86-7799854046D6}" presName="sp" presStyleCnt="0"/>
      <dgm:spPr/>
    </dgm:pt>
    <dgm:pt modelId="{BFB9B89C-7036-44FE-9DA3-AADA7541ACFC}" type="pres">
      <dgm:prSet presAssocID="{C9C82E09-3A62-488D-BCC7-DE2A5F79466F}" presName="arrowAndChildren" presStyleCnt="0"/>
      <dgm:spPr/>
    </dgm:pt>
    <dgm:pt modelId="{ADB78B47-55FB-4058-8D4D-6CD6754546B6}" type="pres">
      <dgm:prSet presAssocID="{C9C82E09-3A62-488D-BCC7-DE2A5F79466F}" presName="parentTextArrow" presStyleLbl="node1" presStyleIdx="2" presStyleCnt="3"/>
      <dgm:spPr/>
    </dgm:pt>
  </dgm:ptLst>
  <dgm:cxnLst>
    <dgm:cxn modelId="{389D8A32-CDCD-4AA5-971B-6FF4959C2480}" type="presOf" srcId="{6556C762-2B20-43AB-8167-527649C90921}" destId="{3EB3060D-410E-4AE2-BC49-19192A5FFC5E}" srcOrd="0" destOrd="0" presId="urn:microsoft.com/office/officeart/2005/8/layout/process4"/>
    <dgm:cxn modelId="{7DF53586-44CE-43C0-807D-20F21E2EA29D}" srcId="{5DE8A04E-C14F-425D-A5B7-392E63D3F079}" destId="{C9C82E09-3A62-488D-BCC7-DE2A5F79466F}" srcOrd="0" destOrd="0" parTransId="{E18A5DEC-8CEC-4C1D-B9AD-98FADDA49AEF}" sibTransId="{DE3108BB-6AF4-42B0-BB86-7799854046D6}"/>
    <dgm:cxn modelId="{D8055494-FCF0-4332-A14C-211AFC909A66}" type="presOf" srcId="{AE134EEF-55C6-4E6A-B0F5-72BDA8C7D87E}" destId="{4B28365A-310C-4F0F-8142-DB89AB33EC64}" srcOrd="0" destOrd="0" presId="urn:microsoft.com/office/officeart/2005/8/layout/process4"/>
    <dgm:cxn modelId="{7DE82CA2-012F-4840-86C1-7C93C633390C}" type="presOf" srcId="{C9C82E09-3A62-488D-BCC7-DE2A5F79466F}" destId="{ADB78B47-55FB-4058-8D4D-6CD6754546B6}" srcOrd="0" destOrd="0" presId="urn:microsoft.com/office/officeart/2005/8/layout/process4"/>
    <dgm:cxn modelId="{F1D7B7AA-2918-48FE-A9A4-C488309CE4B8}" srcId="{5DE8A04E-C14F-425D-A5B7-392E63D3F079}" destId="{AE134EEF-55C6-4E6A-B0F5-72BDA8C7D87E}" srcOrd="2" destOrd="0" parTransId="{CF63CA9E-F41E-48B1-8CE7-007904E2DE7B}" sibTransId="{D46AC214-0EFC-4C3C-BE3E-58F7281EA9A3}"/>
    <dgm:cxn modelId="{FCA1B1F6-C72C-49D8-9854-8839B37CD73C}" type="presOf" srcId="{5DE8A04E-C14F-425D-A5B7-392E63D3F079}" destId="{B8E13229-2E41-45BC-A1BA-511E0FC78F8F}" srcOrd="0" destOrd="0" presId="urn:microsoft.com/office/officeart/2005/8/layout/process4"/>
    <dgm:cxn modelId="{3E0ADDF6-D0AC-43FC-A007-A3BC5892D93F}" srcId="{5DE8A04E-C14F-425D-A5B7-392E63D3F079}" destId="{6556C762-2B20-43AB-8167-527649C90921}" srcOrd="1" destOrd="0" parTransId="{521B2780-7F39-4333-8C7C-3C76750FDF89}" sibTransId="{2BECDCC9-04C7-4070-802D-14007BB5F667}"/>
    <dgm:cxn modelId="{ED167132-4C09-4D8B-B300-87411704A35D}" type="presParOf" srcId="{B8E13229-2E41-45BC-A1BA-511E0FC78F8F}" destId="{75C82D1C-3E77-47A0-9283-A5D9D4F2A665}" srcOrd="0" destOrd="0" presId="urn:microsoft.com/office/officeart/2005/8/layout/process4"/>
    <dgm:cxn modelId="{6BF9F462-7DA9-43EF-A039-95CF4DBA3B9F}" type="presParOf" srcId="{75C82D1C-3E77-47A0-9283-A5D9D4F2A665}" destId="{4B28365A-310C-4F0F-8142-DB89AB33EC64}" srcOrd="0" destOrd="0" presId="urn:microsoft.com/office/officeart/2005/8/layout/process4"/>
    <dgm:cxn modelId="{137A198F-8FE7-4EE0-9CCC-F60E5DC82DB7}" type="presParOf" srcId="{B8E13229-2E41-45BC-A1BA-511E0FC78F8F}" destId="{E69E4701-4C5E-44BA-8B0F-F202C97E33F0}" srcOrd="1" destOrd="0" presId="urn:microsoft.com/office/officeart/2005/8/layout/process4"/>
    <dgm:cxn modelId="{D543066A-3EB9-4321-9130-8EAE71F1DE83}" type="presParOf" srcId="{B8E13229-2E41-45BC-A1BA-511E0FC78F8F}" destId="{4A4CB0D0-8FD5-4C1B-82AA-B9292B37C36D}" srcOrd="2" destOrd="0" presId="urn:microsoft.com/office/officeart/2005/8/layout/process4"/>
    <dgm:cxn modelId="{0E83FA01-5AE4-4CDC-906A-127BBAD25011}" type="presParOf" srcId="{4A4CB0D0-8FD5-4C1B-82AA-B9292B37C36D}" destId="{3EB3060D-410E-4AE2-BC49-19192A5FFC5E}" srcOrd="0" destOrd="0" presId="urn:microsoft.com/office/officeart/2005/8/layout/process4"/>
    <dgm:cxn modelId="{3C52BE8F-F9DF-4154-9A85-E49580CA1553}" type="presParOf" srcId="{B8E13229-2E41-45BC-A1BA-511E0FC78F8F}" destId="{6F16CDEB-19FF-4C16-8C8F-7812B2C08ED3}" srcOrd="3" destOrd="0" presId="urn:microsoft.com/office/officeart/2005/8/layout/process4"/>
    <dgm:cxn modelId="{D6D33A1F-C4A5-4177-B7E7-8E304BAEC170}" type="presParOf" srcId="{B8E13229-2E41-45BC-A1BA-511E0FC78F8F}" destId="{BFB9B89C-7036-44FE-9DA3-AADA7541ACFC}" srcOrd="4" destOrd="0" presId="urn:microsoft.com/office/officeart/2005/8/layout/process4"/>
    <dgm:cxn modelId="{41E8DC4E-F223-4432-BF27-22B95D2725CC}" type="presParOf" srcId="{BFB9B89C-7036-44FE-9DA3-AADA7541ACFC}" destId="{ADB78B47-55FB-4058-8D4D-6CD6754546B6}"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A6D6E1-0E76-42CF-A058-1CB515D300C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690E0F8-1740-4E6C-AC93-4BB8F9D34FE9}">
      <dgm:prSet/>
      <dgm:spPr/>
      <dgm:t>
        <a:bodyPr/>
        <a:lstStyle/>
        <a:p>
          <a:pPr rtl="0"/>
          <a:r>
            <a:rPr lang="en-GB" dirty="0"/>
            <a:t>Worden's </a:t>
          </a:r>
          <a:r>
            <a:rPr lang="en-GB" dirty="0">
              <a:latin typeface="Bembo"/>
            </a:rPr>
            <a:t>(2018) model</a:t>
          </a:r>
          <a:r>
            <a:rPr lang="en-GB" dirty="0"/>
            <a:t> of grief provides tasks of mourning that a bereaved individual may experience as they navigate their loss.</a:t>
          </a:r>
          <a:endParaRPr lang="en-US" dirty="0"/>
        </a:p>
      </dgm:t>
    </dgm:pt>
    <dgm:pt modelId="{04B6BB62-1E5A-45B5-8FB4-DC530845B11A}" type="parTrans" cxnId="{68F34217-B375-4CD9-8123-DDC7CB0407EA}">
      <dgm:prSet/>
      <dgm:spPr/>
      <dgm:t>
        <a:bodyPr/>
        <a:lstStyle/>
        <a:p>
          <a:endParaRPr lang="en-US"/>
        </a:p>
      </dgm:t>
    </dgm:pt>
    <dgm:pt modelId="{3A4BC703-AD2C-4FB6-BF13-5B0B0271E555}" type="sibTrans" cxnId="{68F34217-B375-4CD9-8123-DDC7CB0407EA}">
      <dgm:prSet/>
      <dgm:spPr/>
      <dgm:t>
        <a:bodyPr/>
        <a:lstStyle/>
        <a:p>
          <a:endParaRPr lang="en-US"/>
        </a:p>
      </dgm:t>
    </dgm:pt>
    <dgm:pt modelId="{F6C9BC22-2C2F-4880-9212-2DB68D2B4AB9}">
      <dgm:prSet/>
      <dgm:spPr/>
      <dgm:t>
        <a:bodyPr/>
        <a:lstStyle/>
        <a:p>
          <a:r>
            <a:rPr lang="en-GB" dirty="0"/>
            <a:t>To accept the reality of loss</a:t>
          </a:r>
          <a:endParaRPr lang="en-US" dirty="0"/>
        </a:p>
      </dgm:t>
    </dgm:pt>
    <dgm:pt modelId="{99ABB536-3DAC-4C2C-BA43-51245BD408D5}" type="parTrans" cxnId="{1BC14616-AE70-42AB-96FA-94B31582DBCA}">
      <dgm:prSet/>
      <dgm:spPr/>
      <dgm:t>
        <a:bodyPr/>
        <a:lstStyle/>
        <a:p>
          <a:endParaRPr lang="en-US"/>
        </a:p>
      </dgm:t>
    </dgm:pt>
    <dgm:pt modelId="{E30C1890-0071-4657-ABED-19B0A0B08467}" type="sibTrans" cxnId="{1BC14616-AE70-42AB-96FA-94B31582DBCA}">
      <dgm:prSet/>
      <dgm:spPr/>
      <dgm:t>
        <a:bodyPr/>
        <a:lstStyle/>
        <a:p>
          <a:endParaRPr lang="en-US"/>
        </a:p>
      </dgm:t>
    </dgm:pt>
    <dgm:pt modelId="{A9B6481D-21A2-4166-A675-C3E5EFA697D9}">
      <dgm:prSet/>
      <dgm:spPr/>
      <dgm:t>
        <a:bodyPr/>
        <a:lstStyle/>
        <a:p>
          <a:r>
            <a:rPr lang="en-GB" dirty="0"/>
            <a:t>To work through the pain of grief</a:t>
          </a:r>
          <a:endParaRPr lang="en-US" dirty="0"/>
        </a:p>
      </dgm:t>
    </dgm:pt>
    <dgm:pt modelId="{B00C6AB2-3665-4D94-814E-AD4CA2129A4F}" type="parTrans" cxnId="{6F6D14D1-59DE-4C4A-A3B6-9E83B948D409}">
      <dgm:prSet/>
      <dgm:spPr/>
      <dgm:t>
        <a:bodyPr/>
        <a:lstStyle/>
        <a:p>
          <a:endParaRPr lang="en-US"/>
        </a:p>
      </dgm:t>
    </dgm:pt>
    <dgm:pt modelId="{EB0DDE16-72F8-440A-8EB3-D70C5E6A77E1}" type="sibTrans" cxnId="{6F6D14D1-59DE-4C4A-A3B6-9E83B948D409}">
      <dgm:prSet/>
      <dgm:spPr/>
      <dgm:t>
        <a:bodyPr/>
        <a:lstStyle/>
        <a:p>
          <a:endParaRPr lang="en-US"/>
        </a:p>
      </dgm:t>
    </dgm:pt>
    <dgm:pt modelId="{ED51738E-A632-49D5-974A-38A56FF1B339}">
      <dgm:prSet/>
      <dgm:spPr/>
      <dgm:t>
        <a:bodyPr/>
        <a:lstStyle/>
        <a:p>
          <a:r>
            <a:rPr lang="en-GB" dirty="0"/>
            <a:t>To adjust to an environment in which the deceased is missing</a:t>
          </a:r>
          <a:endParaRPr lang="en-US" dirty="0"/>
        </a:p>
      </dgm:t>
    </dgm:pt>
    <dgm:pt modelId="{5C7ACB02-A185-4608-9E0D-D656795AD307}" type="parTrans" cxnId="{0A7DC6B2-3F99-45CD-B92A-A270300ADF58}">
      <dgm:prSet/>
      <dgm:spPr/>
      <dgm:t>
        <a:bodyPr/>
        <a:lstStyle/>
        <a:p>
          <a:endParaRPr lang="en-US"/>
        </a:p>
      </dgm:t>
    </dgm:pt>
    <dgm:pt modelId="{D103D71E-7E8A-4407-93BB-0B53576BC968}" type="sibTrans" cxnId="{0A7DC6B2-3F99-45CD-B92A-A270300ADF58}">
      <dgm:prSet/>
      <dgm:spPr/>
      <dgm:t>
        <a:bodyPr/>
        <a:lstStyle/>
        <a:p>
          <a:endParaRPr lang="en-US"/>
        </a:p>
      </dgm:t>
    </dgm:pt>
    <dgm:pt modelId="{104AA703-C01C-4E43-982B-D6A1F282126E}">
      <dgm:prSet/>
      <dgm:spPr/>
      <dgm:t>
        <a:bodyPr/>
        <a:lstStyle/>
        <a:p>
          <a:r>
            <a:rPr lang="en-GB" dirty="0"/>
            <a:t>To emotionally relocate the deceased and move on with life.</a:t>
          </a:r>
          <a:endParaRPr lang="en-US" dirty="0"/>
        </a:p>
      </dgm:t>
    </dgm:pt>
    <dgm:pt modelId="{F4BC45B6-D31C-41FE-890F-77D726AE51A4}" type="parTrans" cxnId="{0DED8288-C108-4A0C-A68B-8FDC32C54A88}">
      <dgm:prSet/>
      <dgm:spPr/>
      <dgm:t>
        <a:bodyPr/>
        <a:lstStyle/>
        <a:p>
          <a:endParaRPr lang="en-US"/>
        </a:p>
      </dgm:t>
    </dgm:pt>
    <dgm:pt modelId="{62AC1927-58BB-4EE9-A266-E5539D1697E0}" type="sibTrans" cxnId="{0DED8288-C108-4A0C-A68B-8FDC32C54A88}">
      <dgm:prSet/>
      <dgm:spPr/>
      <dgm:t>
        <a:bodyPr/>
        <a:lstStyle/>
        <a:p>
          <a:endParaRPr lang="en-US"/>
        </a:p>
      </dgm:t>
    </dgm:pt>
    <dgm:pt modelId="{A8D8EDC2-C5C0-4B75-B076-28E4E5F0D62B}">
      <dgm:prSet/>
      <dgm:spPr/>
      <dgm:t>
        <a:bodyPr/>
        <a:lstStyle/>
        <a:p>
          <a:r>
            <a:rPr lang="en-GB" dirty="0"/>
            <a:t>For the older adolescent, understanding how grief works, can often help them to work through their own loss.</a:t>
          </a:r>
          <a:endParaRPr lang="en-US" dirty="0"/>
        </a:p>
      </dgm:t>
    </dgm:pt>
    <dgm:pt modelId="{BDCE7D7D-D10E-438C-9EA4-20DDE513802F}" type="parTrans" cxnId="{1BD3D67F-C209-47C7-8153-ABE855734925}">
      <dgm:prSet/>
      <dgm:spPr/>
      <dgm:t>
        <a:bodyPr/>
        <a:lstStyle/>
        <a:p>
          <a:endParaRPr lang="en-US"/>
        </a:p>
      </dgm:t>
    </dgm:pt>
    <dgm:pt modelId="{DAD33F07-DB6E-4965-A515-6E12ACD1536A}" type="sibTrans" cxnId="{1BD3D67F-C209-47C7-8153-ABE855734925}">
      <dgm:prSet/>
      <dgm:spPr/>
      <dgm:t>
        <a:bodyPr/>
        <a:lstStyle/>
        <a:p>
          <a:endParaRPr lang="en-US"/>
        </a:p>
      </dgm:t>
    </dgm:pt>
    <dgm:pt modelId="{48547A71-8620-4271-BB68-AAC112F0DE93}" type="pres">
      <dgm:prSet presAssocID="{1EA6D6E1-0E76-42CF-A058-1CB515D300C3}" presName="linear" presStyleCnt="0">
        <dgm:presLayoutVars>
          <dgm:animLvl val="lvl"/>
          <dgm:resizeHandles val="exact"/>
        </dgm:presLayoutVars>
      </dgm:prSet>
      <dgm:spPr/>
    </dgm:pt>
    <dgm:pt modelId="{C914768E-5974-4EE8-9B2F-93579C0CC0BA}" type="pres">
      <dgm:prSet presAssocID="{B690E0F8-1740-4E6C-AC93-4BB8F9D34FE9}" presName="parentText" presStyleLbl="node1" presStyleIdx="0" presStyleCnt="2">
        <dgm:presLayoutVars>
          <dgm:chMax val="0"/>
          <dgm:bulletEnabled val="1"/>
        </dgm:presLayoutVars>
      </dgm:prSet>
      <dgm:spPr/>
    </dgm:pt>
    <dgm:pt modelId="{9D7B4E2B-410B-4E7F-8192-5A385629E1A4}" type="pres">
      <dgm:prSet presAssocID="{B690E0F8-1740-4E6C-AC93-4BB8F9D34FE9}" presName="childText" presStyleLbl="revTx" presStyleIdx="0" presStyleCnt="1">
        <dgm:presLayoutVars>
          <dgm:bulletEnabled val="1"/>
        </dgm:presLayoutVars>
      </dgm:prSet>
      <dgm:spPr/>
    </dgm:pt>
    <dgm:pt modelId="{DDA016F0-56F5-4107-9708-29E6642F7583}" type="pres">
      <dgm:prSet presAssocID="{A8D8EDC2-C5C0-4B75-B076-28E4E5F0D62B}" presName="parentText" presStyleLbl="node1" presStyleIdx="1" presStyleCnt="2">
        <dgm:presLayoutVars>
          <dgm:chMax val="0"/>
          <dgm:bulletEnabled val="1"/>
        </dgm:presLayoutVars>
      </dgm:prSet>
      <dgm:spPr/>
    </dgm:pt>
  </dgm:ptLst>
  <dgm:cxnLst>
    <dgm:cxn modelId="{1BC14616-AE70-42AB-96FA-94B31582DBCA}" srcId="{B690E0F8-1740-4E6C-AC93-4BB8F9D34FE9}" destId="{F6C9BC22-2C2F-4880-9212-2DB68D2B4AB9}" srcOrd="0" destOrd="0" parTransId="{99ABB536-3DAC-4C2C-BA43-51245BD408D5}" sibTransId="{E30C1890-0071-4657-ABED-19B0A0B08467}"/>
    <dgm:cxn modelId="{68F34217-B375-4CD9-8123-DDC7CB0407EA}" srcId="{1EA6D6E1-0E76-42CF-A058-1CB515D300C3}" destId="{B690E0F8-1740-4E6C-AC93-4BB8F9D34FE9}" srcOrd="0" destOrd="0" parTransId="{04B6BB62-1E5A-45B5-8FB4-DC530845B11A}" sibTransId="{3A4BC703-AD2C-4FB6-BF13-5B0B0271E555}"/>
    <dgm:cxn modelId="{B941E473-FB46-4BFB-8D15-2192F249E355}" type="presOf" srcId="{A9B6481D-21A2-4166-A675-C3E5EFA697D9}" destId="{9D7B4E2B-410B-4E7F-8192-5A385629E1A4}" srcOrd="0" destOrd="1" presId="urn:microsoft.com/office/officeart/2005/8/layout/vList2"/>
    <dgm:cxn modelId="{1BD3D67F-C209-47C7-8153-ABE855734925}" srcId="{1EA6D6E1-0E76-42CF-A058-1CB515D300C3}" destId="{A8D8EDC2-C5C0-4B75-B076-28E4E5F0D62B}" srcOrd="1" destOrd="0" parTransId="{BDCE7D7D-D10E-438C-9EA4-20DDE513802F}" sibTransId="{DAD33F07-DB6E-4965-A515-6E12ACD1536A}"/>
    <dgm:cxn modelId="{0DED8288-C108-4A0C-A68B-8FDC32C54A88}" srcId="{B690E0F8-1740-4E6C-AC93-4BB8F9D34FE9}" destId="{104AA703-C01C-4E43-982B-D6A1F282126E}" srcOrd="3" destOrd="0" parTransId="{F4BC45B6-D31C-41FE-890F-77D726AE51A4}" sibTransId="{62AC1927-58BB-4EE9-A266-E5539D1697E0}"/>
    <dgm:cxn modelId="{BF5DB68C-F9E8-4CFF-803A-3142CBCE9EA1}" type="presOf" srcId="{F6C9BC22-2C2F-4880-9212-2DB68D2B4AB9}" destId="{9D7B4E2B-410B-4E7F-8192-5A385629E1A4}" srcOrd="0" destOrd="0" presId="urn:microsoft.com/office/officeart/2005/8/layout/vList2"/>
    <dgm:cxn modelId="{DF15459B-5849-46B8-BA9C-581607F6146E}" type="presOf" srcId="{ED51738E-A632-49D5-974A-38A56FF1B339}" destId="{9D7B4E2B-410B-4E7F-8192-5A385629E1A4}" srcOrd="0" destOrd="2" presId="urn:microsoft.com/office/officeart/2005/8/layout/vList2"/>
    <dgm:cxn modelId="{0A7DC6B2-3F99-45CD-B92A-A270300ADF58}" srcId="{B690E0F8-1740-4E6C-AC93-4BB8F9D34FE9}" destId="{ED51738E-A632-49D5-974A-38A56FF1B339}" srcOrd="2" destOrd="0" parTransId="{5C7ACB02-A185-4608-9E0D-D656795AD307}" sibTransId="{D103D71E-7E8A-4407-93BB-0B53576BC968}"/>
    <dgm:cxn modelId="{6F6D14D1-59DE-4C4A-A3B6-9E83B948D409}" srcId="{B690E0F8-1740-4E6C-AC93-4BB8F9D34FE9}" destId="{A9B6481D-21A2-4166-A675-C3E5EFA697D9}" srcOrd="1" destOrd="0" parTransId="{B00C6AB2-3665-4D94-814E-AD4CA2129A4F}" sibTransId="{EB0DDE16-72F8-440A-8EB3-D70C5E6A77E1}"/>
    <dgm:cxn modelId="{E83C09D3-774B-47B6-AC95-4341F8216454}" type="presOf" srcId="{1EA6D6E1-0E76-42CF-A058-1CB515D300C3}" destId="{48547A71-8620-4271-BB68-AAC112F0DE93}" srcOrd="0" destOrd="0" presId="urn:microsoft.com/office/officeart/2005/8/layout/vList2"/>
    <dgm:cxn modelId="{AADD29DE-0A8E-452A-AD4E-BF9A9A05B8D2}" type="presOf" srcId="{B690E0F8-1740-4E6C-AC93-4BB8F9D34FE9}" destId="{C914768E-5974-4EE8-9B2F-93579C0CC0BA}" srcOrd="0" destOrd="0" presId="urn:microsoft.com/office/officeart/2005/8/layout/vList2"/>
    <dgm:cxn modelId="{FAF029E7-F351-49E6-A7BA-9C396CCE5777}" type="presOf" srcId="{104AA703-C01C-4E43-982B-D6A1F282126E}" destId="{9D7B4E2B-410B-4E7F-8192-5A385629E1A4}" srcOrd="0" destOrd="3" presId="urn:microsoft.com/office/officeart/2005/8/layout/vList2"/>
    <dgm:cxn modelId="{C02EE6F6-2E3C-48BF-A3D2-6B0D520E6C61}" type="presOf" srcId="{A8D8EDC2-C5C0-4B75-B076-28E4E5F0D62B}" destId="{DDA016F0-56F5-4107-9708-29E6642F7583}" srcOrd="0" destOrd="0" presId="urn:microsoft.com/office/officeart/2005/8/layout/vList2"/>
    <dgm:cxn modelId="{2DD16164-773D-4C9E-ADEC-C55360BD0761}" type="presParOf" srcId="{48547A71-8620-4271-BB68-AAC112F0DE93}" destId="{C914768E-5974-4EE8-9B2F-93579C0CC0BA}" srcOrd="0" destOrd="0" presId="urn:microsoft.com/office/officeart/2005/8/layout/vList2"/>
    <dgm:cxn modelId="{54CB7F92-62E5-42C9-B1B2-A2CEECB80273}" type="presParOf" srcId="{48547A71-8620-4271-BB68-AAC112F0DE93}" destId="{9D7B4E2B-410B-4E7F-8192-5A385629E1A4}" srcOrd="1" destOrd="0" presId="urn:microsoft.com/office/officeart/2005/8/layout/vList2"/>
    <dgm:cxn modelId="{941621FB-779D-47DF-A077-47968195BEB2}" type="presParOf" srcId="{48547A71-8620-4271-BB68-AAC112F0DE93}" destId="{DDA016F0-56F5-4107-9708-29E6642F758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0E760C-2B26-42AE-8A37-9F556C66DA43}">
      <dsp:nvSpPr>
        <dsp:cNvPr id="0" name=""/>
        <dsp:cNvSpPr/>
      </dsp:nvSpPr>
      <dsp:spPr>
        <a:xfrm>
          <a:off x="0" y="19075"/>
          <a:ext cx="5568287" cy="18017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baseline="0" dirty="0"/>
            <a:t>To introduce the presenting issue of bereavement</a:t>
          </a:r>
          <a:endParaRPr lang="en-US" sz="3500" kern="1200" dirty="0"/>
        </a:p>
      </dsp:txBody>
      <dsp:txXfrm>
        <a:off x="87957" y="107032"/>
        <a:ext cx="5392373" cy="1625885"/>
      </dsp:txXfrm>
    </dsp:sp>
    <dsp:sp modelId="{9FE07C81-3091-4A73-8CCB-6C9B64E0B76B}">
      <dsp:nvSpPr>
        <dsp:cNvPr id="0" name=""/>
        <dsp:cNvSpPr/>
      </dsp:nvSpPr>
      <dsp:spPr>
        <a:xfrm>
          <a:off x="0" y="1921675"/>
          <a:ext cx="5568287" cy="180179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baseline="0" dirty="0"/>
            <a:t>To </a:t>
          </a:r>
          <a:r>
            <a:rPr lang="en-GB" sz="3500" kern="1200" baseline="0" dirty="0">
              <a:latin typeface="Bembo"/>
            </a:rPr>
            <a:t>understand</a:t>
          </a:r>
          <a:r>
            <a:rPr lang="en-GB" sz="3500" kern="1200" baseline="0" dirty="0"/>
            <a:t> the signs and symptoms in children and young people</a:t>
          </a:r>
          <a:endParaRPr lang="en-US" sz="3500" kern="1200" dirty="0"/>
        </a:p>
      </dsp:txBody>
      <dsp:txXfrm>
        <a:off x="87957" y="2009632"/>
        <a:ext cx="5392373" cy="1625885"/>
      </dsp:txXfrm>
    </dsp:sp>
    <dsp:sp modelId="{B454C8DB-4530-4C30-8759-E7FA9B60740E}">
      <dsp:nvSpPr>
        <dsp:cNvPr id="0" name=""/>
        <dsp:cNvSpPr/>
      </dsp:nvSpPr>
      <dsp:spPr>
        <a:xfrm>
          <a:off x="0" y="3824275"/>
          <a:ext cx="5568287" cy="180179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baseline="0" dirty="0"/>
            <a:t>To become familiar with strategies that can be used to support CYP</a:t>
          </a:r>
          <a:endParaRPr lang="en-US" sz="3500" kern="1200" dirty="0"/>
        </a:p>
      </dsp:txBody>
      <dsp:txXfrm>
        <a:off x="87957" y="3912232"/>
        <a:ext cx="5392373" cy="16258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71EE18-0C82-4734-A303-369F60B16F96}">
      <dsp:nvSpPr>
        <dsp:cNvPr id="0" name=""/>
        <dsp:cNvSpPr/>
      </dsp:nvSpPr>
      <dsp:spPr>
        <a:xfrm>
          <a:off x="0" y="221597"/>
          <a:ext cx="3065813" cy="1839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According to the Office for National Statistics and the national census held in 2021</a:t>
          </a:r>
          <a:endParaRPr lang="en-US" sz="2000" kern="1200"/>
        </a:p>
      </dsp:txBody>
      <dsp:txXfrm>
        <a:off x="0" y="221597"/>
        <a:ext cx="3065813" cy="1839488"/>
      </dsp:txXfrm>
    </dsp:sp>
    <dsp:sp modelId="{B31F78AD-4356-4921-9923-A6F8AC86C673}">
      <dsp:nvSpPr>
        <dsp:cNvPr id="0" name=""/>
        <dsp:cNvSpPr/>
      </dsp:nvSpPr>
      <dsp:spPr>
        <a:xfrm>
          <a:off x="3372395" y="221597"/>
          <a:ext cx="3065813" cy="1839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In 2020, there were 607,922 deaths registered in England and Wales; an increase of 14.5% compared with 2019 (530,841 deaths).</a:t>
          </a:r>
          <a:endParaRPr lang="en-US" sz="2000" kern="1200"/>
        </a:p>
      </dsp:txBody>
      <dsp:txXfrm>
        <a:off x="3372395" y="221597"/>
        <a:ext cx="3065813" cy="1839488"/>
      </dsp:txXfrm>
    </dsp:sp>
    <dsp:sp modelId="{F17EB90D-29BE-4E3D-947B-F2DC15114802}">
      <dsp:nvSpPr>
        <dsp:cNvPr id="0" name=""/>
        <dsp:cNvSpPr/>
      </dsp:nvSpPr>
      <dsp:spPr>
        <a:xfrm>
          <a:off x="6744790" y="221597"/>
          <a:ext cx="3065813" cy="1839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The leading cause of death in England and Wales in 2020 was COVID-19, with 73,766 deaths (12.1% of all deaths).</a:t>
          </a:r>
          <a:endParaRPr lang="en-US" sz="2000" kern="1200"/>
        </a:p>
      </dsp:txBody>
      <dsp:txXfrm>
        <a:off x="6744790" y="221597"/>
        <a:ext cx="3065813" cy="1839488"/>
      </dsp:txXfrm>
    </dsp:sp>
    <dsp:sp modelId="{ECC2B40A-A2F4-4E5A-A1DB-54865F7B44FB}">
      <dsp:nvSpPr>
        <dsp:cNvPr id="0" name=""/>
        <dsp:cNvSpPr/>
      </dsp:nvSpPr>
      <dsp:spPr>
        <a:xfrm>
          <a:off x="1686197" y="2367667"/>
          <a:ext cx="3065813" cy="1839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The second most common cause was dementia and Alzheimer's disease.</a:t>
          </a:r>
          <a:endParaRPr lang="en-US" sz="2000" kern="1200"/>
        </a:p>
      </dsp:txBody>
      <dsp:txXfrm>
        <a:off x="1686197" y="2367667"/>
        <a:ext cx="3065813" cy="1839488"/>
      </dsp:txXfrm>
    </dsp:sp>
    <dsp:sp modelId="{167A6AAC-CDE6-4437-9D8D-87D71E1334B4}">
      <dsp:nvSpPr>
        <dsp:cNvPr id="0" name=""/>
        <dsp:cNvSpPr/>
      </dsp:nvSpPr>
      <dsp:spPr>
        <a:xfrm>
          <a:off x="5058592" y="2367667"/>
          <a:ext cx="3065813" cy="18394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1" kern="1200"/>
            <a:t>The number of deaths recorded on the census, was the highest recorded since 1918.</a:t>
          </a:r>
          <a:endParaRPr lang="en-US" sz="2000" kern="1200"/>
        </a:p>
      </dsp:txBody>
      <dsp:txXfrm>
        <a:off x="5058592" y="2367667"/>
        <a:ext cx="3065813" cy="18394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8365A-310C-4F0F-8142-DB89AB33EC64}">
      <dsp:nvSpPr>
        <dsp:cNvPr id="0" name=""/>
        <dsp:cNvSpPr/>
      </dsp:nvSpPr>
      <dsp:spPr>
        <a:xfrm>
          <a:off x="0" y="2822679"/>
          <a:ext cx="9810750" cy="92646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*We will all experience death, how that occurs is  unknown and how we will deal with it is also uncertain.</a:t>
          </a:r>
          <a:endParaRPr lang="en-US" sz="2300" kern="1200"/>
        </a:p>
      </dsp:txBody>
      <dsp:txXfrm>
        <a:off x="0" y="2822679"/>
        <a:ext cx="9810750" cy="926466"/>
      </dsp:txXfrm>
    </dsp:sp>
    <dsp:sp modelId="{3EB3060D-410E-4AE2-BC49-19192A5FFC5E}">
      <dsp:nvSpPr>
        <dsp:cNvPr id="0" name=""/>
        <dsp:cNvSpPr/>
      </dsp:nvSpPr>
      <dsp:spPr>
        <a:xfrm rot="10800000">
          <a:off x="0" y="1411671"/>
          <a:ext cx="9810750" cy="1424905"/>
        </a:xfrm>
        <a:prstGeom prst="upArrowCallout">
          <a:avLst/>
        </a:prstGeom>
        <a:solidFill>
          <a:schemeClr val="accent5">
            <a:hueOff val="-900091"/>
            <a:satOff val="82"/>
            <a:lumOff val="-58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*Everyone has experienced loss, whether this is the death of someone or whether it is a different sort of loss</a:t>
          </a:r>
          <a:endParaRPr lang="en-US" sz="2300" kern="1200"/>
        </a:p>
      </dsp:txBody>
      <dsp:txXfrm rot="10800000">
        <a:off x="0" y="1411671"/>
        <a:ext cx="9810750" cy="925861"/>
      </dsp:txXfrm>
    </dsp:sp>
    <dsp:sp modelId="{ADB78B47-55FB-4058-8D4D-6CD6754546B6}">
      <dsp:nvSpPr>
        <dsp:cNvPr id="0" name=""/>
        <dsp:cNvSpPr/>
      </dsp:nvSpPr>
      <dsp:spPr>
        <a:xfrm rot="10800000">
          <a:off x="0" y="662"/>
          <a:ext cx="9810750" cy="1424905"/>
        </a:xfrm>
        <a:prstGeom prst="upArrowCallout">
          <a:avLst/>
        </a:prstGeom>
        <a:solidFill>
          <a:schemeClr val="accent5">
            <a:hueOff val="-1800181"/>
            <a:satOff val="163"/>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*Everyone has beliefs or ideas about death, whether they are linked to religious beliefs or not</a:t>
          </a:r>
          <a:endParaRPr lang="en-US" sz="2300" kern="1200"/>
        </a:p>
      </dsp:txBody>
      <dsp:txXfrm rot="10800000">
        <a:off x="0" y="662"/>
        <a:ext cx="9810750" cy="9258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4768E-5974-4EE8-9B2F-93579C0CC0BA}">
      <dsp:nvSpPr>
        <dsp:cNvPr id="0" name=""/>
        <dsp:cNvSpPr/>
      </dsp:nvSpPr>
      <dsp:spPr>
        <a:xfrm>
          <a:off x="0" y="393249"/>
          <a:ext cx="9810604" cy="1085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kern="1200" dirty="0"/>
            <a:t>Worden's </a:t>
          </a:r>
          <a:r>
            <a:rPr lang="en-GB" sz="2900" kern="1200" dirty="0">
              <a:latin typeface="Bembo"/>
            </a:rPr>
            <a:t>(2018) model</a:t>
          </a:r>
          <a:r>
            <a:rPr lang="en-GB" sz="2900" kern="1200" dirty="0"/>
            <a:t> of grief provides tasks of mourning that a bereaved individual may experience as they navigate their loss.</a:t>
          </a:r>
          <a:endParaRPr lang="en-US" sz="2900" kern="1200" dirty="0"/>
        </a:p>
      </dsp:txBody>
      <dsp:txXfrm>
        <a:off x="53002" y="446251"/>
        <a:ext cx="9704600" cy="979756"/>
      </dsp:txXfrm>
    </dsp:sp>
    <dsp:sp modelId="{9D7B4E2B-410B-4E7F-8192-5A385629E1A4}">
      <dsp:nvSpPr>
        <dsp:cNvPr id="0" name=""/>
        <dsp:cNvSpPr/>
      </dsp:nvSpPr>
      <dsp:spPr>
        <a:xfrm>
          <a:off x="0" y="1479009"/>
          <a:ext cx="9810604" cy="14707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1487"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en-GB" sz="2300" kern="1200" dirty="0"/>
            <a:t>To accept the reality of loss</a:t>
          </a:r>
          <a:endParaRPr lang="en-US" sz="2300" kern="1200" dirty="0"/>
        </a:p>
        <a:p>
          <a:pPr marL="228600" lvl="1" indent="-228600" algn="l" defTabSz="1022350">
            <a:lnSpc>
              <a:spcPct val="90000"/>
            </a:lnSpc>
            <a:spcBef>
              <a:spcPct val="0"/>
            </a:spcBef>
            <a:spcAft>
              <a:spcPct val="20000"/>
            </a:spcAft>
            <a:buChar char="•"/>
          </a:pPr>
          <a:r>
            <a:rPr lang="en-GB" sz="2300" kern="1200" dirty="0"/>
            <a:t>To work through the pain of grief</a:t>
          </a:r>
          <a:endParaRPr lang="en-US" sz="2300" kern="1200" dirty="0"/>
        </a:p>
        <a:p>
          <a:pPr marL="228600" lvl="1" indent="-228600" algn="l" defTabSz="1022350">
            <a:lnSpc>
              <a:spcPct val="90000"/>
            </a:lnSpc>
            <a:spcBef>
              <a:spcPct val="0"/>
            </a:spcBef>
            <a:spcAft>
              <a:spcPct val="20000"/>
            </a:spcAft>
            <a:buChar char="•"/>
          </a:pPr>
          <a:r>
            <a:rPr lang="en-GB" sz="2300" kern="1200" dirty="0"/>
            <a:t>To adjust to an environment in which the deceased is missing</a:t>
          </a:r>
          <a:endParaRPr lang="en-US" sz="2300" kern="1200" dirty="0"/>
        </a:p>
        <a:p>
          <a:pPr marL="228600" lvl="1" indent="-228600" algn="l" defTabSz="1022350">
            <a:lnSpc>
              <a:spcPct val="90000"/>
            </a:lnSpc>
            <a:spcBef>
              <a:spcPct val="0"/>
            </a:spcBef>
            <a:spcAft>
              <a:spcPct val="20000"/>
            </a:spcAft>
            <a:buChar char="•"/>
          </a:pPr>
          <a:r>
            <a:rPr lang="en-GB" sz="2300" kern="1200" dirty="0"/>
            <a:t>To emotionally relocate the deceased and move on with life.</a:t>
          </a:r>
          <a:endParaRPr lang="en-US" sz="2300" kern="1200" dirty="0"/>
        </a:p>
      </dsp:txBody>
      <dsp:txXfrm>
        <a:off x="0" y="1479009"/>
        <a:ext cx="9810604" cy="1470735"/>
      </dsp:txXfrm>
    </dsp:sp>
    <dsp:sp modelId="{DDA016F0-56F5-4107-9708-29E6642F7583}">
      <dsp:nvSpPr>
        <dsp:cNvPr id="0" name=""/>
        <dsp:cNvSpPr/>
      </dsp:nvSpPr>
      <dsp:spPr>
        <a:xfrm>
          <a:off x="0" y="2949743"/>
          <a:ext cx="9810604" cy="1085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dirty="0"/>
            <a:t>For the older adolescent, understanding how grief works, can often help them to work through their own loss.</a:t>
          </a:r>
          <a:endParaRPr lang="en-US" sz="2900" kern="1200" dirty="0"/>
        </a:p>
      </dsp:txBody>
      <dsp:txXfrm>
        <a:off x="53002" y="3002745"/>
        <a:ext cx="9704600" cy="97975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21T21:29:10.219"/>
    </inkml:context>
    <inkml:brush xml:id="br0">
      <inkml:brushProperty name="width" value="0.05" units="cm"/>
      <inkml:brushProperty name="height" value="0.05" units="cm"/>
    </inkml:brush>
  </inkml:definitions>
  <inkml:trace contextRef="#ctx0" brushRef="#br0">1 0 32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4-13T12:30:15.215"/>
    </inkml:context>
    <inkml:brush xml:id="br0">
      <inkml:brushProperty name="width" value="0.05" units="cm"/>
      <inkml:brushProperty name="height" value="0.05" units="cm"/>
    </inkml:brush>
  </inkml:definitions>
  <inkml:trace contextRef="#ctx0" brushRef="#br0">1 0 32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4-13T12:30:57.903"/>
    </inkml:context>
    <inkml:brush xml:id="br0">
      <inkml:brushProperty name="width" value="0.05" units="cm"/>
      <inkml:brushProperty name="height" value="0.05" units="cm"/>
    </inkml:brush>
  </inkml:definitions>
  <inkml:trace contextRef="#ctx0" brushRef="#br0">1 0 32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F88DE0-EBDF-4E85-8BDB-8FB0599F5736}" type="datetimeFigureOut">
              <a:t>4/15/2024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4AFEAB-8E7C-46CF-B885-818113D9BE6A}" type="slidenum">
              <a:t>‹#›</a:t>
            </a:fld>
            <a:endParaRPr lang="en-GB"/>
          </a:p>
        </p:txBody>
      </p:sp>
    </p:spTree>
    <p:extLst>
      <p:ext uri="{BB962C8B-B14F-4D97-AF65-F5344CB8AC3E}">
        <p14:creationId xmlns:p14="http://schemas.microsoft.com/office/powerpoint/2010/main" val="1436769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204AFEAB-8E7C-46CF-B885-818113D9BE6A}" type="slidenum">
              <a:t>3</a:t>
            </a:fld>
            <a:endParaRPr lang="en-GB"/>
          </a:p>
        </p:txBody>
      </p:sp>
    </p:spTree>
    <p:extLst>
      <p:ext uri="{BB962C8B-B14F-4D97-AF65-F5344CB8AC3E}">
        <p14:creationId xmlns:p14="http://schemas.microsoft.com/office/powerpoint/2010/main" val="272666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56D6-F195-48D7-978E-7EE16D430469}"/>
              </a:ext>
            </a:extLst>
          </p:cNvPr>
          <p:cNvSpPr>
            <a:spLocks noGrp="1"/>
          </p:cNvSpPr>
          <p:nvPr>
            <p:ph type="ctrTitle"/>
          </p:nvPr>
        </p:nvSpPr>
        <p:spPr>
          <a:xfrm>
            <a:off x="1756946" y="1104900"/>
            <a:ext cx="8376514" cy="3120504"/>
          </a:xfrm>
        </p:spPr>
        <p:txBody>
          <a:bodyPr anchor="b">
            <a:normAutofit/>
          </a:bodyPr>
          <a:lstStyle>
            <a:lvl1pPr algn="ctr">
              <a:lnSpc>
                <a:spcPct val="110000"/>
              </a:lnSpc>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0A72F42-5C88-4F7D-803B-C371B570D784}"/>
              </a:ext>
            </a:extLst>
          </p:cNvPr>
          <p:cNvSpPr>
            <a:spLocks noGrp="1"/>
          </p:cNvSpPr>
          <p:nvPr>
            <p:ph type="subTitle" idx="1"/>
          </p:nvPr>
        </p:nvSpPr>
        <p:spPr>
          <a:xfrm>
            <a:off x="2908039" y="4442385"/>
            <a:ext cx="6074328" cy="984023"/>
          </a:xfrm>
        </p:spPr>
        <p:txBody>
          <a:bodyPr>
            <a:normAutofit/>
          </a:bodyPr>
          <a:lstStyle>
            <a:lvl1pPr marL="0" indent="0" algn="ctr">
              <a:lnSpc>
                <a:spcPct val="100000"/>
              </a:lnSpc>
              <a:buNone/>
              <a:defRPr sz="2000" i="0" spc="16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0384F3-2D6A-49F6-8F79-F3955E90484E}"/>
              </a:ext>
            </a:extLst>
          </p:cNvPr>
          <p:cNvSpPr>
            <a:spLocks noGrp="1"/>
          </p:cNvSpPr>
          <p:nvPr>
            <p:ph type="dt" sz="half" idx="10"/>
          </p:nvPr>
        </p:nvSpPr>
        <p:spPr/>
        <p:txBody>
          <a:bodyPr/>
          <a:lstStyle/>
          <a:p>
            <a:fld id="{91F9259A-1FE3-4FF9-8A07-BDD8177164ED}" type="datetime4">
              <a:rPr lang="en-US" smtClean="0"/>
              <a:t>April 15, 2024</a:t>
            </a:fld>
            <a:endParaRPr lang="en-US"/>
          </a:p>
        </p:txBody>
      </p:sp>
      <p:sp>
        <p:nvSpPr>
          <p:cNvPr id="5" name="Footer Placeholder 4">
            <a:extLst>
              <a:ext uri="{FF2B5EF4-FFF2-40B4-BE49-F238E27FC236}">
                <a16:creationId xmlns:a16="http://schemas.microsoft.com/office/drawing/2014/main" id="{95363F32-CD31-4801-BAE4-09EEB1262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5D34C-49ED-4ADB-8693-73B790764F3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11580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B333-9E16-4502-96B5-3F586B7E003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6ED0795-5EC7-4FF8-9FC7-22AFA3C55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A2DA5B-9862-4A23-8FEC-5C1ABC2EEF1B}"/>
              </a:ext>
            </a:extLst>
          </p:cNvPr>
          <p:cNvSpPr>
            <a:spLocks noGrp="1"/>
          </p:cNvSpPr>
          <p:nvPr>
            <p:ph type="dt" sz="half" idx="10"/>
          </p:nvPr>
        </p:nvSpPr>
        <p:spPr>
          <a:xfrm rot="5400000">
            <a:off x="10506456" y="5074920"/>
            <a:ext cx="2647667" cy="365125"/>
          </a:xfrm>
        </p:spPr>
        <p:txBody>
          <a:bodyPr/>
          <a:lstStyle/>
          <a:p>
            <a:fld id="{5D340FED-6E95-4177-A7EF-CD303B9E611D}" type="datetime4">
              <a:rPr lang="en-US" smtClean="0"/>
              <a:t>April 15, 2024</a:t>
            </a:fld>
            <a:endParaRPr lang="en-US"/>
          </a:p>
        </p:txBody>
      </p:sp>
      <p:sp>
        <p:nvSpPr>
          <p:cNvPr id="5" name="Footer Placeholder 4">
            <a:extLst>
              <a:ext uri="{FF2B5EF4-FFF2-40B4-BE49-F238E27FC236}">
                <a16:creationId xmlns:a16="http://schemas.microsoft.com/office/drawing/2014/main" id="{C63D9A4B-0DA7-46BB-9DCE-3F26075C44C6}"/>
              </a:ext>
            </a:extLst>
          </p:cNvPr>
          <p:cNvSpPr>
            <a:spLocks noGrp="1"/>
          </p:cNvSpPr>
          <p:nvPr>
            <p:ph type="ftr" sz="quarter" idx="11"/>
          </p:nvPr>
        </p:nvSpPr>
        <p:spPr>
          <a:xfrm rot="5400000">
            <a:off x="10451592" y="1408176"/>
            <a:ext cx="2770499" cy="365125"/>
          </a:xfrm>
        </p:spPr>
        <p:txBody>
          <a:bodyPr/>
          <a:lstStyle/>
          <a:p>
            <a:endParaRPr lang="en-US" dirty="0"/>
          </a:p>
        </p:txBody>
      </p:sp>
      <p:sp>
        <p:nvSpPr>
          <p:cNvPr id="6" name="Slide Number Placeholder 5">
            <a:extLst>
              <a:ext uri="{FF2B5EF4-FFF2-40B4-BE49-F238E27FC236}">
                <a16:creationId xmlns:a16="http://schemas.microsoft.com/office/drawing/2014/main" id="{EE6A7C47-81AC-431C-A7C3-2BC71AD14417}"/>
              </a:ext>
            </a:extLst>
          </p:cNvPr>
          <p:cNvSpPr>
            <a:spLocks noGrp="1"/>
          </p:cNvSpPr>
          <p:nvPr>
            <p:ph type="sldNum" sz="quarter" idx="12"/>
          </p:nvPr>
        </p:nvSpPr>
        <p:spPr>
          <a:xfrm>
            <a:off x="11558016" y="3136392"/>
            <a:ext cx="545911" cy="580029"/>
          </a:xfrm>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5584304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D2E47-4DC7-46C4-9407-FA4CF7E0AAE3}"/>
              </a:ext>
            </a:extLst>
          </p:cNvPr>
          <p:cNvSpPr>
            <a:spLocks noGrp="1"/>
          </p:cNvSpPr>
          <p:nvPr>
            <p:ph type="title"/>
          </p:nvPr>
        </p:nvSpPr>
        <p:spPr>
          <a:xfrm>
            <a:off x="1052513" y="1709738"/>
            <a:ext cx="9087774" cy="3438524"/>
          </a:xfrm>
        </p:spPr>
        <p:txBody>
          <a:bodyPr anchor="b">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BF7B502-122E-4177-A408-FC436A254215}"/>
              </a:ext>
            </a:extLst>
          </p:cNvPr>
          <p:cNvSpPr>
            <a:spLocks noGrp="1"/>
          </p:cNvSpPr>
          <p:nvPr>
            <p:ph type="body" idx="1"/>
          </p:nvPr>
        </p:nvSpPr>
        <p:spPr>
          <a:xfrm>
            <a:off x="1052513" y="5148262"/>
            <a:ext cx="8844522" cy="113823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229696-2AEF-4765-B33E-7DA328E464FF}"/>
              </a:ext>
            </a:extLst>
          </p:cNvPr>
          <p:cNvSpPr>
            <a:spLocks noGrp="1"/>
          </p:cNvSpPr>
          <p:nvPr>
            <p:ph type="dt" sz="half" idx="10"/>
          </p:nvPr>
        </p:nvSpPr>
        <p:spPr/>
        <p:txBody>
          <a:bodyPr/>
          <a:lstStyle/>
          <a:p>
            <a:fld id="{477962CB-39AD-45A9-800F-54DAB53D6021}" type="datetime4">
              <a:rPr lang="en-US" smtClean="0"/>
              <a:t>April 15, 2024</a:t>
            </a:fld>
            <a:endParaRPr lang="en-US"/>
          </a:p>
        </p:txBody>
      </p:sp>
      <p:sp>
        <p:nvSpPr>
          <p:cNvPr id="5" name="Footer Placeholder 4">
            <a:extLst>
              <a:ext uri="{FF2B5EF4-FFF2-40B4-BE49-F238E27FC236}">
                <a16:creationId xmlns:a16="http://schemas.microsoft.com/office/drawing/2014/main" id="{4729B2E4-2F1C-4FEE-AAB2-4FCC3EEFD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7D4B8-E107-480A-AA17-261CA49BBB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156159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BAE8-3305-4F08-BECB-56AD7FD4E4B1}"/>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77021AC-6D8D-4D24-8B01-8AE8F41BE4B8}"/>
              </a:ext>
            </a:extLst>
          </p:cNvPr>
          <p:cNvSpPr>
            <a:spLocks noGrp="1"/>
          </p:cNvSpPr>
          <p:nvPr>
            <p:ph sz="half" idx="1"/>
          </p:nvPr>
        </p:nvSpPr>
        <p:spPr>
          <a:xfrm>
            <a:off x="1050878" y="1825624"/>
            <a:ext cx="4473622" cy="4460875"/>
          </a:xfrm>
        </p:spPr>
        <p:txBody>
          <a:bodyPr/>
          <a:lstStyle>
            <a:lvl2pPr marL="274320" indent="0">
              <a:buFontTx/>
              <a:buNone/>
              <a:defRPr/>
            </a:lvl2pPr>
            <a:lvl3pPr marL="502920">
              <a:defRPr/>
            </a:lvl3pPr>
            <a:lvl4pPr marL="548640" indent="0">
              <a:buFontTx/>
              <a:buNone/>
              <a:defRPr/>
            </a:lvl4pPr>
            <a:lvl5pPr marL="73152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8E7F49C-3DB3-40B7-89B3-E3BC32FC110F}"/>
              </a:ext>
            </a:extLst>
          </p:cNvPr>
          <p:cNvSpPr>
            <a:spLocks noGrp="1"/>
          </p:cNvSpPr>
          <p:nvPr>
            <p:ph sz="half" idx="2"/>
          </p:nvPr>
        </p:nvSpPr>
        <p:spPr>
          <a:xfrm>
            <a:off x="5844540" y="1825624"/>
            <a:ext cx="5016943" cy="4460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1E33D58-BDF5-4F1F-806B-0491CB3624A9}"/>
              </a:ext>
            </a:extLst>
          </p:cNvPr>
          <p:cNvSpPr>
            <a:spLocks noGrp="1"/>
          </p:cNvSpPr>
          <p:nvPr>
            <p:ph type="dt" sz="half" idx="10"/>
          </p:nvPr>
        </p:nvSpPr>
        <p:spPr/>
        <p:txBody>
          <a:bodyPr/>
          <a:lstStyle/>
          <a:p>
            <a:fld id="{2DEDF93D-55AB-4606-B9D7-742F1FC51983}" type="datetime4">
              <a:rPr lang="en-US" smtClean="0"/>
              <a:t>April 15, 2024</a:t>
            </a:fld>
            <a:endParaRPr lang="en-US" dirty="0"/>
          </a:p>
        </p:txBody>
      </p:sp>
      <p:sp>
        <p:nvSpPr>
          <p:cNvPr id="6" name="Footer Placeholder 5">
            <a:extLst>
              <a:ext uri="{FF2B5EF4-FFF2-40B4-BE49-F238E27FC236}">
                <a16:creationId xmlns:a16="http://schemas.microsoft.com/office/drawing/2014/main" id="{848BCBFD-1FE1-441A-B3AF-C3E7E7B8D11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0CE272-E6FB-455B-BACB-2471D66D956F}"/>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26858201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73A4FB-9EF5-4D6C-A275-2DE1077A29E7}"/>
              </a:ext>
            </a:extLst>
          </p:cNvPr>
          <p:cNvSpPr>
            <a:spLocks noGrp="1"/>
          </p:cNvSpPr>
          <p:nvPr>
            <p:ph type="body" idx="1"/>
          </p:nvPr>
        </p:nvSpPr>
        <p:spPr>
          <a:xfrm>
            <a:off x="1071563" y="1835219"/>
            <a:ext cx="4452938"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DC9972A-4D34-4A9F-84EB-8D64A703B56C}"/>
              </a:ext>
            </a:extLst>
          </p:cNvPr>
          <p:cNvSpPr>
            <a:spLocks noGrp="1"/>
          </p:cNvSpPr>
          <p:nvPr>
            <p:ph sz="half" idx="2"/>
          </p:nvPr>
        </p:nvSpPr>
        <p:spPr>
          <a:xfrm>
            <a:off x="1071562" y="2717801"/>
            <a:ext cx="4452938" cy="3559452"/>
          </a:xfrm>
        </p:spPr>
        <p:txBody>
          <a:bodyPr/>
          <a:lstStyle>
            <a:lvl2pPr marL="274320" indent="0">
              <a:buFontTx/>
              <a:buNone/>
              <a:defRPr/>
            </a:lvl2pPr>
            <a:lvl3pPr marL="548640">
              <a:defRPr/>
            </a:lvl3pPr>
            <a:lvl4pPr marL="594360" indent="0">
              <a:buFontTx/>
              <a:buNone/>
              <a:defRPr/>
            </a:lvl4pPr>
            <a:lvl5pPr marL="82296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DBBDDE3-C8D7-4600-8259-24E1F8118A41}"/>
              </a:ext>
            </a:extLst>
          </p:cNvPr>
          <p:cNvSpPr>
            <a:spLocks noGrp="1"/>
          </p:cNvSpPr>
          <p:nvPr>
            <p:ph type="body" sz="quarter" idx="3"/>
          </p:nvPr>
        </p:nvSpPr>
        <p:spPr>
          <a:xfrm>
            <a:off x="5844540" y="1835219"/>
            <a:ext cx="5016943"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4649FFF-44C7-4256-AFE1-C5457C7AB501}"/>
              </a:ext>
            </a:extLst>
          </p:cNvPr>
          <p:cNvSpPr>
            <a:spLocks noGrp="1"/>
          </p:cNvSpPr>
          <p:nvPr>
            <p:ph sz="quarter" idx="4"/>
          </p:nvPr>
        </p:nvSpPr>
        <p:spPr>
          <a:xfrm>
            <a:off x="5844540" y="2717800"/>
            <a:ext cx="5016943" cy="3559453"/>
          </a:xfrm>
        </p:spPr>
        <p:txBody>
          <a:bodyPr/>
          <a:lstStyle>
            <a:lvl2pPr marL="457200" indent="0">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1BEC6ACF-080E-4B7C-B0C0-77E90C16E9F6}"/>
              </a:ext>
            </a:extLst>
          </p:cNvPr>
          <p:cNvSpPr>
            <a:spLocks noGrp="1"/>
          </p:cNvSpPr>
          <p:nvPr>
            <p:ph type="dt" sz="half" idx="10"/>
          </p:nvPr>
        </p:nvSpPr>
        <p:spPr/>
        <p:txBody>
          <a:bodyPr/>
          <a:lstStyle/>
          <a:p>
            <a:fld id="{DDF2841D-FB5C-47AB-B2FF-32E855C1EA71}" type="datetime4">
              <a:rPr lang="en-US" smtClean="0"/>
              <a:t>April 15, 2024</a:t>
            </a:fld>
            <a:endParaRPr lang="en-US"/>
          </a:p>
        </p:txBody>
      </p:sp>
      <p:sp>
        <p:nvSpPr>
          <p:cNvPr id="8" name="Footer Placeholder 7">
            <a:extLst>
              <a:ext uri="{FF2B5EF4-FFF2-40B4-BE49-F238E27FC236}">
                <a16:creationId xmlns:a16="http://schemas.microsoft.com/office/drawing/2014/main" id="{39A68C0B-BC90-4ADA-B6E6-2B30BFF9E7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BCE559-C82B-4E27-965B-4AC3C66FC8F8}"/>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12" name="Title 11">
            <a:extLst>
              <a:ext uri="{FF2B5EF4-FFF2-40B4-BE49-F238E27FC236}">
                <a16:creationId xmlns:a16="http://schemas.microsoft.com/office/drawing/2014/main" id="{3752B99E-38EC-4745-889B-124D347596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24735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3DE7304-D393-47F0-ACCC-1F72EFCCE7CA}"/>
              </a:ext>
            </a:extLst>
          </p:cNvPr>
          <p:cNvSpPr>
            <a:spLocks noGrp="1"/>
          </p:cNvSpPr>
          <p:nvPr>
            <p:ph type="dt" sz="half" idx="10"/>
          </p:nvPr>
        </p:nvSpPr>
        <p:spPr/>
        <p:txBody>
          <a:bodyPr/>
          <a:lstStyle/>
          <a:p>
            <a:fld id="{118537E9-D174-424D-BEE8-AFC4CA5F9F97}" type="datetime4">
              <a:rPr lang="en-US" smtClean="0"/>
              <a:t>April 15, 2024</a:t>
            </a:fld>
            <a:endParaRPr lang="en-US"/>
          </a:p>
        </p:txBody>
      </p:sp>
      <p:sp>
        <p:nvSpPr>
          <p:cNvPr id="4" name="Footer Placeholder 3">
            <a:extLst>
              <a:ext uri="{FF2B5EF4-FFF2-40B4-BE49-F238E27FC236}">
                <a16:creationId xmlns:a16="http://schemas.microsoft.com/office/drawing/2014/main" id="{B68451FF-032D-4787-BA4B-5EB415494A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B7511D-7256-4A08-BF62-3B3F821A6F02}"/>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6" name="Title 5">
            <a:extLst>
              <a:ext uri="{FF2B5EF4-FFF2-40B4-BE49-F238E27FC236}">
                <a16:creationId xmlns:a16="http://schemas.microsoft.com/office/drawing/2014/main" id="{03FCDA27-1C47-4EA1-A160-EC91FD88BC3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75135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E8ADA-7BF8-433A-8770-61C690F37DCB}"/>
              </a:ext>
            </a:extLst>
          </p:cNvPr>
          <p:cNvSpPr>
            <a:spLocks noGrp="1"/>
          </p:cNvSpPr>
          <p:nvPr>
            <p:ph type="dt" sz="half" idx="10"/>
          </p:nvPr>
        </p:nvSpPr>
        <p:spPr/>
        <p:txBody>
          <a:bodyPr/>
          <a:lstStyle/>
          <a:p>
            <a:fld id="{1C7A44C0-F7AC-49C2-8289-1E7A86D9FB50}" type="datetime4">
              <a:rPr lang="en-US" smtClean="0"/>
              <a:t>April 15, 2024</a:t>
            </a:fld>
            <a:endParaRPr lang="en-US"/>
          </a:p>
        </p:txBody>
      </p:sp>
      <p:sp>
        <p:nvSpPr>
          <p:cNvPr id="3" name="Footer Placeholder 2">
            <a:extLst>
              <a:ext uri="{FF2B5EF4-FFF2-40B4-BE49-F238E27FC236}">
                <a16:creationId xmlns:a16="http://schemas.microsoft.com/office/drawing/2014/main" id="{16357B86-EC22-49C6-BBC6-639D57D1AF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63764B-CF91-4C81-B4C3-5B5E5A97361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7865818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E4801-B0C7-4458-B413-24D6E68FAA57}"/>
              </a:ext>
            </a:extLst>
          </p:cNvPr>
          <p:cNvSpPr>
            <a:spLocks noGrp="1"/>
          </p:cNvSpPr>
          <p:nvPr>
            <p:ph type="title"/>
          </p:nvPr>
        </p:nvSpPr>
        <p:spPr>
          <a:xfrm>
            <a:off x="1063633" y="457200"/>
            <a:ext cx="4170355" cy="191750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2FA0C76-733A-488A-89FB-7D04FD64BD68}"/>
              </a:ext>
            </a:extLst>
          </p:cNvPr>
          <p:cNvSpPr>
            <a:spLocks noGrp="1"/>
          </p:cNvSpPr>
          <p:nvPr>
            <p:ph idx="1"/>
          </p:nvPr>
        </p:nvSpPr>
        <p:spPr>
          <a:xfrm>
            <a:off x="5481637" y="457200"/>
            <a:ext cx="5562601" cy="59436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D45B9DE-016A-4B31-BB52-99C76E28B4B9}"/>
              </a:ext>
            </a:extLst>
          </p:cNvPr>
          <p:cNvSpPr>
            <a:spLocks noGrp="1"/>
          </p:cNvSpPr>
          <p:nvPr>
            <p:ph type="body" sz="half" idx="2"/>
          </p:nvPr>
        </p:nvSpPr>
        <p:spPr>
          <a:xfrm>
            <a:off x="1063633" y="2374708"/>
            <a:ext cx="4170355" cy="40260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ED6CC3-66DD-4D9A-A9C7-F588BA88C992}"/>
              </a:ext>
            </a:extLst>
          </p:cNvPr>
          <p:cNvSpPr>
            <a:spLocks noGrp="1"/>
          </p:cNvSpPr>
          <p:nvPr>
            <p:ph type="dt" sz="half" idx="10"/>
          </p:nvPr>
        </p:nvSpPr>
        <p:spPr/>
        <p:txBody>
          <a:bodyPr/>
          <a:lstStyle/>
          <a:p>
            <a:fld id="{73BB84BC-6E78-40D1-8831-40AB1F596614}" type="datetime4">
              <a:rPr lang="en-US" smtClean="0"/>
              <a:t>April 15, 2024</a:t>
            </a:fld>
            <a:endParaRPr lang="en-US"/>
          </a:p>
        </p:txBody>
      </p:sp>
      <p:sp>
        <p:nvSpPr>
          <p:cNvPr id="6" name="Footer Placeholder 5">
            <a:extLst>
              <a:ext uri="{FF2B5EF4-FFF2-40B4-BE49-F238E27FC236}">
                <a16:creationId xmlns:a16="http://schemas.microsoft.com/office/drawing/2014/main" id="{31359FC8-04EF-4F7D-8E43-4EE0E95DA9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1C964-4227-4DEE-87A1-026162DDF664}"/>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330633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0EB4E-D4BB-4C86-A820-63474E5A4086}"/>
              </a:ext>
            </a:extLst>
          </p:cNvPr>
          <p:cNvSpPr>
            <a:spLocks noGrp="1"/>
          </p:cNvSpPr>
          <p:nvPr>
            <p:ph type="title"/>
          </p:nvPr>
        </p:nvSpPr>
        <p:spPr>
          <a:xfrm>
            <a:off x="1062038" y="457199"/>
            <a:ext cx="3913241" cy="192881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4FA99A1-8FAF-415D-A399-1B2C2A0F2300}"/>
              </a:ext>
            </a:extLst>
          </p:cNvPr>
          <p:cNvSpPr>
            <a:spLocks noGrp="1"/>
          </p:cNvSpPr>
          <p:nvPr>
            <p:ph type="pic" idx="1"/>
          </p:nvPr>
        </p:nvSpPr>
        <p:spPr>
          <a:xfrm>
            <a:off x="5257752" y="457200"/>
            <a:ext cx="6110288"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4A15BEE-9915-4637-85A2-2AF2872C72BC}"/>
              </a:ext>
            </a:extLst>
          </p:cNvPr>
          <p:cNvSpPr>
            <a:spLocks noGrp="1"/>
          </p:cNvSpPr>
          <p:nvPr>
            <p:ph type="body" sz="half" idx="2"/>
          </p:nvPr>
        </p:nvSpPr>
        <p:spPr>
          <a:xfrm>
            <a:off x="1062038" y="2386013"/>
            <a:ext cx="3913241" cy="40147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73427C-3B67-4ED4-925D-04B9C09AA54B}"/>
              </a:ext>
            </a:extLst>
          </p:cNvPr>
          <p:cNvSpPr>
            <a:spLocks noGrp="1"/>
          </p:cNvSpPr>
          <p:nvPr>
            <p:ph type="dt" sz="half" idx="10"/>
          </p:nvPr>
        </p:nvSpPr>
        <p:spPr/>
        <p:txBody>
          <a:bodyPr/>
          <a:lstStyle/>
          <a:p>
            <a:fld id="{ADFA080F-3961-4D42-BEDE-84A1FED032F1}" type="datetime4">
              <a:rPr lang="en-US" smtClean="0"/>
              <a:t>April 15, 2024</a:t>
            </a:fld>
            <a:endParaRPr lang="en-US"/>
          </a:p>
        </p:txBody>
      </p:sp>
      <p:sp>
        <p:nvSpPr>
          <p:cNvPr id="6" name="Footer Placeholder 5">
            <a:extLst>
              <a:ext uri="{FF2B5EF4-FFF2-40B4-BE49-F238E27FC236}">
                <a16:creationId xmlns:a16="http://schemas.microsoft.com/office/drawing/2014/main" id="{EEB5DAFD-22DE-4E9E-9C72-B16C1F273D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EE99-49CC-4A30-8ADA-39EFD8DAAD2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173706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BF0171A2-02C1-4543-8B6B-FCF7E69712DF}"/>
              </a:ext>
            </a:extLst>
          </p:cNvPr>
          <p:cNvSpPr>
            <a:spLocks noGrp="1"/>
          </p:cNvSpPr>
          <p:nvPr>
            <p:ph type="body" orient="vert" idx="1"/>
          </p:nvPr>
        </p:nvSpPr>
        <p:spPr>
          <a:xfrm>
            <a:off x="1050879" y="1825625"/>
            <a:ext cx="9810604" cy="451669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95027C-A386-44E4-AFE1-33AFFDA3AD8F}"/>
              </a:ext>
            </a:extLst>
          </p:cNvPr>
          <p:cNvSpPr>
            <a:spLocks noGrp="1"/>
          </p:cNvSpPr>
          <p:nvPr>
            <p:ph type="dt" sz="half" idx="10"/>
          </p:nvPr>
        </p:nvSpPr>
        <p:spPr/>
        <p:txBody>
          <a:bodyPr/>
          <a:lstStyle/>
          <a:p>
            <a:fld id="{E5CC3C8F-D4A7-4EAD-92AD-82C91CB8BB85}" type="datetime4">
              <a:rPr lang="en-US" smtClean="0"/>
              <a:t>April 15, 2024</a:t>
            </a:fld>
            <a:endParaRPr lang="en-US"/>
          </a:p>
        </p:txBody>
      </p:sp>
      <p:sp>
        <p:nvSpPr>
          <p:cNvPr id="5" name="Footer Placeholder 4">
            <a:extLst>
              <a:ext uri="{FF2B5EF4-FFF2-40B4-BE49-F238E27FC236}">
                <a16:creationId xmlns:a16="http://schemas.microsoft.com/office/drawing/2014/main" id="{FB1BF710-0558-4457-825D-48713CAED3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7F93D-5DC3-4C36-AEB0-79CDB15C316A}"/>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7" name="Title 6">
            <a:extLst>
              <a:ext uri="{FF2B5EF4-FFF2-40B4-BE49-F238E27FC236}">
                <a16:creationId xmlns:a16="http://schemas.microsoft.com/office/drawing/2014/main" id="{87CFC0C8-11FE-4003-B2D6-B7B8E279056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62593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B41C5-3638-439D-BA61-4DAA142226E8}"/>
              </a:ext>
            </a:extLst>
          </p:cNvPr>
          <p:cNvSpPr>
            <a:spLocks noGrp="1"/>
          </p:cNvSpPr>
          <p:nvPr>
            <p:ph type="title" orient="vert"/>
          </p:nvPr>
        </p:nvSpPr>
        <p:spPr>
          <a:xfrm>
            <a:off x="8724901" y="464025"/>
            <a:ext cx="2161540" cy="580029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99B91A0-A376-483C-926E-189F376E5520}"/>
              </a:ext>
            </a:extLst>
          </p:cNvPr>
          <p:cNvSpPr>
            <a:spLocks noGrp="1"/>
          </p:cNvSpPr>
          <p:nvPr>
            <p:ph type="body" orient="vert" idx="1"/>
          </p:nvPr>
        </p:nvSpPr>
        <p:spPr>
          <a:xfrm>
            <a:off x="838200" y="464023"/>
            <a:ext cx="7886700" cy="58002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14134E-B7D5-4664-BB2E-6A98ED630A9F}"/>
              </a:ext>
            </a:extLst>
          </p:cNvPr>
          <p:cNvSpPr>
            <a:spLocks noGrp="1"/>
          </p:cNvSpPr>
          <p:nvPr>
            <p:ph type="dt" sz="half" idx="10"/>
          </p:nvPr>
        </p:nvSpPr>
        <p:spPr/>
        <p:txBody>
          <a:bodyPr/>
          <a:lstStyle/>
          <a:p>
            <a:fld id="{BC011D41-E33C-4BC7-8272-37E8417FD097}" type="datetime4">
              <a:rPr lang="en-US" smtClean="0"/>
              <a:t>April 15, 2024</a:t>
            </a:fld>
            <a:endParaRPr lang="en-US"/>
          </a:p>
        </p:txBody>
      </p:sp>
      <p:sp>
        <p:nvSpPr>
          <p:cNvPr id="5" name="Footer Placeholder 4">
            <a:extLst>
              <a:ext uri="{FF2B5EF4-FFF2-40B4-BE49-F238E27FC236}">
                <a16:creationId xmlns:a16="http://schemas.microsoft.com/office/drawing/2014/main" id="{92A54E2A-B1CE-4F2E-9D9A-D47E514D59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C304-46A8-4179-87A2-B8CC10BAAFA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589672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customXml" Target="../ink/ink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A person in a dark room&#10;&#10;Description automatically generated">
            <a:extLst>
              <a:ext uri="{FF2B5EF4-FFF2-40B4-BE49-F238E27FC236}">
                <a16:creationId xmlns:a16="http://schemas.microsoft.com/office/drawing/2014/main" id="{DEB2E8C4-C3E7-4048-A43D-9859510CFA9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p:sp>
        <p:nvSpPr>
          <p:cNvPr id="2" name="Title Placeholder 1">
            <a:extLst>
              <a:ext uri="{FF2B5EF4-FFF2-40B4-BE49-F238E27FC236}">
                <a16:creationId xmlns:a16="http://schemas.microsoft.com/office/drawing/2014/main" id="{9AFBD2E1-C16B-4996-869C-DD03823A80A4}"/>
              </a:ext>
            </a:extLst>
          </p:cNvPr>
          <p:cNvSpPr>
            <a:spLocks noGrp="1"/>
          </p:cNvSpPr>
          <p:nvPr>
            <p:ph type="title"/>
          </p:nvPr>
        </p:nvSpPr>
        <p:spPr>
          <a:xfrm>
            <a:off x="1050879" y="609601"/>
            <a:ext cx="9810604" cy="12160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844DB6A-ED8E-4755-BC7A-B7AA65244231}"/>
              </a:ext>
            </a:extLst>
          </p:cNvPr>
          <p:cNvSpPr>
            <a:spLocks noGrp="1"/>
          </p:cNvSpPr>
          <p:nvPr>
            <p:ph type="body" idx="1"/>
          </p:nvPr>
        </p:nvSpPr>
        <p:spPr>
          <a:xfrm>
            <a:off x="1050879" y="1825624"/>
            <a:ext cx="9810604" cy="442875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F5CE27-B558-4B88-ACE3-B70423127730}"/>
              </a:ext>
            </a:extLst>
          </p:cNvPr>
          <p:cNvSpPr>
            <a:spLocks noGrp="1"/>
          </p:cNvSpPr>
          <p:nvPr>
            <p:ph type="dt" sz="half" idx="2"/>
          </p:nvPr>
        </p:nvSpPr>
        <p:spPr>
          <a:xfrm rot="5400000">
            <a:off x="10509243" y="5071825"/>
            <a:ext cx="2647667" cy="365125"/>
          </a:xfrm>
          <a:prstGeom prst="rect">
            <a:avLst/>
          </a:prstGeom>
        </p:spPr>
        <p:txBody>
          <a:bodyPr vert="horz" lIns="91440" tIns="45720" rIns="91440" bIns="45720" rtlCol="0" anchor="ctr"/>
          <a:lstStyle>
            <a:lvl1pPr algn="l">
              <a:defRPr sz="900" cap="all" spc="300" baseline="0">
                <a:solidFill>
                  <a:schemeClr val="tx1">
                    <a:lumMod val="85000"/>
                    <a:lumOff val="15000"/>
                  </a:schemeClr>
                </a:solidFill>
                <a:latin typeface="+mn-lt"/>
              </a:defRPr>
            </a:lvl1pPr>
          </a:lstStyle>
          <a:p>
            <a:fld id="{A33960BD-7AC1-4217-9611-AAA56D3EE38F}" type="datetime4">
              <a:rPr lang="en-US" smtClean="0"/>
              <a:pPr/>
              <a:t>April 15, 2024</a:t>
            </a:fld>
            <a:endParaRPr lang="en-US" dirty="0">
              <a:latin typeface="+mn-lt"/>
            </a:endParaRPr>
          </a:p>
        </p:txBody>
      </p:sp>
      <p:sp>
        <p:nvSpPr>
          <p:cNvPr id="5" name="Footer Placeholder 4">
            <a:extLst>
              <a:ext uri="{FF2B5EF4-FFF2-40B4-BE49-F238E27FC236}">
                <a16:creationId xmlns:a16="http://schemas.microsoft.com/office/drawing/2014/main" id="{4ACE5D61-F203-4F00-9CF1-AB0AE4937006}"/>
              </a:ext>
            </a:extLst>
          </p:cNvPr>
          <p:cNvSpPr>
            <a:spLocks noGrp="1"/>
          </p:cNvSpPr>
          <p:nvPr>
            <p:ph type="ftr" sz="quarter" idx="3"/>
          </p:nvPr>
        </p:nvSpPr>
        <p:spPr>
          <a:xfrm rot="5400000">
            <a:off x="10447827" y="1407402"/>
            <a:ext cx="2770499" cy="365125"/>
          </a:xfrm>
          <a:prstGeom prst="rect">
            <a:avLst/>
          </a:prstGeom>
        </p:spPr>
        <p:txBody>
          <a:bodyPr vert="horz" lIns="91440" tIns="45720" rIns="91440" bIns="45720" rtlCol="0" anchor="ctr"/>
          <a:lstStyle>
            <a:lvl1pPr algn="r">
              <a:defRPr sz="900" cap="all" spc="300" baseline="0">
                <a:solidFill>
                  <a:schemeClr val="tx1">
                    <a:lumMod val="85000"/>
                    <a:lumOff val="15000"/>
                  </a:schemeClr>
                </a:solidFill>
                <a:latin typeface="+mn-lt"/>
              </a:defRPr>
            </a:lvl1pPr>
          </a:lstStyle>
          <a:p>
            <a:endParaRPr lang="en-US" dirty="0">
              <a:latin typeface="+mn-lt"/>
            </a:endParaRPr>
          </a:p>
        </p:txBody>
      </p:sp>
      <p:sp>
        <p:nvSpPr>
          <p:cNvPr id="6" name="Slide Number Placeholder 5">
            <a:extLst>
              <a:ext uri="{FF2B5EF4-FFF2-40B4-BE49-F238E27FC236}">
                <a16:creationId xmlns:a16="http://schemas.microsoft.com/office/drawing/2014/main" id="{39FF38BD-5F38-4F6E-B5DD-EB1AF06002E2}"/>
              </a:ext>
            </a:extLst>
          </p:cNvPr>
          <p:cNvSpPr>
            <a:spLocks noGrp="1"/>
          </p:cNvSpPr>
          <p:nvPr>
            <p:ph type="sldNum" sz="quarter" idx="4"/>
          </p:nvPr>
        </p:nvSpPr>
        <p:spPr>
          <a:xfrm>
            <a:off x="11560121" y="3138985"/>
            <a:ext cx="545911" cy="580029"/>
          </a:xfrm>
          <a:prstGeom prst="rect">
            <a:avLst/>
          </a:prstGeom>
        </p:spPr>
        <p:txBody>
          <a:bodyPr vert="horz" lIns="91440" tIns="45720" rIns="91440" bIns="45720" rtlCol="0" anchor="ctr"/>
          <a:lstStyle>
            <a:lvl1pPr algn="ctr">
              <a:defRPr sz="1600">
                <a:solidFill>
                  <a:schemeClr val="tx1">
                    <a:lumMod val="85000"/>
                    <a:lumOff val="15000"/>
                  </a:schemeClr>
                </a:solidFill>
                <a:latin typeface="+mn-lt"/>
              </a:defRPr>
            </a:lvl1pPr>
          </a:lstStyle>
          <a:p>
            <a:fld id="{9D4AEF59-F28E-467C-9EA3-92D1CFAD475A}" type="slidenum">
              <a:rPr lang="en-US" smtClean="0"/>
              <a:pPr/>
              <a:t>‹#›</a:t>
            </a:fld>
            <a:endParaRPr lang="en-US">
              <a:latin typeface="+mn-lt"/>
            </a:endParaRPr>
          </a:p>
        </p:txBody>
      </p:sp>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24D29CCB-7956-4E3E-8880-304085F04BF4}"/>
                  </a:ext>
                </a:extLst>
              </p14:cNvPr>
              <p14:cNvContentPartPr/>
              <p14:nvPr/>
            </p14:nvContentPartPr>
            <p14:xfrm>
              <a:off x="12490710" y="6342652"/>
              <a:ext cx="360" cy="360"/>
            </p14:xfrm>
          </p:contentPart>
        </mc:Choice>
        <mc:Fallback xmlns="">
          <p:pic>
            <p:nvPicPr>
              <p:cNvPr id="18" name="Ink 17">
                <a:extLst>
                  <a:ext uri="{FF2B5EF4-FFF2-40B4-BE49-F238E27FC236}">
                    <a16:creationId xmlns:a16="http://schemas.microsoft.com/office/drawing/2014/main" id="{24D29CCB-7956-4E3E-8880-304085F04BF4}"/>
                  </a:ext>
                </a:extLst>
              </p:cNvPr>
              <p:cNvPicPr/>
              <p:nvPr/>
            </p:nvPicPr>
            <p:blipFill>
              <a:blip r:embed="rId15"/>
              <a:stretch>
                <a:fillRect/>
              </a:stretch>
            </p:blipFill>
            <p:spPr>
              <a:xfrm>
                <a:off x="12481710" y="6333652"/>
                <a:ext cx="18000" cy="18000"/>
              </a:xfrm>
              <a:prstGeom prst="rect">
                <a:avLst/>
              </a:prstGeom>
            </p:spPr>
          </p:pic>
        </mc:Fallback>
      </mc:AlternateContent>
    </p:spTree>
    <p:extLst>
      <p:ext uri="{BB962C8B-B14F-4D97-AF65-F5344CB8AC3E}">
        <p14:creationId xmlns:p14="http://schemas.microsoft.com/office/powerpoint/2010/main" val="2142681836"/>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62" r:id="rId7"/>
    <p:sldLayoutId id="2147483758" r:id="rId8"/>
    <p:sldLayoutId id="2147483759" r:id="rId9"/>
    <p:sldLayoutId id="2147483760" r:id="rId10"/>
    <p:sldLayoutId id="2147483761" r:id="rId11"/>
  </p:sldLayoutIdLst>
  <p:hf sldNum="0" hdr="0" ftr="0" dt="0"/>
  <p:txStyles>
    <p:titleStyle>
      <a:lvl1pPr algn="l" defTabSz="914400" rtl="0" eaLnBrk="1" latinLnBrk="0" hangingPunct="1">
        <a:lnSpc>
          <a:spcPct val="110000"/>
        </a:lnSpc>
        <a:spcBef>
          <a:spcPct val="0"/>
        </a:spcBef>
        <a:buNone/>
        <a:defRPr sz="2800" kern="1200" cap="all" spc="600" baseline="0">
          <a:solidFill>
            <a:schemeClr val="tx1">
              <a:lumMod val="85000"/>
              <a:lumOff val="15000"/>
            </a:schemeClr>
          </a:solidFill>
          <a:latin typeface="+mj-lt"/>
          <a:ea typeface="Batang" panose="02030600000101010101" pitchFamily="18" charset="-127"/>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bmkbTnWSZ_U?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childbereavementuk.org/primary-schools-books-and-resourc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C3FE92E-FF21-46DB-BE36-B3A5D4149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E9DFFEE-526A-4D56-A70C-EADE7289B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191126" y="979714"/>
            <a:ext cx="5320206" cy="2807540"/>
          </a:xfrm>
        </p:spPr>
        <p:txBody>
          <a:bodyPr>
            <a:normAutofit/>
          </a:bodyPr>
          <a:lstStyle/>
          <a:p>
            <a:r>
              <a:rPr lang="en-GB">
                <a:cs typeface="Calibri Light"/>
              </a:rPr>
              <a:t>Bereavement</a:t>
            </a:r>
            <a:endParaRPr lang="en-GB"/>
          </a:p>
        </p:txBody>
      </p:sp>
      <p:sp>
        <p:nvSpPr>
          <p:cNvPr id="3" name="Subtitle 2"/>
          <p:cNvSpPr>
            <a:spLocks noGrp="1"/>
          </p:cNvSpPr>
          <p:nvPr>
            <p:ph type="subTitle" idx="1"/>
          </p:nvPr>
        </p:nvSpPr>
        <p:spPr>
          <a:xfrm>
            <a:off x="1311731" y="4112623"/>
            <a:ext cx="5078996" cy="1594839"/>
          </a:xfrm>
        </p:spPr>
        <p:txBody>
          <a:bodyPr>
            <a:normAutofit/>
          </a:bodyPr>
          <a:lstStyle/>
          <a:p>
            <a:endParaRPr lang="en-GB"/>
          </a:p>
        </p:txBody>
      </p:sp>
      <p:pic>
        <p:nvPicPr>
          <p:cNvPr id="4" name="Picture 4" descr="Trees.jpg">
            <a:extLst>
              <a:ext uri="{FF2B5EF4-FFF2-40B4-BE49-F238E27FC236}">
                <a16:creationId xmlns:a16="http://schemas.microsoft.com/office/drawing/2014/main" id="{0803BF22-EBAF-DDA0-8E6F-6CEF9BD2315B}"/>
              </a:ext>
            </a:extLst>
          </p:cNvPr>
          <p:cNvPicPr>
            <a:picLocks noChangeAspect="1"/>
          </p:cNvPicPr>
          <p:nvPr/>
        </p:nvPicPr>
        <p:blipFill rotWithShape="1">
          <a:blip r:embed="rId2"/>
          <a:srcRect l="33525" r="22329" b="2"/>
          <a:stretch/>
        </p:blipFill>
        <p:spPr>
          <a:xfrm>
            <a:off x="7616215" y="-23854"/>
            <a:ext cx="4575785" cy="6892740"/>
          </a:xfrm>
          <a:custGeom>
            <a:avLst/>
            <a:gdLst/>
            <a:ahLst/>
            <a:cxnLst/>
            <a:rect l="l" t="t" r="r" b="b"/>
            <a:pathLst>
              <a:path w="4575785" h="6857999">
                <a:moveTo>
                  <a:pt x="517468" y="0"/>
                </a:moveTo>
                <a:lnTo>
                  <a:pt x="4575785" y="0"/>
                </a:lnTo>
                <a:lnTo>
                  <a:pt x="4575785" y="6857999"/>
                </a:lnTo>
                <a:lnTo>
                  <a:pt x="960511" y="6857999"/>
                </a:lnTo>
                <a:lnTo>
                  <a:pt x="942694" y="6843617"/>
                </a:lnTo>
                <a:cubicBezTo>
                  <a:pt x="964945" y="6792705"/>
                  <a:pt x="892574" y="6836929"/>
                  <a:pt x="865960" y="6827318"/>
                </a:cubicBezTo>
                <a:lnTo>
                  <a:pt x="861487" y="6823037"/>
                </a:lnTo>
                <a:lnTo>
                  <a:pt x="859513" y="6806858"/>
                </a:lnTo>
                <a:lnTo>
                  <a:pt x="860461" y="6800037"/>
                </a:lnTo>
                <a:cubicBezTo>
                  <a:pt x="860484" y="6795612"/>
                  <a:pt x="859691" y="6793024"/>
                  <a:pt x="858251" y="6791626"/>
                </a:cubicBezTo>
                <a:lnTo>
                  <a:pt x="857660" y="6791654"/>
                </a:lnTo>
                <a:lnTo>
                  <a:pt x="856643" y="6783314"/>
                </a:lnTo>
                <a:cubicBezTo>
                  <a:pt x="856157" y="6768705"/>
                  <a:pt x="856848" y="6753980"/>
                  <a:pt x="858459" y="6739543"/>
                </a:cubicBezTo>
                <a:cubicBezTo>
                  <a:pt x="825704" y="6742272"/>
                  <a:pt x="849542" y="6681110"/>
                  <a:pt x="794118" y="6710916"/>
                </a:cubicBezTo>
                <a:cubicBezTo>
                  <a:pt x="794610" y="6692179"/>
                  <a:pt x="815573" y="6671806"/>
                  <a:pt x="779817" y="6693690"/>
                </a:cubicBezTo>
                <a:cubicBezTo>
                  <a:pt x="778915" y="6687990"/>
                  <a:pt x="774885" y="6685995"/>
                  <a:pt x="769310" y="6685745"/>
                </a:cubicBezTo>
                <a:lnTo>
                  <a:pt x="766802" y="6686064"/>
                </a:lnTo>
                <a:cubicBezTo>
                  <a:pt x="767473" y="6672038"/>
                  <a:pt x="768145" y="6658011"/>
                  <a:pt x="768816" y="6643985"/>
                </a:cubicBezTo>
                <a:lnTo>
                  <a:pt x="764758" y="6640288"/>
                </a:lnTo>
                <a:lnTo>
                  <a:pt x="771603" y="6610439"/>
                </a:lnTo>
                <a:cubicBezTo>
                  <a:pt x="771799" y="6605729"/>
                  <a:pt x="776328" y="6505678"/>
                  <a:pt x="776524" y="6500968"/>
                </a:cubicBezTo>
                <a:lnTo>
                  <a:pt x="716862" y="6252242"/>
                </a:lnTo>
                <a:cubicBezTo>
                  <a:pt x="710358" y="6209033"/>
                  <a:pt x="712158" y="6177416"/>
                  <a:pt x="706006" y="6116988"/>
                </a:cubicBezTo>
                <a:cubicBezTo>
                  <a:pt x="664744" y="6009788"/>
                  <a:pt x="669134" y="5997889"/>
                  <a:pt x="675681" y="5921438"/>
                </a:cubicBezTo>
                <a:cubicBezTo>
                  <a:pt x="609567" y="5910253"/>
                  <a:pt x="667197" y="5880778"/>
                  <a:pt x="646967" y="5848021"/>
                </a:cubicBezTo>
                <a:cubicBezTo>
                  <a:pt x="633539" y="5819166"/>
                  <a:pt x="610193" y="5775630"/>
                  <a:pt x="595120" y="5722308"/>
                </a:cubicBezTo>
                <a:cubicBezTo>
                  <a:pt x="587517" y="5685814"/>
                  <a:pt x="566330" y="5564010"/>
                  <a:pt x="556522" y="5528087"/>
                </a:cubicBezTo>
                <a:cubicBezTo>
                  <a:pt x="551310" y="5519174"/>
                  <a:pt x="556171" y="5505252"/>
                  <a:pt x="536270" y="5506770"/>
                </a:cubicBezTo>
                <a:cubicBezTo>
                  <a:pt x="512052" y="5506489"/>
                  <a:pt x="543356" y="5459435"/>
                  <a:pt x="516612" y="5473320"/>
                </a:cubicBezTo>
                <a:cubicBezTo>
                  <a:pt x="537947" y="5440196"/>
                  <a:pt x="486731" y="5435838"/>
                  <a:pt x="471989" y="5418523"/>
                </a:cubicBezTo>
                <a:cubicBezTo>
                  <a:pt x="493820" y="5390817"/>
                  <a:pt x="454363" y="5377479"/>
                  <a:pt x="442299" y="5333204"/>
                </a:cubicBezTo>
                <a:cubicBezTo>
                  <a:pt x="467689" y="5302287"/>
                  <a:pt x="420786" y="5307848"/>
                  <a:pt x="452960" y="5255192"/>
                </a:cubicBezTo>
                <a:cubicBezTo>
                  <a:pt x="453300" y="5233631"/>
                  <a:pt x="429983" y="5195187"/>
                  <a:pt x="431339" y="5156169"/>
                </a:cubicBezTo>
                <a:cubicBezTo>
                  <a:pt x="398945" y="5067566"/>
                  <a:pt x="403718" y="5079988"/>
                  <a:pt x="404757" y="5025421"/>
                </a:cubicBezTo>
                <a:cubicBezTo>
                  <a:pt x="400018" y="4966103"/>
                  <a:pt x="402758" y="4976631"/>
                  <a:pt x="395660" y="4924394"/>
                </a:cubicBezTo>
                <a:cubicBezTo>
                  <a:pt x="383838" y="4897752"/>
                  <a:pt x="406451" y="4876973"/>
                  <a:pt x="390158" y="4861232"/>
                </a:cubicBezTo>
                <a:cubicBezTo>
                  <a:pt x="362582" y="4877952"/>
                  <a:pt x="368360" y="4813711"/>
                  <a:pt x="341238" y="4838615"/>
                </a:cubicBezTo>
                <a:cubicBezTo>
                  <a:pt x="311503" y="4831441"/>
                  <a:pt x="352577" y="4804970"/>
                  <a:pt x="326273" y="4796524"/>
                </a:cubicBezTo>
                <a:lnTo>
                  <a:pt x="284996" y="4672372"/>
                </a:lnTo>
                <a:cubicBezTo>
                  <a:pt x="298118" y="4649489"/>
                  <a:pt x="287003" y="4640074"/>
                  <a:pt x="267970" y="4634255"/>
                </a:cubicBezTo>
                <a:cubicBezTo>
                  <a:pt x="263754" y="4595383"/>
                  <a:pt x="222766" y="4593405"/>
                  <a:pt x="203275" y="4555830"/>
                </a:cubicBezTo>
                <a:cubicBezTo>
                  <a:pt x="181514" y="4524570"/>
                  <a:pt x="154438" y="4520149"/>
                  <a:pt x="133797" y="4479914"/>
                </a:cubicBezTo>
                <a:cubicBezTo>
                  <a:pt x="124082" y="4457346"/>
                  <a:pt x="105185" y="4427564"/>
                  <a:pt x="84156" y="4415916"/>
                </a:cubicBezTo>
                <a:lnTo>
                  <a:pt x="83303" y="4414752"/>
                </a:lnTo>
                <a:lnTo>
                  <a:pt x="72062" y="4388525"/>
                </a:lnTo>
                <a:lnTo>
                  <a:pt x="75315" y="4375182"/>
                </a:lnTo>
                <a:cubicBezTo>
                  <a:pt x="75941" y="4370194"/>
                  <a:pt x="75530" y="4367154"/>
                  <a:pt x="74333" y="4365355"/>
                </a:cubicBezTo>
                <a:lnTo>
                  <a:pt x="68893" y="4364787"/>
                </a:lnTo>
                <a:cubicBezTo>
                  <a:pt x="68887" y="4364737"/>
                  <a:pt x="68881" y="4364686"/>
                  <a:pt x="68875" y="4364636"/>
                </a:cubicBezTo>
                <a:cubicBezTo>
                  <a:pt x="68620" y="4351507"/>
                  <a:pt x="69309" y="4337030"/>
                  <a:pt x="58168" y="4323582"/>
                </a:cubicBezTo>
                <a:cubicBezTo>
                  <a:pt x="61811" y="4263350"/>
                  <a:pt x="99263" y="4233013"/>
                  <a:pt x="79972" y="4208494"/>
                </a:cubicBezTo>
                <a:cubicBezTo>
                  <a:pt x="88758" y="4180446"/>
                  <a:pt x="125844" y="4152085"/>
                  <a:pt x="106280" y="4120638"/>
                </a:cubicBezTo>
                <a:cubicBezTo>
                  <a:pt x="111598" y="4121936"/>
                  <a:pt x="113804" y="4120147"/>
                  <a:pt x="114398" y="4116558"/>
                </a:cubicBezTo>
                <a:cubicBezTo>
                  <a:pt x="114157" y="4114248"/>
                  <a:pt x="113917" y="4111937"/>
                  <a:pt x="113677" y="4109627"/>
                </a:cubicBezTo>
                <a:lnTo>
                  <a:pt x="105699" y="4105626"/>
                </a:lnTo>
                <a:cubicBezTo>
                  <a:pt x="77890" y="4088880"/>
                  <a:pt x="108987" y="4082598"/>
                  <a:pt x="106408" y="4051443"/>
                </a:cubicBezTo>
                <a:cubicBezTo>
                  <a:pt x="106858" y="4036630"/>
                  <a:pt x="97032" y="3985550"/>
                  <a:pt x="103822" y="3988496"/>
                </a:cubicBezTo>
                <a:lnTo>
                  <a:pt x="75372" y="3857059"/>
                </a:lnTo>
                <a:cubicBezTo>
                  <a:pt x="82817" y="3836376"/>
                  <a:pt x="81742" y="3824520"/>
                  <a:pt x="64937" y="3815652"/>
                </a:cubicBezTo>
                <a:cubicBezTo>
                  <a:pt x="102287" y="3718925"/>
                  <a:pt x="55573" y="3772320"/>
                  <a:pt x="59080" y="3696747"/>
                </a:cubicBezTo>
                <a:cubicBezTo>
                  <a:pt x="66269" y="3629648"/>
                  <a:pt x="63240" y="3571908"/>
                  <a:pt x="85623" y="3491441"/>
                </a:cubicBezTo>
                <a:cubicBezTo>
                  <a:pt x="98410" y="3474059"/>
                  <a:pt x="99525" y="3431012"/>
                  <a:pt x="100691" y="3417526"/>
                </a:cubicBezTo>
                <a:cubicBezTo>
                  <a:pt x="101857" y="3404040"/>
                  <a:pt x="95556" y="3412369"/>
                  <a:pt x="92620" y="3410525"/>
                </a:cubicBezTo>
                <a:cubicBezTo>
                  <a:pt x="92153" y="3374230"/>
                  <a:pt x="83244" y="3285268"/>
                  <a:pt x="79737" y="3235496"/>
                </a:cubicBezTo>
                <a:cubicBezTo>
                  <a:pt x="70953" y="3207448"/>
                  <a:pt x="52012" y="3143347"/>
                  <a:pt x="71576" y="3111898"/>
                </a:cubicBezTo>
                <a:cubicBezTo>
                  <a:pt x="66408" y="3077014"/>
                  <a:pt x="53542" y="3056489"/>
                  <a:pt x="48725" y="3026189"/>
                </a:cubicBezTo>
                <a:cubicBezTo>
                  <a:pt x="35029" y="3013335"/>
                  <a:pt x="35295" y="2950066"/>
                  <a:pt x="42673" y="2930099"/>
                </a:cubicBezTo>
                <a:cubicBezTo>
                  <a:pt x="72765" y="2876461"/>
                  <a:pt x="20837" y="2811743"/>
                  <a:pt x="43260" y="2768401"/>
                </a:cubicBezTo>
                <a:cubicBezTo>
                  <a:pt x="44784" y="2755816"/>
                  <a:pt x="43709" y="2744724"/>
                  <a:pt x="41022" y="2734617"/>
                </a:cubicBezTo>
                <a:lnTo>
                  <a:pt x="29707" y="2708118"/>
                </a:lnTo>
                <a:lnTo>
                  <a:pt x="18896" y="2704187"/>
                </a:lnTo>
                <a:lnTo>
                  <a:pt x="16157" y="2686013"/>
                </a:lnTo>
                <a:lnTo>
                  <a:pt x="0" y="2656506"/>
                </a:lnTo>
                <a:cubicBezTo>
                  <a:pt x="46275" y="2648213"/>
                  <a:pt x="-21852" y="2580542"/>
                  <a:pt x="20000" y="2589495"/>
                </a:cubicBezTo>
                <a:cubicBezTo>
                  <a:pt x="9004" y="2539865"/>
                  <a:pt x="51725" y="2561406"/>
                  <a:pt x="4503" y="2517909"/>
                </a:cubicBezTo>
                <a:cubicBezTo>
                  <a:pt x="18312" y="2426183"/>
                  <a:pt x="2043" y="2320005"/>
                  <a:pt x="38580" y="2235940"/>
                </a:cubicBezTo>
                <a:cubicBezTo>
                  <a:pt x="39530" y="2131535"/>
                  <a:pt x="31342" y="1983035"/>
                  <a:pt x="28357" y="1891475"/>
                </a:cubicBezTo>
                <a:cubicBezTo>
                  <a:pt x="18536" y="1816240"/>
                  <a:pt x="53985" y="1820215"/>
                  <a:pt x="16422" y="1754299"/>
                </a:cubicBezTo>
                <a:cubicBezTo>
                  <a:pt x="22523" y="1748800"/>
                  <a:pt x="14115" y="1712020"/>
                  <a:pt x="17619" y="1704948"/>
                </a:cubicBezTo>
                <a:lnTo>
                  <a:pt x="11875" y="1640075"/>
                </a:lnTo>
                <a:lnTo>
                  <a:pt x="10148" y="1637400"/>
                </a:lnTo>
                <a:cubicBezTo>
                  <a:pt x="6571" y="1625366"/>
                  <a:pt x="7662" y="1617809"/>
                  <a:pt x="10809" y="1612250"/>
                </a:cubicBezTo>
                <a:lnTo>
                  <a:pt x="30710" y="1498099"/>
                </a:lnTo>
                <a:lnTo>
                  <a:pt x="28832" y="1497366"/>
                </a:lnTo>
                <a:lnTo>
                  <a:pt x="25420" y="1490044"/>
                </a:lnTo>
                <a:lnTo>
                  <a:pt x="36357" y="1429750"/>
                </a:lnTo>
                <a:cubicBezTo>
                  <a:pt x="56105" y="1395764"/>
                  <a:pt x="51096" y="1348657"/>
                  <a:pt x="63323" y="1316453"/>
                </a:cubicBezTo>
                <a:cubicBezTo>
                  <a:pt x="113953" y="1206017"/>
                  <a:pt x="97314" y="1160971"/>
                  <a:pt x="167299" y="1100758"/>
                </a:cubicBezTo>
                <a:cubicBezTo>
                  <a:pt x="183322" y="1066821"/>
                  <a:pt x="207320" y="1013057"/>
                  <a:pt x="218971" y="997428"/>
                </a:cubicBezTo>
                <a:cubicBezTo>
                  <a:pt x="225661" y="983599"/>
                  <a:pt x="245059" y="996998"/>
                  <a:pt x="249304" y="969068"/>
                </a:cubicBezTo>
                <a:cubicBezTo>
                  <a:pt x="273910" y="912445"/>
                  <a:pt x="257335" y="876944"/>
                  <a:pt x="307518" y="815816"/>
                </a:cubicBezTo>
                <a:cubicBezTo>
                  <a:pt x="319844" y="734499"/>
                  <a:pt x="427269" y="648257"/>
                  <a:pt x="438631" y="588216"/>
                </a:cubicBezTo>
                <a:cubicBezTo>
                  <a:pt x="468336" y="534577"/>
                  <a:pt x="480025" y="521047"/>
                  <a:pt x="494548" y="466832"/>
                </a:cubicBezTo>
                <a:cubicBezTo>
                  <a:pt x="513994" y="444023"/>
                  <a:pt x="469014" y="421695"/>
                  <a:pt x="512985" y="406165"/>
                </a:cubicBezTo>
                <a:cubicBezTo>
                  <a:pt x="519819" y="312467"/>
                  <a:pt x="496295" y="285415"/>
                  <a:pt x="499246" y="226337"/>
                </a:cubicBezTo>
                <a:cubicBezTo>
                  <a:pt x="511217" y="180655"/>
                  <a:pt x="525793" y="85726"/>
                  <a:pt x="530694" y="51692"/>
                </a:cubicBezTo>
                <a:cubicBezTo>
                  <a:pt x="512001" y="39736"/>
                  <a:pt x="522977" y="34428"/>
                  <a:pt x="528655" y="22135"/>
                </a:cubicBezTo>
                <a:cubicBezTo>
                  <a:pt x="511506" y="14446"/>
                  <a:pt x="513258" y="7722"/>
                  <a:pt x="516964" y="1039"/>
                </a:cubicBez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0022CF-D73B-45FB-8DD4-1B1C0C92E7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699E3E-5675-9A0B-23DB-EC63378A26CD}"/>
              </a:ext>
            </a:extLst>
          </p:cNvPr>
          <p:cNvSpPr>
            <a:spLocks noGrp="1"/>
          </p:cNvSpPr>
          <p:nvPr>
            <p:ph type="title"/>
          </p:nvPr>
        </p:nvSpPr>
        <p:spPr>
          <a:xfrm>
            <a:off x="1050879" y="609600"/>
            <a:ext cx="4173942" cy="5644775"/>
          </a:xfrm>
        </p:spPr>
        <p:txBody>
          <a:bodyPr>
            <a:normAutofit/>
          </a:bodyPr>
          <a:lstStyle/>
          <a:p>
            <a:r>
              <a:rPr lang="en-GB" dirty="0">
                <a:ea typeface="Batang"/>
              </a:rPr>
              <a:t>Aims</a:t>
            </a:r>
            <a:endParaRPr lang="en-GB" dirty="0"/>
          </a:p>
        </p:txBody>
      </p:sp>
      <p:graphicFrame>
        <p:nvGraphicFramePr>
          <p:cNvPr id="5" name="Content Placeholder 2">
            <a:extLst>
              <a:ext uri="{FF2B5EF4-FFF2-40B4-BE49-F238E27FC236}">
                <a16:creationId xmlns:a16="http://schemas.microsoft.com/office/drawing/2014/main" id="{4E0F5C9A-6F40-D38B-33F0-5166FB8F1416}"/>
              </a:ext>
            </a:extLst>
          </p:cNvPr>
          <p:cNvGraphicFramePr>
            <a:graphicFrameLocks noGrp="1"/>
          </p:cNvGraphicFramePr>
          <p:nvPr>
            <p:ph idx="1"/>
            <p:extLst>
              <p:ext uri="{D42A27DB-BD31-4B8C-83A1-F6EECF244321}">
                <p14:modId xmlns:p14="http://schemas.microsoft.com/office/powerpoint/2010/main" val="2052257889"/>
              </p:ext>
            </p:extLst>
          </p:nvPr>
        </p:nvGraphicFramePr>
        <p:xfrm>
          <a:off x="5629701" y="609601"/>
          <a:ext cx="5568287" cy="5645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9231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12820-CCDB-6B3F-0FF6-0B8DDB2EF397}"/>
              </a:ext>
            </a:extLst>
          </p:cNvPr>
          <p:cNvSpPr>
            <a:spLocks noGrp="1"/>
          </p:cNvSpPr>
          <p:nvPr>
            <p:ph type="title"/>
          </p:nvPr>
        </p:nvSpPr>
        <p:spPr/>
        <p:txBody>
          <a:bodyPr/>
          <a:lstStyle/>
          <a:p>
            <a:r>
              <a:rPr lang="en-GB" dirty="0">
                <a:ea typeface="Batang"/>
              </a:rPr>
              <a:t>Context</a:t>
            </a:r>
            <a:endParaRPr lang="en-US" dirty="0"/>
          </a:p>
        </p:txBody>
      </p:sp>
      <p:graphicFrame>
        <p:nvGraphicFramePr>
          <p:cNvPr id="13" name="Content Placeholder 2">
            <a:extLst>
              <a:ext uri="{FF2B5EF4-FFF2-40B4-BE49-F238E27FC236}">
                <a16:creationId xmlns:a16="http://schemas.microsoft.com/office/drawing/2014/main" id="{B9E6C9DC-E877-38BE-4018-E3E019093F13}"/>
              </a:ext>
            </a:extLst>
          </p:cNvPr>
          <p:cNvGraphicFramePr>
            <a:graphicFrameLocks noGrp="1"/>
          </p:cNvGraphicFramePr>
          <p:nvPr>
            <p:ph idx="1"/>
          </p:nvPr>
        </p:nvGraphicFramePr>
        <p:xfrm>
          <a:off x="1050879" y="1825624"/>
          <a:ext cx="9810604" cy="4428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4705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558C84-9F2B-598E-5213-A391BA0DCD0F}"/>
              </a:ext>
            </a:extLst>
          </p:cNvPr>
          <p:cNvSpPr>
            <a:spLocks noGrp="1"/>
          </p:cNvSpPr>
          <p:nvPr>
            <p:ph type="title"/>
          </p:nvPr>
        </p:nvSpPr>
        <p:spPr>
          <a:xfrm>
            <a:off x="5177859" y="609601"/>
            <a:ext cx="5683623" cy="1216024"/>
          </a:xfrm>
        </p:spPr>
        <p:txBody>
          <a:bodyPr>
            <a:normAutofit/>
          </a:bodyPr>
          <a:lstStyle/>
          <a:p>
            <a:r>
              <a:rPr lang="en-GB" dirty="0">
                <a:ea typeface="Batang"/>
              </a:rPr>
              <a:t>Loss and bereavement</a:t>
            </a:r>
            <a:endParaRPr lang="en-GB" dirty="0"/>
          </a:p>
        </p:txBody>
      </p:sp>
      <p:pic>
        <p:nvPicPr>
          <p:cNvPr id="5" name="Picture 4" descr="Lock with a love heart">
            <a:extLst>
              <a:ext uri="{FF2B5EF4-FFF2-40B4-BE49-F238E27FC236}">
                <a16:creationId xmlns:a16="http://schemas.microsoft.com/office/drawing/2014/main" id="{D86C7284-3810-2E75-B614-33E6A0EFC73B}"/>
              </a:ext>
            </a:extLst>
          </p:cNvPr>
          <p:cNvPicPr>
            <a:picLocks noChangeAspect="1"/>
          </p:cNvPicPr>
          <p:nvPr/>
        </p:nvPicPr>
        <p:blipFill rotWithShape="1">
          <a:blip r:embed="rId2"/>
          <a:srcRect l="32394" r="29961" b="1"/>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510404F4-B4E2-510D-2D66-7E00510561B2}"/>
              </a:ext>
            </a:extLst>
          </p:cNvPr>
          <p:cNvSpPr>
            <a:spLocks noGrp="1"/>
          </p:cNvSpPr>
          <p:nvPr>
            <p:ph idx="1"/>
          </p:nvPr>
        </p:nvSpPr>
        <p:spPr>
          <a:xfrm>
            <a:off x="5177859" y="2147356"/>
            <a:ext cx="5683624" cy="4107021"/>
          </a:xfrm>
        </p:spPr>
        <p:txBody>
          <a:bodyPr vert="horz" lIns="91440" tIns="45720" rIns="91440" bIns="45720" rtlCol="0">
            <a:normAutofit/>
          </a:bodyPr>
          <a:lstStyle/>
          <a:p>
            <a:r>
              <a:rPr lang="en-GB" sz="3200" dirty="0">
                <a:ea typeface="Batang"/>
              </a:rPr>
              <a:t>Affects us all</a:t>
            </a:r>
            <a:endParaRPr lang="en-GB" sz="3200" dirty="0"/>
          </a:p>
          <a:p>
            <a:r>
              <a:rPr lang="en-GB" sz="3200" dirty="0">
                <a:ea typeface="Batang"/>
              </a:rPr>
              <a:t>Loss and Grief</a:t>
            </a:r>
            <a:endParaRPr lang="en-GB" sz="3200" dirty="0"/>
          </a:p>
          <a:p>
            <a:r>
              <a:rPr lang="en-GB" sz="3200" dirty="0">
                <a:ea typeface="Batang"/>
              </a:rPr>
              <a:t>For a child this could be a family pet, a favourite toy, or a significant member of their family.</a:t>
            </a:r>
          </a:p>
        </p:txBody>
      </p:sp>
    </p:spTree>
    <p:extLst>
      <p:ext uri="{BB962C8B-B14F-4D97-AF65-F5344CB8AC3E}">
        <p14:creationId xmlns:p14="http://schemas.microsoft.com/office/powerpoint/2010/main" val="269112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846FF8-0D27-4A66-8332-A0BE79BEF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98E876-0E12-242D-E901-0CB3C5FCFFAC}"/>
              </a:ext>
            </a:extLst>
          </p:cNvPr>
          <p:cNvSpPr>
            <a:spLocks noGrp="1"/>
          </p:cNvSpPr>
          <p:nvPr>
            <p:ph type="title"/>
          </p:nvPr>
        </p:nvSpPr>
        <p:spPr>
          <a:xfrm>
            <a:off x="1050879" y="609601"/>
            <a:ext cx="9810604" cy="1216024"/>
          </a:xfrm>
        </p:spPr>
        <p:txBody>
          <a:bodyPr>
            <a:normAutofit/>
          </a:bodyPr>
          <a:lstStyle/>
          <a:p>
            <a:r>
              <a:rPr lang="en-GB" dirty="0">
                <a:ea typeface="Batang"/>
              </a:rPr>
              <a:t>Thinking about death</a:t>
            </a:r>
            <a:endParaRPr lang="en-GB" dirty="0"/>
          </a:p>
        </p:txBody>
      </p:sp>
      <p:sp>
        <p:nvSpPr>
          <p:cNvPr id="11" name="Freeform: Shape 10">
            <a:extLst>
              <a:ext uri="{FF2B5EF4-FFF2-40B4-BE49-F238E27FC236}">
                <a16:creationId xmlns:a16="http://schemas.microsoft.com/office/drawing/2014/main" id="{46B9CB01-4014-4606-90AC-ADABCFB38C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44804"/>
            <a:ext cx="12192000" cy="5013196"/>
          </a:xfrm>
          <a:custGeom>
            <a:avLst/>
            <a:gdLst>
              <a:gd name="connsiteX0" fmla="*/ 4142196 w 12192000"/>
              <a:gd name="connsiteY0" fmla="*/ 33 h 5013196"/>
              <a:gd name="connsiteX1" fmla="*/ 4138795 w 12192000"/>
              <a:gd name="connsiteY1" fmla="*/ 15046 h 5013196"/>
              <a:gd name="connsiteX2" fmla="*/ 4166706 w 12192000"/>
              <a:gd name="connsiteY2" fmla="*/ 37291 h 5013196"/>
              <a:gd name="connsiteX3" fmla="*/ 4371550 w 12192000"/>
              <a:gd name="connsiteY3" fmla="*/ 22134 h 5013196"/>
              <a:gd name="connsiteX4" fmla="*/ 4424056 w 12192000"/>
              <a:gd name="connsiteY4" fmla="*/ 28369 h 5013196"/>
              <a:gd name="connsiteX5" fmla="*/ 4469897 w 12192000"/>
              <a:gd name="connsiteY5" fmla="*/ 13218 h 5013196"/>
              <a:gd name="connsiteX6" fmla="*/ 4489151 w 12192000"/>
              <a:gd name="connsiteY6" fmla="*/ 20285 h 5013196"/>
              <a:gd name="connsiteX7" fmla="*/ 4492479 w 12192000"/>
              <a:gd name="connsiteY7" fmla="*/ 21730 h 5013196"/>
              <a:gd name="connsiteX8" fmla="*/ 4505693 w 12192000"/>
              <a:gd name="connsiteY8" fmla="*/ 22584 h 5013196"/>
              <a:gd name="connsiteX9" fmla="*/ 4509529 w 12192000"/>
              <a:gd name="connsiteY9" fmla="*/ 28985 h 5013196"/>
              <a:gd name="connsiteX10" fmla="*/ 4529499 w 12192000"/>
              <a:gd name="connsiteY10" fmla="*/ 34687 h 5013196"/>
              <a:gd name="connsiteX11" fmla="*/ 4553795 w 12192000"/>
              <a:gd name="connsiteY11" fmla="*/ 34541 h 5013196"/>
              <a:gd name="connsiteX12" fmla="*/ 4640118 w 12192000"/>
              <a:gd name="connsiteY12" fmla="*/ 34699 h 5013196"/>
              <a:gd name="connsiteX13" fmla="*/ 4654127 w 12192000"/>
              <a:gd name="connsiteY13" fmla="*/ 30952 h 5013196"/>
              <a:gd name="connsiteX14" fmla="*/ 4700168 w 12192000"/>
              <a:gd name="connsiteY14" fmla="*/ 35953 h 5013196"/>
              <a:gd name="connsiteX15" fmla="*/ 4741127 w 12192000"/>
              <a:gd name="connsiteY15" fmla="*/ 36527 h 5013196"/>
              <a:gd name="connsiteX16" fmla="*/ 4767598 w 12192000"/>
              <a:gd name="connsiteY16" fmla="*/ 33272 h 5013196"/>
              <a:gd name="connsiteX17" fmla="*/ 4774592 w 12192000"/>
              <a:gd name="connsiteY17" fmla="*/ 35449 h 5013196"/>
              <a:gd name="connsiteX18" fmla="*/ 4801328 w 12192000"/>
              <a:gd name="connsiteY18" fmla="*/ 36454 h 5013196"/>
              <a:gd name="connsiteX19" fmla="*/ 4814870 w 12192000"/>
              <a:gd name="connsiteY19" fmla="*/ 32797 h 5013196"/>
              <a:gd name="connsiteX20" fmla="*/ 4828440 w 12192000"/>
              <a:gd name="connsiteY20" fmla="*/ 40415 h 5013196"/>
              <a:gd name="connsiteX21" fmla="*/ 4831826 w 12192000"/>
              <a:gd name="connsiteY21" fmla="*/ 46118 h 5013196"/>
              <a:gd name="connsiteX22" fmla="*/ 4850785 w 12192000"/>
              <a:gd name="connsiteY22" fmla="*/ 43190 h 5013196"/>
              <a:gd name="connsiteX23" fmla="*/ 4866468 w 12192000"/>
              <a:gd name="connsiteY23" fmla="*/ 48539 h 5013196"/>
              <a:gd name="connsiteX24" fmla="*/ 4879983 w 12192000"/>
              <a:gd name="connsiteY24" fmla="*/ 44615 h 5013196"/>
              <a:gd name="connsiteX25" fmla="*/ 4885635 w 12192000"/>
              <a:gd name="connsiteY25" fmla="*/ 45342 h 5013196"/>
              <a:gd name="connsiteX26" fmla="*/ 4899698 w 12192000"/>
              <a:gd name="connsiteY26" fmla="*/ 47876 h 5013196"/>
              <a:gd name="connsiteX27" fmla="*/ 4923986 w 12192000"/>
              <a:gd name="connsiteY27" fmla="*/ 53632 h 5013196"/>
              <a:gd name="connsiteX28" fmla="*/ 4931544 w 12192000"/>
              <a:gd name="connsiteY28" fmla="*/ 54358 h 5013196"/>
              <a:gd name="connsiteX29" fmla="*/ 4948135 w 12192000"/>
              <a:gd name="connsiteY29" fmla="*/ 63529 h 5013196"/>
              <a:gd name="connsiteX30" fmla="*/ 4980068 w 12192000"/>
              <a:gd name="connsiteY30" fmla="*/ 71052 h 5013196"/>
              <a:gd name="connsiteX31" fmla="*/ 5036541 w 12192000"/>
              <a:gd name="connsiteY31" fmla="*/ 98293 h 5013196"/>
              <a:gd name="connsiteX32" fmla="*/ 5069678 w 12192000"/>
              <a:gd name="connsiteY32" fmla="*/ 111179 h 5013196"/>
              <a:gd name="connsiteX33" fmla="*/ 5092160 w 12192000"/>
              <a:gd name="connsiteY33" fmla="*/ 123203 h 5013196"/>
              <a:gd name="connsiteX34" fmla="*/ 5158166 w 12192000"/>
              <a:gd name="connsiteY34" fmla="*/ 139568 h 5013196"/>
              <a:gd name="connsiteX35" fmla="*/ 5271252 w 12192000"/>
              <a:gd name="connsiteY35" fmla="*/ 160738 h 5013196"/>
              <a:gd name="connsiteX36" fmla="*/ 5294438 w 12192000"/>
              <a:gd name="connsiteY36" fmla="*/ 166556 h 5013196"/>
              <a:gd name="connsiteX37" fmla="*/ 5310840 w 12192000"/>
              <a:gd name="connsiteY37" fmla="*/ 176769 h 5013196"/>
              <a:gd name="connsiteX38" fmla="*/ 5311570 w 12192000"/>
              <a:gd name="connsiteY38" fmla="*/ 183681 h 5013196"/>
              <a:gd name="connsiteX39" fmla="*/ 5323756 w 12192000"/>
              <a:gd name="connsiteY39" fmla="*/ 187718 h 5013196"/>
              <a:gd name="connsiteX40" fmla="*/ 5326259 w 12192000"/>
              <a:gd name="connsiteY40" fmla="*/ 189880 h 5013196"/>
              <a:gd name="connsiteX41" fmla="*/ 5341357 w 12192000"/>
              <a:gd name="connsiteY41" fmla="*/ 201193 h 5013196"/>
              <a:gd name="connsiteX42" fmla="*/ 5391908 w 12192000"/>
              <a:gd name="connsiteY42" fmla="*/ 198291 h 5013196"/>
              <a:gd name="connsiteX43" fmla="*/ 5439031 w 12192000"/>
              <a:gd name="connsiteY43" fmla="*/ 216975 h 5013196"/>
              <a:gd name="connsiteX44" fmla="*/ 5640913 w 12192000"/>
              <a:gd name="connsiteY44" fmla="*/ 253028 h 5013196"/>
              <a:gd name="connsiteX45" fmla="*/ 5657312 w 12192000"/>
              <a:gd name="connsiteY45" fmla="*/ 280626 h 5013196"/>
              <a:gd name="connsiteX46" fmla="*/ 5734773 w 12192000"/>
              <a:gd name="connsiteY46" fmla="*/ 303244 h 5013196"/>
              <a:gd name="connsiteX47" fmla="*/ 5877770 w 12192000"/>
              <a:gd name="connsiteY47" fmla="*/ 296965 h 5013196"/>
              <a:gd name="connsiteX48" fmla="*/ 5989615 w 12192000"/>
              <a:gd name="connsiteY48" fmla="*/ 319663 h 5013196"/>
              <a:gd name="connsiteX49" fmla="*/ 5996857 w 12192000"/>
              <a:gd name="connsiteY49" fmla="*/ 323549 h 5013196"/>
              <a:gd name="connsiteX50" fmla="*/ 6037387 w 12192000"/>
              <a:gd name="connsiteY50" fmla="*/ 312526 h 5013196"/>
              <a:gd name="connsiteX51" fmla="*/ 6113074 w 12192000"/>
              <a:gd name="connsiteY51" fmla="*/ 325845 h 5013196"/>
              <a:gd name="connsiteX52" fmla="*/ 6280929 w 12192000"/>
              <a:gd name="connsiteY52" fmla="*/ 350444 h 5013196"/>
              <a:gd name="connsiteX53" fmla="*/ 6298665 w 12192000"/>
              <a:gd name="connsiteY53" fmla="*/ 342931 h 5013196"/>
              <a:gd name="connsiteX54" fmla="*/ 6317326 w 12192000"/>
              <a:gd name="connsiteY54" fmla="*/ 339794 h 5013196"/>
              <a:gd name="connsiteX55" fmla="*/ 6319212 w 12192000"/>
              <a:gd name="connsiteY55" fmla="*/ 341004 h 5013196"/>
              <a:gd name="connsiteX56" fmla="*/ 6339724 w 12192000"/>
              <a:gd name="connsiteY56" fmla="*/ 342098 h 5013196"/>
              <a:gd name="connsiteX57" fmla="*/ 6345010 w 12192000"/>
              <a:gd name="connsiteY57" fmla="*/ 339148 h 5013196"/>
              <a:gd name="connsiteX58" fmla="*/ 6359332 w 12192000"/>
              <a:gd name="connsiteY58" fmla="*/ 338899 h 5013196"/>
              <a:gd name="connsiteX59" fmla="*/ 6388220 w 12192000"/>
              <a:gd name="connsiteY59" fmla="*/ 335714 h 5013196"/>
              <a:gd name="connsiteX60" fmla="*/ 6392994 w 12192000"/>
              <a:gd name="connsiteY60" fmla="*/ 337644 h 5013196"/>
              <a:gd name="connsiteX61" fmla="*/ 6435581 w 12192000"/>
              <a:gd name="connsiteY61" fmla="*/ 336775 h 5013196"/>
              <a:gd name="connsiteX62" fmla="*/ 6435870 w 12192000"/>
              <a:gd name="connsiteY62" fmla="*/ 337963 h 5013196"/>
              <a:gd name="connsiteX63" fmla="*/ 6446571 w 12192000"/>
              <a:gd name="connsiteY63" fmla="*/ 342957 h 5013196"/>
              <a:gd name="connsiteX64" fmla="*/ 6467701 w 12192000"/>
              <a:gd name="connsiteY64" fmla="*/ 349765 h 5013196"/>
              <a:gd name="connsiteX65" fmla="*/ 6512727 w 12192000"/>
              <a:gd name="connsiteY65" fmla="*/ 380305 h 5013196"/>
              <a:gd name="connsiteX66" fmla="*/ 6557094 w 12192000"/>
              <a:gd name="connsiteY66" fmla="*/ 379532 h 5013196"/>
              <a:gd name="connsiteX67" fmla="*/ 6565879 w 12192000"/>
              <a:gd name="connsiteY67" fmla="*/ 380030 h 5013196"/>
              <a:gd name="connsiteX68" fmla="*/ 6565997 w 12192000"/>
              <a:gd name="connsiteY68" fmla="*/ 380310 h 5013196"/>
              <a:gd name="connsiteX69" fmla="*/ 6575147 w 12192000"/>
              <a:gd name="connsiteY69" fmla="*/ 381374 h 5013196"/>
              <a:gd name="connsiteX70" fmla="*/ 6581899 w 12192000"/>
              <a:gd name="connsiteY70" fmla="*/ 380938 h 5013196"/>
              <a:gd name="connsiteX71" fmla="*/ 6598943 w 12192000"/>
              <a:gd name="connsiteY71" fmla="*/ 381906 h 5013196"/>
              <a:gd name="connsiteX72" fmla="*/ 6604421 w 12192000"/>
              <a:gd name="connsiteY72" fmla="*/ 384033 h 5013196"/>
              <a:gd name="connsiteX73" fmla="*/ 6606035 w 12192000"/>
              <a:gd name="connsiteY73" fmla="*/ 387465 h 5013196"/>
              <a:gd name="connsiteX74" fmla="*/ 6607669 w 12192000"/>
              <a:gd name="connsiteY74" fmla="*/ 387186 h 5013196"/>
              <a:gd name="connsiteX75" fmla="*/ 6637532 w 12192000"/>
              <a:gd name="connsiteY75" fmla="*/ 398125 h 5013196"/>
              <a:gd name="connsiteX76" fmla="*/ 6706880 w 12192000"/>
              <a:gd name="connsiteY76" fmla="*/ 412381 h 5013196"/>
              <a:gd name="connsiteX77" fmla="*/ 6747500 w 12192000"/>
              <a:gd name="connsiteY77" fmla="*/ 416386 h 5013196"/>
              <a:gd name="connsiteX78" fmla="*/ 6857783 w 12192000"/>
              <a:gd name="connsiteY78" fmla="*/ 431905 h 5013196"/>
              <a:gd name="connsiteX79" fmla="*/ 6967720 w 12192000"/>
              <a:gd name="connsiteY79" fmla="*/ 450939 h 5013196"/>
              <a:gd name="connsiteX80" fmla="*/ 7018394 w 12192000"/>
              <a:gd name="connsiteY80" fmla="*/ 479831 h 5013196"/>
              <a:gd name="connsiteX81" fmla="*/ 7024679 w 12192000"/>
              <a:gd name="connsiteY81" fmla="*/ 480968 h 5013196"/>
              <a:gd name="connsiteX82" fmla="*/ 7041715 w 12192000"/>
              <a:gd name="connsiteY82" fmla="*/ 479120 h 5013196"/>
              <a:gd name="connsiteX83" fmla="*/ 7048103 w 12192000"/>
              <a:gd name="connsiteY83" fmla="*/ 477610 h 5013196"/>
              <a:gd name="connsiteX84" fmla="*/ 7057490 w 12192000"/>
              <a:gd name="connsiteY84" fmla="*/ 477135 h 5013196"/>
              <a:gd name="connsiteX85" fmla="*/ 7057730 w 12192000"/>
              <a:gd name="connsiteY85" fmla="*/ 477383 h 5013196"/>
              <a:gd name="connsiteX86" fmla="*/ 7066511 w 12192000"/>
              <a:gd name="connsiteY86" fmla="*/ 476432 h 5013196"/>
              <a:gd name="connsiteX87" fmla="*/ 7109401 w 12192000"/>
              <a:gd name="connsiteY87" fmla="*/ 468486 h 5013196"/>
              <a:gd name="connsiteX88" fmla="*/ 7166830 w 12192000"/>
              <a:gd name="connsiteY88" fmla="*/ 490255 h 5013196"/>
              <a:gd name="connsiteX89" fmla="*/ 7190442 w 12192000"/>
              <a:gd name="connsiteY89" fmla="*/ 493308 h 5013196"/>
              <a:gd name="connsiteX90" fmla="*/ 7203083 w 12192000"/>
              <a:gd name="connsiteY90" fmla="*/ 496324 h 5013196"/>
              <a:gd name="connsiteX91" fmla="*/ 7203894 w 12192000"/>
              <a:gd name="connsiteY91" fmla="*/ 497408 h 5013196"/>
              <a:gd name="connsiteX92" fmla="*/ 7245004 w 12192000"/>
              <a:gd name="connsiteY92" fmla="*/ 489662 h 5013196"/>
              <a:gd name="connsiteX93" fmla="*/ 7250514 w 12192000"/>
              <a:gd name="connsiteY93" fmla="*/ 490724 h 5013196"/>
              <a:gd name="connsiteX94" fmla="*/ 7277246 w 12192000"/>
              <a:gd name="connsiteY94" fmla="*/ 483000 h 5013196"/>
              <a:gd name="connsiteX95" fmla="*/ 7291092 w 12192000"/>
              <a:gd name="connsiteY95" fmla="*/ 480435 h 5013196"/>
              <a:gd name="connsiteX96" fmla="*/ 7294933 w 12192000"/>
              <a:gd name="connsiteY96" fmla="*/ 476767 h 5013196"/>
              <a:gd name="connsiteX97" fmla="*/ 7315408 w 12192000"/>
              <a:gd name="connsiteY97" fmla="*/ 474478 h 5013196"/>
              <a:gd name="connsiteX98" fmla="*/ 7317786 w 12192000"/>
              <a:gd name="connsiteY98" fmla="*/ 475324 h 5013196"/>
              <a:gd name="connsiteX99" fmla="*/ 7334572 w 12192000"/>
              <a:gd name="connsiteY99" fmla="*/ 469306 h 5013196"/>
              <a:gd name="connsiteX100" fmla="*/ 7348520 w 12192000"/>
              <a:gd name="connsiteY100" fmla="*/ 459268 h 5013196"/>
              <a:gd name="connsiteX101" fmla="*/ 7522997 w 12192000"/>
              <a:gd name="connsiteY101" fmla="*/ 455427 h 5013196"/>
              <a:gd name="connsiteX102" fmla="*/ 7686985 w 12192000"/>
              <a:gd name="connsiteY102" fmla="*/ 433023 h 5013196"/>
              <a:gd name="connsiteX103" fmla="*/ 7854068 w 12192000"/>
              <a:gd name="connsiteY103" fmla="*/ 422992 h 5013196"/>
              <a:gd name="connsiteX104" fmla="*/ 8034165 w 12192000"/>
              <a:gd name="connsiteY104" fmla="*/ 404917 h 5013196"/>
              <a:gd name="connsiteX105" fmla="*/ 8094381 w 12192000"/>
              <a:gd name="connsiteY105" fmla="*/ 408936 h 5013196"/>
              <a:gd name="connsiteX106" fmla="*/ 8146898 w 12192000"/>
              <a:gd name="connsiteY106" fmla="*/ 391776 h 5013196"/>
              <a:gd name="connsiteX107" fmla="*/ 8168993 w 12192000"/>
              <a:gd name="connsiteY107" fmla="*/ 398048 h 5013196"/>
              <a:gd name="connsiteX108" fmla="*/ 8172809 w 12192000"/>
              <a:gd name="connsiteY108" fmla="*/ 399355 h 5013196"/>
              <a:gd name="connsiteX109" fmla="*/ 8187962 w 12192000"/>
              <a:gd name="connsiteY109" fmla="*/ 399651 h 5013196"/>
              <a:gd name="connsiteX110" fmla="*/ 8192382 w 12192000"/>
              <a:gd name="connsiteY110" fmla="*/ 405910 h 5013196"/>
              <a:gd name="connsiteX111" fmla="*/ 8375192 w 12192000"/>
              <a:gd name="connsiteY111" fmla="*/ 397097 h 5013196"/>
              <a:gd name="connsiteX112" fmla="*/ 8454377 w 12192000"/>
              <a:gd name="connsiteY112" fmla="*/ 393549 h 5013196"/>
              <a:gd name="connsiteX113" fmla="*/ 8484740 w 12192000"/>
              <a:gd name="connsiteY113" fmla="*/ 398377 h 5013196"/>
              <a:gd name="connsiteX114" fmla="*/ 8601673 w 12192000"/>
              <a:gd name="connsiteY114" fmla="*/ 410319 h 5013196"/>
              <a:gd name="connsiteX115" fmla="*/ 8701676 w 12192000"/>
              <a:gd name="connsiteY115" fmla="*/ 414569 h 5013196"/>
              <a:gd name="connsiteX116" fmla="*/ 8773288 w 12192000"/>
              <a:gd name="connsiteY116" fmla="*/ 391295 h 5013196"/>
              <a:gd name="connsiteX117" fmla="*/ 8779909 w 12192000"/>
              <a:gd name="connsiteY117" fmla="*/ 395664 h 5013196"/>
              <a:gd name="connsiteX118" fmla="*/ 8829932 w 12192000"/>
              <a:gd name="connsiteY118" fmla="*/ 392461 h 5013196"/>
              <a:gd name="connsiteX119" fmla="*/ 9003386 w 12192000"/>
              <a:gd name="connsiteY119" fmla="*/ 349460 h 5013196"/>
              <a:gd name="connsiteX120" fmla="*/ 9101185 w 12192000"/>
              <a:gd name="connsiteY120" fmla="*/ 344080 h 5013196"/>
              <a:gd name="connsiteX121" fmla="*/ 9136185 w 12192000"/>
              <a:gd name="connsiteY121" fmla="*/ 347296 h 5013196"/>
              <a:gd name="connsiteX122" fmla="*/ 9194801 w 12192000"/>
              <a:gd name="connsiteY122" fmla="*/ 352367 h 5013196"/>
              <a:gd name="connsiteX123" fmla="*/ 9239316 w 12192000"/>
              <a:gd name="connsiteY123" fmla="*/ 368776 h 5013196"/>
              <a:gd name="connsiteX124" fmla="*/ 9288052 w 12192000"/>
              <a:gd name="connsiteY124" fmla="*/ 368014 h 5013196"/>
              <a:gd name="connsiteX125" fmla="*/ 9298465 w 12192000"/>
              <a:gd name="connsiteY125" fmla="*/ 351514 h 5013196"/>
              <a:gd name="connsiteX126" fmla="*/ 9350892 w 12192000"/>
              <a:gd name="connsiteY126" fmla="*/ 355996 h 5013196"/>
              <a:gd name="connsiteX127" fmla="*/ 9430522 w 12192000"/>
              <a:gd name="connsiteY127" fmla="*/ 364586 h 5013196"/>
              <a:gd name="connsiteX128" fmla="*/ 9476215 w 12192000"/>
              <a:gd name="connsiteY128" fmla="*/ 365325 h 5013196"/>
              <a:gd name="connsiteX129" fmla="*/ 9601276 w 12192000"/>
              <a:gd name="connsiteY129" fmla="*/ 371922 h 5013196"/>
              <a:gd name="connsiteX130" fmla="*/ 9726733 w 12192000"/>
              <a:gd name="connsiteY130" fmla="*/ 382019 h 5013196"/>
              <a:gd name="connsiteX131" fmla="*/ 9802144 w 12192000"/>
              <a:gd name="connsiteY131" fmla="*/ 407697 h 5013196"/>
              <a:gd name="connsiteX132" fmla="*/ 9905153 w 12192000"/>
              <a:gd name="connsiteY132" fmla="*/ 413868 h 5013196"/>
              <a:gd name="connsiteX133" fmla="*/ 9922553 w 12192000"/>
              <a:gd name="connsiteY133" fmla="*/ 417787 h 5013196"/>
              <a:gd name="connsiteX134" fmla="*/ 10044658 w 12192000"/>
              <a:gd name="connsiteY134" fmla="*/ 431295 h 5013196"/>
              <a:gd name="connsiteX135" fmla="*/ 10184585 w 12192000"/>
              <a:gd name="connsiteY135" fmla="*/ 420356 h 5013196"/>
              <a:gd name="connsiteX136" fmla="*/ 10366435 w 12192000"/>
              <a:gd name="connsiteY136" fmla="*/ 475646 h 5013196"/>
              <a:gd name="connsiteX137" fmla="*/ 10688220 w 12192000"/>
              <a:gd name="connsiteY137" fmla="*/ 555476 h 5013196"/>
              <a:gd name="connsiteX138" fmla="*/ 11026690 w 12192000"/>
              <a:gd name="connsiteY138" fmla="*/ 563899 h 5013196"/>
              <a:gd name="connsiteX139" fmla="*/ 11113779 w 12192000"/>
              <a:gd name="connsiteY139" fmla="*/ 547086 h 5013196"/>
              <a:gd name="connsiteX140" fmla="*/ 11369556 w 12192000"/>
              <a:gd name="connsiteY140" fmla="*/ 504937 h 5013196"/>
              <a:gd name="connsiteX141" fmla="*/ 11623342 w 12192000"/>
              <a:gd name="connsiteY141" fmla="*/ 401646 h 5013196"/>
              <a:gd name="connsiteX142" fmla="*/ 11786511 w 12192000"/>
              <a:gd name="connsiteY142" fmla="*/ 371608 h 5013196"/>
              <a:gd name="connsiteX143" fmla="*/ 11862577 w 12192000"/>
              <a:gd name="connsiteY143" fmla="*/ 343767 h 5013196"/>
              <a:gd name="connsiteX144" fmla="*/ 11916612 w 12192000"/>
              <a:gd name="connsiteY144" fmla="*/ 337028 h 5013196"/>
              <a:gd name="connsiteX145" fmla="*/ 11948830 w 12192000"/>
              <a:gd name="connsiteY145" fmla="*/ 331280 h 5013196"/>
              <a:gd name="connsiteX146" fmla="*/ 12001583 w 12192000"/>
              <a:gd name="connsiteY146" fmla="*/ 292861 h 5013196"/>
              <a:gd name="connsiteX147" fmla="*/ 12174977 w 12192000"/>
              <a:gd name="connsiteY147" fmla="*/ 277870 h 5013196"/>
              <a:gd name="connsiteX148" fmla="*/ 12192000 w 12192000"/>
              <a:gd name="connsiteY148" fmla="*/ 269767 h 5013196"/>
              <a:gd name="connsiteX149" fmla="*/ 12192000 w 12192000"/>
              <a:gd name="connsiteY149" fmla="*/ 5013196 h 5013196"/>
              <a:gd name="connsiteX150" fmla="*/ 0 w 12192000"/>
              <a:gd name="connsiteY150" fmla="*/ 5013196 h 5013196"/>
              <a:gd name="connsiteX151" fmla="*/ 0 w 12192000"/>
              <a:gd name="connsiteY151" fmla="*/ 630667 h 5013196"/>
              <a:gd name="connsiteX152" fmla="*/ 11075 w 12192000"/>
              <a:gd name="connsiteY152" fmla="*/ 628396 h 5013196"/>
              <a:gd name="connsiteX153" fmla="*/ 44061 w 12192000"/>
              <a:gd name="connsiteY153" fmla="*/ 621814 h 5013196"/>
              <a:gd name="connsiteX154" fmla="*/ 136694 w 12192000"/>
              <a:gd name="connsiteY154" fmla="*/ 569633 h 5013196"/>
              <a:gd name="connsiteX155" fmla="*/ 170342 w 12192000"/>
              <a:gd name="connsiteY155" fmla="*/ 564295 h 5013196"/>
              <a:gd name="connsiteX156" fmla="*/ 168955 w 12192000"/>
              <a:gd name="connsiteY156" fmla="*/ 555382 h 5013196"/>
              <a:gd name="connsiteX157" fmla="*/ 181474 w 12192000"/>
              <a:gd name="connsiteY157" fmla="*/ 554499 h 5013196"/>
              <a:gd name="connsiteX158" fmla="*/ 209440 w 12192000"/>
              <a:gd name="connsiteY158" fmla="*/ 553779 h 5013196"/>
              <a:gd name="connsiteX159" fmla="*/ 293152 w 12192000"/>
              <a:gd name="connsiteY159" fmla="*/ 549794 h 5013196"/>
              <a:gd name="connsiteX160" fmla="*/ 315693 w 12192000"/>
              <a:gd name="connsiteY160" fmla="*/ 532248 h 5013196"/>
              <a:gd name="connsiteX161" fmla="*/ 337305 w 12192000"/>
              <a:gd name="connsiteY161" fmla="*/ 531590 h 5013196"/>
              <a:gd name="connsiteX162" fmla="*/ 462252 w 12192000"/>
              <a:gd name="connsiteY162" fmla="*/ 506369 h 5013196"/>
              <a:gd name="connsiteX163" fmla="*/ 479457 w 12192000"/>
              <a:gd name="connsiteY163" fmla="*/ 504341 h 5013196"/>
              <a:gd name="connsiteX164" fmla="*/ 488653 w 12192000"/>
              <a:gd name="connsiteY164" fmla="*/ 496475 h 5013196"/>
              <a:gd name="connsiteX165" fmla="*/ 522053 w 12192000"/>
              <a:gd name="connsiteY165" fmla="*/ 494343 h 5013196"/>
              <a:gd name="connsiteX166" fmla="*/ 523520 w 12192000"/>
              <a:gd name="connsiteY166" fmla="*/ 489931 h 5013196"/>
              <a:gd name="connsiteX167" fmla="*/ 632714 w 12192000"/>
              <a:gd name="connsiteY167" fmla="*/ 450319 h 5013196"/>
              <a:gd name="connsiteX168" fmla="*/ 651426 w 12192000"/>
              <a:gd name="connsiteY168" fmla="*/ 443762 h 5013196"/>
              <a:gd name="connsiteX169" fmla="*/ 667724 w 12192000"/>
              <a:gd name="connsiteY169" fmla="*/ 445356 h 5013196"/>
              <a:gd name="connsiteX170" fmla="*/ 757679 w 12192000"/>
              <a:gd name="connsiteY170" fmla="*/ 438363 h 5013196"/>
              <a:gd name="connsiteX171" fmla="*/ 779159 w 12192000"/>
              <a:gd name="connsiteY171" fmla="*/ 441277 h 5013196"/>
              <a:gd name="connsiteX172" fmla="*/ 788293 w 12192000"/>
              <a:gd name="connsiteY172" fmla="*/ 448081 h 5013196"/>
              <a:gd name="connsiteX173" fmla="*/ 822923 w 12192000"/>
              <a:gd name="connsiteY173" fmla="*/ 434292 h 5013196"/>
              <a:gd name="connsiteX174" fmla="*/ 876559 w 12192000"/>
              <a:gd name="connsiteY174" fmla="*/ 424306 h 5013196"/>
              <a:gd name="connsiteX175" fmla="*/ 902011 w 12192000"/>
              <a:gd name="connsiteY175" fmla="*/ 417336 h 5013196"/>
              <a:gd name="connsiteX176" fmla="*/ 922715 w 12192000"/>
              <a:gd name="connsiteY176" fmla="*/ 420917 h 5013196"/>
              <a:gd name="connsiteX177" fmla="*/ 1040139 w 12192000"/>
              <a:gd name="connsiteY177" fmla="*/ 419808 h 5013196"/>
              <a:gd name="connsiteX178" fmla="*/ 1067251 w 12192000"/>
              <a:gd name="connsiteY178" fmla="*/ 425602 h 5013196"/>
              <a:gd name="connsiteX179" fmla="*/ 1080272 w 12192000"/>
              <a:gd name="connsiteY179" fmla="*/ 437887 h 5013196"/>
              <a:gd name="connsiteX180" fmla="*/ 1090219 w 12192000"/>
              <a:gd name="connsiteY180" fmla="*/ 433244 h 5013196"/>
              <a:gd name="connsiteX181" fmla="*/ 1161226 w 12192000"/>
              <a:gd name="connsiteY181" fmla="*/ 431522 h 5013196"/>
              <a:gd name="connsiteX182" fmla="*/ 1207525 w 12192000"/>
              <a:gd name="connsiteY182" fmla="*/ 429257 h 5013196"/>
              <a:gd name="connsiteX183" fmla="*/ 1210030 w 12192000"/>
              <a:gd name="connsiteY183" fmla="*/ 412023 h 5013196"/>
              <a:gd name="connsiteX184" fmla="*/ 1251170 w 12192000"/>
              <a:gd name="connsiteY184" fmla="*/ 405160 h 5013196"/>
              <a:gd name="connsiteX185" fmla="*/ 1295331 w 12192000"/>
              <a:gd name="connsiteY185" fmla="*/ 415400 h 5013196"/>
              <a:gd name="connsiteX186" fmla="*/ 1347118 w 12192000"/>
              <a:gd name="connsiteY186" fmla="*/ 412922 h 5013196"/>
              <a:gd name="connsiteX187" fmla="*/ 1378108 w 12192000"/>
              <a:gd name="connsiteY187" fmla="*/ 411628 h 5013196"/>
              <a:gd name="connsiteX188" fmla="*/ 1459192 w 12192000"/>
              <a:gd name="connsiteY188" fmla="*/ 394137 h 5013196"/>
              <a:gd name="connsiteX189" fmla="*/ 1590120 w 12192000"/>
              <a:gd name="connsiteY189" fmla="*/ 330826 h 5013196"/>
              <a:gd name="connsiteX190" fmla="*/ 1631417 w 12192000"/>
              <a:gd name="connsiteY190" fmla="*/ 321445 h 5013196"/>
              <a:gd name="connsiteX191" fmla="*/ 1638727 w 12192000"/>
              <a:gd name="connsiteY191" fmla="*/ 324828 h 5013196"/>
              <a:gd name="connsiteX192" fmla="*/ 1844438 w 12192000"/>
              <a:gd name="connsiteY192" fmla="*/ 284522 h 5013196"/>
              <a:gd name="connsiteX193" fmla="*/ 1881324 w 12192000"/>
              <a:gd name="connsiteY193" fmla="*/ 281715 h 5013196"/>
              <a:gd name="connsiteX194" fmla="*/ 1908999 w 12192000"/>
              <a:gd name="connsiteY194" fmla="*/ 282556 h 5013196"/>
              <a:gd name="connsiteX195" fmla="*/ 1974956 w 12192000"/>
              <a:gd name="connsiteY195" fmla="*/ 269176 h 5013196"/>
              <a:gd name="connsiteX196" fmla="*/ 2082409 w 12192000"/>
              <a:gd name="connsiteY196" fmla="*/ 240508 h 5013196"/>
              <a:gd name="connsiteX197" fmla="*/ 2105639 w 12192000"/>
              <a:gd name="connsiteY197" fmla="*/ 235866 h 5013196"/>
              <a:gd name="connsiteX198" fmla="*/ 2126992 w 12192000"/>
              <a:gd name="connsiteY198" fmla="*/ 237686 h 5013196"/>
              <a:gd name="connsiteX199" fmla="*/ 2133154 w 12192000"/>
              <a:gd name="connsiteY199" fmla="*/ 243170 h 5013196"/>
              <a:gd name="connsiteX200" fmla="*/ 2146154 w 12192000"/>
              <a:gd name="connsiteY200" fmla="*/ 241550 h 5013196"/>
              <a:gd name="connsiteX201" fmla="*/ 2149901 w 12192000"/>
              <a:gd name="connsiteY201" fmla="*/ 242334 h 5013196"/>
              <a:gd name="connsiteX202" fmla="*/ 2171100 w 12192000"/>
              <a:gd name="connsiteY202" fmla="*/ 245607 h 5013196"/>
              <a:gd name="connsiteX203" fmla="*/ 2209148 w 12192000"/>
              <a:gd name="connsiteY203" fmla="*/ 222443 h 5013196"/>
              <a:gd name="connsiteX204" fmla="*/ 2261889 w 12192000"/>
              <a:gd name="connsiteY204" fmla="*/ 218750 h 5013196"/>
              <a:gd name="connsiteX205" fmla="*/ 2452315 w 12192000"/>
              <a:gd name="connsiteY205" fmla="*/ 166117 h 5013196"/>
              <a:gd name="connsiteX206" fmla="*/ 2487710 w 12192000"/>
              <a:gd name="connsiteY206" fmla="*/ 182485 h 5013196"/>
              <a:gd name="connsiteX207" fmla="*/ 2567870 w 12192000"/>
              <a:gd name="connsiteY207" fmla="*/ 169640 h 5013196"/>
              <a:gd name="connsiteX208" fmla="*/ 2677053 w 12192000"/>
              <a:gd name="connsiteY208" fmla="*/ 105731 h 5013196"/>
              <a:gd name="connsiteX209" fmla="*/ 2823914 w 12192000"/>
              <a:gd name="connsiteY209" fmla="*/ 80085 h 5013196"/>
              <a:gd name="connsiteX210" fmla="*/ 2831912 w 12192000"/>
              <a:gd name="connsiteY210" fmla="*/ 68644 h 5013196"/>
              <a:gd name="connsiteX211" fmla="*/ 2843870 w 12192000"/>
              <a:gd name="connsiteY211" fmla="*/ 60725 h 5013196"/>
              <a:gd name="connsiteX212" fmla="*/ 2846217 w 12192000"/>
              <a:gd name="connsiteY212" fmla="*/ 61243 h 5013196"/>
              <a:gd name="connsiteX213" fmla="*/ 2862745 w 12192000"/>
              <a:gd name="connsiteY213" fmla="*/ 56460 h 5013196"/>
              <a:gd name="connsiteX214" fmla="*/ 2864596 w 12192000"/>
              <a:gd name="connsiteY214" fmla="*/ 52436 h 5013196"/>
              <a:gd name="connsiteX215" fmla="*/ 2875381 w 12192000"/>
              <a:gd name="connsiteY215" fmla="*/ 48221 h 5013196"/>
              <a:gd name="connsiteX216" fmla="*/ 2895139 w 12192000"/>
              <a:gd name="connsiteY216" fmla="*/ 37404 h 5013196"/>
              <a:gd name="connsiteX217" fmla="*/ 2900232 w 12192000"/>
              <a:gd name="connsiteY217" fmla="*/ 37736 h 5013196"/>
              <a:gd name="connsiteX218" fmla="*/ 2932205 w 12192000"/>
              <a:gd name="connsiteY218" fmla="*/ 25091 h 5013196"/>
              <a:gd name="connsiteX219" fmla="*/ 2933310 w 12192000"/>
              <a:gd name="connsiteY219" fmla="*/ 26034 h 5013196"/>
              <a:gd name="connsiteX220" fmla="*/ 2945218 w 12192000"/>
              <a:gd name="connsiteY220" fmla="*/ 27359 h 5013196"/>
              <a:gd name="connsiteX221" fmla="*/ 2966465 w 12192000"/>
              <a:gd name="connsiteY221" fmla="*/ 27335 h 5013196"/>
              <a:gd name="connsiteX222" fmla="*/ 3023668 w 12192000"/>
              <a:gd name="connsiteY222" fmla="*/ 41123 h 5013196"/>
              <a:gd name="connsiteX223" fmla="*/ 3057077 w 12192000"/>
              <a:gd name="connsiteY223" fmla="*/ 28063 h 5013196"/>
              <a:gd name="connsiteX224" fmla="*/ 3151915 w 12192000"/>
              <a:gd name="connsiteY224" fmla="*/ 24461 h 5013196"/>
              <a:gd name="connsiteX225" fmla="*/ 3251671 w 12192000"/>
              <a:gd name="connsiteY225" fmla="*/ 44793 h 5013196"/>
              <a:gd name="connsiteX226" fmla="*/ 3351400 w 12192000"/>
              <a:gd name="connsiteY226" fmla="*/ 45905 h 5013196"/>
              <a:gd name="connsiteX227" fmla="*/ 3387481 w 12192000"/>
              <a:gd name="connsiteY227" fmla="*/ 44661 h 5013196"/>
              <a:gd name="connsiteX228" fmla="*/ 3451923 w 12192000"/>
              <a:gd name="connsiteY228" fmla="*/ 49700 h 5013196"/>
              <a:gd name="connsiteX229" fmla="*/ 3481520 w 12192000"/>
              <a:gd name="connsiteY229" fmla="*/ 56505 h 5013196"/>
              <a:gd name="connsiteX230" fmla="*/ 3482804 w 12192000"/>
              <a:gd name="connsiteY230" fmla="*/ 56030 h 5013196"/>
              <a:gd name="connsiteX231" fmla="*/ 3485495 w 12192000"/>
              <a:gd name="connsiteY231" fmla="*/ 59139 h 5013196"/>
              <a:gd name="connsiteX232" fmla="*/ 3490972 w 12192000"/>
              <a:gd name="connsiteY232" fmla="*/ 60504 h 5013196"/>
              <a:gd name="connsiteX233" fmla="*/ 3505835 w 12192000"/>
              <a:gd name="connsiteY233" fmla="*/ 59295 h 5013196"/>
              <a:gd name="connsiteX234" fmla="*/ 3511410 w 12192000"/>
              <a:gd name="connsiteY234" fmla="*/ 58026 h 5013196"/>
              <a:gd name="connsiteX235" fmla="*/ 3519598 w 12192000"/>
              <a:gd name="connsiteY235" fmla="*/ 57901 h 5013196"/>
              <a:gd name="connsiteX236" fmla="*/ 3519807 w 12192000"/>
              <a:gd name="connsiteY236" fmla="*/ 58156 h 5013196"/>
              <a:gd name="connsiteX237" fmla="*/ 3527466 w 12192000"/>
              <a:gd name="connsiteY237" fmla="*/ 57534 h 5013196"/>
              <a:gd name="connsiteX238" fmla="*/ 3564889 w 12192000"/>
              <a:gd name="connsiteY238" fmla="*/ 51208 h 5013196"/>
              <a:gd name="connsiteX239" fmla="*/ 3614922 w 12192000"/>
              <a:gd name="connsiteY239" fmla="*/ 75022 h 5013196"/>
              <a:gd name="connsiteX240" fmla="*/ 3635506 w 12192000"/>
              <a:gd name="connsiteY240" fmla="*/ 78936 h 5013196"/>
              <a:gd name="connsiteX241" fmla="*/ 3646525 w 12192000"/>
              <a:gd name="connsiteY241" fmla="*/ 82411 h 5013196"/>
              <a:gd name="connsiteX242" fmla="*/ 3647224 w 12192000"/>
              <a:gd name="connsiteY242" fmla="*/ 83521 h 5013196"/>
              <a:gd name="connsiteX243" fmla="*/ 3683100 w 12192000"/>
              <a:gd name="connsiteY243" fmla="*/ 77327 h 5013196"/>
              <a:gd name="connsiteX244" fmla="*/ 3687901 w 12192000"/>
              <a:gd name="connsiteY244" fmla="*/ 78590 h 5013196"/>
              <a:gd name="connsiteX245" fmla="*/ 3711234 w 12192000"/>
              <a:gd name="connsiteY245" fmla="*/ 71883 h 5013196"/>
              <a:gd name="connsiteX246" fmla="*/ 3723318 w 12192000"/>
              <a:gd name="connsiteY246" fmla="*/ 69843 h 5013196"/>
              <a:gd name="connsiteX247" fmla="*/ 3726677 w 12192000"/>
              <a:gd name="connsiteY247" fmla="*/ 66330 h 5013196"/>
              <a:gd name="connsiteX248" fmla="*/ 3744535 w 12192000"/>
              <a:gd name="connsiteY248" fmla="*/ 64808 h 5013196"/>
              <a:gd name="connsiteX249" fmla="*/ 3746608 w 12192000"/>
              <a:gd name="connsiteY249" fmla="*/ 65740 h 5013196"/>
              <a:gd name="connsiteX250" fmla="*/ 3761262 w 12192000"/>
              <a:gd name="connsiteY250" fmla="*/ 60365 h 5013196"/>
              <a:gd name="connsiteX251" fmla="*/ 3773451 w 12192000"/>
              <a:gd name="connsiteY251" fmla="*/ 50884 h 5013196"/>
              <a:gd name="connsiteX252" fmla="*/ 3925626 w 12192000"/>
              <a:gd name="connsiteY252" fmla="*/ 53519 h 5013196"/>
              <a:gd name="connsiteX253" fmla="*/ 4056184 w 12192000"/>
              <a:gd name="connsiteY253" fmla="*/ 12503 h 5013196"/>
              <a:gd name="connsiteX254" fmla="*/ 4142196 w 12192000"/>
              <a:gd name="connsiteY254" fmla="*/ 33 h 5013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Lst>
            <a:rect l="l" t="t" r="r" b="b"/>
            <a:pathLst>
              <a:path w="12192000" h="5013196">
                <a:moveTo>
                  <a:pt x="4142196" y="33"/>
                </a:moveTo>
                <a:cubicBezTo>
                  <a:pt x="4148062" y="-396"/>
                  <a:pt x="4148371" y="3330"/>
                  <a:pt x="4138795" y="15046"/>
                </a:cubicBezTo>
                <a:cubicBezTo>
                  <a:pt x="4157457" y="11498"/>
                  <a:pt x="4177037" y="25445"/>
                  <a:pt x="4166706" y="37291"/>
                </a:cubicBezTo>
                <a:cubicBezTo>
                  <a:pt x="4223118" y="11323"/>
                  <a:pt x="4307498" y="34620"/>
                  <a:pt x="4371550" y="22134"/>
                </a:cubicBezTo>
                <a:cubicBezTo>
                  <a:pt x="4407078" y="48914"/>
                  <a:pt x="4387627" y="23893"/>
                  <a:pt x="4424056" y="28369"/>
                </a:cubicBezTo>
                <a:cubicBezTo>
                  <a:pt x="4413661" y="3313"/>
                  <a:pt x="4468424" y="41731"/>
                  <a:pt x="4469897" y="13218"/>
                </a:cubicBezTo>
                <a:cubicBezTo>
                  <a:pt x="4476479" y="14935"/>
                  <a:pt x="4482810" y="17498"/>
                  <a:pt x="4489151" y="20285"/>
                </a:cubicBezTo>
                <a:lnTo>
                  <a:pt x="4492479" y="21730"/>
                </a:lnTo>
                <a:lnTo>
                  <a:pt x="4505693" y="22584"/>
                </a:lnTo>
                <a:lnTo>
                  <a:pt x="4509529" y="28985"/>
                </a:lnTo>
                <a:lnTo>
                  <a:pt x="4529499" y="34687"/>
                </a:lnTo>
                <a:cubicBezTo>
                  <a:pt x="4536963" y="35869"/>
                  <a:pt x="4544973" y="36029"/>
                  <a:pt x="4553795" y="34541"/>
                </a:cubicBezTo>
                <a:cubicBezTo>
                  <a:pt x="4575351" y="22864"/>
                  <a:pt x="4609487" y="36086"/>
                  <a:pt x="4640118" y="34699"/>
                </a:cubicBezTo>
                <a:lnTo>
                  <a:pt x="4654127" y="30952"/>
                </a:lnTo>
                <a:lnTo>
                  <a:pt x="4700168" y="35953"/>
                </a:lnTo>
                <a:cubicBezTo>
                  <a:pt x="4713264" y="36848"/>
                  <a:pt x="4726846" y="37197"/>
                  <a:pt x="4741127" y="36527"/>
                </a:cubicBezTo>
                <a:lnTo>
                  <a:pt x="4767598" y="33272"/>
                </a:lnTo>
                <a:lnTo>
                  <a:pt x="4774592" y="35449"/>
                </a:lnTo>
                <a:cubicBezTo>
                  <a:pt x="4786697" y="34976"/>
                  <a:pt x="4802577" y="26578"/>
                  <a:pt x="4801328" y="36454"/>
                </a:cubicBezTo>
                <a:lnTo>
                  <a:pt x="4814870" y="32797"/>
                </a:lnTo>
                <a:lnTo>
                  <a:pt x="4828440" y="40415"/>
                </a:lnTo>
                <a:cubicBezTo>
                  <a:pt x="4829942" y="42215"/>
                  <a:pt x="4831084" y="44138"/>
                  <a:pt x="4831826" y="46118"/>
                </a:cubicBezTo>
                <a:lnTo>
                  <a:pt x="4850785" y="43190"/>
                </a:lnTo>
                <a:lnTo>
                  <a:pt x="4866468" y="48539"/>
                </a:lnTo>
                <a:lnTo>
                  <a:pt x="4879983" y="44615"/>
                </a:lnTo>
                <a:lnTo>
                  <a:pt x="4885635" y="45342"/>
                </a:lnTo>
                <a:lnTo>
                  <a:pt x="4899698" y="47876"/>
                </a:lnTo>
                <a:cubicBezTo>
                  <a:pt x="4906918" y="49699"/>
                  <a:pt x="4915001" y="51908"/>
                  <a:pt x="4923986" y="53632"/>
                </a:cubicBezTo>
                <a:lnTo>
                  <a:pt x="4931544" y="54358"/>
                </a:lnTo>
                <a:lnTo>
                  <a:pt x="4948135" y="63529"/>
                </a:lnTo>
                <a:cubicBezTo>
                  <a:pt x="4960212" y="70470"/>
                  <a:pt x="4969702" y="75124"/>
                  <a:pt x="4980068" y="71052"/>
                </a:cubicBezTo>
                <a:cubicBezTo>
                  <a:pt x="4998023" y="79978"/>
                  <a:pt x="5010918" y="105669"/>
                  <a:pt x="5036541" y="98293"/>
                </a:cubicBezTo>
                <a:cubicBezTo>
                  <a:pt x="5028940" y="110173"/>
                  <a:pt x="5065159" y="99199"/>
                  <a:pt x="5069678" y="111179"/>
                </a:cubicBezTo>
                <a:cubicBezTo>
                  <a:pt x="5071842" y="120855"/>
                  <a:pt x="5083332" y="119782"/>
                  <a:pt x="5092160" y="123203"/>
                </a:cubicBezTo>
                <a:cubicBezTo>
                  <a:pt x="5098585" y="133008"/>
                  <a:pt x="5142841" y="141271"/>
                  <a:pt x="5158166" y="139568"/>
                </a:cubicBezTo>
                <a:cubicBezTo>
                  <a:pt x="5201256" y="128920"/>
                  <a:pt x="5236783" y="168222"/>
                  <a:pt x="5271252" y="160738"/>
                </a:cubicBezTo>
                <a:cubicBezTo>
                  <a:pt x="5280328" y="161512"/>
                  <a:pt x="5287877" y="163623"/>
                  <a:pt x="5294438" y="166556"/>
                </a:cubicBezTo>
                <a:lnTo>
                  <a:pt x="5310840" y="176769"/>
                </a:lnTo>
                <a:cubicBezTo>
                  <a:pt x="5311084" y="179074"/>
                  <a:pt x="5311328" y="181377"/>
                  <a:pt x="5311570" y="183681"/>
                </a:cubicBezTo>
                <a:lnTo>
                  <a:pt x="5323756" y="187718"/>
                </a:lnTo>
                <a:lnTo>
                  <a:pt x="5326259" y="189880"/>
                </a:lnTo>
                <a:cubicBezTo>
                  <a:pt x="5331024" y="194034"/>
                  <a:pt x="5335878" y="197977"/>
                  <a:pt x="5341357" y="201193"/>
                </a:cubicBezTo>
                <a:cubicBezTo>
                  <a:pt x="5355787" y="174949"/>
                  <a:pt x="5390353" y="224216"/>
                  <a:pt x="5391908" y="198291"/>
                </a:cubicBezTo>
                <a:cubicBezTo>
                  <a:pt x="5424533" y="211393"/>
                  <a:pt x="5417454" y="183279"/>
                  <a:pt x="5439031" y="216975"/>
                </a:cubicBezTo>
                <a:cubicBezTo>
                  <a:pt x="5505697" y="221021"/>
                  <a:pt x="5575360" y="263433"/>
                  <a:pt x="5640913" y="253028"/>
                </a:cubicBezTo>
                <a:cubicBezTo>
                  <a:pt x="5625666" y="261550"/>
                  <a:pt x="5637932" y="279363"/>
                  <a:pt x="5657312" y="280626"/>
                </a:cubicBezTo>
                <a:cubicBezTo>
                  <a:pt x="5599451" y="314971"/>
                  <a:pt x="5750508" y="268765"/>
                  <a:pt x="5734773" y="303244"/>
                </a:cubicBezTo>
                <a:cubicBezTo>
                  <a:pt x="5761561" y="276899"/>
                  <a:pt x="5869387" y="261233"/>
                  <a:pt x="5877770" y="296965"/>
                </a:cubicBezTo>
                <a:cubicBezTo>
                  <a:pt x="5915819" y="308827"/>
                  <a:pt x="5955621" y="307835"/>
                  <a:pt x="5989615" y="319663"/>
                </a:cubicBezTo>
                <a:lnTo>
                  <a:pt x="5996857" y="323549"/>
                </a:lnTo>
                <a:lnTo>
                  <a:pt x="6037387" y="312526"/>
                </a:lnTo>
                <a:cubicBezTo>
                  <a:pt x="6073044" y="306507"/>
                  <a:pt x="6106738" y="308466"/>
                  <a:pt x="6113074" y="325845"/>
                </a:cubicBezTo>
                <a:cubicBezTo>
                  <a:pt x="6172518" y="336304"/>
                  <a:pt x="6233561" y="323646"/>
                  <a:pt x="6280929" y="350444"/>
                </a:cubicBezTo>
                <a:cubicBezTo>
                  <a:pt x="6286383" y="347055"/>
                  <a:pt x="6292357" y="344643"/>
                  <a:pt x="6298665" y="342931"/>
                </a:cubicBezTo>
                <a:lnTo>
                  <a:pt x="6317326" y="339794"/>
                </a:lnTo>
                <a:lnTo>
                  <a:pt x="6319212" y="341004"/>
                </a:lnTo>
                <a:cubicBezTo>
                  <a:pt x="6328393" y="343898"/>
                  <a:pt x="6334701" y="343685"/>
                  <a:pt x="6339724" y="342098"/>
                </a:cubicBezTo>
                <a:lnTo>
                  <a:pt x="6345010" y="339148"/>
                </a:lnTo>
                <a:lnTo>
                  <a:pt x="6359332" y="338899"/>
                </a:lnTo>
                <a:lnTo>
                  <a:pt x="6388220" y="335714"/>
                </a:lnTo>
                <a:lnTo>
                  <a:pt x="6392994" y="337644"/>
                </a:lnTo>
                <a:lnTo>
                  <a:pt x="6435581" y="336775"/>
                </a:lnTo>
                <a:cubicBezTo>
                  <a:pt x="6435677" y="337170"/>
                  <a:pt x="6435772" y="337567"/>
                  <a:pt x="6435870" y="337963"/>
                </a:cubicBezTo>
                <a:cubicBezTo>
                  <a:pt x="6437488" y="340605"/>
                  <a:pt x="6440513" y="342516"/>
                  <a:pt x="6446571" y="342957"/>
                </a:cubicBezTo>
                <a:cubicBezTo>
                  <a:pt x="6432902" y="359852"/>
                  <a:pt x="6448636" y="349961"/>
                  <a:pt x="6467701" y="349765"/>
                </a:cubicBezTo>
                <a:cubicBezTo>
                  <a:pt x="6450726" y="375964"/>
                  <a:pt x="6507518" y="364791"/>
                  <a:pt x="6512727" y="380305"/>
                </a:cubicBezTo>
                <a:cubicBezTo>
                  <a:pt x="6527112" y="379570"/>
                  <a:pt x="6542020" y="379271"/>
                  <a:pt x="6557094" y="379532"/>
                </a:cubicBezTo>
                <a:lnTo>
                  <a:pt x="6565879" y="380030"/>
                </a:lnTo>
                <a:cubicBezTo>
                  <a:pt x="6565919" y="380123"/>
                  <a:pt x="6565958" y="380216"/>
                  <a:pt x="6565997" y="380310"/>
                </a:cubicBezTo>
                <a:cubicBezTo>
                  <a:pt x="6567779" y="380994"/>
                  <a:pt x="6570621" y="381376"/>
                  <a:pt x="6575147" y="381374"/>
                </a:cubicBezTo>
                <a:lnTo>
                  <a:pt x="6581899" y="380938"/>
                </a:lnTo>
                <a:lnTo>
                  <a:pt x="6598943" y="381906"/>
                </a:lnTo>
                <a:lnTo>
                  <a:pt x="6604421" y="384033"/>
                </a:lnTo>
                <a:lnTo>
                  <a:pt x="6606035" y="387465"/>
                </a:lnTo>
                <a:lnTo>
                  <a:pt x="6607669" y="387186"/>
                </a:lnTo>
                <a:cubicBezTo>
                  <a:pt x="6620475" y="382131"/>
                  <a:pt x="6625312" y="374007"/>
                  <a:pt x="6637532" y="398125"/>
                </a:cubicBezTo>
                <a:cubicBezTo>
                  <a:pt x="6666345" y="390437"/>
                  <a:pt x="6669861" y="404891"/>
                  <a:pt x="6706880" y="412381"/>
                </a:cubicBezTo>
                <a:cubicBezTo>
                  <a:pt x="6723837" y="404468"/>
                  <a:pt x="6736071" y="408511"/>
                  <a:pt x="6747500" y="416386"/>
                </a:cubicBezTo>
                <a:cubicBezTo>
                  <a:pt x="6784745" y="414659"/>
                  <a:pt x="6816872" y="426761"/>
                  <a:pt x="6857783" y="431905"/>
                </a:cubicBezTo>
                <a:cubicBezTo>
                  <a:pt x="6903934" y="423229"/>
                  <a:pt x="6923989" y="445532"/>
                  <a:pt x="6967720" y="450939"/>
                </a:cubicBezTo>
                <a:cubicBezTo>
                  <a:pt x="7008578" y="433412"/>
                  <a:pt x="6996867" y="470461"/>
                  <a:pt x="7018394" y="479831"/>
                </a:cubicBezTo>
                <a:lnTo>
                  <a:pt x="7024679" y="480968"/>
                </a:lnTo>
                <a:lnTo>
                  <a:pt x="7041715" y="479120"/>
                </a:lnTo>
                <a:lnTo>
                  <a:pt x="7048103" y="477610"/>
                </a:lnTo>
                <a:cubicBezTo>
                  <a:pt x="7052510" y="476872"/>
                  <a:pt x="7055450" y="476773"/>
                  <a:pt x="7057490" y="477135"/>
                </a:cubicBezTo>
                <a:lnTo>
                  <a:pt x="7057730" y="477383"/>
                </a:lnTo>
                <a:lnTo>
                  <a:pt x="7066511" y="476432"/>
                </a:lnTo>
                <a:cubicBezTo>
                  <a:pt x="7081316" y="474229"/>
                  <a:pt x="7095708" y="471522"/>
                  <a:pt x="7109401" y="468486"/>
                </a:cubicBezTo>
                <a:cubicBezTo>
                  <a:pt x="7121361" y="482413"/>
                  <a:pt x="7171741" y="462549"/>
                  <a:pt x="7166830" y="490255"/>
                </a:cubicBezTo>
                <a:cubicBezTo>
                  <a:pt x="7185318" y="486971"/>
                  <a:pt x="7196261" y="474996"/>
                  <a:pt x="7190442" y="493308"/>
                </a:cubicBezTo>
                <a:cubicBezTo>
                  <a:pt x="7196540" y="492742"/>
                  <a:pt x="7200336" y="494071"/>
                  <a:pt x="7203083" y="496324"/>
                </a:cubicBezTo>
                <a:lnTo>
                  <a:pt x="7203894" y="497408"/>
                </a:lnTo>
                <a:lnTo>
                  <a:pt x="7245004" y="489662"/>
                </a:lnTo>
                <a:lnTo>
                  <a:pt x="7250514" y="490724"/>
                </a:lnTo>
                <a:lnTo>
                  <a:pt x="7277246" y="483000"/>
                </a:lnTo>
                <a:lnTo>
                  <a:pt x="7291092" y="480435"/>
                </a:lnTo>
                <a:lnTo>
                  <a:pt x="7294933" y="476767"/>
                </a:lnTo>
                <a:cubicBezTo>
                  <a:pt x="7299121" y="474441"/>
                  <a:pt x="7305176" y="473213"/>
                  <a:pt x="7315408" y="474478"/>
                </a:cubicBezTo>
                <a:lnTo>
                  <a:pt x="7317786" y="475324"/>
                </a:lnTo>
                <a:lnTo>
                  <a:pt x="7334572" y="469306"/>
                </a:lnTo>
                <a:cubicBezTo>
                  <a:pt x="7339959" y="466649"/>
                  <a:pt x="7344710" y="463382"/>
                  <a:pt x="7348520" y="459268"/>
                </a:cubicBezTo>
                <a:cubicBezTo>
                  <a:pt x="7406571" y="477093"/>
                  <a:pt x="7460434" y="455124"/>
                  <a:pt x="7522997" y="455427"/>
                </a:cubicBezTo>
                <a:cubicBezTo>
                  <a:pt x="7592791" y="446837"/>
                  <a:pt x="7640927" y="437451"/>
                  <a:pt x="7686985" y="433023"/>
                </a:cubicBezTo>
                <a:cubicBezTo>
                  <a:pt x="7708370" y="428668"/>
                  <a:pt x="7865878" y="410662"/>
                  <a:pt x="7854068" y="422992"/>
                </a:cubicBezTo>
                <a:cubicBezTo>
                  <a:pt x="7918669" y="394524"/>
                  <a:pt x="7960767" y="420179"/>
                  <a:pt x="8034165" y="404917"/>
                </a:cubicBezTo>
                <a:cubicBezTo>
                  <a:pt x="8074975" y="430280"/>
                  <a:pt x="8052607" y="405995"/>
                  <a:pt x="8094381" y="408936"/>
                </a:cubicBezTo>
                <a:cubicBezTo>
                  <a:pt x="8082391" y="384233"/>
                  <a:pt x="8145291" y="420455"/>
                  <a:pt x="8146898" y="391776"/>
                </a:cubicBezTo>
                <a:cubicBezTo>
                  <a:pt x="8154450" y="393217"/>
                  <a:pt x="8161714" y="395521"/>
                  <a:pt x="8168993" y="398048"/>
                </a:cubicBezTo>
                <a:lnTo>
                  <a:pt x="8172809" y="399355"/>
                </a:lnTo>
                <a:lnTo>
                  <a:pt x="8187962" y="399651"/>
                </a:lnTo>
                <a:lnTo>
                  <a:pt x="8192382" y="405910"/>
                </a:lnTo>
                <a:lnTo>
                  <a:pt x="8375192" y="397097"/>
                </a:lnTo>
                <a:cubicBezTo>
                  <a:pt x="8390681" y="391124"/>
                  <a:pt x="8442343" y="386212"/>
                  <a:pt x="8454377" y="393549"/>
                </a:cubicBezTo>
                <a:cubicBezTo>
                  <a:pt x="8465613" y="394229"/>
                  <a:pt x="8477337" y="389940"/>
                  <a:pt x="8484740" y="398377"/>
                </a:cubicBezTo>
                <a:cubicBezTo>
                  <a:pt x="8509291" y="401173"/>
                  <a:pt x="8565518" y="407621"/>
                  <a:pt x="8601673" y="410319"/>
                </a:cubicBezTo>
                <a:cubicBezTo>
                  <a:pt x="8619550" y="396781"/>
                  <a:pt x="8652058" y="416886"/>
                  <a:pt x="8701676" y="414569"/>
                </a:cubicBezTo>
                <a:cubicBezTo>
                  <a:pt x="8721163" y="399040"/>
                  <a:pt x="8735137" y="413192"/>
                  <a:pt x="8773288" y="391295"/>
                </a:cubicBezTo>
                <a:cubicBezTo>
                  <a:pt x="8775124" y="392937"/>
                  <a:pt x="8777353" y="394408"/>
                  <a:pt x="8779909" y="395664"/>
                </a:cubicBezTo>
                <a:cubicBezTo>
                  <a:pt x="8794759" y="402954"/>
                  <a:pt x="8817153" y="401520"/>
                  <a:pt x="8829932" y="392461"/>
                </a:cubicBezTo>
                <a:cubicBezTo>
                  <a:pt x="8891235" y="362336"/>
                  <a:pt x="8949370" y="358860"/>
                  <a:pt x="9003386" y="349460"/>
                </a:cubicBezTo>
                <a:cubicBezTo>
                  <a:pt x="9064740" y="341657"/>
                  <a:pt x="9026331" y="373992"/>
                  <a:pt x="9101185" y="344080"/>
                </a:cubicBezTo>
                <a:cubicBezTo>
                  <a:pt x="9110310" y="353604"/>
                  <a:pt x="9120116" y="353365"/>
                  <a:pt x="9136185" y="347296"/>
                </a:cubicBezTo>
                <a:cubicBezTo>
                  <a:pt x="9166057" y="344262"/>
                  <a:pt x="9165783" y="369927"/>
                  <a:pt x="9194801" y="352367"/>
                </a:cubicBezTo>
                <a:cubicBezTo>
                  <a:pt x="9190472" y="366462"/>
                  <a:pt x="9252023" y="353523"/>
                  <a:pt x="9239316" y="368776"/>
                </a:cubicBezTo>
                <a:cubicBezTo>
                  <a:pt x="9259813" y="379833"/>
                  <a:pt x="9267827" y="358579"/>
                  <a:pt x="9288052" y="368014"/>
                </a:cubicBezTo>
                <a:cubicBezTo>
                  <a:pt x="9310099" y="368953"/>
                  <a:pt x="9274359" y="354287"/>
                  <a:pt x="9298465" y="351514"/>
                </a:cubicBezTo>
                <a:cubicBezTo>
                  <a:pt x="9327883" y="350627"/>
                  <a:pt x="9325850" y="325510"/>
                  <a:pt x="9350892" y="355996"/>
                </a:cubicBezTo>
                <a:lnTo>
                  <a:pt x="9430522" y="364586"/>
                </a:lnTo>
                <a:cubicBezTo>
                  <a:pt x="9447485" y="355425"/>
                  <a:pt x="9461870" y="358450"/>
                  <a:pt x="9476215" y="365325"/>
                </a:cubicBezTo>
                <a:cubicBezTo>
                  <a:pt x="9516917" y="360669"/>
                  <a:pt x="9555019" y="370080"/>
                  <a:pt x="9601276" y="371922"/>
                </a:cubicBezTo>
                <a:cubicBezTo>
                  <a:pt x="9650279" y="359692"/>
                  <a:pt x="9677305" y="380141"/>
                  <a:pt x="9726733" y="382019"/>
                </a:cubicBezTo>
                <a:cubicBezTo>
                  <a:pt x="9773839" y="358530"/>
                  <a:pt x="9760877" y="410908"/>
                  <a:pt x="9802144" y="407697"/>
                </a:cubicBezTo>
                <a:cubicBezTo>
                  <a:pt x="9868120" y="385365"/>
                  <a:pt x="9801669" y="424896"/>
                  <a:pt x="9905153" y="413868"/>
                </a:cubicBezTo>
                <a:cubicBezTo>
                  <a:pt x="9910811" y="410359"/>
                  <a:pt x="9923612" y="413238"/>
                  <a:pt x="9922553" y="417787"/>
                </a:cubicBezTo>
                <a:cubicBezTo>
                  <a:pt x="9945213" y="415195"/>
                  <a:pt x="10012509" y="437971"/>
                  <a:pt x="10044658" y="431295"/>
                </a:cubicBezTo>
                <a:cubicBezTo>
                  <a:pt x="10108994" y="441322"/>
                  <a:pt x="10138326" y="418598"/>
                  <a:pt x="10184585" y="420356"/>
                </a:cubicBezTo>
                <a:cubicBezTo>
                  <a:pt x="10238805" y="433245"/>
                  <a:pt x="10270973" y="446023"/>
                  <a:pt x="10366435" y="475646"/>
                </a:cubicBezTo>
                <a:lnTo>
                  <a:pt x="10688220" y="555476"/>
                </a:lnTo>
                <a:cubicBezTo>
                  <a:pt x="10812002" y="626549"/>
                  <a:pt x="10955764" y="565297"/>
                  <a:pt x="11026690" y="563899"/>
                </a:cubicBezTo>
                <a:cubicBezTo>
                  <a:pt x="11053150" y="535972"/>
                  <a:pt x="11079708" y="560938"/>
                  <a:pt x="11113779" y="547086"/>
                </a:cubicBezTo>
                <a:cubicBezTo>
                  <a:pt x="11191398" y="533240"/>
                  <a:pt x="11265999" y="496724"/>
                  <a:pt x="11369556" y="504937"/>
                </a:cubicBezTo>
                <a:cubicBezTo>
                  <a:pt x="11406977" y="422376"/>
                  <a:pt x="11530972" y="456417"/>
                  <a:pt x="11623342" y="401646"/>
                </a:cubicBezTo>
                <a:cubicBezTo>
                  <a:pt x="11678749" y="386540"/>
                  <a:pt x="11771467" y="415601"/>
                  <a:pt x="11786511" y="371608"/>
                </a:cubicBezTo>
                <a:cubicBezTo>
                  <a:pt x="11815065" y="394479"/>
                  <a:pt x="11834769" y="350469"/>
                  <a:pt x="11862577" y="343767"/>
                </a:cubicBezTo>
                <a:cubicBezTo>
                  <a:pt x="11886839" y="357655"/>
                  <a:pt x="11896496" y="342356"/>
                  <a:pt x="11916612" y="337028"/>
                </a:cubicBezTo>
                <a:cubicBezTo>
                  <a:pt x="11926953" y="346090"/>
                  <a:pt x="11944208" y="343709"/>
                  <a:pt x="11948830" y="331280"/>
                </a:cubicBezTo>
                <a:cubicBezTo>
                  <a:pt x="11937556" y="304981"/>
                  <a:pt x="11999127" y="312097"/>
                  <a:pt x="12001583" y="292861"/>
                </a:cubicBezTo>
                <a:cubicBezTo>
                  <a:pt x="12027437" y="287117"/>
                  <a:pt x="12120562" y="289932"/>
                  <a:pt x="12174977" y="277870"/>
                </a:cubicBezTo>
                <a:lnTo>
                  <a:pt x="12192000" y="269767"/>
                </a:lnTo>
                <a:lnTo>
                  <a:pt x="12192000" y="5013196"/>
                </a:lnTo>
                <a:lnTo>
                  <a:pt x="0" y="5013196"/>
                </a:lnTo>
                <a:lnTo>
                  <a:pt x="0" y="630667"/>
                </a:lnTo>
                <a:lnTo>
                  <a:pt x="11075" y="628396"/>
                </a:lnTo>
                <a:cubicBezTo>
                  <a:pt x="23002" y="626376"/>
                  <a:pt x="33255" y="624731"/>
                  <a:pt x="44061" y="621814"/>
                </a:cubicBezTo>
                <a:cubicBezTo>
                  <a:pt x="78982" y="608550"/>
                  <a:pt x="115649" y="579219"/>
                  <a:pt x="136694" y="569633"/>
                </a:cubicBezTo>
                <a:lnTo>
                  <a:pt x="170342" y="564295"/>
                </a:lnTo>
                <a:cubicBezTo>
                  <a:pt x="169880" y="561325"/>
                  <a:pt x="169417" y="558353"/>
                  <a:pt x="168955" y="555382"/>
                </a:cubicBezTo>
                <a:lnTo>
                  <a:pt x="181474" y="554499"/>
                </a:lnTo>
                <a:lnTo>
                  <a:pt x="209440" y="553779"/>
                </a:lnTo>
                <a:cubicBezTo>
                  <a:pt x="226869" y="552113"/>
                  <a:pt x="275442" y="553383"/>
                  <a:pt x="293152" y="549794"/>
                </a:cubicBezTo>
                <a:cubicBezTo>
                  <a:pt x="298104" y="540169"/>
                  <a:pt x="305921" y="534831"/>
                  <a:pt x="315693" y="532248"/>
                </a:cubicBezTo>
                <a:lnTo>
                  <a:pt x="337305" y="531590"/>
                </a:lnTo>
                <a:lnTo>
                  <a:pt x="462252" y="506369"/>
                </a:lnTo>
                <a:lnTo>
                  <a:pt x="479457" y="504341"/>
                </a:lnTo>
                <a:lnTo>
                  <a:pt x="488653" y="496475"/>
                </a:lnTo>
                <a:cubicBezTo>
                  <a:pt x="495751" y="494808"/>
                  <a:pt x="516240" y="495433"/>
                  <a:pt x="522053" y="494343"/>
                </a:cubicBezTo>
                <a:lnTo>
                  <a:pt x="523520" y="489931"/>
                </a:lnTo>
                <a:cubicBezTo>
                  <a:pt x="541965" y="482593"/>
                  <a:pt x="611396" y="458013"/>
                  <a:pt x="632714" y="450319"/>
                </a:cubicBezTo>
                <a:cubicBezTo>
                  <a:pt x="637120" y="456979"/>
                  <a:pt x="646523" y="446165"/>
                  <a:pt x="651426" y="443762"/>
                </a:cubicBezTo>
                <a:cubicBezTo>
                  <a:pt x="652273" y="448286"/>
                  <a:pt x="664268" y="449456"/>
                  <a:pt x="667724" y="445356"/>
                </a:cubicBezTo>
                <a:cubicBezTo>
                  <a:pt x="751466" y="421701"/>
                  <a:pt x="710176" y="468211"/>
                  <a:pt x="757679" y="438363"/>
                </a:cubicBezTo>
                <a:cubicBezTo>
                  <a:pt x="766141" y="436289"/>
                  <a:pt x="773060" y="437997"/>
                  <a:pt x="779159" y="441277"/>
                </a:cubicBezTo>
                <a:lnTo>
                  <a:pt x="788293" y="448081"/>
                </a:lnTo>
                <a:lnTo>
                  <a:pt x="822923" y="434292"/>
                </a:lnTo>
                <a:cubicBezTo>
                  <a:pt x="840014" y="429396"/>
                  <a:pt x="858036" y="426029"/>
                  <a:pt x="876559" y="424306"/>
                </a:cubicBezTo>
                <a:cubicBezTo>
                  <a:pt x="880889" y="433506"/>
                  <a:pt x="895209" y="420068"/>
                  <a:pt x="902011" y="417336"/>
                </a:cubicBezTo>
                <a:cubicBezTo>
                  <a:pt x="902191" y="423390"/>
                  <a:pt x="917419" y="426022"/>
                  <a:pt x="922715" y="420917"/>
                </a:cubicBezTo>
                <a:cubicBezTo>
                  <a:pt x="1035495" y="397234"/>
                  <a:pt x="972839" y="454951"/>
                  <a:pt x="1040139" y="419808"/>
                </a:cubicBezTo>
                <a:cubicBezTo>
                  <a:pt x="1051469" y="417835"/>
                  <a:pt x="1060048" y="420716"/>
                  <a:pt x="1067251" y="425602"/>
                </a:cubicBezTo>
                <a:lnTo>
                  <a:pt x="1080272" y="437887"/>
                </a:lnTo>
                <a:lnTo>
                  <a:pt x="1090219" y="433244"/>
                </a:lnTo>
                <a:cubicBezTo>
                  <a:pt x="1128054" y="432213"/>
                  <a:pt x="1139443" y="444840"/>
                  <a:pt x="1161226" y="431522"/>
                </a:cubicBezTo>
                <a:cubicBezTo>
                  <a:pt x="1194247" y="457797"/>
                  <a:pt x="1182853" y="433812"/>
                  <a:pt x="1207525" y="429257"/>
                </a:cubicBezTo>
                <a:cubicBezTo>
                  <a:pt x="1226951" y="423550"/>
                  <a:pt x="1190923" y="413889"/>
                  <a:pt x="1210030" y="412023"/>
                </a:cubicBezTo>
                <a:cubicBezTo>
                  <a:pt x="1230853" y="418586"/>
                  <a:pt x="1229491" y="397066"/>
                  <a:pt x="1251170" y="405160"/>
                </a:cubicBezTo>
                <a:cubicBezTo>
                  <a:pt x="1246235" y="421478"/>
                  <a:pt x="1293590" y="401251"/>
                  <a:pt x="1295331" y="415400"/>
                </a:cubicBezTo>
                <a:cubicBezTo>
                  <a:pt x="1313247" y="394801"/>
                  <a:pt x="1322885" y="419606"/>
                  <a:pt x="1347118" y="412922"/>
                </a:cubicBezTo>
                <a:cubicBezTo>
                  <a:pt x="1358442" y="405047"/>
                  <a:pt x="1366690" y="403583"/>
                  <a:pt x="1378108" y="411628"/>
                </a:cubicBezTo>
                <a:cubicBezTo>
                  <a:pt x="1430244" y="373345"/>
                  <a:pt x="1410029" y="409382"/>
                  <a:pt x="1459192" y="394137"/>
                </a:cubicBezTo>
                <a:cubicBezTo>
                  <a:pt x="1501499" y="378273"/>
                  <a:pt x="1549591" y="367610"/>
                  <a:pt x="1590120" y="330826"/>
                </a:cubicBezTo>
                <a:cubicBezTo>
                  <a:pt x="1597495" y="320478"/>
                  <a:pt x="1615987" y="316279"/>
                  <a:pt x="1631417" y="321445"/>
                </a:cubicBezTo>
                <a:cubicBezTo>
                  <a:pt x="1634069" y="322335"/>
                  <a:pt x="1636534" y="323476"/>
                  <a:pt x="1638727" y="324828"/>
                </a:cubicBezTo>
                <a:cubicBezTo>
                  <a:pt x="1674229" y="318675"/>
                  <a:pt x="1804005" y="291708"/>
                  <a:pt x="1844438" y="284522"/>
                </a:cubicBezTo>
                <a:cubicBezTo>
                  <a:pt x="1847960" y="297582"/>
                  <a:pt x="1868036" y="273541"/>
                  <a:pt x="1881324" y="281715"/>
                </a:cubicBezTo>
                <a:cubicBezTo>
                  <a:pt x="1890865" y="288925"/>
                  <a:pt x="1899182" y="283313"/>
                  <a:pt x="1908999" y="282556"/>
                </a:cubicBezTo>
                <a:cubicBezTo>
                  <a:pt x="1922050" y="288125"/>
                  <a:pt x="1964084" y="276888"/>
                  <a:pt x="1974956" y="269176"/>
                </a:cubicBezTo>
                <a:cubicBezTo>
                  <a:pt x="2000789" y="242591"/>
                  <a:pt x="2060915" y="260908"/>
                  <a:pt x="2082409" y="240508"/>
                </a:cubicBezTo>
                <a:cubicBezTo>
                  <a:pt x="2090286" y="237431"/>
                  <a:pt x="2098026" y="236104"/>
                  <a:pt x="2105639" y="235866"/>
                </a:cubicBezTo>
                <a:lnTo>
                  <a:pt x="2126992" y="237686"/>
                </a:lnTo>
                <a:lnTo>
                  <a:pt x="2133154" y="243170"/>
                </a:lnTo>
                <a:lnTo>
                  <a:pt x="2146154" y="241550"/>
                </a:lnTo>
                <a:lnTo>
                  <a:pt x="2149901" y="242334"/>
                </a:lnTo>
                <a:cubicBezTo>
                  <a:pt x="2157061" y="243856"/>
                  <a:pt x="2164126" y="245165"/>
                  <a:pt x="2171100" y="245607"/>
                </a:cubicBezTo>
                <a:cubicBezTo>
                  <a:pt x="2161432" y="217726"/>
                  <a:pt x="2228843" y="244778"/>
                  <a:pt x="2209148" y="222443"/>
                </a:cubicBezTo>
                <a:cubicBezTo>
                  <a:pt x="2245795" y="220027"/>
                  <a:pt x="2217435" y="199404"/>
                  <a:pt x="2261889" y="218750"/>
                </a:cubicBezTo>
                <a:cubicBezTo>
                  <a:pt x="2318421" y="194794"/>
                  <a:pt x="2408342" y="201713"/>
                  <a:pt x="2452315" y="166117"/>
                </a:cubicBezTo>
                <a:cubicBezTo>
                  <a:pt x="2447016" y="179502"/>
                  <a:pt x="2471204" y="189377"/>
                  <a:pt x="2487710" y="182485"/>
                </a:cubicBezTo>
                <a:cubicBezTo>
                  <a:pt x="2469218" y="234964"/>
                  <a:pt x="2552592" y="134331"/>
                  <a:pt x="2567870" y="169640"/>
                </a:cubicBezTo>
                <a:cubicBezTo>
                  <a:pt x="2567993" y="136603"/>
                  <a:pt x="2641492" y="79264"/>
                  <a:pt x="2677053" y="105731"/>
                </a:cubicBezTo>
                <a:cubicBezTo>
                  <a:pt x="2730362" y="98156"/>
                  <a:pt x="2767701" y="70180"/>
                  <a:pt x="2823914" y="80085"/>
                </a:cubicBezTo>
                <a:cubicBezTo>
                  <a:pt x="2825573" y="75636"/>
                  <a:pt x="2828354" y="71885"/>
                  <a:pt x="2831912" y="68644"/>
                </a:cubicBezTo>
                <a:lnTo>
                  <a:pt x="2843870" y="60725"/>
                </a:lnTo>
                <a:lnTo>
                  <a:pt x="2846217" y="61243"/>
                </a:lnTo>
                <a:cubicBezTo>
                  <a:pt x="2855406" y="61177"/>
                  <a:pt x="2860075" y="59230"/>
                  <a:pt x="2862745" y="56460"/>
                </a:cubicBezTo>
                <a:lnTo>
                  <a:pt x="2864596" y="52436"/>
                </a:lnTo>
                <a:lnTo>
                  <a:pt x="2875381" y="48221"/>
                </a:lnTo>
                <a:lnTo>
                  <a:pt x="2895139" y="37404"/>
                </a:lnTo>
                <a:lnTo>
                  <a:pt x="2900232" y="37736"/>
                </a:lnTo>
                <a:lnTo>
                  <a:pt x="2932205" y="25091"/>
                </a:lnTo>
                <a:lnTo>
                  <a:pt x="2933310" y="26034"/>
                </a:lnTo>
                <a:cubicBezTo>
                  <a:pt x="2936512" y="27864"/>
                  <a:pt x="2940256" y="28670"/>
                  <a:pt x="2945218" y="27359"/>
                </a:cubicBezTo>
                <a:cubicBezTo>
                  <a:pt x="2947316" y="45762"/>
                  <a:pt x="2952012" y="32829"/>
                  <a:pt x="2966465" y="27335"/>
                </a:cubicBezTo>
                <a:cubicBezTo>
                  <a:pt x="2972951" y="54691"/>
                  <a:pt x="3008144" y="29186"/>
                  <a:pt x="3023668" y="41123"/>
                </a:cubicBezTo>
                <a:cubicBezTo>
                  <a:pt x="3034143" y="36470"/>
                  <a:pt x="3045337" y="32050"/>
                  <a:pt x="3057077" y="28063"/>
                </a:cubicBezTo>
                <a:lnTo>
                  <a:pt x="3151915" y="24461"/>
                </a:lnTo>
                <a:lnTo>
                  <a:pt x="3251671" y="44793"/>
                </a:lnTo>
                <a:cubicBezTo>
                  <a:pt x="3288430" y="44614"/>
                  <a:pt x="3320402" y="52254"/>
                  <a:pt x="3351400" y="45905"/>
                </a:cubicBezTo>
                <a:cubicBezTo>
                  <a:pt x="3364152" y="52066"/>
                  <a:pt x="3376107" y="54432"/>
                  <a:pt x="3387481" y="44661"/>
                </a:cubicBezTo>
                <a:cubicBezTo>
                  <a:pt x="3421834" y="47236"/>
                  <a:pt x="3430384" y="60743"/>
                  <a:pt x="3451923" y="49700"/>
                </a:cubicBezTo>
                <a:cubicBezTo>
                  <a:pt x="3471592" y="71444"/>
                  <a:pt x="3472580" y="62993"/>
                  <a:pt x="3481520" y="56505"/>
                </a:cubicBezTo>
                <a:lnTo>
                  <a:pt x="3482804" y="56030"/>
                </a:lnTo>
                <a:lnTo>
                  <a:pt x="3485495" y="59139"/>
                </a:lnTo>
                <a:lnTo>
                  <a:pt x="3490972" y="60504"/>
                </a:lnTo>
                <a:lnTo>
                  <a:pt x="3505835" y="59295"/>
                </a:lnTo>
                <a:lnTo>
                  <a:pt x="3511410" y="58026"/>
                </a:lnTo>
                <a:cubicBezTo>
                  <a:pt x="3515254" y="57455"/>
                  <a:pt x="3517816" y="57465"/>
                  <a:pt x="3519598" y="57901"/>
                </a:cubicBezTo>
                <a:lnTo>
                  <a:pt x="3519807" y="58156"/>
                </a:lnTo>
                <a:lnTo>
                  <a:pt x="3527466" y="57534"/>
                </a:lnTo>
                <a:cubicBezTo>
                  <a:pt x="3540383" y="55888"/>
                  <a:pt x="3552942" y="53726"/>
                  <a:pt x="3564889" y="51208"/>
                </a:cubicBezTo>
                <a:cubicBezTo>
                  <a:pt x="3575289" y="65525"/>
                  <a:pt x="3619274" y="47602"/>
                  <a:pt x="3614922" y="75022"/>
                </a:cubicBezTo>
                <a:cubicBezTo>
                  <a:pt x="3631051" y="72436"/>
                  <a:pt x="3640626" y="60912"/>
                  <a:pt x="3635506" y="78936"/>
                </a:cubicBezTo>
                <a:cubicBezTo>
                  <a:pt x="3640824" y="78600"/>
                  <a:pt x="3644132" y="80065"/>
                  <a:pt x="3646525" y="82411"/>
                </a:cubicBezTo>
                <a:lnTo>
                  <a:pt x="3647224" y="83521"/>
                </a:lnTo>
                <a:lnTo>
                  <a:pt x="3683100" y="77327"/>
                </a:lnTo>
                <a:lnTo>
                  <a:pt x="3687901" y="78590"/>
                </a:lnTo>
                <a:lnTo>
                  <a:pt x="3711234" y="71883"/>
                </a:lnTo>
                <a:lnTo>
                  <a:pt x="3723318" y="69843"/>
                </a:lnTo>
                <a:lnTo>
                  <a:pt x="3726677" y="66330"/>
                </a:lnTo>
                <a:cubicBezTo>
                  <a:pt x="3730335" y="64168"/>
                  <a:pt x="3735615" y="63170"/>
                  <a:pt x="3744535" y="64808"/>
                </a:cubicBezTo>
                <a:lnTo>
                  <a:pt x="3746608" y="65740"/>
                </a:lnTo>
                <a:lnTo>
                  <a:pt x="3761262" y="60365"/>
                </a:lnTo>
                <a:cubicBezTo>
                  <a:pt x="3765968" y="57919"/>
                  <a:pt x="3770117" y="54839"/>
                  <a:pt x="3773451" y="50884"/>
                </a:cubicBezTo>
                <a:cubicBezTo>
                  <a:pt x="3824036" y="70790"/>
                  <a:pt x="3871065" y="50900"/>
                  <a:pt x="3925626" y="53519"/>
                </a:cubicBezTo>
                <a:cubicBezTo>
                  <a:pt x="3949771" y="85474"/>
                  <a:pt x="4043223" y="44139"/>
                  <a:pt x="4056184" y="12503"/>
                </a:cubicBezTo>
                <a:cubicBezTo>
                  <a:pt x="4056987" y="40004"/>
                  <a:pt x="4124598" y="1322"/>
                  <a:pt x="4142196" y="3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3220057-9F62-4DC7-C6F0-2343EE57FDE2}"/>
              </a:ext>
            </a:extLst>
          </p:cNvPr>
          <p:cNvGraphicFramePr>
            <a:graphicFrameLocks noGrp="1"/>
          </p:cNvGraphicFramePr>
          <p:nvPr>
            <p:ph idx="1"/>
            <p:extLst>
              <p:ext uri="{D42A27DB-BD31-4B8C-83A1-F6EECF244321}">
                <p14:modId xmlns:p14="http://schemas.microsoft.com/office/powerpoint/2010/main" val="271721050"/>
              </p:ext>
            </p:extLst>
          </p:nvPr>
        </p:nvGraphicFramePr>
        <p:xfrm>
          <a:off x="1050925" y="2504941"/>
          <a:ext cx="9810750" cy="3749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2091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EC83F0-D530-02F3-1A0B-3FC794243358}"/>
              </a:ext>
            </a:extLst>
          </p:cNvPr>
          <p:cNvSpPr>
            <a:spLocks noGrp="1"/>
          </p:cNvSpPr>
          <p:nvPr>
            <p:ph type="title"/>
          </p:nvPr>
        </p:nvSpPr>
        <p:spPr>
          <a:xfrm>
            <a:off x="1050879" y="609601"/>
            <a:ext cx="4476464" cy="1216024"/>
          </a:xfrm>
        </p:spPr>
        <p:txBody>
          <a:bodyPr>
            <a:normAutofit/>
          </a:bodyPr>
          <a:lstStyle/>
          <a:p>
            <a:r>
              <a:rPr lang="en-GB" dirty="0">
                <a:ea typeface="Batang"/>
              </a:rPr>
              <a:t>Grief</a:t>
            </a:r>
          </a:p>
        </p:txBody>
      </p:sp>
      <p:sp>
        <p:nvSpPr>
          <p:cNvPr id="3" name="Content Placeholder 2">
            <a:extLst>
              <a:ext uri="{FF2B5EF4-FFF2-40B4-BE49-F238E27FC236}">
                <a16:creationId xmlns:a16="http://schemas.microsoft.com/office/drawing/2014/main" id="{1C40767B-FC62-DAB7-A990-18FFDEC77606}"/>
              </a:ext>
            </a:extLst>
          </p:cNvPr>
          <p:cNvSpPr>
            <a:spLocks noGrp="1"/>
          </p:cNvSpPr>
          <p:nvPr>
            <p:ph idx="1"/>
          </p:nvPr>
        </p:nvSpPr>
        <p:spPr>
          <a:xfrm>
            <a:off x="316303" y="1742536"/>
            <a:ext cx="4610540" cy="5037826"/>
          </a:xfrm>
        </p:spPr>
        <p:txBody>
          <a:bodyPr vert="horz" lIns="91440" tIns="45720" rIns="91440" bIns="45720" rtlCol="0">
            <a:normAutofit/>
          </a:bodyPr>
          <a:lstStyle/>
          <a:p>
            <a:r>
              <a:rPr lang="en-GB" sz="2400" dirty="0">
                <a:latin typeface="Candara"/>
                <a:ea typeface="Batang"/>
              </a:rPr>
              <a:t>Reactions occur when an individual loses someone close to them (these can be emotional or behavioural)</a:t>
            </a:r>
            <a:endParaRPr lang="en-GB" sz="2400" dirty="0">
              <a:latin typeface="Candara"/>
            </a:endParaRPr>
          </a:p>
          <a:p>
            <a:r>
              <a:rPr lang="en-GB" sz="2400" dirty="0">
                <a:latin typeface="Candara"/>
                <a:ea typeface="Batang"/>
              </a:rPr>
              <a:t>Grief may not cause actual physical harm, but it is distressing and does upset daily functioning.</a:t>
            </a:r>
            <a:endParaRPr lang="en-GB" sz="2400" dirty="0">
              <a:ea typeface="Batang"/>
            </a:endParaRPr>
          </a:p>
          <a:p>
            <a:r>
              <a:rPr lang="en-GB" sz="2400" dirty="0">
                <a:latin typeface="Candara"/>
                <a:ea typeface="Batang"/>
              </a:rPr>
              <a:t>Grief can feel like an injury.</a:t>
            </a:r>
            <a:endParaRPr lang="en-GB" sz="2400" dirty="0">
              <a:ea typeface="Batang"/>
            </a:endParaRPr>
          </a:p>
          <a:p>
            <a:r>
              <a:rPr lang="en-GB" sz="2400" dirty="0">
                <a:latin typeface="Candara"/>
                <a:ea typeface="Batang"/>
              </a:rPr>
              <a:t>Loss and Deprivation.</a:t>
            </a:r>
            <a:endParaRPr lang="en-GB" sz="2400" dirty="0">
              <a:ea typeface="Batang"/>
            </a:endParaRPr>
          </a:p>
          <a:p>
            <a:endParaRPr lang="en-GB" dirty="0"/>
          </a:p>
        </p:txBody>
      </p:sp>
      <p:pic>
        <p:nvPicPr>
          <p:cNvPr id="4" name="Picture 4">
            <a:extLst>
              <a:ext uri="{FF2B5EF4-FFF2-40B4-BE49-F238E27FC236}">
                <a16:creationId xmlns:a16="http://schemas.microsoft.com/office/drawing/2014/main" id="{1153008D-1F54-0342-DE5B-9A3E97386909}"/>
              </a:ext>
            </a:extLst>
          </p:cNvPr>
          <p:cNvPicPr>
            <a:picLocks noChangeAspect="1"/>
          </p:cNvPicPr>
          <p:nvPr/>
        </p:nvPicPr>
        <p:blipFill rotWithShape="1">
          <a:blip r:embed="rId2"/>
          <a:srcRect t="227" b="33708"/>
          <a:stretch/>
        </p:blipFill>
        <p:spPr>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p:spPr>
      </p:pic>
    </p:spTree>
    <p:extLst>
      <p:ext uri="{BB962C8B-B14F-4D97-AF65-F5344CB8AC3E}">
        <p14:creationId xmlns:p14="http://schemas.microsoft.com/office/powerpoint/2010/main" val="2936769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5C69B-EA85-F566-BC9E-BB1CAE015A52}"/>
              </a:ext>
            </a:extLst>
          </p:cNvPr>
          <p:cNvSpPr>
            <a:spLocks noGrp="1"/>
          </p:cNvSpPr>
          <p:nvPr>
            <p:ph type="title"/>
          </p:nvPr>
        </p:nvSpPr>
        <p:spPr/>
        <p:txBody>
          <a:bodyPr/>
          <a:lstStyle/>
          <a:p>
            <a:r>
              <a:rPr lang="en-GB" dirty="0">
                <a:ea typeface="Batang"/>
              </a:rPr>
              <a:t>Grief Models</a:t>
            </a:r>
            <a:endParaRPr lang="en-GB" dirty="0"/>
          </a:p>
        </p:txBody>
      </p:sp>
      <p:graphicFrame>
        <p:nvGraphicFramePr>
          <p:cNvPr id="5" name="Content Placeholder 2">
            <a:extLst>
              <a:ext uri="{FF2B5EF4-FFF2-40B4-BE49-F238E27FC236}">
                <a16:creationId xmlns:a16="http://schemas.microsoft.com/office/drawing/2014/main" id="{5CA0198F-9284-E799-8B50-381941B82898}"/>
              </a:ext>
            </a:extLst>
          </p:cNvPr>
          <p:cNvGraphicFramePr>
            <a:graphicFrameLocks noGrp="1"/>
          </p:cNvGraphicFramePr>
          <p:nvPr>
            <p:ph idx="1"/>
          </p:nvPr>
        </p:nvGraphicFramePr>
        <p:xfrm>
          <a:off x="1050879" y="1825624"/>
          <a:ext cx="9810604" cy="44287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4834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11" name="Ink 10">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13" name="Rectangle 12">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5440670"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247ECED-7D32-2A17-6F9C-74DB119D77B0}"/>
              </a:ext>
            </a:extLst>
          </p:cNvPr>
          <p:cNvSpPr>
            <a:spLocks noGrp="1"/>
          </p:cNvSpPr>
          <p:nvPr>
            <p:ph type="title"/>
          </p:nvPr>
        </p:nvSpPr>
        <p:spPr>
          <a:xfrm>
            <a:off x="773408" y="992094"/>
            <a:ext cx="3760499" cy="2795160"/>
          </a:xfrm>
        </p:spPr>
        <p:txBody>
          <a:bodyPr vert="horz" lIns="91440" tIns="45720" rIns="91440" bIns="45720" rtlCol="0" anchor="b">
            <a:normAutofit/>
          </a:bodyPr>
          <a:lstStyle/>
          <a:p>
            <a:pPr algn="ctr"/>
            <a:r>
              <a:rPr lang="en-US" dirty="0">
                <a:ea typeface="Batang"/>
              </a:rPr>
              <a:t>Tonkin's model(1996)</a:t>
            </a:r>
            <a:endParaRPr lang="en-US" dirty="0"/>
          </a:p>
        </p:txBody>
      </p:sp>
      <p:pic>
        <p:nvPicPr>
          <p:cNvPr id="4" name="Picture 4" descr="Diagram&#10;&#10;Description automatically generated">
            <a:extLst>
              <a:ext uri="{FF2B5EF4-FFF2-40B4-BE49-F238E27FC236}">
                <a16:creationId xmlns:a16="http://schemas.microsoft.com/office/drawing/2014/main" id="{D6FE6DF4-FE01-9A10-3073-540B5A031E57}"/>
              </a:ext>
            </a:extLst>
          </p:cNvPr>
          <p:cNvPicPr>
            <a:picLocks noGrp="1" noChangeAspect="1"/>
          </p:cNvPicPr>
          <p:nvPr>
            <p:ph idx="1"/>
          </p:nvPr>
        </p:nvPicPr>
        <p:blipFill>
          <a:blip r:embed="rId5"/>
          <a:stretch>
            <a:fillRect/>
          </a:stretch>
        </p:blipFill>
        <p:spPr>
          <a:xfrm>
            <a:off x="5617029" y="1137660"/>
            <a:ext cx="5857124" cy="4627129"/>
          </a:xfrm>
          <a:prstGeom prst="rect">
            <a:avLst/>
          </a:prstGeom>
        </p:spPr>
      </p:pic>
    </p:spTree>
    <p:extLst>
      <p:ext uri="{BB962C8B-B14F-4D97-AF65-F5344CB8AC3E}">
        <p14:creationId xmlns:p14="http://schemas.microsoft.com/office/powerpoint/2010/main" val="3921452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11" name="Ink 10">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13" name="Rectangle 12">
            <a:extLst>
              <a:ext uri="{FF2B5EF4-FFF2-40B4-BE49-F238E27FC236}">
                <a16:creationId xmlns:a16="http://schemas.microsoft.com/office/drawing/2014/main" id="{3C54F4CE-85F0-46ED-80DA-9518C9251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ADD1FCA-8ACB-4958-81DD-4CDD6D3E1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5440670" cy="6858000"/>
          </a:xfrm>
          <a:custGeom>
            <a:avLst/>
            <a:gdLst>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9647 w 5734864"/>
              <a:gd name="connsiteY33" fmla="*/ 1936120 h 6858000"/>
              <a:gd name="connsiteX34" fmla="*/ 714660 w 5734864"/>
              <a:gd name="connsiteY34" fmla="*/ 1982709 h 6858000"/>
              <a:gd name="connsiteX35" fmla="*/ 710759 w 5734864"/>
              <a:gd name="connsiteY35" fmla="*/ 2013010 h 6858000"/>
              <a:gd name="connsiteX36" fmla="*/ 697927 w 5734864"/>
              <a:gd name="connsiteY36" fmla="*/ 2069833 h 6858000"/>
              <a:gd name="connsiteX37" fmla="*/ 693594 w 5734864"/>
              <a:gd name="connsiteY37" fmla="*/ 2103731 h 6858000"/>
              <a:gd name="connsiteX38" fmla="*/ 691109 w 5734864"/>
              <a:gd name="connsiteY38" fmla="*/ 2124027 h 6858000"/>
              <a:gd name="connsiteX39" fmla="*/ 676593 w 5734864"/>
              <a:gd name="connsiteY39" fmla="*/ 2176182 h 6858000"/>
              <a:gd name="connsiteX40" fmla="*/ 633227 w 5734864"/>
              <a:gd name="connsiteY40" fmla="*/ 2258036 h 6858000"/>
              <a:gd name="connsiteX41" fmla="*/ 625564 w 5734864"/>
              <a:gd name="connsiteY41" fmla="*/ 2284567 h 6858000"/>
              <a:gd name="connsiteX42" fmla="*/ 627074 w 5734864"/>
              <a:gd name="connsiteY42" fmla="*/ 2289605 h 6858000"/>
              <a:gd name="connsiteX43" fmla="*/ 614574 w 5734864"/>
              <a:gd name="connsiteY43" fmla="*/ 2308717 h 6858000"/>
              <a:gd name="connsiteX44" fmla="*/ 606890 w 5734864"/>
              <a:gd name="connsiteY44" fmla="*/ 2320662 h 6858000"/>
              <a:gd name="connsiteX45" fmla="*/ 605558 w 5734864"/>
              <a:gd name="connsiteY45" fmla="*/ 2327897 h 6858000"/>
              <a:gd name="connsiteX46" fmla="*/ 602202 w 5734864"/>
              <a:gd name="connsiteY46" fmla="*/ 2357749 h 6858000"/>
              <a:gd name="connsiteX47" fmla="*/ 600213 w 5734864"/>
              <a:gd name="connsiteY47" fmla="*/ 2364905 h 6858000"/>
              <a:gd name="connsiteX48" fmla="*/ 597160 w 5734864"/>
              <a:gd name="connsiteY48" fmla="*/ 2388351 h 6858000"/>
              <a:gd name="connsiteX49" fmla="*/ 597982 w 5734864"/>
              <a:gd name="connsiteY49" fmla="*/ 2402296 h 6858000"/>
              <a:gd name="connsiteX50" fmla="*/ 593150 w 5734864"/>
              <a:gd name="connsiteY50" fmla="*/ 2420015 h 6858000"/>
              <a:gd name="connsiteX51" fmla="*/ 592833 w 5734864"/>
              <a:gd name="connsiteY51" fmla="*/ 2422749 h 6858000"/>
              <a:gd name="connsiteX52" fmla="*/ 594479 w 5734864"/>
              <a:gd name="connsiteY52" fmla="*/ 2426002 h 6858000"/>
              <a:gd name="connsiteX53" fmla="*/ 591963 w 5734864"/>
              <a:gd name="connsiteY53" fmla="*/ 2431950 h 6858000"/>
              <a:gd name="connsiteX54" fmla="*/ 591544 w 5734864"/>
              <a:gd name="connsiteY54" fmla="*/ 2433897 h 6858000"/>
              <a:gd name="connsiteX55" fmla="*/ 589519 w 5734864"/>
              <a:gd name="connsiteY55" fmla="*/ 2451398 h 6858000"/>
              <a:gd name="connsiteX56" fmla="*/ 590037 w 5734864"/>
              <a:gd name="connsiteY56" fmla="*/ 2455536 h 6858000"/>
              <a:gd name="connsiteX57" fmla="*/ 588179 w 5734864"/>
              <a:gd name="connsiteY57" fmla="*/ 2462981 h 6858000"/>
              <a:gd name="connsiteX58" fmla="*/ 583434 w 5734864"/>
              <a:gd name="connsiteY58" fmla="*/ 2503991 h 6858000"/>
              <a:gd name="connsiteX59" fmla="*/ 567942 w 5734864"/>
              <a:gd name="connsiteY59" fmla="*/ 2652936 h 6858000"/>
              <a:gd name="connsiteX60" fmla="*/ 573869 w 5734864"/>
              <a:gd name="connsiteY60" fmla="*/ 2670188 h 6858000"/>
              <a:gd name="connsiteX61" fmla="*/ 575243 w 5734864"/>
              <a:gd name="connsiteY61" fmla="*/ 2688114 h 6858000"/>
              <a:gd name="connsiteX62" fmla="*/ 573824 w 5734864"/>
              <a:gd name="connsiteY62" fmla="*/ 2689856 h 6858000"/>
              <a:gd name="connsiteX63" fmla="*/ 570699 w 5734864"/>
              <a:gd name="connsiteY63" fmla="*/ 2709353 h 6858000"/>
              <a:gd name="connsiteX64" fmla="*/ 573192 w 5734864"/>
              <a:gd name="connsiteY64" fmla="*/ 2714527 h 6858000"/>
              <a:gd name="connsiteX65" fmla="*/ 572044 w 5734864"/>
              <a:gd name="connsiteY65" fmla="*/ 2728187 h 6858000"/>
              <a:gd name="connsiteX66" fmla="*/ 572465 w 5734864"/>
              <a:gd name="connsiteY66" fmla="*/ 2755863 h 6858000"/>
              <a:gd name="connsiteX67" fmla="*/ 570028 w 5734864"/>
              <a:gd name="connsiteY67" fmla="*/ 2760324 h 6858000"/>
              <a:gd name="connsiteX68" fmla="*/ 566748 w 5734864"/>
              <a:gd name="connsiteY68" fmla="*/ 2800948 h 6858000"/>
              <a:gd name="connsiteX69" fmla="*/ 565509 w 5734864"/>
              <a:gd name="connsiteY69" fmla="*/ 2801167 h 6858000"/>
              <a:gd name="connsiteX70" fmla="*/ 559367 w 5734864"/>
              <a:gd name="connsiteY70" fmla="*/ 2811129 h 6858000"/>
              <a:gd name="connsiteX71" fmla="*/ 550354 w 5734864"/>
              <a:gd name="connsiteY71" fmla="*/ 2830949 h 6858000"/>
              <a:gd name="connsiteX72" fmla="*/ 514795 w 5734864"/>
              <a:gd name="connsiteY72" fmla="*/ 2872433 h 6858000"/>
              <a:gd name="connsiteX73" fmla="*/ 509875 w 5734864"/>
              <a:gd name="connsiteY73" fmla="*/ 2923099 h 6858000"/>
              <a:gd name="connsiteX74" fmla="*/ 509577 w 5734864"/>
              <a:gd name="connsiteY74" fmla="*/ 2923197 h 6858000"/>
              <a:gd name="connsiteX75" fmla="*/ 507597 w 5734864"/>
              <a:gd name="connsiteY75" fmla="*/ 2931868 h 6858000"/>
              <a:gd name="connsiteX76" fmla="*/ 507379 w 5734864"/>
              <a:gd name="connsiteY76" fmla="*/ 2938322 h 6858000"/>
              <a:gd name="connsiteX77" fmla="*/ 504725 w 5734864"/>
              <a:gd name="connsiteY77" fmla="*/ 2954519 h 6858000"/>
              <a:gd name="connsiteX78" fmla="*/ 502018 w 5734864"/>
              <a:gd name="connsiteY78" fmla="*/ 2959643 h 6858000"/>
              <a:gd name="connsiteX79" fmla="*/ 498360 w 5734864"/>
              <a:gd name="connsiteY79" fmla="*/ 2961019 h 6858000"/>
              <a:gd name="connsiteX80" fmla="*/ 498483 w 5734864"/>
              <a:gd name="connsiteY80" fmla="*/ 2962590 h 6858000"/>
              <a:gd name="connsiteX81" fmla="*/ 484403 w 5734864"/>
              <a:gd name="connsiteY81" fmla="*/ 2990538 h 6858000"/>
              <a:gd name="connsiteX82" fmla="*/ 463075 w 5734864"/>
              <a:gd name="connsiteY82" fmla="*/ 3055956 h 6858000"/>
              <a:gd name="connsiteX83" fmla="*/ 455013 w 5734864"/>
              <a:gd name="connsiteY83" fmla="*/ 3094482 h 6858000"/>
              <a:gd name="connsiteX84" fmla="*/ 428391 w 5734864"/>
              <a:gd name="connsiteY84" fmla="*/ 3198850 h 6858000"/>
              <a:gd name="connsiteX85" fmla="*/ 401440 w 5734864"/>
              <a:gd name="connsiteY85" fmla="*/ 3307560 h 6858000"/>
              <a:gd name="connsiteX86" fmla="*/ 386076 w 5734864"/>
              <a:gd name="connsiteY86" fmla="*/ 3373943 h 6858000"/>
              <a:gd name="connsiteX87" fmla="*/ 374726 w 5734864"/>
              <a:gd name="connsiteY87" fmla="*/ 3381364 h 6858000"/>
              <a:gd name="connsiteX88" fmla="*/ 369145 w 5734864"/>
              <a:gd name="connsiteY88" fmla="*/ 3383729 h 6858000"/>
              <a:gd name="connsiteX89" fmla="*/ 364294 w 5734864"/>
              <a:gd name="connsiteY89" fmla="*/ 3414159 h 6858000"/>
              <a:gd name="connsiteX90" fmla="*/ 366450 w 5734864"/>
              <a:gd name="connsiteY90" fmla="*/ 3436925 h 6858000"/>
              <a:gd name="connsiteX91" fmla="*/ 351743 w 5734864"/>
              <a:gd name="connsiteY91" fmla="*/ 3521619 h 6858000"/>
              <a:gd name="connsiteX92" fmla="*/ 345784 w 5734864"/>
              <a:gd name="connsiteY92" fmla="*/ 3603757 h 6858000"/>
              <a:gd name="connsiteX93" fmla="*/ 344198 w 5734864"/>
              <a:gd name="connsiteY93" fmla="*/ 3652424 h 6858000"/>
              <a:gd name="connsiteX94" fmla="*/ 352450 w 5734864"/>
              <a:gd name="connsiteY94" fmla="*/ 3665222 h 6858000"/>
              <a:gd name="connsiteX95" fmla="*/ 342621 w 5734864"/>
              <a:gd name="connsiteY95" fmla="*/ 3700804 h 6858000"/>
              <a:gd name="connsiteX96" fmla="*/ 341514 w 5734864"/>
              <a:gd name="connsiteY96" fmla="*/ 3734774 h 6858000"/>
              <a:gd name="connsiteX97" fmla="*/ 340607 w 5734864"/>
              <a:gd name="connsiteY97" fmla="*/ 3785153 h 6858000"/>
              <a:gd name="connsiteX98" fmla="*/ 340707 w 5734864"/>
              <a:gd name="connsiteY98" fmla="*/ 3788177 h 6858000"/>
              <a:gd name="connsiteX99" fmla="*/ 340361 w 5734864"/>
              <a:gd name="connsiteY99" fmla="*/ 3798803 h 6858000"/>
              <a:gd name="connsiteX100" fmla="*/ 339642 w 5734864"/>
              <a:gd name="connsiteY100" fmla="*/ 3838750 h 6858000"/>
              <a:gd name="connsiteX101" fmla="*/ 360295 w 5734864"/>
              <a:gd name="connsiteY101" fmla="*/ 4015196 h 6858000"/>
              <a:gd name="connsiteX102" fmla="*/ 339043 w 5734864"/>
              <a:gd name="connsiteY102" fmla="*/ 4052778 h 6858000"/>
              <a:gd name="connsiteX103" fmla="*/ 339343 w 5734864"/>
              <a:gd name="connsiteY103" fmla="*/ 4096257 h 6858000"/>
              <a:gd name="connsiteX104" fmla="*/ 340786 w 5734864"/>
              <a:gd name="connsiteY104" fmla="*/ 4321136 h 6858000"/>
              <a:gd name="connsiteX105" fmla="*/ 343158 w 5734864"/>
              <a:gd name="connsiteY105" fmla="*/ 4429174 h 6858000"/>
              <a:gd name="connsiteX106" fmla="*/ 334599 w 5734864"/>
              <a:gd name="connsiteY106" fmla="*/ 4449938 h 6858000"/>
              <a:gd name="connsiteX107" fmla="*/ 332890 w 5734864"/>
              <a:gd name="connsiteY107" fmla="*/ 4453515 h 6858000"/>
              <a:gd name="connsiteX108" fmla="*/ 331105 w 5734864"/>
              <a:gd name="connsiteY108" fmla="*/ 4467941 h 6858000"/>
              <a:gd name="connsiteX109" fmla="*/ 324289 w 5734864"/>
              <a:gd name="connsiteY109" fmla="*/ 4471861 h 6858000"/>
              <a:gd name="connsiteX110" fmla="*/ 317079 w 5734864"/>
              <a:gd name="connsiteY110" fmla="*/ 4493468 h 6858000"/>
              <a:gd name="connsiteX111" fmla="*/ 315557 w 5734864"/>
              <a:gd name="connsiteY111" fmla="*/ 4520067 h 6858000"/>
              <a:gd name="connsiteX112" fmla="*/ 315240 w 5734864"/>
              <a:gd name="connsiteY112" fmla="*/ 4536872 h 6858000"/>
              <a:gd name="connsiteX113" fmla="*/ 316200 w 5734864"/>
              <a:gd name="connsiteY113" fmla="*/ 4538297 h 6858000"/>
              <a:gd name="connsiteX114" fmla="*/ 317507 w 5734864"/>
              <a:gd name="connsiteY114" fmla="*/ 4547582 h 6858000"/>
              <a:gd name="connsiteX115" fmla="*/ 323078 w 5734864"/>
              <a:gd name="connsiteY115" fmla="*/ 4592102 h 6858000"/>
              <a:gd name="connsiteX116" fmla="*/ 328722 w 5734864"/>
              <a:gd name="connsiteY116" fmla="*/ 4667914 h 6858000"/>
              <a:gd name="connsiteX117" fmla="*/ 335597 w 5734864"/>
              <a:gd name="connsiteY117" fmla="*/ 4695035 h 6858000"/>
              <a:gd name="connsiteX118" fmla="*/ 339485 w 5734864"/>
              <a:gd name="connsiteY118" fmla="*/ 4695979 h 6858000"/>
              <a:gd name="connsiteX119" fmla="*/ 341089 w 5734864"/>
              <a:gd name="connsiteY119" fmla="*/ 4704268 h 6858000"/>
              <a:gd name="connsiteX120" fmla="*/ 342177 w 5734864"/>
              <a:gd name="connsiteY120" fmla="*/ 4706060 h 6858000"/>
              <a:gd name="connsiteX121" fmla="*/ 347751 w 5734864"/>
              <a:gd name="connsiteY121" fmla="*/ 4716754 h 6858000"/>
              <a:gd name="connsiteX122" fmla="*/ 344125 w 5734864"/>
              <a:gd name="connsiteY122" fmla="*/ 4764669 h 6858000"/>
              <a:gd name="connsiteX123" fmla="*/ 340188 w 5734864"/>
              <a:gd name="connsiteY123" fmla="*/ 4779386 h 6858000"/>
              <a:gd name="connsiteX124" fmla="*/ 335146 w 5734864"/>
              <a:gd name="connsiteY124" fmla="*/ 4787491 h 6858000"/>
              <a:gd name="connsiteX125" fmla="*/ 319124 w 5734864"/>
              <a:gd name="connsiteY125" fmla="*/ 4843514 h 6858000"/>
              <a:gd name="connsiteX126" fmla="*/ 305956 w 5734864"/>
              <a:gd name="connsiteY126" fmla="*/ 4881505 h 6858000"/>
              <a:gd name="connsiteX127" fmla="*/ 301062 w 5734864"/>
              <a:gd name="connsiteY127" fmla="*/ 4889332 h 6858000"/>
              <a:gd name="connsiteX128" fmla="*/ 302141 w 5734864"/>
              <a:gd name="connsiteY128" fmla="*/ 4899400 h 6858000"/>
              <a:gd name="connsiteX129" fmla="*/ 304424 w 5734864"/>
              <a:gd name="connsiteY129" fmla="*/ 4902664 h 6858000"/>
              <a:gd name="connsiteX130" fmla="*/ 293123 w 5734864"/>
              <a:gd name="connsiteY130" fmla="*/ 4932769 h 6858000"/>
              <a:gd name="connsiteX131" fmla="*/ 292275 w 5734864"/>
              <a:gd name="connsiteY131" fmla="*/ 4936482 h 6858000"/>
              <a:gd name="connsiteX132" fmla="*/ 288304 w 5734864"/>
              <a:gd name="connsiteY132" fmla="*/ 4962325 h 6858000"/>
              <a:gd name="connsiteX133" fmla="*/ 287420 w 5734864"/>
              <a:gd name="connsiteY133" fmla="*/ 5042193 h 6858000"/>
              <a:gd name="connsiteX134" fmla="*/ 287020 w 5734864"/>
              <a:gd name="connsiteY134" fmla="*/ 5065655 h 6858000"/>
              <a:gd name="connsiteX135" fmla="*/ 288488 w 5734864"/>
              <a:gd name="connsiteY135" fmla="*/ 5082216 h 6858000"/>
              <a:gd name="connsiteX136" fmla="*/ 282763 w 5734864"/>
              <a:gd name="connsiteY136" fmla="*/ 5127114 h 6858000"/>
              <a:gd name="connsiteX137" fmla="*/ 269316 w 5734864"/>
              <a:gd name="connsiteY137" fmla="*/ 5202682 h 6858000"/>
              <a:gd name="connsiteX138" fmla="*/ 269174 w 5734864"/>
              <a:gd name="connsiteY138" fmla="*/ 5230835 h 6858000"/>
              <a:gd name="connsiteX139" fmla="*/ 272679 w 5734864"/>
              <a:gd name="connsiteY139" fmla="*/ 5232660 h 6858000"/>
              <a:gd name="connsiteX140" fmla="*/ 272160 w 5734864"/>
              <a:gd name="connsiteY140" fmla="*/ 5241150 h 6858000"/>
              <a:gd name="connsiteX141" fmla="*/ 272760 w 5734864"/>
              <a:gd name="connsiteY141" fmla="*/ 5243156 h 6858000"/>
              <a:gd name="connsiteX142" fmla="*/ 275462 w 5734864"/>
              <a:gd name="connsiteY142" fmla="*/ 5254919 h 6858000"/>
              <a:gd name="connsiteX143" fmla="*/ 262897 w 5734864"/>
              <a:gd name="connsiteY143" fmla="*/ 5286259 h 6858000"/>
              <a:gd name="connsiteX144" fmla="*/ 252761 w 5734864"/>
              <a:gd name="connsiteY144" fmla="*/ 5357801 h 6858000"/>
              <a:gd name="connsiteX145" fmla="*/ 242360 w 5734864"/>
              <a:gd name="connsiteY145" fmla="*/ 5460080 h 6858000"/>
              <a:gd name="connsiteX146" fmla="*/ 229880 w 5734864"/>
              <a:gd name="connsiteY146" fmla="*/ 5539714 h 6858000"/>
              <a:gd name="connsiteX147" fmla="*/ 204283 w 5734864"/>
              <a:gd name="connsiteY147" fmla="*/ 5639080 h 6858000"/>
              <a:gd name="connsiteX148" fmla="*/ 198948 w 5734864"/>
              <a:gd name="connsiteY148" fmla="*/ 5710958 h 6858000"/>
              <a:gd name="connsiteX149" fmla="*/ 192367 w 5734864"/>
              <a:gd name="connsiteY149" fmla="*/ 5719859 h 6858000"/>
              <a:gd name="connsiteX150" fmla="*/ 188035 w 5734864"/>
              <a:gd name="connsiteY150" fmla="*/ 5729935 h 6858000"/>
              <a:gd name="connsiteX151" fmla="*/ 188428 w 5734864"/>
              <a:gd name="connsiteY151" fmla="*/ 5731182 h 6858000"/>
              <a:gd name="connsiteX152" fmla="*/ 181635 w 5734864"/>
              <a:gd name="connsiteY152" fmla="*/ 5753538 h 6858000"/>
              <a:gd name="connsiteX153" fmla="*/ 169744 w 5734864"/>
              <a:gd name="connsiteY153" fmla="*/ 5796307 h 6858000"/>
              <a:gd name="connsiteX154" fmla="*/ 170351 w 5734864"/>
              <a:gd name="connsiteY154" fmla="*/ 5796644 h 6858000"/>
              <a:gd name="connsiteX155" fmla="*/ 171559 w 5734864"/>
              <a:gd name="connsiteY155" fmla="*/ 5803435 h 6858000"/>
              <a:gd name="connsiteX156" fmla="*/ 172284 w 5734864"/>
              <a:gd name="connsiteY156" fmla="*/ 5816391 h 6858000"/>
              <a:gd name="connsiteX157" fmla="*/ 182542 w 5734864"/>
              <a:gd name="connsiteY157" fmla="*/ 5846382 h 6858000"/>
              <a:gd name="connsiteX158" fmla="*/ 175877 w 5734864"/>
              <a:gd name="connsiteY158" fmla="*/ 5871336 h 6858000"/>
              <a:gd name="connsiteX159" fmla="*/ 174910 w 5734864"/>
              <a:gd name="connsiteY159" fmla="*/ 5876376 h 6858000"/>
              <a:gd name="connsiteX160" fmla="*/ 175047 w 5734864"/>
              <a:gd name="connsiteY160" fmla="*/ 5876483 h 6858000"/>
              <a:gd name="connsiteX161" fmla="*/ 174335 w 5734864"/>
              <a:gd name="connsiteY161" fmla="*/ 5881814 h 6858000"/>
              <a:gd name="connsiteX162" fmla="*/ 171273 w 5734864"/>
              <a:gd name="connsiteY162" fmla="*/ 5895339 h 6858000"/>
              <a:gd name="connsiteX163" fmla="*/ 171658 w 5734864"/>
              <a:gd name="connsiteY163" fmla="*/ 5898749 h 6858000"/>
              <a:gd name="connsiteX164" fmla="*/ 174658 w 5734864"/>
              <a:gd name="connsiteY164" fmla="*/ 5919558 h 6858000"/>
              <a:gd name="connsiteX165" fmla="*/ 169099 w 5734864"/>
              <a:gd name="connsiteY165" fmla="*/ 5984417 h 6858000"/>
              <a:gd name="connsiteX166" fmla="*/ 162007 w 5734864"/>
              <a:gd name="connsiteY166" fmla="*/ 6049043 h 6858000"/>
              <a:gd name="connsiteX167" fmla="*/ 156875 w 5734864"/>
              <a:gd name="connsiteY167" fmla="*/ 6114000 h 6858000"/>
              <a:gd name="connsiteX168" fmla="*/ 165441 w 5734864"/>
              <a:gd name="connsiteY168" fmla="*/ 6146938 h 6858000"/>
              <a:gd name="connsiteX169" fmla="*/ 165177 w 5734864"/>
              <a:gd name="connsiteY169" fmla="*/ 6150658 h 6858000"/>
              <a:gd name="connsiteX170" fmla="*/ 161772 w 5734864"/>
              <a:gd name="connsiteY170" fmla="*/ 6160011 h 6858000"/>
              <a:gd name="connsiteX171" fmla="*/ 160051 w 5734864"/>
              <a:gd name="connsiteY171" fmla="*/ 6163393 h 6858000"/>
              <a:gd name="connsiteX172" fmla="*/ 158473 w 5734864"/>
              <a:gd name="connsiteY172" fmla="*/ 6168628 h 6858000"/>
              <a:gd name="connsiteX173" fmla="*/ 158573 w 5734864"/>
              <a:gd name="connsiteY173" fmla="*/ 6168799 h 6858000"/>
              <a:gd name="connsiteX174" fmla="*/ 146463 w 5734864"/>
              <a:gd name="connsiteY174" fmla="*/ 6196671 h 6858000"/>
              <a:gd name="connsiteX175" fmla="*/ 150209 w 5734864"/>
              <a:gd name="connsiteY175" fmla="*/ 6232365 h 6858000"/>
              <a:gd name="connsiteX176" fmla="*/ 148544 w 5734864"/>
              <a:gd name="connsiteY176" fmla="*/ 6246162 h 6858000"/>
              <a:gd name="connsiteX177" fmla="*/ 148403 w 5734864"/>
              <a:gd name="connsiteY177" fmla="*/ 6253754 h 6858000"/>
              <a:gd name="connsiteX178" fmla="*/ 138880 w 5734864"/>
              <a:gd name="connsiteY178" fmla="*/ 6276449 h 6858000"/>
              <a:gd name="connsiteX179" fmla="*/ 138683 w 5734864"/>
              <a:gd name="connsiteY179" fmla="*/ 6279721 h 6858000"/>
              <a:gd name="connsiteX180" fmla="*/ 130721 w 5734864"/>
              <a:gd name="connsiteY180" fmla="*/ 6293675 h 6858000"/>
              <a:gd name="connsiteX181" fmla="*/ 120717 w 5734864"/>
              <a:gd name="connsiteY181" fmla="*/ 6313967 h 6858000"/>
              <a:gd name="connsiteX182" fmla="*/ 120841 w 5734864"/>
              <a:gd name="connsiteY182" fmla="*/ 6315437 h 6858000"/>
              <a:gd name="connsiteX183" fmla="*/ 115208 w 5734864"/>
              <a:gd name="connsiteY183" fmla="*/ 6324024 h 6858000"/>
              <a:gd name="connsiteX184" fmla="*/ 101217 w 5734864"/>
              <a:gd name="connsiteY184" fmla="*/ 6365923 h 6858000"/>
              <a:gd name="connsiteX185" fmla="*/ 74946 w 5734864"/>
              <a:gd name="connsiteY185" fmla="*/ 6556817 h 6858000"/>
              <a:gd name="connsiteX186" fmla="*/ 16001 w 5734864"/>
              <a:gd name="connsiteY186" fmla="*/ 6808678 h 6858000"/>
              <a:gd name="connsiteX187" fmla="*/ 0 w 5734864"/>
              <a:gd name="connsiteY187" fmla="*/ 6858000 h 6858000"/>
              <a:gd name="connsiteX188" fmla="*/ 5734864 w 5734864"/>
              <a:gd name="connsiteY188" fmla="*/ 685800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6695 w 5734864"/>
              <a:gd name="connsiteY13" fmla="*/ 1035077 h 6858000"/>
              <a:gd name="connsiteX14" fmla="*/ 847865 w 5734864"/>
              <a:gd name="connsiteY14" fmla="*/ 1070795 h 6858000"/>
              <a:gd name="connsiteX15" fmla="*/ 862786 w 5734864"/>
              <a:gd name="connsiteY15" fmla="*/ 1238994 h 6858000"/>
              <a:gd name="connsiteX16" fmla="*/ 859345 w 5734864"/>
              <a:gd name="connsiteY16" fmla="*/ 1380427 h 6858000"/>
              <a:gd name="connsiteX17" fmla="*/ 855172 w 5734864"/>
              <a:gd name="connsiteY17" fmla="*/ 1435262 h 6858000"/>
              <a:gd name="connsiteX18" fmla="*/ 860494 w 5734864"/>
              <a:gd name="connsiteY18" fmla="*/ 1453861 h 6858000"/>
              <a:gd name="connsiteX19" fmla="*/ 853731 w 5734864"/>
              <a:gd name="connsiteY19" fmla="*/ 1467047 h 6858000"/>
              <a:gd name="connsiteX20" fmla="*/ 845847 w 5734864"/>
              <a:gd name="connsiteY20" fmla="*/ 1502307 h 6858000"/>
              <a:gd name="connsiteX21" fmla="*/ 817613 w 5734864"/>
              <a:gd name="connsiteY21" fmla="*/ 1565166 h 6858000"/>
              <a:gd name="connsiteX22" fmla="*/ 804223 w 5734864"/>
              <a:gd name="connsiteY22" fmla="*/ 1601941 h 6858000"/>
              <a:gd name="connsiteX23" fmla="*/ 791773 w 5734864"/>
              <a:gd name="connsiteY23" fmla="*/ 1627005 h 6858000"/>
              <a:gd name="connsiteX24" fmla="*/ 774645 w 5734864"/>
              <a:gd name="connsiteY24" fmla="*/ 1699922 h 6858000"/>
              <a:gd name="connsiteX25" fmla="*/ 752343 w 5734864"/>
              <a:gd name="connsiteY25" fmla="*/ 1824604 h 6858000"/>
              <a:gd name="connsiteX26" fmla="*/ 746254 w 5734864"/>
              <a:gd name="connsiteY26" fmla="*/ 1850222 h 6858000"/>
              <a:gd name="connsiteX27" fmla="*/ 728600 w 5734864"/>
              <a:gd name="connsiteY27" fmla="*/ 1869603 h 6858000"/>
              <a:gd name="connsiteX28" fmla="*/ 724396 w 5734864"/>
              <a:gd name="connsiteY28" fmla="*/ 1883104 h 6858000"/>
              <a:gd name="connsiteX29" fmla="*/ 722165 w 5734864"/>
              <a:gd name="connsiteY29" fmla="*/ 1885924 h 6858000"/>
              <a:gd name="connsiteX30" fmla="*/ 721338 w 5734864"/>
              <a:gd name="connsiteY30" fmla="*/ 1887123 h 6858000"/>
              <a:gd name="connsiteX31" fmla="*/ 714840 w 5734864"/>
              <a:gd name="connsiteY31" fmla="*/ 1902274 h 6858000"/>
              <a:gd name="connsiteX32" fmla="*/ 722847 w 5734864"/>
              <a:gd name="connsiteY32" fmla="*/ 1929891 h 6858000"/>
              <a:gd name="connsiteX33" fmla="*/ 714660 w 5734864"/>
              <a:gd name="connsiteY33" fmla="*/ 1982709 h 6858000"/>
              <a:gd name="connsiteX34" fmla="*/ 710759 w 5734864"/>
              <a:gd name="connsiteY34" fmla="*/ 2013010 h 6858000"/>
              <a:gd name="connsiteX35" fmla="*/ 697927 w 5734864"/>
              <a:gd name="connsiteY35" fmla="*/ 2069833 h 6858000"/>
              <a:gd name="connsiteX36" fmla="*/ 693594 w 5734864"/>
              <a:gd name="connsiteY36" fmla="*/ 2103731 h 6858000"/>
              <a:gd name="connsiteX37" fmla="*/ 691109 w 5734864"/>
              <a:gd name="connsiteY37" fmla="*/ 2124027 h 6858000"/>
              <a:gd name="connsiteX38" fmla="*/ 676593 w 5734864"/>
              <a:gd name="connsiteY38" fmla="*/ 2176182 h 6858000"/>
              <a:gd name="connsiteX39" fmla="*/ 633227 w 5734864"/>
              <a:gd name="connsiteY39" fmla="*/ 2258036 h 6858000"/>
              <a:gd name="connsiteX40" fmla="*/ 625564 w 5734864"/>
              <a:gd name="connsiteY40" fmla="*/ 2284567 h 6858000"/>
              <a:gd name="connsiteX41" fmla="*/ 627074 w 5734864"/>
              <a:gd name="connsiteY41" fmla="*/ 2289605 h 6858000"/>
              <a:gd name="connsiteX42" fmla="*/ 614574 w 5734864"/>
              <a:gd name="connsiteY42" fmla="*/ 2308717 h 6858000"/>
              <a:gd name="connsiteX43" fmla="*/ 606890 w 5734864"/>
              <a:gd name="connsiteY43" fmla="*/ 2320662 h 6858000"/>
              <a:gd name="connsiteX44" fmla="*/ 605558 w 5734864"/>
              <a:gd name="connsiteY44" fmla="*/ 2327897 h 6858000"/>
              <a:gd name="connsiteX45" fmla="*/ 602202 w 5734864"/>
              <a:gd name="connsiteY45" fmla="*/ 2357749 h 6858000"/>
              <a:gd name="connsiteX46" fmla="*/ 600213 w 5734864"/>
              <a:gd name="connsiteY46" fmla="*/ 2364905 h 6858000"/>
              <a:gd name="connsiteX47" fmla="*/ 597160 w 5734864"/>
              <a:gd name="connsiteY47" fmla="*/ 2388351 h 6858000"/>
              <a:gd name="connsiteX48" fmla="*/ 597982 w 5734864"/>
              <a:gd name="connsiteY48" fmla="*/ 2402296 h 6858000"/>
              <a:gd name="connsiteX49" fmla="*/ 593150 w 5734864"/>
              <a:gd name="connsiteY49" fmla="*/ 2420015 h 6858000"/>
              <a:gd name="connsiteX50" fmla="*/ 592833 w 5734864"/>
              <a:gd name="connsiteY50" fmla="*/ 2422749 h 6858000"/>
              <a:gd name="connsiteX51" fmla="*/ 594479 w 5734864"/>
              <a:gd name="connsiteY51" fmla="*/ 2426002 h 6858000"/>
              <a:gd name="connsiteX52" fmla="*/ 591963 w 5734864"/>
              <a:gd name="connsiteY52" fmla="*/ 2431950 h 6858000"/>
              <a:gd name="connsiteX53" fmla="*/ 591544 w 5734864"/>
              <a:gd name="connsiteY53" fmla="*/ 2433897 h 6858000"/>
              <a:gd name="connsiteX54" fmla="*/ 589519 w 5734864"/>
              <a:gd name="connsiteY54" fmla="*/ 2451398 h 6858000"/>
              <a:gd name="connsiteX55" fmla="*/ 590037 w 5734864"/>
              <a:gd name="connsiteY55" fmla="*/ 2455536 h 6858000"/>
              <a:gd name="connsiteX56" fmla="*/ 588179 w 5734864"/>
              <a:gd name="connsiteY56" fmla="*/ 2462981 h 6858000"/>
              <a:gd name="connsiteX57" fmla="*/ 583434 w 5734864"/>
              <a:gd name="connsiteY57" fmla="*/ 2503991 h 6858000"/>
              <a:gd name="connsiteX58" fmla="*/ 567942 w 5734864"/>
              <a:gd name="connsiteY58" fmla="*/ 2652936 h 6858000"/>
              <a:gd name="connsiteX59" fmla="*/ 573869 w 5734864"/>
              <a:gd name="connsiteY59" fmla="*/ 2670188 h 6858000"/>
              <a:gd name="connsiteX60" fmla="*/ 575243 w 5734864"/>
              <a:gd name="connsiteY60" fmla="*/ 2688114 h 6858000"/>
              <a:gd name="connsiteX61" fmla="*/ 573824 w 5734864"/>
              <a:gd name="connsiteY61" fmla="*/ 2689856 h 6858000"/>
              <a:gd name="connsiteX62" fmla="*/ 570699 w 5734864"/>
              <a:gd name="connsiteY62" fmla="*/ 2709353 h 6858000"/>
              <a:gd name="connsiteX63" fmla="*/ 573192 w 5734864"/>
              <a:gd name="connsiteY63" fmla="*/ 2714527 h 6858000"/>
              <a:gd name="connsiteX64" fmla="*/ 572044 w 5734864"/>
              <a:gd name="connsiteY64" fmla="*/ 2728187 h 6858000"/>
              <a:gd name="connsiteX65" fmla="*/ 572465 w 5734864"/>
              <a:gd name="connsiteY65" fmla="*/ 2755863 h 6858000"/>
              <a:gd name="connsiteX66" fmla="*/ 570028 w 5734864"/>
              <a:gd name="connsiteY66" fmla="*/ 2760324 h 6858000"/>
              <a:gd name="connsiteX67" fmla="*/ 566748 w 5734864"/>
              <a:gd name="connsiteY67" fmla="*/ 2800948 h 6858000"/>
              <a:gd name="connsiteX68" fmla="*/ 565509 w 5734864"/>
              <a:gd name="connsiteY68" fmla="*/ 2801167 h 6858000"/>
              <a:gd name="connsiteX69" fmla="*/ 559367 w 5734864"/>
              <a:gd name="connsiteY69" fmla="*/ 2811129 h 6858000"/>
              <a:gd name="connsiteX70" fmla="*/ 550354 w 5734864"/>
              <a:gd name="connsiteY70" fmla="*/ 2830949 h 6858000"/>
              <a:gd name="connsiteX71" fmla="*/ 514795 w 5734864"/>
              <a:gd name="connsiteY71" fmla="*/ 2872433 h 6858000"/>
              <a:gd name="connsiteX72" fmla="*/ 509875 w 5734864"/>
              <a:gd name="connsiteY72" fmla="*/ 2923099 h 6858000"/>
              <a:gd name="connsiteX73" fmla="*/ 509577 w 5734864"/>
              <a:gd name="connsiteY73" fmla="*/ 2923197 h 6858000"/>
              <a:gd name="connsiteX74" fmla="*/ 507597 w 5734864"/>
              <a:gd name="connsiteY74" fmla="*/ 2931868 h 6858000"/>
              <a:gd name="connsiteX75" fmla="*/ 507379 w 5734864"/>
              <a:gd name="connsiteY75" fmla="*/ 2938322 h 6858000"/>
              <a:gd name="connsiteX76" fmla="*/ 504725 w 5734864"/>
              <a:gd name="connsiteY76" fmla="*/ 2954519 h 6858000"/>
              <a:gd name="connsiteX77" fmla="*/ 502018 w 5734864"/>
              <a:gd name="connsiteY77" fmla="*/ 2959643 h 6858000"/>
              <a:gd name="connsiteX78" fmla="*/ 498360 w 5734864"/>
              <a:gd name="connsiteY78" fmla="*/ 2961019 h 6858000"/>
              <a:gd name="connsiteX79" fmla="*/ 498483 w 5734864"/>
              <a:gd name="connsiteY79" fmla="*/ 2962590 h 6858000"/>
              <a:gd name="connsiteX80" fmla="*/ 484403 w 5734864"/>
              <a:gd name="connsiteY80" fmla="*/ 2990538 h 6858000"/>
              <a:gd name="connsiteX81" fmla="*/ 463075 w 5734864"/>
              <a:gd name="connsiteY81" fmla="*/ 3055956 h 6858000"/>
              <a:gd name="connsiteX82" fmla="*/ 455013 w 5734864"/>
              <a:gd name="connsiteY82" fmla="*/ 3094482 h 6858000"/>
              <a:gd name="connsiteX83" fmla="*/ 428391 w 5734864"/>
              <a:gd name="connsiteY83" fmla="*/ 3198850 h 6858000"/>
              <a:gd name="connsiteX84" fmla="*/ 401440 w 5734864"/>
              <a:gd name="connsiteY84" fmla="*/ 3307560 h 6858000"/>
              <a:gd name="connsiteX85" fmla="*/ 386076 w 5734864"/>
              <a:gd name="connsiteY85" fmla="*/ 3373943 h 6858000"/>
              <a:gd name="connsiteX86" fmla="*/ 374726 w 5734864"/>
              <a:gd name="connsiteY86" fmla="*/ 3381364 h 6858000"/>
              <a:gd name="connsiteX87" fmla="*/ 369145 w 5734864"/>
              <a:gd name="connsiteY87" fmla="*/ 3383729 h 6858000"/>
              <a:gd name="connsiteX88" fmla="*/ 364294 w 5734864"/>
              <a:gd name="connsiteY88" fmla="*/ 3414159 h 6858000"/>
              <a:gd name="connsiteX89" fmla="*/ 366450 w 5734864"/>
              <a:gd name="connsiteY89" fmla="*/ 3436925 h 6858000"/>
              <a:gd name="connsiteX90" fmla="*/ 351743 w 5734864"/>
              <a:gd name="connsiteY90" fmla="*/ 3521619 h 6858000"/>
              <a:gd name="connsiteX91" fmla="*/ 345784 w 5734864"/>
              <a:gd name="connsiteY91" fmla="*/ 3603757 h 6858000"/>
              <a:gd name="connsiteX92" fmla="*/ 344198 w 5734864"/>
              <a:gd name="connsiteY92" fmla="*/ 3652424 h 6858000"/>
              <a:gd name="connsiteX93" fmla="*/ 352450 w 5734864"/>
              <a:gd name="connsiteY93" fmla="*/ 3665222 h 6858000"/>
              <a:gd name="connsiteX94" fmla="*/ 342621 w 5734864"/>
              <a:gd name="connsiteY94" fmla="*/ 3700804 h 6858000"/>
              <a:gd name="connsiteX95" fmla="*/ 341514 w 5734864"/>
              <a:gd name="connsiteY95" fmla="*/ 3734774 h 6858000"/>
              <a:gd name="connsiteX96" fmla="*/ 340607 w 5734864"/>
              <a:gd name="connsiteY96" fmla="*/ 3785153 h 6858000"/>
              <a:gd name="connsiteX97" fmla="*/ 340707 w 5734864"/>
              <a:gd name="connsiteY97" fmla="*/ 3788177 h 6858000"/>
              <a:gd name="connsiteX98" fmla="*/ 340361 w 5734864"/>
              <a:gd name="connsiteY98" fmla="*/ 3798803 h 6858000"/>
              <a:gd name="connsiteX99" fmla="*/ 339642 w 5734864"/>
              <a:gd name="connsiteY99" fmla="*/ 3838750 h 6858000"/>
              <a:gd name="connsiteX100" fmla="*/ 360295 w 5734864"/>
              <a:gd name="connsiteY100" fmla="*/ 4015196 h 6858000"/>
              <a:gd name="connsiteX101" fmla="*/ 339043 w 5734864"/>
              <a:gd name="connsiteY101" fmla="*/ 4052778 h 6858000"/>
              <a:gd name="connsiteX102" fmla="*/ 339343 w 5734864"/>
              <a:gd name="connsiteY102" fmla="*/ 4096257 h 6858000"/>
              <a:gd name="connsiteX103" fmla="*/ 340786 w 5734864"/>
              <a:gd name="connsiteY103" fmla="*/ 4321136 h 6858000"/>
              <a:gd name="connsiteX104" fmla="*/ 343158 w 5734864"/>
              <a:gd name="connsiteY104" fmla="*/ 4429174 h 6858000"/>
              <a:gd name="connsiteX105" fmla="*/ 334599 w 5734864"/>
              <a:gd name="connsiteY105" fmla="*/ 4449938 h 6858000"/>
              <a:gd name="connsiteX106" fmla="*/ 332890 w 5734864"/>
              <a:gd name="connsiteY106" fmla="*/ 4453515 h 6858000"/>
              <a:gd name="connsiteX107" fmla="*/ 331105 w 5734864"/>
              <a:gd name="connsiteY107" fmla="*/ 4467941 h 6858000"/>
              <a:gd name="connsiteX108" fmla="*/ 324289 w 5734864"/>
              <a:gd name="connsiteY108" fmla="*/ 4471861 h 6858000"/>
              <a:gd name="connsiteX109" fmla="*/ 317079 w 5734864"/>
              <a:gd name="connsiteY109" fmla="*/ 4493468 h 6858000"/>
              <a:gd name="connsiteX110" fmla="*/ 315557 w 5734864"/>
              <a:gd name="connsiteY110" fmla="*/ 4520067 h 6858000"/>
              <a:gd name="connsiteX111" fmla="*/ 315240 w 5734864"/>
              <a:gd name="connsiteY111" fmla="*/ 4536872 h 6858000"/>
              <a:gd name="connsiteX112" fmla="*/ 316200 w 5734864"/>
              <a:gd name="connsiteY112" fmla="*/ 4538297 h 6858000"/>
              <a:gd name="connsiteX113" fmla="*/ 317507 w 5734864"/>
              <a:gd name="connsiteY113" fmla="*/ 4547582 h 6858000"/>
              <a:gd name="connsiteX114" fmla="*/ 323078 w 5734864"/>
              <a:gd name="connsiteY114" fmla="*/ 4592102 h 6858000"/>
              <a:gd name="connsiteX115" fmla="*/ 328722 w 5734864"/>
              <a:gd name="connsiteY115" fmla="*/ 4667914 h 6858000"/>
              <a:gd name="connsiteX116" fmla="*/ 335597 w 5734864"/>
              <a:gd name="connsiteY116" fmla="*/ 4695035 h 6858000"/>
              <a:gd name="connsiteX117" fmla="*/ 339485 w 5734864"/>
              <a:gd name="connsiteY117" fmla="*/ 4695979 h 6858000"/>
              <a:gd name="connsiteX118" fmla="*/ 341089 w 5734864"/>
              <a:gd name="connsiteY118" fmla="*/ 4704268 h 6858000"/>
              <a:gd name="connsiteX119" fmla="*/ 342177 w 5734864"/>
              <a:gd name="connsiteY119" fmla="*/ 4706060 h 6858000"/>
              <a:gd name="connsiteX120" fmla="*/ 347751 w 5734864"/>
              <a:gd name="connsiteY120" fmla="*/ 4716754 h 6858000"/>
              <a:gd name="connsiteX121" fmla="*/ 344125 w 5734864"/>
              <a:gd name="connsiteY121" fmla="*/ 4764669 h 6858000"/>
              <a:gd name="connsiteX122" fmla="*/ 340188 w 5734864"/>
              <a:gd name="connsiteY122" fmla="*/ 4779386 h 6858000"/>
              <a:gd name="connsiteX123" fmla="*/ 335146 w 5734864"/>
              <a:gd name="connsiteY123" fmla="*/ 4787491 h 6858000"/>
              <a:gd name="connsiteX124" fmla="*/ 319124 w 5734864"/>
              <a:gd name="connsiteY124" fmla="*/ 4843514 h 6858000"/>
              <a:gd name="connsiteX125" fmla="*/ 305956 w 5734864"/>
              <a:gd name="connsiteY125" fmla="*/ 4881505 h 6858000"/>
              <a:gd name="connsiteX126" fmla="*/ 301062 w 5734864"/>
              <a:gd name="connsiteY126" fmla="*/ 4889332 h 6858000"/>
              <a:gd name="connsiteX127" fmla="*/ 302141 w 5734864"/>
              <a:gd name="connsiteY127" fmla="*/ 4899400 h 6858000"/>
              <a:gd name="connsiteX128" fmla="*/ 304424 w 5734864"/>
              <a:gd name="connsiteY128" fmla="*/ 4902664 h 6858000"/>
              <a:gd name="connsiteX129" fmla="*/ 293123 w 5734864"/>
              <a:gd name="connsiteY129" fmla="*/ 4932769 h 6858000"/>
              <a:gd name="connsiteX130" fmla="*/ 292275 w 5734864"/>
              <a:gd name="connsiteY130" fmla="*/ 4936482 h 6858000"/>
              <a:gd name="connsiteX131" fmla="*/ 288304 w 5734864"/>
              <a:gd name="connsiteY131" fmla="*/ 4962325 h 6858000"/>
              <a:gd name="connsiteX132" fmla="*/ 287420 w 5734864"/>
              <a:gd name="connsiteY132" fmla="*/ 5042193 h 6858000"/>
              <a:gd name="connsiteX133" fmla="*/ 287020 w 5734864"/>
              <a:gd name="connsiteY133" fmla="*/ 5065655 h 6858000"/>
              <a:gd name="connsiteX134" fmla="*/ 288488 w 5734864"/>
              <a:gd name="connsiteY134" fmla="*/ 5082216 h 6858000"/>
              <a:gd name="connsiteX135" fmla="*/ 282763 w 5734864"/>
              <a:gd name="connsiteY135" fmla="*/ 5127114 h 6858000"/>
              <a:gd name="connsiteX136" fmla="*/ 269316 w 5734864"/>
              <a:gd name="connsiteY136" fmla="*/ 5202682 h 6858000"/>
              <a:gd name="connsiteX137" fmla="*/ 269174 w 5734864"/>
              <a:gd name="connsiteY137" fmla="*/ 5230835 h 6858000"/>
              <a:gd name="connsiteX138" fmla="*/ 272679 w 5734864"/>
              <a:gd name="connsiteY138" fmla="*/ 5232660 h 6858000"/>
              <a:gd name="connsiteX139" fmla="*/ 272160 w 5734864"/>
              <a:gd name="connsiteY139" fmla="*/ 5241150 h 6858000"/>
              <a:gd name="connsiteX140" fmla="*/ 272760 w 5734864"/>
              <a:gd name="connsiteY140" fmla="*/ 5243156 h 6858000"/>
              <a:gd name="connsiteX141" fmla="*/ 275462 w 5734864"/>
              <a:gd name="connsiteY141" fmla="*/ 5254919 h 6858000"/>
              <a:gd name="connsiteX142" fmla="*/ 262897 w 5734864"/>
              <a:gd name="connsiteY142" fmla="*/ 5286259 h 6858000"/>
              <a:gd name="connsiteX143" fmla="*/ 252761 w 5734864"/>
              <a:gd name="connsiteY143" fmla="*/ 5357801 h 6858000"/>
              <a:gd name="connsiteX144" fmla="*/ 242360 w 5734864"/>
              <a:gd name="connsiteY144" fmla="*/ 5460080 h 6858000"/>
              <a:gd name="connsiteX145" fmla="*/ 229880 w 5734864"/>
              <a:gd name="connsiteY145" fmla="*/ 5539714 h 6858000"/>
              <a:gd name="connsiteX146" fmla="*/ 204283 w 5734864"/>
              <a:gd name="connsiteY146" fmla="*/ 5639080 h 6858000"/>
              <a:gd name="connsiteX147" fmla="*/ 198948 w 5734864"/>
              <a:gd name="connsiteY147" fmla="*/ 5710958 h 6858000"/>
              <a:gd name="connsiteX148" fmla="*/ 192367 w 5734864"/>
              <a:gd name="connsiteY148" fmla="*/ 5719859 h 6858000"/>
              <a:gd name="connsiteX149" fmla="*/ 188035 w 5734864"/>
              <a:gd name="connsiteY149" fmla="*/ 5729935 h 6858000"/>
              <a:gd name="connsiteX150" fmla="*/ 188428 w 5734864"/>
              <a:gd name="connsiteY150" fmla="*/ 5731182 h 6858000"/>
              <a:gd name="connsiteX151" fmla="*/ 181635 w 5734864"/>
              <a:gd name="connsiteY151" fmla="*/ 5753538 h 6858000"/>
              <a:gd name="connsiteX152" fmla="*/ 169744 w 5734864"/>
              <a:gd name="connsiteY152" fmla="*/ 5796307 h 6858000"/>
              <a:gd name="connsiteX153" fmla="*/ 170351 w 5734864"/>
              <a:gd name="connsiteY153" fmla="*/ 5796644 h 6858000"/>
              <a:gd name="connsiteX154" fmla="*/ 171559 w 5734864"/>
              <a:gd name="connsiteY154" fmla="*/ 5803435 h 6858000"/>
              <a:gd name="connsiteX155" fmla="*/ 172284 w 5734864"/>
              <a:gd name="connsiteY155" fmla="*/ 5816391 h 6858000"/>
              <a:gd name="connsiteX156" fmla="*/ 182542 w 5734864"/>
              <a:gd name="connsiteY156" fmla="*/ 5846382 h 6858000"/>
              <a:gd name="connsiteX157" fmla="*/ 175877 w 5734864"/>
              <a:gd name="connsiteY157" fmla="*/ 5871336 h 6858000"/>
              <a:gd name="connsiteX158" fmla="*/ 174910 w 5734864"/>
              <a:gd name="connsiteY158" fmla="*/ 5876376 h 6858000"/>
              <a:gd name="connsiteX159" fmla="*/ 175047 w 5734864"/>
              <a:gd name="connsiteY159" fmla="*/ 5876483 h 6858000"/>
              <a:gd name="connsiteX160" fmla="*/ 174335 w 5734864"/>
              <a:gd name="connsiteY160" fmla="*/ 5881814 h 6858000"/>
              <a:gd name="connsiteX161" fmla="*/ 171273 w 5734864"/>
              <a:gd name="connsiteY161" fmla="*/ 5895339 h 6858000"/>
              <a:gd name="connsiteX162" fmla="*/ 171658 w 5734864"/>
              <a:gd name="connsiteY162" fmla="*/ 5898749 h 6858000"/>
              <a:gd name="connsiteX163" fmla="*/ 174658 w 5734864"/>
              <a:gd name="connsiteY163" fmla="*/ 5919558 h 6858000"/>
              <a:gd name="connsiteX164" fmla="*/ 169099 w 5734864"/>
              <a:gd name="connsiteY164" fmla="*/ 5984417 h 6858000"/>
              <a:gd name="connsiteX165" fmla="*/ 162007 w 5734864"/>
              <a:gd name="connsiteY165" fmla="*/ 6049043 h 6858000"/>
              <a:gd name="connsiteX166" fmla="*/ 156875 w 5734864"/>
              <a:gd name="connsiteY166" fmla="*/ 6114000 h 6858000"/>
              <a:gd name="connsiteX167" fmla="*/ 165441 w 5734864"/>
              <a:gd name="connsiteY167" fmla="*/ 6146938 h 6858000"/>
              <a:gd name="connsiteX168" fmla="*/ 165177 w 5734864"/>
              <a:gd name="connsiteY168" fmla="*/ 6150658 h 6858000"/>
              <a:gd name="connsiteX169" fmla="*/ 161772 w 5734864"/>
              <a:gd name="connsiteY169" fmla="*/ 6160011 h 6858000"/>
              <a:gd name="connsiteX170" fmla="*/ 160051 w 5734864"/>
              <a:gd name="connsiteY170" fmla="*/ 6163393 h 6858000"/>
              <a:gd name="connsiteX171" fmla="*/ 158473 w 5734864"/>
              <a:gd name="connsiteY171" fmla="*/ 6168628 h 6858000"/>
              <a:gd name="connsiteX172" fmla="*/ 158573 w 5734864"/>
              <a:gd name="connsiteY172" fmla="*/ 6168799 h 6858000"/>
              <a:gd name="connsiteX173" fmla="*/ 146463 w 5734864"/>
              <a:gd name="connsiteY173" fmla="*/ 6196671 h 6858000"/>
              <a:gd name="connsiteX174" fmla="*/ 150209 w 5734864"/>
              <a:gd name="connsiteY174" fmla="*/ 6232365 h 6858000"/>
              <a:gd name="connsiteX175" fmla="*/ 148544 w 5734864"/>
              <a:gd name="connsiteY175" fmla="*/ 6246162 h 6858000"/>
              <a:gd name="connsiteX176" fmla="*/ 148403 w 5734864"/>
              <a:gd name="connsiteY176" fmla="*/ 6253754 h 6858000"/>
              <a:gd name="connsiteX177" fmla="*/ 138880 w 5734864"/>
              <a:gd name="connsiteY177" fmla="*/ 6276449 h 6858000"/>
              <a:gd name="connsiteX178" fmla="*/ 138683 w 5734864"/>
              <a:gd name="connsiteY178" fmla="*/ 6279721 h 6858000"/>
              <a:gd name="connsiteX179" fmla="*/ 130721 w 5734864"/>
              <a:gd name="connsiteY179" fmla="*/ 6293675 h 6858000"/>
              <a:gd name="connsiteX180" fmla="*/ 120717 w 5734864"/>
              <a:gd name="connsiteY180" fmla="*/ 6313967 h 6858000"/>
              <a:gd name="connsiteX181" fmla="*/ 120841 w 5734864"/>
              <a:gd name="connsiteY181" fmla="*/ 6315437 h 6858000"/>
              <a:gd name="connsiteX182" fmla="*/ 115208 w 5734864"/>
              <a:gd name="connsiteY182" fmla="*/ 6324024 h 6858000"/>
              <a:gd name="connsiteX183" fmla="*/ 101217 w 5734864"/>
              <a:gd name="connsiteY183" fmla="*/ 6365923 h 6858000"/>
              <a:gd name="connsiteX184" fmla="*/ 74946 w 5734864"/>
              <a:gd name="connsiteY184" fmla="*/ 6556817 h 6858000"/>
              <a:gd name="connsiteX185" fmla="*/ 16001 w 5734864"/>
              <a:gd name="connsiteY185" fmla="*/ 6808678 h 6858000"/>
              <a:gd name="connsiteX186" fmla="*/ 0 w 5734864"/>
              <a:gd name="connsiteY186" fmla="*/ 6858000 h 6858000"/>
              <a:gd name="connsiteX187" fmla="*/ 5734864 w 5734864"/>
              <a:gd name="connsiteY187" fmla="*/ 6858000 h 6858000"/>
              <a:gd name="connsiteX188" fmla="*/ 5734864 w 5734864"/>
              <a:gd name="connsiteY188" fmla="*/ 0 h 6858000"/>
              <a:gd name="connsiteX0" fmla="*/ 5734864 w 5734864"/>
              <a:gd name="connsiteY0" fmla="*/ 0 h 6858000"/>
              <a:gd name="connsiteX1" fmla="*/ 771611 w 5734864"/>
              <a:gd name="connsiteY1" fmla="*/ 0 h 6858000"/>
              <a:gd name="connsiteX2" fmla="*/ 771679 w 5734864"/>
              <a:gd name="connsiteY2" fmla="*/ 49108 h 6858000"/>
              <a:gd name="connsiteX3" fmla="*/ 794248 w 5734864"/>
              <a:gd name="connsiteY3" fmla="*/ 200968 h 6858000"/>
              <a:gd name="connsiteX4" fmla="*/ 801749 w 5734864"/>
              <a:gd name="connsiteY4" fmla="*/ 414071 h 6858000"/>
              <a:gd name="connsiteX5" fmla="*/ 818548 w 5734864"/>
              <a:gd name="connsiteY5" fmla="*/ 585467 h 6858000"/>
              <a:gd name="connsiteX6" fmla="*/ 857476 w 5734864"/>
              <a:gd name="connsiteY6" fmla="*/ 800623 h 6858000"/>
              <a:gd name="connsiteX7" fmla="*/ 851083 w 5734864"/>
              <a:gd name="connsiteY7" fmla="*/ 878903 h 6858000"/>
              <a:gd name="connsiteX8" fmla="*/ 873564 w 5734864"/>
              <a:gd name="connsiteY8" fmla="*/ 943826 h 6858000"/>
              <a:gd name="connsiteX9" fmla="*/ 864705 w 5734864"/>
              <a:gd name="connsiteY9" fmla="*/ 973328 h 6858000"/>
              <a:gd name="connsiteX10" fmla="*/ 862869 w 5734864"/>
              <a:gd name="connsiteY10" fmla="*/ 978457 h 6858000"/>
              <a:gd name="connsiteX11" fmla="*/ 862233 w 5734864"/>
              <a:gd name="connsiteY11" fmla="*/ 998041 h 6858000"/>
              <a:gd name="connsiteX12" fmla="*/ 853665 w 5734864"/>
              <a:gd name="connsiteY12" fmla="*/ 1004750 h 6858000"/>
              <a:gd name="connsiteX13" fmla="*/ 847865 w 5734864"/>
              <a:gd name="connsiteY13" fmla="*/ 1070795 h 6858000"/>
              <a:gd name="connsiteX14" fmla="*/ 862786 w 5734864"/>
              <a:gd name="connsiteY14" fmla="*/ 1238994 h 6858000"/>
              <a:gd name="connsiteX15" fmla="*/ 859345 w 5734864"/>
              <a:gd name="connsiteY15" fmla="*/ 1380427 h 6858000"/>
              <a:gd name="connsiteX16" fmla="*/ 855172 w 5734864"/>
              <a:gd name="connsiteY16" fmla="*/ 1435262 h 6858000"/>
              <a:gd name="connsiteX17" fmla="*/ 860494 w 5734864"/>
              <a:gd name="connsiteY17" fmla="*/ 1453861 h 6858000"/>
              <a:gd name="connsiteX18" fmla="*/ 853731 w 5734864"/>
              <a:gd name="connsiteY18" fmla="*/ 1467047 h 6858000"/>
              <a:gd name="connsiteX19" fmla="*/ 845847 w 5734864"/>
              <a:gd name="connsiteY19" fmla="*/ 1502307 h 6858000"/>
              <a:gd name="connsiteX20" fmla="*/ 817613 w 5734864"/>
              <a:gd name="connsiteY20" fmla="*/ 1565166 h 6858000"/>
              <a:gd name="connsiteX21" fmla="*/ 804223 w 5734864"/>
              <a:gd name="connsiteY21" fmla="*/ 1601941 h 6858000"/>
              <a:gd name="connsiteX22" fmla="*/ 791773 w 5734864"/>
              <a:gd name="connsiteY22" fmla="*/ 1627005 h 6858000"/>
              <a:gd name="connsiteX23" fmla="*/ 774645 w 5734864"/>
              <a:gd name="connsiteY23" fmla="*/ 1699922 h 6858000"/>
              <a:gd name="connsiteX24" fmla="*/ 752343 w 5734864"/>
              <a:gd name="connsiteY24" fmla="*/ 1824604 h 6858000"/>
              <a:gd name="connsiteX25" fmla="*/ 746254 w 5734864"/>
              <a:gd name="connsiteY25" fmla="*/ 1850222 h 6858000"/>
              <a:gd name="connsiteX26" fmla="*/ 728600 w 5734864"/>
              <a:gd name="connsiteY26" fmla="*/ 1869603 h 6858000"/>
              <a:gd name="connsiteX27" fmla="*/ 724396 w 5734864"/>
              <a:gd name="connsiteY27" fmla="*/ 1883104 h 6858000"/>
              <a:gd name="connsiteX28" fmla="*/ 722165 w 5734864"/>
              <a:gd name="connsiteY28" fmla="*/ 1885924 h 6858000"/>
              <a:gd name="connsiteX29" fmla="*/ 721338 w 5734864"/>
              <a:gd name="connsiteY29" fmla="*/ 1887123 h 6858000"/>
              <a:gd name="connsiteX30" fmla="*/ 714840 w 5734864"/>
              <a:gd name="connsiteY30" fmla="*/ 1902274 h 6858000"/>
              <a:gd name="connsiteX31" fmla="*/ 722847 w 5734864"/>
              <a:gd name="connsiteY31" fmla="*/ 1929891 h 6858000"/>
              <a:gd name="connsiteX32" fmla="*/ 714660 w 5734864"/>
              <a:gd name="connsiteY32" fmla="*/ 1982709 h 6858000"/>
              <a:gd name="connsiteX33" fmla="*/ 710759 w 5734864"/>
              <a:gd name="connsiteY33" fmla="*/ 2013010 h 6858000"/>
              <a:gd name="connsiteX34" fmla="*/ 697927 w 5734864"/>
              <a:gd name="connsiteY34" fmla="*/ 2069833 h 6858000"/>
              <a:gd name="connsiteX35" fmla="*/ 693594 w 5734864"/>
              <a:gd name="connsiteY35" fmla="*/ 2103731 h 6858000"/>
              <a:gd name="connsiteX36" fmla="*/ 691109 w 5734864"/>
              <a:gd name="connsiteY36" fmla="*/ 2124027 h 6858000"/>
              <a:gd name="connsiteX37" fmla="*/ 676593 w 5734864"/>
              <a:gd name="connsiteY37" fmla="*/ 2176182 h 6858000"/>
              <a:gd name="connsiteX38" fmla="*/ 633227 w 5734864"/>
              <a:gd name="connsiteY38" fmla="*/ 2258036 h 6858000"/>
              <a:gd name="connsiteX39" fmla="*/ 625564 w 5734864"/>
              <a:gd name="connsiteY39" fmla="*/ 2284567 h 6858000"/>
              <a:gd name="connsiteX40" fmla="*/ 627074 w 5734864"/>
              <a:gd name="connsiteY40" fmla="*/ 2289605 h 6858000"/>
              <a:gd name="connsiteX41" fmla="*/ 614574 w 5734864"/>
              <a:gd name="connsiteY41" fmla="*/ 2308717 h 6858000"/>
              <a:gd name="connsiteX42" fmla="*/ 606890 w 5734864"/>
              <a:gd name="connsiteY42" fmla="*/ 2320662 h 6858000"/>
              <a:gd name="connsiteX43" fmla="*/ 605558 w 5734864"/>
              <a:gd name="connsiteY43" fmla="*/ 2327897 h 6858000"/>
              <a:gd name="connsiteX44" fmla="*/ 602202 w 5734864"/>
              <a:gd name="connsiteY44" fmla="*/ 2357749 h 6858000"/>
              <a:gd name="connsiteX45" fmla="*/ 600213 w 5734864"/>
              <a:gd name="connsiteY45" fmla="*/ 2364905 h 6858000"/>
              <a:gd name="connsiteX46" fmla="*/ 597160 w 5734864"/>
              <a:gd name="connsiteY46" fmla="*/ 2388351 h 6858000"/>
              <a:gd name="connsiteX47" fmla="*/ 597982 w 5734864"/>
              <a:gd name="connsiteY47" fmla="*/ 2402296 h 6858000"/>
              <a:gd name="connsiteX48" fmla="*/ 593150 w 5734864"/>
              <a:gd name="connsiteY48" fmla="*/ 2420015 h 6858000"/>
              <a:gd name="connsiteX49" fmla="*/ 592833 w 5734864"/>
              <a:gd name="connsiteY49" fmla="*/ 2422749 h 6858000"/>
              <a:gd name="connsiteX50" fmla="*/ 594479 w 5734864"/>
              <a:gd name="connsiteY50" fmla="*/ 2426002 h 6858000"/>
              <a:gd name="connsiteX51" fmla="*/ 591963 w 5734864"/>
              <a:gd name="connsiteY51" fmla="*/ 2431950 h 6858000"/>
              <a:gd name="connsiteX52" fmla="*/ 591544 w 5734864"/>
              <a:gd name="connsiteY52" fmla="*/ 2433897 h 6858000"/>
              <a:gd name="connsiteX53" fmla="*/ 589519 w 5734864"/>
              <a:gd name="connsiteY53" fmla="*/ 2451398 h 6858000"/>
              <a:gd name="connsiteX54" fmla="*/ 590037 w 5734864"/>
              <a:gd name="connsiteY54" fmla="*/ 2455536 h 6858000"/>
              <a:gd name="connsiteX55" fmla="*/ 588179 w 5734864"/>
              <a:gd name="connsiteY55" fmla="*/ 2462981 h 6858000"/>
              <a:gd name="connsiteX56" fmla="*/ 583434 w 5734864"/>
              <a:gd name="connsiteY56" fmla="*/ 2503991 h 6858000"/>
              <a:gd name="connsiteX57" fmla="*/ 567942 w 5734864"/>
              <a:gd name="connsiteY57" fmla="*/ 2652936 h 6858000"/>
              <a:gd name="connsiteX58" fmla="*/ 573869 w 5734864"/>
              <a:gd name="connsiteY58" fmla="*/ 2670188 h 6858000"/>
              <a:gd name="connsiteX59" fmla="*/ 575243 w 5734864"/>
              <a:gd name="connsiteY59" fmla="*/ 2688114 h 6858000"/>
              <a:gd name="connsiteX60" fmla="*/ 573824 w 5734864"/>
              <a:gd name="connsiteY60" fmla="*/ 2689856 h 6858000"/>
              <a:gd name="connsiteX61" fmla="*/ 570699 w 5734864"/>
              <a:gd name="connsiteY61" fmla="*/ 2709353 h 6858000"/>
              <a:gd name="connsiteX62" fmla="*/ 573192 w 5734864"/>
              <a:gd name="connsiteY62" fmla="*/ 2714527 h 6858000"/>
              <a:gd name="connsiteX63" fmla="*/ 572044 w 5734864"/>
              <a:gd name="connsiteY63" fmla="*/ 2728187 h 6858000"/>
              <a:gd name="connsiteX64" fmla="*/ 572465 w 5734864"/>
              <a:gd name="connsiteY64" fmla="*/ 2755863 h 6858000"/>
              <a:gd name="connsiteX65" fmla="*/ 570028 w 5734864"/>
              <a:gd name="connsiteY65" fmla="*/ 2760324 h 6858000"/>
              <a:gd name="connsiteX66" fmla="*/ 566748 w 5734864"/>
              <a:gd name="connsiteY66" fmla="*/ 2800948 h 6858000"/>
              <a:gd name="connsiteX67" fmla="*/ 565509 w 5734864"/>
              <a:gd name="connsiteY67" fmla="*/ 2801167 h 6858000"/>
              <a:gd name="connsiteX68" fmla="*/ 559367 w 5734864"/>
              <a:gd name="connsiteY68" fmla="*/ 2811129 h 6858000"/>
              <a:gd name="connsiteX69" fmla="*/ 550354 w 5734864"/>
              <a:gd name="connsiteY69" fmla="*/ 2830949 h 6858000"/>
              <a:gd name="connsiteX70" fmla="*/ 514795 w 5734864"/>
              <a:gd name="connsiteY70" fmla="*/ 2872433 h 6858000"/>
              <a:gd name="connsiteX71" fmla="*/ 509875 w 5734864"/>
              <a:gd name="connsiteY71" fmla="*/ 2923099 h 6858000"/>
              <a:gd name="connsiteX72" fmla="*/ 509577 w 5734864"/>
              <a:gd name="connsiteY72" fmla="*/ 2923197 h 6858000"/>
              <a:gd name="connsiteX73" fmla="*/ 507597 w 5734864"/>
              <a:gd name="connsiteY73" fmla="*/ 2931868 h 6858000"/>
              <a:gd name="connsiteX74" fmla="*/ 507379 w 5734864"/>
              <a:gd name="connsiteY74" fmla="*/ 2938322 h 6858000"/>
              <a:gd name="connsiteX75" fmla="*/ 504725 w 5734864"/>
              <a:gd name="connsiteY75" fmla="*/ 2954519 h 6858000"/>
              <a:gd name="connsiteX76" fmla="*/ 502018 w 5734864"/>
              <a:gd name="connsiteY76" fmla="*/ 2959643 h 6858000"/>
              <a:gd name="connsiteX77" fmla="*/ 498360 w 5734864"/>
              <a:gd name="connsiteY77" fmla="*/ 2961019 h 6858000"/>
              <a:gd name="connsiteX78" fmla="*/ 498483 w 5734864"/>
              <a:gd name="connsiteY78" fmla="*/ 2962590 h 6858000"/>
              <a:gd name="connsiteX79" fmla="*/ 484403 w 5734864"/>
              <a:gd name="connsiteY79" fmla="*/ 2990538 h 6858000"/>
              <a:gd name="connsiteX80" fmla="*/ 463075 w 5734864"/>
              <a:gd name="connsiteY80" fmla="*/ 3055956 h 6858000"/>
              <a:gd name="connsiteX81" fmla="*/ 455013 w 5734864"/>
              <a:gd name="connsiteY81" fmla="*/ 3094482 h 6858000"/>
              <a:gd name="connsiteX82" fmla="*/ 428391 w 5734864"/>
              <a:gd name="connsiteY82" fmla="*/ 3198850 h 6858000"/>
              <a:gd name="connsiteX83" fmla="*/ 401440 w 5734864"/>
              <a:gd name="connsiteY83" fmla="*/ 3307560 h 6858000"/>
              <a:gd name="connsiteX84" fmla="*/ 386076 w 5734864"/>
              <a:gd name="connsiteY84" fmla="*/ 3373943 h 6858000"/>
              <a:gd name="connsiteX85" fmla="*/ 374726 w 5734864"/>
              <a:gd name="connsiteY85" fmla="*/ 3381364 h 6858000"/>
              <a:gd name="connsiteX86" fmla="*/ 369145 w 5734864"/>
              <a:gd name="connsiteY86" fmla="*/ 3383729 h 6858000"/>
              <a:gd name="connsiteX87" fmla="*/ 364294 w 5734864"/>
              <a:gd name="connsiteY87" fmla="*/ 3414159 h 6858000"/>
              <a:gd name="connsiteX88" fmla="*/ 366450 w 5734864"/>
              <a:gd name="connsiteY88" fmla="*/ 3436925 h 6858000"/>
              <a:gd name="connsiteX89" fmla="*/ 351743 w 5734864"/>
              <a:gd name="connsiteY89" fmla="*/ 3521619 h 6858000"/>
              <a:gd name="connsiteX90" fmla="*/ 345784 w 5734864"/>
              <a:gd name="connsiteY90" fmla="*/ 3603757 h 6858000"/>
              <a:gd name="connsiteX91" fmla="*/ 344198 w 5734864"/>
              <a:gd name="connsiteY91" fmla="*/ 3652424 h 6858000"/>
              <a:gd name="connsiteX92" fmla="*/ 352450 w 5734864"/>
              <a:gd name="connsiteY92" fmla="*/ 3665222 h 6858000"/>
              <a:gd name="connsiteX93" fmla="*/ 342621 w 5734864"/>
              <a:gd name="connsiteY93" fmla="*/ 3700804 h 6858000"/>
              <a:gd name="connsiteX94" fmla="*/ 341514 w 5734864"/>
              <a:gd name="connsiteY94" fmla="*/ 3734774 h 6858000"/>
              <a:gd name="connsiteX95" fmla="*/ 340607 w 5734864"/>
              <a:gd name="connsiteY95" fmla="*/ 3785153 h 6858000"/>
              <a:gd name="connsiteX96" fmla="*/ 340707 w 5734864"/>
              <a:gd name="connsiteY96" fmla="*/ 3788177 h 6858000"/>
              <a:gd name="connsiteX97" fmla="*/ 340361 w 5734864"/>
              <a:gd name="connsiteY97" fmla="*/ 3798803 h 6858000"/>
              <a:gd name="connsiteX98" fmla="*/ 339642 w 5734864"/>
              <a:gd name="connsiteY98" fmla="*/ 3838750 h 6858000"/>
              <a:gd name="connsiteX99" fmla="*/ 360295 w 5734864"/>
              <a:gd name="connsiteY99" fmla="*/ 4015196 h 6858000"/>
              <a:gd name="connsiteX100" fmla="*/ 339043 w 5734864"/>
              <a:gd name="connsiteY100" fmla="*/ 4052778 h 6858000"/>
              <a:gd name="connsiteX101" fmla="*/ 339343 w 5734864"/>
              <a:gd name="connsiteY101" fmla="*/ 4096257 h 6858000"/>
              <a:gd name="connsiteX102" fmla="*/ 340786 w 5734864"/>
              <a:gd name="connsiteY102" fmla="*/ 4321136 h 6858000"/>
              <a:gd name="connsiteX103" fmla="*/ 343158 w 5734864"/>
              <a:gd name="connsiteY103" fmla="*/ 4429174 h 6858000"/>
              <a:gd name="connsiteX104" fmla="*/ 334599 w 5734864"/>
              <a:gd name="connsiteY104" fmla="*/ 4449938 h 6858000"/>
              <a:gd name="connsiteX105" fmla="*/ 332890 w 5734864"/>
              <a:gd name="connsiteY105" fmla="*/ 4453515 h 6858000"/>
              <a:gd name="connsiteX106" fmla="*/ 331105 w 5734864"/>
              <a:gd name="connsiteY106" fmla="*/ 4467941 h 6858000"/>
              <a:gd name="connsiteX107" fmla="*/ 324289 w 5734864"/>
              <a:gd name="connsiteY107" fmla="*/ 4471861 h 6858000"/>
              <a:gd name="connsiteX108" fmla="*/ 317079 w 5734864"/>
              <a:gd name="connsiteY108" fmla="*/ 4493468 h 6858000"/>
              <a:gd name="connsiteX109" fmla="*/ 315557 w 5734864"/>
              <a:gd name="connsiteY109" fmla="*/ 4520067 h 6858000"/>
              <a:gd name="connsiteX110" fmla="*/ 315240 w 5734864"/>
              <a:gd name="connsiteY110" fmla="*/ 4536872 h 6858000"/>
              <a:gd name="connsiteX111" fmla="*/ 316200 w 5734864"/>
              <a:gd name="connsiteY111" fmla="*/ 4538297 h 6858000"/>
              <a:gd name="connsiteX112" fmla="*/ 317507 w 5734864"/>
              <a:gd name="connsiteY112" fmla="*/ 4547582 h 6858000"/>
              <a:gd name="connsiteX113" fmla="*/ 323078 w 5734864"/>
              <a:gd name="connsiteY113" fmla="*/ 4592102 h 6858000"/>
              <a:gd name="connsiteX114" fmla="*/ 328722 w 5734864"/>
              <a:gd name="connsiteY114" fmla="*/ 4667914 h 6858000"/>
              <a:gd name="connsiteX115" fmla="*/ 335597 w 5734864"/>
              <a:gd name="connsiteY115" fmla="*/ 4695035 h 6858000"/>
              <a:gd name="connsiteX116" fmla="*/ 339485 w 5734864"/>
              <a:gd name="connsiteY116" fmla="*/ 4695979 h 6858000"/>
              <a:gd name="connsiteX117" fmla="*/ 341089 w 5734864"/>
              <a:gd name="connsiteY117" fmla="*/ 4704268 h 6858000"/>
              <a:gd name="connsiteX118" fmla="*/ 342177 w 5734864"/>
              <a:gd name="connsiteY118" fmla="*/ 4706060 h 6858000"/>
              <a:gd name="connsiteX119" fmla="*/ 347751 w 5734864"/>
              <a:gd name="connsiteY119" fmla="*/ 4716754 h 6858000"/>
              <a:gd name="connsiteX120" fmla="*/ 344125 w 5734864"/>
              <a:gd name="connsiteY120" fmla="*/ 4764669 h 6858000"/>
              <a:gd name="connsiteX121" fmla="*/ 340188 w 5734864"/>
              <a:gd name="connsiteY121" fmla="*/ 4779386 h 6858000"/>
              <a:gd name="connsiteX122" fmla="*/ 335146 w 5734864"/>
              <a:gd name="connsiteY122" fmla="*/ 4787491 h 6858000"/>
              <a:gd name="connsiteX123" fmla="*/ 319124 w 5734864"/>
              <a:gd name="connsiteY123" fmla="*/ 4843514 h 6858000"/>
              <a:gd name="connsiteX124" fmla="*/ 305956 w 5734864"/>
              <a:gd name="connsiteY124" fmla="*/ 4881505 h 6858000"/>
              <a:gd name="connsiteX125" fmla="*/ 301062 w 5734864"/>
              <a:gd name="connsiteY125" fmla="*/ 4889332 h 6858000"/>
              <a:gd name="connsiteX126" fmla="*/ 302141 w 5734864"/>
              <a:gd name="connsiteY126" fmla="*/ 4899400 h 6858000"/>
              <a:gd name="connsiteX127" fmla="*/ 304424 w 5734864"/>
              <a:gd name="connsiteY127" fmla="*/ 4902664 h 6858000"/>
              <a:gd name="connsiteX128" fmla="*/ 293123 w 5734864"/>
              <a:gd name="connsiteY128" fmla="*/ 4932769 h 6858000"/>
              <a:gd name="connsiteX129" fmla="*/ 292275 w 5734864"/>
              <a:gd name="connsiteY129" fmla="*/ 4936482 h 6858000"/>
              <a:gd name="connsiteX130" fmla="*/ 288304 w 5734864"/>
              <a:gd name="connsiteY130" fmla="*/ 4962325 h 6858000"/>
              <a:gd name="connsiteX131" fmla="*/ 287420 w 5734864"/>
              <a:gd name="connsiteY131" fmla="*/ 5042193 h 6858000"/>
              <a:gd name="connsiteX132" fmla="*/ 287020 w 5734864"/>
              <a:gd name="connsiteY132" fmla="*/ 5065655 h 6858000"/>
              <a:gd name="connsiteX133" fmla="*/ 288488 w 5734864"/>
              <a:gd name="connsiteY133" fmla="*/ 5082216 h 6858000"/>
              <a:gd name="connsiteX134" fmla="*/ 282763 w 5734864"/>
              <a:gd name="connsiteY134" fmla="*/ 5127114 h 6858000"/>
              <a:gd name="connsiteX135" fmla="*/ 269316 w 5734864"/>
              <a:gd name="connsiteY135" fmla="*/ 5202682 h 6858000"/>
              <a:gd name="connsiteX136" fmla="*/ 269174 w 5734864"/>
              <a:gd name="connsiteY136" fmla="*/ 5230835 h 6858000"/>
              <a:gd name="connsiteX137" fmla="*/ 272679 w 5734864"/>
              <a:gd name="connsiteY137" fmla="*/ 5232660 h 6858000"/>
              <a:gd name="connsiteX138" fmla="*/ 272160 w 5734864"/>
              <a:gd name="connsiteY138" fmla="*/ 5241150 h 6858000"/>
              <a:gd name="connsiteX139" fmla="*/ 272760 w 5734864"/>
              <a:gd name="connsiteY139" fmla="*/ 5243156 h 6858000"/>
              <a:gd name="connsiteX140" fmla="*/ 275462 w 5734864"/>
              <a:gd name="connsiteY140" fmla="*/ 5254919 h 6858000"/>
              <a:gd name="connsiteX141" fmla="*/ 262897 w 5734864"/>
              <a:gd name="connsiteY141" fmla="*/ 5286259 h 6858000"/>
              <a:gd name="connsiteX142" fmla="*/ 252761 w 5734864"/>
              <a:gd name="connsiteY142" fmla="*/ 5357801 h 6858000"/>
              <a:gd name="connsiteX143" fmla="*/ 242360 w 5734864"/>
              <a:gd name="connsiteY143" fmla="*/ 5460080 h 6858000"/>
              <a:gd name="connsiteX144" fmla="*/ 229880 w 5734864"/>
              <a:gd name="connsiteY144" fmla="*/ 5539714 h 6858000"/>
              <a:gd name="connsiteX145" fmla="*/ 204283 w 5734864"/>
              <a:gd name="connsiteY145" fmla="*/ 5639080 h 6858000"/>
              <a:gd name="connsiteX146" fmla="*/ 198948 w 5734864"/>
              <a:gd name="connsiteY146" fmla="*/ 5710958 h 6858000"/>
              <a:gd name="connsiteX147" fmla="*/ 192367 w 5734864"/>
              <a:gd name="connsiteY147" fmla="*/ 5719859 h 6858000"/>
              <a:gd name="connsiteX148" fmla="*/ 188035 w 5734864"/>
              <a:gd name="connsiteY148" fmla="*/ 5729935 h 6858000"/>
              <a:gd name="connsiteX149" fmla="*/ 188428 w 5734864"/>
              <a:gd name="connsiteY149" fmla="*/ 5731182 h 6858000"/>
              <a:gd name="connsiteX150" fmla="*/ 181635 w 5734864"/>
              <a:gd name="connsiteY150" fmla="*/ 5753538 h 6858000"/>
              <a:gd name="connsiteX151" fmla="*/ 169744 w 5734864"/>
              <a:gd name="connsiteY151" fmla="*/ 5796307 h 6858000"/>
              <a:gd name="connsiteX152" fmla="*/ 170351 w 5734864"/>
              <a:gd name="connsiteY152" fmla="*/ 5796644 h 6858000"/>
              <a:gd name="connsiteX153" fmla="*/ 171559 w 5734864"/>
              <a:gd name="connsiteY153" fmla="*/ 5803435 h 6858000"/>
              <a:gd name="connsiteX154" fmla="*/ 172284 w 5734864"/>
              <a:gd name="connsiteY154" fmla="*/ 5816391 h 6858000"/>
              <a:gd name="connsiteX155" fmla="*/ 182542 w 5734864"/>
              <a:gd name="connsiteY155" fmla="*/ 5846382 h 6858000"/>
              <a:gd name="connsiteX156" fmla="*/ 175877 w 5734864"/>
              <a:gd name="connsiteY156" fmla="*/ 5871336 h 6858000"/>
              <a:gd name="connsiteX157" fmla="*/ 174910 w 5734864"/>
              <a:gd name="connsiteY157" fmla="*/ 5876376 h 6858000"/>
              <a:gd name="connsiteX158" fmla="*/ 175047 w 5734864"/>
              <a:gd name="connsiteY158" fmla="*/ 5876483 h 6858000"/>
              <a:gd name="connsiteX159" fmla="*/ 174335 w 5734864"/>
              <a:gd name="connsiteY159" fmla="*/ 5881814 h 6858000"/>
              <a:gd name="connsiteX160" fmla="*/ 171273 w 5734864"/>
              <a:gd name="connsiteY160" fmla="*/ 5895339 h 6858000"/>
              <a:gd name="connsiteX161" fmla="*/ 171658 w 5734864"/>
              <a:gd name="connsiteY161" fmla="*/ 5898749 h 6858000"/>
              <a:gd name="connsiteX162" fmla="*/ 174658 w 5734864"/>
              <a:gd name="connsiteY162" fmla="*/ 5919558 h 6858000"/>
              <a:gd name="connsiteX163" fmla="*/ 169099 w 5734864"/>
              <a:gd name="connsiteY163" fmla="*/ 5984417 h 6858000"/>
              <a:gd name="connsiteX164" fmla="*/ 162007 w 5734864"/>
              <a:gd name="connsiteY164" fmla="*/ 6049043 h 6858000"/>
              <a:gd name="connsiteX165" fmla="*/ 156875 w 5734864"/>
              <a:gd name="connsiteY165" fmla="*/ 6114000 h 6858000"/>
              <a:gd name="connsiteX166" fmla="*/ 165441 w 5734864"/>
              <a:gd name="connsiteY166" fmla="*/ 6146938 h 6858000"/>
              <a:gd name="connsiteX167" fmla="*/ 165177 w 5734864"/>
              <a:gd name="connsiteY167" fmla="*/ 6150658 h 6858000"/>
              <a:gd name="connsiteX168" fmla="*/ 161772 w 5734864"/>
              <a:gd name="connsiteY168" fmla="*/ 6160011 h 6858000"/>
              <a:gd name="connsiteX169" fmla="*/ 160051 w 5734864"/>
              <a:gd name="connsiteY169" fmla="*/ 6163393 h 6858000"/>
              <a:gd name="connsiteX170" fmla="*/ 158473 w 5734864"/>
              <a:gd name="connsiteY170" fmla="*/ 6168628 h 6858000"/>
              <a:gd name="connsiteX171" fmla="*/ 158573 w 5734864"/>
              <a:gd name="connsiteY171" fmla="*/ 6168799 h 6858000"/>
              <a:gd name="connsiteX172" fmla="*/ 146463 w 5734864"/>
              <a:gd name="connsiteY172" fmla="*/ 6196671 h 6858000"/>
              <a:gd name="connsiteX173" fmla="*/ 150209 w 5734864"/>
              <a:gd name="connsiteY173" fmla="*/ 6232365 h 6858000"/>
              <a:gd name="connsiteX174" fmla="*/ 148544 w 5734864"/>
              <a:gd name="connsiteY174" fmla="*/ 6246162 h 6858000"/>
              <a:gd name="connsiteX175" fmla="*/ 148403 w 5734864"/>
              <a:gd name="connsiteY175" fmla="*/ 6253754 h 6858000"/>
              <a:gd name="connsiteX176" fmla="*/ 138880 w 5734864"/>
              <a:gd name="connsiteY176" fmla="*/ 6276449 h 6858000"/>
              <a:gd name="connsiteX177" fmla="*/ 138683 w 5734864"/>
              <a:gd name="connsiteY177" fmla="*/ 6279721 h 6858000"/>
              <a:gd name="connsiteX178" fmla="*/ 130721 w 5734864"/>
              <a:gd name="connsiteY178" fmla="*/ 6293675 h 6858000"/>
              <a:gd name="connsiteX179" fmla="*/ 120717 w 5734864"/>
              <a:gd name="connsiteY179" fmla="*/ 6313967 h 6858000"/>
              <a:gd name="connsiteX180" fmla="*/ 120841 w 5734864"/>
              <a:gd name="connsiteY180" fmla="*/ 6315437 h 6858000"/>
              <a:gd name="connsiteX181" fmla="*/ 115208 w 5734864"/>
              <a:gd name="connsiteY181" fmla="*/ 6324024 h 6858000"/>
              <a:gd name="connsiteX182" fmla="*/ 101217 w 5734864"/>
              <a:gd name="connsiteY182" fmla="*/ 6365923 h 6858000"/>
              <a:gd name="connsiteX183" fmla="*/ 74946 w 5734864"/>
              <a:gd name="connsiteY183" fmla="*/ 6556817 h 6858000"/>
              <a:gd name="connsiteX184" fmla="*/ 16001 w 5734864"/>
              <a:gd name="connsiteY184" fmla="*/ 6808678 h 6858000"/>
              <a:gd name="connsiteX185" fmla="*/ 0 w 5734864"/>
              <a:gd name="connsiteY185" fmla="*/ 6858000 h 6858000"/>
              <a:gd name="connsiteX186" fmla="*/ 5734864 w 5734864"/>
              <a:gd name="connsiteY186" fmla="*/ 6858000 h 6858000"/>
              <a:gd name="connsiteX187" fmla="*/ 5734864 w 5734864"/>
              <a:gd name="connsiteY1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5734864" h="6858000">
                <a:moveTo>
                  <a:pt x="5734864" y="0"/>
                </a:moveTo>
                <a:lnTo>
                  <a:pt x="771611" y="0"/>
                </a:lnTo>
                <a:cubicBezTo>
                  <a:pt x="771634" y="16369"/>
                  <a:pt x="771656" y="32739"/>
                  <a:pt x="771679" y="49108"/>
                </a:cubicBezTo>
                <a:cubicBezTo>
                  <a:pt x="775201" y="55622"/>
                  <a:pt x="788724" y="196721"/>
                  <a:pt x="794248" y="200968"/>
                </a:cubicBezTo>
                <a:lnTo>
                  <a:pt x="801749" y="414071"/>
                </a:lnTo>
                <a:cubicBezTo>
                  <a:pt x="807329" y="440933"/>
                  <a:pt x="835107" y="598697"/>
                  <a:pt x="818548" y="585467"/>
                </a:cubicBezTo>
                <a:cubicBezTo>
                  <a:pt x="856197" y="664140"/>
                  <a:pt x="837895" y="708473"/>
                  <a:pt x="857476" y="800623"/>
                </a:cubicBezTo>
                <a:cubicBezTo>
                  <a:pt x="822401" y="857344"/>
                  <a:pt x="855723" y="824571"/>
                  <a:pt x="851083" y="878903"/>
                </a:cubicBezTo>
                <a:cubicBezTo>
                  <a:pt x="884811" y="859448"/>
                  <a:pt x="834648" y="946397"/>
                  <a:pt x="873564" y="943826"/>
                </a:cubicBezTo>
                <a:cubicBezTo>
                  <a:pt x="871487" y="953795"/>
                  <a:pt x="868248" y="963533"/>
                  <a:pt x="864705" y="973328"/>
                </a:cubicBezTo>
                <a:lnTo>
                  <a:pt x="862869" y="978457"/>
                </a:lnTo>
                <a:lnTo>
                  <a:pt x="862233" y="998041"/>
                </a:lnTo>
                <a:lnTo>
                  <a:pt x="853665" y="1004750"/>
                </a:lnTo>
                <a:lnTo>
                  <a:pt x="847865" y="1070795"/>
                </a:lnTo>
                <a:cubicBezTo>
                  <a:pt x="870234" y="1110486"/>
                  <a:pt x="833172" y="1190441"/>
                  <a:pt x="862786" y="1238994"/>
                </a:cubicBezTo>
                <a:cubicBezTo>
                  <a:pt x="864699" y="1290599"/>
                  <a:pt x="860615" y="1347716"/>
                  <a:pt x="859345" y="1380427"/>
                </a:cubicBezTo>
                <a:cubicBezTo>
                  <a:pt x="845703" y="1396391"/>
                  <a:pt x="873184" y="1435525"/>
                  <a:pt x="855172" y="1435262"/>
                </a:cubicBezTo>
                <a:lnTo>
                  <a:pt x="860494" y="1453861"/>
                </a:lnTo>
                <a:lnTo>
                  <a:pt x="853731" y="1467047"/>
                </a:lnTo>
                <a:cubicBezTo>
                  <a:pt x="846549" y="1480528"/>
                  <a:pt x="841728" y="1491093"/>
                  <a:pt x="845847" y="1502307"/>
                </a:cubicBezTo>
                <a:lnTo>
                  <a:pt x="817613" y="1565166"/>
                </a:lnTo>
                <a:cubicBezTo>
                  <a:pt x="805468" y="1557258"/>
                  <a:pt x="816534" y="1596564"/>
                  <a:pt x="804223" y="1601941"/>
                </a:cubicBezTo>
                <a:cubicBezTo>
                  <a:pt x="794287" y="1604654"/>
                  <a:pt x="795328" y="1617209"/>
                  <a:pt x="791773" y="1627005"/>
                </a:cubicBezTo>
                <a:cubicBezTo>
                  <a:pt x="781684" y="1634393"/>
                  <a:pt x="772978" y="1683187"/>
                  <a:pt x="774645" y="1699922"/>
                </a:cubicBezTo>
                <a:cubicBezTo>
                  <a:pt x="785341" y="1746767"/>
                  <a:pt x="744845" y="1787099"/>
                  <a:pt x="752343" y="1824604"/>
                </a:cubicBezTo>
                <a:cubicBezTo>
                  <a:pt x="751502" y="1834578"/>
                  <a:pt x="749297" y="1842929"/>
                  <a:pt x="746254" y="1850222"/>
                </a:cubicBezTo>
                <a:lnTo>
                  <a:pt x="728600" y="1869603"/>
                </a:lnTo>
                <a:lnTo>
                  <a:pt x="724396" y="1883104"/>
                </a:lnTo>
                <a:lnTo>
                  <a:pt x="722165" y="1885924"/>
                </a:lnTo>
                <a:lnTo>
                  <a:pt x="721338" y="1887123"/>
                </a:lnTo>
                <a:lnTo>
                  <a:pt x="714840" y="1902274"/>
                </a:lnTo>
                <a:lnTo>
                  <a:pt x="722847" y="1929891"/>
                </a:lnTo>
                <a:lnTo>
                  <a:pt x="714660" y="1982709"/>
                </a:lnTo>
                <a:cubicBezTo>
                  <a:pt x="727725" y="2006201"/>
                  <a:pt x="714739" y="1997091"/>
                  <a:pt x="710759" y="2013010"/>
                </a:cubicBezTo>
                <a:cubicBezTo>
                  <a:pt x="707970" y="2027531"/>
                  <a:pt x="700788" y="2054714"/>
                  <a:pt x="697927" y="2069833"/>
                </a:cubicBezTo>
                <a:cubicBezTo>
                  <a:pt x="685211" y="2080229"/>
                  <a:pt x="698762" y="2088241"/>
                  <a:pt x="693594" y="2103731"/>
                </a:cubicBezTo>
                <a:cubicBezTo>
                  <a:pt x="688481" y="2110649"/>
                  <a:pt x="687183" y="2115973"/>
                  <a:pt x="691109" y="2124027"/>
                </a:cubicBezTo>
                <a:cubicBezTo>
                  <a:pt x="666413" y="2155740"/>
                  <a:pt x="688031" y="2144874"/>
                  <a:pt x="676593" y="2176182"/>
                </a:cubicBezTo>
                <a:cubicBezTo>
                  <a:pt x="665190" y="2202944"/>
                  <a:pt x="656416" y="2233857"/>
                  <a:pt x="633227" y="2258036"/>
                </a:cubicBezTo>
                <a:cubicBezTo>
                  <a:pt x="626930" y="2262191"/>
                  <a:pt x="623498" y="2274069"/>
                  <a:pt x="625564" y="2284567"/>
                </a:cubicBezTo>
                <a:cubicBezTo>
                  <a:pt x="625918" y="2286374"/>
                  <a:pt x="626427" y="2288071"/>
                  <a:pt x="627074" y="2289605"/>
                </a:cubicBezTo>
                <a:cubicBezTo>
                  <a:pt x="619029" y="2296628"/>
                  <a:pt x="616453" y="2303188"/>
                  <a:pt x="614574" y="2308717"/>
                </a:cubicBezTo>
                <a:lnTo>
                  <a:pt x="606890" y="2320662"/>
                </a:lnTo>
                <a:lnTo>
                  <a:pt x="605558" y="2327897"/>
                </a:lnTo>
                <a:lnTo>
                  <a:pt x="602202" y="2357749"/>
                </a:lnTo>
                <a:lnTo>
                  <a:pt x="600213" y="2364905"/>
                </a:lnTo>
                <a:lnTo>
                  <a:pt x="597160" y="2388351"/>
                </a:lnTo>
                <a:lnTo>
                  <a:pt x="597982" y="2402296"/>
                </a:lnTo>
                <a:lnTo>
                  <a:pt x="593150" y="2420015"/>
                </a:lnTo>
                <a:cubicBezTo>
                  <a:pt x="593044" y="2420926"/>
                  <a:pt x="592939" y="2421838"/>
                  <a:pt x="592833" y="2422749"/>
                </a:cubicBezTo>
                <a:lnTo>
                  <a:pt x="594479" y="2426002"/>
                </a:lnTo>
                <a:cubicBezTo>
                  <a:pt x="594168" y="2427683"/>
                  <a:pt x="593118" y="2429721"/>
                  <a:pt x="591963" y="2431950"/>
                </a:cubicBezTo>
                <a:cubicBezTo>
                  <a:pt x="591823" y="2432599"/>
                  <a:pt x="591684" y="2433248"/>
                  <a:pt x="591544" y="2433897"/>
                </a:cubicBezTo>
                <a:lnTo>
                  <a:pt x="589519" y="2451398"/>
                </a:lnTo>
                <a:cubicBezTo>
                  <a:pt x="589692" y="2452777"/>
                  <a:pt x="589864" y="2454157"/>
                  <a:pt x="590037" y="2455536"/>
                </a:cubicBezTo>
                <a:lnTo>
                  <a:pt x="588179" y="2462981"/>
                </a:lnTo>
                <a:lnTo>
                  <a:pt x="583434" y="2503991"/>
                </a:lnTo>
                <a:cubicBezTo>
                  <a:pt x="576530" y="2566058"/>
                  <a:pt x="570433" y="2625224"/>
                  <a:pt x="567942" y="2652936"/>
                </a:cubicBezTo>
                <a:cubicBezTo>
                  <a:pt x="570864" y="2658290"/>
                  <a:pt x="572739" y="2664095"/>
                  <a:pt x="573869" y="2670188"/>
                </a:cubicBezTo>
                <a:lnTo>
                  <a:pt x="575243" y="2688114"/>
                </a:lnTo>
                <a:lnTo>
                  <a:pt x="573824" y="2689856"/>
                </a:lnTo>
                <a:cubicBezTo>
                  <a:pt x="569972" y="2698471"/>
                  <a:pt x="569572" y="2704494"/>
                  <a:pt x="570699" y="2709353"/>
                </a:cubicBezTo>
                <a:lnTo>
                  <a:pt x="573192" y="2714527"/>
                </a:lnTo>
                <a:cubicBezTo>
                  <a:pt x="572809" y="2719080"/>
                  <a:pt x="572427" y="2723634"/>
                  <a:pt x="572044" y="2728187"/>
                </a:cubicBezTo>
                <a:cubicBezTo>
                  <a:pt x="572184" y="2737412"/>
                  <a:pt x="572325" y="2746638"/>
                  <a:pt x="572465" y="2755863"/>
                </a:cubicBezTo>
                <a:lnTo>
                  <a:pt x="570028" y="2760324"/>
                </a:lnTo>
                <a:lnTo>
                  <a:pt x="566748" y="2800948"/>
                </a:lnTo>
                <a:lnTo>
                  <a:pt x="565509" y="2801167"/>
                </a:lnTo>
                <a:cubicBezTo>
                  <a:pt x="562655" y="2802587"/>
                  <a:pt x="560408" y="2805381"/>
                  <a:pt x="559367" y="2811129"/>
                </a:cubicBezTo>
                <a:cubicBezTo>
                  <a:pt x="543471" y="2797318"/>
                  <a:pt x="552020" y="2812773"/>
                  <a:pt x="550354" y="2830949"/>
                </a:cubicBezTo>
                <a:cubicBezTo>
                  <a:pt x="525292" y="2813553"/>
                  <a:pt x="531129" y="2868192"/>
                  <a:pt x="514795" y="2872433"/>
                </a:cubicBezTo>
                <a:lnTo>
                  <a:pt x="509875" y="2923099"/>
                </a:lnTo>
                <a:lnTo>
                  <a:pt x="509577" y="2923197"/>
                </a:lnTo>
                <a:cubicBezTo>
                  <a:pt x="508704" y="2924865"/>
                  <a:pt x="508038" y="2927556"/>
                  <a:pt x="507597" y="2931868"/>
                </a:cubicBezTo>
                <a:cubicBezTo>
                  <a:pt x="507524" y="2934019"/>
                  <a:pt x="507452" y="2936171"/>
                  <a:pt x="507379" y="2938322"/>
                </a:cubicBezTo>
                <a:lnTo>
                  <a:pt x="504725" y="2954519"/>
                </a:lnTo>
                <a:lnTo>
                  <a:pt x="502018" y="2959643"/>
                </a:lnTo>
                <a:lnTo>
                  <a:pt x="498360" y="2961019"/>
                </a:lnTo>
                <a:lnTo>
                  <a:pt x="498483" y="2962590"/>
                </a:lnTo>
                <a:cubicBezTo>
                  <a:pt x="502388" y="2975027"/>
                  <a:pt x="510202" y="2980016"/>
                  <a:pt x="484403" y="2990538"/>
                </a:cubicBezTo>
                <a:cubicBezTo>
                  <a:pt x="489425" y="3018352"/>
                  <a:pt x="474337" y="3021029"/>
                  <a:pt x="463075" y="3055956"/>
                </a:cubicBezTo>
                <a:cubicBezTo>
                  <a:pt x="469487" y="3072485"/>
                  <a:pt x="464165" y="3083955"/>
                  <a:pt x="455013" y="3094482"/>
                </a:cubicBezTo>
                <a:cubicBezTo>
                  <a:pt x="453131" y="3130054"/>
                  <a:pt x="437643" y="3160106"/>
                  <a:pt x="428391" y="3198850"/>
                </a:cubicBezTo>
                <a:lnTo>
                  <a:pt x="401440" y="3307560"/>
                </a:lnTo>
                <a:lnTo>
                  <a:pt x="386076" y="3373943"/>
                </a:lnTo>
                <a:cubicBezTo>
                  <a:pt x="386236" y="3376061"/>
                  <a:pt x="380537" y="3378856"/>
                  <a:pt x="374726" y="3381364"/>
                </a:cubicBezTo>
                <a:lnTo>
                  <a:pt x="369145" y="3383729"/>
                </a:lnTo>
                <a:lnTo>
                  <a:pt x="364294" y="3414159"/>
                </a:lnTo>
                <a:lnTo>
                  <a:pt x="366450" y="3436925"/>
                </a:lnTo>
                <a:lnTo>
                  <a:pt x="351743" y="3521619"/>
                </a:lnTo>
                <a:lnTo>
                  <a:pt x="345784" y="3603757"/>
                </a:lnTo>
                <a:cubicBezTo>
                  <a:pt x="345255" y="3619979"/>
                  <a:pt x="344727" y="3636202"/>
                  <a:pt x="344198" y="3652424"/>
                </a:cubicBezTo>
                <a:lnTo>
                  <a:pt x="352450" y="3665222"/>
                </a:lnTo>
                <a:lnTo>
                  <a:pt x="342621" y="3700804"/>
                </a:lnTo>
                <a:lnTo>
                  <a:pt x="341514" y="3734774"/>
                </a:lnTo>
                <a:cubicBezTo>
                  <a:pt x="341212" y="3751567"/>
                  <a:pt x="340909" y="3768360"/>
                  <a:pt x="340607" y="3785153"/>
                </a:cubicBezTo>
                <a:cubicBezTo>
                  <a:pt x="340640" y="3786161"/>
                  <a:pt x="340674" y="3787169"/>
                  <a:pt x="340707" y="3788177"/>
                </a:cubicBezTo>
                <a:cubicBezTo>
                  <a:pt x="340592" y="3791719"/>
                  <a:pt x="340476" y="3795261"/>
                  <a:pt x="340361" y="3798803"/>
                </a:cubicBezTo>
                <a:cubicBezTo>
                  <a:pt x="340121" y="3812119"/>
                  <a:pt x="339882" y="3825434"/>
                  <a:pt x="339642" y="3838750"/>
                </a:cubicBezTo>
                <a:cubicBezTo>
                  <a:pt x="337363" y="3949044"/>
                  <a:pt x="361794" y="3960437"/>
                  <a:pt x="360295" y="4015196"/>
                </a:cubicBezTo>
                <a:lnTo>
                  <a:pt x="339043" y="4052778"/>
                </a:lnTo>
                <a:lnTo>
                  <a:pt x="339343" y="4096257"/>
                </a:lnTo>
                <a:cubicBezTo>
                  <a:pt x="362058" y="4159145"/>
                  <a:pt x="332404" y="4250479"/>
                  <a:pt x="340786" y="4321136"/>
                </a:cubicBezTo>
                <a:cubicBezTo>
                  <a:pt x="341421" y="4376624"/>
                  <a:pt x="344189" y="4407708"/>
                  <a:pt x="343158" y="4429174"/>
                </a:cubicBezTo>
                <a:cubicBezTo>
                  <a:pt x="340948" y="4436304"/>
                  <a:pt x="337887" y="4443121"/>
                  <a:pt x="334599" y="4449938"/>
                </a:cubicBezTo>
                <a:lnTo>
                  <a:pt x="332890" y="4453515"/>
                </a:lnTo>
                <a:lnTo>
                  <a:pt x="331105" y="4467941"/>
                </a:lnTo>
                <a:lnTo>
                  <a:pt x="324289" y="4471861"/>
                </a:lnTo>
                <a:lnTo>
                  <a:pt x="317079" y="4493468"/>
                </a:lnTo>
                <a:cubicBezTo>
                  <a:pt x="315353" y="4501584"/>
                  <a:pt x="314639" y="4510343"/>
                  <a:pt x="315557" y="4520067"/>
                </a:cubicBezTo>
                <a:cubicBezTo>
                  <a:pt x="315451" y="4525669"/>
                  <a:pt x="315346" y="4531270"/>
                  <a:pt x="315240" y="4536872"/>
                </a:cubicBezTo>
                <a:lnTo>
                  <a:pt x="316200" y="4538297"/>
                </a:lnTo>
                <a:cubicBezTo>
                  <a:pt x="316738" y="4541182"/>
                  <a:pt x="316785" y="4544563"/>
                  <a:pt x="317507" y="4547582"/>
                </a:cubicBezTo>
                <a:cubicBezTo>
                  <a:pt x="322716" y="4552468"/>
                  <a:pt x="324912" y="4582137"/>
                  <a:pt x="323078" y="4592102"/>
                </a:cubicBezTo>
                <a:cubicBezTo>
                  <a:pt x="314597" y="4619728"/>
                  <a:pt x="334923" y="4645745"/>
                  <a:pt x="328722" y="4667914"/>
                </a:cubicBezTo>
                <a:cubicBezTo>
                  <a:pt x="330810" y="4685069"/>
                  <a:pt x="333803" y="4690356"/>
                  <a:pt x="335597" y="4695035"/>
                </a:cubicBezTo>
                <a:lnTo>
                  <a:pt x="339485" y="4695979"/>
                </a:lnTo>
                <a:lnTo>
                  <a:pt x="341089" y="4704268"/>
                </a:lnTo>
                <a:lnTo>
                  <a:pt x="342177" y="4706060"/>
                </a:lnTo>
                <a:cubicBezTo>
                  <a:pt x="344268" y="4709474"/>
                  <a:pt x="346234" y="4712931"/>
                  <a:pt x="347751" y="4716754"/>
                </a:cubicBezTo>
                <a:lnTo>
                  <a:pt x="344125" y="4764669"/>
                </a:lnTo>
                <a:lnTo>
                  <a:pt x="340188" y="4779386"/>
                </a:lnTo>
                <a:lnTo>
                  <a:pt x="335146" y="4787491"/>
                </a:lnTo>
                <a:lnTo>
                  <a:pt x="319124" y="4843514"/>
                </a:lnTo>
                <a:lnTo>
                  <a:pt x="305956" y="4881505"/>
                </a:lnTo>
                <a:lnTo>
                  <a:pt x="301062" y="4889332"/>
                </a:lnTo>
                <a:lnTo>
                  <a:pt x="302141" y="4899400"/>
                </a:lnTo>
                <a:cubicBezTo>
                  <a:pt x="302767" y="4900706"/>
                  <a:pt x="303536" y="4901803"/>
                  <a:pt x="304424" y="4902664"/>
                </a:cubicBezTo>
                <a:lnTo>
                  <a:pt x="293123" y="4932769"/>
                </a:lnTo>
                <a:lnTo>
                  <a:pt x="292275" y="4936482"/>
                </a:lnTo>
                <a:lnTo>
                  <a:pt x="288304" y="4962325"/>
                </a:lnTo>
                <a:cubicBezTo>
                  <a:pt x="288009" y="4988948"/>
                  <a:pt x="287715" y="5015570"/>
                  <a:pt x="287420" y="5042193"/>
                </a:cubicBezTo>
                <a:cubicBezTo>
                  <a:pt x="295373" y="5039737"/>
                  <a:pt x="281659" y="5060438"/>
                  <a:pt x="287020" y="5065655"/>
                </a:cubicBezTo>
                <a:cubicBezTo>
                  <a:pt x="291675" y="5068928"/>
                  <a:pt x="288601" y="5075970"/>
                  <a:pt x="288488" y="5082216"/>
                </a:cubicBezTo>
                <a:cubicBezTo>
                  <a:pt x="292282" y="5088207"/>
                  <a:pt x="287008" y="5117775"/>
                  <a:pt x="282763" y="5127114"/>
                </a:cubicBezTo>
                <a:cubicBezTo>
                  <a:pt x="267723" y="5152218"/>
                  <a:pt x="280799" y="5182399"/>
                  <a:pt x="269316" y="5202682"/>
                </a:cubicBezTo>
                <a:cubicBezTo>
                  <a:pt x="267050" y="5219969"/>
                  <a:pt x="268614" y="5225841"/>
                  <a:pt x="269174" y="5230835"/>
                </a:cubicBezTo>
                <a:lnTo>
                  <a:pt x="272679" y="5232660"/>
                </a:lnTo>
                <a:lnTo>
                  <a:pt x="272160" y="5241150"/>
                </a:lnTo>
                <a:lnTo>
                  <a:pt x="272760" y="5243156"/>
                </a:lnTo>
                <a:cubicBezTo>
                  <a:pt x="273922" y="5246984"/>
                  <a:pt x="274952" y="5250824"/>
                  <a:pt x="275462" y="5254919"/>
                </a:cubicBezTo>
                <a:cubicBezTo>
                  <a:pt x="258407" y="5258851"/>
                  <a:pt x="276976" y="5290392"/>
                  <a:pt x="262897" y="5286259"/>
                </a:cubicBezTo>
                <a:cubicBezTo>
                  <a:pt x="262724" y="5309439"/>
                  <a:pt x="239612" y="5337531"/>
                  <a:pt x="252761" y="5357801"/>
                </a:cubicBezTo>
                <a:cubicBezTo>
                  <a:pt x="248775" y="5392256"/>
                  <a:pt x="247799" y="5423412"/>
                  <a:pt x="242360" y="5460080"/>
                </a:cubicBezTo>
                <a:cubicBezTo>
                  <a:pt x="232632" y="5488478"/>
                  <a:pt x="242025" y="5519143"/>
                  <a:pt x="229880" y="5539714"/>
                </a:cubicBezTo>
                <a:cubicBezTo>
                  <a:pt x="230558" y="5572454"/>
                  <a:pt x="222150" y="5613340"/>
                  <a:pt x="204283" y="5639080"/>
                </a:cubicBezTo>
                <a:cubicBezTo>
                  <a:pt x="201596" y="5674226"/>
                  <a:pt x="191051" y="5680198"/>
                  <a:pt x="198948" y="5710958"/>
                </a:cubicBezTo>
                <a:cubicBezTo>
                  <a:pt x="196338" y="5713534"/>
                  <a:pt x="194185" y="5716550"/>
                  <a:pt x="192367" y="5719859"/>
                </a:cubicBezTo>
                <a:lnTo>
                  <a:pt x="188035" y="5729935"/>
                </a:lnTo>
                <a:lnTo>
                  <a:pt x="188428" y="5731182"/>
                </a:lnTo>
                <a:lnTo>
                  <a:pt x="181635" y="5753538"/>
                </a:lnTo>
                <a:lnTo>
                  <a:pt x="169744" y="5796307"/>
                </a:lnTo>
                <a:lnTo>
                  <a:pt x="170351" y="5796644"/>
                </a:lnTo>
                <a:cubicBezTo>
                  <a:pt x="171558" y="5797954"/>
                  <a:pt x="172173" y="5799948"/>
                  <a:pt x="171559" y="5803435"/>
                </a:cubicBezTo>
                <a:cubicBezTo>
                  <a:pt x="182664" y="5798231"/>
                  <a:pt x="175075" y="5805646"/>
                  <a:pt x="172284" y="5816391"/>
                </a:cubicBezTo>
                <a:cubicBezTo>
                  <a:pt x="188911" y="5810703"/>
                  <a:pt x="174844" y="5841128"/>
                  <a:pt x="182542" y="5846382"/>
                </a:cubicBezTo>
                <a:cubicBezTo>
                  <a:pt x="180118" y="5854404"/>
                  <a:pt x="177856" y="5862781"/>
                  <a:pt x="175877" y="5871336"/>
                </a:cubicBezTo>
                <a:lnTo>
                  <a:pt x="174910" y="5876376"/>
                </a:lnTo>
                <a:lnTo>
                  <a:pt x="175047" y="5876483"/>
                </a:lnTo>
                <a:cubicBezTo>
                  <a:pt x="175167" y="5877594"/>
                  <a:pt x="174973" y="5879257"/>
                  <a:pt x="174335" y="5881814"/>
                </a:cubicBezTo>
                <a:lnTo>
                  <a:pt x="171273" y="5895339"/>
                </a:lnTo>
                <a:cubicBezTo>
                  <a:pt x="171401" y="5896476"/>
                  <a:pt x="171530" y="5897612"/>
                  <a:pt x="171658" y="5898749"/>
                </a:cubicBezTo>
                <a:lnTo>
                  <a:pt x="174658" y="5919558"/>
                </a:lnTo>
                <a:cubicBezTo>
                  <a:pt x="173958" y="5933601"/>
                  <a:pt x="171208" y="5962838"/>
                  <a:pt x="169099" y="5984417"/>
                </a:cubicBezTo>
                <a:cubicBezTo>
                  <a:pt x="162916" y="6005205"/>
                  <a:pt x="164971" y="6025162"/>
                  <a:pt x="162007" y="6049043"/>
                </a:cubicBezTo>
                <a:cubicBezTo>
                  <a:pt x="150795" y="6073830"/>
                  <a:pt x="160091" y="6088483"/>
                  <a:pt x="156875" y="6114000"/>
                </a:cubicBezTo>
                <a:cubicBezTo>
                  <a:pt x="141597" y="6134477"/>
                  <a:pt x="163381" y="6133378"/>
                  <a:pt x="165441" y="6146938"/>
                </a:cubicBezTo>
                <a:lnTo>
                  <a:pt x="165177" y="6150658"/>
                </a:lnTo>
                <a:lnTo>
                  <a:pt x="161772" y="6160011"/>
                </a:lnTo>
                <a:lnTo>
                  <a:pt x="160051" y="6163393"/>
                </a:lnTo>
                <a:cubicBezTo>
                  <a:pt x="159032" y="6165775"/>
                  <a:pt x="158564" y="6167421"/>
                  <a:pt x="158473" y="6168628"/>
                </a:cubicBezTo>
                <a:cubicBezTo>
                  <a:pt x="158506" y="6168685"/>
                  <a:pt x="158540" y="6168742"/>
                  <a:pt x="158573" y="6168799"/>
                </a:cubicBezTo>
                <a:lnTo>
                  <a:pt x="146463" y="6196671"/>
                </a:lnTo>
                <a:cubicBezTo>
                  <a:pt x="152348" y="6205503"/>
                  <a:pt x="134460" y="6231012"/>
                  <a:pt x="150209" y="6232365"/>
                </a:cubicBezTo>
                <a:cubicBezTo>
                  <a:pt x="145821" y="6242321"/>
                  <a:pt x="137774" y="6246719"/>
                  <a:pt x="148544" y="6246162"/>
                </a:cubicBezTo>
                <a:cubicBezTo>
                  <a:pt x="147378" y="6249522"/>
                  <a:pt x="147566" y="6251866"/>
                  <a:pt x="148403" y="6253754"/>
                </a:cubicBezTo>
                <a:lnTo>
                  <a:pt x="138880" y="6276449"/>
                </a:lnTo>
                <a:cubicBezTo>
                  <a:pt x="138814" y="6277540"/>
                  <a:pt x="138749" y="6278630"/>
                  <a:pt x="138683" y="6279721"/>
                </a:cubicBezTo>
                <a:lnTo>
                  <a:pt x="130721" y="6293675"/>
                </a:lnTo>
                <a:lnTo>
                  <a:pt x="120717" y="6313967"/>
                </a:lnTo>
                <a:cubicBezTo>
                  <a:pt x="120758" y="6314457"/>
                  <a:pt x="120800" y="6314947"/>
                  <a:pt x="120841" y="6315437"/>
                </a:cubicBezTo>
                <a:lnTo>
                  <a:pt x="115208" y="6324024"/>
                </a:lnTo>
                <a:cubicBezTo>
                  <a:pt x="113007" y="6326672"/>
                  <a:pt x="103991" y="6364381"/>
                  <a:pt x="101217" y="6365923"/>
                </a:cubicBezTo>
                <a:lnTo>
                  <a:pt x="74946" y="6556817"/>
                </a:lnTo>
                <a:cubicBezTo>
                  <a:pt x="55357" y="6665926"/>
                  <a:pt x="35695" y="6744075"/>
                  <a:pt x="16001" y="6808678"/>
                </a:cubicBezTo>
                <a:lnTo>
                  <a:pt x="0" y="6858000"/>
                </a:lnTo>
                <a:lnTo>
                  <a:pt x="5734864" y="6858000"/>
                </a:lnTo>
                <a:lnTo>
                  <a:pt x="5734864"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E189CBA-1535-6231-F4A1-10C98330C389}"/>
              </a:ext>
            </a:extLst>
          </p:cNvPr>
          <p:cNvSpPr>
            <a:spLocks noGrp="1"/>
          </p:cNvSpPr>
          <p:nvPr>
            <p:ph type="title"/>
          </p:nvPr>
        </p:nvSpPr>
        <p:spPr>
          <a:xfrm>
            <a:off x="773408" y="992094"/>
            <a:ext cx="3760499" cy="2795160"/>
          </a:xfrm>
        </p:spPr>
        <p:txBody>
          <a:bodyPr vert="horz" lIns="91440" tIns="45720" rIns="91440" bIns="45720" rtlCol="0" anchor="b">
            <a:normAutofit/>
          </a:bodyPr>
          <a:lstStyle/>
          <a:p>
            <a:pPr algn="ctr"/>
            <a:r>
              <a:rPr lang="en-US"/>
              <a:t>Dual process model</a:t>
            </a:r>
          </a:p>
        </p:txBody>
      </p:sp>
      <p:pic>
        <p:nvPicPr>
          <p:cNvPr id="4" name="Picture 4" descr="Diagram&#10;&#10;Description automatically generated">
            <a:extLst>
              <a:ext uri="{FF2B5EF4-FFF2-40B4-BE49-F238E27FC236}">
                <a16:creationId xmlns:a16="http://schemas.microsoft.com/office/drawing/2014/main" id="{C722EB8C-1BDC-6D9D-1903-930BA7320B61}"/>
              </a:ext>
            </a:extLst>
          </p:cNvPr>
          <p:cNvPicPr>
            <a:picLocks noGrp="1" noChangeAspect="1"/>
          </p:cNvPicPr>
          <p:nvPr>
            <p:ph idx="1"/>
          </p:nvPr>
        </p:nvPicPr>
        <p:blipFill>
          <a:blip r:embed="rId5"/>
          <a:stretch>
            <a:fillRect/>
          </a:stretch>
        </p:blipFill>
        <p:spPr>
          <a:xfrm>
            <a:off x="5617029" y="1364624"/>
            <a:ext cx="5857124" cy="4173200"/>
          </a:xfrm>
          <a:prstGeom prst="rect">
            <a:avLst/>
          </a:prstGeom>
        </p:spPr>
      </p:pic>
      <p:sp>
        <p:nvSpPr>
          <p:cNvPr id="5" name="TextBox 4">
            <a:extLst>
              <a:ext uri="{FF2B5EF4-FFF2-40B4-BE49-F238E27FC236}">
                <a16:creationId xmlns:a16="http://schemas.microsoft.com/office/drawing/2014/main" id="{0174AE9F-7D0A-74A4-25A7-9210C2DE87F7}"/>
              </a:ext>
            </a:extLst>
          </p:cNvPr>
          <p:cNvSpPr txBox="1"/>
          <p:nvPr/>
        </p:nvSpPr>
        <p:spPr>
          <a:xfrm>
            <a:off x="595586" y="5955862"/>
            <a:ext cx="1124047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Within this model, the bereaved individual experiences a fluctuation of their grief as they move between loss-oriented and restoration-oriented experiences. (Stoebe and Schut,1999)</a:t>
            </a:r>
          </a:p>
        </p:txBody>
      </p:sp>
    </p:spTree>
    <p:extLst>
      <p:ext uri="{BB962C8B-B14F-4D97-AF65-F5344CB8AC3E}">
        <p14:creationId xmlns:p14="http://schemas.microsoft.com/office/powerpoint/2010/main" val="29682357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B11CAF-041D-2521-6170-81A8F1ED66FC}"/>
              </a:ext>
            </a:extLst>
          </p:cNvPr>
          <p:cNvSpPr>
            <a:spLocks noGrp="1"/>
          </p:cNvSpPr>
          <p:nvPr>
            <p:ph type="title"/>
          </p:nvPr>
        </p:nvSpPr>
        <p:spPr>
          <a:xfrm>
            <a:off x="1050879" y="609601"/>
            <a:ext cx="4476464" cy="1216024"/>
          </a:xfrm>
        </p:spPr>
        <p:txBody>
          <a:bodyPr>
            <a:normAutofit/>
          </a:bodyPr>
          <a:lstStyle/>
          <a:p>
            <a:r>
              <a:rPr lang="en-GB" dirty="0">
                <a:ea typeface="Batang"/>
              </a:rPr>
              <a:t>Impact of Grief on CYP</a:t>
            </a:r>
            <a:endParaRPr lang="en-GB" dirty="0"/>
          </a:p>
        </p:txBody>
      </p:sp>
      <p:sp>
        <p:nvSpPr>
          <p:cNvPr id="3" name="Content Placeholder 2">
            <a:extLst>
              <a:ext uri="{FF2B5EF4-FFF2-40B4-BE49-F238E27FC236}">
                <a16:creationId xmlns:a16="http://schemas.microsoft.com/office/drawing/2014/main" id="{D64A3954-813D-C7C5-C547-841F04F9F219}"/>
              </a:ext>
            </a:extLst>
          </p:cNvPr>
          <p:cNvSpPr>
            <a:spLocks noGrp="1"/>
          </p:cNvSpPr>
          <p:nvPr>
            <p:ph idx="1"/>
          </p:nvPr>
        </p:nvSpPr>
        <p:spPr>
          <a:xfrm>
            <a:off x="0" y="2352136"/>
            <a:ext cx="5251839" cy="5026323"/>
          </a:xfrm>
        </p:spPr>
        <p:txBody>
          <a:bodyPr vert="horz" lIns="91440" tIns="45720" rIns="91440" bIns="45720" rtlCol="0" anchor="t">
            <a:normAutofit/>
          </a:bodyPr>
          <a:lstStyle/>
          <a:p>
            <a:pPr marL="0" indent="0">
              <a:lnSpc>
                <a:spcPct val="90000"/>
              </a:lnSpc>
              <a:buNone/>
            </a:pPr>
            <a:r>
              <a:rPr lang="en-GB" sz="2400" dirty="0">
                <a:ea typeface="Batang"/>
              </a:rPr>
              <a:t>How a child or young person responds to the death of a loved one depends very much on their age. </a:t>
            </a:r>
          </a:p>
          <a:p>
            <a:pPr marL="0" indent="0">
              <a:lnSpc>
                <a:spcPct val="90000"/>
              </a:lnSpc>
              <a:buNone/>
            </a:pPr>
            <a:r>
              <a:rPr lang="en-GB" sz="2400" dirty="0">
                <a:ea typeface="Batang"/>
              </a:rPr>
              <a:t>General responses can include: </a:t>
            </a:r>
          </a:p>
          <a:p>
            <a:pPr marL="0" indent="0">
              <a:lnSpc>
                <a:spcPct val="90000"/>
              </a:lnSpc>
              <a:buNone/>
            </a:pPr>
            <a:r>
              <a:rPr lang="en-GB" sz="2400" dirty="0">
                <a:ea typeface="Batang"/>
              </a:rPr>
              <a:t>Sleep disturbance</a:t>
            </a:r>
            <a:endParaRPr lang="en-GB" sz="2400" dirty="0"/>
          </a:p>
          <a:p>
            <a:pPr marL="0" indent="0">
              <a:lnSpc>
                <a:spcPct val="90000"/>
              </a:lnSpc>
              <a:buNone/>
            </a:pPr>
            <a:r>
              <a:rPr lang="en-GB" sz="2400" dirty="0">
                <a:ea typeface="Batang"/>
              </a:rPr>
              <a:t>Acting out</a:t>
            </a:r>
            <a:endParaRPr lang="en-GB" sz="2400" dirty="0"/>
          </a:p>
          <a:p>
            <a:pPr marL="0" indent="0">
              <a:lnSpc>
                <a:spcPct val="90000"/>
              </a:lnSpc>
              <a:buNone/>
            </a:pPr>
            <a:r>
              <a:rPr lang="en-GB" sz="2400" dirty="0">
                <a:ea typeface="Batang"/>
              </a:rPr>
              <a:t>Withdrawal</a:t>
            </a:r>
            <a:endParaRPr lang="en-GB" sz="2400" dirty="0"/>
          </a:p>
          <a:p>
            <a:pPr marL="0" indent="0">
              <a:lnSpc>
                <a:spcPct val="90000"/>
              </a:lnSpc>
              <a:buNone/>
            </a:pPr>
            <a:r>
              <a:rPr lang="en-GB" sz="2400" dirty="0">
                <a:ea typeface="Batang"/>
              </a:rPr>
              <a:t>Numbness, shock, fear, anxiety and sadness</a:t>
            </a:r>
          </a:p>
          <a:p>
            <a:pPr marL="0" indent="0">
              <a:lnSpc>
                <a:spcPct val="90000"/>
              </a:lnSpc>
              <a:buNone/>
            </a:pPr>
            <a:r>
              <a:rPr lang="en-GB" sz="2400" dirty="0">
                <a:ea typeface="Batang"/>
              </a:rPr>
              <a:t>Guilt and hopelessness. </a:t>
            </a:r>
          </a:p>
          <a:p>
            <a:pPr marL="0" indent="0">
              <a:lnSpc>
                <a:spcPct val="90000"/>
              </a:lnSpc>
              <a:buNone/>
            </a:pPr>
            <a:r>
              <a:rPr lang="en-GB" sz="2400" dirty="0">
                <a:ea typeface="Batang"/>
              </a:rPr>
              <a:t>Demonstrations of disbelief, blame, confusion and oversensitivity to noise.</a:t>
            </a:r>
            <a:endParaRPr lang="en-GB" sz="2400" dirty="0"/>
          </a:p>
          <a:p>
            <a:pPr marL="0" indent="0">
              <a:lnSpc>
                <a:spcPct val="90000"/>
              </a:lnSpc>
              <a:buNone/>
            </a:pPr>
            <a:endParaRPr lang="en-GB" sz="1300" dirty="0"/>
          </a:p>
        </p:txBody>
      </p:sp>
      <p:pic>
        <p:nvPicPr>
          <p:cNvPr id="5" name="Picture 4" descr="Solo journey">
            <a:extLst>
              <a:ext uri="{FF2B5EF4-FFF2-40B4-BE49-F238E27FC236}">
                <a16:creationId xmlns:a16="http://schemas.microsoft.com/office/drawing/2014/main" id="{5DE41252-9EBC-E44F-F474-14C0D457BCC0}"/>
              </a:ext>
            </a:extLst>
          </p:cNvPr>
          <p:cNvPicPr>
            <a:picLocks noChangeAspect="1"/>
          </p:cNvPicPr>
          <p:nvPr/>
        </p:nvPicPr>
        <p:blipFill rotWithShape="1">
          <a:blip r:embed="rId2"/>
          <a:srcRect l="17080" r="7143" b="2"/>
          <a:stretch/>
        </p:blipFill>
        <p:spPr>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p:spPr>
      </p:pic>
    </p:spTree>
    <p:extLst>
      <p:ext uri="{BB962C8B-B14F-4D97-AF65-F5344CB8AC3E}">
        <p14:creationId xmlns:p14="http://schemas.microsoft.com/office/powerpoint/2010/main" val="3970992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331648" cy="1978172"/>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36649" y="488969"/>
                  <a:pt x="9316893" y="491390"/>
                </a:cubicBezTo>
                <a:cubicBezTo>
                  <a:pt x="9298834" y="504511"/>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79948" y="576062"/>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407128" y="961344"/>
                </a:lnTo>
                <a:lnTo>
                  <a:pt x="8380548" y="987916"/>
                </a:lnTo>
                <a:lnTo>
                  <a:pt x="8379462" y="987106"/>
                </a:lnTo>
                <a:cubicBezTo>
                  <a:pt x="8376507" y="985864"/>
                  <a:pt x="8373362" y="986042"/>
                  <a:pt x="8369725" y="989186"/>
                </a:cubicBezTo>
                <a:cubicBezTo>
                  <a:pt x="8357221" y="990792"/>
                  <a:pt x="8319237" y="991089"/>
                  <a:pt x="8304438" y="996739"/>
                </a:cubicBezTo>
                <a:cubicBezTo>
                  <a:pt x="8297193" y="1005683"/>
                  <a:pt x="8289328" y="1014568"/>
                  <a:pt x="8280929" y="1023089"/>
                </a:cubicBezTo>
                <a:lnTo>
                  <a:pt x="8275760" y="1027772"/>
                </a:lnTo>
                <a:lnTo>
                  <a:pt x="8275478" y="1027605"/>
                </a:lnTo>
                <a:cubicBezTo>
                  <a:pt x="8273970" y="1028076"/>
                  <a:pt x="8272124" y="1029408"/>
                  <a:pt x="8269666"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43525" y="1179064"/>
                </a:lnTo>
                <a:lnTo>
                  <a:pt x="7685942" y="1233723"/>
                </a:lnTo>
                <a:lnTo>
                  <a:pt x="7586920" y="1261888"/>
                </a:lnTo>
                <a:cubicBezTo>
                  <a:pt x="7556723" y="1298911"/>
                  <a:pt x="7489186" y="1249860"/>
                  <a:pt x="7486100" y="1292563"/>
                </a:cubicBezTo>
                <a:cubicBezTo>
                  <a:pt x="7454875" y="1308356"/>
                  <a:pt x="7449202" y="1300366"/>
                  <a:pt x="7407190" y="1314737"/>
                </a:cubicBezTo>
                <a:cubicBezTo>
                  <a:pt x="7368386" y="1364011"/>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23400" y="1671703"/>
                  <a:pt x="5529437" y="1636968"/>
                </a:cubicBezTo>
                <a:cubicBezTo>
                  <a:pt x="5500069" y="1636638"/>
                  <a:pt x="5481558" y="1636672"/>
                  <a:pt x="5440853" y="1657958"/>
                </a:cubicBezTo>
                <a:cubicBezTo>
                  <a:pt x="5340428" y="1673293"/>
                  <a:pt x="5074771" y="1739921"/>
                  <a:pt x="4945936" y="1713743"/>
                </a:cubicBezTo>
                <a:cubicBezTo>
                  <a:pt x="4914142" y="1717597"/>
                  <a:pt x="4837317" y="1726609"/>
                  <a:pt x="4818446" y="1726895"/>
                </a:cubicBezTo>
                <a:lnTo>
                  <a:pt x="4813657" y="1730706"/>
                </a:lnTo>
                <a:lnTo>
                  <a:pt x="4759058" y="1766533"/>
                </a:lnTo>
                <a:cubicBezTo>
                  <a:pt x="4747481" y="1770744"/>
                  <a:pt x="4734604" y="1772921"/>
                  <a:pt x="4719749" y="1771811"/>
                </a:cubicBezTo>
                <a:cubicBezTo>
                  <a:pt x="4667035" y="1745585"/>
                  <a:pt x="4634134" y="1775931"/>
                  <a:pt x="4568686" y="1786141"/>
                </a:cubicBezTo>
                <a:cubicBezTo>
                  <a:pt x="4544667" y="1777910"/>
                  <a:pt x="4432547" y="1778168"/>
                  <a:pt x="4418751" y="1796932"/>
                </a:cubicBezTo>
                <a:cubicBezTo>
                  <a:pt x="4403360" y="1801488"/>
                  <a:pt x="4385278" y="1795746"/>
                  <a:pt x="4378377" y="1815528"/>
                </a:cubicBezTo>
                <a:cubicBezTo>
                  <a:pt x="4366870" y="1839461"/>
                  <a:pt x="4312575" y="1805339"/>
                  <a:pt x="4320575" y="1832722"/>
                </a:cubicBezTo>
                <a:cubicBezTo>
                  <a:pt x="4282030" y="1809397"/>
                  <a:pt x="4252210" y="1859755"/>
                  <a:pt x="4220200" y="1873173"/>
                </a:cubicBezTo>
                <a:cubicBezTo>
                  <a:pt x="4189784" y="1872580"/>
                  <a:pt x="4175475" y="1885756"/>
                  <a:pt x="4105361" y="1894711"/>
                </a:cubicBezTo>
                <a:cubicBezTo>
                  <a:pt x="4071894" y="1867524"/>
                  <a:pt x="4035294" y="1916372"/>
                  <a:pt x="3973223" y="1881015"/>
                </a:cubicBezTo>
                <a:cubicBezTo>
                  <a:pt x="3971330" y="1884974"/>
                  <a:pt x="3952843" y="1881390"/>
                  <a:pt x="3900992" y="1880603"/>
                </a:cubicBezTo>
                <a:cubicBezTo>
                  <a:pt x="3849141" y="1879815"/>
                  <a:pt x="3740259" y="1879432"/>
                  <a:pt x="3662119" y="1876289"/>
                </a:cubicBezTo>
                <a:cubicBezTo>
                  <a:pt x="3573420" y="1876991"/>
                  <a:pt x="3613412" y="1915150"/>
                  <a:pt x="3496919" y="1873180"/>
                </a:cubicBezTo>
                <a:cubicBezTo>
                  <a:pt x="3488062" y="1895719"/>
                  <a:pt x="3474293" y="1897950"/>
                  <a:pt x="3449433" y="1889681"/>
                </a:cubicBezTo>
                <a:cubicBezTo>
                  <a:pt x="3406553" y="1891629"/>
                  <a:pt x="3417350" y="1945453"/>
                  <a:pt x="3369766" y="1916653"/>
                </a:cubicBezTo>
                <a:cubicBezTo>
                  <a:pt x="3338805" y="1929531"/>
                  <a:pt x="3310151" y="1915620"/>
                  <a:pt x="3290336" y="1925039"/>
                </a:cubicBezTo>
                <a:lnTo>
                  <a:pt x="3224897" y="1943733"/>
                </a:lnTo>
                <a:cubicBezTo>
                  <a:pt x="3188693" y="1949271"/>
                  <a:pt x="3178540" y="1909145"/>
                  <a:pt x="3161463" y="1946591"/>
                </a:cubicBezTo>
                <a:lnTo>
                  <a:pt x="3157504" y="1957276"/>
                </a:lnTo>
                <a:lnTo>
                  <a:pt x="3115176" y="1943459"/>
                </a:lnTo>
                <a:cubicBezTo>
                  <a:pt x="3095397" y="1937281"/>
                  <a:pt x="3080878" y="1929976"/>
                  <a:pt x="3038835" y="1920210"/>
                </a:cubicBezTo>
                <a:cubicBezTo>
                  <a:pt x="3011900" y="1947086"/>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1037" y="1967486"/>
                  <a:pt x="2001803" y="1954594"/>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391573" y="1790862"/>
                  <a:pt x="1332568" y="1793149"/>
                </a:cubicBezTo>
                <a:cubicBezTo>
                  <a:pt x="1236287" y="1833446"/>
                  <a:pt x="1335185" y="1756546"/>
                  <a:pt x="1186881" y="1768613"/>
                </a:cubicBezTo>
                <a:cubicBezTo>
                  <a:pt x="1178443" y="1775469"/>
                  <a:pt x="1160576" y="1767918"/>
                  <a:pt x="1162595" y="1758337"/>
                </a:cubicBezTo>
                <a:cubicBezTo>
                  <a:pt x="1153167" y="1761117"/>
                  <a:pt x="1130472" y="1779083"/>
                  <a:pt x="1128523" y="1763621"/>
                </a:cubicBezTo>
                <a:cubicBezTo>
                  <a:pt x="1081415" y="1760756"/>
                  <a:pt x="1034361" y="1768718"/>
                  <a:pt x="991903" y="1786741"/>
                </a:cubicBezTo>
                <a:cubicBezTo>
                  <a:pt x="966383" y="1781126"/>
                  <a:pt x="949501" y="1831241"/>
                  <a:pt x="883960" y="1822386"/>
                </a:cubicBezTo>
                <a:cubicBezTo>
                  <a:pt x="831931" y="1790865"/>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821603B-9CAF-F006-5A17-76FA6CC74BB8}"/>
              </a:ext>
            </a:extLst>
          </p:cNvPr>
          <p:cNvSpPr>
            <a:spLocks noGrp="1"/>
          </p:cNvSpPr>
          <p:nvPr>
            <p:ph type="title"/>
          </p:nvPr>
        </p:nvSpPr>
        <p:spPr>
          <a:xfrm>
            <a:off x="1050879" y="609601"/>
            <a:ext cx="9810604" cy="1216024"/>
          </a:xfrm>
        </p:spPr>
        <p:txBody>
          <a:bodyPr>
            <a:normAutofit/>
          </a:bodyPr>
          <a:lstStyle/>
          <a:p>
            <a:r>
              <a:rPr lang="en-GB" dirty="0">
                <a:ea typeface="Batang"/>
              </a:rPr>
              <a:t>Puddle Jumping</a:t>
            </a:r>
            <a:endParaRPr lang="en-US" dirty="0"/>
          </a:p>
        </p:txBody>
      </p:sp>
      <p:sp>
        <p:nvSpPr>
          <p:cNvPr id="3" name="Content Placeholder 2">
            <a:extLst>
              <a:ext uri="{FF2B5EF4-FFF2-40B4-BE49-F238E27FC236}">
                <a16:creationId xmlns:a16="http://schemas.microsoft.com/office/drawing/2014/main" id="{96D234E3-2111-DA97-6784-B710A192F437}"/>
              </a:ext>
            </a:extLst>
          </p:cNvPr>
          <p:cNvSpPr>
            <a:spLocks noGrp="1"/>
          </p:cNvSpPr>
          <p:nvPr>
            <p:ph idx="1"/>
          </p:nvPr>
        </p:nvSpPr>
        <p:spPr>
          <a:xfrm>
            <a:off x="1050879" y="2296161"/>
            <a:ext cx="4788505" cy="3846012"/>
          </a:xfrm>
        </p:spPr>
        <p:txBody>
          <a:bodyPr vert="horz" lIns="91440" tIns="45720" rIns="91440" bIns="45720" rtlCol="0" anchor="t">
            <a:normAutofit/>
          </a:bodyPr>
          <a:lstStyle/>
          <a:p>
            <a:r>
              <a:rPr lang="en-GB" dirty="0">
                <a:ea typeface="Batang"/>
              </a:rPr>
              <a:t>Young children will experience their grief differently to adults.</a:t>
            </a:r>
          </a:p>
          <a:p>
            <a:r>
              <a:rPr lang="en-GB" dirty="0">
                <a:ea typeface="Batang"/>
              </a:rPr>
              <a:t>They may experience their sadness for brief periods, before wanting to do something else, such as play with toys or watch a video.</a:t>
            </a:r>
          </a:p>
          <a:p>
            <a:r>
              <a:rPr lang="en-GB" dirty="0">
                <a:ea typeface="Batang"/>
              </a:rPr>
              <a:t>This is called 'puddle-jumping'</a:t>
            </a:r>
          </a:p>
          <a:p>
            <a:r>
              <a:rPr lang="en-GB" dirty="0">
                <a:ea typeface="Batang"/>
              </a:rPr>
              <a:t>The video here provides a lovely illustration of how this might be seen by adults and what is happening to the young child</a:t>
            </a:r>
          </a:p>
          <a:p>
            <a:endParaRPr lang="en-GB" dirty="0">
              <a:ea typeface="Batang"/>
            </a:endParaRPr>
          </a:p>
        </p:txBody>
      </p:sp>
      <p:pic>
        <p:nvPicPr>
          <p:cNvPr id="4" name="Online Media 3" title="Puddle Jumping: how children can seem to move in and out of their grief | Child Bereavement UK">
            <a:hlinkClick r:id="" action="ppaction://media"/>
            <a:extLst>
              <a:ext uri="{FF2B5EF4-FFF2-40B4-BE49-F238E27FC236}">
                <a16:creationId xmlns:a16="http://schemas.microsoft.com/office/drawing/2014/main" id="{88783AFF-4B0D-FC32-5647-FE0EB71108C7}"/>
              </a:ext>
            </a:extLst>
          </p:cNvPr>
          <p:cNvPicPr>
            <a:picLocks noRot="1" noChangeAspect="1"/>
          </p:cNvPicPr>
          <p:nvPr>
            <a:videoFile r:link="rId1"/>
          </p:nvPr>
        </p:nvPicPr>
        <p:blipFill>
          <a:blip r:embed="rId3"/>
          <a:stretch>
            <a:fillRect/>
          </a:stretch>
        </p:blipFill>
        <p:spPr>
          <a:xfrm>
            <a:off x="6450426" y="2105488"/>
            <a:ext cx="4788505" cy="3591378"/>
          </a:xfrm>
          <a:prstGeom prst="rect">
            <a:avLst/>
          </a:prstGeom>
        </p:spPr>
      </p:pic>
      <p:sp>
        <p:nvSpPr>
          <p:cNvPr id="13" name="Freeform: Shape 12">
            <a:extLst>
              <a:ext uri="{FF2B5EF4-FFF2-40B4-BE49-F238E27FC236}">
                <a16:creationId xmlns:a16="http://schemas.microsoft.com/office/drawing/2014/main" id="{C64E267B-3F5A-4357-9E7F-C5FBE5D3B1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0426" y="5902730"/>
            <a:ext cx="5741575" cy="955271"/>
          </a:xfrm>
          <a:custGeom>
            <a:avLst/>
            <a:gdLst>
              <a:gd name="connsiteX0" fmla="*/ 5741575 w 5741575"/>
              <a:gd name="connsiteY0" fmla="*/ 0 h 955271"/>
              <a:gd name="connsiteX1" fmla="*/ 5741575 w 5741575"/>
              <a:gd name="connsiteY1" fmla="*/ 955271 h 955271"/>
              <a:gd name="connsiteX2" fmla="*/ 0 w 5741575"/>
              <a:gd name="connsiteY2" fmla="*/ 955271 h 955271"/>
              <a:gd name="connsiteX3" fmla="*/ 8558 w 5741575"/>
              <a:gd name="connsiteY3" fmla="*/ 953971 h 955271"/>
              <a:gd name="connsiteX4" fmla="*/ 16894 w 5741575"/>
              <a:gd name="connsiteY4" fmla="*/ 953847 h 955271"/>
              <a:gd name="connsiteX5" fmla="*/ 28156 w 5741575"/>
              <a:gd name="connsiteY5" fmla="*/ 951374 h 955271"/>
              <a:gd name="connsiteX6" fmla="*/ 28293 w 5741575"/>
              <a:gd name="connsiteY6" fmla="*/ 950971 h 955271"/>
              <a:gd name="connsiteX7" fmla="*/ 39115 w 5741575"/>
              <a:gd name="connsiteY7" fmla="*/ 949326 h 955271"/>
              <a:gd name="connsiteX8" fmla="*/ 93851 w 5741575"/>
              <a:gd name="connsiteY8" fmla="*/ 945611 h 955271"/>
              <a:gd name="connsiteX9" fmla="*/ 148657 w 5741575"/>
              <a:gd name="connsiteY9" fmla="*/ 898134 h 955271"/>
              <a:gd name="connsiteX10" fmla="*/ 174554 w 5741575"/>
              <a:gd name="connsiteY10" fmla="*/ 886351 h 955271"/>
              <a:gd name="connsiteX11" fmla="*/ 187633 w 5741575"/>
              <a:gd name="connsiteY11" fmla="*/ 878226 h 955271"/>
              <a:gd name="connsiteX12" fmla="*/ 187961 w 5741575"/>
              <a:gd name="connsiteY12" fmla="*/ 876538 h 955271"/>
              <a:gd name="connsiteX13" fmla="*/ 240501 w 5741575"/>
              <a:gd name="connsiteY13" fmla="*/ 873150 h 955271"/>
              <a:gd name="connsiteX14" fmla="*/ 246345 w 5741575"/>
              <a:gd name="connsiteY14" fmla="*/ 869942 h 955271"/>
              <a:gd name="connsiteX15" fmla="*/ 282041 w 5741575"/>
              <a:gd name="connsiteY15" fmla="*/ 871263 h 955271"/>
              <a:gd name="connsiteX16" fmla="*/ 299711 w 5741575"/>
              <a:gd name="connsiteY16" fmla="*/ 870064 h 955271"/>
              <a:gd name="connsiteX17" fmla="*/ 306299 w 5741575"/>
              <a:gd name="connsiteY17" fmla="*/ 873609 h 955271"/>
              <a:gd name="connsiteX18" fmla="*/ 331571 w 5741575"/>
              <a:gd name="connsiteY18" fmla="*/ 869866 h 955271"/>
              <a:gd name="connsiteX19" fmla="*/ 333872 w 5741575"/>
              <a:gd name="connsiteY19" fmla="*/ 867971 h 955271"/>
              <a:gd name="connsiteX20" fmla="*/ 356953 w 5741575"/>
              <a:gd name="connsiteY20" fmla="*/ 870334 h 955271"/>
              <a:gd name="connsiteX21" fmla="*/ 379005 w 5741575"/>
              <a:gd name="connsiteY21" fmla="*/ 878900 h 955271"/>
              <a:gd name="connsiteX22" fmla="*/ 585428 w 5741575"/>
              <a:gd name="connsiteY22" fmla="*/ 826440 h 955271"/>
              <a:gd name="connsiteX23" fmla="*/ 787156 w 5741575"/>
              <a:gd name="connsiteY23" fmla="*/ 838447 h 955271"/>
              <a:gd name="connsiteX24" fmla="*/ 898586 w 5741575"/>
              <a:gd name="connsiteY24" fmla="*/ 808502 h 955271"/>
              <a:gd name="connsiteX25" fmla="*/ 924063 w 5741575"/>
              <a:gd name="connsiteY25" fmla="*/ 770210 h 955271"/>
              <a:gd name="connsiteX26" fmla="*/ 1212574 w 5741575"/>
              <a:gd name="connsiteY26" fmla="*/ 724238 h 955271"/>
              <a:gd name="connsiteX27" fmla="*/ 1280768 w 5741575"/>
              <a:gd name="connsiteY27" fmla="*/ 699122 h 955271"/>
              <a:gd name="connsiteX28" fmla="*/ 1352027 w 5741575"/>
              <a:gd name="connsiteY28" fmla="*/ 704323 h 955271"/>
              <a:gd name="connsiteX29" fmla="*/ 1374314 w 5741575"/>
              <a:gd name="connsiteY29" fmla="*/ 688815 h 955271"/>
              <a:gd name="connsiteX30" fmla="*/ 1378034 w 5741575"/>
              <a:gd name="connsiteY30" fmla="*/ 685842 h 955271"/>
              <a:gd name="connsiteX31" fmla="*/ 1395604 w 5741575"/>
              <a:gd name="connsiteY31" fmla="*/ 680460 h 955271"/>
              <a:gd name="connsiteX32" fmla="*/ 1397206 w 5741575"/>
              <a:gd name="connsiteY32" fmla="*/ 670793 h 955271"/>
              <a:gd name="connsiteX33" fmla="*/ 1421250 w 5741575"/>
              <a:gd name="connsiteY33" fmla="*/ 656855 h 955271"/>
              <a:gd name="connsiteX34" fmla="*/ 1454524 w 5741575"/>
              <a:gd name="connsiteY34" fmla="*/ 649224 h 955271"/>
              <a:gd name="connsiteX35" fmla="*/ 1616217 w 5741575"/>
              <a:gd name="connsiteY35" fmla="*/ 622107 h 955271"/>
              <a:gd name="connsiteX36" fmla="*/ 1710928 w 5741575"/>
              <a:gd name="connsiteY36" fmla="*/ 600666 h 955271"/>
              <a:gd name="connsiteX37" fmla="*/ 1743718 w 5741575"/>
              <a:gd name="connsiteY37" fmla="*/ 584327 h 955271"/>
              <a:gd name="connsiteX38" fmla="*/ 1791651 w 5741575"/>
              <a:gd name="connsiteY38" fmla="*/ 567019 h 955271"/>
              <a:gd name="connsiteX39" fmla="*/ 1873778 w 5741575"/>
              <a:gd name="connsiteY39" fmla="*/ 530130 h 955271"/>
              <a:gd name="connsiteX40" fmla="*/ 1988411 w 5741575"/>
              <a:gd name="connsiteY40" fmla="*/ 491599 h 955271"/>
              <a:gd name="connsiteX41" fmla="*/ 2085507 w 5741575"/>
              <a:gd name="connsiteY41" fmla="*/ 498527 h 955271"/>
              <a:gd name="connsiteX42" fmla="*/ 2090767 w 5741575"/>
              <a:gd name="connsiteY42" fmla="*/ 490616 h 955271"/>
              <a:gd name="connsiteX43" fmla="*/ 2151143 w 5741575"/>
              <a:gd name="connsiteY43" fmla="*/ 478332 h 955271"/>
              <a:gd name="connsiteX44" fmla="*/ 2378710 w 5741575"/>
              <a:gd name="connsiteY44" fmla="*/ 477570 h 955271"/>
              <a:gd name="connsiteX45" fmla="*/ 2496256 w 5741575"/>
              <a:gd name="connsiteY45" fmla="*/ 452396 h 955271"/>
              <a:gd name="connsiteX46" fmla="*/ 2535387 w 5741575"/>
              <a:gd name="connsiteY46" fmla="*/ 436645 h 955271"/>
              <a:gd name="connsiteX47" fmla="*/ 2601109 w 5741575"/>
              <a:gd name="connsiteY47" fmla="*/ 410678 h 955271"/>
              <a:gd name="connsiteX48" fmla="*/ 2643855 w 5741575"/>
              <a:gd name="connsiteY48" fmla="*/ 374482 h 955271"/>
              <a:gd name="connsiteX49" fmla="*/ 2657726 w 5741575"/>
              <a:gd name="connsiteY49" fmla="*/ 365841 h 955271"/>
              <a:gd name="connsiteX50" fmla="*/ 2687125 w 5741575"/>
              <a:gd name="connsiteY50" fmla="*/ 366820 h 955271"/>
              <a:gd name="connsiteX51" fmla="*/ 2697479 w 5741575"/>
              <a:gd name="connsiteY51" fmla="*/ 361430 h 955271"/>
              <a:gd name="connsiteX52" fmla="*/ 2701547 w 5741575"/>
              <a:gd name="connsiteY52" fmla="*/ 361545 h 955271"/>
              <a:gd name="connsiteX53" fmla="*/ 2711054 w 5741575"/>
              <a:gd name="connsiteY53" fmla="*/ 360597 h 955271"/>
              <a:gd name="connsiteX54" fmla="*/ 2710438 w 5741575"/>
              <a:gd name="connsiteY54" fmla="*/ 366958 h 955271"/>
              <a:gd name="connsiteX55" fmla="*/ 2722936 w 5741575"/>
              <a:gd name="connsiteY55" fmla="*/ 377633 h 955271"/>
              <a:gd name="connsiteX56" fmla="*/ 2777227 w 5741575"/>
              <a:gd name="connsiteY56" fmla="*/ 368972 h 955271"/>
              <a:gd name="connsiteX57" fmla="*/ 2779510 w 5741575"/>
              <a:gd name="connsiteY57" fmla="*/ 361652 h 955271"/>
              <a:gd name="connsiteX58" fmla="*/ 2786278 w 5741575"/>
              <a:gd name="connsiteY58" fmla="*/ 359869 h 955271"/>
              <a:gd name="connsiteX59" fmla="*/ 2792101 w 5741575"/>
              <a:gd name="connsiteY59" fmla="*/ 365927 h 955271"/>
              <a:gd name="connsiteX60" fmla="*/ 2885545 w 5741575"/>
              <a:gd name="connsiteY60" fmla="*/ 372818 h 955271"/>
              <a:gd name="connsiteX61" fmla="*/ 3009558 w 5741575"/>
              <a:gd name="connsiteY61" fmla="*/ 370573 h 955271"/>
              <a:gd name="connsiteX62" fmla="*/ 3095010 w 5741575"/>
              <a:gd name="connsiteY62" fmla="*/ 332454 h 955271"/>
              <a:gd name="connsiteX63" fmla="*/ 3103742 w 5741575"/>
              <a:gd name="connsiteY63" fmla="*/ 337974 h 955271"/>
              <a:gd name="connsiteX64" fmla="*/ 3165093 w 5741575"/>
              <a:gd name="connsiteY64" fmla="*/ 329459 h 955271"/>
              <a:gd name="connsiteX65" fmla="*/ 3373785 w 5741575"/>
              <a:gd name="connsiteY65" fmla="*/ 255680 h 955271"/>
              <a:gd name="connsiteX66" fmla="*/ 3493851 w 5741575"/>
              <a:gd name="connsiteY66" fmla="*/ 240255 h 955271"/>
              <a:gd name="connsiteX67" fmla="*/ 3537470 w 5741575"/>
              <a:gd name="connsiteY67" fmla="*/ 241867 h 955271"/>
              <a:gd name="connsiteX68" fmla="*/ 3610489 w 5741575"/>
              <a:gd name="connsiteY68" fmla="*/ 244128 h 955271"/>
              <a:gd name="connsiteX69" fmla="*/ 3667539 w 5741575"/>
              <a:gd name="connsiteY69" fmla="*/ 263271 h 955271"/>
              <a:gd name="connsiteX70" fmla="*/ 3727614 w 5741575"/>
              <a:gd name="connsiteY70" fmla="*/ 258245 h 955271"/>
              <a:gd name="connsiteX71" fmla="*/ 3738369 w 5741575"/>
              <a:gd name="connsiteY71" fmla="*/ 234506 h 955271"/>
              <a:gd name="connsiteX72" fmla="*/ 3803670 w 5741575"/>
              <a:gd name="connsiteY72" fmla="*/ 236457 h 955271"/>
              <a:gd name="connsiteX73" fmla="*/ 3903080 w 5741575"/>
              <a:gd name="connsiteY73" fmla="*/ 241890 h 955271"/>
              <a:gd name="connsiteX74" fmla="*/ 3959588 w 5741575"/>
              <a:gd name="connsiteY74" fmla="*/ 239195 h 955271"/>
              <a:gd name="connsiteX75" fmla="*/ 4114838 w 5741575"/>
              <a:gd name="connsiteY75" fmla="*/ 238165 h 955271"/>
              <a:gd name="connsiteX76" fmla="*/ 4271023 w 5741575"/>
              <a:gd name="connsiteY76" fmla="*/ 241959 h 955271"/>
              <a:gd name="connsiteX77" fmla="*/ 4367397 w 5741575"/>
              <a:gd name="connsiteY77" fmla="*/ 271442 h 955271"/>
              <a:gd name="connsiteX78" fmla="*/ 4495366 w 5741575"/>
              <a:gd name="connsiteY78" fmla="*/ 271618 h 955271"/>
              <a:gd name="connsiteX79" fmla="*/ 4517347 w 5741575"/>
              <a:gd name="connsiteY79" fmla="*/ 275639 h 955271"/>
              <a:gd name="connsiteX80" fmla="*/ 4546116 w 5741575"/>
              <a:gd name="connsiteY80" fmla="*/ 268568 h 955271"/>
              <a:gd name="connsiteX81" fmla="*/ 4661259 w 5741575"/>
              <a:gd name="connsiteY81" fmla="*/ 238966 h 955271"/>
              <a:gd name="connsiteX82" fmla="*/ 4750403 w 5741575"/>
              <a:gd name="connsiteY82" fmla="*/ 204364 h 955271"/>
              <a:gd name="connsiteX83" fmla="*/ 4867614 w 5741575"/>
              <a:gd name="connsiteY83" fmla="*/ 208668 h 955271"/>
              <a:gd name="connsiteX84" fmla="*/ 4937036 w 5741575"/>
              <a:gd name="connsiteY84" fmla="*/ 195446 h 955271"/>
              <a:gd name="connsiteX85" fmla="*/ 5047626 w 5741575"/>
              <a:gd name="connsiteY85" fmla="*/ 149604 h 955271"/>
              <a:gd name="connsiteX86" fmla="*/ 5200247 w 5741575"/>
              <a:gd name="connsiteY86" fmla="*/ 142695 h 955271"/>
              <a:gd name="connsiteX87" fmla="*/ 5235691 w 5741575"/>
              <a:gd name="connsiteY87" fmla="*/ 173330 h 955271"/>
              <a:gd name="connsiteX88" fmla="*/ 5280133 w 5741575"/>
              <a:gd name="connsiteY88" fmla="*/ 189342 h 955271"/>
              <a:gd name="connsiteX89" fmla="*/ 5291963 w 5741575"/>
              <a:gd name="connsiteY89" fmla="*/ 139446 h 955271"/>
              <a:gd name="connsiteX90" fmla="*/ 5418472 w 5741575"/>
              <a:gd name="connsiteY90" fmla="*/ 89163 h 955271"/>
              <a:gd name="connsiteX91" fmla="*/ 5482354 w 5741575"/>
              <a:gd name="connsiteY91" fmla="*/ 69470 h 955271"/>
              <a:gd name="connsiteX92" fmla="*/ 5583280 w 5741575"/>
              <a:gd name="connsiteY92" fmla="*/ 49787 h 955271"/>
              <a:gd name="connsiteX93" fmla="*/ 5613766 w 5741575"/>
              <a:gd name="connsiteY93" fmla="*/ 41855 h 955271"/>
              <a:gd name="connsiteX94" fmla="*/ 5684952 w 5741575"/>
              <a:gd name="connsiteY94" fmla="*/ 26088 h 955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5741575" h="955271">
                <a:moveTo>
                  <a:pt x="5741575" y="0"/>
                </a:moveTo>
                <a:lnTo>
                  <a:pt x="5741575" y="955271"/>
                </a:lnTo>
                <a:lnTo>
                  <a:pt x="0" y="955271"/>
                </a:lnTo>
                <a:lnTo>
                  <a:pt x="8558" y="953971"/>
                </a:lnTo>
                <a:lnTo>
                  <a:pt x="16894" y="953847"/>
                </a:lnTo>
                <a:cubicBezTo>
                  <a:pt x="22474" y="953361"/>
                  <a:pt x="25973" y="952524"/>
                  <a:pt x="28156" y="951374"/>
                </a:cubicBezTo>
                <a:cubicBezTo>
                  <a:pt x="28201" y="951240"/>
                  <a:pt x="28247" y="951105"/>
                  <a:pt x="28293" y="950971"/>
                </a:cubicBezTo>
                <a:lnTo>
                  <a:pt x="39115" y="949326"/>
                </a:lnTo>
                <a:cubicBezTo>
                  <a:pt x="57701" y="947335"/>
                  <a:pt x="76089" y="946141"/>
                  <a:pt x="93851" y="945611"/>
                </a:cubicBezTo>
                <a:cubicBezTo>
                  <a:pt x="99905" y="923404"/>
                  <a:pt x="170209" y="932855"/>
                  <a:pt x="148657" y="898134"/>
                </a:cubicBezTo>
                <a:cubicBezTo>
                  <a:pt x="172173" y="896348"/>
                  <a:pt x="191809" y="908449"/>
                  <a:pt x="174554" y="886351"/>
                </a:cubicBezTo>
                <a:cubicBezTo>
                  <a:pt x="182014" y="885083"/>
                  <a:pt x="185699" y="882087"/>
                  <a:pt x="187633" y="878226"/>
                </a:cubicBezTo>
                <a:cubicBezTo>
                  <a:pt x="187742" y="877663"/>
                  <a:pt x="187852" y="877101"/>
                  <a:pt x="187961" y="876538"/>
                </a:cubicBezTo>
                <a:lnTo>
                  <a:pt x="240501" y="873150"/>
                </a:lnTo>
                <a:lnTo>
                  <a:pt x="246345" y="869942"/>
                </a:lnTo>
                <a:lnTo>
                  <a:pt x="282041" y="871263"/>
                </a:lnTo>
                <a:lnTo>
                  <a:pt x="299711" y="870064"/>
                </a:lnTo>
                <a:lnTo>
                  <a:pt x="306299" y="873609"/>
                </a:lnTo>
                <a:cubicBezTo>
                  <a:pt x="312531" y="875279"/>
                  <a:pt x="320316" y="874896"/>
                  <a:pt x="331571" y="869866"/>
                </a:cubicBezTo>
                <a:lnTo>
                  <a:pt x="333872" y="867971"/>
                </a:lnTo>
                <a:lnTo>
                  <a:pt x="356953" y="870334"/>
                </a:lnTo>
                <a:cubicBezTo>
                  <a:pt x="364772" y="872042"/>
                  <a:pt x="372199" y="874762"/>
                  <a:pt x="379005" y="878900"/>
                </a:cubicBezTo>
                <a:cubicBezTo>
                  <a:pt x="436788" y="836391"/>
                  <a:pt x="512367" y="847456"/>
                  <a:pt x="585428" y="826440"/>
                </a:cubicBezTo>
                <a:cubicBezTo>
                  <a:pt x="600236" y="776571"/>
                  <a:pt x="751447" y="800939"/>
                  <a:pt x="787156" y="838447"/>
                </a:cubicBezTo>
                <a:cubicBezTo>
                  <a:pt x="767750" y="789794"/>
                  <a:pt x="977582" y="857915"/>
                  <a:pt x="898586" y="808502"/>
                </a:cubicBezTo>
                <a:cubicBezTo>
                  <a:pt x="926099" y="807167"/>
                  <a:pt x="944922" y="782490"/>
                  <a:pt x="924063" y="770210"/>
                </a:cubicBezTo>
                <a:cubicBezTo>
                  <a:pt x="1015917" y="786259"/>
                  <a:pt x="1117953" y="728408"/>
                  <a:pt x="1212574" y="724238"/>
                </a:cubicBezTo>
                <a:cubicBezTo>
                  <a:pt x="1245879" y="677520"/>
                  <a:pt x="1233543" y="716744"/>
                  <a:pt x="1280768" y="699122"/>
                </a:cubicBezTo>
                <a:cubicBezTo>
                  <a:pt x="1280824" y="735474"/>
                  <a:pt x="1333787" y="667235"/>
                  <a:pt x="1352027" y="704323"/>
                </a:cubicBezTo>
                <a:cubicBezTo>
                  <a:pt x="1360044" y="699941"/>
                  <a:pt x="1367234" y="694526"/>
                  <a:pt x="1374314" y="688815"/>
                </a:cubicBezTo>
                <a:lnTo>
                  <a:pt x="1378034" y="685842"/>
                </a:lnTo>
                <a:lnTo>
                  <a:pt x="1395604" y="680460"/>
                </a:lnTo>
                <a:lnTo>
                  <a:pt x="1397206" y="670793"/>
                </a:lnTo>
                <a:lnTo>
                  <a:pt x="1421250" y="656855"/>
                </a:lnTo>
                <a:cubicBezTo>
                  <a:pt x="1430770" y="652893"/>
                  <a:pt x="1441623" y="650105"/>
                  <a:pt x="1454524" y="649224"/>
                </a:cubicBezTo>
                <a:cubicBezTo>
                  <a:pt x="1502655" y="660482"/>
                  <a:pt x="1556151" y="606226"/>
                  <a:pt x="1616217" y="622107"/>
                </a:cubicBezTo>
                <a:cubicBezTo>
                  <a:pt x="1637755" y="624837"/>
                  <a:pt x="1701030" y="614257"/>
                  <a:pt x="1710928" y="600666"/>
                </a:cubicBezTo>
                <a:cubicBezTo>
                  <a:pt x="1723693" y="596072"/>
                  <a:pt x="1739861" y="597834"/>
                  <a:pt x="1743718" y="584327"/>
                </a:cubicBezTo>
                <a:cubicBezTo>
                  <a:pt x="1751098" y="567647"/>
                  <a:pt x="1801421" y="583831"/>
                  <a:pt x="1791651" y="567019"/>
                </a:cubicBezTo>
                <a:cubicBezTo>
                  <a:pt x="1827282" y="577929"/>
                  <a:pt x="1847642" y="542228"/>
                  <a:pt x="1873778" y="530130"/>
                </a:cubicBezTo>
                <a:cubicBezTo>
                  <a:pt x="1902425" y="541995"/>
                  <a:pt x="1929013" y="504913"/>
                  <a:pt x="1988411" y="491599"/>
                </a:cubicBezTo>
                <a:cubicBezTo>
                  <a:pt x="2020077" y="505546"/>
                  <a:pt x="2028363" y="482381"/>
                  <a:pt x="2085507" y="498527"/>
                </a:cubicBezTo>
                <a:cubicBezTo>
                  <a:pt x="2086719" y="495769"/>
                  <a:pt x="2088490" y="493104"/>
                  <a:pt x="2090767" y="490616"/>
                </a:cubicBezTo>
                <a:cubicBezTo>
                  <a:pt x="2103992" y="476161"/>
                  <a:pt x="2131025" y="470659"/>
                  <a:pt x="2151143" y="478332"/>
                </a:cubicBezTo>
                <a:cubicBezTo>
                  <a:pt x="2240088" y="497642"/>
                  <a:pt x="2310118" y="483043"/>
                  <a:pt x="2378710" y="477570"/>
                </a:cubicBezTo>
                <a:cubicBezTo>
                  <a:pt x="2454975" y="467585"/>
                  <a:pt x="2391576" y="437831"/>
                  <a:pt x="2496256" y="452396"/>
                </a:cubicBezTo>
                <a:cubicBezTo>
                  <a:pt x="2501503" y="436899"/>
                  <a:pt x="2513119" y="433980"/>
                  <a:pt x="2535387" y="436645"/>
                </a:cubicBezTo>
                <a:cubicBezTo>
                  <a:pt x="2572084" y="430778"/>
                  <a:pt x="2557124" y="397207"/>
                  <a:pt x="2601109" y="410678"/>
                </a:cubicBezTo>
                <a:cubicBezTo>
                  <a:pt x="2588000" y="393616"/>
                  <a:pt x="2667428" y="390302"/>
                  <a:pt x="2643855" y="374482"/>
                </a:cubicBezTo>
                <a:cubicBezTo>
                  <a:pt x="2648277" y="369169"/>
                  <a:pt x="2652937" y="366761"/>
                  <a:pt x="2657726" y="365841"/>
                </a:cubicBezTo>
                <a:cubicBezTo>
                  <a:pt x="2667303" y="363999"/>
                  <a:pt x="2677395" y="368107"/>
                  <a:pt x="2687125" y="366820"/>
                </a:cubicBezTo>
                <a:lnTo>
                  <a:pt x="2697479" y="361430"/>
                </a:lnTo>
                <a:lnTo>
                  <a:pt x="2701547" y="361545"/>
                </a:lnTo>
                <a:lnTo>
                  <a:pt x="2711054" y="360597"/>
                </a:lnTo>
                <a:lnTo>
                  <a:pt x="2710438" y="366958"/>
                </a:lnTo>
                <a:cubicBezTo>
                  <a:pt x="2708955" y="373111"/>
                  <a:pt x="2708038" y="379788"/>
                  <a:pt x="2722936" y="377633"/>
                </a:cubicBezTo>
                <a:cubicBezTo>
                  <a:pt x="2753511" y="370170"/>
                  <a:pt x="2766475" y="394972"/>
                  <a:pt x="2777227" y="368972"/>
                </a:cubicBezTo>
                <a:lnTo>
                  <a:pt x="2779510" y="361652"/>
                </a:lnTo>
                <a:lnTo>
                  <a:pt x="2786278" y="359869"/>
                </a:lnTo>
                <a:cubicBezTo>
                  <a:pt x="2789994" y="359750"/>
                  <a:pt x="2792255" y="361281"/>
                  <a:pt x="2792101" y="365927"/>
                </a:cubicBezTo>
                <a:cubicBezTo>
                  <a:pt x="2819315" y="344279"/>
                  <a:pt x="2855630" y="370297"/>
                  <a:pt x="2885545" y="372818"/>
                </a:cubicBezTo>
                <a:cubicBezTo>
                  <a:pt x="2905895" y="352581"/>
                  <a:pt x="2948591" y="377825"/>
                  <a:pt x="3009558" y="370573"/>
                </a:cubicBezTo>
                <a:cubicBezTo>
                  <a:pt x="3031640" y="347442"/>
                  <a:pt x="3050695" y="365935"/>
                  <a:pt x="3095010" y="332454"/>
                </a:cubicBezTo>
                <a:cubicBezTo>
                  <a:pt x="3097485" y="334582"/>
                  <a:pt x="3100426" y="336441"/>
                  <a:pt x="3103742" y="337974"/>
                </a:cubicBezTo>
                <a:cubicBezTo>
                  <a:pt x="3123005" y="346878"/>
                  <a:pt x="3150475" y="343067"/>
                  <a:pt x="3165093" y="329459"/>
                </a:cubicBezTo>
                <a:cubicBezTo>
                  <a:pt x="3236951" y="282673"/>
                  <a:pt x="3308286" y="273118"/>
                  <a:pt x="3373785" y="255680"/>
                </a:cubicBezTo>
                <a:cubicBezTo>
                  <a:pt x="3448540" y="239861"/>
                  <a:pt x="3405238" y="287846"/>
                  <a:pt x="3493851" y="240255"/>
                </a:cubicBezTo>
                <a:cubicBezTo>
                  <a:pt x="3506326" y="252723"/>
                  <a:pt x="3518405" y="251593"/>
                  <a:pt x="3537470" y="241867"/>
                </a:cubicBezTo>
                <a:cubicBezTo>
                  <a:pt x="3573967" y="235226"/>
                  <a:pt x="3576893" y="270855"/>
                  <a:pt x="3610489" y="244128"/>
                </a:cubicBezTo>
                <a:cubicBezTo>
                  <a:pt x="3606935" y="264036"/>
                  <a:pt x="3681284" y="241075"/>
                  <a:pt x="3667539" y="263271"/>
                </a:cubicBezTo>
                <a:cubicBezTo>
                  <a:pt x="3694251" y="276940"/>
                  <a:pt x="3701441" y="246803"/>
                  <a:pt x="3727614" y="258245"/>
                </a:cubicBezTo>
                <a:cubicBezTo>
                  <a:pt x="3754952" y="257751"/>
                  <a:pt x="3708960" y="240314"/>
                  <a:pt x="3738369" y="234506"/>
                </a:cubicBezTo>
                <a:cubicBezTo>
                  <a:pt x="3774580" y="230879"/>
                  <a:pt x="3768868" y="196201"/>
                  <a:pt x="3803670" y="236457"/>
                </a:cubicBezTo>
                <a:cubicBezTo>
                  <a:pt x="3839567" y="220301"/>
                  <a:pt x="3850064" y="239151"/>
                  <a:pt x="3903080" y="241890"/>
                </a:cubicBezTo>
                <a:cubicBezTo>
                  <a:pt x="3922859" y="227800"/>
                  <a:pt x="3941005" y="230826"/>
                  <a:pt x="3959588" y="239195"/>
                </a:cubicBezTo>
                <a:cubicBezTo>
                  <a:pt x="4009252" y="229421"/>
                  <a:pt x="4057491" y="239376"/>
                  <a:pt x="4114838" y="238165"/>
                </a:cubicBezTo>
                <a:cubicBezTo>
                  <a:pt x="4173784" y="217210"/>
                  <a:pt x="4209756" y="243378"/>
                  <a:pt x="4271023" y="241959"/>
                </a:cubicBezTo>
                <a:cubicBezTo>
                  <a:pt x="4326191" y="205535"/>
                  <a:pt x="4316856" y="279258"/>
                  <a:pt x="4367397" y="271442"/>
                </a:cubicBezTo>
                <a:cubicBezTo>
                  <a:pt x="4446016" y="235091"/>
                  <a:pt x="4369000" y="295343"/>
                  <a:pt x="4495366" y="271618"/>
                </a:cubicBezTo>
                <a:cubicBezTo>
                  <a:pt x="4501905" y="266287"/>
                  <a:pt x="4518077" y="269240"/>
                  <a:pt x="4517347" y="275639"/>
                </a:cubicBezTo>
                <a:cubicBezTo>
                  <a:pt x="4525170" y="272832"/>
                  <a:pt x="4542809" y="258800"/>
                  <a:pt x="4546116" y="268568"/>
                </a:cubicBezTo>
                <a:cubicBezTo>
                  <a:pt x="4586961" y="265354"/>
                  <a:pt x="4626617" y="255160"/>
                  <a:pt x="4661259" y="238966"/>
                </a:cubicBezTo>
                <a:cubicBezTo>
                  <a:pt x="4741966" y="247639"/>
                  <a:pt x="4693066" y="205693"/>
                  <a:pt x="4750403" y="204364"/>
                </a:cubicBezTo>
                <a:cubicBezTo>
                  <a:pt x="4798501" y="219113"/>
                  <a:pt x="4813319" y="201253"/>
                  <a:pt x="4867614" y="208668"/>
                </a:cubicBezTo>
                <a:cubicBezTo>
                  <a:pt x="4881621" y="174373"/>
                  <a:pt x="4917566" y="206761"/>
                  <a:pt x="4937036" y="195446"/>
                </a:cubicBezTo>
                <a:cubicBezTo>
                  <a:pt x="4974214" y="229763"/>
                  <a:pt x="5013321" y="152474"/>
                  <a:pt x="5047626" y="149604"/>
                </a:cubicBezTo>
                <a:cubicBezTo>
                  <a:pt x="5106046" y="150576"/>
                  <a:pt x="5172786" y="183138"/>
                  <a:pt x="5200247" y="142695"/>
                </a:cubicBezTo>
                <a:cubicBezTo>
                  <a:pt x="5206135" y="157748"/>
                  <a:pt x="5203071" y="179288"/>
                  <a:pt x="5235691" y="173330"/>
                </a:cubicBezTo>
                <a:cubicBezTo>
                  <a:pt x="5249654" y="179935"/>
                  <a:pt x="5254450" y="203448"/>
                  <a:pt x="5280133" y="189342"/>
                </a:cubicBezTo>
                <a:cubicBezTo>
                  <a:pt x="5244836" y="171370"/>
                  <a:pt x="5299493" y="163568"/>
                  <a:pt x="5291963" y="139446"/>
                </a:cubicBezTo>
                <a:cubicBezTo>
                  <a:pt x="5331555" y="120349"/>
                  <a:pt x="5427790" y="132865"/>
                  <a:pt x="5418472" y="89163"/>
                </a:cubicBezTo>
                <a:cubicBezTo>
                  <a:pt x="5428057" y="62053"/>
                  <a:pt x="5484665" y="97616"/>
                  <a:pt x="5482354" y="69470"/>
                </a:cubicBezTo>
                <a:cubicBezTo>
                  <a:pt x="5507119" y="85574"/>
                  <a:pt x="5545363" y="52240"/>
                  <a:pt x="5583280" y="49787"/>
                </a:cubicBezTo>
                <a:cubicBezTo>
                  <a:pt x="5589344" y="36484"/>
                  <a:pt x="5598103" y="36349"/>
                  <a:pt x="5613766" y="41855"/>
                </a:cubicBezTo>
                <a:cubicBezTo>
                  <a:pt x="5636621" y="41086"/>
                  <a:pt x="5660728" y="35034"/>
                  <a:pt x="5684952" y="2608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3190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1CE2CF7-D5AA-4464-AC91-9ED1EA5D6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99ACCE-8E28-3106-A2E7-2B2ECBBCDB8B}"/>
              </a:ext>
            </a:extLst>
          </p:cNvPr>
          <p:cNvSpPr>
            <a:spLocks noGrp="1"/>
          </p:cNvSpPr>
          <p:nvPr>
            <p:ph type="title"/>
          </p:nvPr>
        </p:nvSpPr>
        <p:spPr>
          <a:xfrm>
            <a:off x="5177859" y="609601"/>
            <a:ext cx="5683623" cy="1216024"/>
          </a:xfrm>
        </p:spPr>
        <p:txBody>
          <a:bodyPr>
            <a:normAutofit/>
          </a:bodyPr>
          <a:lstStyle/>
          <a:p>
            <a:pPr>
              <a:lnSpc>
                <a:spcPct val="100000"/>
              </a:lnSpc>
            </a:pPr>
            <a:r>
              <a:rPr lang="en-GB" sz="2400">
                <a:ea typeface="Batang"/>
              </a:rPr>
              <a:t>How to support children who are grieving</a:t>
            </a:r>
            <a:endParaRPr lang="en-GB" sz="2400"/>
          </a:p>
        </p:txBody>
      </p:sp>
      <p:pic>
        <p:nvPicPr>
          <p:cNvPr id="18" name="Picture 18" descr="A picture containing plant, flower&#10;&#10;Description automatically generated">
            <a:extLst>
              <a:ext uri="{FF2B5EF4-FFF2-40B4-BE49-F238E27FC236}">
                <a16:creationId xmlns:a16="http://schemas.microsoft.com/office/drawing/2014/main" id="{EE13808F-C2B6-5667-5433-997506E47E36}"/>
              </a:ext>
            </a:extLst>
          </p:cNvPr>
          <p:cNvPicPr>
            <a:picLocks noChangeAspect="1"/>
          </p:cNvPicPr>
          <p:nvPr/>
        </p:nvPicPr>
        <p:blipFill rotWithShape="1">
          <a:blip r:embed="rId2"/>
          <a:srcRect r="2" b="175"/>
          <a:stretch/>
        </p:blipFill>
        <p:spPr>
          <a:xfrm>
            <a:off x="20" y="2"/>
            <a:ext cx="4585628" cy="6857998"/>
          </a:xfrm>
          <a:custGeom>
            <a:avLst/>
            <a:gdLst/>
            <a:ahLst/>
            <a:cxnLst/>
            <a:rect l="l" t="t" r="r" b="b"/>
            <a:pathLst>
              <a:path w="4585648" h="6857998">
                <a:moveTo>
                  <a:pt x="0" y="0"/>
                </a:moveTo>
                <a:lnTo>
                  <a:pt x="3944047" y="0"/>
                </a:lnTo>
                <a:lnTo>
                  <a:pt x="3944688" y="10340"/>
                </a:lnTo>
                <a:cubicBezTo>
                  <a:pt x="3965528" y="36732"/>
                  <a:pt x="3945672" y="53579"/>
                  <a:pt x="3950304" y="81398"/>
                </a:cubicBezTo>
                <a:cubicBezTo>
                  <a:pt x="3979668" y="102733"/>
                  <a:pt x="3935739" y="103225"/>
                  <a:pt x="3930579" y="118301"/>
                </a:cubicBezTo>
                <a:lnTo>
                  <a:pt x="3930846" y="122373"/>
                </a:lnTo>
                <a:lnTo>
                  <a:pt x="3937038" y="132397"/>
                </a:lnTo>
                <a:lnTo>
                  <a:pt x="3940265" y="135982"/>
                </a:lnTo>
                <a:cubicBezTo>
                  <a:pt x="3942154" y="138523"/>
                  <a:pt x="3942977" y="140298"/>
                  <a:pt x="3943073" y="141620"/>
                </a:cubicBezTo>
                <a:cubicBezTo>
                  <a:pt x="3942998" y="141685"/>
                  <a:pt x="3942926" y="141751"/>
                  <a:pt x="3942854" y="141816"/>
                </a:cubicBezTo>
                <a:lnTo>
                  <a:pt x="3946045" y="146983"/>
                </a:lnTo>
                <a:cubicBezTo>
                  <a:pt x="3952085" y="155570"/>
                  <a:pt x="3958585" y="163800"/>
                  <a:pt x="3965281" y="171535"/>
                </a:cubicBezTo>
                <a:cubicBezTo>
                  <a:pt x="3952744" y="181711"/>
                  <a:pt x="3987015" y="208379"/>
                  <a:pt x="3955100" y="211093"/>
                </a:cubicBezTo>
                <a:cubicBezTo>
                  <a:pt x="3963231" y="221704"/>
                  <a:pt x="3979172" y="225918"/>
                  <a:pt x="3957453" y="226143"/>
                </a:cubicBezTo>
                <a:cubicBezTo>
                  <a:pt x="3959561" y="229747"/>
                  <a:pt x="3959011" y="232340"/>
                  <a:pt x="3957179" y="234484"/>
                </a:cubicBezTo>
                <a:lnTo>
                  <a:pt x="3956175" y="235199"/>
                </a:lnTo>
                <a:lnTo>
                  <a:pt x="3974755" y="258709"/>
                </a:lnTo>
                <a:cubicBezTo>
                  <a:pt x="3974810" y="259903"/>
                  <a:pt x="3974864" y="261097"/>
                  <a:pt x="3974919" y="262291"/>
                </a:cubicBezTo>
                <a:lnTo>
                  <a:pt x="3989981" y="277023"/>
                </a:lnTo>
                <a:lnTo>
                  <a:pt x="3996191" y="284947"/>
                </a:lnTo>
                <a:lnTo>
                  <a:pt x="4001190" y="286536"/>
                </a:lnTo>
                <a:cubicBezTo>
                  <a:pt x="4004786" y="288616"/>
                  <a:pt x="4007623" y="292056"/>
                  <a:pt x="4008705" y="298565"/>
                </a:cubicBezTo>
                <a:cubicBezTo>
                  <a:pt x="4008585" y="299108"/>
                  <a:pt x="4008465" y="299650"/>
                  <a:pt x="4008344" y="300194"/>
                </a:cubicBezTo>
                <a:lnTo>
                  <a:pt x="4019098" y="309203"/>
                </a:lnTo>
                <a:cubicBezTo>
                  <a:pt x="4023353" y="311943"/>
                  <a:pt x="4028131" y="314172"/>
                  <a:pt x="4033618" y="315650"/>
                </a:cubicBezTo>
                <a:cubicBezTo>
                  <a:pt x="4027964" y="354775"/>
                  <a:pt x="4065415" y="383133"/>
                  <a:pt x="4080284" y="421400"/>
                </a:cubicBezTo>
                <a:cubicBezTo>
                  <a:pt x="4052614" y="444764"/>
                  <a:pt x="4129047" y="500739"/>
                  <a:pt x="4168461" y="503092"/>
                </a:cubicBezTo>
                <a:cubicBezTo>
                  <a:pt x="4128023" y="511488"/>
                  <a:pt x="4257167" y="577423"/>
                  <a:pt x="4192557" y="560735"/>
                </a:cubicBezTo>
                <a:cubicBezTo>
                  <a:pt x="4202585" y="572893"/>
                  <a:pt x="4193454" y="589341"/>
                  <a:pt x="4176910" y="584674"/>
                </a:cubicBezTo>
                <a:cubicBezTo>
                  <a:pt x="4224177" y="618252"/>
                  <a:pt x="4225772" y="681450"/>
                  <a:pt x="4260533" y="723119"/>
                </a:cubicBezTo>
                <a:cubicBezTo>
                  <a:pt x="4242328" y="753272"/>
                  <a:pt x="4263820" y="734604"/>
                  <a:pt x="4270711" y="760720"/>
                </a:cubicBezTo>
                <a:cubicBezTo>
                  <a:pt x="4295191" y="748303"/>
                  <a:pt x="4270314" y="794183"/>
                  <a:pt x="4302509" y="789247"/>
                </a:cubicBezTo>
                <a:cubicBezTo>
                  <a:pt x="4302741" y="794159"/>
                  <a:pt x="4301954" y="799070"/>
                  <a:pt x="4300921" y="804034"/>
                </a:cubicBezTo>
                <a:cubicBezTo>
                  <a:pt x="4300749" y="804900"/>
                  <a:pt x="4300572" y="805767"/>
                  <a:pt x="4300400" y="806635"/>
                </a:cubicBezTo>
                <a:lnTo>
                  <a:pt x="4303753" y="815950"/>
                </a:lnTo>
                <a:lnTo>
                  <a:pt x="4297888" y="819940"/>
                </a:lnTo>
                <a:cubicBezTo>
                  <a:pt x="4297944" y="824938"/>
                  <a:pt x="4297999" y="829937"/>
                  <a:pt x="4298055" y="834935"/>
                </a:cubicBezTo>
                <a:cubicBezTo>
                  <a:pt x="4299172" y="840340"/>
                  <a:pt x="4301603" y="845911"/>
                  <a:pt x="4306135" y="851700"/>
                </a:cubicBezTo>
                <a:cubicBezTo>
                  <a:pt x="4332817" y="868320"/>
                  <a:pt x="4317557" y="909641"/>
                  <a:pt x="4352091" y="929754"/>
                </a:cubicBezTo>
                <a:cubicBezTo>
                  <a:pt x="4362479" y="937980"/>
                  <a:pt x="4380484" y="968513"/>
                  <a:pt x="4375270" y="977376"/>
                </a:cubicBezTo>
                <a:cubicBezTo>
                  <a:pt x="4377250" y="984377"/>
                  <a:pt x="4384849" y="990651"/>
                  <a:pt x="4377297" y="996912"/>
                </a:cubicBezTo>
                <a:cubicBezTo>
                  <a:pt x="4369005" y="1005760"/>
                  <a:pt x="4399874" y="1021625"/>
                  <a:pt x="4384684" y="1023223"/>
                </a:cubicBezTo>
                <a:cubicBezTo>
                  <a:pt x="4406172" y="1034643"/>
                  <a:pt x="4390237" y="1055523"/>
                  <a:pt x="4392472" y="1070780"/>
                </a:cubicBezTo>
                <a:cubicBezTo>
                  <a:pt x="4411832" y="1078905"/>
                  <a:pt x="4397439" y="1102903"/>
                  <a:pt x="4412067" y="1132722"/>
                </a:cubicBezTo>
                <a:cubicBezTo>
                  <a:pt x="4434025" y="1141419"/>
                  <a:pt x="4421728" y="1152870"/>
                  <a:pt x="4455281" y="1171648"/>
                </a:cubicBezTo>
                <a:cubicBezTo>
                  <a:pt x="4453907" y="1173110"/>
                  <a:pt x="4452815" y="1174775"/>
                  <a:pt x="4452047" y="1176593"/>
                </a:cubicBezTo>
                <a:cubicBezTo>
                  <a:pt x="4447572" y="1187166"/>
                  <a:pt x="4454607" y="1200545"/>
                  <a:pt x="4467755" y="1206479"/>
                </a:cubicBezTo>
                <a:lnTo>
                  <a:pt x="4498518" y="1230184"/>
                </a:lnTo>
                <a:lnTo>
                  <a:pt x="4503988" y="1239714"/>
                </a:lnTo>
                <a:cubicBezTo>
                  <a:pt x="4506730" y="1246063"/>
                  <a:pt x="4507415" y="1251722"/>
                  <a:pt x="4506821" y="1256926"/>
                </a:cubicBezTo>
                <a:lnTo>
                  <a:pt x="4502210" y="1270678"/>
                </a:lnTo>
                <a:lnTo>
                  <a:pt x="4494994" y="1272955"/>
                </a:lnTo>
                <a:lnTo>
                  <a:pt x="4495424" y="1282254"/>
                </a:lnTo>
                <a:lnTo>
                  <a:pt x="4494064" y="1284511"/>
                </a:lnTo>
                <a:cubicBezTo>
                  <a:pt x="4491436" y="1288808"/>
                  <a:pt x="4489075" y="1293117"/>
                  <a:pt x="4487745" y="1297660"/>
                </a:cubicBezTo>
                <a:cubicBezTo>
                  <a:pt x="4521914" y="1300656"/>
                  <a:pt x="4482088" y="1336801"/>
                  <a:pt x="4510831" y="1331158"/>
                </a:cubicBezTo>
                <a:cubicBezTo>
                  <a:pt x="4509485" y="1356644"/>
                  <a:pt x="4537196" y="1344587"/>
                  <a:pt x="4509149" y="1367911"/>
                </a:cubicBezTo>
                <a:cubicBezTo>
                  <a:pt x="4525575" y="1402569"/>
                  <a:pt x="4519252" y="1443943"/>
                  <a:pt x="4530734" y="1480066"/>
                </a:cubicBezTo>
                <a:lnTo>
                  <a:pt x="4531332" y="1481140"/>
                </a:lnTo>
                <a:lnTo>
                  <a:pt x="4523757" y="1500827"/>
                </a:lnTo>
                <a:lnTo>
                  <a:pt x="4517749" y="1528834"/>
                </a:lnTo>
                <a:lnTo>
                  <a:pt x="4510978" y="1526104"/>
                </a:lnTo>
                <a:cubicBezTo>
                  <a:pt x="4505305" y="1525236"/>
                  <a:pt x="4507721" y="1530251"/>
                  <a:pt x="4513177" y="1537822"/>
                </a:cubicBezTo>
                <a:lnTo>
                  <a:pt x="4515243" y="1540521"/>
                </a:lnTo>
                <a:lnTo>
                  <a:pt x="4514146" y="1545627"/>
                </a:lnTo>
                <a:cubicBezTo>
                  <a:pt x="4512031" y="1559801"/>
                  <a:pt x="4511188" y="1572109"/>
                  <a:pt x="4512185" y="1579228"/>
                </a:cubicBezTo>
                <a:cubicBezTo>
                  <a:pt x="4545845" y="1639398"/>
                  <a:pt x="4550705" y="1726741"/>
                  <a:pt x="4554335" y="1818364"/>
                </a:cubicBezTo>
                <a:cubicBezTo>
                  <a:pt x="4560401" y="1899079"/>
                  <a:pt x="4548295" y="2018831"/>
                  <a:pt x="4548582" y="2063518"/>
                </a:cubicBezTo>
                <a:lnTo>
                  <a:pt x="4556056" y="2086487"/>
                </a:lnTo>
                <a:lnTo>
                  <a:pt x="4554275" y="2089340"/>
                </a:lnTo>
                <a:cubicBezTo>
                  <a:pt x="4550593" y="2102174"/>
                  <a:pt x="4551716" y="2110234"/>
                  <a:pt x="4554956" y="2116163"/>
                </a:cubicBezTo>
                <a:lnTo>
                  <a:pt x="4560492" y="2121961"/>
                </a:lnTo>
                <a:lnTo>
                  <a:pt x="4571444" y="2176482"/>
                </a:lnTo>
                <a:lnTo>
                  <a:pt x="4575448" y="2237907"/>
                </a:lnTo>
                <a:lnTo>
                  <a:pt x="4573513" y="2238688"/>
                </a:lnTo>
                <a:cubicBezTo>
                  <a:pt x="4569330" y="2241686"/>
                  <a:pt x="4566526" y="2246244"/>
                  <a:pt x="4566533" y="2254203"/>
                </a:cubicBezTo>
                <a:cubicBezTo>
                  <a:pt x="4536852" y="2242405"/>
                  <a:pt x="4555170" y="2259280"/>
                  <a:pt x="4557814" y="2283790"/>
                </a:cubicBezTo>
                <a:cubicBezTo>
                  <a:pt x="4512304" y="2270934"/>
                  <a:pt x="4537738" y="2340304"/>
                  <a:pt x="4512647" y="2352361"/>
                </a:cubicBezTo>
                <a:cubicBezTo>
                  <a:pt x="4515616" y="2370657"/>
                  <a:pt x="4517925" y="2389769"/>
                  <a:pt x="4519328" y="2409295"/>
                </a:cubicBezTo>
                <a:lnTo>
                  <a:pt x="4519571" y="2420793"/>
                </a:lnTo>
                <a:lnTo>
                  <a:pt x="4519120" y="2421041"/>
                </a:lnTo>
                <a:cubicBezTo>
                  <a:pt x="4518201" y="2423576"/>
                  <a:pt x="4517918" y="2427373"/>
                  <a:pt x="4518471" y="2433205"/>
                </a:cubicBezTo>
                <a:lnTo>
                  <a:pt x="4461595" y="2530080"/>
                </a:lnTo>
                <a:cubicBezTo>
                  <a:pt x="4445853" y="2584934"/>
                  <a:pt x="4405533" y="2605402"/>
                  <a:pt x="4412936" y="2666699"/>
                </a:cubicBezTo>
                <a:cubicBezTo>
                  <a:pt x="4398065" y="2717991"/>
                  <a:pt x="4372927" y="2756371"/>
                  <a:pt x="4370093" y="2804588"/>
                </a:cubicBezTo>
                <a:cubicBezTo>
                  <a:pt x="4347398" y="2879436"/>
                  <a:pt x="4272392" y="2939011"/>
                  <a:pt x="4262477" y="3058637"/>
                </a:cubicBezTo>
                <a:cubicBezTo>
                  <a:pt x="4283714" y="3099999"/>
                  <a:pt x="4256160" y="3144249"/>
                  <a:pt x="4253454" y="3179447"/>
                </a:cubicBezTo>
                <a:cubicBezTo>
                  <a:pt x="4259242" y="3200557"/>
                  <a:pt x="4257117" y="3211737"/>
                  <a:pt x="4239228" y="3217364"/>
                </a:cubicBezTo>
                <a:cubicBezTo>
                  <a:pt x="4268875" y="3316502"/>
                  <a:pt x="4225924" y="3257304"/>
                  <a:pt x="4222932" y="3330364"/>
                </a:cubicBezTo>
                <a:cubicBezTo>
                  <a:pt x="4224428" y="3395928"/>
                  <a:pt x="4215196" y="3463236"/>
                  <a:pt x="4248669" y="3547193"/>
                </a:cubicBezTo>
                <a:cubicBezTo>
                  <a:pt x="4260183" y="3566053"/>
                  <a:pt x="4256781" y="3592027"/>
                  <a:pt x="4241070" y="3605210"/>
                </a:cubicBezTo>
                <a:cubicBezTo>
                  <a:pt x="4238364" y="3607478"/>
                  <a:pt x="4235392" y="3609274"/>
                  <a:pt x="4232239" y="3610540"/>
                </a:cubicBezTo>
                <a:cubicBezTo>
                  <a:pt x="4258208" y="3664330"/>
                  <a:pt x="4231517" y="3673159"/>
                  <a:pt x="4251881" y="3702764"/>
                </a:cubicBezTo>
                <a:cubicBezTo>
                  <a:pt x="4242939" y="3759891"/>
                  <a:pt x="4201773" y="3786712"/>
                  <a:pt x="4219293" y="3813528"/>
                </a:cubicBezTo>
                <a:cubicBezTo>
                  <a:pt x="4207910" y="3838914"/>
                  <a:pt x="4167663" y="3859754"/>
                  <a:pt x="4184863" y="3893255"/>
                </a:cubicBezTo>
                <a:cubicBezTo>
                  <a:pt x="4163644" y="3884625"/>
                  <a:pt x="4188862" y="3931915"/>
                  <a:pt x="4169808" y="3939619"/>
                </a:cubicBezTo>
                <a:cubicBezTo>
                  <a:pt x="4154129" y="3943837"/>
                  <a:pt x="4158129" y="3959170"/>
                  <a:pt x="4154137" y="3971517"/>
                </a:cubicBezTo>
                <a:cubicBezTo>
                  <a:pt x="4139069" y="3981495"/>
                  <a:pt x="4133844" y="4042203"/>
                  <a:pt x="4139625" y="4062614"/>
                </a:cubicBezTo>
                <a:cubicBezTo>
                  <a:pt x="4165622" y="4119195"/>
                  <a:pt x="4107101" y="4172348"/>
                  <a:pt x="4126180" y="4217749"/>
                </a:cubicBezTo>
                <a:cubicBezTo>
                  <a:pt x="4128014" y="4267056"/>
                  <a:pt x="4089563" y="4286360"/>
                  <a:pt x="4072389" y="4317623"/>
                </a:cubicBezTo>
                <a:cubicBezTo>
                  <a:pt x="4062182" y="4356545"/>
                  <a:pt x="4071264" y="4384138"/>
                  <a:pt x="4064937" y="4451279"/>
                </a:cubicBezTo>
                <a:cubicBezTo>
                  <a:pt x="4050628" y="4512697"/>
                  <a:pt x="4048851" y="4652154"/>
                  <a:pt x="4034424" y="4720470"/>
                </a:cubicBezTo>
                <a:cubicBezTo>
                  <a:pt x="3973937" y="4868361"/>
                  <a:pt x="4025760" y="4964348"/>
                  <a:pt x="4016334" y="5052878"/>
                </a:cubicBezTo>
                <a:cubicBezTo>
                  <a:pt x="3999794" y="5123327"/>
                  <a:pt x="4021855" y="5194887"/>
                  <a:pt x="3977865" y="5251650"/>
                </a:cubicBezTo>
                <a:cubicBezTo>
                  <a:pt x="3973961" y="5317292"/>
                  <a:pt x="3987477" y="5410025"/>
                  <a:pt x="3997669" y="5413392"/>
                </a:cubicBezTo>
                <a:cubicBezTo>
                  <a:pt x="3969262" y="5397845"/>
                  <a:pt x="3981248" y="5449403"/>
                  <a:pt x="3981869" y="5471875"/>
                </a:cubicBezTo>
                <a:cubicBezTo>
                  <a:pt x="3957580" y="5534944"/>
                  <a:pt x="3976666" y="5598829"/>
                  <a:pt x="3901990" y="5708604"/>
                </a:cubicBezTo>
                <a:cubicBezTo>
                  <a:pt x="3897618" y="5810136"/>
                  <a:pt x="3870199" y="5788842"/>
                  <a:pt x="3860571" y="5821275"/>
                </a:cubicBezTo>
                <a:cubicBezTo>
                  <a:pt x="3868171" y="5831278"/>
                  <a:pt x="3866949" y="5900968"/>
                  <a:pt x="3849074" y="5900679"/>
                </a:cubicBezTo>
                <a:cubicBezTo>
                  <a:pt x="3871964" y="5925143"/>
                  <a:pt x="3834226" y="5972433"/>
                  <a:pt x="3841809" y="5992005"/>
                </a:cubicBezTo>
                <a:cubicBezTo>
                  <a:pt x="3848533" y="6035132"/>
                  <a:pt x="3834497" y="6078819"/>
                  <a:pt x="3832901" y="6122412"/>
                </a:cubicBezTo>
                <a:cubicBezTo>
                  <a:pt x="3799640" y="6263751"/>
                  <a:pt x="3784898" y="6198720"/>
                  <a:pt x="3804166" y="6389843"/>
                </a:cubicBezTo>
                <a:cubicBezTo>
                  <a:pt x="3799226" y="6482285"/>
                  <a:pt x="3740829" y="6538361"/>
                  <a:pt x="3736537" y="6595214"/>
                </a:cubicBezTo>
                <a:cubicBezTo>
                  <a:pt x="3692112" y="6745846"/>
                  <a:pt x="3660956" y="6804405"/>
                  <a:pt x="3649707" y="6848925"/>
                </a:cubicBezTo>
                <a:lnTo>
                  <a:pt x="3649314" y="6857996"/>
                </a:lnTo>
                <a:lnTo>
                  <a:pt x="4585648" y="6857996"/>
                </a:lnTo>
                <a:lnTo>
                  <a:pt x="4585648" y="6857998"/>
                </a:lnTo>
                <a:lnTo>
                  <a:pt x="0" y="6857998"/>
                </a:lnTo>
                <a:close/>
              </a:path>
            </a:pathLst>
          </a:custGeom>
        </p:spPr>
      </p:pic>
      <p:sp>
        <p:nvSpPr>
          <p:cNvPr id="3" name="Content Placeholder 2">
            <a:extLst>
              <a:ext uri="{FF2B5EF4-FFF2-40B4-BE49-F238E27FC236}">
                <a16:creationId xmlns:a16="http://schemas.microsoft.com/office/drawing/2014/main" id="{4A23F0E9-BC0F-7854-1411-C011383DD366}"/>
              </a:ext>
            </a:extLst>
          </p:cNvPr>
          <p:cNvSpPr>
            <a:spLocks noGrp="1"/>
          </p:cNvSpPr>
          <p:nvPr>
            <p:ph idx="1"/>
          </p:nvPr>
        </p:nvSpPr>
        <p:spPr>
          <a:xfrm>
            <a:off x="5177858" y="2147356"/>
            <a:ext cx="6807107" cy="5018319"/>
          </a:xfrm>
        </p:spPr>
        <p:txBody>
          <a:bodyPr vert="horz" lIns="91440" tIns="45720" rIns="91440" bIns="45720" rtlCol="0">
            <a:normAutofit/>
          </a:bodyPr>
          <a:lstStyle/>
          <a:p>
            <a:pPr>
              <a:lnSpc>
                <a:spcPct val="90000"/>
              </a:lnSpc>
            </a:pPr>
            <a:r>
              <a:rPr lang="en-GB" sz="2400" dirty="0">
                <a:ea typeface="Batang"/>
              </a:rPr>
              <a:t>Every child needs to feel heard. They may not be able to express their emotions clearly, but they may need time to cry or time to feel angry. We need to provide space for them to do so, so that they know they have been heard.</a:t>
            </a:r>
          </a:p>
          <a:p>
            <a:pPr>
              <a:lnSpc>
                <a:spcPct val="90000"/>
              </a:lnSpc>
            </a:pPr>
            <a:r>
              <a:rPr lang="en-GB" sz="2400" dirty="0">
                <a:ea typeface="Batang"/>
              </a:rPr>
              <a:t>They also need to understand that there is no timeline for grief. Children and adults grieve in different ways and at different times. There are many emotions surrounding grief and they will be experienced differently by everyone.</a:t>
            </a:r>
          </a:p>
          <a:p>
            <a:pPr>
              <a:lnSpc>
                <a:spcPct val="90000"/>
              </a:lnSpc>
            </a:pPr>
            <a:r>
              <a:rPr lang="en-GB" sz="2400" dirty="0">
                <a:ea typeface="Batang"/>
              </a:rPr>
              <a:t>Every child needs to know that they are not alone in their grief. As adults we can sit with them and witness their pain and their emotions.</a:t>
            </a:r>
          </a:p>
          <a:p>
            <a:pPr>
              <a:lnSpc>
                <a:spcPct val="90000"/>
              </a:lnSpc>
            </a:pPr>
            <a:endParaRPr lang="en-GB" dirty="0"/>
          </a:p>
        </p:txBody>
      </p:sp>
    </p:spTree>
    <p:extLst>
      <p:ext uri="{BB962C8B-B14F-4D97-AF65-F5344CB8AC3E}">
        <p14:creationId xmlns:p14="http://schemas.microsoft.com/office/powerpoint/2010/main" val="2941068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stones balanced in a stack">
            <a:extLst>
              <a:ext uri="{FF2B5EF4-FFF2-40B4-BE49-F238E27FC236}">
                <a16:creationId xmlns:a16="http://schemas.microsoft.com/office/drawing/2014/main" id="{7000CA50-78B8-0564-E15D-F55EF6F13849}"/>
              </a:ext>
            </a:extLst>
          </p:cNvPr>
          <p:cNvPicPr>
            <a:picLocks noChangeAspect="1"/>
          </p:cNvPicPr>
          <p:nvPr/>
        </p:nvPicPr>
        <p:blipFill rotWithShape="1">
          <a:blip r:embed="rId2"/>
          <a:srcRect t="15267" b="463"/>
          <a:stretch/>
        </p:blipFill>
        <p:spPr>
          <a:xfrm>
            <a:off x="1" y="1"/>
            <a:ext cx="12192000" cy="6857999"/>
          </a:xfrm>
          <a:prstGeom prst="rect">
            <a:avLst/>
          </a:prstGeom>
        </p:spPr>
      </p:pic>
      <p:sp useBgFill="1">
        <p:nvSpPr>
          <p:cNvPr id="18" name="Freeform: Shape 17">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995E1DD-68C8-E21F-F4AF-454B7BFA7AD9}"/>
              </a:ext>
            </a:extLst>
          </p:cNvPr>
          <p:cNvSpPr>
            <a:spLocks noGrp="1"/>
          </p:cNvSpPr>
          <p:nvPr>
            <p:ph type="title"/>
          </p:nvPr>
        </p:nvSpPr>
        <p:spPr>
          <a:xfrm>
            <a:off x="1037809" y="1071350"/>
            <a:ext cx="4775162" cy="1475906"/>
          </a:xfrm>
        </p:spPr>
        <p:txBody>
          <a:bodyPr>
            <a:normAutofit/>
          </a:bodyPr>
          <a:lstStyle/>
          <a:p>
            <a:pPr algn="ctr"/>
            <a:r>
              <a:rPr lang="en-GB" dirty="0">
                <a:ea typeface="Batang"/>
              </a:rPr>
              <a:t>Grief and mental Health</a:t>
            </a:r>
            <a:endParaRPr lang="en-US"/>
          </a:p>
        </p:txBody>
      </p:sp>
      <p:sp>
        <p:nvSpPr>
          <p:cNvPr id="20"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BCAA97-88CA-4BD5-CCB5-6CB1E61F7374}"/>
              </a:ext>
            </a:extLst>
          </p:cNvPr>
          <p:cNvSpPr>
            <a:spLocks noGrp="1"/>
          </p:cNvSpPr>
          <p:nvPr>
            <p:ph idx="1"/>
          </p:nvPr>
        </p:nvSpPr>
        <p:spPr>
          <a:xfrm>
            <a:off x="1189319" y="2547257"/>
            <a:ext cx="4458446" cy="3239392"/>
          </a:xfrm>
        </p:spPr>
        <p:txBody>
          <a:bodyPr vert="horz" lIns="91440" tIns="45720" rIns="91440" bIns="45720" rtlCol="0" anchor="ctr">
            <a:normAutofit/>
          </a:bodyPr>
          <a:lstStyle/>
          <a:p>
            <a:r>
              <a:rPr lang="en-GB">
                <a:ea typeface="Batang"/>
              </a:rPr>
              <a:t>Grief can have a huge impact on mental health. </a:t>
            </a:r>
          </a:p>
          <a:p>
            <a:r>
              <a:rPr lang="en-GB">
                <a:ea typeface="Batang"/>
              </a:rPr>
              <a:t>It can cause a range of emotions, such as anger, sadness as well as anxiety and bereavement.</a:t>
            </a:r>
          </a:p>
          <a:p>
            <a:r>
              <a:rPr lang="en-GB">
                <a:ea typeface="Batang"/>
              </a:rPr>
              <a:t>These feelings can be overwhelming, particularly in the early days of the bereavement. </a:t>
            </a:r>
          </a:p>
          <a:p>
            <a:pPr marL="0" indent="0">
              <a:buNone/>
            </a:pPr>
            <a:r>
              <a:rPr lang="en-GB">
                <a:ea typeface="Batang"/>
              </a:rPr>
              <a:t>.</a:t>
            </a:r>
            <a:endParaRPr lang="en-GB"/>
          </a:p>
        </p:txBody>
      </p:sp>
    </p:spTree>
    <p:extLst>
      <p:ext uri="{BB962C8B-B14F-4D97-AF65-F5344CB8AC3E}">
        <p14:creationId xmlns:p14="http://schemas.microsoft.com/office/powerpoint/2010/main" val="704054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wire&#10;&#10;Description automatically generated">
            <a:extLst>
              <a:ext uri="{FF2B5EF4-FFF2-40B4-BE49-F238E27FC236}">
                <a16:creationId xmlns:a16="http://schemas.microsoft.com/office/drawing/2014/main" id="{EC32971F-AFE5-22FE-AEAD-E5BACC43832D}"/>
              </a:ext>
            </a:extLst>
          </p:cNvPr>
          <p:cNvPicPr>
            <a:picLocks noChangeAspect="1"/>
          </p:cNvPicPr>
          <p:nvPr/>
        </p:nvPicPr>
        <p:blipFill rotWithShape="1">
          <a:blip r:embed="rId2"/>
          <a:srcRect t="2626" b="13104"/>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9B1DA93-652B-FC06-DEBF-CAE4F9668BBC}"/>
              </a:ext>
            </a:extLst>
          </p:cNvPr>
          <p:cNvSpPr>
            <a:spLocks noGrp="1"/>
          </p:cNvSpPr>
          <p:nvPr>
            <p:ph type="title"/>
          </p:nvPr>
        </p:nvSpPr>
        <p:spPr>
          <a:xfrm>
            <a:off x="1037809" y="1071350"/>
            <a:ext cx="4775162" cy="1475906"/>
          </a:xfrm>
        </p:spPr>
        <p:txBody>
          <a:bodyPr>
            <a:normAutofit/>
          </a:bodyPr>
          <a:lstStyle/>
          <a:p>
            <a:pPr algn="ctr"/>
            <a:r>
              <a:rPr lang="en-GB" dirty="0">
                <a:ea typeface="Batang"/>
              </a:rPr>
              <a:t>Grief and mental health</a:t>
            </a:r>
            <a:endParaRPr lang="en-US"/>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51EACE-F9BA-5B2F-14C8-C12617223A93}"/>
              </a:ext>
            </a:extLst>
          </p:cNvPr>
          <p:cNvSpPr>
            <a:spLocks noGrp="1"/>
          </p:cNvSpPr>
          <p:nvPr>
            <p:ph idx="1"/>
          </p:nvPr>
        </p:nvSpPr>
        <p:spPr>
          <a:xfrm>
            <a:off x="1189319" y="2547257"/>
            <a:ext cx="4458446" cy="3239392"/>
          </a:xfrm>
        </p:spPr>
        <p:txBody>
          <a:bodyPr vert="horz" lIns="91440" tIns="45720" rIns="91440" bIns="45720" rtlCol="0" anchor="ctr">
            <a:normAutofit/>
          </a:bodyPr>
          <a:lstStyle/>
          <a:p>
            <a:pPr>
              <a:lnSpc>
                <a:spcPct val="90000"/>
              </a:lnSpc>
            </a:pPr>
            <a:r>
              <a:rPr lang="en-GB" sz="1400" dirty="0">
                <a:latin typeface="Arial"/>
                <a:ea typeface="Batang"/>
                <a:cs typeface="Arial"/>
              </a:rPr>
              <a:t>CYP may need additional support from their GP. Particularly if they are not sleeping for a prolonged period or are having intense feelings of anxiety or moving towards depression. </a:t>
            </a:r>
            <a:endParaRPr lang="en-US" sz="1400" dirty="0">
              <a:latin typeface="Arial"/>
              <a:ea typeface="Batang"/>
              <a:cs typeface="Arial"/>
            </a:endParaRPr>
          </a:p>
          <a:p>
            <a:pPr>
              <a:lnSpc>
                <a:spcPct val="90000"/>
              </a:lnSpc>
            </a:pPr>
            <a:r>
              <a:rPr lang="en-GB" sz="1400" dirty="0">
                <a:latin typeface="Arial"/>
                <a:ea typeface="Batang"/>
                <a:cs typeface="Arial"/>
              </a:rPr>
              <a:t>As with most mental health concerns, there is additional support that can be offered to children and young people. This includes a range of therapeutic interventions, such as:</a:t>
            </a:r>
            <a:endParaRPr lang="en-US" sz="1400" dirty="0">
              <a:latin typeface="Arial"/>
              <a:ea typeface="Batang"/>
              <a:cs typeface="Arial"/>
            </a:endParaRPr>
          </a:p>
          <a:p>
            <a:pPr>
              <a:lnSpc>
                <a:spcPct val="90000"/>
              </a:lnSpc>
            </a:pPr>
            <a:r>
              <a:rPr lang="en-GB" sz="1400" dirty="0">
                <a:latin typeface="Arial"/>
                <a:ea typeface="Batang"/>
                <a:cs typeface="Arial"/>
              </a:rPr>
              <a:t>Play Therapy</a:t>
            </a:r>
            <a:endParaRPr lang="en-US" sz="1400" dirty="0">
              <a:latin typeface="Arial"/>
              <a:ea typeface="Batang"/>
              <a:cs typeface="Arial"/>
            </a:endParaRPr>
          </a:p>
          <a:p>
            <a:pPr>
              <a:lnSpc>
                <a:spcPct val="90000"/>
              </a:lnSpc>
            </a:pPr>
            <a:r>
              <a:rPr lang="en-GB" sz="1400" dirty="0">
                <a:latin typeface="Arial"/>
                <a:ea typeface="Batang"/>
                <a:cs typeface="Arial"/>
              </a:rPr>
              <a:t>Humanistic Therapies</a:t>
            </a:r>
            <a:endParaRPr lang="en-GB" sz="1400" dirty="0">
              <a:latin typeface="Bembo"/>
              <a:cs typeface="Arial"/>
            </a:endParaRPr>
          </a:p>
          <a:p>
            <a:pPr>
              <a:lnSpc>
                <a:spcPct val="90000"/>
              </a:lnSpc>
            </a:pPr>
            <a:r>
              <a:rPr lang="en-GB" sz="1400" dirty="0">
                <a:latin typeface="Arial"/>
                <a:ea typeface="Batang"/>
                <a:cs typeface="Arial"/>
              </a:rPr>
              <a:t>Creative Therapies</a:t>
            </a:r>
            <a:endParaRPr lang="en-GB" sz="1400" dirty="0">
              <a:latin typeface="Arial"/>
              <a:cs typeface="Arial"/>
            </a:endParaRPr>
          </a:p>
        </p:txBody>
      </p:sp>
    </p:spTree>
    <p:extLst>
      <p:ext uri="{BB962C8B-B14F-4D97-AF65-F5344CB8AC3E}">
        <p14:creationId xmlns:p14="http://schemas.microsoft.com/office/powerpoint/2010/main" val="2433851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0A0D747-F38B-4A99-9985-62CE8C247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D1BF32B-6CA3-4695-8A0C-1AC789B58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5277870" cy="6858000"/>
          </a:xfrm>
          <a:custGeom>
            <a:avLst/>
            <a:gdLst>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0 w 5434004"/>
              <a:gd name="connsiteY4" fmla="*/ 6857998 h 6858000"/>
              <a:gd name="connsiteX5" fmla="*/ 1049407 w 5434004"/>
              <a:gd name="connsiteY5" fmla="*/ 6857998 h 6858000"/>
              <a:gd name="connsiteX6" fmla="*/ 1033092 w 5434004"/>
              <a:gd name="connsiteY6" fmla="*/ 6843615 h 6858000"/>
              <a:gd name="connsiteX7" fmla="*/ 1004585 w 5434004"/>
              <a:gd name="connsiteY7" fmla="*/ 6800899 h 6858000"/>
              <a:gd name="connsiteX8" fmla="*/ 984086 w 5434004"/>
              <a:gd name="connsiteY8" fmla="*/ 6765441 h 6858000"/>
              <a:gd name="connsiteX9" fmla="*/ 955964 w 5434004"/>
              <a:gd name="connsiteY9" fmla="*/ 6739541 h 6858000"/>
              <a:gd name="connsiteX10" fmla="*/ 945820 w 5434004"/>
              <a:gd name="connsiteY10" fmla="*/ 6673829 h 6858000"/>
              <a:gd name="connsiteX11" fmla="*/ 921540 w 5434004"/>
              <a:gd name="connsiteY11" fmla="*/ 6620155 h 6858000"/>
              <a:gd name="connsiteX12" fmla="*/ 876436 w 5434004"/>
              <a:gd name="connsiteY12" fmla="*/ 6610437 h 6858000"/>
              <a:gd name="connsiteX13" fmla="*/ 876973 w 5434004"/>
              <a:gd name="connsiteY13" fmla="*/ 6596307 h 6858000"/>
              <a:gd name="connsiteX14" fmla="*/ 893782 w 5434004"/>
              <a:gd name="connsiteY14" fmla="*/ 6536039 h 6858000"/>
              <a:gd name="connsiteX15" fmla="*/ 830281 w 5434004"/>
              <a:gd name="connsiteY15" fmla="*/ 6239239 h 6858000"/>
              <a:gd name="connsiteX16" fmla="*/ 816373 w 5434004"/>
              <a:gd name="connsiteY16" fmla="*/ 6116986 h 6858000"/>
              <a:gd name="connsiteX17" fmla="*/ 788606 w 5434004"/>
              <a:gd name="connsiteY17" fmla="*/ 5895434 h 6858000"/>
              <a:gd name="connsiteX18" fmla="*/ 762315 w 5434004"/>
              <a:gd name="connsiteY18" fmla="*/ 5848019 h 6858000"/>
              <a:gd name="connsiteX19" fmla="*/ 714842 w 5434004"/>
              <a:gd name="connsiteY19" fmla="*/ 5722306 h 6858000"/>
              <a:gd name="connsiteX20" fmla="*/ 679500 w 5434004"/>
              <a:gd name="connsiteY20" fmla="*/ 5528085 h 6858000"/>
              <a:gd name="connsiteX21" fmla="*/ 660956 w 5434004"/>
              <a:gd name="connsiteY21" fmla="*/ 5506768 h 6858000"/>
              <a:gd name="connsiteX22" fmla="*/ 642957 w 5434004"/>
              <a:gd name="connsiteY22" fmla="*/ 5473318 h 6858000"/>
              <a:gd name="connsiteX23" fmla="*/ 602099 w 5434004"/>
              <a:gd name="connsiteY23" fmla="*/ 5418521 h 6858000"/>
              <a:gd name="connsiteX24" fmla="*/ 563009 w 5434004"/>
              <a:gd name="connsiteY24" fmla="*/ 5337536 h 6858000"/>
              <a:gd name="connsiteX25" fmla="*/ 584675 w 5434004"/>
              <a:gd name="connsiteY25" fmla="*/ 5255190 h 6858000"/>
              <a:gd name="connsiteX26" fmla="*/ 564878 w 5434004"/>
              <a:gd name="connsiteY26" fmla="*/ 5208171 h 6858000"/>
              <a:gd name="connsiteX27" fmla="*/ 540145 w 5434004"/>
              <a:gd name="connsiteY27" fmla="*/ 4993731 h 6858000"/>
              <a:gd name="connsiteX28" fmla="*/ 512099 w 5434004"/>
              <a:gd name="connsiteY28" fmla="*/ 4896399 h 6858000"/>
              <a:gd name="connsiteX29" fmla="*/ 482378 w 5434004"/>
              <a:gd name="connsiteY29" fmla="*/ 4838613 h 6858000"/>
              <a:gd name="connsiteX30" fmla="*/ 468676 w 5434004"/>
              <a:gd name="connsiteY30" fmla="*/ 4796522 h 6858000"/>
              <a:gd name="connsiteX31" fmla="*/ 430881 w 5434004"/>
              <a:gd name="connsiteY31" fmla="*/ 4672370 h 6858000"/>
              <a:gd name="connsiteX32" fmla="*/ 415292 w 5434004"/>
              <a:gd name="connsiteY32" fmla="*/ 4634253 h 6858000"/>
              <a:gd name="connsiteX33" fmla="*/ 348919 w 5434004"/>
              <a:gd name="connsiteY33" fmla="*/ 4549232 h 6858000"/>
              <a:gd name="connsiteX34" fmla="*/ 292438 w 5434004"/>
              <a:gd name="connsiteY34" fmla="*/ 4479912 h 6858000"/>
              <a:gd name="connsiteX35" fmla="*/ 283567 w 5434004"/>
              <a:gd name="connsiteY35" fmla="*/ 4376609 h 6858000"/>
              <a:gd name="connsiteX36" fmla="*/ 247018 w 5434004"/>
              <a:gd name="connsiteY36" fmla="*/ 4280257 h 6858000"/>
              <a:gd name="connsiteX37" fmla="*/ 243154 w 5434004"/>
              <a:gd name="connsiteY37" fmla="*/ 4208492 h 6858000"/>
              <a:gd name="connsiteX38" fmla="*/ 267243 w 5434004"/>
              <a:gd name="connsiteY38" fmla="*/ 4120636 h 6858000"/>
              <a:gd name="connsiteX39" fmla="*/ 274676 w 5434004"/>
              <a:gd name="connsiteY39" fmla="*/ 4116556 h 6858000"/>
              <a:gd name="connsiteX40" fmla="*/ 274016 w 5434004"/>
              <a:gd name="connsiteY40" fmla="*/ 4109625 h 6858000"/>
              <a:gd name="connsiteX41" fmla="*/ 266711 w 5434004"/>
              <a:gd name="connsiteY41" fmla="*/ 4105624 h 6858000"/>
              <a:gd name="connsiteX42" fmla="*/ 267360 w 5434004"/>
              <a:gd name="connsiteY42" fmla="*/ 4051441 h 6858000"/>
              <a:gd name="connsiteX43" fmla="*/ 280863 w 5434004"/>
              <a:gd name="connsiteY43" fmla="*/ 3988494 h 6858000"/>
              <a:gd name="connsiteX44" fmla="*/ 254473 w 5434004"/>
              <a:gd name="connsiteY44" fmla="*/ 3926485 h 6858000"/>
              <a:gd name="connsiteX45" fmla="*/ 238942 w 5434004"/>
              <a:gd name="connsiteY45" fmla="*/ 3857057 h 6858000"/>
              <a:gd name="connsiteX46" fmla="*/ 229388 w 5434004"/>
              <a:gd name="connsiteY46" fmla="*/ 3815650 h 6858000"/>
              <a:gd name="connsiteX47" fmla="*/ 224025 w 5434004"/>
              <a:gd name="connsiteY47" fmla="*/ 3696745 h 6858000"/>
              <a:gd name="connsiteX48" fmla="*/ 242028 w 5434004"/>
              <a:gd name="connsiteY48" fmla="*/ 3477814 h 6858000"/>
              <a:gd name="connsiteX49" fmla="*/ 239663 w 5434004"/>
              <a:gd name="connsiteY49" fmla="*/ 3375354 h 6858000"/>
              <a:gd name="connsiteX50" fmla="*/ 242939 w 5434004"/>
              <a:gd name="connsiteY50" fmla="*/ 3235494 h 6858000"/>
              <a:gd name="connsiteX51" fmla="*/ 235466 w 5434004"/>
              <a:gd name="connsiteY51" fmla="*/ 3111896 h 6858000"/>
              <a:gd name="connsiteX52" fmla="*/ 225859 w 5434004"/>
              <a:gd name="connsiteY52" fmla="*/ 3061665 h 6858000"/>
              <a:gd name="connsiteX53" fmla="*/ 214543 w 5434004"/>
              <a:gd name="connsiteY53" fmla="*/ 3026187 h 6858000"/>
              <a:gd name="connsiteX54" fmla="*/ 209002 w 5434004"/>
              <a:gd name="connsiteY54" fmla="*/ 2930097 h 6858000"/>
              <a:gd name="connsiteX55" fmla="*/ 209539 w 5434004"/>
              <a:gd name="connsiteY55" fmla="*/ 2768399 h 6858000"/>
              <a:gd name="connsiteX56" fmla="*/ 207490 w 5434004"/>
              <a:gd name="connsiteY56" fmla="*/ 2734615 h 6858000"/>
              <a:gd name="connsiteX57" fmla="*/ 197130 w 5434004"/>
              <a:gd name="connsiteY57" fmla="*/ 2708116 h 6858000"/>
              <a:gd name="connsiteX58" fmla="*/ 187231 w 5434004"/>
              <a:gd name="connsiteY58" fmla="*/ 2704185 h 6858000"/>
              <a:gd name="connsiteX59" fmla="*/ 184723 w 5434004"/>
              <a:gd name="connsiteY59" fmla="*/ 2686011 h 6858000"/>
              <a:gd name="connsiteX60" fmla="*/ 169929 w 5434004"/>
              <a:gd name="connsiteY60" fmla="*/ 2656504 h 6858000"/>
              <a:gd name="connsiteX61" fmla="*/ 188242 w 5434004"/>
              <a:gd name="connsiteY61" fmla="*/ 2589493 h 6858000"/>
              <a:gd name="connsiteX62" fmla="*/ 189125 w 5434004"/>
              <a:gd name="connsiteY62" fmla="*/ 2457617 h 6858000"/>
              <a:gd name="connsiteX63" fmla="*/ 195205 w 5434004"/>
              <a:gd name="connsiteY63" fmla="*/ 2210817 h 6858000"/>
              <a:gd name="connsiteX64" fmla="*/ 175797 w 5434004"/>
              <a:gd name="connsiteY64" fmla="*/ 1901521 h 6858000"/>
              <a:gd name="connsiteX65" fmla="*/ 156134 w 5434004"/>
              <a:gd name="connsiteY65" fmla="*/ 1700722 h 6858000"/>
              <a:gd name="connsiteX66" fmla="*/ 174157 w 5434004"/>
              <a:gd name="connsiteY66" fmla="*/ 1661610 h 6858000"/>
              <a:gd name="connsiteX67" fmla="*/ 180802 w 5434004"/>
              <a:gd name="connsiteY67" fmla="*/ 1640073 h 6858000"/>
              <a:gd name="connsiteX68" fmla="*/ 179221 w 5434004"/>
              <a:gd name="connsiteY68" fmla="*/ 1637398 h 6858000"/>
              <a:gd name="connsiteX69" fmla="*/ 179826 w 5434004"/>
              <a:gd name="connsiteY69" fmla="*/ 1612248 h 6858000"/>
              <a:gd name="connsiteX70" fmla="*/ 198048 w 5434004"/>
              <a:gd name="connsiteY70" fmla="*/ 1498097 h 6858000"/>
              <a:gd name="connsiteX71" fmla="*/ 196329 w 5434004"/>
              <a:gd name="connsiteY71" fmla="*/ 1497364 h 6858000"/>
              <a:gd name="connsiteX72" fmla="*/ 193204 w 5434004"/>
              <a:gd name="connsiteY72" fmla="*/ 1490042 h 6858000"/>
              <a:gd name="connsiteX73" fmla="*/ 211154 w 5434004"/>
              <a:gd name="connsiteY73" fmla="*/ 1451416 h 6858000"/>
              <a:gd name="connsiteX74" fmla="*/ 247750 w 5434004"/>
              <a:gd name="connsiteY74" fmla="*/ 1281781 h 6858000"/>
              <a:gd name="connsiteX75" fmla="*/ 323114 w 5434004"/>
              <a:gd name="connsiteY75" fmla="*/ 1074754 h 6858000"/>
              <a:gd name="connsiteX76" fmla="*/ 357209 w 5434004"/>
              <a:gd name="connsiteY76" fmla="*/ 1019094 h 6858000"/>
              <a:gd name="connsiteX77" fmla="*/ 393176 w 5434004"/>
              <a:gd name="connsiteY77" fmla="*/ 938921 h 6858000"/>
              <a:gd name="connsiteX78" fmla="*/ 451503 w 5434004"/>
              <a:gd name="connsiteY78" fmla="*/ 815814 h 6858000"/>
              <a:gd name="connsiteX79" fmla="*/ 567587 w 5434004"/>
              <a:gd name="connsiteY79" fmla="*/ 584070 h 6858000"/>
              <a:gd name="connsiteX80" fmla="*/ 592609 w 5434004"/>
              <a:gd name="connsiteY80" fmla="*/ 461805 h 6858000"/>
              <a:gd name="connsiteX81" fmla="*/ 624563 w 5434004"/>
              <a:gd name="connsiteY81" fmla="*/ 360945 h 6858000"/>
              <a:gd name="connsiteX82" fmla="*/ 627056 w 5434004"/>
              <a:gd name="connsiteY82" fmla="*/ 226335 h 6858000"/>
              <a:gd name="connsiteX83" fmla="*/ 655851 w 5434004"/>
              <a:gd name="connsiteY83" fmla="*/ 51690 h 6858000"/>
              <a:gd name="connsiteX84" fmla="*/ 653984 w 5434004"/>
              <a:gd name="connsiteY84" fmla="*/ 22133 h 6858000"/>
              <a:gd name="connsiteX85" fmla="*/ 643279 w 5434004"/>
              <a:gd name="connsiteY85" fmla="*/ 1037 h 6858000"/>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1049407 w 5434004"/>
              <a:gd name="connsiteY4" fmla="*/ 6857998 h 6858000"/>
              <a:gd name="connsiteX5" fmla="*/ 1033092 w 5434004"/>
              <a:gd name="connsiteY5" fmla="*/ 6843615 h 6858000"/>
              <a:gd name="connsiteX6" fmla="*/ 1004585 w 5434004"/>
              <a:gd name="connsiteY6" fmla="*/ 6800899 h 6858000"/>
              <a:gd name="connsiteX7" fmla="*/ 984086 w 5434004"/>
              <a:gd name="connsiteY7" fmla="*/ 6765441 h 6858000"/>
              <a:gd name="connsiteX8" fmla="*/ 955964 w 5434004"/>
              <a:gd name="connsiteY8" fmla="*/ 6739541 h 6858000"/>
              <a:gd name="connsiteX9" fmla="*/ 945820 w 5434004"/>
              <a:gd name="connsiteY9" fmla="*/ 6673829 h 6858000"/>
              <a:gd name="connsiteX10" fmla="*/ 921540 w 5434004"/>
              <a:gd name="connsiteY10" fmla="*/ 6620155 h 6858000"/>
              <a:gd name="connsiteX11" fmla="*/ 876436 w 5434004"/>
              <a:gd name="connsiteY11" fmla="*/ 6610437 h 6858000"/>
              <a:gd name="connsiteX12" fmla="*/ 876973 w 5434004"/>
              <a:gd name="connsiteY12" fmla="*/ 6596307 h 6858000"/>
              <a:gd name="connsiteX13" fmla="*/ 893782 w 5434004"/>
              <a:gd name="connsiteY13" fmla="*/ 6536039 h 6858000"/>
              <a:gd name="connsiteX14" fmla="*/ 830281 w 5434004"/>
              <a:gd name="connsiteY14" fmla="*/ 6239239 h 6858000"/>
              <a:gd name="connsiteX15" fmla="*/ 816373 w 5434004"/>
              <a:gd name="connsiteY15" fmla="*/ 6116986 h 6858000"/>
              <a:gd name="connsiteX16" fmla="*/ 788606 w 5434004"/>
              <a:gd name="connsiteY16" fmla="*/ 5895434 h 6858000"/>
              <a:gd name="connsiteX17" fmla="*/ 762315 w 5434004"/>
              <a:gd name="connsiteY17" fmla="*/ 5848019 h 6858000"/>
              <a:gd name="connsiteX18" fmla="*/ 714842 w 5434004"/>
              <a:gd name="connsiteY18" fmla="*/ 5722306 h 6858000"/>
              <a:gd name="connsiteX19" fmla="*/ 679500 w 5434004"/>
              <a:gd name="connsiteY19" fmla="*/ 5528085 h 6858000"/>
              <a:gd name="connsiteX20" fmla="*/ 660956 w 5434004"/>
              <a:gd name="connsiteY20" fmla="*/ 5506768 h 6858000"/>
              <a:gd name="connsiteX21" fmla="*/ 642957 w 5434004"/>
              <a:gd name="connsiteY21" fmla="*/ 5473318 h 6858000"/>
              <a:gd name="connsiteX22" fmla="*/ 602099 w 5434004"/>
              <a:gd name="connsiteY22" fmla="*/ 5418521 h 6858000"/>
              <a:gd name="connsiteX23" fmla="*/ 563009 w 5434004"/>
              <a:gd name="connsiteY23" fmla="*/ 5337536 h 6858000"/>
              <a:gd name="connsiteX24" fmla="*/ 584675 w 5434004"/>
              <a:gd name="connsiteY24" fmla="*/ 5255190 h 6858000"/>
              <a:gd name="connsiteX25" fmla="*/ 564878 w 5434004"/>
              <a:gd name="connsiteY25" fmla="*/ 5208171 h 6858000"/>
              <a:gd name="connsiteX26" fmla="*/ 540145 w 5434004"/>
              <a:gd name="connsiteY26" fmla="*/ 4993731 h 6858000"/>
              <a:gd name="connsiteX27" fmla="*/ 512099 w 5434004"/>
              <a:gd name="connsiteY27" fmla="*/ 4896399 h 6858000"/>
              <a:gd name="connsiteX28" fmla="*/ 482378 w 5434004"/>
              <a:gd name="connsiteY28" fmla="*/ 4838613 h 6858000"/>
              <a:gd name="connsiteX29" fmla="*/ 468676 w 5434004"/>
              <a:gd name="connsiteY29" fmla="*/ 4796522 h 6858000"/>
              <a:gd name="connsiteX30" fmla="*/ 430881 w 5434004"/>
              <a:gd name="connsiteY30" fmla="*/ 4672370 h 6858000"/>
              <a:gd name="connsiteX31" fmla="*/ 415292 w 5434004"/>
              <a:gd name="connsiteY31" fmla="*/ 4634253 h 6858000"/>
              <a:gd name="connsiteX32" fmla="*/ 348919 w 5434004"/>
              <a:gd name="connsiteY32" fmla="*/ 4549232 h 6858000"/>
              <a:gd name="connsiteX33" fmla="*/ 292438 w 5434004"/>
              <a:gd name="connsiteY33" fmla="*/ 4479912 h 6858000"/>
              <a:gd name="connsiteX34" fmla="*/ 283567 w 5434004"/>
              <a:gd name="connsiteY34" fmla="*/ 4376609 h 6858000"/>
              <a:gd name="connsiteX35" fmla="*/ 247018 w 5434004"/>
              <a:gd name="connsiteY35" fmla="*/ 4280257 h 6858000"/>
              <a:gd name="connsiteX36" fmla="*/ 243154 w 5434004"/>
              <a:gd name="connsiteY36" fmla="*/ 4208492 h 6858000"/>
              <a:gd name="connsiteX37" fmla="*/ 267243 w 5434004"/>
              <a:gd name="connsiteY37" fmla="*/ 4120636 h 6858000"/>
              <a:gd name="connsiteX38" fmla="*/ 274676 w 5434004"/>
              <a:gd name="connsiteY38" fmla="*/ 4116556 h 6858000"/>
              <a:gd name="connsiteX39" fmla="*/ 274016 w 5434004"/>
              <a:gd name="connsiteY39" fmla="*/ 4109625 h 6858000"/>
              <a:gd name="connsiteX40" fmla="*/ 266711 w 5434004"/>
              <a:gd name="connsiteY40" fmla="*/ 4105624 h 6858000"/>
              <a:gd name="connsiteX41" fmla="*/ 267360 w 5434004"/>
              <a:gd name="connsiteY41" fmla="*/ 4051441 h 6858000"/>
              <a:gd name="connsiteX42" fmla="*/ 280863 w 5434004"/>
              <a:gd name="connsiteY42" fmla="*/ 3988494 h 6858000"/>
              <a:gd name="connsiteX43" fmla="*/ 254473 w 5434004"/>
              <a:gd name="connsiteY43" fmla="*/ 3926485 h 6858000"/>
              <a:gd name="connsiteX44" fmla="*/ 238942 w 5434004"/>
              <a:gd name="connsiteY44" fmla="*/ 3857057 h 6858000"/>
              <a:gd name="connsiteX45" fmla="*/ 229388 w 5434004"/>
              <a:gd name="connsiteY45" fmla="*/ 3815650 h 6858000"/>
              <a:gd name="connsiteX46" fmla="*/ 224025 w 5434004"/>
              <a:gd name="connsiteY46" fmla="*/ 3696745 h 6858000"/>
              <a:gd name="connsiteX47" fmla="*/ 242028 w 5434004"/>
              <a:gd name="connsiteY47" fmla="*/ 3477814 h 6858000"/>
              <a:gd name="connsiteX48" fmla="*/ 239663 w 5434004"/>
              <a:gd name="connsiteY48" fmla="*/ 3375354 h 6858000"/>
              <a:gd name="connsiteX49" fmla="*/ 242939 w 5434004"/>
              <a:gd name="connsiteY49" fmla="*/ 3235494 h 6858000"/>
              <a:gd name="connsiteX50" fmla="*/ 235466 w 5434004"/>
              <a:gd name="connsiteY50" fmla="*/ 3111896 h 6858000"/>
              <a:gd name="connsiteX51" fmla="*/ 225859 w 5434004"/>
              <a:gd name="connsiteY51" fmla="*/ 3061665 h 6858000"/>
              <a:gd name="connsiteX52" fmla="*/ 214543 w 5434004"/>
              <a:gd name="connsiteY52" fmla="*/ 3026187 h 6858000"/>
              <a:gd name="connsiteX53" fmla="*/ 209002 w 5434004"/>
              <a:gd name="connsiteY53" fmla="*/ 2930097 h 6858000"/>
              <a:gd name="connsiteX54" fmla="*/ 209539 w 5434004"/>
              <a:gd name="connsiteY54" fmla="*/ 2768399 h 6858000"/>
              <a:gd name="connsiteX55" fmla="*/ 207490 w 5434004"/>
              <a:gd name="connsiteY55" fmla="*/ 2734615 h 6858000"/>
              <a:gd name="connsiteX56" fmla="*/ 197130 w 5434004"/>
              <a:gd name="connsiteY56" fmla="*/ 2708116 h 6858000"/>
              <a:gd name="connsiteX57" fmla="*/ 187231 w 5434004"/>
              <a:gd name="connsiteY57" fmla="*/ 2704185 h 6858000"/>
              <a:gd name="connsiteX58" fmla="*/ 184723 w 5434004"/>
              <a:gd name="connsiteY58" fmla="*/ 2686011 h 6858000"/>
              <a:gd name="connsiteX59" fmla="*/ 169929 w 5434004"/>
              <a:gd name="connsiteY59" fmla="*/ 2656504 h 6858000"/>
              <a:gd name="connsiteX60" fmla="*/ 188242 w 5434004"/>
              <a:gd name="connsiteY60" fmla="*/ 2589493 h 6858000"/>
              <a:gd name="connsiteX61" fmla="*/ 189125 w 5434004"/>
              <a:gd name="connsiteY61" fmla="*/ 2457617 h 6858000"/>
              <a:gd name="connsiteX62" fmla="*/ 195205 w 5434004"/>
              <a:gd name="connsiteY62" fmla="*/ 2210817 h 6858000"/>
              <a:gd name="connsiteX63" fmla="*/ 175797 w 5434004"/>
              <a:gd name="connsiteY63" fmla="*/ 1901521 h 6858000"/>
              <a:gd name="connsiteX64" fmla="*/ 156134 w 5434004"/>
              <a:gd name="connsiteY64" fmla="*/ 1700722 h 6858000"/>
              <a:gd name="connsiteX65" fmla="*/ 174157 w 5434004"/>
              <a:gd name="connsiteY65" fmla="*/ 1661610 h 6858000"/>
              <a:gd name="connsiteX66" fmla="*/ 180802 w 5434004"/>
              <a:gd name="connsiteY66" fmla="*/ 1640073 h 6858000"/>
              <a:gd name="connsiteX67" fmla="*/ 179221 w 5434004"/>
              <a:gd name="connsiteY67" fmla="*/ 1637398 h 6858000"/>
              <a:gd name="connsiteX68" fmla="*/ 179826 w 5434004"/>
              <a:gd name="connsiteY68" fmla="*/ 1612248 h 6858000"/>
              <a:gd name="connsiteX69" fmla="*/ 198048 w 5434004"/>
              <a:gd name="connsiteY69" fmla="*/ 1498097 h 6858000"/>
              <a:gd name="connsiteX70" fmla="*/ 196329 w 5434004"/>
              <a:gd name="connsiteY70" fmla="*/ 1497364 h 6858000"/>
              <a:gd name="connsiteX71" fmla="*/ 193204 w 5434004"/>
              <a:gd name="connsiteY71" fmla="*/ 1490042 h 6858000"/>
              <a:gd name="connsiteX72" fmla="*/ 211154 w 5434004"/>
              <a:gd name="connsiteY72" fmla="*/ 1451416 h 6858000"/>
              <a:gd name="connsiteX73" fmla="*/ 247750 w 5434004"/>
              <a:gd name="connsiteY73" fmla="*/ 1281781 h 6858000"/>
              <a:gd name="connsiteX74" fmla="*/ 323114 w 5434004"/>
              <a:gd name="connsiteY74" fmla="*/ 1074754 h 6858000"/>
              <a:gd name="connsiteX75" fmla="*/ 357209 w 5434004"/>
              <a:gd name="connsiteY75" fmla="*/ 1019094 h 6858000"/>
              <a:gd name="connsiteX76" fmla="*/ 393176 w 5434004"/>
              <a:gd name="connsiteY76" fmla="*/ 938921 h 6858000"/>
              <a:gd name="connsiteX77" fmla="*/ 451503 w 5434004"/>
              <a:gd name="connsiteY77" fmla="*/ 815814 h 6858000"/>
              <a:gd name="connsiteX78" fmla="*/ 567587 w 5434004"/>
              <a:gd name="connsiteY78" fmla="*/ 584070 h 6858000"/>
              <a:gd name="connsiteX79" fmla="*/ 592609 w 5434004"/>
              <a:gd name="connsiteY79" fmla="*/ 461805 h 6858000"/>
              <a:gd name="connsiteX80" fmla="*/ 624563 w 5434004"/>
              <a:gd name="connsiteY80" fmla="*/ 360945 h 6858000"/>
              <a:gd name="connsiteX81" fmla="*/ 627056 w 5434004"/>
              <a:gd name="connsiteY81" fmla="*/ 226335 h 6858000"/>
              <a:gd name="connsiteX82" fmla="*/ 655851 w 5434004"/>
              <a:gd name="connsiteY82" fmla="*/ 51690 h 6858000"/>
              <a:gd name="connsiteX83" fmla="*/ 653984 w 5434004"/>
              <a:gd name="connsiteY83" fmla="*/ 22133 h 6858000"/>
              <a:gd name="connsiteX84" fmla="*/ 643279 w 5434004"/>
              <a:gd name="connsiteY84" fmla="*/ 1037 h 6858000"/>
              <a:gd name="connsiteX85" fmla="*/ 643741 w 5434004"/>
              <a:gd name="connsiteY85" fmla="*/ 0 h 6858000"/>
              <a:gd name="connsiteX0" fmla="*/ 487607 w 5277870"/>
              <a:gd name="connsiteY0" fmla="*/ 0 h 6858000"/>
              <a:gd name="connsiteX1" fmla="*/ 5277870 w 5277870"/>
              <a:gd name="connsiteY1" fmla="*/ 0 h 6858000"/>
              <a:gd name="connsiteX2" fmla="*/ 5277870 w 5277870"/>
              <a:gd name="connsiteY2" fmla="*/ 6858000 h 6858000"/>
              <a:gd name="connsiteX3" fmla="*/ 893273 w 5277870"/>
              <a:gd name="connsiteY3" fmla="*/ 6857998 h 6858000"/>
              <a:gd name="connsiteX4" fmla="*/ 876958 w 5277870"/>
              <a:gd name="connsiteY4" fmla="*/ 6843615 h 6858000"/>
              <a:gd name="connsiteX5" fmla="*/ 848451 w 5277870"/>
              <a:gd name="connsiteY5" fmla="*/ 6800899 h 6858000"/>
              <a:gd name="connsiteX6" fmla="*/ 827952 w 5277870"/>
              <a:gd name="connsiteY6" fmla="*/ 6765441 h 6858000"/>
              <a:gd name="connsiteX7" fmla="*/ 799830 w 5277870"/>
              <a:gd name="connsiteY7" fmla="*/ 6739541 h 6858000"/>
              <a:gd name="connsiteX8" fmla="*/ 789686 w 5277870"/>
              <a:gd name="connsiteY8" fmla="*/ 6673829 h 6858000"/>
              <a:gd name="connsiteX9" fmla="*/ 765406 w 5277870"/>
              <a:gd name="connsiteY9" fmla="*/ 6620155 h 6858000"/>
              <a:gd name="connsiteX10" fmla="*/ 720302 w 5277870"/>
              <a:gd name="connsiteY10" fmla="*/ 6610437 h 6858000"/>
              <a:gd name="connsiteX11" fmla="*/ 720839 w 5277870"/>
              <a:gd name="connsiteY11" fmla="*/ 6596307 h 6858000"/>
              <a:gd name="connsiteX12" fmla="*/ 737648 w 5277870"/>
              <a:gd name="connsiteY12" fmla="*/ 6536039 h 6858000"/>
              <a:gd name="connsiteX13" fmla="*/ 674147 w 5277870"/>
              <a:gd name="connsiteY13" fmla="*/ 6239239 h 6858000"/>
              <a:gd name="connsiteX14" fmla="*/ 660239 w 5277870"/>
              <a:gd name="connsiteY14" fmla="*/ 6116986 h 6858000"/>
              <a:gd name="connsiteX15" fmla="*/ 632472 w 5277870"/>
              <a:gd name="connsiteY15" fmla="*/ 5895434 h 6858000"/>
              <a:gd name="connsiteX16" fmla="*/ 606181 w 5277870"/>
              <a:gd name="connsiteY16" fmla="*/ 5848019 h 6858000"/>
              <a:gd name="connsiteX17" fmla="*/ 558708 w 5277870"/>
              <a:gd name="connsiteY17" fmla="*/ 5722306 h 6858000"/>
              <a:gd name="connsiteX18" fmla="*/ 523366 w 5277870"/>
              <a:gd name="connsiteY18" fmla="*/ 5528085 h 6858000"/>
              <a:gd name="connsiteX19" fmla="*/ 504822 w 5277870"/>
              <a:gd name="connsiteY19" fmla="*/ 5506768 h 6858000"/>
              <a:gd name="connsiteX20" fmla="*/ 486823 w 5277870"/>
              <a:gd name="connsiteY20" fmla="*/ 5473318 h 6858000"/>
              <a:gd name="connsiteX21" fmla="*/ 445965 w 5277870"/>
              <a:gd name="connsiteY21" fmla="*/ 5418521 h 6858000"/>
              <a:gd name="connsiteX22" fmla="*/ 406875 w 5277870"/>
              <a:gd name="connsiteY22" fmla="*/ 5337536 h 6858000"/>
              <a:gd name="connsiteX23" fmla="*/ 428541 w 5277870"/>
              <a:gd name="connsiteY23" fmla="*/ 5255190 h 6858000"/>
              <a:gd name="connsiteX24" fmla="*/ 408744 w 5277870"/>
              <a:gd name="connsiteY24" fmla="*/ 5208171 h 6858000"/>
              <a:gd name="connsiteX25" fmla="*/ 384011 w 5277870"/>
              <a:gd name="connsiteY25" fmla="*/ 4993731 h 6858000"/>
              <a:gd name="connsiteX26" fmla="*/ 355965 w 5277870"/>
              <a:gd name="connsiteY26" fmla="*/ 4896399 h 6858000"/>
              <a:gd name="connsiteX27" fmla="*/ 326244 w 5277870"/>
              <a:gd name="connsiteY27" fmla="*/ 4838613 h 6858000"/>
              <a:gd name="connsiteX28" fmla="*/ 312542 w 5277870"/>
              <a:gd name="connsiteY28" fmla="*/ 4796522 h 6858000"/>
              <a:gd name="connsiteX29" fmla="*/ 274747 w 5277870"/>
              <a:gd name="connsiteY29" fmla="*/ 4672370 h 6858000"/>
              <a:gd name="connsiteX30" fmla="*/ 259158 w 5277870"/>
              <a:gd name="connsiteY30" fmla="*/ 4634253 h 6858000"/>
              <a:gd name="connsiteX31" fmla="*/ 192785 w 5277870"/>
              <a:gd name="connsiteY31" fmla="*/ 4549232 h 6858000"/>
              <a:gd name="connsiteX32" fmla="*/ 136304 w 5277870"/>
              <a:gd name="connsiteY32" fmla="*/ 4479912 h 6858000"/>
              <a:gd name="connsiteX33" fmla="*/ 127433 w 5277870"/>
              <a:gd name="connsiteY33" fmla="*/ 4376609 h 6858000"/>
              <a:gd name="connsiteX34" fmla="*/ 90884 w 5277870"/>
              <a:gd name="connsiteY34" fmla="*/ 4280257 h 6858000"/>
              <a:gd name="connsiteX35" fmla="*/ 87020 w 5277870"/>
              <a:gd name="connsiteY35" fmla="*/ 4208492 h 6858000"/>
              <a:gd name="connsiteX36" fmla="*/ 111109 w 5277870"/>
              <a:gd name="connsiteY36" fmla="*/ 4120636 h 6858000"/>
              <a:gd name="connsiteX37" fmla="*/ 118542 w 5277870"/>
              <a:gd name="connsiteY37" fmla="*/ 4116556 h 6858000"/>
              <a:gd name="connsiteX38" fmla="*/ 117882 w 5277870"/>
              <a:gd name="connsiteY38" fmla="*/ 4109625 h 6858000"/>
              <a:gd name="connsiteX39" fmla="*/ 110577 w 5277870"/>
              <a:gd name="connsiteY39" fmla="*/ 4105624 h 6858000"/>
              <a:gd name="connsiteX40" fmla="*/ 111226 w 5277870"/>
              <a:gd name="connsiteY40" fmla="*/ 4051441 h 6858000"/>
              <a:gd name="connsiteX41" fmla="*/ 124729 w 5277870"/>
              <a:gd name="connsiteY41" fmla="*/ 3988494 h 6858000"/>
              <a:gd name="connsiteX42" fmla="*/ 98339 w 5277870"/>
              <a:gd name="connsiteY42" fmla="*/ 3926485 h 6858000"/>
              <a:gd name="connsiteX43" fmla="*/ 82808 w 5277870"/>
              <a:gd name="connsiteY43" fmla="*/ 3857057 h 6858000"/>
              <a:gd name="connsiteX44" fmla="*/ 73254 w 5277870"/>
              <a:gd name="connsiteY44" fmla="*/ 3815650 h 6858000"/>
              <a:gd name="connsiteX45" fmla="*/ 67891 w 5277870"/>
              <a:gd name="connsiteY45" fmla="*/ 3696745 h 6858000"/>
              <a:gd name="connsiteX46" fmla="*/ 85894 w 5277870"/>
              <a:gd name="connsiteY46" fmla="*/ 3477814 h 6858000"/>
              <a:gd name="connsiteX47" fmla="*/ 83529 w 5277870"/>
              <a:gd name="connsiteY47" fmla="*/ 3375354 h 6858000"/>
              <a:gd name="connsiteX48" fmla="*/ 86805 w 5277870"/>
              <a:gd name="connsiteY48" fmla="*/ 3235494 h 6858000"/>
              <a:gd name="connsiteX49" fmla="*/ 79332 w 5277870"/>
              <a:gd name="connsiteY49" fmla="*/ 3111896 h 6858000"/>
              <a:gd name="connsiteX50" fmla="*/ 69725 w 5277870"/>
              <a:gd name="connsiteY50" fmla="*/ 3061665 h 6858000"/>
              <a:gd name="connsiteX51" fmla="*/ 58409 w 5277870"/>
              <a:gd name="connsiteY51" fmla="*/ 3026187 h 6858000"/>
              <a:gd name="connsiteX52" fmla="*/ 52868 w 5277870"/>
              <a:gd name="connsiteY52" fmla="*/ 2930097 h 6858000"/>
              <a:gd name="connsiteX53" fmla="*/ 53405 w 5277870"/>
              <a:gd name="connsiteY53" fmla="*/ 2768399 h 6858000"/>
              <a:gd name="connsiteX54" fmla="*/ 51356 w 5277870"/>
              <a:gd name="connsiteY54" fmla="*/ 2734615 h 6858000"/>
              <a:gd name="connsiteX55" fmla="*/ 40996 w 5277870"/>
              <a:gd name="connsiteY55" fmla="*/ 2708116 h 6858000"/>
              <a:gd name="connsiteX56" fmla="*/ 31097 w 5277870"/>
              <a:gd name="connsiteY56" fmla="*/ 2704185 h 6858000"/>
              <a:gd name="connsiteX57" fmla="*/ 28589 w 5277870"/>
              <a:gd name="connsiteY57" fmla="*/ 2686011 h 6858000"/>
              <a:gd name="connsiteX58" fmla="*/ 13795 w 5277870"/>
              <a:gd name="connsiteY58" fmla="*/ 2656504 h 6858000"/>
              <a:gd name="connsiteX59" fmla="*/ 32108 w 5277870"/>
              <a:gd name="connsiteY59" fmla="*/ 2589493 h 6858000"/>
              <a:gd name="connsiteX60" fmla="*/ 32991 w 5277870"/>
              <a:gd name="connsiteY60" fmla="*/ 2457617 h 6858000"/>
              <a:gd name="connsiteX61" fmla="*/ 39071 w 5277870"/>
              <a:gd name="connsiteY61" fmla="*/ 2210817 h 6858000"/>
              <a:gd name="connsiteX62" fmla="*/ 19663 w 5277870"/>
              <a:gd name="connsiteY62" fmla="*/ 1901521 h 6858000"/>
              <a:gd name="connsiteX63" fmla="*/ 0 w 5277870"/>
              <a:gd name="connsiteY63" fmla="*/ 1700722 h 6858000"/>
              <a:gd name="connsiteX64" fmla="*/ 18023 w 5277870"/>
              <a:gd name="connsiteY64" fmla="*/ 1661610 h 6858000"/>
              <a:gd name="connsiteX65" fmla="*/ 24668 w 5277870"/>
              <a:gd name="connsiteY65" fmla="*/ 1640073 h 6858000"/>
              <a:gd name="connsiteX66" fmla="*/ 23087 w 5277870"/>
              <a:gd name="connsiteY66" fmla="*/ 1637398 h 6858000"/>
              <a:gd name="connsiteX67" fmla="*/ 23692 w 5277870"/>
              <a:gd name="connsiteY67" fmla="*/ 1612248 h 6858000"/>
              <a:gd name="connsiteX68" fmla="*/ 41914 w 5277870"/>
              <a:gd name="connsiteY68" fmla="*/ 1498097 h 6858000"/>
              <a:gd name="connsiteX69" fmla="*/ 40195 w 5277870"/>
              <a:gd name="connsiteY69" fmla="*/ 1497364 h 6858000"/>
              <a:gd name="connsiteX70" fmla="*/ 37070 w 5277870"/>
              <a:gd name="connsiteY70" fmla="*/ 1490042 h 6858000"/>
              <a:gd name="connsiteX71" fmla="*/ 55020 w 5277870"/>
              <a:gd name="connsiteY71" fmla="*/ 1451416 h 6858000"/>
              <a:gd name="connsiteX72" fmla="*/ 91616 w 5277870"/>
              <a:gd name="connsiteY72" fmla="*/ 1281781 h 6858000"/>
              <a:gd name="connsiteX73" fmla="*/ 166980 w 5277870"/>
              <a:gd name="connsiteY73" fmla="*/ 1074754 h 6858000"/>
              <a:gd name="connsiteX74" fmla="*/ 201075 w 5277870"/>
              <a:gd name="connsiteY74" fmla="*/ 1019094 h 6858000"/>
              <a:gd name="connsiteX75" fmla="*/ 237042 w 5277870"/>
              <a:gd name="connsiteY75" fmla="*/ 938921 h 6858000"/>
              <a:gd name="connsiteX76" fmla="*/ 295369 w 5277870"/>
              <a:gd name="connsiteY76" fmla="*/ 815814 h 6858000"/>
              <a:gd name="connsiteX77" fmla="*/ 411453 w 5277870"/>
              <a:gd name="connsiteY77" fmla="*/ 584070 h 6858000"/>
              <a:gd name="connsiteX78" fmla="*/ 436475 w 5277870"/>
              <a:gd name="connsiteY78" fmla="*/ 461805 h 6858000"/>
              <a:gd name="connsiteX79" fmla="*/ 468429 w 5277870"/>
              <a:gd name="connsiteY79" fmla="*/ 360945 h 6858000"/>
              <a:gd name="connsiteX80" fmla="*/ 470922 w 5277870"/>
              <a:gd name="connsiteY80" fmla="*/ 226335 h 6858000"/>
              <a:gd name="connsiteX81" fmla="*/ 499717 w 5277870"/>
              <a:gd name="connsiteY81" fmla="*/ 51690 h 6858000"/>
              <a:gd name="connsiteX82" fmla="*/ 497850 w 5277870"/>
              <a:gd name="connsiteY82" fmla="*/ 22133 h 6858000"/>
              <a:gd name="connsiteX83" fmla="*/ 487145 w 5277870"/>
              <a:gd name="connsiteY83" fmla="*/ 1037 h 6858000"/>
              <a:gd name="connsiteX84" fmla="*/ 487607 w 5277870"/>
              <a:gd name="connsiteY84"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277870" h="6858000">
                <a:moveTo>
                  <a:pt x="487607" y="0"/>
                </a:moveTo>
                <a:lnTo>
                  <a:pt x="5277870" y="0"/>
                </a:lnTo>
                <a:lnTo>
                  <a:pt x="5277870" y="6858000"/>
                </a:lnTo>
                <a:lnTo>
                  <a:pt x="893273" y="6857998"/>
                </a:lnTo>
                <a:lnTo>
                  <a:pt x="876958" y="6843615"/>
                </a:lnTo>
                <a:lnTo>
                  <a:pt x="848451" y="6800899"/>
                </a:lnTo>
                <a:lnTo>
                  <a:pt x="827952" y="6765441"/>
                </a:lnTo>
                <a:cubicBezTo>
                  <a:pt x="827507" y="6750832"/>
                  <a:pt x="798355" y="6753978"/>
                  <a:pt x="799830" y="6739541"/>
                </a:cubicBezTo>
                <a:cubicBezTo>
                  <a:pt x="786503" y="6723280"/>
                  <a:pt x="803673" y="6682742"/>
                  <a:pt x="789686" y="6673829"/>
                </a:cubicBezTo>
                <a:cubicBezTo>
                  <a:pt x="776006" y="6657903"/>
                  <a:pt x="778015" y="6625745"/>
                  <a:pt x="765406" y="6620155"/>
                </a:cubicBezTo>
                <a:lnTo>
                  <a:pt x="720302" y="6610437"/>
                </a:lnTo>
                <a:lnTo>
                  <a:pt x="720839" y="6596307"/>
                </a:lnTo>
                <a:lnTo>
                  <a:pt x="737648" y="6536039"/>
                </a:lnTo>
                <a:cubicBezTo>
                  <a:pt x="731713" y="6378236"/>
                  <a:pt x="664893" y="6350780"/>
                  <a:pt x="674147" y="6239239"/>
                </a:cubicBezTo>
                <a:cubicBezTo>
                  <a:pt x="668193" y="6196030"/>
                  <a:pt x="677776" y="6168747"/>
                  <a:pt x="660239" y="6116986"/>
                </a:cubicBezTo>
                <a:cubicBezTo>
                  <a:pt x="693882" y="6035788"/>
                  <a:pt x="626477" y="5971885"/>
                  <a:pt x="632472" y="5895434"/>
                </a:cubicBezTo>
                <a:cubicBezTo>
                  <a:pt x="571936" y="5884249"/>
                  <a:pt x="624704" y="5880776"/>
                  <a:pt x="606181" y="5848019"/>
                </a:cubicBezTo>
                <a:cubicBezTo>
                  <a:pt x="593885" y="5819164"/>
                  <a:pt x="572509" y="5775628"/>
                  <a:pt x="558708" y="5722306"/>
                </a:cubicBezTo>
                <a:cubicBezTo>
                  <a:pt x="551746" y="5685812"/>
                  <a:pt x="532346" y="5564008"/>
                  <a:pt x="523366" y="5528085"/>
                </a:cubicBezTo>
                <a:cubicBezTo>
                  <a:pt x="518594" y="5519172"/>
                  <a:pt x="523045" y="5505250"/>
                  <a:pt x="504822" y="5506768"/>
                </a:cubicBezTo>
                <a:cubicBezTo>
                  <a:pt x="482648" y="5506487"/>
                  <a:pt x="511311" y="5459433"/>
                  <a:pt x="486823" y="5473318"/>
                </a:cubicBezTo>
                <a:cubicBezTo>
                  <a:pt x="506358" y="5440194"/>
                  <a:pt x="459463" y="5435836"/>
                  <a:pt x="445965" y="5418521"/>
                </a:cubicBezTo>
                <a:cubicBezTo>
                  <a:pt x="465954" y="5390815"/>
                  <a:pt x="417921" y="5381811"/>
                  <a:pt x="406875" y="5337536"/>
                </a:cubicBezTo>
                <a:cubicBezTo>
                  <a:pt x="430123" y="5306619"/>
                  <a:pt x="399081" y="5307846"/>
                  <a:pt x="428541" y="5255190"/>
                </a:cubicBezTo>
                <a:cubicBezTo>
                  <a:pt x="428852" y="5233629"/>
                  <a:pt x="407502" y="5247189"/>
                  <a:pt x="408744" y="5208171"/>
                </a:cubicBezTo>
                <a:cubicBezTo>
                  <a:pt x="406613" y="5154483"/>
                  <a:pt x="390295" y="5051554"/>
                  <a:pt x="384011" y="4993731"/>
                </a:cubicBezTo>
                <a:cubicBezTo>
                  <a:pt x="373186" y="4967089"/>
                  <a:pt x="370884" y="4912140"/>
                  <a:pt x="355965" y="4896399"/>
                </a:cubicBezTo>
                <a:cubicBezTo>
                  <a:pt x="355837" y="4852829"/>
                  <a:pt x="351078" y="4813709"/>
                  <a:pt x="326244" y="4838613"/>
                </a:cubicBezTo>
                <a:cubicBezTo>
                  <a:pt x="299018" y="4831439"/>
                  <a:pt x="336627" y="4804968"/>
                  <a:pt x="312542" y="4796522"/>
                </a:cubicBezTo>
                <a:lnTo>
                  <a:pt x="274747" y="4672370"/>
                </a:lnTo>
                <a:cubicBezTo>
                  <a:pt x="286762" y="4649487"/>
                  <a:pt x="276585" y="4640072"/>
                  <a:pt x="259158" y="4634253"/>
                </a:cubicBezTo>
                <a:cubicBezTo>
                  <a:pt x="255297" y="4595381"/>
                  <a:pt x="210632" y="4586807"/>
                  <a:pt x="192785" y="4549232"/>
                </a:cubicBezTo>
                <a:cubicBezTo>
                  <a:pt x="175514" y="4501329"/>
                  <a:pt x="155204" y="4520147"/>
                  <a:pt x="136304" y="4479912"/>
                </a:cubicBezTo>
                <a:lnTo>
                  <a:pt x="127433" y="4376609"/>
                </a:lnTo>
                <a:cubicBezTo>
                  <a:pt x="119863" y="4343333"/>
                  <a:pt x="97619" y="4308276"/>
                  <a:pt x="90884" y="4280257"/>
                </a:cubicBezTo>
                <a:cubicBezTo>
                  <a:pt x="94219" y="4220025"/>
                  <a:pt x="104684" y="4233011"/>
                  <a:pt x="87020" y="4208492"/>
                </a:cubicBezTo>
                <a:cubicBezTo>
                  <a:pt x="95065" y="4180444"/>
                  <a:pt x="129022" y="4152083"/>
                  <a:pt x="111109" y="4120636"/>
                </a:cubicBezTo>
                <a:cubicBezTo>
                  <a:pt x="115978" y="4121934"/>
                  <a:pt x="117998" y="4120145"/>
                  <a:pt x="118542" y="4116556"/>
                </a:cubicBezTo>
                <a:cubicBezTo>
                  <a:pt x="118321" y="4114246"/>
                  <a:pt x="118101" y="4111935"/>
                  <a:pt x="117882" y="4109625"/>
                </a:cubicBezTo>
                <a:lnTo>
                  <a:pt x="110577" y="4105624"/>
                </a:lnTo>
                <a:cubicBezTo>
                  <a:pt x="85114" y="4088878"/>
                  <a:pt x="113587" y="4082596"/>
                  <a:pt x="111226" y="4051441"/>
                </a:cubicBezTo>
                <a:cubicBezTo>
                  <a:pt x="111638" y="4036628"/>
                  <a:pt x="118512" y="3985548"/>
                  <a:pt x="124729" y="3988494"/>
                </a:cubicBezTo>
                <a:lnTo>
                  <a:pt x="98339" y="3926485"/>
                </a:lnTo>
                <a:cubicBezTo>
                  <a:pt x="120456" y="3887663"/>
                  <a:pt x="82381" y="3893685"/>
                  <a:pt x="82808" y="3857057"/>
                </a:cubicBezTo>
                <a:cubicBezTo>
                  <a:pt x="89625" y="3836374"/>
                  <a:pt x="88641" y="3824518"/>
                  <a:pt x="73254" y="3815650"/>
                </a:cubicBezTo>
                <a:cubicBezTo>
                  <a:pt x="107452" y="3718923"/>
                  <a:pt x="64680" y="3772318"/>
                  <a:pt x="67891" y="3696745"/>
                </a:cubicBezTo>
                <a:cubicBezTo>
                  <a:pt x="73347" y="3630391"/>
                  <a:pt x="83288" y="3531379"/>
                  <a:pt x="85894" y="3477814"/>
                </a:cubicBezTo>
                <a:cubicBezTo>
                  <a:pt x="88500" y="3424249"/>
                  <a:pt x="86217" y="3377198"/>
                  <a:pt x="83529" y="3375354"/>
                </a:cubicBezTo>
                <a:cubicBezTo>
                  <a:pt x="83101" y="3339059"/>
                  <a:pt x="90016" y="3285266"/>
                  <a:pt x="86805" y="3235494"/>
                </a:cubicBezTo>
                <a:cubicBezTo>
                  <a:pt x="78762" y="3207446"/>
                  <a:pt x="61419" y="3143345"/>
                  <a:pt x="79332" y="3111896"/>
                </a:cubicBezTo>
                <a:cubicBezTo>
                  <a:pt x="59856" y="3117096"/>
                  <a:pt x="85974" y="3072872"/>
                  <a:pt x="69725" y="3061665"/>
                </a:cubicBezTo>
                <a:cubicBezTo>
                  <a:pt x="56184" y="3054621"/>
                  <a:pt x="60953" y="3039562"/>
                  <a:pt x="58409" y="3026187"/>
                </a:cubicBezTo>
                <a:cubicBezTo>
                  <a:pt x="45869" y="3013333"/>
                  <a:pt x="46112" y="2950064"/>
                  <a:pt x="52868" y="2930097"/>
                </a:cubicBezTo>
                <a:cubicBezTo>
                  <a:pt x="80421" y="2876459"/>
                  <a:pt x="32874" y="2811741"/>
                  <a:pt x="53405" y="2768399"/>
                </a:cubicBezTo>
                <a:cubicBezTo>
                  <a:pt x="54801" y="2755814"/>
                  <a:pt x="53816" y="2744722"/>
                  <a:pt x="51356" y="2734615"/>
                </a:cubicBezTo>
                <a:lnTo>
                  <a:pt x="40996" y="2708116"/>
                </a:lnTo>
                <a:lnTo>
                  <a:pt x="31097" y="2704185"/>
                </a:lnTo>
                <a:lnTo>
                  <a:pt x="28589" y="2686011"/>
                </a:lnTo>
                <a:lnTo>
                  <a:pt x="13795" y="2656504"/>
                </a:lnTo>
                <a:cubicBezTo>
                  <a:pt x="56166" y="2648211"/>
                  <a:pt x="-6214" y="2580540"/>
                  <a:pt x="32108" y="2589493"/>
                </a:cubicBezTo>
                <a:cubicBezTo>
                  <a:pt x="22039" y="2539863"/>
                  <a:pt x="41060" y="2531259"/>
                  <a:pt x="32991" y="2457617"/>
                </a:cubicBezTo>
                <a:cubicBezTo>
                  <a:pt x="45635" y="2365891"/>
                  <a:pt x="40786" y="2284833"/>
                  <a:pt x="39071" y="2210817"/>
                </a:cubicBezTo>
                <a:cubicBezTo>
                  <a:pt x="39941" y="2106412"/>
                  <a:pt x="22396" y="1993081"/>
                  <a:pt x="19663" y="1901521"/>
                </a:cubicBezTo>
                <a:cubicBezTo>
                  <a:pt x="10670" y="1826286"/>
                  <a:pt x="4249" y="1796783"/>
                  <a:pt x="0" y="1700722"/>
                </a:cubicBezTo>
                <a:cubicBezTo>
                  <a:pt x="5587" y="1695223"/>
                  <a:pt x="14814" y="1668682"/>
                  <a:pt x="18023" y="1661610"/>
                </a:cubicBezTo>
                <a:lnTo>
                  <a:pt x="24668" y="1640073"/>
                </a:lnTo>
                <a:lnTo>
                  <a:pt x="23087" y="1637398"/>
                </a:lnTo>
                <a:cubicBezTo>
                  <a:pt x="19812" y="1625364"/>
                  <a:pt x="20811" y="1617807"/>
                  <a:pt x="23692" y="1612248"/>
                </a:cubicBezTo>
                <a:lnTo>
                  <a:pt x="41914" y="1498097"/>
                </a:lnTo>
                <a:lnTo>
                  <a:pt x="40195" y="1497364"/>
                </a:lnTo>
                <a:lnTo>
                  <a:pt x="37070" y="1490042"/>
                </a:lnTo>
                <a:lnTo>
                  <a:pt x="55020" y="1451416"/>
                </a:lnTo>
                <a:cubicBezTo>
                  <a:pt x="73102" y="1417430"/>
                  <a:pt x="80421" y="1313985"/>
                  <a:pt x="91616" y="1281781"/>
                </a:cubicBezTo>
                <a:cubicBezTo>
                  <a:pt x="137974" y="1171345"/>
                  <a:pt x="146547" y="1130634"/>
                  <a:pt x="166980" y="1074754"/>
                </a:cubicBezTo>
                <a:cubicBezTo>
                  <a:pt x="181651" y="1040817"/>
                  <a:pt x="190408" y="1034723"/>
                  <a:pt x="201075" y="1019094"/>
                </a:cubicBezTo>
                <a:cubicBezTo>
                  <a:pt x="207201" y="1005265"/>
                  <a:pt x="260932" y="958184"/>
                  <a:pt x="237042" y="938921"/>
                </a:cubicBezTo>
                <a:cubicBezTo>
                  <a:pt x="287348" y="869297"/>
                  <a:pt x="265291" y="876942"/>
                  <a:pt x="295369" y="815814"/>
                </a:cubicBezTo>
                <a:cubicBezTo>
                  <a:pt x="329951" y="751141"/>
                  <a:pt x="383834" y="609442"/>
                  <a:pt x="411453" y="584070"/>
                </a:cubicBezTo>
                <a:cubicBezTo>
                  <a:pt x="438653" y="530431"/>
                  <a:pt x="423178" y="516020"/>
                  <a:pt x="436475" y="461805"/>
                </a:cubicBezTo>
                <a:cubicBezTo>
                  <a:pt x="454281" y="438996"/>
                  <a:pt x="448264" y="386523"/>
                  <a:pt x="468429" y="360945"/>
                </a:cubicBezTo>
                <a:cubicBezTo>
                  <a:pt x="474686" y="267247"/>
                  <a:pt x="468220" y="285413"/>
                  <a:pt x="470922" y="226335"/>
                </a:cubicBezTo>
                <a:cubicBezTo>
                  <a:pt x="481883" y="180653"/>
                  <a:pt x="495229" y="85724"/>
                  <a:pt x="499717" y="51690"/>
                </a:cubicBezTo>
                <a:cubicBezTo>
                  <a:pt x="482601" y="39734"/>
                  <a:pt x="492651" y="34426"/>
                  <a:pt x="497850" y="22133"/>
                </a:cubicBezTo>
                <a:cubicBezTo>
                  <a:pt x="482148" y="14444"/>
                  <a:pt x="483752" y="7720"/>
                  <a:pt x="487145" y="1037"/>
                </a:cubicBezTo>
                <a:lnTo>
                  <a:pt x="487607"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7608414-48EC-05C2-1838-92DD3632E5CB}"/>
              </a:ext>
            </a:extLst>
          </p:cNvPr>
          <p:cNvSpPr>
            <a:spLocks noGrp="1"/>
          </p:cNvSpPr>
          <p:nvPr>
            <p:ph type="title"/>
          </p:nvPr>
        </p:nvSpPr>
        <p:spPr>
          <a:xfrm>
            <a:off x="709684" y="1562100"/>
            <a:ext cx="3795642" cy="3733800"/>
          </a:xfrm>
        </p:spPr>
        <p:txBody>
          <a:bodyPr>
            <a:normAutofit/>
          </a:bodyPr>
          <a:lstStyle/>
          <a:p>
            <a:pPr algn="ctr"/>
            <a:r>
              <a:rPr lang="en-GB" dirty="0">
                <a:ea typeface="Batang"/>
              </a:rPr>
              <a:t>Resources</a:t>
            </a:r>
            <a:endParaRPr lang="en-GB"/>
          </a:p>
        </p:txBody>
      </p:sp>
      <p:sp>
        <p:nvSpPr>
          <p:cNvPr id="3" name="Content Placeholder 2">
            <a:extLst>
              <a:ext uri="{FF2B5EF4-FFF2-40B4-BE49-F238E27FC236}">
                <a16:creationId xmlns:a16="http://schemas.microsoft.com/office/drawing/2014/main" id="{AA8483B6-7B5D-0E39-A060-90601D171310}"/>
              </a:ext>
            </a:extLst>
          </p:cNvPr>
          <p:cNvSpPr>
            <a:spLocks noGrp="1"/>
          </p:cNvSpPr>
          <p:nvPr>
            <p:ph idx="1"/>
          </p:nvPr>
        </p:nvSpPr>
        <p:spPr>
          <a:xfrm>
            <a:off x="6149995" y="733425"/>
            <a:ext cx="4889480" cy="5391150"/>
          </a:xfrm>
        </p:spPr>
        <p:txBody>
          <a:bodyPr vert="horz" lIns="91440" tIns="45720" rIns="91440" bIns="45720" rtlCol="0" anchor="ctr">
            <a:normAutofit/>
          </a:bodyPr>
          <a:lstStyle/>
          <a:p>
            <a:pPr>
              <a:lnSpc>
                <a:spcPct val="90000"/>
              </a:lnSpc>
            </a:pPr>
            <a:r>
              <a:rPr lang="en-GB" sz="1700" dirty="0">
                <a:ea typeface="Batang"/>
              </a:rPr>
              <a:t>There are a range of resources available to support children and young people.</a:t>
            </a:r>
          </a:p>
          <a:p>
            <a:pPr>
              <a:lnSpc>
                <a:spcPct val="90000"/>
              </a:lnSpc>
            </a:pPr>
            <a:r>
              <a:rPr lang="en-GB" sz="1700" dirty="0">
                <a:ea typeface="Batang"/>
              </a:rPr>
              <a:t>Sitting and reading a book is a quiet activity and may have a gentle resonance with the children. </a:t>
            </a:r>
          </a:p>
          <a:p>
            <a:pPr>
              <a:lnSpc>
                <a:spcPct val="90000"/>
              </a:lnSpc>
            </a:pPr>
            <a:r>
              <a:rPr lang="en-GB" sz="1700" dirty="0">
                <a:ea typeface="+mn-lt"/>
                <a:cs typeface="+mn-lt"/>
                <a:hlinkClick r:id="rId2"/>
              </a:rPr>
              <a:t>Books and resources | Child Bereavement UK</a:t>
            </a:r>
          </a:p>
          <a:p>
            <a:pPr>
              <a:lnSpc>
                <a:spcPct val="90000"/>
              </a:lnSpc>
            </a:pPr>
            <a:endParaRPr lang="en-GB" sz="1700" dirty="0"/>
          </a:p>
          <a:p>
            <a:pPr>
              <a:lnSpc>
                <a:spcPct val="90000"/>
              </a:lnSpc>
            </a:pPr>
            <a:r>
              <a:rPr lang="en-GB" sz="1700" dirty="0">
                <a:ea typeface="Batang"/>
              </a:rPr>
              <a:t>In addition, providing play opportunities for the youngest child, will also allow them to jump in and out of the bereavement when they need to.</a:t>
            </a:r>
          </a:p>
          <a:p>
            <a:pPr>
              <a:lnSpc>
                <a:spcPct val="90000"/>
              </a:lnSpc>
            </a:pPr>
            <a:r>
              <a:rPr lang="en-GB" sz="1700" dirty="0">
                <a:ea typeface="Batang"/>
              </a:rPr>
              <a:t>For the older child and adolescent, providing quiet spaces for them to talk about their feelings will give them an open opportunity to talk if they wish to do so.</a:t>
            </a:r>
          </a:p>
          <a:p>
            <a:pPr>
              <a:lnSpc>
                <a:spcPct val="90000"/>
              </a:lnSpc>
            </a:pPr>
            <a:r>
              <a:rPr lang="en-GB" sz="1700" dirty="0">
                <a:ea typeface="Batang"/>
              </a:rPr>
              <a:t>There are also support groups and online forums and blogs available for the older children to engage with. The online support materials are often provided by young people who have experienced similar losses.</a:t>
            </a:r>
            <a:endParaRPr lang="en-GB" sz="1700" dirty="0"/>
          </a:p>
          <a:p>
            <a:pPr>
              <a:lnSpc>
                <a:spcPct val="90000"/>
              </a:lnSpc>
            </a:pPr>
            <a:endParaRPr lang="en-GB" sz="1700" dirty="0"/>
          </a:p>
        </p:txBody>
      </p:sp>
    </p:spTree>
    <p:extLst>
      <p:ext uri="{BB962C8B-B14F-4D97-AF65-F5344CB8AC3E}">
        <p14:creationId xmlns:p14="http://schemas.microsoft.com/office/powerpoint/2010/main" val="1401242422"/>
      </p:ext>
    </p:extLst>
  </p:cSld>
  <p:clrMapOvr>
    <a:masterClrMapping/>
  </p:clrMapOvr>
</p:sld>
</file>

<file path=ppt/theme/theme1.xml><?xml version="1.0" encoding="utf-8"?>
<a:theme xmlns:a="http://schemas.openxmlformats.org/drawingml/2006/main" name="ArchiveVTI">
  <a:themeElements>
    <a:clrScheme name="Archive">
      <a:dk1>
        <a:sysClr val="windowText" lastClr="000000"/>
      </a:dk1>
      <a:lt1>
        <a:sysClr val="window" lastClr="FFFFFF"/>
      </a:lt1>
      <a:dk2>
        <a:srgbClr val="353B3D"/>
      </a:dk2>
      <a:lt2>
        <a:srgbClr val="EEECEA"/>
      </a:lt2>
      <a:accent1>
        <a:srgbClr val="A65E5E"/>
      </a:accent1>
      <a:accent2>
        <a:srgbClr val="9D6053"/>
      </a:accent2>
      <a:accent3>
        <a:srgbClr val="968274"/>
      </a:accent3>
      <a:accent4>
        <a:srgbClr val="878079"/>
      </a:accent4>
      <a:accent5>
        <a:srgbClr val="6C737A"/>
      </a:accent5>
      <a:accent6>
        <a:srgbClr val="697777"/>
      </a:accent6>
      <a:hlink>
        <a:srgbClr val="A25872"/>
      </a:hlink>
      <a:folHlink>
        <a:srgbClr val="667A7E"/>
      </a:folHlink>
    </a:clrScheme>
    <a:fontScheme name="Custom 170">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iveVTI" id="{514BDC9F-20AC-40CA-9FE7-B30987BCD2D4}" vid="{D8FA1533-D953-46ED-B2C7-B32AF1BED7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TotalTime>
  <Words>900</Words>
  <Application>Microsoft Office PowerPoint</Application>
  <PresentationFormat>Widescreen</PresentationFormat>
  <Paragraphs>72</Paragraphs>
  <Slides>15</Slides>
  <Notes>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Batang</vt:lpstr>
      <vt:lpstr>Arial</vt:lpstr>
      <vt:lpstr>Bembo</vt:lpstr>
      <vt:lpstr>Calibri</vt:lpstr>
      <vt:lpstr>Calibri Light</vt:lpstr>
      <vt:lpstr>Candara</vt:lpstr>
      <vt:lpstr>ArchiveVTI</vt:lpstr>
      <vt:lpstr>Bereavement</vt:lpstr>
      <vt:lpstr>Aims</vt:lpstr>
      <vt:lpstr>Context</vt:lpstr>
      <vt:lpstr>Loss and bereavement</vt:lpstr>
      <vt:lpstr>Thinking about death</vt:lpstr>
      <vt:lpstr>Grief</vt:lpstr>
      <vt:lpstr>Grief Models</vt:lpstr>
      <vt:lpstr>Tonkin's model(1996)</vt:lpstr>
      <vt:lpstr>Dual process model</vt:lpstr>
      <vt:lpstr>Impact of Grief on CYP</vt:lpstr>
      <vt:lpstr>Puddle Jumping</vt:lpstr>
      <vt:lpstr>How to support children who are grieving</vt:lpstr>
      <vt:lpstr>Grief and mental Health</vt:lpstr>
      <vt:lpstr>Grief and mental health</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Williams</dc:creator>
  <cp:lastModifiedBy>Andrea Williams</cp:lastModifiedBy>
  <cp:revision>292</cp:revision>
  <dcterms:created xsi:type="dcterms:W3CDTF">2023-04-13T11:11:17Z</dcterms:created>
  <dcterms:modified xsi:type="dcterms:W3CDTF">2024-04-15T13:13:36Z</dcterms:modified>
</cp:coreProperties>
</file>