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B8EABC-A6AF-D95C-F940-D4743E0A6BAE}" v="1026" dt="2023-11-02T20:10:23.510"/>
    <p1510:client id="{2300B02F-01B5-F199-4BA8-CB352847FB60}" v="38" dt="2023-11-03T00:48:25.900"/>
    <p1510:client id="{39C00ADA-427F-4277-8659-2FFD7D211C3C}" v="1450" dt="2023-10-13T14:14:35.276"/>
    <p1510:client id="{64F3717F-E97C-4F2B-5C26-94644C0508D8}" v="1458" dt="2023-10-30T00:52:18.911"/>
    <p1510:client id="{700758A8-F4D0-9E47-E583-A63EEFFC5AA4}" v="2" dt="2023-11-03T00:28:44.365"/>
    <p1510:client id="{7C95EC28-FA64-4D06-B1F7-14B79E70F44B}" v="908" dt="2023-10-10T13:51:10.885"/>
    <p1510:client id="{895BD536-3D04-FA25-8F28-6B6519F4CFE4}" v="1588" dt="2023-11-03T21:28:32.974"/>
    <p1510:client id="{8FB41D85-4D9E-9FCC-6D5E-F9B92E72BDC3}" v="4" dt="2023-10-30T11:23:13.487"/>
    <p1510:client id="{F5BA5A0D-CF4E-4908-BE54-C941D92C5EEE}" v="3" dt="2023-11-03T22:00:46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Collier (2305658)" userId="S::2305658@student.uwtsd.ac.uk::5ef1d70d-7965-451a-94cc-054f83499678" providerId="AD" clId="Web-{64F3717F-E97C-4F2B-5C26-94644C0508D8}"/>
    <pc:docChg chg="addSld modSld">
      <pc:chgData name="Matthew Collier (2305658)" userId="S::2305658@student.uwtsd.ac.uk::5ef1d70d-7965-451a-94cc-054f83499678" providerId="AD" clId="Web-{64F3717F-E97C-4F2B-5C26-94644C0508D8}" dt="2023-10-30T00:52:16.646" v="1465" actId="20577"/>
      <pc:docMkLst>
        <pc:docMk/>
      </pc:docMkLst>
      <pc:sldChg chg="modSp">
        <pc:chgData name="Matthew Collier (2305658)" userId="S::2305658@student.uwtsd.ac.uk::5ef1d70d-7965-451a-94cc-054f83499678" providerId="AD" clId="Web-{64F3717F-E97C-4F2B-5C26-94644C0508D8}" dt="2023-10-29T21:29:02.987" v="472" actId="20577"/>
        <pc:sldMkLst>
          <pc:docMk/>
          <pc:sldMk cId="1051203371" sldId="257"/>
        </pc:sldMkLst>
        <pc:spChg chg="mod">
          <ac:chgData name="Matthew Collier (2305658)" userId="S::2305658@student.uwtsd.ac.uk::5ef1d70d-7965-451a-94cc-054f83499678" providerId="AD" clId="Web-{64F3717F-E97C-4F2B-5C26-94644C0508D8}" dt="2023-10-29T21:29:02.987" v="472" actId="20577"/>
          <ac:spMkLst>
            <pc:docMk/>
            <pc:sldMk cId="1051203371" sldId="257"/>
            <ac:spMk id="72" creationId="{91AA2F3B-94DF-3775-38D0-4C5DF4DE2015}"/>
          </ac:spMkLst>
        </pc:spChg>
      </pc:sldChg>
      <pc:sldChg chg="modSp">
        <pc:chgData name="Matthew Collier (2305658)" userId="S::2305658@student.uwtsd.ac.uk::5ef1d70d-7965-451a-94cc-054f83499678" providerId="AD" clId="Web-{64F3717F-E97C-4F2B-5C26-94644C0508D8}" dt="2023-10-30T00:45:45.506" v="1185" actId="20577"/>
        <pc:sldMkLst>
          <pc:docMk/>
          <pc:sldMk cId="2720702569" sldId="258"/>
        </pc:sldMkLst>
        <pc:spChg chg="mod">
          <ac:chgData name="Matthew Collier (2305658)" userId="S::2305658@student.uwtsd.ac.uk::5ef1d70d-7965-451a-94cc-054f83499678" providerId="AD" clId="Web-{64F3717F-E97C-4F2B-5C26-94644C0508D8}" dt="2023-10-30T00:45:45.506" v="1185" actId="20577"/>
          <ac:spMkLst>
            <pc:docMk/>
            <pc:sldMk cId="2720702569" sldId="258"/>
            <ac:spMk id="2" creationId="{7CC700CB-0715-54E4-7E64-A9B027188A3B}"/>
          </ac:spMkLst>
        </pc:spChg>
        <pc:spChg chg="mod">
          <ac:chgData name="Matthew Collier (2305658)" userId="S::2305658@student.uwtsd.ac.uk::5ef1d70d-7965-451a-94cc-054f83499678" providerId="AD" clId="Web-{64F3717F-E97C-4F2B-5C26-94644C0508D8}" dt="2023-10-30T00:44:50.064" v="1174" actId="20577"/>
          <ac:spMkLst>
            <pc:docMk/>
            <pc:sldMk cId="2720702569" sldId="258"/>
            <ac:spMk id="3" creationId="{731A8A97-408F-AA03-866E-B14F5A8B5619}"/>
          </ac:spMkLst>
        </pc:spChg>
      </pc:sldChg>
      <pc:sldChg chg="modSp new">
        <pc:chgData name="Matthew Collier (2305658)" userId="S::2305658@student.uwtsd.ac.uk::5ef1d70d-7965-451a-94cc-054f83499678" providerId="AD" clId="Web-{64F3717F-E97C-4F2B-5C26-94644C0508D8}" dt="2023-10-29T23:08:21.580" v="1164" actId="20577"/>
        <pc:sldMkLst>
          <pc:docMk/>
          <pc:sldMk cId="424695072" sldId="260"/>
        </pc:sldMkLst>
        <pc:spChg chg="mod">
          <ac:chgData name="Matthew Collier (2305658)" userId="S::2305658@student.uwtsd.ac.uk::5ef1d70d-7965-451a-94cc-054f83499678" providerId="AD" clId="Web-{64F3717F-E97C-4F2B-5C26-94644C0508D8}" dt="2023-10-29T21:16:29.716" v="118" actId="20577"/>
          <ac:spMkLst>
            <pc:docMk/>
            <pc:sldMk cId="424695072" sldId="260"/>
            <ac:spMk id="2" creationId="{E84A125D-4E01-244E-1298-6084940FBF75}"/>
          </ac:spMkLst>
        </pc:spChg>
        <pc:spChg chg="mod">
          <ac:chgData name="Matthew Collier (2305658)" userId="S::2305658@student.uwtsd.ac.uk::5ef1d70d-7965-451a-94cc-054f83499678" providerId="AD" clId="Web-{64F3717F-E97C-4F2B-5C26-94644C0508D8}" dt="2023-10-29T23:08:21.580" v="1164" actId="20577"/>
          <ac:spMkLst>
            <pc:docMk/>
            <pc:sldMk cId="424695072" sldId="260"/>
            <ac:spMk id="3" creationId="{4E70F591-F4F3-5B3F-5B40-F26FA708A6AE}"/>
          </ac:spMkLst>
        </pc:spChg>
      </pc:sldChg>
      <pc:sldChg chg="modSp new">
        <pc:chgData name="Matthew Collier (2305658)" userId="S::2305658@student.uwtsd.ac.uk::5ef1d70d-7965-451a-94cc-054f83499678" providerId="AD" clId="Web-{64F3717F-E97C-4F2B-5C26-94644C0508D8}" dt="2023-10-30T00:52:16.646" v="1465" actId="20577"/>
        <pc:sldMkLst>
          <pc:docMk/>
          <pc:sldMk cId="1134513902" sldId="261"/>
        </pc:sldMkLst>
        <pc:spChg chg="mod">
          <ac:chgData name="Matthew Collier (2305658)" userId="S::2305658@student.uwtsd.ac.uk::5ef1d70d-7965-451a-94cc-054f83499678" providerId="AD" clId="Web-{64F3717F-E97C-4F2B-5C26-94644C0508D8}" dt="2023-10-30T00:45:31.802" v="1184" actId="20577"/>
          <ac:spMkLst>
            <pc:docMk/>
            <pc:sldMk cId="1134513902" sldId="261"/>
            <ac:spMk id="2" creationId="{EB7841AE-E0B1-EB88-E34D-5E0DDF401AF7}"/>
          </ac:spMkLst>
        </pc:spChg>
        <pc:spChg chg="mod">
          <ac:chgData name="Matthew Collier (2305658)" userId="S::2305658@student.uwtsd.ac.uk::5ef1d70d-7965-451a-94cc-054f83499678" providerId="AD" clId="Web-{64F3717F-E97C-4F2B-5C26-94644C0508D8}" dt="2023-10-30T00:52:16.646" v="1465" actId="20577"/>
          <ac:spMkLst>
            <pc:docMk/>
            <pc:sldMk cId="1134513902" sldId="261"/>
            <ac:spMk id="3" creationId="{6090D3AE-2855-6DBF-793A-D376FD2F46D1}"/>
          </ac:spMkLst>
        </pc:spChg>
      </pc:sldChg>
    </pc:docChg>
  </pc:docChgLst>
  <pc:docChgLst>
    <pc:chgData name="Matthew Collier (2305658)" userId="S::2305658@student.uwtsd.ac.uk::5ef1d70d-7965-451a-94cc-054f83499678" providerId="AD" clId="Web-{F5BA5A0D-CF4E-4908-BE54-C941D92C5EEE}"/>
    <pc:docChg chg="modSld">
      <pc:chgData name="Matthew Collier (2305658)" userId="S::2305658@student.uwtsd.ac.uk::5ef1d70d-7965-451a-94cc-054f83499678" providerId="AD" clId="Web-{F5BA5A0D-CF4E-4908-BE54-C941D92C5EEE}" dt="2023-11-03T22:00:46.656" v="2" actId="20577"/>
      <pc:docMkLst>
        <pc:docMk/>
      </pc:docMkLst>
      <pc:sldChg chg="modSp">
        <pc:chgData name="Matthew Collier (2305658)" userId="S::2305658@student.uwtsd.ac.uk::5ef1d70d-7965-451a-94cc-054f83499678" providerId="AD" clId="Web-{F5BA5A0D-CF4E-4908-BE54-C941D92C5EEE}" dt="2023-11-03T22:00:46.656" v="2" actId="20577"/>
        <pc:sldMkLst>
          <pc:docMk/>
          <pc:sldMk cId="1051203371" sldId="257"/>
        </pc:sldMkLst>
        <pc:spChg chg="mod">
          <ac:chgData name="Matthew Collier (2305658)" userId="S::2305658@student.uwtsd.ac.uk::5ef1d70d-7965-451a-94cc-054f83499678" providerId="AD" clId="Web-{F5BA5A0D-CF4E-4908-BE54-C941D92C5EEE}" dt="2023-11-03T22:00:46.656" v="2" actId="20577"/>
          <ac:spMkLst>
            <pc:docMk/>
            <pc:sldMk cId="1051203371" sldId="257"/>
            <ac:spMk id="72" creationId="{91AA2F3B-94DF-3775-38D0-4C5DF4DE2015}"/>
          </ac:spMkLst>
        </pc:spChg>
      </pc:sldChg>
    </pc:docChg>
  </pc:docChgLst>
  <pc:docChgLst>
    <pc:chgData name="Matthew Collier (2305658)" userId="S::2305658@student.uwtsd.ac.uk::5ef1d70d-7965-451a-94cc-054f83499678" providerId="AD" clId="Web-{8FB41D85-4D9E-9FCC-6D5E-F9B92E72BDC3}"/>
    <pc:docChg chg="modSld">
      <pc:chgData name="Matthew Collier (2305658)" userId="S::2305658@student.uwtsd.ac.uk::5ef1d70d-7965-451a-94cc-054f83499678" providerId="AD" clId="Web-{8FB41D85-4D9E-9FCC-6D5E-F9B92E72BDC3}" dt="2023-10-30T11:23:13.487" v="2" actId="20577"/>
      <pc:docMkLst>
        <pc:docMk/>
      </pc:docMkLst>
      <pc:sldChg chg="modSp">
        <pc:chgData name="Matthew Collier (2305658)" userId="S::2305658@student.uwtsd.ac.uk::5ef1d70d-7965-451a-94cc-054f83499678" providerId="AD" clId="Web-{8FB41D85-4D9E-9FCC-6D5E-F9B92E72BDC3}" dt="2023-10-30T11:23:13.487" v="2" actId="20577"/>
        <pc:sldMkLst>
          <pc:docMk/>
          <pc:sldMk cId="424695072" sldId="260"/>
        </pc:sldMkLst>
        <pc:spChg chg="mod">
          <ac:chgData name="Matthew Collier (2305658)" userId="S::2305658@student.uwtsd.ac.uk::5ef1d70d-7965-451a-94cc-054f83499678" providerId="AD" clId="Web-{8FB41D85-4D9E-9FCC-6D5E-F9B92E72BDC3}" dt="2023-10-30T11:23:13.487" v="2" actId="20577"/>
          <ac:spMkLst>
            <pc:docMk/>
            <pc:sldMk cId="424695072" sldId="260"/>
            <ac:spMk id="3" creationId="{4E70F591-F4F3-5B3F-5B40-F26FA708A6AE}"/>
          </ac:spMkLst>
        </pc:spChg>
      </pc:sldChg>
      <pc:sldChg chg="modSp">
        <pc:chgData name="Matthew Collier (2305658)" userId="S::2305658@student.uwtsd.ac.uk::5ef1d70d-7965-451a-94cc-054f83499678" providerId="AD" clId="Web-{8FB41D85-4D9E-9FCC-6D5E-F9B92E72BDC3}" dt="2023-10-30T09:57:54.399" v="0" actId="20577"/>
        <pc:sldMkLst>
          <pc:docMk/>
          <pc:sldMk cId="1134513902" sldId="261"/>
        </pc:sldMkLst>
        <pc:spChg chg="mod">
          <ac:chgData name="Matthew Collier (2305658)" userId="S::2305658@student.uwtsd.ac.uk::5ef1d70d-7965-451a-94cc-054f83499678" providerId="AD" clId="Web-{8FB41D85-4D9E-9FCC-6D5E-F9B92E72BDC3}" dt="2023-10-30T09:57:54.399" v="0" actId="20577"/>
          <ac:spMkLst>
            <pc:docMk/>
            <pc:sldMk cId="1134513902" sldId="261"/>
            <ac:spMk id="3" creationId="{6090D3AE-2855-6DBF-793A-D376FD2F46D1}"/>
          </ac:spMkLst>
        </pc:spChg>
      </pc:sldChg>
    </pc:docChg>
  </pc:docChgLst>
  <pc:docChgLst>
    <pc:chgData name="Matthew Collier (2305658)" userId="S::2305658@student.uwtsd.ac.uk::5ef1d70d-7965-451a-94cc-054f83499678" providerId="AD" clId="Web-{700758A8-F4D0-9E47-E583-A63EEFFC5AA4}"/>
    <pc:docChg chg="modSld">
      <pc:chgData name="Matthew Collier (2305658)" userId="S::2305658@student.uwtsd.ac.uk::5ef1d70d-7965-451a-94cc-054f83499678" providerId="AD" clId="Web-{700758A8-F4D0-9E47-E583-A63EEFFC5AA4}" dt="2023-11-03T00:28:44.365" v="1" actId="20577"/>
      <pc:docMkLst>
        <pc:docMk/>
      </pc:docMkLst>
      <pc:sldChg chg="modSp">
        <pc:chgData name="Matthew Collier (2305658)" userId="S::2305658@student.uwtsd.ac.uk::5ef1d70d-7965-451a-94cc-054f83499678" providerId="AD" clId="Web-{700758A8-F4D0-9E47-E583-A63EEFFC5AA4}" dt="2023-11-03T00:28:44.365" v="1" actId="20577"/>
        <pc:sldMkLst>
          <pc:docMk/>
          <pc:sldMk cId="1051203371" sldId="257"/>
        </pc:sldMkLst>
        <pc:spChg chg="mod">
          <ac:chgData name="Matthew Collier (2305658)" userId="S::2305658@student.uwtsd.ac.uk::5ef1d70d-7965-451a-94cc-054f83499678" providerId="AD" clId="Web-{700758A8-F4D0-9E47-E583-A63EEFFC5AA4}" dt="2023-11-03T00:28:44.365" v="1" actId="20577"/>
          <ac:spMkLst>
            <pc:docMk/>
            <pc:sldMk cId="1051203371" sldId="257"/>
            <ac:spMk id="66" creationId="{593B4D24-F4A8-4141-A20A-E0575D199633}"/>
          </ac:spMkLst>
        </pc:spChg>
      </pc:sldChg>
    </pc:docChg>
  </pc:docChgLst>
  <pc:docChgLst>
    <pc:chgData name="Matthew Collier (2305658)" userId="S::2305658@student.uwtsd.ac.uk::5ef1d70d-7965-451a-94cc-054f83499678" providerId="AD" clId="Web-{2300B02F-01B5-F199-4BA8-CB352847FB60}"/>
    <pc:docChg chg="modSld">
      <pc:chgData name="Matthew Collier (2305658)" userId="S::2305658@student.uwtsd.ac.uk::5ef1d70d-7965-451a-94cc-054f83499678" providerId="AD" clId="Web-{2300B02F-01B5-F199-4BA8-CB352847FB60}" dt="2023-11-03T00:48:20.071" v="49"/>
      <pc:docMkLst>
        <pc:docMk/>
      </pc:docMkLst>
      <pc:sldChg chg="addSp delSp modSp addAnim delAnim">
        <pc:chgData name="Matthew Collier (2305658)" userId="S::2305658@student.uwtsd.ac.uk::5ef1d70d-7965-451a-94cc-054f83499678" providerId="AD" clId="Web-{2300B02F-01B5-F199-4BA8-CB352847FB60}" dt="2023-11-03T00:48:20.071" v="49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2300B02F-01B5-F199-4BA8-CB352847FB60}" dt="2023-11-03T00:48:20.071" v="4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tthew Collier (2305658)" userId="S::2305658@student.uwtsd.ac.uk::5ef1d70d-7965-451a-94cc-054f83499678" providerId="AD" clId="Web-{2300B02F-01B5-F199-4BA8-CB352847FB60}" dt="2023-11-03T00:48:20.071" v="4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9"/>
          <ac:spMkLst>
            <pc:docMk/>
            <pc:sldMk cId="109857222" sldId="256"/>
            <ac:spMk id="30" creationId="{0DBF1ABE-8590-450D-BB49-BDDCCF3EEA9E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9"/>
          <ac:spMkLst>
            <pc:docMk/>
            <pc:sldMk cId="109857222" sldId="256"/>
            <ac:spMk id="31" creationId="{C7D887A3-61AD-4674-BC53-8DFA8CF7B410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9"/>
          <ac:spMkLst>
            <pc:docMk/>
            <pc:sldMk cId="109857222" sldId="256"/>
            <ac:spMk id="32" creationId="{479F0FB3-8461-462D-84A2-53106FBF4E5B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9"/>
          <ac:spMkLst>
            <pc:docMk/>
            <pc:sldMk cId="109857222" sldId="256"/>
            <ac:spMk id="33" creationId="{11E3C311-4E8A-45D9-97BF-07F5FD346974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8"/>
          <ac:spMkLst>
            <pc:docMk/>
            <pc:sldMk cId="109857222" sldId="256"/>
            <ac:spMk id="39" creationId="{0DBF1ABE-8590-450D-BB49-BDDCCF3EEA9E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8"/>
          <ac:spMkLst>
            <pc:docMk/>
            <pc:sldMk cId="109857222" sldId="256"/>
            <ac:spMk id="41" creationId="{391F8D69-709A-4575-A393-B4C26481AF3B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8"/>
          <ac:spMkLst>
            <pc:docMk/>
            <pc:sldMk cId="109857222" sldId="256"/>
            <ac:spMk id="43" creationId="{C87A50C4-1191-461A-9E09-C8057F2AF01F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8"/>
          <ac:spMkLst>
            <pc:docMk/>
            <pc:sldMk cId="109857222" sldId="256"/>
            <ac:spMk id="45" creationId="{BC87DA9F-8DB2-4D48-8716-A928FBB8A5D2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8"/>
          <ac:spMkLst>
            <pc:docMk/>
            <pc:sldMk cId="109857222" sldId="256"/>
            <ac:spMk id="47" creationId="{195EA065-AC5D-431D-927E-87FF05884866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8:20.071" v="48"/>
          <ac:spMkLst>
            <pc:docMk/>
            <pc:sldMk cId="109857222" sldId="256"/>
            <ac:spMk id="49" creationId="{46934B3C-D73F-4CD0-95B1-0244D662D1C7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8:20.071" v="49"/>
          <ac:spMkLst>
            <pc:docMk/>
            <pc:sldMk cId="109857222" sldId="256"/>
            <ac:spMk id="51" creationId="{AC8EEB0F-BA72-49AC-956F-331B60FDE79E}"/>
          </ac:spMkLst>
        </pc:spChg>
        <pc:grpChg chg="add">
          <ac:chgData name="Matthew Collier (2305658)" userId="S::2305658@student.uwtsd.ac.uk::5ef1d70d-7965-451a-94cc-054f83499678" providerId="AD" clId="Web-{2300B02F-01B5-F199-4BA8-CB352847FB60}" dt="2023-11-03T00:48:20.071" v="49"/>
          <ac:grpSpMkLst>
            <pc:docMk/>
            <pc:sldMk cId="109857222" sldId="256"/>
            <ac:grpSpMk id="52" creationId="{FB8CE58F-407C-497E-B723-21FD8C6D35E4}"/>
          </ac:grpSpMkLst>
        </pc:grpChg>
        <pc:picChg chg="mod ord">
          <ac:chgData name="Matthew Collier (2305658)" userId="S::2305658@student.uwtsd.ac.uk::5ef1d70d-7965-451a-94cc-054f83499678" providerId="AD" clId="Web-{2300B02F-01B5-F199-4BA8-CB352847FB60}" dt="2023-11-03T00:48:20.071" v="49"/>
          <ac:picMkLst>
            <pc:docMk/>
            <pc:sldMk cId="109857222" sldId="256"/>
            <ac:picMk id="34" creationId="{34743949-A094-4D38-8D0A-D41F0BC78F13}"/>
          </ac:picMkLst>
        </pc:picChg>
      </pc:sldChg>
      <pc:sldChg chg="addSp delSp modSp">
        <pc:chgData name="Matthew Collier (2305658)" userId="S::2305658@student.uwtsd.ac.uk::5ef1d70d-7965-451a-94cc-054f83499678" providerId="AD" clId="Web-{2300B02F-01B5-F199-4BA8-CB352847FB60}" dt="2023-11-03T00:36:35.334" v="1"/>
        <pc:sldMkLst>
          <pc:docMk/>
          <pc:sldMk cId="1051203371" sldId="257"/>
        </pc:sldMkLst>
        <pc:spChg chg="mod">
          <ac:chgData name="Matthew Collier (2305658)" userId="S::2305658@student.uwtsd.ac.uk::5ef1d70d-7965-451a-94cc-054f83499678" providerId="AD" clId="Web-{2300B02F-01B5-F199-4BA8-CB352847FB60}" dt="2023-11-03T00:36:35.334" v="1"/>
          <ac:spMkLst>
            <pc:docMk/>
            <pc:sldMk cId="1051203371" sldId="257"/>
            <ac:spMk id="2" creationId="{43FA560F-DFE1-9A28-8787-51DA41D65B92}"/>
          </ac:spMkLst>
        </pc:spChg>
        <pc:spChg chg="del">
          <ac:chgData name="Matthew Collier (2305658)" userId="S::2305658@student.uwtsd.ac.uk::5ef1d70d-7965-451a-94cc-054f83499678" providerId="AD" clId="Web-{2300B02F-01B5-F199-4BA8-CB352847FB60}" dt="2023-11-03T00:36:35.334" v="1"/>
          <ac:spMkLst>
            <pc:docMk/>
            <pc:sldMk cId="1051203371" sldId="257"/>
            <ac:spMk id="66" creationId="{593B4D24-F4A8-4141-A20A-E0575D199633}"/>
          </ac:spMkLst>
        </pc:spChg>
        <pc:spChg chg="mod">
          <ac:chgData name="Matthew Collier (2305658)" userId="S::2305658@student.uwtsd.ac.uk::5ef1d70d-7965-451a-94cc-054f83499678" providerId="AD" clId="Web-{2300B02F-01B5-F199-4BA8-CB352847FB60}" dt="2023-11-03T00:36:35.334" v="1"/>
          <ac:spMkLst>
            <pc:docMk/>
            <pc:sldMk cId="1051203371" sldId="257"/>
            <ac:spMk id="72" creationId="{91AA2F3B-94DF-3775-38D0-4C5DF4DE2015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36:35.334" v="1"/>
          <ac:spMkLst>
            <pc:docMk/>
            <pc:sldMk cId="1051203371" sldId="257"/>
            <ac:spMk id="77" creationId="{8181FC64-B306-4821-98E2-780662EFC486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36:35.334" v="1"/>
          <ac:spMkLst>
            <pc:docMk/>
            <pc:sldMk cId="1051203371" sldId="257"/>
            <ac:spMk id="79" creationId="{5871FC61-DD4E-47D4-81FD-8A7E7D12B371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36:35.334" v="1"/>
          <ac:spMkLst>
            <pc:docMk/>
            <pc:sldMk cId="1051203371" sldId="257"/>
            <ac:spMk id="81" creationId="{829A1E2C-5AC8-40FC-99E9-832069D39792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36:35.334" v="1"/>
          <ac:spMkLst>
            <pc:docMk/>
            <pc:sldMk cId="1051203371" sldId="257"/>
            <ac:spMk id="83" creationId="{55C54A75-E44A-4147-B9D0-FF46CFD31612}"/>
          </ac:spMkLst>
        </pc:spChg>
        <pc:grpChg chg="del">
          <ac:chgData name="Matthew Collier (2305658)" userId="S::2305658@student.uwtsd.ac.uk::5ef1d70d-7965-451a-94cc-054f83499678" providerId="AD" clId="Web-{2300B02F-01B5-F199-4BA8-CB352847FB60}" dt="2023-11-03T00:36:35.334" v="1"/>
          <ac:grpSpMkLst>
            <pc:docMk/>
            <pc:sldMk cId="1051203371" sldId="257"/>
            <ac:grpSpMk id="67" creationId="{6CCEEF8A-4A3A-4B35-AA57-D804767F5AD9}"/>
          </ac:grpSpMkLst>
        </pc:grpChg>
        <pc:picChg chg="add mod">
          <ac:chgData name="Matthew Collier (2305658)" userId="S::2305658@student.uwtsd.ac.uk::5ef1d70d-7965-451a-94cc-054f83499678" providerId="AD" clId="Web-{2300B02F-01B5-F199-4BA8-CB352847FB60}" dt="2023-11-03T00:36:35.334" v="1"/>
          <ac:picMkLst>
            <pc:docMk/>
            <pc:sldMk cId="1051203371" sldId="257"/>
            <ac:picMk id="3" creationId="{3D1370FA-3B30-4380-E5E7-972AD69F3E77}"/>
          </ac:picMkLst>
        </pc:picChg>
      </pc:sldChg>
      <pc:sldChg chg="addSp modSp mod setBg">
        <pc:chgData name="Matthew Collier (2305658)" userId="S::2305658@student.uwtsd.ac.uk::5ef1d70d-7965-451a-94cc-054f83499678" providerId="AD" clId="Web-{2300B02F-01B5-F199-4BA8-CB352847FB60}" dt="2023-11-03T00:44:12.302" v="36"/>
        <pc:sldMkLst>
          <pc:docMk/>
          <pc:sldMk cId="2720702569" sldId="258"/>
        </pc:sldMkLst>
        <pc:spChg chg="mod">
          <ac:chgData name="Matthew Collier (2305658)" userId="S::2305658@student.uwtsd.ac.uk::5ef1d70d-7965-451a-94cc-054f83499678" providerId="AD" clId="Web-{2300B02F-01B5-F199-4BA8-CB352847FB60}" dt="2023-11-03T00:44:12.302" v="36"/>
          <ac:spMkLst>
            <pc:docMk/>
            <pc:sldMk cId="2720702569" sldId="258"/>
            <ac:spMk id="2" creationId="{7CC700CB-0715-54E4-7E64-A9B027188A3B}"/>
          </ac:spMkLst>
        </pc:spChg>
        <pc:spChg chg="mod ord">
          <ac:chgData name="Matthew Collier (2305658)" userId="S::2305658@student.uwtsd.ac.uk::5ef1d70d-7965-451a-94cc-054f83499678" providerId="AD" clId="Web-{2300B02F-01B5-F199-4BA8-CB352847FB60}" dt="2023-11-03T00:44:12.302" v="36"/>
          <ac:spMkLst>
            <pc:docMk/>
            <pc:sldMk cId="2720702569" sldId="258"/>
            <ac:spMk id="3" creationId="{731A8A97-408F-AA03-866E-B14F5A8B5619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12.302" v="36"/>
          <ac:spMkLst>
            <pc:docMk/>
            <pc:sldMk cId="2720702569" sldId="258"/>
            <ac:spMk id="9" creationId="{593B4D24-F4A8-4141-A20A-E0575D199633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12.302" v="36"/>
          <ac:spMkLst>
            <pc:docMk/>
            <pc:sldMk cId="2720702569" sldId="258"/>
            <ac:spMk id="11" creationId="{9F87E4D0-D347-4DA8-81D7-104733308B4B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12.302" v="36"/>
          <ac:spMkLst>
            <pc:docMk/>
            <pc:sldMk cId="2720702569" sldId="258"/>
            <ac:spMk id="13" creationId="{9DC9CEF6-58E1-4D78-BBBE-76F779AD9CF8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12.302" v="36"/>
          <ac:spMkLst>
            <pc:docMk/>
            <pc:sldMk cId="2720702569" sldId="258"/>
            <ac:spMk id="15" creationId="{47AF1248-67F7-4FEF-8D1D-FE33661A9CA9}"/>
          </ac:spMkLst>
        </pc:spChg>
        <pc:picChg chg="add mod">
          <ac:chgData name="Matthew Collier (2305658)" userId="S::2305658@student.uwtsd.ac.uk::5ef1d70d-7965-451a-94cc-054f83499678" providerId="AD" clId="Web-{2300B02F-01B5-F199-4BA8-CB352847FB60}" dt="2023-11-03T00:44:12.302" v="36"/>
          <ac:picMkLst>
            <pc:docMk/>
            <pc:sldMk cId="2720702569" sldId="258"/>
            <ac:picMk id="4" creationId="{A41DC30F-2C0D-E280-9BE5-FFAF6BBD3DBD}"/>
          </ac:picMkLst>
        </pc:picChg>
      </pc:sldChg>
      <pc:sldChg chg="addSp delSp modSp mod setBg">
        <pc:chgData name="Matthew Collier (2305658)" userId="S::2305658@student.uwtsd.ac.uk::5ef1d70d-7965-451a-94cc-054f83499678" providerId="AD" clId="Web-{2300B02F-01B5-F199-4BA8-CB352847FB60}" dt="2023-11-03T00:40:15.865" v="33" actId="20577"/>
        <pc:sldMkLst>
          <pc:docMk/>
          <pc:sldMk cId="424695072" sldId="260"/>
        </pc:sldMkLst>
        <pc:spChg chg="mod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2" creationId="{E84A125D-4E01-244E-1298-6084940FBF75}"/>
          </ac:spMkLst>
        </pc:spChg>
        <pc:spChg chg="add del mod">
          <ac:chgData name="Matthew Collier (2305658)" userId="S::2305658@student.uwtsd.ac.uk::5ef1d70d-7965-451a-94cc-054f83499678" providerId="AD" clId="Web-{2300B02F-01B5-F199-4BA8-CB352847FB60}" dt="2023-11-03T00:38:48.359" v="13"/>
          <ac:spMkLst>
            <pc:docMk/>
            <pc:sldMk cId="424695072" sldId="260"/>
            <ac:spMk id="3" creationId="{4E70F591-F4F3-5B3F-5B40-F26FA708A6AE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0.156" v="6"/>
          <ac:spMkLst>
            <pc:docMk/>
            <pc:sldMk cId="424695072" sldId="260"/>
            <ac:spMk id="9" creationId="{49BB7E9A-6937-4BF0-9F51-A20F197B550F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10" creationId="{8181FC64-B306-4821-98E2-780662EFC486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0.156" v="6"/>
          <ac:spMkLst>
            <pc:docMk/>
            <pc:sldMk cId="424695072" sldId="260"/>
            <ac:spMk id="11" creationId="{E0939753-89D7-48A8-8441-B9FF25CE8A7E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12" creationId="{BC0385E9-02B2-4941-889A-EAD43F5BB0A3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0.156" v="6"/>
          <ac:spMkLst>
            <pc:docMk/>
            <pc:sldMk cId="424695072" sldId="260"/>
            <ac:spMk id="13" creationId="{9F5CCFC5-858F-4B45-9B10-D49DD0280D20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14" creationId="{829A1E2C-5AC8-40FC-99E9-832069D39792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0.156" v="6"/>
          <ac:spMkLst>
            <pc:docMk/>
            <pc:sldMk cId="424695072" sldId="260"/>
            <ac:spMk id="15" creationId="{2348ECDC-D455-4B71-90F6-2ECC12B7983B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16" creationId="{55C54A75-E44A-4147-B9D0-FF46CFD31612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2.640" v="8"/>
          <ac:spMkLst>
            <pc:docMk/>
            <pc:sldMk cId="424695072" sldId="260"/>
            <ac:spMk id="17" creationId="{8181FC64-B306-4821-98E2-780662EFC486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2.640" v="8"/>
          <ac:spMkLst>
            <pc:docMk/>
            <pc:sldMk cId="424695072" sldId="260"/>
            <ac:spMk id="18" creationId="{5871FC61-DD4E-47D4-81FD-8A7E7D12B371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2.640" v="8"/>
          <ac:spMkLst>
            <pc:docMk/>
            <pc:sldMk cId="424695072" sldId="260"/>
            <ac:spMk id="19" creationId="{829A1E2C-5AC8-40FC-99E9-832069D39792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38:42.640" v="8"/>
          <ac:spMkLst>
            <pc:docMk/>
            <pc:sldMk cId="424695072" sldId="260"/>
            <ac:spMk id="20" creationId="{55C54A75-E44A-4147-B9D0-FF46CFD31612}"/>
          </ac:spMkLst>
        </pc:spChg>
        <pc:spChg chg="add mod">
          <ac:chgData name="Matthew Collier (2305658)" userId="S::2305658@student.uwtsd.ac.uk::5ef1d70d-7965-451a-94cc-054f83499678" providerId="AD" clId="Web-{2300B02F-01B5-F199-4BA8-CB352847FB60}" dt="2023-11-03T00:40:15.865" v="33" actId="20577"/>
          <ac:spMkLst>
            <pc:docMk/>
            <pc:sldMk cId="424695072" sldId="260"/>
            <ac:spMk id="21" creationId="{4E70F591-F4F3-5B3F-5B40-F26FA708A6AE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33" creationId="{AC14302F-E955-47D0-A56B-D1D1A6953B51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35" creationId="{9357B2C6-9928-40E1-B9FF-3ECF31D11225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37" creationId="{93A31341-2394-42A2-9851-FD91086DB7DD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39" creationId="{B5DAFF15-09E3-425C-9BF0-14CF18E02824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41" creationId="{AED93AAC-6E3F-4BC8-A315-45F6F5D0228E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43" creationId="{4D0456D8-C76D-4886-A52C-55C1147C01F4}"/>
          </ac:spMkLst>
        </pc:spChg>
        <pc:spChg chg="add del">
          <ac:chgData name="Matthew Collier (2305658)" userId="S::2305658@student.uwtsd.ac.uk::5ef1d70d-7965-451a-94cc-054f83499678" providerId="AD" clId="Web-{2300B02F-01B5-F199-4BA8-CB352847FB60}" dt="2023-11-03T00:40:05.661" v="28"/>
          <ac:spMkLst>
            <pc:docMk/>
            <pc:sldMk cId="424695072" sldId="260"/>
            <ac:spMk id="45" creationId="{3DF98296-ED44-4D38-9E49-5470B308AD70}"/>
          </ac:spMkLst>
        </pc:spChg>
        <pc:graphicFrameChg chg="add del">
          <ac:chgData name="Matthew Collier (2305658)" userId="S::2305658@student.uwtsd.ac.uk::5ef1d70d-7965-451a-94cc-054f83499678" providerId="AD" clId="Web-{2300B02F-01B5-F199-4BA8-CB352847FB60}" dt="2023-11-03T00:38:45.875" v="10"/>
          <ac:graphicFrameMkLst>
            <pc:docMk/>
            <pc:sldMk cId="424695072" sldId="260"/>
            <ac:graphicFrameMk id="6" creationId="{C425FAAE-6BFE-E522-BFBA-D6440C72A176}"/>
          </ac:graphicFrameMkLst>
        </pc:graphicFrameChg>
        <pc:graphicFrameChg chg="add del">
          <ac:chgData name="Matthew Collier (2305658)" userId="S::2305658@student.uwtsd.ac.uk::5ef1d70d-7965-451a-94cc-054f83499678" providerId="AD" clId="Web-{2300B02F-01B5-F199-4BA8-CB352847FB60}" dt="2023-11-03T00:38:48.359" v="12"/>
          <ac:graphicFrameMkLst>
            <pc:docMk/>
            <pc:sldMk cId="424695072" sldId="260"/>
            <ac:graphicFrameMk id="8" creationId="{717922A9-1447-1395-79DE-030AF9E133E6}"/>
          </ac:graphicFrameMkLst>
        </pc:graphicFrameChg>
        <pc:picChg chg="add mod">
          <ac:chgData name="Matthew Collier (2305658)" userId="S::2305658@student.uwtsd.ac.uk::5ef1d70d-7965-451a-94cc-054f83499678" providerId="AD" clId="Web-{2300B02F-01B5-F199-4BA8-CB352847FB60}" dt="2023-11-03T00:40:05.661" v="28"/>
          <ac:picMkLst>
            <pc:docMk/>
            <pc:sldMk cId="424695072" sldId="260"/>
            <ac:picMk id="4" creationId="{FF959C35-D53F-E9D5-41CD-A8E24974942C}"/>
          </ac:picMkLst>
        </pc:picChg>
        <pc:picChg chg="add del mod">
          <ac:chgData name="Matthew Collier (2305658)" userId="S::2305658@student.uwtsd.ac.uk::5ef1d70d-7965-451a-94cc-054f83499678" providerId="AD" clId="Web-{2300B02F-01B5-F199-4BA8-CB352847FB60}" dt="2023-11-03T00:40:08.115" v="29"/>
          <ac:picMkLst>
            <pc:docMk/>
            <pc:sldMk cId="424695072" sldId="260"/>
            <ac:picMk id="28" creationId="{387CF321-3BC4-E749-DEC4-BE65FFDB8D60}"/>
          </ac:picMkLst>
        </pc:picChg>
      </pc:sldChg>
      <pc:sldChg chg="addSp modSp mod setBg">
        <pc:chgData name="Matthew Collier (2305658)" userId="S::2305658@student.uwtsd.ac.uk::5ef1d70d-7965-451a-94cc-054f83499678" providerId="AD" clId="Web-{2300B02F-01B5-F199-4BA8-CB352847FB60}" dt="2023-11-03T00:44:51.695" v="38"/>
        <pc:sldMkLst>
          <pc:docMk/>
          <pc:sldMk cId="1134513902" sldId="261"/>
        </pc:sldMkLst>
        <pc:spChg chg="mod">
          <ac:chgData name="Matthew Collier (2305658)" userId="S::2305658@student.uwtsd.ac.uk::5ef1d70d-7965-451a-94cc-054f83499678" providerId="AD" clId="Web-{2300B02F-01B5-F199-4BA8-CB352847FB60}" dt="2023-11-03T00:44:51.695" v="38"/>
          <ac:spMkLst>
            <pc:docMk/>
            <pc:sldMk cId="1134513902" sldId="261"/>
            <ac:spMk id="2" creationId="{EB7841AE-E0B1-EB88-E34D-5E0DDF401AF7}"/>
          </ac:spMkLst>
        </pc:spChg>
        <pc:spChg chg="mod">
          <ac:chgData name="Matthew Collier (2305658)" userId="S::2305658@student.uwtsd.ac.uk::5ef1d70d-7965-451a-94cc-054f83499678" providerId="AD" clId="Web-{2300B02F-01B5-F199-4BA8-CB352847FB60}" dt="2023-11-03T00:44:51.695" v="38"/>
          <ac:spMkLst>
            <pc:docMk/>
            <pc:sldMk cId="1134513902" sldId="261"/>
            <ac:spMk id="3" creationId="{6090D3AE-2855-6DBF-793A-D376FD2F46D1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51.695" v="38"/>
          <ac:spMkLst>
            <pc:docMk/>
            <pc:sldMk cId="1134513902" sldId="261"/>
            <ac:spMk id="9" creationId="{49BB7E9A-6937-4BF0-9F51-A20F197B550F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51.695" v="38"/>
          <ac:spMkLst>
            <pc:docMk/>
            <pc:sldMk cId="1134513902" sldId="261"/>
            <ac:spMk id="11" creationId="{E0939753-89D7-48A8-8441-B9FF25CE8A7E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51.695" v="38"/>
          <ac:spMkLst>
            <pc:docMk/>
            <pc:sldMk cId="1134513902" sldId="261"/>
            <ac:spMk id="13" creationId="{9F5CCFC5-858F-4B45-9B10-D49DD0280D20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4:51.695" v="38"/>
          <ac:spMkLst>
            <pc:docMk/>
            <pc:sldMk cId="1134513902" sldId="261"/>
            <ac:spMk id="15" creationId="{2348ECDC-D455-4B71-90F6-2ECC12B7983B}"/>
          </ac:spMkLst>
        </pc:spChg>
        <pc:picChg chg="add mod">
          <ac:chgData name="Matthew Collier (2305658)" userId="S::2305658@student.uwtsd.ac.uk::5ef1d70d-7965-451a-94cc-054f83499678" providerId="AD" clId="Web-{2300B02F-01B5-F199-4BA8-CB352847FB60}" dt="2023-11-03T00:44:51.695" v="38"/>
          <ac:picMkLst>
            <pc:docMk/>
            <pc:sldMk cId="1134513902" sldId="261"/>
            <ac:picMk id="4" creationId="{13EC8D9D-558C-15F0-2876-E9143F1EB9ED}"/>
          </ac:picMkLst>
        </pc:picChg>
      </pc:sldChg>
      <pc:sldChg chg="addSp modSp mod setBg">
        <pc:chgData name="Matthew Collier (2305658)" userId="S::2305658@student.uwtsd.ac.uk::5ef1d70d-7965-451a-94cc-054f83499678" providerId="AD" clId="Web-{2300B02F-01B5-F199-4BA8-CB352847FB60}" dt="2023-11-03T00:45:46.420" v="42"/>
        <pc:sldMkLst>
          <pc:docMk/>
          <pc:sldMk cId="1951038258" sldId="262"/>
        </pc:sldMkLst>
        <pc:spChg chg="mod">
          <ac:chgData name="Matthew Collier (2305658)" userId="S::2305658@student.uwtsd.ac.uk::5ef1d70d-7965-451a-94cc-054f83499678" providerId="AD" clId="Web-{2300B02F-01B5-F199-4BA8-CB352847FB60}" dt="2023-11-03T00:45:46.420" v="42"/>
          <ac:spMkLst>
            <pc:docMk/>
            <pc:sldMk cId="1951038258" sldId="262"/>
            <ac:spMk id="2" creationId="{000DADDB-A2AA-1983-3437-371596A6B7FA}"/>
          </ac:spMkLst>
        </pc:spChg>
        <pc:spChg chg="mod ord">
          <ac:chgData name="Matthew Collier (2305658)" userId="S::2305658@student.uwtsd.ac.uk::5ef1d70d-7965-451a-94cc-054f83499678" providerId="AD" clId="Web-{2300B02F-01B5-F199-4BA8-CB352847FB60}" dt="2023-11-03T00:45:46.420" v="42"/>
          <ac:spMkLst>
            <pc:docMk/>
            <pc:sldMk cId="1951038258" sldId="262"/>
            <ac:spMk id="3" creationId="{5C0B98AA-3E59-0D36-5370-E0AC38E7AA12}"/>
          </ac:spMkLst>
        </pc:spChg>
        <pc:spChg chg="add">
          <ac:chgData name="Matthew Collier (2305658)" userId="S::2305658@student.uwtsd.ac.uk::5ef1d70d-7965-451a-94cc-054f83499678" providerId="AD" clId="Web-{2300B02F-01B5-F199-4BA8-CB352847FB60}" dt="2023-11-03T00:45:46.420" v="42"/>
          <ac:spMkLst>
            <pc:docMk/>
            <pc:sldMk cId="1951038258" sldId="262"/>
            <ac:spMk id="9" creationId="{8181FC64-B306-4821-98E2-780662EFC486}"/>
          </ac:spMkLst>
        </pc:spChg>
        <pc:grpChg chg="add">
          <ac:chgData name="Matthew Collier (2305658)" userId="S::2305658@student.uwtsd.ac.uk::5ef1d70d-7965-451a-94cc-054f83499678" providerId="AD" clId="Web-{2300B02F-01B5-F199-4BA8-CB352847FB60}" dt="2023-11-03T00:45:46.420" v="42"/>
          <ac:grpSpMkLst>
            <pc:docMk/>
            <pc:sldMk cId="1951038258" sldId="262"/>
            <ac:grpSpMk id="11" creationId="{57E5BCCD-DB23-4AD8-B850-9154AAE91E0F}"/>
          </ac:grpSpMkLst>
        </pc:grpChg>
        <pc:picChg chg="add mod">
          <ac:chgData name="Matthew Collier (2305658)" userId="S::2305658@student.uwtsd.ac.uk::5ef1d70d-7965-451a-94cc-054f83499678" providerId="AD" clId="Web-{2300B02F-01B5-F199-4BA8-CB352847FB60}" dt="2023-11-03T00:45:46.420" v="42"/>
          <ac:picMkLst>
            <pc:docMk/>
            <pc:sldMk cId="1951038258" sldId="262"/>
            <ac:picMk id="4" creationId="{5E374814-07B2-B286-09E7-298E0F1D5566}"/>
          </ac:picMkLst>
        </pc:picChg>
      </pc:sldChg>
    </pc:docChg>
  </pc:docChgLst>
  <pc:docChgLst>
    <pc:chgData name="Matthew Collier (2305658)" userId="S::2305658@student.uwtsd.ac.uk::5ef1d70d-7965-451a-94cc-054f83499678" providerId="AD" clId="Web-{18B8EABC-A6AF-D95C-F940-D4743E0A6BAE}"/>
    <pc:docChg chg="addSld delSld modSld sldOrd">
      <pc:chgData name="Matthew Collier (2305658)" userId="S::2305658@student.uwtsd.ac.uk::5ef1d70d-7965-451a-94cc-054f83499678" providerId="AD" clId="Web-{18B8EABC-A6AF-D95C-F940-D4743E0A6BAE}" dt="2023-11-02T20:10:23.510" v="1030" actId="20577"/>
      <pc:docMkLst>
        <pc:docMk/>
      </pc:docMkLst>
      <pc:sldChg chg="modSp">
        <pc:chgData name="Matthew Collier (2305658)" userId="S::2305658@student.uwtsd.ac.uk::5ef1d70d-7965-451a-94cc-054f83499678" providerId="AD" clId="Web-{18B8EABC-A6AF-D95C-F940-D4743E0A6BAE}" dt="2023-11-01T23:00:36.076" v="920" actId="20577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18B8EABC-A6AF-D95C-F940-D4743E0A6BAE}" dt="2023-11-01T23:00:36.076" v="9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atthew Collier (2305658)" userId="S::2305658@student.uwtsd.ac.uk::5ef1d70d-7965-451a-94cc-054f83499678" providerId="AD" clId="Web-{18B8EABC-A6AF-D95C-F940-D4743E0A6BAE}" dt="2023-11-02T20:06:40.160" v="979" actId="20577"/>
        <pc:sldMkLst>
          <pc:docMk/>
          <pc:sldMk cId="1051203371" sldId="257"/>
        </pc:sldMkLst>
        <pc:spChg chg="mod">
          <ac:chgData name="Matthew Collier (2305658)" userId="S::2305658@student.uwtsd.ac.uk::5ef1d70d-7965-451a-94cc-054f83499678" providerId="AD" clId="Web-{18B8EABC-A6AF-D95C-F940-D4743E0A6BAE}" dt="2023-11-02T20:06:40.160" v="979" actId="20577"/>
          <ac:spMkLst>
            <pc:docMk/>
            <pc:sldMk cId="1051203371" sldId="257"/>
            <ac:spMk id="72" creationId="{91AA2F3B-94DF-3775-38D0-4C5DF4DE2015}"/>
          </ac:spMkLst>
        </pc:spChg>
      </pc:sldChg>
      <pc:sldChg chg="modSp">
        <pc:chgData name="Matthew Collier (2305658)" userId="S::2305658@student.uwtsd.ac.uk::5ef1d70d-7965-451a-94cc-054f83499678" providerId="AD" clId="Web-{18B8EABC-A6AF-D95C-F940-D4743E0A6BAE}" dt="2023-11-02T20:10:00.041" v="1023" actId="20577"/>
        <pc:sldMkLst>
          <pc:docMk/>
          <pc:sldMk cId="2720702569" sldId="258"/>
        </pc:sldMkLst>
        <pc:spChg chg="mod">
          <ac:chgData name="Matthew Collier (2305658)" userId="S::2305658@student.uwtsd.ac.uk::5ef1d70d-7965-451a-94cc-054f83499678" providerId="AD" clId="Web-{18B8EABC-A6AF-D95C-F940-D4743E0A6BAE}" dt="2023-11-02T20:10:00.041" v="1023" actId="20577"/>
          <ac:spMkLst>
            <pc:docMk/>
            <pc:sldMk cId="2720702569" sldId="258"/>
            <ac:spMk id="3" creationId="{731A8A97-408F-AA03-866E-B14F5A8B5619}"/>
          </ac:spMkLst>
        </pc:spChg>
      </pc:sldChg>
      <pc:sldChg chg="modSp">
        <pc:chgData name="Matthew Collier (2305658)" userId="S::2305658@student.uwtsd.ac.uk::5ef1d70d-7965-451a-94cc-054f83499678" providerId="AD" clId="Web-{18B8EABC-A6AF-D95C-F940-D4743E0A6BAE}" dt="2023-11-02T19:55:41.486" v="966" actId="20577"/>
        <pc:sldMkLst>
          <pc:docMk/>
          <pc:sldMk cId="1713311987" sldId="259"/>
        </pc:sldMkLst>
        <pc:spChg chg="mod">
          <ac:chgData name="Matthew Collier (2305658)" userId="S::2305658@student.uwtsd.ac.uk::5ef1d70d-7965-451a-94cc-054f83499678" providerId="AD" clId="Web-{18B8EABC-A6AF-D95C-F940-D4743E0A6BAE}" dt="2023-11-02T19:55:41.486" v="966" actId="20577"/>
          <ac:spMkLst>
            <pc:docMk/>
            <pc:sldMk cId="1713311987" sldId="259"/>
            <ac:spMk id="3" creationId="{15983E8E-A46F-EA10-B573-5C412C956A81}"/>
          </ac:spMkLst>
        </pc:spChg>
      </pc:sldChg>
      <pc:sldChg chg="modSp">
        <pc:chgData name="Matthew Collier (2305658)" userId="S::2305658@student.uwtsd.ac.uk::5ef1d70d-7965-451a-94cc-054f83499678" providerId="AD" clId="Web-{18B8EABC-A6AF-D95C-F940-D4743E0A6BAE}" dt="2023-11-02T20:10:23.510" v="1030" actId="20577"/>
        <pc:sldMkLst>
          <pc:docMk/>
          <pc:sldMk cId="424695072" sldId="260"/>
        </pc:sldMkLst>
        <pc:spChg chg="mod">
          <ac:chgData name="Matthew Collier (2305658)" userId="S::2305658@student.uwtsd.ac.uk::5ef1d70d-7965-451a-94cc-054f83499678" providerId="AD" clId="Web-{18B8EABC-A6AF-D95C-F940-D4743E0A6BAE}" dt="2023-11-02T20:10:23.510" v="1030" actId="20577"/>
          <ac:spMkLst>
            <pc:docMk/>
            <pc:sldMk cId="424695072" sldId="260"/>
            <ac:spMk id="3" creationId="{4E70F591-F4F3-5B3F-5B40-F26FA708A6AE}"/>
          </ac:spMkLst>
        </pc:spChg>
      </pc:sldChg>
      <pc:sldChg chg="modSp ord">
        <pc:chgData name="Matthew Collier (2305658)" userId="S::2305658@student.uwtsd.ac.uk::5ef1d70d-7965-451a-94cc-054f83499678" providerId="AD" clId="Web-{18B8EABC-A6AF-D95C-F940-D4743E0A6BAE}" dt="2023-11-02T20:09:46.259" v="1021" actId="20577"/>
        <pc:sldMkLst>
          <pc:docMk/>
          <pc:sldMk cId="1134513902" sldId="261"/>
        </pc:sldMkLst>
        <pc:spChg chg="mod">
          <ac:chgData name="Matthew Collier (2305658)" userId="S::2305658@student.uwtsd.ac.uk::5ef1d70d-7965-451a-94cc-054f83499678" providerId="AD" clId="Web-{18B8EABC-A6AF-D95C-F940-D4743E0A6BAE}" dt="2023-11-02T20:09:46.259" v="1021" actId="20577"/>
          <ac:spMkLst>
            <pc:docMk/>
            <pc:sldMk cId="1134513902" sldId="261"/>
            <ac:spMk id="3" creationId="{6090D3AE-2855-6DBF-793A-D376FD2F46D1}"/>
          </ac:spMkLst>
        </pc:spChg>
      </pc:sldChg>
      <pc:sldChg chg="modSp new">
        <pc:chgData name="Matthew Collier (2305658)" userId="S::2305658@student.uwtsd.ac.uk::5ef1d70d-7965-451a-94cc-054f83499678" providerId="AD" clId="Web-{18B8EABC-A6AF-D95C-F940-D4743E0A6BAE}" dt="2023-11-02T20:09:34.775" v="1018" actId="20577"/>
        <pc:sldMkLst>
          <pc:docMk/>
          <pc:sldMk cId="1951038258" sldId="262"/>
        </pc:sldMkLst>
        <pc:spChg chg="mod">
          <ac:chgData name="Matthew Collier (2305658)" userId="S::2305658@student.uwtsd.ac.uk::5ef1d70d-7965-451a-94cc-054f83499678" providerId="AD" clId="Web-{18B8EABC-A6AF-D95C-F940-D4743E0A6BAE}" dt="2023-11-01T18:13:20.912" v="223" actId="20577"/>
          <ac:spMkLst>
            <pc:docMk/>
            <pc:sldMk cId="1951038258" sldId="262"/>
            <ac:spMk id="2" creationId="{000DADDB-A2AA-1983-3437-371596A6B7FA}"/>
          </ac:spMkLst>
        </pc:spChg>
        <pc:spChg chg="mod">
          <ac:chgData name="Matthew Collier (2305658)" userId="S::2305658@student.uwtsd.ac.uk::5ef1d70d-7965-451a-94cc-054f83499678" providerId="AD" clId="Web-{18B8EABC-A6AF-D95C-F940-D4743E0A6BAE}" dt="2023-11-02T20:09:34.775" v="1018" actId="20577"/>
          <ac:spMkLst>
            <pc:docMk/>
            <pc:sldMk cId="1951038258" sldId="262"/>
            <ac:spMk id="3" creationId="{5C0B98AA-3E59-0D36-5370-E0AC38E7AA12}"/>
          </ac:spMkLst>
        </pc:spChg>
      </pc:sldChg>
      <pc:sldChg chg="modSp new del">
        <pc:chgData name="Matthew Collier (2305658)" userId="S::2305658@student.uwtsd.ac.uk::5ef1d70d-7965-451a-94cc-054f83499678" providerId="AD" clId="Web-{18B8EABC-A6AF-D95C-F940-D4743E0A6BAE}" dt="2023-11-01T18:13:10.067" v="215"/>
        <pc:sldMkLst>
          <pc:docMk/>
          <pc:sldMk cId="2582342451" sldId="262"/>
        </pc:sldMkLst>
        <pc:spChg chg="mod">
          <ac:chgData name="Matthew Collier (2305658)" userId="S::2305658@student.uwtsd.ac.uk::5ef1d70d-7965-451a-94cc-054f83499678" providerId="AD" clId="Web-{18B8EABC-A6AF-D95C-F940-D4743E0A6BAE}" dt="2023-10-31T09:50:41" v="48" actId="20577"/>
          <ac:spMkLst>
            <pc:docMk/>
            <pc:sldMk cId="2582342451" sldId="262"/>
            <ac:spMk id="2" creationId="{D9984E56-8D70-4899-6137-B199C7ACA3B7}"/>
          </ac:spMkLst>
        </pc:spChg>
        <pc:spChg chg="mod">
          <ac:chgData name="Matthew Collier (2305658)" userId="S::2305658@student.uwtsd.ac.uk::5ef1d70d-7965-451a-94cc-054f83499678" providerId="AD" clId="Web-{18B8EABC-A6AF-D95C-F940-D4743E0A6BAE}" dt="2023-11-01T18:13:04.864" v="214" actId="20577"/>
          <ac:spMkLst>
            <pc:docMk/>
            <pc:sldMk cId="2582342451" sldId="262"/>
            <ac:spMk id="3" creationId="{05B1E06E-A133-E9CA-607E-79888EF956F8}"/>
          </ac:spMkLst>
        </pc:spChg>
      </pc:sldChg>
    </pc:docChg>
  </pc:docChgLst>
  <pc:docChgLst>
    <pc:chgData name="Matthew Collier (2305658)" userId="S::2305658@student.uwtsd.ac.uk::5ef1d70d-7965-451a-94cc-054f83499678" providerId="AD" clId="Web-{895BD536-3D04-FA25-8F28-6B6519F4CFE4}"/>
    <pc:docChg chg="addSld delSld modSld sldOrd">
      <pc:chgData name="Matthew Collier (2305658)" userId="S::2305658@student.uwtsd.ac.uk::5ef1d70d-7965-451a-94cc-054f83499678" providerId="AD" clId="Web-{895BD536-3D04-FA25-8F28-6B6519F4CFE4}" dt="2023-11-03T21:28:32.974" v="1588" actId="20577"/>
      <pc:docMkLst>
        <pc:docMk/>
      </pc:docMkLst>
      <pc:sldChg chg="modSp">
        <pc:chgData name="Matthew Collier (2305658)" userId="S::2305658@student.uwtsd.ac.uk::5ef1d70d-7965-451a-94cc-054f83499678" providerId="AD" clId="Web-{895BD536-3D04-FA25-8F28-6B6519F4CFE4}" dt="2023-11-03T17:56:57.741" v="411" actId="20577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895BD536-3D04-FA25-8F28-6B6519F4CFE4}" dt="2023-11-03T17:56:57.741" v="41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ord">
        <pc:chgData name="Matthew Collier (2305658)" userId="S::2305658@student.uwtsd.ac.uk::5ef1d70d-7965-451a-94cc-054f83499678" providerId="AD" clId="Web-{895BD536-3D04-FA25-8F28-6B6519F4CFE4}" dt="2023-11-03T21:28:32.974" v="1588" actId="20577"/>
        <pc:sldMkLst>
          <pc:docMk/>
          <pc:sldMk cId="1051203371" sldId="257"/>
        </pc:sldMkLst>
        <pc:spChg chg="mod">
          <ac:chgData name="Matthew Collier (2305658)" userId="S::2305658@student.uwtsd.ac.uk::5ef1d70d-7965-451a-94cc-054f83499678" providerId="AD" clId="Web-{895BD536-3D04-FA25-8F28-6B6519F4CFE4}" dt="2023-11-03T16:35:34.686" v="162" actId="1076"/>
          <ac:spMkLst>
            <pc:docMk/>
            <pc:sldMk cId="1051203371" sldId="257"/>
            <ac:spMk id="2" creationId="{43FA560F-DFE1-9A28-8787-51DA41D65B92}"/>
          </ac:spMkLst>
        </pc:spChg>
        <pc:spChg chg="mod">
          <ac:chgData name="Matthew Collier (2305658)" userId="S::2305658@student.uwtsd.ac.uk::5ef1d70d-7965-451a-94cc-054f83499678" providerId="AD" clId="Web-{895BD536-3D04-FA25-8F28-6B6519F4CFE4}" dt="2023-11-03T21:28:32.974" v="1588" actId="20577"/>
          <ac:spMkLst>
            <pc:docMk/>
            <pc:sldMk cId="1051203371" sldId="257"/>
            <ac:spMk id="72" creationId="{91AA2F3B-94DF-3775-38D0-4C5DF4DE2015}"/>
          </ac:spMkLst>
        </pc:spChg>
      </pc:sldChg>
      <pc:sldChg chg="modSp">
        <pc:chgData name="Matthew Collier (2305658)" userId="S::2305658@student.uwtsd.ac.uk::5ef1d70d-7965-451a-94cc-054f83499678" providerId="AD" clId="Web-{895BD536-3D04-FA25-8F28-6B6519F4CFE4}" dt="2023-11-03T21:19:51.054" v="1451" actId="20577"/>
        <pc:sldMkLst>
          <pc:docMk/>
          <pc:sldMk cId="2720702569" sldId="258"/>
        </pc:sldMkLst>
        <pc:spChg chg="mod">
          <ac:chgData name="Matthew Collier (2305658)" userId="S::2305658@student.uwtsd.ac.uk::5ef1d70d-7965-451a-94cc-054f83499678" providerId="AD" clId="Web-{895BD536-3D04-FA25-8F28-6B6519F4CFE4}" dt="2023-11-03T21:19:42.648" v="1448" actId="20577"/>
          <ac:spMkLst>
            <pc:docMk/>
            <pc:sldMk cId="2720702569" sldId="258"/>
            <ac:spMk id="2" creationId="{7CC700CB-0715-54E4-7E64-A9B027188A3B}"/>
          </ac:spMkLst>
        </pc:spChg>
        <pc:spChg chg="mod">
          <ac:chgData name="Matthew Collier (2305658)" userId="S::2305658@student.uwtsd.ac.uk::5ef1d70d-7965-451a-94cc-054f83499678" providerId="AD" clId="Web-{895BD536-3D04-FA25-8F28-6B6519F4CFE4}" dt="2023-11-03T21:19:51.054" v="1451" actId="20577"/>
          <ac:spMkLst>
            <pc:docMk/>
            <pc:sldMk cId="2720702569" sldId="258"/>
            <ac:spMk id="3" creationId="{731A8A97-408F-AA03-866E-B14F5A8B5619}"/>
          </ac:spMkLst>
        </pc:spChg>
      </pc:sldChg>
      <pc:sldChg chg="modSp del">
        <pc:chgData name="Matthew Collier (2305658)" userId="S::2305658@student.uwtsd.ac.uk::5ef1d70d-7965-451a-94cc-054f83499678" providerId="AD" clId="Web-{895BD536-3D04-FA25-8F28-6B6519F4CFE4}" dt="2023-11-03T21:26:58.128" v="1574"/>
        <pc:sldMkLst>
          <pc:docMk/>
          <pc:sldMk cId="1713311987" sldId="259"/>
        </pc:sldMkLst>
        <pc:spChg chg="mod">
          <ac:chgData name="Matthew Collier (2305658)" userId="S::2305658@student.uwtsd.ac.uk::5ef1d70d-7965-451a-94cc-054f83499678" providerId="AD" clId="Web-{895BD536-3D04-FA25-8F28-6B6519F4CFE4}" dt="2023-11-03T21:09:27.947" v="1247" actId="20577"/>
          <ac:spMkLst>
            <pc:docMk/>
            <pc:sldMk cId="1713311987" sldId="259"/>
            <ac:spMk id="3" creationId="{15983E8E-A46F-EA10-B573-5C412C956A81}"/>
          </ac:spMkLst>
        </pc:spChg>
      </pc:sldChg>
      <pc:sldChg chg="modSp ord">
        <pc:chgData name="Matthew Collier (2305658)" userId="S::2305658@student.uwtsd.ac.uk::5ef1d70d-7965-451a-94cc-054f83499678" providerId="AD" clId="Web-{895BD536-3D04-FA25-8F28-6B6519F4CFE4}" dt="2023-11-03T21:27:51.379" v="1575"/>
        <pc:sldMkLst>
          <pc:docMk/>
          <pc:sldMk cId="424695072" sldId="260"/>
        </pc:sldMkLst>
        <pc:spChg chg="mod">
          <ac:chgData name="Matthew Collier (2305658)" userId="S::2305658@student.uwtsd.ac.uk::5ef1d70d-7965-451a-94cc-054f83499678" providerId="AD" clId="Web-{895BD536-3D04-FA25-8F28-6B6519F4CFE4}" dt="2023-11-03T20:49:28.466" v="688" actId="1076"/>
          <ac:spMkLst>
            <pc:docMk/>
            <pc:sldMk cId="424695072" sldId="260"/>
            <ac:spMk id="2" creationId="{E84A125D-4E01-244E-1298-6084940FBF75}"/>
          </ac:spMkLst>
        </pc:spChg>
        <pc:spChg chg="mod">
          <ac:chgData name="Matthew Collier (2305658)" userId="S::2305658@student.uwtsd.ac.uk::5ef1d70d-7965-451a-94cc-054f83499678" providerId="AD" clId="Web-{895BD536-3D04-FA25-8F28-6B6519F4CFE4}" dt="2023-11-03T21:15:10.129" v="1320" actId="20577"/>
          <ac:spMkLst>
            <pc:docMk/>
            <pc:sldMk cId="424695072" sldId="260"/>
            <ac:spMk id="21" creationId="{4E70F591-F4F3-5B3F-5B40-F26FA708A6AE}"/>
          </ac:spMkLst>
        </pc:spChg>
        <pc:picChg chg="mod">
          <ac:chgData name="Matthew Collier (2305658)" userId="S::2305658@student.uwtsd.ac.uk::5ef1d70d-7965-451a-94cc-054f83499678" providerId="AD" clId="Web-{895BD536-3D04-FA25-8F28-6B6519F4CFE4}" dt="2023-11-03T17:12:07.560" v="400" actId="1076"/>
          <ac:picMkLst>
            <pc:docMk/>
            <pc:sldMk cId="424695072" sldId="260"/>
            <ac:picMk id="4" creationId="{FF959C35-D53F-E9D5-41CD-A8E24974942C}"/>
          </ac:picMkLst>
        </pc:picChg>
      </pc:sldChg>
      <pc:sldChg chg="modSp ord">
        <pc:chgData name="Matthew Collier (2305658)" userId="S::2305658@student.uwtsd.ac.uk::5ef1d70d-7965-451a-94cc-054f83499678" providerId="AD" clId="Web-{895BD536-3D04-FA25-8F28-6B6519F4CFE4}" dt="2023-11-03T21:27:56.973" v="1577"/>
        <pc:sldMkLst>
          <pc:docMk/>
          <pc:sldMk cId="1134513902" sldId="261"/>
        </pc:sldMkLst>
        <pc:spChg chg="mod">
          <ac:chgData name="Matthew Collier (2305658)" userId="S::2305658@student.uwtsd.ac.uk::5ef1d70d-7965-451a-94cc-054f83499678" providerId="AD" clId="Web-{895BD536-3D04-FA25-8F28-6B6519F4CFE4}" dt="2023-11-03T16:30:28.709" v="35" actId="20577"/>
          <ac:spMkLst>
            <pc:docMk/>
            <pc:sldMk cId="1134513902" sldId="261"/>
            <ac:spMk id="2" creationId="{EB7841AE-E0B1-EB88-E34D-5E0DDF401AF7}"/>
          </ac:spMkLst>
        </pc:spChg>
        <pc:spChg chg="mod">
          <ac:chgData name="Matthew Collier (2305658)" userId="S::2305658@student.uwtsd.ac.uk::5ef1d70d-7965-451a-94cc-054f83499678" providerId="AD" clId="Web-{895BD536-3D04-FA25-8F28-6B6519F4CFE4}" dt="2023-11-03T20:56:53.117" v="905" actId="20577"/>
          <ac:spMkLst>
            <pc:docMk/>
            <pc:sldMk cId="1134513902" sldId="261"/>
            <ac:spMk id="3" creationId="{6090D3AE-2855-6DBF-793A-D376FD2F46D1}"/>
          </ac:spMkLst>
        </pc:spChg>
      </pc:sldChg>
      <pc:sldChg chg="modSp">
        <pc:chgData name="Matthew Collier (2305658)" userId="S::2305658@student.uwtsd.ac.uk::5ef1d70d-7965-451a-94cc-054f83499678" providerId="AD" clId="Web-{895BD536-3D04-FA25-8F28-6B6519F4CFE4}" dt="2023-11-03T21:20:23.399" v="1454" actId="20577"/>
        <pc:sldMkLst>
          <pc:docMk/>
          <pc:sldMk cId="1951038258" sldId="262"/>
        </pc:sldMkLst>
        <pc:spChg chg="mod">
          <ac:chgData name="Matthew Collier (2305658)" userId="S::2305658@student.uwtsd.ac.uk::5ef1d70d-7965-451a-94cc-054f83499678" providerId="AD" clId="Web-{895BD536-3D04-FA25-8F28-6B6519F4CFE4}" dt="2023-11-03T21:19:36.210" v="1445" actId="20577"/>
          <ac:spMkLst>
            <pc:docMk/>
            <pc:sldMk cId="1951038258" sldId="262"/>
            <ac:spMk id="2" creationId="{000DADDB-A2AA-1983-3437-371596A6B7FA}"/>
          </ac:spMkLst>
        </pc:spChg>
        <pc:spChg chg="mod">
          <ac:chgData name="Matthew Collier (2305658)" userId="S::2305658@student.uwtsd.ac.uk::5ef1d70d-7965-451a-94cc-054f83499678" providerId="AD" clId="Web-{895BD536-3D04-FA25-8F28-6B6519F4CFE4}" dt="2023-11-03T21:20:23.399" v="1454" actId="20577"/>
          <ac:spMkLst>
            <pc:docMk/>
            <pc:sldMk cId="1951038258" sldId="262"/>
            <ac:spMk id="3" creationId="{5C0B98AA-3E59-0D36-5370-E0AC38E7AA12}"/>
          </ac:spMkLst>
        </pc:spChg>
      </pc:sldChg>
      <pc:sldChg chg="modSp new">
        <pc:chgData name="Matthew Collier (2305658)" userId="S::2305658@student.uwtsd.ac.uk::5ef1d70d-7965-451a-94cc-054f83499678" providerId="AD" clId="Web-{895BD536-3D04-FA25-8F28-6B6519F4CFE4}" dt="2023-11-03T21:26:55.753" v="1573" actId="20577"/>
        <pc:sldMkLst>
          <pc:docMk/>
          <pc:sldMk cId="1277480674" sldId="263"/>
        </pc:sldMkLst>
        <pc:spChg chg="mod">
          <ac:chgData name="Matthew Collier (2305658)" userId="S::2305658@student.uwtsd.ac.uk::5ef1d70d-7965-451a-94cc-054f83499678" providerId="AD" clId="Web-{895BD536-3D04-FA25-8F28-6B6519F4CFE4}" dt="2023-11-03T21:05:16.847" v="1141" actId="20577"/>
          <ac:spMkLst>
            <pc:docMk/>
            <pc:sldMk cId="1277480674" sldId="263"/>
            <ac:spMk id="2" creationId="{8AED2E8A-80A8-AC08-6BBD-D961D3D3B143}"/>
          </ac:spMkLst>
        </pc:spChg>
        <pc:spChg chg="mod">
          <ac:chgData name="Matthew Collier (2305658)" userId="S::2305658@student.uwtsd.ac.uk::5ef1d70d-7965-451a-94cc-054f83499678" providerId="AD" clId="Web-{895BD536-3D04-FA25-8F28-6B6519F4CFE4}" dt="2023-11-03T21:26:55.753" v="1573" actId="20577"/>
          <ac:spMkLst>
            <pc:docMk/>
            <pc:sldMk cId="1277480674" sldId="263"/>
            <ac:spMk id="3" creationId="{D48458B2-7569-9103-80B4-76B590258D5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3103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4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11/3/2023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2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554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73418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100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344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574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7415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486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021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5283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48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nhsforthvalley.com/health-services/az-of-services/mental-health-wellbeing/staff-support-and-wellbeing/physical-wellbeing/" TargetMode="External"/><Relationship Id="rId3" Type="http://schemas.openxmlformats.org/officeDocument/2006/relationships/hyperlink" Target="http://&#160;https:/helpfulprofessor.com/resilience-examples/" TargetMode="External"/><Relationship Id="rId7" Type="http://schemas.openxmlformats.org/officeDocument/2006/relationships/hyperlink" Target="https://www.who.int/data/gho/data/major-themes/health-and-well-being" TargetMode="External"/><Relationship Id="rId2" Type="http://schemas.openxmlformats.org/officeDocument/2006/relationships/hyperlink" Target="https://www.apa.org/topics/resilie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udentsupport.manchester.ac.uk/taking-care/wellbeing/looking-after-yourself/resilience/" TargetMode="External"/><Relationship Id="rId11" Type="http://schemas.openxmlformats.org/officeDocument/2006/relationships/hyperlink" Target="https://www.universitiesuk.ac.uk/what-we-do/policy-and-research/publications/features/stepchange-mentally-healthy-universities/why-mental-health-should-be-priority" TargetMode="External"/><Relationship Id="rId5" Type="http://schemas.openxmlformats.org/officeDocument/2006/relationships/hyperlink" Target="https://www.seekunited.org/wellness/stress-resilience" TargetMode="External"/><Relationship Id="rId10" Type="http://schemas.openxmlformats.org/officeDocument/2006/relationships/hyperlink" Target="https://www.nhs.uk/mental-health/conditions/" TargetMode="External"/><Relationship Id="rId4" Type="http://schemas.openxmlformats.org/officeDocument/2006/relationships/hyperlink" Target="https://www.mayoclinic.org/tests-procedures/resilience-training/in-depth/resilience/art-20046311" TargetMode="External"/><Relationship Id="rId9" Type="http://schemas.openxmlformats.org/officeDocument/2006/relationships/hyperlink" Target="https://www.cdc.gov/mentalhealth/learn/index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34743949-A094-4D38-8D0A-D41F0BC78F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2" r="-1" b="-1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grpSp>
        <p:nvGrpSpPr>
          <p:cNvPr id="52" name="Group 51">
            <a:extLst>
              <a:ext uri="{FF2B5EF4-FFF2-40B4-BE49-F238E27FC236}">
                <a16:creationId xmlns:a16="http://schemas.microsoft.com/office/drawing/2014/main" id="{FB8CE58F-407C-497E-B723-21FD8C6D3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9937" y="721297"/>
            <a:ext cx="5565913" cy="5415406"/>
            <a:chOff x="797792" y="912854"/>
            <a:chExt cx="5298208" cy="5032292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BE70332-ECAF-47BB-8C7B-BD049452F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439" y="1056388"/>
              <a:ext cx="4968823" cy="4748064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58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16D9361-A35A-4DC8-AAB9-04FD2D6FE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792" y="912854"/>
              <a:ext cx="5298208" cy="503229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7FC31AD-FBB3-4219-A758-D6F7594A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671" y="1232452"/>
              <a:ext cx="4715122" cy="4439901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1463" y="1685677"/>
            <a:ext cx="4181444" cy="2362673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3000" dirty="0">
                <a:solidFill>
                  <a:schemeClr val="tx1">
                    <a:lumMod val="75000"/>
                    <a:lumOff val="25000"/>
                  </a:schemeClr>
                </a:solidFill>
                <a:ea typeface="Calibri Light"/>
                <a:cs typeface="Calibri Light"/>
              </a:rPr>
              <a:t>The importance of Resilience, Health and Wellbeing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4048350"/>
            <a:ext cx="3283888" cy="8163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US" sz="800">
                <a:solidFill>
                  <a:schemeClr val="tx1">
                    <a:lumMod val="75000"/>
                    <a:lumOff val="25000"/>
                  </a:schemeClr>
                </a:solidFill>
                <a:ea typeface="Calibri"/>
                <a:cs typeface="Calibri"/>
              </a:rPr>
              <a:t>By Matthew Collier </a:t>
            </a:r>
          </a:p>
          <a:p>
            <a:pPr algn="ctr">
              <a:lnSpc>
                <a:spcPct val="120000"/>
              </a:lnSpc>
            </a:pPr>
            <a:r>
              <a:rPr lang="en-US" sz="800">
                <a:solidFill>
                  <a:schemeClr val="tx1">
                    <a:lumMod val="75000"/>
                    <a:lumOff val="25000"/>
                  </a:schemeClr>
                </a:solidFill>
                <a:cs typeface="Calibri"/>
              </a:rPr>
              <a:t>2305658</a:t>
            </a:r>
          </a:p>
          <a:p>
            <a:pPr algn="ctr">
              <a:lnSpc>
                <a:spcPct val="120000"/>
              </a:lnSpc>
            </a:pPr>
            <a:r>
              <a:rPr lang="en-US" sz="80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  <a:cs typeface="Calibri"/>
              </a:rPr>
              <a:t>BMPL4012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A560F-DFE1-9A28-8787-51DA41D65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33" y="157848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Resilience</a:t>
            </a:r>
          </a:p>
        </p:txBody>
      </p:sp>
      <p:sp>
        <p:nvSpPr>
          <p:cNvPr id="72" name="Content Placeholder 2">
            <a:extLst>
              <a:ext uri="{FF2B5EF4-FFF2-40B4-BE49-F238E27FC236}">
                <a16:creationId xmlns:a16="http://schemas.microsoft.com/office/drawing/2014/main" id="{91AA2F3B-94DF-3775-38D0-4C5DF4DE2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490" y="1885391"/>
            <a:ext cx="5271804" cy="449548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1000" b="1" dirty="0">
                <a:latin typeface="Meiryo"/>
                <a:ea typeface="Meiryo"/>
                <a:cs typeface="Calibri Light"/>
              </a:rPr>
              <a:t>What is resilience?</a:t>
            </a:r>
            <a:endParaRPr lang="en-US" sz="1000" b="1" dirty="0">
              <a:latin typeface="Meiryo"/>
              <a:ea typeface="Meiryo"/>
              <a:cs typeface="Arial"/>
            </a:endParaRPr>
          </a:p>
          <a:p>
            <a:pPr>
              <a:lnSpc>
                <a:spcPct val="130000"/>
              </a:lnSpc>
            </a:pPr>
            <a:r>
              <a:rPr lang="en-US" sz="1000" dirty="0">
                <a:latin typeface="Meiryo"/>
                <a:ea typeface="Meiryo"/>
                <a:cs typeface="Calibri Light"/>
              </a:rPr>
              <a:t>Recovering from a tough challenge 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latin typeface="Meiryo"/>
                <a:ea typeface="Meiryo"/>
                <a:cs typeface="Calibri Light"/>
              </a:rPr>
              <a:t>Succeeding over a certain time-period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latin typeface="Meiryo"/>
                <a:ea typeface="Meiryo"/>
                <a:cs typeface="Calibri Light"/>
              </a:rPr>
              <a:t>Showing coping ability of both the mental and physical side</a:t>
            </a:r>
          </a:p>
          <a:p>
            <a:pPr>
              <a:lnSpc>
                <a:spcPct val="130000"/>
              </a:lnSpc>
            </a:pPr>
            <a:endParaRPr lang="en-US" sz="1000" dirty="0">
              <a:latin typeface="Calibri Light"/>
              <a:ea typeface="Meiryo"/>
              <a:cs typeface="Calibri Light"/>
            </a:endParaRPr>
          </a:p>
          <a:p>
            <a:pPr>
              <a:lnSpc>
                <a:spcPct val="130000"/>
              </a:lnSpc>
            </a:pPr>
            <a:r>
              <a:rPr lang="en-US" sz="1000" dirty="0">
                <a:latin typeface="Meiryo"/>
                <a:ea typeface="Meiryo"/>
                <a:cs typeface="Calibri Light"/>
              </a:rPr>
              <a:t> "</a:t>
            </a:r>
            <a:r>
              <a:rPr lang="en-US" sz="1000" i="1" dirty="0">
                <a:latin typeface="Meiryo"/>
                <a:ea typeface="+mn-lt"/>
                <a:cs typeface="+mn-lt"/>
              </a:rPr>
              <a:t>Resilience is the process and outcome of successfully adapting to difficult or challenging life  experiences</a:t>
            </a:r>
            <a:r>
              <a:rPr lang="en-US" sz="1000" dirty="0">
                <a:latin typeface="Meiryo"/>
                <a:ea typeface="Meiryo"/>
                <a:cs typeface="Calibri Light"/>
              </a:rPr>
              <a:t>" </a:t>
            </a:r>
            <a:endParaRPr lang="en-US" sz="1000">
              <a:latin typeface="Calibri Light"/>
              <a:ea typeface="Meiryo"/>
              <a:cs typeface="Calibri Light"/>
            </a:endParaRPr>
          </a:p>
          <a:p>
            <a:pPr>
              <a:lnSpc>
                <a:spcPct val="130000"/>
              </a:lnSpc>
            </a:pPr>
            <a:r>
              <a:rPr lang="en-US" sz="1050" dirty="0">
                <a:latin typeface="Meiryo"/>
                <a:ea typeface="Meiryo"/>
                <a:cs typeface="Calibri Light"/>
              </a:rPr>
              <a:t>Failing a university test or assignment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latin typeface="Meiryo"/>
                <a:ea typeface="Meiryo"/>
                <a:cs typeface="Calibri Light"/>
              </a:rPr>
              <a:t> "</a:t>
            </a:r>
            <a:r>
              <a:rPr lang="en-US" sz="1000" i="1" dirty="0">
                <a:latin typeface="Meiryo"/>
                <a:ea typeface="Meiryo"/>
                <a:cs typeface="Calibri Light"/>
              </a:rPr>
              <a:t>trying something multiple times without giving up</a:t>
            </a:r>
            <a:r>
              <a:rPr lang="en-US" sz="1000" dirty="0">
                <a:latin typeface="Meiryo"/>
                <a:ea typeface="Meiryo"/>
                <a:cs typeface="Calibri Light"/>
              </a:rPr>
              <a:t>" </a:t>
            </a:r>
          </a:p>
          <a:p>
            <a:pPr>
              <a:lnSpc>
                <a:spcPct val="130000"/>
              </a:lnSpc>
            </a:pPr>
            <a:r>
              <a:rPr lang="en-US" sz="1050" dirty="0">
                <a:latin typeface="Meiryo"/>
                <a:ea typeface="Meiryo"/>
                <a:cs typeface="Calibri Light"/>
              </a:rPr>
              <a:t>Pass after many attempts</a:t>
            </a:r>
          </a:p>
          <a:p>
            <a:pPr>
              <a:lnSpc>
                <a:spcPct val="130000"/>
              </a:lnSpc>
            </a:pPr>
            <a:endParaRPr lang="en-US" sz="1050" dirty="0">
              <a:latin typeface="Calibri Light"/>
              <a:ea typeface="Meiryo"/>
              <a:cs typeface="Calibri Light"/>
            </a:endParaRPr>
          </a:p>
          <a:p>
            <a:pPr algn="r">
              <a:lnSpc>
                <a:spcPct val="130000"/>
              </a:lnSpc>
              <a:buNone/>
            </a:pPr>
            <a:r>
              <a:rPr lang="en-US" sz="1050" b="1" dirty="0">
                <a:latin typeface="Meiryo"/>
                <a:ea typeface="Meiryo"/>
                <a:cs typeface="Calibri Light"/>
              </a:rPr>
              <a:t>American Psychological Assocation (2023)</a:t>
            </a:r>
          </a:p>
          <a:p>
            <a:pPr algn="r">
              <a:lnSpc>
                <a:spcPct val="130000"/>
              </a:lnSpc>
              <a:buNone/>
            </a:pPr>
            <a:r>
              <a:rPr lang="en-US" sz="1050" b="1" dirty="0">
                <a:latin typeface="Meiryo"/>
                <a:ea typeface="Meiryo"/>
                <a:cs typeface="Calibri Light"/>
              </a:rPr>
              <a:t>Chris drew(2023)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What Makes Some People More Resilient Than Others - The New York Times">
            <a:extLst>
              <a:ext uri="{FF2B5EF4-FFF2-40B4-BE49-F238E27FC236}">
                <a16:creationId xmlns:a16="http://schemas.microsoft.com/office/drawing/2014/main" id="{3D1370FA-3B30-4380-E5E7-972AD69F3E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09" r="30078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51203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0385E9-02B2-4941-889A-EAD43F5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36139" y="0"/>
            <a:ext cx="5455860" cy="6858000"/>
          </a:xfrm>
          <a:custGeom>
            <a:avLst/>
            <a:gdLst>
              <a:gd name="connsiteX0" fmla="*/ 3832837 w 5455860"/>
              <a:gd name="connsiteY0" fmla="*/ 0 h 6858000"/>
              <a:gd name="connsiteX1" fmla="*/ 2739604 w 5455860"/>
              <a:gd name="connsiteY1" fmla="*/ 0 h 6858000"/>
              <a:gd name="connsiteX2" fmla="*/ 1959438 w 5455860"/>
              <a:gd name="connsiteY2" fmla="*/ 0 h 6858000"/>
              <a:gd name="connsiteX3" fmla="*/ 1895061 w 5455860"/>
              <a:gd name="connsiteY3" fmla="*/ 0 h 6858000"/>
              <a:gd name="connsiteX4" fmla="*/ 249909 w 5455860"/>
              <a:gd name="connsiteY4" fmla="*/ 0 h 6858000"/>
              <a:gd name="connsiteX5" fmla="*/ 0 w 5455860"/>
              <a:gd name="connsiteY5" fmla="*/ 0 h 6858000"/>
              <a:gd name="connsiteX6" fmla="*/ 0 w 5455860"/>
              <a:gd name="connsiteY6" fmla="*/ 6858000 h 6858000"/>
              <a:gd name="connsiteX7" fmla="*/ 249909 w 5455860"/>
              <a:gd name="connsiteY7" fmla="*/ 6858000 h 6858000"/>
              <a:gd name="connsiteX8" fmla="*/ 1895061 w 5455860"/>
              <a:gd name="connsiteY8" fmla="*/ 6858000 h 6858000"/>
              <a:gd name="connsiteX9" fmla="*/ 1959438 w 5455860"/>
              <a:gd name="connsiteY9" fmla="*/ 6858000 h 6858000"/>
              <a:gd name="connsiteX10" fmla="*/ 2739604 w 5455860"/>
              <a:gd name="connsiteY10" fmla="*/ 6858000 h 6858000"/>
              <a:gd name="connsiteX11" fmla="*/ 2953106 w 5455860"/>
              <a:gd name="connsiteY11" fmla="*/ 6858000 h 6858000"/>
              <a:gd name="connsiteX12" fmla="*/ 3064862 w 5455860"/>
              <a:gd name="connsiteY12" fmla="*/ 6780599 h 6858000"/>
              <a:gd name="connsiteX13" fmla="*/ 3581510 w 5455860"/>
              <a:gd name="connsiteY13" fmla="*/ 6374814 h 6858000"/>
              <a:gd name="connsiteX14" fmla="*/ 5455860 w 5455860"/>
              <a:gd name="connsiteY14" fmla="*/ 3621656 h 6858000"/>
              <a:gd name="connsiteX15" fmla="*/ 3854961 w 5455860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55860" h="6858000">
                <a:moveTo>
                  <a:pt x="3832837" y="0"/>
                </a:moveTo>
                <a:lnTo>
                  <a:pt x="2739604" y="0"/>
                </a:lnTo>
                <a:lnTo>
                  <a:pt x="1959438" y="0"/>
                </a:lnTo>
                <a:lnTo>
                  <a:pt x="1895061" y="0"/>
                </a:lnTo>
                <a:lnTo>
                  <a:pt x="249909" y="0"/>
                </a:lnTo>
                <a:lnTo>
                  <a:pt x="0" y="0"/>
                </a:lnTo>
                <a:lnTo>
                  <a:pt x="0" y="6858000"/>
                </a:lnTo>
                <a:lnTo>
                  <a:pt x="249909" y="6858000"/>
                </a:lnTo>
                <a:lnTo>
                  <a:pt x="1895061" y="6858000"/>
                </a:lnTo>
                <a:lnTo>
                  <a:pt x="1959438" y="6858000"/>
                </a:lnTo>
                <a:lnTo>
                  <a:pt x="2739604" y="6858000"/>
                </a:lnTo>
                <a:lnTo>
                  <a:pt x="2953106" y="6858000"/>
                </a:lnTo>
                <a:lnTo>
                  <a:pt x="3064862" y="6780599"/>
                </a:lnTo>
                <a:cubicBezTo>
                  <a:pt x="3238680" y="6653108"/>
                  <a:pt x="3409307" y="6515397"/>
                  <a:pt x="3581510" y="6374814"/>
                </a:cubicBezTo>
                <a:cubicBezTo>
                  <a:pt x="4527135" y="5602839"/>
                  <a:pt x="5455860" y="4969131"/>
                  <a:pt x="5455860" y="3621656"/>
                </a:cubicBezTo>
                <a:cubicBezTo>
                  <a:pt x="5455860" y="2093192"/>
                  <a:pt x="4882124" y="754641"/>
                  <a:pt x="3854961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586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69160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A125D-4E01-244E-1298-6084940FB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751" y="324296"/>
            <a:ext cx="4280080" cy="1424826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ea typeface="Meiryo"/>
              </a:rPr>
              <a:t>The importance of resilience </a:t>
            </a:r>
          </a:p>
        </p:txBody>
      </p:sp>
      <p:pic>
        <p:nvPicPr>
          <p:cNvPr id="4" name="Picture 3" descr="The importance of resilience building and tools to build it | BCI">
            <a:extLst>
              <a:ext uri="{FF2B5EF4-FFF2-40B4-BE49-F238E27FC236}">
                <a16:creationId xmlns:a16="http://schemas.microsoft.com/office/drawing/2014/main" id="{FF959C35-D53F-E9D5-41CD-A8E249749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034" y="2007006"/>
            <a:ext cx="4788670" cy="2811096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E70F591-F4F3-5B3F-5B40-F26FA708A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2539" y="1839351"/>
            <a:ext cx="4664756" cy="3295406"/>
          </a:xfrm>
        </p:spPr>
        <p:txBody>
          <a:bodyPr vert="horz" lIns="109728" tIns="109728" rIns="109728" bIns="91440" rtlCol="0" anchor="t">
            <a:noAutofit/>
          </a:bodyPr>
          <a:lstStyle/>
          <a:p>
            <a:pPr>
              <a:lnSpc>
                <a:spcPct val="130000"/>
              </a:lnSpc>
            </a:pPr>
            <a:r>
              <a:rPr lang="en-US" sz="1050" dirty="0">
                <a:ea typeface="Meiryo"/>
              </a:rPr>
              <a:t>Has a positive impact on your mental health </a:t>
            </a:r>
          </a:p>
          <a:p>
            <a:pPr>
              <a:lnSpc>
                <a:spcPct val="130000"/>
              </a:lnSpc>
            </a:pPr>
            <a:r>
              <a:rPr lang="en-US" sz="1050" dirty="0">
                <a:ea typeface="Meiryo"/>
              </a:rPr>
              <a:t>Helps to cope with stressful situations by learning to adapt</a:t>
            </a:r>
          </a:p>
          <a:p>
            <a:pPr>
              <a:lnSpc>
                <a:spcPct val="130000"/>
              </a:lnSpc>
            </a:pPr>
            <a:r>
              <a:rPr lang="en-US" sz="1050" i="1" dirty="0">
                <a:ea typeface="Meiryo"/>
              </a:rPr>
              <a:t>"resilience can help protect you from various mental health conditions, such as depression and anxiety" </a:t>
            </a:r>
            <a:endParaRPr lang="en-US" sz="105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050" dirty="0">
                <a:ea typeface="Meiryo"/>
              </a:rPr>
              <a:t> "</a:t>
            </a:r>
            <a:r>
              <a:rPr lang="en-US" sz="1050" i="1" dirty="0">
                <a:ea typeface="+mn-lt"/>
                <a:cs typeface="+mn-lt"/>
              </a:rPr>
              <a:t>the process of adapting well in the face of adversity, trauma, tragedy, threats, or significant sources of stress</a:t>
            </a:r>
            <a:r>
              <a:rPr lang="en-US" sz="1050" dirty="0">
                <a:ea typeface="+mn-lt"/>
                <a:cs typeface="+mn-lt"/>
              </a:rPr>
              <a:t>"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en-US" sz="1050" dirty="0">
                <a:ea typeface="+mn-lt"/>
                <a:cs typeface="+mn-lt"/>
              </a:rPr>
              <a:t>Important for university student to have as starting university can be a tough challenge</a:t>
            </a:r>
          </a:p>
          <a:p>
            <a:pPr>
              <a:lnSpc>
                <a:spcPct val="130000"/>
              </a:lnSpc>
            </a:pPr>
            <a:r>
              <a:rPr lang="en-US" sz="1050" dirty="0">
                <a:ea typeface="+mn-lt"/>
                <a:cs typeface="+mn-lt"/>
              </a:rPr>
              <a:t> </a:t>
            </a:r>
            <a:r>
              <a:rPr lang="en-US" sz="1050" dirty="0">
                <a:ea typeface="Meiryo"/>
              </a:rPr>
              <a:t>"</a:t>
            </a:r>
            <a:r>
              <a:rPr lang="en-US" sz="1050" i="1" dirty="0">
                <a:ea typeface="Meiryo"/>
              </a:rPr>
              <a:t>t</a:t>
            </a:r>
            <a:r>
              <a:rPr lang="en-US" sz="1050" i="1" dirty="0">
                <a:ea typeface="+mn-lt"/>
                <a:cs typeface="+mn-lt"/>
              </a:rPr>
              <a:t>he ability to achieve academic success whilst facing environmental adversity</a:t>
            </a:r>
            <a:r>
              <a:rPr lang="en-US" sz="1050" dirty="0">
                <a:ea typeface="+mn-lt"/>
                <a:cs typeface="+mn-lt"/>
              </a:rPr>
              <a:t>" </a:t>
            </a:r>
            <a:endParaRPr lang="en-US">
              <a:ea typeface="Meiryo"/>
            </a:endParaRPr>
          </a:p>
          <a:p>
            <a:pPr algn="r">
              <a:lnSpc>
                <a:spcPct val="130000"/>
              </a:lnSpc>
            </a:pPr>
            <a:r>
              <a:rPr lang="en-US" sz="1050" b="1" dirty="0">
                <a:ea typeface="Meiryo"/>
              </a:rPr>
              <a:t>Mayo clinic (2023)</a:t>
            </a:r>
          </a:p>
          <a:p>
            <a:pPr algn="r">
              <a:lnSpc>
                <a:spcPct val="130000"/>
              </a:lnSpc>
            </a:pPr>
            <a:r>
              <a:rPr lang="en-US" sz="1050" b="1" dirty="0">
                <a:ea typeface="Meiryo"/>
              </a:rPr>
              <a:t>Seek united (2020)</a:t>
            </a:r>
          </a:p>
          <a:p>
            <a:pPr algn="r">
              <a:lnSpc>
                <a:spcPct val="130000"/>
              </a:lnSpc>
            </a:pPr>
            <a:r>
              <a:rPr lang="en-US" sz="1050" b="1" dirty="0">
                <a:ea typeface="Meiryo"/>
              </a:rPr>
              <a:t>University of Manchester (2023)</a:t>
            </a:r>
          </a:p>
        </p:txBody>
      </p:sp>
    </p:spTree>
    <p:extLst>
      <p:ext uri="{BB962C8B-B14F-4D97-AF65-F5344CB8AC3E}">
        <p14:creationId xmlns:p14="http://schemas.microsoft.com/office/powerpoint/2010/main" val="424695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C700CB-0715-54E4-7E64-A9B027188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2259" y="893763"/>
            <a:ext cx="4691478" cy="1587444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 Health and Well-being </a:t>
            </a:r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F87E4D0-D347-4DA8-81D7-104733308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293" y="1074738"/>
            <a:ext cx="4906732" cy="4679812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DC9CEF6-58E1-4D78-BBBE-76F779AD9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7555" y="898498"/>
            <a:ext cx="5298208" cy="5032292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7AF1248-67F7-4FEF-8D1D-FE33661A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266" y="993913"/>
            <a:ext cx="5101442" cy="485195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58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Topic of the Month: Health and Wellbeing at Work - Beacon Education  Partnership">
            <a:extLst>
              <a:ext uri="{FF2B5EF4-FFF2-40B4-BE49-F238E27FC236}">
                <a16:creationId xmlns:a16="http://schemas.microsoft.com/office/drawing/2014/main" id="{A41DC30F-2C0D-E280-9BE5-FFAF6BBD3D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1840" y="2290113"/>
            <a:ext cx="3217333" cy="21684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A8A97-408F-AA03-866E-B14F5A8B5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260" y="2721030"/>
            <a:ext cx="4691478" cy="3243207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1050" b="1" dirty="0">
                <a:ea typeface="Meiryo"/>
              </a:rPr>
              <a:t>What is health and well-being?</a:t>
            </a:r>
          </a:p>
          <a:p>
            <a:pPr>
              <a:lnSpc>
                <a:spcPct val="130000"/>
              </a:lnSpc>
            </a:pPr>
            <a:r>
              <a:rPr lang="en-US" sz="1100" dirty="0">
                <a:latin typeface="Meiryo"/>
                <a:ea typeface="Meiryo"/>
                <a:cs typeface="Calibri Light"/>
              </a:rPr>
              <a:t>Mental and physical side</a:t>
            </a:r>
          </a:p>
          <a:p>
            <a:pPr>
              <a:lnSpc>
                <a:spcPct val="130000"/>
              </a:lnSpc>
            </a:pPr>
            <a:r>
              <a:rPr lang="en-US" sz="1100" dirty="0">
                <a:latin typeface="Meiryo"/>
                <a:ea typeface="Meiryo"/>
                <a:cs typeface="Calibri Light"/>
              </a:rPr>
              <a:t> "</a:t>
            </a:r>
            <a:r>
              <a:rPr lang="en-US" sz="1100" i="1" dirty="0">
                <a:latin typeface="Meiryo"/>
                <a:ea typeface="Meiryo"/>
                <a:cs typeface="Calibri Light"/>
              </a:rPr>
              <a:t>health is a state of complete physical, mental and social well-being and not merely the absence of disease or infirmity</a:t>
            </a:r>
            <a:r>
              <a:rPr lang="en-US" sz="1100" dirty="0">
                <a:latin typeface="Meiryo"/>
                <a:ea typeface="Meiryo"/>
                <a:cs typeface="Calibri Light"/>
              </a:rPr>
              <a:t>" </a:t>
            </a:r>
            <a:endParaRPr lang="en-US" sz="110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100" dirty="0">
                <a:latin typeface="Meiryo"/>
                <a:ea typeface="+mn-lt"/>
                <a:cs typeface="Calibri Light"/>
              </a:rPr>
              <a:t>Main factor of health and well-being </a:t>
            </a:r>
          </a:p>
          <a:p>
            <a:pPr>
              <a:lnSpc>
                <a:spcPct val="130000"/>
              </a:lnSpc>
            </a:pPr>
            <a:r>
              <a:rPr lang="en-US" sz="1100" dirty="0">
                <a:latin typeface="Meiryo"/>
                <a:ea typeface="+mn-lt"/>
                <a:cs typeface="Calibri Light"/>
              </a:rPr>
              <a:t>Makes life easier for you, as it helps with our emotions and social wellbeing</a:t>
            </a:r>
          </a:p>
          <a:p>
            <a:pPr>
              <a:lnSpc>
                <a:spcPct val="130000"/>
              </a:lnSpc>
            </a:pPr>
            <a:endParaRPr lang="en-US" sz="1000" dirty="0">
              <a:latin typeface="Meiryo"/>
              <a:ea typeface="+mn-lt"/>
              <a:cs typeface="Calibri Light"/>
            </a:endParaRPr>
          </a:p>
          <a:p>
            <a:pPr algn="r">
              <a:lnSpc>
                <a:spcPct val="130000"/>
              </a:lnSpc>
            </a:pPr>
            <a:r>
              <a:rPr lang="en-US" sz="1000" b="1" dirty="0">
                <a:latin typeface="Meiryo"/>
                <a:ea typeface="+mn-lt"/>
                <a:cs typeface="Calibri Light"/>
              </a:rPr>
              <a:t>World health organization (2023)</a:t>
            </a:r>
          </a:p>
        </p:txBody>
      </p:sp>
    </p:spTree>
    <p:extLst>
      <p:ext uri="{BB962C8B-B14F-4D97-AF65-F5344CB8AC3E}">
        <p14:creationId xmlns:p14="http://schemas.microsoft.com/office/powerpoint/2010/main" val="2720702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BB7E9A-6937-4BF0-9F51-A20F197B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939753-89D7-48A8-8441-B9FF25CE8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4167" y="0"/>
            <a:ext cx="5687681" cy="5708856"/>
          </a:xfrm>
          <a:custGeom>
            <a:avLst/>
            <a:gdLst>
              <a:gd name="connsiteX0" fmla="*/ 2787282 w 5687681"/>
              <a:gd name="connsiteY0" fmla="*/ 0 h 5708856"/>
              <a:gd name="connsiteX1" fmla="*/ 3988996 w 5687681"/>
              <a:gd name="connsiteY1" fmla="*/ 0 h 5708856"/>
              <a:gd name="connsiteX2" fmla="*/ 4236253 w 5687681"/>
              <a:gd name="connsiteY2" fmla="*/ 68070 h 5708856"/>
              <a:gd name="connsiteX3" fmla="*/ 4483543 w 5687681"/>
              <a:gd name="connsiteY3" fmla="*/ 168573 h 5708856"/>
              <a:gd name="connsiteX4" fmla="*/ 5265611 w 5687681"/>
              <a:gd name="connsiteY4" fmla="*/ 790441 h 5708856"/>
              <a:gd name="connsiteX5" fmla="*/ 5682608 w 5687681"/>
              <a:gd name="connsiteY5" fmla="*/ 1499885 h 5708856"/>
              <a:gd name="connsiteX6" fmla="*/ 5687681 w 5687681"/>
              <a:gd name="connsiteY6" fmla="*/ 1513862 h 5708856"/>
              <a:gd name="connsiteX7" fmla="*/ 5687681 w 5687681"/>
              <a:gd name="connsiteY7" fmla="*/ 3841322 h 5708856"/>
              <a:gd name="connsiteX8" fmla="*/ 5651147 w 5687681"/>
              <a:gd name="connsiteY8" fmla="*/ 3896489 h 5708856"/>
              <a:gd name="connsiteX9" fmla="*/ 4734255 w 5687681"/>
              <a:gd name="connsiteY9" fmla="*/ 4737639 h 5708856"/>
              <a:gd name="connsiteX10" fmla="*/ 4532663 w 5687681"/>
              <a:gd name="connsiteY10" fmla="*/ 4898543 h 5708856"/>
              <a:gd name="connsiteX11" fmla="*/ 2876165 w 5687681"/>
              <a:gd name="connsiteY11" fmla="*/ 5708856 h 5708856"/>
              <a:gd name="connsiteX12" fmla="*/ 694066 w 5687681"/>
              <a:gd name="connsiteY12" fmla="*/ 4391717 h 5708856"/>
              <a:gd name="connsiteX13" fmla="*/ 461517 w 5687681"/>
              <a:gd name="connsiteY13" fmla="*/ 4054756 h 5708856"/>
              <a:gd name="connsiteX14" fmla="*/ 0 w 5687681"/>
              <a:gd name="connsiteY14" fmla="*/ 2993139 h 5708856"/>
              <a:gd name="connsiteX15" fmla="*/ 278855 w 5687681"/>
              <a:gd name="connsiteY15" fmla="*/ 1849819 h 5708856"/>
              <a:gd name="connsiteX16" fmla="*/ 1047879 w 5687681"/>
              <a:gd name="connsiteY16" fmla="*/ 867400 h 5708856"/>
              <a:gd name="connsiteX17" fmla="*/ 2159714 w 5687681"/>
              <a:gd name="connsiteY17" fmla="*/ 186098 h 5708856"/>
              <a:gd name="connsiteX18" fmla="*/ 2785137 w 5687681"/>
              <a:gd name="connsiteY18" fmla="*/ 372 h 570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687681" h="5708856">
                <a:moveTo>
                  <a:pt x="2787282" y="0"/>
                </a:moveTo>
                <a:lnTo>
                  <a:pt x="3988996" y="0"/>
                </a:lnTo>
                <a:lnTo>
                  <a:pt x="4236253" y="68070"/>
                </a:lnTo>
                <a:cubicBezTo>
                  <a:pt x="4321147" y="96843"/>
                  <a:pt x="4403628" y="130356"/>
                  <a:pt x="4483543" y="168573"/>
                </a:cubicBezTo>
                <a:cubicBezTo>
                  <a:pt x="4783119" y="311949"/>
                  <a:pt x="5046239" y="521215"/>
                  <a:pt x="5265611" y="790441"/>
                </a:cubicBezTo>
                <a:cubicBezTo>
                  <a:pt x="5433740" y="996857"/>
                  <a:pt x="5573537" y="1235870"/>
                  <a:pt x="5682608" y="1499885"/>
                </a:cubicBezTo>
                <a:lnTo>
                  <a:pt x="5687681" y="1513862"/>
                </a:lnTo>
                <a:lnTo>
                  <a:pt x="5687681" y="3841322"/>
                </a:lnTo>
                <a:lnTo>
                  <a:pt x="5651147" y="3896489"/>
                </a:lnTo>
                <a:cubicBezTo>
                  <a:pt x="5427171" y="4186934"/>
                  <a:pt x="5090625" y="4454446"/>
                  <a:pt x="4734255" y="4737639"/>
                </a:cubicBezTo>
                <a:cubicBezTo>
                  <a:pt x="4668506" y="4789825"/>
                  <a:pt x="4600584" y="4843856"/>
                  <a:pt x="4532663" y="4898543"/>
                </a:cubicBezTo>
                <a:cubicBezTo>
                  <a:pt x="3924681" y="5387974"/>
                  <a:pt x="3480945" y="5708856"/>
                  <a:pt x="2876165" y="5708856"/>
                </a:cubicBezTo>
                <a:cubicBezTo>
                  <a:pt x="1954665" y="5708856"/>
                  <a:pt x="1302047" y="5314966"/>
                  <a:pt x="694066" y="4391717"/>
                </a:cubicBezTo>
                <a:cubicBezTo>
                  <a:pt x="614503" y="4270875"/>
                  <a:pt x="536731" y="4160972"/>
                  <a:pt x="461517" y="4054756"/>
                </a:cubicBezTo>
                <a:cubicBezTo>
                  <a:pt x="149788" y="3614348"/>
                  <a:pt x="0" y="3385316"/>
                  <a:pt x="0" y="2993139"/>
                </a:cubicBezTo>
                <a:cubicBezTo>
                  <a:pt x="0" y="2603731"/>
                  <a:pt x="93889" y="2219065"/>
                  <a:pt x="278855" y="1849819"/>
                </a:cubicBezTo>
                <a:cubicBezTo>
                  <a:pt x="459854" y="1488610"/>
                  <a:pt x="718625" y="1157977"/>
                  <a:pt x="1047879" y="867400"/>
                </a:cubicBezTo>
                <a:cubicBezTo>
                  <a:pt x="1371504" y="581701"/>
                  <a:pt x="1755887" y="346080"/>
                  <a:pt x="2159714" y="186098"/>
                </a:cubicBezTo>
                <a:cubicBezTo>
                  <a:pt x="2367064" y="103803"/>
                  <a:pt x="2576044" y="41801"/>
                  <a:pt x="2785137" y="37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F5CCFC5-858F-4B45-9B10-D49DD028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450" y="0"/>
            <a:ext cx="5866550" cy="5788550"/>
          </a:xfrm>
          <a:custGeom>
            <a:avLst/>
            <a:gdLst>
              <a:gd name="connsiteX0" fmla="*/ 2331396 w 5798121"/>
              <a:gd name="connsiteY0" fmla="*/ 0 h 5788550"/>
              <a:gd name="connsiteX1" fmla="*/ 4658651 w 5798121"/>
              <a:gd name="connsiteY1" fmla="*/ 0 h 5788550"/>
              <a:gd name="connsiteX2" fmla="*/ 4682835 w 5798121"/>
              <a:gd name="connsiteY2" fmla="*/ 9816 h 5788550"/>
              <a:gd name="connsiteX3" fmla="*/ 5499667 w 5798121"/>
              <a:gd name="connsiteY3" fmla="*/ 658449 h 5788550"/>
              <a:gd name="connsiteX4" fmla="*/ 5665313 w 5798121"/>
              <a:gd name="connsiteY4" fmla="*/ 884789 h 5788550"/>
              <a:gd name="connsiteX5" fmla="*/ 5798121 w 5798121"/>
              <a:gd name="connsiteY5" fmla="*/ 1110681 h 5788550"/>
              <a:gd name="connsiteX6" fmla="*/ 5798121 w 5798121"/>
              <a:gd name="connsiteY6" fmla="*/ 4016954 h 5788550"/>
              <a:gd name="connsiteX7" fmla="*/ 5706359 w 5798121"/>
              <a:gd name="connsiteY7" fmla="*/ 4121532 h 5788550"/>
              <a:gd name="connsiteX8" fmla="*/ 4944692 w 5798121"/>
              <a:gd name="connsiteY8" fmla="*/ 4775532 h 5788550"/>
              <a:gd name="connsiteX9" fmla="*/ 4734137 w 5798121"/>
              <a:gd name="connsiteY9" fmla="*/ 4943362 h 5788550"/>
              <a:gd name="connsiteX10" fmla="*/ 3004009 w 5798121"/>
              <a:gd name="connsiteY10" fmla="*/ 5788550 h 5788550"/>
              <a:gd name="connsiteX11" fmla="*/ 724917 w 5798121"/>
              <a:gd name="connsiteY11" fmla="*/ 4414722 h 5788550"/>
              <a:gd name="connsiteX12" fmla="*/ 482031 w 5798121"/>
              <a:gd name="connsiteY12" fmla="*/ 4063258 h 5788550"/>
              <a:gd name="connsiteX13" fmla="*/ 0 w 5798121"/>
              <a:gd name="connsiteY13" fmla="*/ 2955950 h 5788550"/>
              <a:gd name="connsiteX14" fmla="*/ 291250 w 5798121"/>
              <a:gd name="connsiteY14" fmla="*/ 1763422 h 5788550"/>
              <a:gd name="connsiteX15" fmla="*/ 1094457 w 5798121"/>
              <a:gd name="connsiteY15" fmla="*/ 738720 h 5788550"/>
              <a:gd name="connsiteX16" fmla="*/ 2255713 w 5798121"/>
              <a:gd name="connsiteY16" fmla="*/ 28095 h 5788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798121" h="5788550">
                <a:moveTo>
                  <a:pt x="2331396" y="0"/>
                </a:moveTo>
                <a:lnTo>
                  <a:pt x="4658651" y="0"/>
                </a:lnTo>
                <a:lnTo>
                  <a:pt x="4682835" y="9816"/>
                </a:lnTo>
                <a:cubicBezTo>
                  <a:pt x="4995727" y="159362"/>
                  <a:pt x="5270543" y="377635"/>
                  <a:pt x="5499667" y="658449"/>
                </a:cubicBezTo>
                <a:cubicBezTo>
                  <a:pt x="5558201" y="730215"/>
                  <a:pt x="5613447" y="805760"/>
                  <a:pt x="5665313" y="884789"/>
                </a:cubicBezTo>
                <a:lnTo>
                  <a:pt x="5798121" y="1110681"/>
                </a:lnTo>
                <a:lnTo>
                  <a:pt x="5798121" y="4016954"/>
                </a:lnTo>
                <a:lnTo>
                  <a:pt x="5706359" y="4121532"/>
                </a:lnTo>
                <a:cubicBezTo>
                  <a:pt x="5491360" y="4341659"/>
                  <a:pt x="5223849" y="4553996"/>
                  <a:pt x="4944692" y="4775532"/>
                </a:cubicBezTo>
                <a:cubicBezTo>
                  <a:pt x="4876021" y="4829964"/>
                  <a:pt x="4805079" y="4886320"/>
                  <a:pt x="4734137" y="4943362"/>
                </a:cubicBezTo>
                <a:cubicBezTo>
                  <a:pt x="4099133" y="5453857"/>
                  <a:pt x="3635672" y="5788550"/>
                  <a:pt x="3004009" y="5788550"/>
                </a:cubicBezTo>
                <a:cubicBezTo>
                  <a:pt x="2041550" y="5788550"/>
                  <a:pt x="1359922" y="5377707"/>
                  <a:pt x="724917" y="4414722"/>
                </a:cubicBezTo>
                <a:cubicBezTo>
                  <a:pt x="641818" y="4288679"/>
                  <a:pt x="560588" y="4174046"/>
                  <a:pt x="482031" y="4063258"/>
                </a:cubicBezTo>
                <a:cubicBezTo>
                  <a:pt x="156446" y="3603895"/>
                  <a:pt x="0" y="3365006"/>
                  <a:pt x="0" y="2955950"/>
                </a:cubicBezTo>
                <a:cubicBezTo>
                  <a:pt x="0" y="2549782"/>
                  <a:pt x="98062" y="2148559"/>
                  <a:pt x="291250" y="1763422"/>
                </a:cubicBezTo>
                <a:cubicBezTo>
                  <a:pt x="480295" y="1386666"/>
                  <a:pt x="750568" y="1041802"/>
                  <a:pt x="1094457" y="738720"/>
                </a:cubicBezTo>
                <a:cubicBezTo>
                  <a:pt x="1432467" y="440725"/>
                  <a:pt x="1833935" y="194963"/>
                  <a:pt x="2255713" y="280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7841AE-E0B1-EB88-E34D-5E0DDF401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42912"/>
            <a:ext cx="5411050" cy="1822123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ea typeface="Meiryo"/>
              </a:rPr>
              <a:t>The Importance of Physical health and wellbeing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0D3AE-2855-6DBF-793A-D376FD2F4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496720"/>
            <a:ext cx="5181599" cy="3467518"/>
          </a:xfrm>
        </p:spPr>
        <p:txBody>
          <a:bodyPr vert="horz" lIns="109728" tIns="109728" rIns="109728" bIns="91440" rtlCol="0" anchor="t">
            <a:normAutofit fontScale="85000" lnSpcReduction="20000"/>
          </a:bodyPr>
          <a:lstStyle/>
          <a:p>
            <a:pPr>
              <a:lnSpc>
                <a:spcPct val="130000"/>
              </a:lnSpc>
            </a:pPr>
            <a:r>
              <a:rPr lang="en-US" sz="1300" dirty="0">
                <a:ea typeface="Meiryo"/>
              </a:rPr>
              <a:t> Very important for your daily life</a:t>
            </a:r>
          </a:p>
          <a:p>
            <a:pPr>
              <a:lnSpc>
                <a:spcPct val="130000"/>
              </a:lnSpc>
            </a:pPr>
            <a:endParaRPr lang="en-US" sz="130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300" dirty="0">
                <a:ea typeface="Meiryo"/>
              </a:rPr>
              <a:t>"</a:t>
            </a:r>
            <a:r>
              <a:rPr lang="en-US" sz="1300" i="1" dirty="0">
                <a:ea typeface="+mn-lt"/>
                <a:cs typeface="+mn-lt"/>
              </a:rPr>
              <a:t>Physical wellbeing is the ability to maintain a healthy quality of life that allows us to get the most out of our daily activities without undue fatigue or physical stress</a:t>
            </a:r>
            <a:r>
              <a:rPr lang="en-US" sz="1300" dirty="0">
                <a:ea typeface="+mn-lt"/>
                <a:cs typeface="+mn-lt"/>
              </a:rPr>
              <a:t>".</a:t>
            </a:r>
          </a:p>
          <a:p>
            <a:pPr>
              <a:lnSpc>
                <a:spcPct val="130000"/>
              </a:lnSpc>
            </a:pPr>
            <a:r>
              <a:rPr lang="en-US" sz="1300" dirty="0">
                <a:ea typeface="+mn-lt"/>
                <a:cs typeface="+mn-lt"/>
              </a:rPr>
              <a:t>Physical stress is caused sometimes by doing nothing all day </a:t>
            </a:r>
          </a:p>
          <a:p>
            <a:pPr>
              <a:lnSpc>
                <a:spcPct val="130000"/>
              </a:lnSpc>
            </a:pPr>
            <a:endParaRPr lang="en-US" sz="1300" dirty="0"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en-US" sz="1300" dirty="0">
                <a:ea typeface="+mn-lt"/>
                <a:cs typeface="+mn-lt"/>
              </a:rPr>
              <a:t>Important to do healthy activities daily </a:t>
            </a:r>
            <a:r>
              <a:rPr lang="en-US" sz="1300" err="1">
                <a:ea typeface="+mn-lt"/>
                <a:cs typeface="+mn-lt"/>
              </a:rPr>
              <a:t>e.g</a:t>
            </a:r>
            <a:r>
              <a:rPr lang="en-US" sz="1300" dirty="0">
                <a:ea typeface="+mn-lt"/>
                <a:cs typeface="+mn-lt"/>
              </a:rPr>
              <a:t>, walk, run, or sports</a:t>
            </a:r>
          </a:p>
          <a:p>
            <a:pPr>
              <a:lnSpc>
                <a:spcPct val="130000"/>
              </a:lnSpc>
            </a:pPr>
            <a:endParaRPr lang="en-US" sz="1300" dirty="0">
              <a:ea typeface="+mn-lt"/>
              <a:cs typeface="+mn-lt"/>
            </a:endParaRPr>
          </a:p>
          <a:p>
            <a:pPr algn="r">
              <a:lnSpc>
                <a:spcPct val="130000"/>
              </a:lnSpc>
            </a:pPr>
            <a:r>
              <a:rPr lang="en-US" sz="1300" dirty="0">
                <a:ea typeface="+mn-lt"/>
                <a:cs typeface="+mn-lt"/>
              </a:rPr>
              <a:t> </a:t>
            </a:r>
            <a:r>
              <a:rPr lang="en-US" sz="1300" b="1" dirty="0">
                <a:ea typeface="+mn-lt"/>
                <a:cs typeface="+mn-lt"/>
              </a:rPr>
              <a:t>NHS forth valley (2023)</a:t>
            </a:r>
            <a:endParaRPr lang="en-US" sz="1300" b="1" dirty="0">
              <a:ea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348ECDC-D455-4B71-90F6-2ECC12B79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3734" y="0"/>
            <a:ext cx="5568114" cy="5577748"/>
          </a:xfrm>
          <a:custGeom>
            <a:avLst/>
            <a:gdLst>
              <a:gd name="connsiteX0" fmla="*/ 2959946 w 5568114"/>
              <a:gd name="connsiteY0" fmla="*/ 0 h 5577748"/>
              <a:gd name="connsiteX1" fmla="*/ 3614224 w 5568114"/>
              <a:gd name="connsiteY1" fmla="*/ 0 h 5577748"/>
              <a:gd name="connsiteX2" fmla="*/ 3844432 w 5568114"/>
              <a:gd name="connsiteY2" fmla="*/ 36392 h 5577748"/>
              <a:gd name="connsiteX3" fmla="*/ 4336826 w 5568114"/>
              <a:gd name="connsiteY3" fmla="*/ 203778 h 5577748"/>
              <a:gd name="connsiteX4" fmla="*/ 5093304 w 5568114"/>
              <a:gd name="connsiteY4" fmla="*/ 806978 h 5577748"/>
              <a:gd name="connsiteX5" fmla="*/ 5496656 w 5568114"/>
              <a:gd name="connsiteY5" fmla="*/ 1495125 h 5577748"/>
              <a:gd name="connsiteX6" fmla="*/ 5568114 w 5568114"/>
              <a:gd name="connsiteY6" fmla="*/ 1692569 h 5577748"/>
              <a:gd name="connsiteX7" fmla="*/ 5568114 w 5568114"/>
              <a:gd name="connsiteY7" fmla="*/ 3665503 h 5577748"/>
              <a:gd name="connsiteX8" fmla="*/ 5466225 w 5568114"/>
              <a:gd name="connsiteY8" fmla="*/ 3819786 h 5577748"/>
              <a:gd name="connsiteX9" fmla="*/ 4579336 w 5568114"/>
              <a:gd name="connsiteY9" fmla="*/ 4635686 h 5577748"/>
              <a:gd name="connsiteX10" fmla="*/ 4384340 w 5568114"/>
              <a:gd name="connsiteY10" fmla="*/ 4791760 h 5577748"/>
              <a:gd name="connsiteX11" fmla="*/ 2782048 w 5568114"/>
              <a:gd name="connsiteY11" fmla="*/ 5577748 h 5577748"/>
              <a:gd name="connsiteX12" fmla="*/ 671354 w 5568114"/>
              <a:gd name="connsiteY12" fmla="*/ 4300148 h 5577748"/>
              <a:gd name="connsiteX13" fmla="*/ 446415 w 5568114"/>
              <a:gd name="connsiteY13" fmla="*/ 3973302 h 5577748"/>
              <a:gd name="connsiteX14" fmla="*/ 0 w 5568114"/>
              <a:gd name="connsiteY14" fmla="*/ 2943554 h 5577748"/>
              <a:gd name="connsiteX15" fmla="*/ 269730 w 5568114"/>
              <a:gd name="connsiteY15" fmla="*/ 1834555 h 5577748"/>
              <a:gd name="connsiteX16" fmla="*/ 1013589 w 5568114"/>
              <a:gd name="connsiteY16" fmla="*/ 881627 h 5577748"/>
              <a:gd name="connsiteX17" fmla="*/ 2089042 w 5568114"/>
              <a:gd name="connsiteY17" fmla="*/ 220777 h 5577748"/>
              <a:gd name="connsiteX18" fmla="*/ 2845684 w 5568114"/>
              <a:gd name="connsiteY18" fmla="*/ 14234 h 5577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568114" h="5577748">
                <a:moveTo>
                  <a:pt x="2959946" y="0"/>
                </a:moveTo>
                <a:lnTo>
                  <a:pt x="3614224" y="0"/>
                </a:lnTo>
                <a:lnTo>
                  <a:pt x="3844432" y="36392"/>
                </a:lnTo>
                <a:cubicBezTo>
                  <a:pt x="4017699" y="73748"/>
                  <a:pt x="4182227" y="129639"/>
                  <a:pt x="4336826" y="203778"/>
                </a:cubicBezTo>
                <a:cubicBezTo>
                  <a:pt x="4626600" y="342850"/>
                  <a:pt x="4881111" y="545834"/>
                  <a:pt x="5093304" y="806978"/>
                </a:cubicBezTo>
                <a:cubicBezTo>
                  <a:pt x="5255931" y="1007198"/>
                  <a:pt x="5391154" y="1239036"/>
                  <a:pt x="5496656" y="1495125"/>
                </a:cubicBezTo>
                <a:lnTo>
                  <a:pt x="5568114" y="1692569"/>
                </a:lnTo>
                <a:lnTo>
                  <a:pt x="5568114" y="3665503"/>
                </a:lnTo>
                <a:lnTo>
                  <a:pt x="5466225" y="3819786"/>
                </a:lnTo>
                <a:cubicBezTo>
                  <a:pt x="5249576" y="4101511"/>
                  <a:pt x="4924044" y="4360994"/>
                  <a:pt x="4579336" y="4635686"/>
                </a:cubicBezTo>
                <a:cubicBezTo>
                  <a:pt x="4515738" y="4686305"/>
                  <a:pt x="4450038" y="4738713"/>
                  <a:pt x="4384340" y="4791760"/>
                </a:cubicBezTo>
                <a:cubicBezTo>
                  <a:pt x="3796254" y="5266498"/>
                  <a:pt x="3367038" y="5577748"/>
                  <a:pt x="2782048" y="5577748"/>
                </a:cubicBezTo>
                <a:cubicBezTo>
                  <a:pt x="1890703" y="5577748"/>
                  <a:pt x="1259439" y="5195682"/>
                  <a:pt x="671354" y="4300148"/>
                </a:cubicBezTo>
                <a:cubicBezTo>
                  <a:pt x="594395" y="4182934"/>
                  <a:pt x="519167" y="4076330"/>
                  <a:pt x="446415" y="3973302"/>
                </a:cubicBezTo>
                <a:cubicBezTo>
                  <a:pt x="144886" y="3546115"/>
                  <a:pt x="0" y="3323958"/>
                  <a:pt x="0" y="2943554"/>
                </a:cubicBezTo>
                <a:cubicBezTo>
                  <a:pt x="0" y="2565835"/>
                  <a:pt x="90816" y="2192716"/>
                  <a:pt x="269730" y="1834555"/>
                </a:cubicBezTo>
                <a:cubicBezTo>
                  <a:pt x="444806" y="1484188"/>
                  <a:pt x="695109" y="1163480"/>
                  <a:pt x="1013589" y="881627"/>
                </a:cubicBezTo>
                <a:cubicBezTo>
                  <a:pt x="1326624" y="604505"/>
                  <a:pt x="1698428" y="375956"/>
                  <a:pt x="2089042" y="220777"/>
                </a:cubicBezTo>
                <a:cubicBezTo>
                  <a:pt x="2339747" y="120996"/>
                  <a:pt x="2592918" y="51971"/>
                  <a:pt x="2845684" y="1423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Why Is Physical Activity So Important For Health And Wellbeing">
            <a:extLst>
              <a:ext uri="{FF2B5EF4-FFF2-40B4-BE49-F238E27FC236}">
                <a16:creationId xmlns:a16="http://schemas.microsoft.com/office/drawing/2014/main" id="{13EC8D9D-558C-15F0-2876-E9143F1EB9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52" r="15338"/>
          <a:stretch/>
        </p:blipFill>
        <p:spPr>
          <a:xfrm>
            <a:off x="6877878" y="294199"/>
            <a:ext cx="5150794" cy="5001370"/>
          </a:xfrm>
          <a:custGeom>
            <a:avLst/>
            <a:gdLst/>
            <a:ahLst/>
            <a:cxnLst/>
            <a:rect l="l" t="t" r="r" b="b"/>
            <a:pathLst>
              <a:path w="5044104" h="4896924">
                <a:moveTo>
                  <a:pt x="2886613" y="0"/>
                </a:moveTo>
                <a:cubicBezTo>
                  <a:pt x="3218269" y="0"/>
                  <a:pt x="3523512" y="65865"/>
                  <a:pt x="3794011" y="195584"/>
                </a:cubicBezTo>
                <a:cubicBezTo>
                  <a:pt x="4047516" y="317247"/>
                  <a:pt x="4270172" y="494825"/>
                  <a:pt x="4455804" y="723284"/>
                </a:cubicBezTo>
                <a:cubicBezTo>
                  <a:pt x="4835198" y="1190375"/>
                  <a:pt x="5044104" y="1854168"/>
                  <a:pt x="5044104" y="2592438"/>
                </a:cubicBezTo>
                <a:cubicBezTo>
                  <a:pt x="5044104" y="2886985"/>
                  <a:pt x="4963247" y="3123382"/>
                  <a:pt x="4782050" y="3358996"/>
                </a:cubicBezTo>
                <a:cubicBezTo>
                  <a:pt x="4592516" y="3605460"/>
                  <a:pt x="4307730" y="3832465"/>
                  <a:pt x="4006167" y="4072775"/>
                </a:cubicBezTo>
                <a:cubicBezTo>
                  <a:pt x="3950530" y="4117058"/>
                  <a:pt x="3893052" y="4162907"/>
                  <a:pt x="3835576" y="4209314"/>
                </a:cubicBezTo>
                <a:cubicBezTo>
                  <a:pt x="3321099" y="4624632"/>
                  <a:pt x="2945605" y="4896924"/>
                  <a:pt x="2433835" y="4896924"/>
                </a:cubicBezTo>
                <a:cubicBezTo>
                  <a:pt x="1654054" y="4896924"/>
                  <a:pt x="1101803" y="4562680"/>
                  <a:pt x="587325" y="3779234"/>
                </a:cubicBezTo>
                <a:cubicBezTo>
                  <a:pt x="519999" y="3676690"/>
                  <a:pt x="454187" y="3583430"/>
                  <a:pt x="390540" y="3493298"/>
                </a:cubicBezTo>
                <a:cubicBezTo>
                  <a:pt x="126752" y="3119579"/>
                  <a:pt x="0" y="2925228"/>
                  <a:pt x="0" y="2592438"/>
                </a:cubicBezTo>
                <a:cubicBezTo>
                  <a:pt x="0" y="2261996"/>
                  <a:pt x="79450" y="1935577"/>
                  <a:pt x="235969" y="1622244"/>
                </a:cubicBezTo>
                <a:cubicBezTo>
                  <a:pt x="389133" y="1315731"/>
                  <a:pt x="608107" y="1035165"/>
                  <a:pt x="886724" y="788590"/>
                </a:cubicBezTo>
                <a:cubicBezTo>
                  <a:pt x="1160578" y="546153"/>
                  <a:pt x="1485846" y="346211"/>
                  <a:pt x="1827568" y="210454"/>
                </a:cubicBezTo>
                <a:cubicBezTo>
                  <a:pt x="2178491" y="70787"/>
                  <a:pt x="2534934" y="0"/>
                  <a:pt x="28866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4513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DADDB-A2AA-1983-3437-371596A6B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875" y="190741"/>
            <a:ext cx="6195381" cy="1650852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ea typeface="Meiryo"/>
              </a:rPr>
              <a:t>The importance of Mental Health and Well-being </a:t>
            </a:r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7E5BCCD-DB23-4AD8-B850-9154AAE91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566001" cy="6858000"/>
            <a:chOff x="6505773" y="0"/>
            <a:chExt cx="5566001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871FC61-DD4E-47D4-81FD-8A7E7D12B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865823" y="0"/>
              <a:ext cx="5205951" cy="6858000"/>
            </a:xfrm>
            <a:custGeom>
              <a:avLst/>
              <a:gdLst>
                <a:gd name="connsiteX0" fmla="*/ 0 w 5205951"/>
                <a:gd name="connsiteY0" fmla="*/ 0 h 6858000"/>
                <a:gd name="connsiteX1" fmla="*/ 1709529 w 5205951"/>
                <a:gd name="connsiteY1" fmla="*/ 0 h 6858000"/>
                <a:gd name="connsiteX2" fmla="*/ 2489695 w 5205951"/>
                <a:gd name="connsiteY2" fmla="*/ 0 h 6858000"/>
                <a:gd name="connsiteX3" fmla="*/ 3582928 w 5205951"/>
                <a:gd name="connsiteY3" fmla="*/ 0 h 6858000"/>
                <a:gd name="connsiteX4" fmla="*/ 3605052 w 5205951"/>
                <a:gd name="connsiteY4" fmla="*/ 14997 h 6858000"/>
                <a:gd name="connsiteX5" fmla="*/ 5205951 w 5205951"/>
                <a:gd name="connsiteY5" fmla="*/ 3621656 h 6858000"/>
                <a:gd name="connsiteX6" fmla="*/ 3331601 w 5205951"/>
                <a:gd name="connsiteY6" fmla="*/ 6374814 h 6858000"/>
                <a:gd name="connsiteX7" fmla="*/ 2814953 w 5205951"/>
                <a:gd name="connsiteY7" fmla="*/ 6780599 h 6858000"/>
                <a:gd name="connsiteX8" fmla="*/ 2703197 w 5205951"/>
                <a:gd name="connsiteY8" fmla="*/ 6858000 h 6858000"/>
                <a:gd name="connsiteX9" fmla="*/ 2489695 w 5205951"/>
                <a:gd name="connsiteY9" fmla="*/ 6858000 h 6858000"/>
                <a:gd name="connsiteX10" fmla="*/ 1709529 w 5205951"/>
                <a:gd name="connsiteY10" fmla="*/ 6858000 h 6858000"/>
                <a:gd name="connsiteX11" fmla="*/ 0 w 5205951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05951" h="6858000">
                  <a:moveTo>
                    <a:pt x="0" y="0"/>
                  </a:moveTo>
                  <a:lnTo>
                    <a:pt x="1709529" y="0"/>
                  </a:lnTo>
                  <a:lnTo>
                    <a:pt x="2489695" y="0"/>
                  </a:lnTo>
                  <a:lnTo>
                    <a:pt x="3582928" y="0"/>
                  </a:lnTo>
                  <a:lnTo>
                    <a:pt x="3605052" y="14997"/>
                  </a:lnTo>
                  <a:cubicBezTo>
                    <a:pt x="4632215" y="754641"/>
                    <a:pt x="5205951" y="2093192"/>
                    <a:pt x="5205951" y="3621656"/>
                  </a:cubicBezTo>
                  <a:cubicBezTo>
                    <a:pt x="5205951" y="4969131"/>
                    <a:pt x="4277226" y="5602839"/>
                    <a:pt x="3331601" y="6374814"/>
                  </a:cubicBezTo>
                  <a:cubicBezTo>
                    <a:pt x="3159398" y="6515397"/>
                    <a:pt x="2988771" y="6653108"/>
                    <a:pt x="2814953" y="6780599"/>
                  </a:cubicBezTo>
                  <a:lnTo>
                    <a:pt x="2703197" y="6858000"/>
                  </a:lnTo>
                  <a:lnTo>
                    <a:pt x="2489695" y="6858000"/>
                  </a:lnTo>
                  <a:lnTo>
                    <a:pt x="170952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9A1E2C-5AC8-40FC-99E9-832069D39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505773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5C54A75-E44A-4147-B9D0-FF46CFD31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719069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pic>
        <p:nvPicPr>
          <p:cNvPr id="4" name="Picture 3" descr="Mental Health Comorbidities">
            <a:extLst>
              <a:ext uri="{FF2B5EF4-FFF2-40B4-BE49-F238E27FC236}">
                <a16:creationId xmlns:a16="http://schemas.microsoft.com/office/drawing/2014/main" id="{5E374814-07B2-B286-09E7-298E0F1D5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607" y="2104443"/>
            <a:ext cx="3249406" cy="26491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B98AA-3E59-0D36-5370-E0AC38E7A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738" y="1715448"/>
            <a:ext cx="5197655" cy="3651250"/>
          </a:xfrm>
        </p:spPr>
        <p:txBody>
          <a:bodyPr vert="horz" lIns="109728" tIns="109728" rIns="109728" bIns="91440" rtlCol="0" anchor="t">
            <a:noAutofit/>
          </a:bodyPr>
          <a:lstStyle/>
          <a:p>
            <a:pPr>
              <a:lnSpc>
                <a:spcPct val="130000"/>
              </a:lnSpc>
            </a:pPr>
            <a:r>
              <a:rPr lang="en-US" sz="1000" dirty="0">
                <a:ea typeface="Meiryo"/>
              </a:rPr>
              <a:t>Essential to our everyday life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ea typeface="+mn-lt"/>
                <a:cs typeface="+mn-lt"/>
              </a:rPr>
              <a:t>"</a:t>
            </a:r>
            <a:r>
              <a:rPr lang="en-US" sz="1000" i="1" dirty="0">
                <a:ea typeface="+mn-lt"/>
                <a:cs typeface="+mn-lt"/>
              </a:rPr>
              <a:t>our emotional, psychological, and social well-being. It affects how we think, feel, and act</a:t>
            </a:r>
            <a:r>
              <a:rPr lang="en-US" sz="1000" dirty="0">
                <a:ea typeface="+mn-lt"/>
                <a:cs typeface="+mn-lt"/>
              </a:rPr>
              <a:t>." </a:t>
            </a:r>
            <a:endParaRPr lang="en-US" sz="100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000" dirty="0">
                <a:ea typeface="Meiryo"/>
              </a:rPr>
              <a:t>Having good mental health can benefit you in every way.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ea typeface="Meiryo"/>
              </a:rPr>
              <a:t>Keeps you happy and energetic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ea typeface="Meiryo"/>
              </a:rPr>
              <a:t>Poor mental health can impact your daily life</a:t>
            </a:r>
          </a:p>
          <a:p>
            <a:pPr>
              <a:lnSpc>
                <a:spcPct val="130000"/>
              </a:lnSpc>
            </a:pPr>
            <a:r>
              <a:rPr lang="en-US" sz="1000" dirty="0">
                <a:ea typeface="Meiryo"/>
              </a:rPr>
              <a:t>Examples of a mental illness </a:t>
            </a:r>
            <a:r>
              <a:rPr lang="en-US" sz="1000" dirty="0">
                <a:ea typeface="+mn-lt"/>
                <a:cs typeface="+mn-lt"/>
              </a:rPr>
              <a:t>"</a:t>
            </a:r>
            <a:r>
              <a:rPr lang="en-US" sz="1000" i="1" dirty="0">
                <a:ea typeface="+mn-lt"/>
                <a:cs typeface="+mn-lt"/>
              </a:rPr>
              <a:t>depression, anxiety, eating disorder, stress"</a:t>
            </a:r>
            <a:endParaRPr lang="en-US" sz="1000" i="1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000" dirty="0">
                <a:ea typeface="+mn-lt"/>
                <a:cs typeface="+mn-lt"/>
              </a:rPr>
              <a:t>"</a:t>
            </a:r>
            <a:r>
              <a:rPr lang="en-US" sz="1000" i="1" dirty="0">
                <a:ea typeface="+mn-lt"/>
                <a:cs typeface="+mn-lt"/>
              </a:rPr>
              <a:t>Poor mental health can affect the learning, work and lives of students and staff</a:t>
            </a:r>
            <a:r>
              <a:rPr lang="en-US" sz="1000" dirty="0">
                <a:ea typeface="+mn-lt"/>
                <a:cs typeface="+mn-lt"/>
              </a:rPr>
              <a:t>" </a:t>
            </a:r>
            <a:endParaRPr lang="en-US" sz="1000" dirty="0"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US" sz="1000" dirty="0">
                <a:ea typeface="Meiryo"/>
              </a:rPr>
              <a:t>Good mental health and wellbeing helps with engaging and learning better.</a:t>
            </a:r>
          </a:p>
          <a:p>
            <a:pPr>
              <a:lnSpc>
                <a:spcPct val="130000"/>
              </a:lnSpc>
            </a:pPr>
            <a:endParaRPr lang="en-US" sz="1000" dirty="0">
              <a:ea typeface="Meiryo"/>
            </a:endParaRPr>
          </a:p>
          <a:p>
            <a:pPr algn="r">
              <a:lnSpc>
                <a:spcPct val="130000"/>
              </a:lnSpc>
            </a:pPr>
            <a:r>
              <a:rPr lang="en-US" sz="1000" b="1" dirty="0">
                <a:ea typeface="Meiryo"/>
              </a:rPr>
              <a:t>center of disease control and prevention (2023) </a:t>
            </a:r>
            <a:r>
              <a:rPr lang="en-US" sz="1000" b="1" dirty="0">
                <a:ea typeface="+mn-lt"/>
                <a:cs typeface="+mn-lt"/>
              </a:rPr>
              <a:t> </a:t>
            </a:r>
          </a:p>
          <a:p>
            <a:pPr algn="r">
              <a:lnSpc>
                <a:spcPct val="130000"/>
              </a:lnSpc>
            </a:pPr>
            <a:r>
              <a:rPr lang="en-US" sz="1000" b="1" dirty="0">
                <a:ea typeface="+mn-lt"/>
                <a:cs typeface="+mn-lt"/>
              </a:rPr>
              <a:t>NHS (2023) </a:t>
            </a:r>
          </a:p>
          <a:p>
            <a:pPr algn="r">
              <a:lnSpc>
                <a:spcPct val="130000"/>
              </a:lnSpc>
            </a:pPr>
            <a:r>
              <a:rPr lang="en-US" sz="1000" b="1" dirty="0">
                <a:ea typeface="+mn-lt"/>
                <a:cs typeface="+mn-lt"/>
              </a:rPr>
              <a:t>universities UK (2023)</a:t>
            </a:r>
            <a:endParaRPr lang="en-US" sz="10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951038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D2E8A-80A8-AC08-6BBD-D961D3D3B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Meiryo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458B2-7569-9103-80B4-76B590258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40" y="2049140"/>
            <a:ext cx="8770571" cy="4736942"/>
          </a:xfrm>
        </p:spPr>
        <p:txBody>
          <a:bodyPr vert="horz" lIns="109728" tIns="109728" rIns="109728" bIns="91440" rtlCol="0" anchor="t">
            <a:normAutofit fontScale="92500"/>
          </a:bodyPr>
          <a:lstStyle/>
          <a:p>
            <a:r>
              <a:rPr lang="en-US" dirty="0">
                <a:ea typeface="Meiryo"/>
              </a:rPr>
              <a:t>Resilience references</a:t>
            </a:r>
          </a:p>
          <a:p>
            <a:r>
              <a:rPr lang="en-US" sz="1000" dirty="0">
                <a:ea typeface="Meiryo"/>
              </a:rPr>
              <a:t>American Psychological Assocation (2023) </a:t>
            </a:r>
            <a:r>
              <a:rPr lang="en-US" sz="1000" i="1" dirty="0">
                <a:ea typeface="Meiryo"/>
              </a:rPr>
              <a:t>resilience </a:t>
            </a:r>
            <a:r>
              <a:rPr lang="en-US" sz="8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https://www.apa.org/topics/resilience</a:t>
            </a:r>
          </a:p>
          <a:p>
            <a:r>
              <a:rPr lang="en-US" sz="1000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Chris drew (2023) R</a:t>
            </a:r>
            <a:r>
              <a:rPr lang="en-US" sz="1000" i="1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esilience examples </a:t>
            </a:r>
            <a:r>
              <a:rPr lang="en-US" sz="800" u="sng" dirty="0">
                <a:solidFill>
                  <a:srgbClr val="0070C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https://helpfulprofessor.com/resilience-exa</a:t>
            </a:r>
            <a:r>
              <a:rPr lang="en-US" sz="800" dirty="0">
                <a:solidFill>
                  <a:srgbClr val="0070C0"/>
                </a:solidFill>
                <a:ea typeface="+mn-lt"/>
                <a:cs typeface="+mn-lt"/>
              </a:rPr>
              <a:t>mples/</a:t>
            </a:r>
          </a:p>
          <a:p>
            <a:r>
              <a:rPr lang="en-US" sz="1000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Sandhya Pruthi (2023) R</a:t>
            </a:r>
            <a:r>
              <a:rPr lang="en-US" sz="1000" i="1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esilience: Build skills to endure hardship </a:t>
            </a:r>
            <a:r>
              <a:rPr lang="en-US" sz="8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4"/>
              </a:rPr>
              <a:t>https://www.mayoclinic.org/tests-procedures/resilience-training/in-depth/resilience/art-20046311</a:t>
            </a:r>
          </a:p>
          <a:p>
            <a:r>
              <a:rPr lang="en-US" sz="1000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Seek united (2020) </a:t>
            </a:r>
            <a:r>
              <a:rPr lang="en-US" sz="1000" i="1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What is stress resilience?</a:t>
            </a:r>
            <a:r>
              <a:rPr lang="en-US" sz="8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5"/>
              </a:rPr>
              <a:t>https://www.seekunited.org/wellness/stress-resilience</a:t>
            </a:r>
            <a:endParaRPr lang="en-US" sz="1000" i="1" dirty="0">
              <a:solidFill>
                <a:srgbClr val="404040"/>
              </a:solidFill>
              <a:cs typeface="Arial"/>
            </a:endParaRPr>
          </a:p>
          <a:p>
            <a:r>
              <a:rPr lang="en-US" sz="1000" dirty="0">
                <a:solidFill>
                  <a:srgbClr val="404040"/>
                </a:solidFill>
                <a:ea typeface="Meiryo"/>
                <a:cs typeface="Arial"/>
              </a:rPr>
              <a:t>The University of Manchester(2023)</a:t>
            </a:r>
            <a:r>
              <a:rPr lang="en-US" sz="1000" i="1" dirty="0">
                <a:solidFill>
                  <a:srgbClr val="404040"/>
                </a:solidFill>
                <a:ea typeface="Meiryo"/>
                <a:cs typeface="Arial"/>
              </a:rPr>
              <a:t> Resilience </a:t>
            </a:r>
            <a:r>
              <a:rPr lang="en-US" sz="8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6"/>
              </a:rPr>
              <a:t>https://www.studentsupport.manchester.ac.uk/taking-care/wellbeing/looking-after-yourself/resilience/</a:t>
            </a:r>
          </a:p>
          <a:p>
            <a:r>
              <a:rPr lang="en-US" sz="1000" b="1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Health and Well-being references</a:t>
            </a:r>
            <a:endParaRPr lang="en-US" sz="1000" i="1" dirty="0">
              <a:solidFill>
                <a:srgbClr val="404040"/>
              </a:solidFill>
              <a:latin typeface="Meiryo"/>
              <a:ea typeface="Meiryo"/>
              <a:cs typeface="Arial"/>
            </a:endParaRPr>
          </a:p>
          <a:p>
            <a:r>
              <a:rPr lang="en-US" sz="1000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World health organization (2023) </a:t>
            </a:r>
            <a:r>
              <a:rPr lang="en-US" sz="1000" i="1" dirty="0">
                <a:solidFill>
                  <a:srgbClr val="404040"/>
                </a:solidFill>
                <a:latin typeface="Meiryo"/>
                <a:ea typeface="Meiryo"/>
                <a:cs typeface="Arial"/>
              </a:rPr>
              <a:t>health and Well-being </a:t>
            </a:r>
            <a:r>
              <a:rPr lang="en-US" sz="8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7"/>
              </a:rPr>
              <a:t>https://www.who.int/data/gho/data/major-themes/health-and-well-being</a:t>
            </a:r>
          </a:p>
          <a:p>
            <a:r>
              <a:rPr lang="en-US" sz="1000" dirty="0">
                <a:solidFill>
                  <a:srgbClr val="404040"/>
                </a:solidFill>
                <a:ea typeface="Meiryo"/>
                <a:cs typeface="Arial"/>
              </a:rPr>
              <a:t>NHS forth valley (2023) </a:t>
            </a:r>
            <a:r>
              <a:rPr lang="en-US" sz="1000" i="1" dirty="0">
                <a:solidFill>
                  <a:srgbClr val="404040"/>
                </a:solidFill>
                <a:ea typeface="Meiryo"/>
                <a:cs typeface="Arial"/>
              </a:rPr>
              <a:t>Mental Health and Well-being </a:t>
            </a:r>
            <a:r>
              <a:rPr lang="en-US" sz="8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8"/>
              </a:rPr>
              <a:t>https://nhsforthvalley.com/health-services/az-of-services/mental-health-wellbeing/staff-support-and-wellbeing/physical-w</a:t>
            </a:r>
          </a:p>
          <a:p>
            <a:r>
              <a:rPr lang="en-US" sz="1000" dirty="0">
                <a:solidFill>
                  <a:srgbClr val="404040"/>
                </a:solidFill>
                <a:ea typeface="+mn-lt"/>
                <a:cs typeface="+mn-lt"/>
              </a:rPr>
              <a:t>center of disease control and prevention (2023) </a:t>
            </a:r>
            <a:r>
              <a:rPr lang="en-US" sz="1000" i="1" dirty="0">
                <a:solidFill>
                  <a:srgbClr val="404040"/>
                </a:solidFill>
                <a:ea typeface="+mn-lt"/>
                <a:cs typeface="+mn-lt"/>
              </a:rPr>
              <a:t>About Mental Health </a:t>
            </a:r>
            <a:r>
              <a:rPr lang="en-US" sz="800" u="sng" dirty="0">
                <a:solidFill>
                  <a:srgbClr val="C58AF9"/>
                </a:solidFill>
                <a:latin typeface="Arial"/>
                <a:ea typeface="+mn-lt"/>
                <a:cs typeface="Arial"/>
                <a:hlinkClick r:id="rId9"/>
              </a:rPr>
              <a:t>https://www.cdc.gov/mentalhealth/learn/index.htm</a:t>
            </a:r>
            <a:endParaRPr lang="en-US" i="1" dirty="0"/>
          </a:p>
          <a:p>
            <a:r>
              <a:rPr lang="en-US" sz="1000" dirty="0">
                <a:solidFill>
                  <a:srgbClr val="404040"/>
                </a:solidFill>
                <a:ea typeface="Meiryo"/>
                <a:cs typeface="Arial"/>
              </a:rPr>
              <a:t>NHS (2023)</a:t>
            </a:r>
            <a:r>
              <a:rPr lang="en-US" sz="1000" i="1" dirty="0">
                <a:solidFill>
                  <a:srgbClr val="404040"/>
                </a:solidFill>
                <a:ea typeface="Meiryo"/>
                <a:cs typeface="Arial"/>
              </a:rPr>
              <a:t> Mental health conditions </a:t>
            </a:r>
            <a:r>
              <a:rPr lang="en-US" sz="9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10"/>
              </a:rPr>
              <a:t>https://www.nhs.uk/mental-health/conditions/</a:t>
            </a:r>
          </a:p>
          <a:p>
            <a:r>
              <a:rPr lang="en-US" sz="1000" dirty="0">
                <a:solidFill>
                  <a:srgbClr val="404040"/>
                </a:solidFill>
                <a:ea typeface="Meiryo"/>
                <a:cs typeface="Arial"/>
              </a:rPr>
              <a:t>University Uk (2023) </a:t>
            </a:r>
            <a:r>
              <a:rPr lang="en-US" sz="1000" i="1" dirty="0">
                <a:solidFill>
                  <a:srgbClr val="404040"/>
                </a:solidFill>
                <a:ea typeface="Meiryo"/>
                <a:cs typeface="Arial"/>
              </a:rPr>
              <a:t>Mental health </a:t>
            </a:r>
            <a:r>
              <a:rPr lang="en-US" sz="1000" u="sng" dirty="0">
                <a:solidFill>
                  <a:srgbClr val="C58AF9"/>
                </a:solidFill>
                <a:latin typeface="Arial"/>
                <a:ea typeface="Meiryo"/>
                <a:cs typeface="Arial"/>
                <a:hlinkClick r:id="rId11"/>
              </a:rPr>
              <a:t>https://www.universitiesuk.ac.uk/what-we-do/policy-and-research/publications/features/stepchange-mentally-healthy-un</a:t>
            </a:r>
          </a:p>
          <a:p>
            <a:endParaRPr lang="en-US" sz="1000" i="1" dirty="0">
              <a:solidFill>
                <a:srgbClr val="404040"/>
              </a:solidFill>
              <a:ea typeface="Meiryo"/>
              <a:cs typeface="Arial"/>
            </a:endParaRPr>
          </a:p>
          <a:p>
            <a:endParaRPr lang="en-US" sz="1000" i="1" dirty="0">
              <a:solidFill>
                <a:srgbClr val="404040"/>
              </a:solidFill>
              <a:ea typeface="Meiryo"/>
              <a:cs typeface="Arial"/>
            </a:endParaRPr>
          </a:p>
          <a:p>
            <a:endParaRPr lang="en-US" sz="1000" i="1" dirty="0">
              <a:solidFill>
                <a:srgbClr val="404040"/>
              </a:solidFill>
              <a:ea typeface="Meiryo"/>
              <a:cs typeface="Arial"/>
            </a:endParaRPr>
          </a:p>
          <a:p>
            <a:endParaRPr lang="en-US" sz="1000" i="1" dirty="0">
              <a:solidFill>
                <a:srgbClr val="404040"/>
              </a:solidFill>
              <a:ea typeface="Meiryo"/>
              <a:cs typeface="Arial"/>
            </a:endParaRPr>
          </a:p>
          <a:p>
            <a:endParaRPr lang="en-US" sz="1000" i="1" dirty="0">
              <a:solidFill>
                <a:srgbClr val="404040"/>
              </a:solidFill>
              <a:ea typeface="Meiryo"/>
              <a:cs typeface="Arial"/>
            </a:endParaRPr>
          </a:p>
          <a:p>
            <a:endParaRPr lang="en-US" sz="4500" cap="all" dirty="0">
              <a:solidFill>
                <a:srgbClr val="406D7D"/>
              </a:solidFill>
              <a:ea typeface="Meiryo"/>
              <a:cs typeface="Arial"/>
            </a:endParaRPr>
          </a:p>
          <a:p>
            <a:endParaRPr lang="en-US" sz="4500" cap="all" dirty="0">
              <a:solidFill>
                <a:srgbClr val="406D7D"/>
              </a:solidFill>
              <a:ea typeface="Meiryo"/>
              <a:cs typeface="Arial"/>
            </a:endParaRPr>
          </a:p>
          <a:p>
            <a:endParaRPr lang="en-US" sz="1000" dirty="0">
              <a:ea typeface="Meiryo"/>
              <a:cs typeface="Arial"/>
            </a:endParaRPr>
          </a:p>
          <a:p>
            <a:endParaRPr lang="en-US" sz="1000" dirty="0">
              <a:ea typeface="Meiry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7748067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RegularSeedRightStep">
      <a:dk1>
        <a:srgbClr val="000000"/>
      </a:dk1>
      <a:lt1>
        <a:srgbClr val="FFFFFF"/>
      </a:lt1>
      <a:dk2>
        <a:srgbClr val="321C1C"/>
      </a:dk2>
      <a:lt2>
        <a:srgbClr val="F3F0F2"/>
      </a:lt2>
      <a:accent1>
        <a:srgbClr val="21B94F"/>
      </a:accent1>
      <a:accent2>
        <a:srgbClr val="14B789"/>
      </a:accent2>
      <a:accent3>
        <a:srgbClr val="23B0C6"/>
      </a:accent3>
      <a:accent4>
        <a:srgbClr val="176CD5"/>
      </a:accent4>
      <a:accent5>
        <a:srgbClr val="2B31E7"/>
      </a:accent5>
      <a:accent6>
        <a:srgbClr val="6117D5"/>
      </a:accent6>
      <a:hlink>
        <a:srgbClr val="BF3F98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SketchLinesVTI</vt:lpstr>
      <vt:lpstr>The importance of Resilience, Health and Wellbeing </vt:lpstr>
      <vt:lpstr>Resilience</vt:lpstr>
      <vt:lpstr>The importance of resilience </vt:lpstr>
      <vt:lpstr> Health and Well-being </vt:lpstr>
      <vt:lpstr>The Importance of Physical health and wellbeing </vt:lpstr>
      <vt:lpstr>The importance of Mental Health and Well-being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1339</cp:revision>
  <dcterms:created xsi:type="dcterms:W3CDTF">2023-10-09T16:53:05Z</dcterms:created>
  <dcterms:modified xsi:type="dcterms:W3CDTF">2023-11-03T22:00:51Z</dcterms:modified>
</cp:coreProperties>
</file>