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2" r:id="rId4"/>
    <p:sldId id="270" r:id="rId5"/>
    <p:sldId id="266" r:id="rId6"/>
    <p:sldId id="261" r:id="rId7"/>
    <p:sldId id="269" r:id="rId8"/>
    <p:sldId id="271" r:id="rId9"/>
    <p:sldId id="272" r:id="rId10"/>
    <p:sldId id="268"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B7F067-7766-F789-827F-8C0D6163556C}" v="532" dt="2025-06-28T17:09:15.129"/>
    <p1510:client id="{BD57DDF4-22A5-D5B3-09B8-A0AAC7CC3998}" v="2476" dt="2025-06-29T15:44:59.235"/>
    <p1510:client id="{FF75A098-4323-83F4-F9B3-B4757BB5C62F}" v="2699" dt="2025-06-27T17:04:25.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iana Sliskova (2422145)" userId="S::2422145@student.uwtsd.ac.uk::27e085b8-0b01-4e2e-9a97-0574c4700065" providerId="AD" clId="Web-{4B1B9DBC-A7E4-6FC8-076C-CF42C76ACF5D}"/>
    <pc:docChg chg="addSld delSld modSld sldOrd">
      <pc:chgData name="Lariana Sliskova (2422145)" userId="S::2422145@student.uwtsd.ac.uk::27e085b8-0b01-4e2e-9a97-0574c4700065" providerId="AD" clId="Web-{4B1B9DBC-A7E4-6FC8-076C-CF42C76ACF5D}" dt="2025-06-25T01:14:27.714" v="996"/>
      <pc:docMkLst>
        <pc:docMk/>
      </pc:docMkLst>
      <pc:sldChg chg="addSp modSp mod ord setBg">
        <pc:chgData name="Lariana Sliskova (2422145)" userId="S::2422145@student.uwtsd.ac.uk::27e085b8-0b01-4e2e-9a97-0574c4700065" providerId="AD" clId="Web-{4B1B9DBC-A7E4-6FC8-076C-CF42C76ACF5D}" dt="2025-06-25T01:06:38.823" v="994"/>
        <pc:sldMkLst>
          <pc:docMk/>
          <pc:sldMk cId="109857222" sldId="256"/>
        </pc:sldMkLst>
        <pc:spChg chg="mod">
          <ac:chgData name="Lariana Sliskova (2422145)" userId="S::2422145@student.uwtsd.ac.uk::27e085b8-0b01-4e2e-9a97-0574c4700065" providerId="AD" clId="Web-{4B1B9DBC-A7E4-6FC8-076C-CF42C76ACF5D}" dt="2025-06-24T21:02:42.296" v="29" actId="20577"/>
          <ac:spMkLst>
            <pc:docMk/>
            <pc:sldMk cId="109857222" sldId="256"/>
            <ac:spMk id="2" creationId="{00000000-0000-0000-0000-000000000000}"/>
          </ac:spMkLst>
        </pc:spChg>
        <pc:spChg chg="mod">
          <ac:chgData name="Lariana Sliskova (2422145)" userId="S::2422145@student.uwtsd.ac.uk::27e085b8-0b01-4e2e-9a97-0574c4700065" providerId="AD" clId="Web-{4B1B9DBC-A7E4-6FC8-076C-CF42C76ACF5D}" dt="2025-06-24T21:00:20.287" v="7"/>
          <ac:spMkLst>
            <pc:docMk/>
            <pc:sldMk cId="109857222" sldId="256"/>
            <ac:spMk id="3" creationId="{00000000-0000-0000-0000-000000000000}"/>
          </ac:spMkLst>
        </pc:spChg>
        <pc:spChg chg="add">
          <ac:chgData name="Lariana Sliskova (2422145)" userId="S::2422145@student.uwtsd.ac.uk::27e085b8-0b01-4e2e-9a97-0574c4700065" providerId="AD" clId="Web-{4B1B9DBC-A7E4-6FC8-076C-CF42C76ACF5D}" dt="2025-06-24T21:00:20.287" v="7"/>
          <ac:spMkLst>
            <pc:docMk/>
            <pc:sldMk cId="109857222" sldId="256"/>
            <ac:spMk id="8" creationId="{4E1BEB12-92AF-4445-98AD-4C7756E7C93B}"/>
          </ac:spMkLst>
        </pc:spChg>
        <pc:spChg chg="add mod">
          <ac:chgData name="Lariana Sliskova (2422145)" userId="S::2422145@student.uwtsd.ac.uk::27e085b8-0b01-4e2e-9a97-0574c4700065" providerId="AD" clId="Web-{4B1B9DBC-A7E4-6FC8-076C-CF42C76ACF5D}" dt="2025-06-24T23:19:05.523" v="459"/>
          <ac:spMkLst>
            <pc:docMk/>
            <pc:sldMk cId="109857222" sldId="256"/>
            <ac:spMk id="10" creationId="{D0522C2C-7B5C-48A7-A969-03941E5D2E76}"/>
          </ac:spMkLst>
        </pc:spChg>
        <pc:spChg chg="add">
          <ac:chgData name="Lariana Sliskova (2422145)" userId="S::2422145@student.uwtsd.ac.uk::27e085b8-0b01-4e2e-9a97-0574c4700065" providerId="AD" clId="Web-{4B1B9DBC-A7E4-6FC8-076C-CF42C76ACF5D}" dt="2025-06-24T21:00:20.287" v="7"/>
          <ac:spMkLst>
            <pc:docMk/>
            <pc:sldMk cId="109857222" sldId="256"/>
            <ac:spMk id="12" creationId="{9C682A1A-5B2D-4111-BBD6-620165633E5B}"/>
          </ac:spMkLst>
        </pc:spChg>
        <pc:spChg chg="add">
          <ac:chgData name="Lariana Sliskova (2422145)" userId="S::2422145@student.uwtsd.ac.uk::27e085b8-0b01-4e2e-9a97-0574c4700065" providerId="AD" clId="Web-{4B1B9DBC-A7E4-6FC8-076C-CF42C76ACF5D}" dt="2025-06-24T21:00:20.287" v="7"/>
          <ac:spMkLst>
            <pc:docMk/>
            <pc:sldMk cId="109857222" sldId="256"/>
            <ac:spMk id="14" creationId="{D6EE29F2-D77F-4BD0-A20B-334D316A1C9D}"/>
          </ac:spMkLst>
        </pc:spChg>
        <pc:spChg chg="add">
          <ac:chgData name="Lariana Sliskova (2422145)" userId="S::2422145@student.uwtsd.ac.uk::27e085b8-0b01-4e2e-9a97-0574c4700065" providerId="AD" clId="Web-{4B1B9DBC-A7E4-6FC8-076C-CF42C76ACF5D}" dt="2025-06-24T21:00:20.287" v="7"/>
          <ac:spMkLst>
            <pc:docMk/>
            <pc:sldMk cId="109857222" sldId="256"/>
            <ac:spMk id="16" creationId="{22D09ED2-868F-42C6-866E-F92E0CEF314F}"/>
          </ac:spMkLst>
        </pc:spChg>
      </pc:sldChg>
      <pc:sldChg chg="addSp delSp modSp new del mod setBg">
        <pc:chgData name="Lariana Sliskova (2422145)" userId="S::2422145@student.uwtsd.ac.uk::27e085b8-0b01-4e2e-9a97-0574c4700065" providerId="AD" clId="Web-{4B1B9DBC-A7E4-6FC8-076C-CF42C76ACF5D}" dt="2025-06-24T23:18:40.350" v="457"/>
        <pc:sldMkLst>
          <pc:docMk/>
          <pc:sldMk cId="3639249707" sldId="257"/>
        </pc:sldMkLst>
      </pc:sldChg>
      <pc:sldChg chg="addSp delSp modSp new del mod setBg">
        <pc:chgData name="Lariana Sliskova (2422145)" userId="S::2422145@student.uwtsd.ac.uk::27e085b8-0b01-4e2e-9a97-0574c4700065" providerId="AD" clId="Web-{4B1B9DBC-A7E4-6FC8-076C-CF42C76ACF5D}" dt="2025-06-24T23:18:34.006" v="456"/>
        <pc:sldMkLst>
          <pc:docMk/>
          <pc:sldMk cId="3502603343" sldId="258"/>
        </pc:sldMkLst>
      </pc:sldChg>
      <pc:sldChg chg="addSp delSp modSp new del mod setBg">
        <pc:chgData name="Lariana Sliskova (2422145)" userId="S::2422145@student.uwtsd.ac.uk::27e085b8-0b01-4e2e-9a97-0574c4700065" providerId="AD" clId="Web-{4B1B9DBC-A7E4-6FC8-076C-CF42C76ACF5D}" dt="2025-06-24T23:19:58.727" v="463"/>
        <pc:sldMkLst>
          <pc:docMk/>
          <pc:sldMk cId="486531092" sldId="259"/>
        </pc:sldMkLst>
      </pc:sldChg>
      <pc:sldChg chg="addSp delSp modSp new del mod setBg">
        <pc:chgData name="Lariana Sliskova (2422145)" userId="S::2422145@student.uwtsd.ac.uk::27e085b8-0b01-4e2e-9a97-0574c4700065" providerId="AD" clId="Web-{4B1B9DBC-A7E4-6FC8-076C-CF42C76ACF5D}" dt="2025-06-24T23:20:06.118" v="464"/>
        <pc:sldMkLst>
          <pc:docMk/>
          <pc:sldMk cId="2143173231" sldId="260"/>
        </pc:sldMkLst>
      </pc:sldChg>
      <pc:sldChg chg="addSp delSp modSp new mod setBg">
        <pc:chgData name="Lariana Sliskova (2422145)" userId="S::2422145@student.uwtsd.ac.uk::27e085b8-0b01-4e2e-9a97-0574c4700065" providerId="AD" clId="Web-{4B1B9DBC-A7E4-6FC8-076C-CF42C76ACF5D}" dt="2025-06-25T00:06:36.956" v="769" actId="20577"/>
        <pc:sldMkLst>
          <pc:docMk/>
          <pc:sldMk cId="1574245716" sldId="261"/>
        </pc:sldMkLst>
        <pc:spChg chg="add mod">
          <ac:chgData name="Lariana Sliskova (2422145)" userId="S::2422145@student.uwtsd.ac.uk::27e085b8-0b01-4e2e-9a97-0574c4700065" providerId="AD" clId="Web-{4B1B9DBC-A7E4-6FC8-076C-CF42C76ACF5D}" dt="2025-06-24T23:34:07.411" v="533" actId="1076"/>
          <ac:spMkLst>
            <pc:docMk/>
            <pc:sldMk cId="1574245716" sldId="261"/>
            <ac:spMk id="4" creationId="{10E9B612-3AC6-D660-2FA5-67D1AC9D48FB}"/>
          </ac:spMkLst>
        </pc:spChg>
      </pc:sldChg>
      <pc:sldChg chg="addSp delSp modSp new add del mod setBg">
        <pc:chgData name="Lariana Sliskova (2422145)" userId="S::2422145@student.uwtsd.ac.uk::27e085b8-0b01-4e2e-9a97-0574c4700065" providerId="AD" clId="Web-{4B1B9DBC-A7E4-6FC8-076C-CF42C76ACF5D}" dt="2025-06-25T01:14:27.714" v="996"/>
        <pc:sldMkLst>
          <pc:docMk/>
          <pc:sldMk cId="1843456628" sldId="262"/>
        </pc:sldMkLst>
        <pc:spChg chg="mod">
          <ac:chgData name="Lariana Sliskova (2422145)" userId="S::2422145@student.uwtsd.ac.uk::27e085b8-0b01-4e2e-9a97-0574c4700065" providerId="AD" clId="Web-{4B1B9DBC-A7E4-6FC8-076C-CF42C76ACF5D}" dt="2025-06-25T00:05:27.892" v="743" actId="20577"/>
          <ac:spMkLst>
            <pc:docMk/>
            <pc:sldMk cId="1843456628" sldId="262"/>
            <ac:spMk id="2" creationId="{6177C7AE-8720-7E9C-26E5-59742C9A319C}"/>
          </ac:spMkLst>
        </pc:spChg>
        <pc:spChg chg="add mod">
          <ac:chgData name="Lariana Sliskova (2422145)" userId="S::2422145@student.uwtsd.ac.uk::27e085b8-0b01-4e2e-9a97-0574c4700065" providerId="AD" clId="Web-{4B1B9DBC-A7E4-6FC8-076C-CF42C76ACF5D}" dt="2025-06-24T23:06:58.036" v="423"/>
          <ac:spMkLst>
            <pc:docMk/>
            <pc:sldMk cId="1843456628" sldId="262"/>
            <ac:spMk id="27" creationId="{AB3FBCD2-40F0-4DCE-8D0B-D096DEB7740C}"/>
          </ac:spMkLst>
        </pc:spChg>
        <pc:spChg chg="add">
          <ac:chgData name="Lariana Sliskova (2422145)" userId="S::2422145@student.uwtsd.ac.uk::27e085b8-0b01-4e2e-9a97-0574c4700065" providerId="AD" clId="Web-{4B1B9DBC-A7E4-6FC8-076C-CF42C76ACF5D}" dt="2025-06-24T23:03:52.923" v="416"/>
          <ac:spMkLst>
            <pc:docMk/>
            <pc:sldMk cId="1843456628" sldId="262"/>
            <ac:spMk id="29" creationId="{07062BB1-E215-424E-80C4-7E1CF179A357}"/>
          </ac:spMkLst>
        </pc:spChg>
        <pc:spChg chg="add">
          <ac:chgData name="Lariana Sliskova (2422145)" userId="S::2422145@student.uwtsd.ac.uk::27e085b8-0b01-4e2e-9a97-0574c4700065" providerId="AD" clId="Web-{4B1B9DBC-A7E4-6FC8-076C-CF42C76ACF5D}" dt="2025-06-24T23:03:52.923" v="416"/>
          <ac:spMkLst>
            <pc:docMk/>
            <pc:sldMk cId="1843456628" sldId="262"/>
            <ac:spMk id="33" creationId="{B368E167-B2D7-4904-BB6B-AE0486A2C6F8}"/>
          </ac:spMkLst>
        </pc:spChg>
        <pc:spChg chg="add">
          <ac:chgData name="Lariana Sliskova (2422145)" userId="S::2422145@student.uwtsd.ac.uk::27e085b8-0b01-4e2e-9a97-0574c4700065" providerId="AD" clId="Web-{4B1B9DBC-A7E4-6FC8-076C-CF42C76ACF5D}" dt="2025-06-24T23:03:52.923" v="416"/>
          <ac:spMkLst>
            <pc:docMk/>
            <pc:sldMk cId="1843456628" sldId="262"/>
            <ac:spMk id="35" creationId="{E5EBF8F5-ABE5-4029-A8FC-4E32622D70A6}"/>
          </ac:spMkLst>
        </pc:spChg>
        <pc:spChg chg="add">
          <ac:chgData name="Lariana Sliskova (2422145)" userId="S::2422145@student.uwtsd.ac.uk::27e085b8-0b01-4e2e-9a97-0574c4700065" providerId="AD" clId="Web-{4B1B9DBC-A7E4-6FC8-076C-CF42C76ACF5D}" dt="2025-06-24T23:03:52.923" v="416"/>
          <ac:spMkLst>
            <pc:docMk/>
            <pc:sldMk cId="1843456628" sldId="262"/>
            <ac:spMk id="37" creationId="{33E49524-66B4-4DB0-AD09-DC8B9874E1B3}"/>
          </ac:spMkLst>
        </pc:spChg>
        <pc:picChg chg="add mod">
          <ac:chgData name="Lariana Sliskova (2422145)" userId="S::2422145@student.uwtsd.ac.uk::27e085b8-0b01-4e2e-9a97-0574c4700065" providerId="AD" clId="Web-{4B1B9DBC-A7E4-6FC8-076C-CF42C76ACF5D}" dt="2025-06-24T23:01:23.085" v="398" actId="1076"/>
          <ac:picMkLst>
            <pc:docMk/>
            <pc:sldMk cId="1843456628" sldId="262"/>
            <ac:picMk id="3" creationId="{F69B2F9A-00C3-9120-0456-12F65F973AEB}"/>
          </ac:picMkLst>
        </pc:picChg>
        <pc:picChg chg="add mod">
          <ac:chgData name="Lariana Sliskova (2422145)" userId="S::2422145@student.uwtsd.ac.uk::27e085b8-0b01-4e2e-9a97-0574c4700065" providerId="AD" clId="Web-{4B1B9DBC-A7E4-6FC8-076C-CF42C76ACF5D}" dt="2025-06-24T23:01:33.523" v="400" actId="1076"/>
          <ac:picMkLst>
            <pc:docMk/>
            <pc:sldMk cId="1843456628" sldId="262"/>
            <ac:picMk id="4" creationId="{88CE73AD-35CB-AAA6-59D9-9844D0B3375D}"/>
          </ac:picMkLst>
        </pc:picChg>
        <pc:picChg chg="add mod">
          <ac:chgData name="Lariana Sliskova (2422145)" userId="S::2422145@student.uwtsd.ac.uk::27e085b8-0b01-4e2e-9a97-0574c4700065" providerId="AD" clId="Web-{4B1B9DBC-A7E4-6FC8-076C-CF42C76ACF5D}" dt="2025-06-24T23:01:30.257" v="399" actId="14100"/>
          <ac:picMkLst>
            <pc:docMk/>
            <pc:sldMk cId="1843456628" sldId="262"/>
            <ac:picMk id="5" creationId="{4F87A721-050D-6058-8F2F-F8C9BEDC4BDF}"/>
          </ac:picMkLst>
        </pc:picChg>
      </pc:sldChg>
      <pc:sldChg chg="addSp delSp modSp new del mod setBg">
        <pc:chgData name="Lariana Sliskova (2422145)" userId="S::2422145@student.uwtsd.ac.uk::27e085b8-0b01-4e2e-9a97-0574c4700065" providerId="AD" clId="Web-{4B1B9DBC-A7E4-6FC8-076C-CF42C76ACF5D}" dt="2025-06-24T23:18:29.334" v="455"/>
        <pc:sldMkLst>
          <pc:docMk/>
          <pc:sldMk cId="1406784680" sldId="263"/>
        </pc:sldMkLst>
      </pc:sldChg>
      <pc:sldChg chg="addSp delSp modSp new del mod ord setBg">
        <pc:chgData name="Lariana Sliskova (2422145)" userId="S::2422145@student.uwtsd.ac.uk::27e085b8-0b01-4e2e-9a97-0574c4700065" providerId="AD" clId="Web-{4B1B9DBC-A7E4-6FC8-076C-CF42C76ACF5D}" dt="2025-06-24T23:37:11.853" v="554"/>
        <pc:sldMkLst>
          <pc:docMk/>
          <pc:sldMk cId="417557305" sldId="264"/>
        </pc:sldMkLst>
      </pc:sldChg>
      <pc:sldChg chg="addSp delSp modSp new mod setBg">
        <pc:chgData name="Lariana Sliskova (2422145)" userId="S::2422145@student.uwtsd.ac.uk::27e085b8-0b01-4e2e-9a97-0574c4700065" providerId="AD" clId="Web-{4B1B9DBC-A7E4-6FC8-076C-CF42C76ACF5D}" dt="2025-06-24T23:37:05.259" v="553" actId="1076"/>
        <pc:sldMkLst>
          <pc:docMk/>
          <pc:sldMk cId="928910642" sldId="265"/>
        </pc:sldMkLst>
      </pc:sldChg>
      <pc:sldChg chg="addSp delSp modSp new del mod setBg">
        <pc:chgData name="Lariana Sliskova (2422145)" userId="S::2422145@student.uwtsd.ac.uk::27e085b8-0b01-4e2e-9a97-0574c4700065" providerId="AD" clId="Web-{4B1B9DBC-A7E4-6FC8-076C-CF42C76ACF5D}" dt="2025-06-24T23:29:35.214" v="504"/>
        <pc:sldMkLst>
          <pc:docMk/>
          <pc:sldMk cId="3195361133" sldId="265"/>
        </pc:sldMkLst>
      </pc:sldChg>
      <pc:sldChg chg="addSp delSp modSp new mod setBg">
        <pc:chgData name="Lariana Sliskova (2422145)" userId="S::2422145@student.uwtsd.ac.uk::27e085b8-0b01-4e2e-9a97-0574c4700065" providerId="AD" clId="Web-{4B1B9DBC-A7E4-6FC8-076C-CF42C76ACF5D}" dt="2025-06-25T00:55:59.785" v="992" actId="20577"/>
        <pc:sldMkLst>
          <pc:docMk/>
          <pc:sldMk cId="4292352490" sldId="266"/>
        </pc:sldMkLst>
        <pc:spChg chg="add mod">
          <ac:chgData name="Lariana Sliskova (2422145)" userId="S::2422145@student.uwtsd.ac.uk::27e085b8-0b01-4e2e-9a97-0574c4700065" providerId="AD" clId="Web-{4B1B9DBC-A7E4-6FC8-076C-CF42C76ACF5D}" dt="2025-06-25T00:55:59.785" v="992" actId="20577"/>
          <ac:spMkLst>
            <pc:docMk/>
            <pc:sldMk cId="4292352490" sldId="266"/>
            <ac:spMk id="7" creationId="{2280782A-A670-C86C-79BD-53F8BD532CE7}"/>
          </ac:spMkLst>
        </pc:spChg>
      </pc:sldChg>
    </pc:docChg>
  </pc:docChgLst>
  <pc:docChgLst>
    <pc:chgData name="Lariana Sliskova (2422145)" userId="S::2422145@student.uwtsd.ac.uk::27e085b8-0b01-4e2e-9a97-0574c4700065" providerId="AD" clId="Web-{BD57DDF4-22A5-D5B3-09B8-A0AAC7CC3998}"/>
    <pc:docChg chg="addSld modSld sldOrd">
      <pc:chgData name="Lariana Sliskova (2422145)" userId="S::2422145@student.uwtsd.ac.uk::27e085b8-0b01-4e2e-9a97-0574c4700065" providerId="AD" clId="Web-{BD57DDF4-22A5-D5B3-09B8-A0AAC7CC3998}" dt="2025-06-29T15:44:59.235" v="1894" actId="20577"/>
      <pc:docMkLst>
        <pc:docMk/>
      </pc:docMkLst>
      <pc:sldChg chg="addSp modSp">
        <pc:chgData name="Lariana Sliskova (2422145)" userId="S::2422145@student.uwtsd.ac.uk::27e085b8-0b01-4e2e-9a97-0574c4700065" providerId="AD" clId="Web-{BD57DDF4-22A5-D5B3-09B8-A0AAC7CC3998}" dt="2025-06-28T18:57:01.839" v="628"/>
        <pc:sldMkLst>
          <pc:docMk/>
          <pc:sldMk cId="109857222" sldId="256"/>
        </pc:sldMkLst>
        <pc:spChg chg="mod">
          <ac:chgData name="Lariana Sliskova (2422145)" userId="S::2422145@student.uwtsd.ac.uk::27e085b8-0b01-4e2e-9a97-0574c4700065" providerId="AD" clId="Web-{BD57DDF4-22A5-D5B3-09B8-A0AAC7CC3998}" dt="2025-06-28T18:56:42.526" v="626" actId="1076"/>
          <ac:spMkLst>
            <pc:docMk/>
            <pc:sldMk cId="109857222" sldId="256"/>
            <ac:spMk id="2" creationId="{00000000-0000-0000-0000-000000000000}"/>
          </ac:spMkLst>
        </pc:spChg>
        <pc:picChg chg="add mod modCrop">
          <ac:chgData name="Lariana Sliskova (2422145)" userId="S::2422145@student.uwtsd.ac.uk::27e085b8-0b01-4e2e-9a97-0574c4700065" providerId="AD" clId="Web-{BD57DDF4-22A5-D5B3-09B8-A0AAC7CC3998}" dt="2025-06-28T18:57:01.839" v="628"/>
          <ac:picMkLst>
            <pc:docMk/>
            <pc:sldMk cId="109857222" sldId="256"/>
            <ac:picMk id="4" creationId="{49DFEA3F-C417-B2DA-00A6-862A2431908B}"/>
          </ac:picMkLst>
        </pc:picChg>
      </pc:sldChg>
      <pc:sldChg chg="modSp ord">
        <pc:chgData name="Lariana Sliskova (2422145)" userId="S::2422145@student.uwtsd.ac.uk::27e085b8-0b01-4e2e-9a97-0574c4700065" providerId="AD" clId="Web-{BD57DDF4-22A5-D5B3-09B8-A0AAC7CC3998}" dt="2025-06-29T15:16:15.776" v="1399" actId="20577"/>
        <pc:sldMkLst>
          <pc:docMk/>
          <pc:sldMk cId="1574245716" sldId="261"/>
        </pc:sldMkLst>
        <pc:spChg chg="mod">
          <ac:chgData name="Lariana Sliskova (2422145)" userId="S::2422145@student.uwtsd.ac.uk::27e085b8-0b01-4e2e-9a97-0574c4700065" providerId="AD" clId="Web-{BD57DDF4-22A5-D5B3-09B8-A0AAC7CC3998}" dt="2025-06-29T15:16:15.776" v="1399" actId="20577"/>
          <ac:spMkLst>
            <pc:docMk/>
            <pc:sldMk cId="1574245716" sldId="261"/>
            <ac:spMk id="4" creationId="{10E9B612-3AC6-D660-2FA5-67D1AC9D48FB}"/>
          </ac:spMkLst>
        </pc:spChg>
        <pc:spChg chg="mod">
          <ac:chgData name="Lariana Sliskova (2422145)" userId="S::2422145@student.uwtsd.ac.uk::27e085b8-0b01-4e2e-9a97-0574c4700065" providerId="AD" clId="Web-{BD57DDF4-22A5-D5B3-09B8-A0AAC7CC3998}" dt="2025-06-29T15:15:59.806" v="1397" actId="20577"/>
          <ac:spMkLst>
            <pc:docMk/>
            <pc:sldMk cId="1574245716" sldId="261"/>
            <ac:spMk id="185" creationId="{6F51BC3B-1F71-BCCB-5D2F-02815C349208}"/>
          </ac:spMkLst>
        </pc:spChg>
      </pc:sldChg>
      <pc:sldChg chg="addSp modSp">
        <pc:chgData name="Lariana Sliskova (2422145)" userId="S::2422145@student.uwtsd.ac.uk::27e085b8-0b01-4e2e-9a97-0574c4700065" providerId="AD" clId="Web-{BD57DDF4-22A5-D5B3-09B8-A0AAC7CC3998}" dt="2025-06-29T14:55:38.184" v="1291" actId="20577"/>
        <pc:sldMkLst>
          <pc:docMk/>
          <pc:sldMk cId="1843456628" sldId="262"/>
        </pc:sldMkLst>
        <pc:spChg chg="mod">
          <ac:chgData name="Lariana Sliskova (2422145)" userId="S::2422145@student.uwtsd.ac.uk::27e085b8-0b01-4e2e-9a97-0574c4700065" providerId="AD" clId="Web-{BD57DDF4-22A5-D5B3-09B8-A0AAC7CC3998}" dt="2025-06-29T14:55:38.184" v="1291" actId="20577"/>
          <ac:spMkLst>
            <pc:docMk/>
            <pc:sldMk cId="1843456628" sldId="262"/>
            <ac:spMk id="2" creationId="{6177C7AE-8720-7E9C-26E5-59742C9A319C}"/>
          </ac:spMkLst>
        </pc:spChg>
        <pc:spChg chg="add mod">
          <ac:chgData name="Lariana Sliskova (2422145)" userId="S::2422145@student.uwtsd.ac.uk::27e085b8-0b01-4e2e-9a97-0574c4700065" providerId="AD" clId="Web-{BD57DDF4-22A5-D5B3-09B8-A0AAC7CC3998}" dt="2025-06-28T18:00:30.335" v="461" actId="1076"/>
          <ac:spMkLst>
            <pc:docMk/>
            <pc:sldMk cId="1843456628" sldId="262"/>
            <ac:spMk id="6" creationId="{E88575BD-668E-547B-0C84-75634E5B7B4F}"/>
          </ac:spMkLst>
        </pc:spChg>
      </pc:sldChg>
      <pc:sldChg chg="modSp">
        <pc:chgData name="Lariana Sliskova (2422145)" userId="S::2422145@student.uwtsd.ac.uk::27e085b8-0b01-4e2e-9a97-0574c4700065" providerId="AD" clId="Web-{BD57DDF4-22A5-D5B3-09B8-A0AAC7CC3998}" dt="2025-06-29T14:19:16.731" v="834" actId="1076"/>
        <pc:sldMkLst>
          <pc:docMk/>
          <pc:sldMk cId="4292352490" sldId="266"/>
        </pc:sldMkLst>
        <pc:picChg chg="mod">
          <ac:chgData name="Lariana Sliskova (2422145)" userId="S::2422145@student.uwtsd.ac.uk::27e085b8-0b01-4e2e-9a97-0574c4700065" providerId="AD" clId="Web-{BD57DDF4-22A5-D5B3-09B8-A0AAC7CC3998}" dt="2025-06-29T14:19:13.325" v="833" actId="1076"/>
          <ac:picMkLst>
            <pc:docMk/>
            <pc:sldMk cId="4292352490" sldId="266"/>
            <ac:picMk id="4" creationId="{09B78919-CBE6-A43D-780C-DA7BEA299298}"/>
          </ac:picMkLst>
        </pc:picChg>
        <pc:picChg chg="mod">
          <ac:chgData name="Lariana Sliskova (2422145)" userId="S::2422145@student.uwtsd.ac.uk::27e085b8-0b01-4e2e-9a97-0574c4700065" providerId="AD" clId="Web-{BD57DDF4-22A5-D5B3-09B8-A0AAC7CC3998}" dt="2025-06-29T14:19:07.496" v="832" actId="1076"/>
          <ac:picMkLst>
            <pc:docMk/>
            <pc:sldMk cId="4292352490" sldId="266"/>
            <ac:picMk id="5" creationId="{4BE41B6D-6863-72E3-277D-C54CEF3E5074}"/>
          </ac:picMkLst>
        </pc:picChg>
        <pc:picChg chg="mod">
          <ac:chgData name="Lariana Sliskova (2422145)" userId="S::2422145@student.uwtsd.ac.uk::27e085b8-0b01-4e2e-9a97-0574c4700065" providerId="AD" clId="Web-{BD57DDF4-22A5-D5B3-09B8-A0AAC7CC3998}" dt="2025-06-29T14:19:16.731" v="834" actId="1076"/>
          <ac:picMkLst>
            <pc:docMk/>
            <pc:sldMk cId="4292352490" sldId="266"/>
            <ac:picMk id="6" creationId="{9E40DEA2-53D1-A1FE-AE90-CAE7497C0C01}"/>
          </ac:picMkLst>
        </pc:picChg>
      </pc:sldChg>
      <pc:sldChg chg="modSp">
        <pc:chgData name="Lariana Sliskova (2422145)" userId="S::2422145@student.uwtsd.ac.uk::27e085b8-0b01-4e2e-9a97-0574c4700065" providerId="AD" clId="Web-{BD57DDF4-22A5-D5B3-09B8-A0AAC7CC3998}" dt="2025-06-29T15:44:59.235" v="1894" actId="20577"/>
        <pc:sldMkLst>
          <pc:docMk/>
          <pc:sldMk cId="212142090" sldId="267"/>
        </pc:sldMkLst>
        <pc:spChg chg="mod">
          <ac:chgData name="Lariana Sliskova (2422145)" userId="S::2422145@student.uwtsd.ac.uk::27e085b8-0b01-4e2e-9a97-0574c4700065" providerId="AD" clId="Web-{BD57DDF4-22A5-D5B3-09B8-A0AAC7CC3998}" dt="2025-06-29T15:44:01.258" v="1880" actId="1076"/>
          <ac:spMkLst>
            <pc:docMk/>
            <pc:sldMk cId="212142090" sldId="267"/>
            <ac:spMk id="2" creationId="{5610DE96-401E-3A4A-B2F2-E96CF8CFFB28}"/>
          </ac:spMkLst>
        </pc:spChg>
        <pc:spChg chg="mod">
          <ac:chgData name="Lariana Sliskova (2422145)" userId="S::2422145@student.uwtsd.ac.uk::27e085b8-0b01-4e2e-9a97-0574c4700065" providerId="AD" clId="Web-{BD57DDF4-22A5-D5B3-09B8-A0AAC7CC3998}" dt="2025-06-29T15:44:59.235" v="1894" actId="20577"/>
          <ac:spMkLst>
            <pc:docMk/>
            <pc:sldMk cId="212142090" sldId="267"/>
            <ac:spMk id="4" creationId="{28E466B0-7FAC-5669-2B31-E4846E452181}"/>
          </ac:spMkLst>
        </pc:spChg>
      </pc:sldChg>
      <pc:sldChg chg="addSp delSp modSp mod ord setBg">
        <pc:chgData name="Lariana Sliskova (2422145)" userId="S::2422145@student.uwtsd.ac.uk::27e085b8-0b01-4e2e-9a97-0574c4700065" providerId="AD" clId="Web-{BD57DDF4-22A5-D5B3-09B8-A0AAC7CC3998}" dt="2025-06-29T15:43:24.975" v="1877" actId="1076"/>
        <pc:sldMkLst>
          <pc:docMk/>
          <pc:sldMk cId="764140271" sldId="268"/>
        </pc:sldMkLst>
        <pc:spChg chg="mod">
          <ac:chgData name="Lariana Sliskova (2422145)" userId="S::2422145@student.uwtsd.ac.uk::27e085b8-0b01-4e2e-9a97-0574c4700065" providerId="AD" clId="Web-{BD57DDF4-22A5-D5B3-09B8-A0AAC7CC3998}" dt="2025-06-29T15:43:24.975" v="1877" actId="1076"/>
          <ac:spMkLst>
            <pc:docMk/>
            <pc:sldMk cId="764140271" sldId="268"/>
            <ac:spMk id="2" creationId="{F7231D22-8B27-72E4-1B8B-EFCEBCDC2847}"/>
          </ac:spMkLst>
        </pc:spChg>
        <pc:spChg chg="del mod">
          <ac:chgData name="Lariana Sliskova (2422145)" userId="S::2422145@student.uwtsd.ac.uk::27e085b8-0b01-4e2e-9a97-0574c4700065" providerId="AD" clId="Web-{BD57DDF4-22A5-D5B3-09B8-A0AAC7CC3998}" dt="2025-06-29T15:37:58.384" v="1734"/>
          <ac:spMkLst>
            <pc:docMk/>
            <pc:sldMk cId="764140271" sldId="268"/>
            <ac:spMk id="3" creationId="{BAF56FAF-4911-159A-E1D4-6AE6FBC49458}"/>
          </ac:spMkLst>
        </pc:spChg>
        <pc:spChg chg="add del mod">
          <ac:chgData name="Lariana Sliskova (2422145)" userId="S::2422145@student.uwtsd.ac.uk::27e085b8-0b01-4e2e-9a97-0574c4700065" providerId="AD" clId="Web-{BD57DDF4-22A5-D5B3-09B8-A0AAC7CC3998}" dt="2025-06-29T15:31:39.229" v="1682"/>
          <ac:spMkLst>
            <pc:docMk/>
            <pc:sldMk cId="764140271" sldId="268"/>
            <ac:spMk id="4" creationId="{C11AEB77-FC08-153A-ADA8-2F128C31FD54}"/>
          </ac:spMkLst>
        </pc:spChg>
        <pc:spChg chg="add mod">
          <ac:chgData name="Lariana Sliskova (2422145)" userId="S::2422145@student.uwtsd.ac.uk::27e085b8-0b01-4e2e-9a97-0574c4700065" providerId="AD" clId="Web-{BD57DDF4-22A5-D5B3-09B8-A0AAC7CC3998}" dt="2025-06-29T15:43:15.287" v="1875" actId="1076"/>
          <ac:spMkLst>
            <pc:docMk/>
            <pc:sldMk cId="764140271" sldId="268"/>
            <ac:spMk id="5" creationId="{8E8CC245-48EA-B011-91D5-87EB3B11809F}"/>
          </ac:spMkLst>
        </pc:spChg>
      </pc:sldChg>
      <pc:sldChg chg="addSp delSp">
        <pc:chgData name="Lariana Sliskova (2422145)" userId="S::2422145@student.uwtsd.ac.uk::27e085b8-0b01-4e2e-9a97-0574c4700065" providerId="AD" clId="Web-{BD57DDF4-22A5-D5B3-09B8-A0AAC7CC3998}" dt="2025-06-29T14:18:23.120" v="831"/>
        <pc:sldMkLst>
          <pc:docMk/>
          <pc:sldMk cId="235819715" sldId="269"/>
        </pc:sldMkLst>
        <pc:spChg chg="del">
          <ac:chgData name="Lariana Sliskova (2422145)" userId="S::2422145@student.uwtsd.ac.uk::27e085b8-0b01-4e2e-9a97-0574c4700065" providerId="AD" clId="Web-{BD57DDF4-22A5-D5B3-09B8-A0AAC7CC3998}" dt="2025-06-29T14:18:23.120" v="831"/>
          <ac:spMkLst>
            <pc:docMk/>
            <pc:sldMk cId="235819715" sldId="269"/>
            <ac:spMk id="4" creationId="{2F4F427C-971E-CF22-64D7-3543EC3A2F68}"/>
          </ac:spMkLst>
        </pc:spChg>
        <pc:graphicFrameChg chg="add">
          <ac:chgData name="Lariana Sliskova (2422145)" userId="S::2422145@student.uwtsd.ac.uk::27e085b8-0b01-4e2e-9a97-0574c4700065" providerId="AD" clId="Web-{BD57DDF4-22A5-D5B3-09B8-A0AAC7CC3998}" dt="2025-06-29T14:18:23.120" v="831"/>
          <ac:graphicFrameMkLst>
            <pc:docMk/>
            <pc:sldMk cId="235819715" sldId="269"/>
            <ac:graphicFrameMk id="42" creationId="{D813DED6-2128-6697-1508-28CEB7E97E91}"/>
          </ac:graphicFrameMkLst>
        </pc:graphicFrameChg>
      </pc:sldChg>
      <pc:sldChg chg="addSp delSp modSp">
        <pc:chgData name="Lariana Sliskova (2422145)" userId="S::2422145@student.uwtsd.ac.uk::27e085b8-0b01-4e2e-9a97-0574c4700065" providerId="AD" clId="Web-{BD57DDF4-22A5-D5B3-09B8-A0AAC7CC3998}" dt="2025-06-29T15:20:17.206" v="1428" actId="20577"/>
        <pc:sldMkLst>
          <pc:docMk/>
          <pc:sldMk cId="2766894417" sldId="271"/>
        </pc:sldMkLst>
        <pc:spChg chg="add mod">
          <ac:chgData name="Lariana Sliskova (2422145)" userId="S::2422145@student.uwtsd.ac.uk::27e085b8-0b01-4e2e-9a97-0574c4700065" providerId="AD" clId="Web-{BD57DDF4-22A5-D5B3-09B8-A0AAC7CC3998}" dt="2025-06-29T14:27:47.738" v="913" actId="1076"/>
          <ac:spMkLst>
            <pc:docMk/>
            <pc:sldMk cId="2766894417" sldId="271"/>
            <ac:spMk id="3" creationId="{B0E1DA19-4949-7354-8455-5AD16A004037}"/>
          </ac:spMkLst>
        </pc:spChg>
        <pc:spChg chg="mod">
          <ac:chgData name="Lariana Sliskova (2422145)" userId="S::2422145@student.uwtsd.ac.uk::27e085b8-0b01-4e2e-9a97-0574c4700065" providerId="AD" clId="Web-{BD57DDF4-22A5-D5B3-09B8-A0AAC7CC3998}" dt="2025-06-29T14:27:44.425" v="912" actId="1076"/>
          <ac:spMkLst>
            <pc:docMk/>
            <pc:sldMk cId="2766894417" sldId="271"/>
            <ac:spMk id="4" creationId="{D8738236-078A-100B-F2D2-F5A067F13989}"/>
          </ac:spMkLst>
        </pc:spChg>
        <pc:spChg chg="del mod">
          <ac:chgData name="Lariana Sliskova (2422145)" userId="S::2422145@student.uwtsd.ac.uk::27e085b8-0b01-4e2e-9a97-0574c4700065" providerId="AD" clId="Web-{BD57DDF4-22A5-D5B3-09B8-A0AAC7CC3998}" dt="2025-06-28T17:44:51.891" v="219"/>
          <ac:spMkLst>
            <pc:docMk/>
            <pc:sldMk cId="2766894417" sldId="271"/>
            <ac:spMk id="5" creationId="{2C04E460-23DE-51D8-C8AE-9A8FF0F9935E}"/>
          </ac:spMkLst>
        </pc:spChg>
        <pc:spChg chg="del mod">
          <ac:chgData name="Lariana Sliskova (2422145)" userId="S::2422145@student.uwtsd.ac.uk::27e085b8-0b01-4e2e-9a97-0574c4700065" providerId="AD" clId="Web-{BD57DDF4-22A5-D5B3-09B8-A0AAC7CC3998}" dt="2025-06-29T14:19:59.858" v="835"/>
          <ac:spMkLst>
            <pc:docMk/>
            <pc:sldMk cId="2766894417" sldId="271"/>
            <ac:spMk id="6" creationId="{E9F6FB9E-D077-2FAA-F119-A408D51505B9}"/>
          </ac:spMkLst>
        </pc:spChg>
        <pc:spChg chg="add mod">
          <ac:chgData name="Lariana Sliskova (2422145)" userId="S::2422145@student.uwtsd.ac.uk::27e085b8-0b01-4e2e-9a97-0574c4700065" providerId="AD" clId="Web-{BD57DDF4-22A5-D5B3-09B8-A0AAC7CC3998}" dt="2025-06-29T14:27:51.644" v="914" actId="1076"/>
          <ac:spMkLst>
            <pc:docMk/>
            <pc:sldMk cId="2766894417" sldId="271"/>
            <ac:spMk id="9" creationId="{5932645D-903E-7D90-4E32-0AE2C3B0C03F}"/>
          </ac:spMkLst>
        </pc:spChg>
        <pc:graphicFrameChg chg="add mod modGraphic">
          <ac:chgData name="Lariana Sliskova (2422145)" userId="S::2422145@student.uwtsd.ac.uk::27e085b8-0b01-4e2e-9a97-0574c4700065" providerId="AD" clId="Web-{BD57DDF4-22A5-D5B3-09B8-A0AAC7CC3998}" dt="2025-06-29T15:20:17.206" v="1428" actId="20577"/>
          <ac:graphicFrameMkLst>
            <pc:docMk/>
            <pc:sldMk cId="2766894417" sldId="271"/>
            <ac:graphicFrameMk id="11" creationId="{48F40556-C7D1-307A-935D-146D42D4E05A}"/>
          </ac:graphicFrameMkLst>
        </pc:graphicFrameChg>
        <pc:picChg chg="add del mod">
          <ac:chgData name="Lariana Sliskova (2422145)" userId="S::2422145@student.uwtsd.ac.uk::27e085b8-0b01-4e2e-9a97-0574c4700065" providerId="AD" clId="Web-{BD57DDF4-22A5-D5B3-09B8-A0AAC7CC3998}" dt="2025-06-28T17:50:23.305" v="381"/>
          <ac:picMkLst>
            <pc:docMk/>
            <pc:sldMk cId="2766894417" sldId="271"/>
            <ac:picMk id="2" creationId="{5CB8D3C6-65C1-0D54-75A1-9B2159432C25}"/>
          </ac:picMkLst>
        </pc:picChg>
        <pc:picChg chg="add del mod">
          <ac:chgData name="Lariana Sliskova (2422145)" userId="S::2422145@student.uwtsd.ac.uk::27e085b8-0b01-4e2e-9a97-0574c4700065" providerId="AD" clId="Web-{BD57DDF4-22A5-D5B3-09B8-A0AAC7CC3998}" dt="2025-06-28T17:54:12.935" v="394"/>
          <ac:picMkLst>
            <pc:docMk/>
            <pc:sldMk cId="2766894417" sldId="271"/>
            <ac:picMk id="7" creationId="{92AB1F53-87D4-C669-B2F4-394BF36F0697}"/>
          </ac:picMkLst>
        </pc:picChg>
        <pc:picChg chg="add del mod">
          <ac:chgData name="Lariana Sliskova (2422145)" userId="S::2422145@student.uwtsd.ac.uk::27e085b8-0b01-4e2e-9a97-0574c4700065" providerId="AD" clId="Web-{BD57DDF4-22A5-D5B3-09B8-A0AAC7CC3998}" dt="2025-06-29T14:20:54.406" v="840"/>
          <ac:picMkLst>
            <pc:docMk/>
            <pc:sldMk cId="2766894417" sldId="271"/>
            <ac:picMk id="8" creationId="{D0D51776-2991-7B30-5B5A-99ED5157F0A2}"/>
          </ac:picMkLst>
        </pc:picChg>
      </pc:sldChg>
      <pc:sldChg chg="addSp delSp modSp new mod setBg">
        <pc:chgData name="Lariana Sliskova (2422145)" userId="S::2422145@student.uwtsd.ac.uk::27e085b8-0b01-4e2e-9a97-0574c4700065" providerId="AD" clId="Web-{BD57DDF4-22A5-D5B3-09B8-A0AAC7CC3998}" dt="2025-06-29T15:12:56.424" v="1387" actId="20577"/>
        <pc:sldMkLst>
          <pc:docMk/>
          <pc:sldMk cId="1874567589" sldId="272"/>
        </pc:sldMkLst>
        <pc:spChg chg="del">
          <ac:chgData name="Lariana Sliskova (2422145)" userId="S::2422145@student.uwtsd.ac.uk::27e085b8-0b01-4e2e-9a97-0574c4700065" providerId="AD" clId="Web-{BD57DDF4-22A5-D5B3-09B8-A0AAC7CC3998}" dt="2025-06-28T17:54:17.247" v="395"/>
          <ac:spMkLst>
            <pc:docMk/>
            <pc:sldMk cId="1874567589" sldId="272"/>
            <ac:spMk id="2" creationId="{75B51897-0F0F-91FC-C1F9-12E36B91237F}"/>
          </ac:spMkLst>
        </pc:spChg>
        <pc:spChg chg="del">
          <ac:chgData name="Lariana Sliskova (2422145)" userId="S::2422145@student.uwtsd.ac.uk::27e085b8-0b01-4e2e-9a97-0574c4700065" providerId="AD" clId="Web-{BD57DDF4-22A5-D5B3-09B8-A0AAC7CC3998}" dt="2025-06-28T17:54:28.826" v="396"/>
          <ac:spMkLst>
            <pc:docMk/>
            <pc:sldMk cId="1874567589" sldId="272"/>
            <ac:spMk id="3" creationId="{DDF9D61D-AC5D-5513-2FAA-CC749F4DCD0A}"/>
          </ac:spMkLst>
        </pc:spChg>
        <pc:spChg chg="add mod">
          <ac:chgData name="Lariana Sliskova (2422145)" userId="S::2422145@student.uwtsd.ac.uk::27e085b8-0b01-4e2e-9a97-0574c4700065" providerId="AD" clId="Web-{BD57DDF4-22A5-D5B3-09B8-A0AAC7CC3998}" dt="2025-06-29T14:15:44.786" v="829"/>
          <ac:spMkLst>
            <pc:docMk/>
            <pc:sldMk cId="1874567589" sldId="272"/>
            <ac:spMk id="5" creationId="{29F945FE-1B77-350E-F229-A00ACC3ECE35}"/>
          </ac:spMkLst>
        </pc:spChg>
        <pc:spChg chg="add mod">
          <ac:chgData name="Lariana Sliskova (2422145)" userId="S::2422145@student.uwtsd.ac.uk::27e085b8-0b01-4e2e-9a97-0574c4700065" providerId="AD" clId="Web-{BD57DDF4-22A5-D5B3-09B8-A0AAC7CC3998}" dt="2025-06-29T15:12:56.424" v="1387" actId="20577"/>
          <ac:spMkLst>
            <pc:docMk/>
            <pc:sldMk cId="1874567589" sldId="272"/>
            <ac:spMk id="6" creationId="{F7177BBC-BFD2-C43B-40FE-2B54C194436B}"/>
          </ac:spMkLst>
        </pc:spChg>
        <pc:spChg chg="add del">
          <ac:chgData name="Lariana Sliskova (2422145)" userId="S::2422145@student.uwtsd.ac.uk::27e085b8-0b01-4e2e-9a97-0574c4700065" providerId="AD" clId="Web-{BD57DDF4-22A5-D5B3-09B8-A0AAC7CC3998}" dt="2025-06-29T14:15:44.786" v="829"/>
          <ac:spMkLst>
            <pc:docMk/>
            <pc:sldMk cId="1874567589" sldId="272"/>
            <ac:spMk id="11" creationId="{C0763A76-9F1C-4FC5-82B7-DD475DA461B2}"/>
          </ac:spMkLst>
        </pc:spChg>
        <pc:spChg chg="add del">
          <ac:chgData name="Lariana Sliskova (2422145)" userId="S::2422145@student.uwtsd.ac.uk::27e085b8-0b01-4e2e-9a97-0574c4700065" providerId="AD" clId="Web-{BD57DDF4-22A5-D5B3-09B8-A0AAC7CC3998}" dt="2025-06-29T14:15:44.786" v="829"/>
          <ac:spMkLst>
            <pc:docMk/>
            <pc:sldMk cId="1874567589" sldId="272"/>
            <ac:spMk id="13" creationId="{E81BF4F6-F2CF-4984-9D14-D6966D92F99F}"/>
          </ac:spMkLst>
        </pc:spChg>
        <pc:picChg chg="add mod ord">
          <ac:chgData name="Lariana Sliskova (2422145)" userId="S::2422145@student.uwtsd.ac.uk::27e085b8-0b01-4e2e-9a97-0574c4700065" providerId="AD" clId="Web-{BD57DDF4-22A5-D5B3-09B8-A0AAC7CC3998}" dt="2025-06-29T14:15:51.896" v="830" actId="1076"/>
          <ac:picMkLst>
            <pc:docMk/>
            <pc:sldMk cId="1874567589" sldId="272"/>
            <ac:picMk id="4" creationId="{27AB9696-0DD1-E348-F211-92C8A2D7D192}"/>
          </ac:picMkLst>
        </pc:picChg>
      </pc:sldChg>
    </pc:docChg>
  </pc:docChgLst>
  <pc:docChgLst>
    <pc:chgData name="Lariana Sliskova (2422145)" userId="S::2422145@student.uwtsd.ac.uk::27e085b8-0b01-4e2e-9a97-0574c4700065" providerId="AD" clId="Web-{40BDD534-A03C-18A8-2962-9074E5C5AACF}"/>
    <pc:docChg chg="addSld delSld modSld sldOrd">
      <pc:chgData name="Lariana Sliskova (2422145)" userId="S::2422145@student.uwtsd.ac.uk::27e085b8-0b01-4e2e-9a97-0574c4700065" providerId="AD" clId="Web-{40BDD534-A03C-18A8-2962-9074E5C5AACF}" dt="2025-06-27T14:36:30.827" v="1684"/>
      <pc:docMkLst>
        <pc:docMk/>
      </pc:docMkLst>
      <pc:sldChg chg="modSp">
        <pc:chgData name="Lariana Sliskova (2422145)" userId="S::2422145@student.uwtsd.ac.uk::27e085b8-0b01-4e2e-9a97-0574c4700065" providerId="AD" clId="Web-{40BDD534-A03C-18A8-2962-9074E5C5AACF}" dt="2025-06-26T14:36:22.326" v="894"/>
        <pc:sldMkLst>
          <pc:docMk/>
          <pc:sldMk cId="109857222" sldId="256"/>
        </pc:sldMkLst>
        <pc:spChg chg="mod">
          <ac:chgData name="Lariana Sliskova (2422145)" userId="S::2422145@student.uwtsd.ac.uk::27e085b8-0b01-4e2e-9a97-0574c4700065" providerId="AD" clId="Web-{40BDD534-A03C-18A8-2962-9074E5C5AACF}" dt="2025-06-26T14:36:22.326" v="894"/>
          <ac:spMkLst>
            <pc:docMk/>
            <pc:sldMk cId="109857222" sldId="256"/>
            <ac:spMk id="10" creationId="{D0522C2C-7B5C-48A7-A969-03941E5D2E76}"/>
          </ac:spMkLst>
        </pc:spChg>
      </pc:sldChg>
      <pc:sldChg chg="addSp delSp modSp mod setBg">
        <pc:chgData name="Lariana Sliskova (2422145)" userId="S::2422145@student.uwtsd.ac.uk::27e085b8-0b01-4e2e-9a97-0574c4700065" providerId="AD" clId="Web-{40BDD534-A03C-18A8-2962-9074E5C5AACF}" dt="2025-06-26T14:47:15.316" v="1018" actId="14100"/>
        <pc:sldMkLst>
          <pc:docMk/>
          <pc:sldMk cId="1574245716" sldId="261"/>
        </pc:sldMkLst>
        <pc:spChg chg="mod">
          <ac:chgData name="Lariana Sliskova (2422145)" userId="S::2422145@student.uwtsd.ac.uk::27e085b8-0b01-4e2e-9a97-0574c4700065" providerId="AD" clId="Web-{40BDD534-A03C-18A8-2962-9074E5C5AACF}" dt="2025-06-26T14:46:56.425" v="1013" actId="1076"/>
          <ac:spMkLst>
            <pc:docMk/>
            <pc:sldMk cId="1574245716" sldId="261"/>
            <ac:spMk id="4" creationId="{10E9B612-3AC6-D660-2FA5-67D1AC9D48FB}"/>
          </ac:spMkLst>
        </pc:spChg>
        <pc:spChg chg="add mod">
          <ac:chgData name="Lariana Sliskova (2422145)" userId="S::2422145@student.uwtsd.ac.uk::27e085b8-0b01-4e2e-9a97-0574c4700065" providerId="AD" clId="Web-{40BDD534-A03C-18A8-2962-9074E5C5AACF}" dt="2025-06-26T14:47:15.316" v="1018" actId="14100"/>
          <ac:spMkLst>
            <pc:docMk/>
            <pc:sldMk cId="1574245716" sldId="261"/>
            <ac:spMk id="185" creationId="{6F51BC3B-1F71-BCCB-5D2F-02815C349208}"/>
          </ac:spMkLst>
        </pc:spChg>
        <pc:spChg chg="add">
          <ac:chgData name="Lariana Sliskova (2422145)" userId="S::2422145@student.uwtsd.ac.uk::27e085b8-0b01-4e2e-9a97-0574c4700065" providerId="AD" clId="Web-{40BDD534-A03C-18A8-2962-9074E5C5AACF}" dt="2025-06-26T14:28:19.888" v="873"/>
          <ac:spMkLst>
            <pc:docMk/>
            <pc:sldMk cId="1574245716" sldId="261"/>
            <ac:spMk id="191" creationId="{6A84B152-3496-4C52-AF08-97AFFC09DD2C}"/>
          </ac:spMkLst>
        </pc:spChg>
        <pc:spChg chg="add">
          <ac:chgData name="Lariana Sliskova (2422145)" userId="S::2422145@student.uwtsd.ac.uk::27e085b8-0b01-4e2e-9a97-0574c4700065" providerId="AD" clId="Web-{40BDD534-A03C-18A8-2962-9074E5C5AACF}" dt="2025-06-26T14:28:19.888" v="873"/>
          <ac:spMkLst>
            <pc:docMk/>
            <pc:sldMk cId="1574245716" sldId="261"/>
            <ac:spMk id="193" creationId="{6B2ADB95-0FA3-4BD7-A8AC-89D014A83E5B}"/>
          </ac:spMkLst>
        </pc:spChg>
        <pc:spChg chg="add">
          <ac:chgData name="Lariana Sliskova (2422145)" userId="S::2422145@student.uwtsd.ac.uk::27e085b8-0b01-4e2e-9a97-0574c4700065" providerId="AD" clId="Web-{40BDD534-A03C-18A8-2962-9074E5C5AACF}" dt="2025-06-26T14:28:19.888" v="873"/>
          <ac:spMkLst>
            <pc:docMk/>
            <pc:sldMk cId="1574245716" sldId="261"/>
            <ac:spMk id="195" creationId="{C924DBCE-E731-4B22-8181-A39C1D86276C}"/>
          </ac:spMkLst>
        </pc:spChg>
        <pc:spChg chg="add">
          <ac:chgData name="Lariana Sliskova (2422145)" userId="S::2422145@student.uwtsd.ac.uk::27e085b8-0b01-4e2e-9a97-0574c4700065" providerId="AD" clId="Web-{40BDD534-A03C-18A8-2962-9074E5C5AACF}" dt="2025-06-26T14:28:19.888" v="873"/>
          <ac:spMkLst>
            <pc:docMk/>
            <pc:sldMk cId="1574245716" sldId="261"/>
            <ac:spMk id="199" creationId="{2D385988-EAAF-4C27-AF8A-2BFBECAF3D4F}"/>
          </ac:spMkLst>
        </pc:spChg>
        <pc:spChg chg="add">
          <ac:chgData name="Lariana Sliskova (2422145)" userId="S::2422145@student.uwtsd.ac.uk::27e085b8-0b01-4e2e-9a97-0574c4700065" providerId="AD" clId="Web-{40BDD534-A03C-18A8-2962-9074E5C5AACF}" dt="2025-06-26T14:28:19.888" v="873"/>
          <ac:spMkLst>
            <pc:docMk/>
            <pc:sldMk cId="1574245716" sldId="261"/>
            <ac:spMk id="203" creationId="{B621D332-7329-4994-8836-C429A51B7549}"/>
          </ac:spMkLst>
        </pc:spChg>
        <pc:spChg chg="add">
          <ac:chgData name="Lariana Sliskova (2422145)" userId="S::2422145@student.uwtsd.ac.uk::27e085b8-0b01-4e2e-9a97-0574c4700065" providerId="AD" clId="Web-{40BDD534-A03C-18A8-2962-9074E5C5AACF}" dt="2025-06-26T14:28:19.888" v="873"/>
          <ac:spMkLst>
            <pc:docMk/>
            <pc:sldMk cId="1574245716" sldId="261"/>
            <ac:spMk id="205" creationId="{2D20F754-35A9-4508-BE3C-C59996D1437B}"/>
          </ac:spMkLst>
        </pc:spChg>
        <pc:graphicFrameChg chg="add mod modGraphic">
          <ac:chgData name="Lariana Sliskova (2422145)" userId="S::2422145@student.uwtsd.ac.uk::27e085b8-0b01-4e2e-9a97-0574c4700065" providerId="AD" clId="Web-{40BDD534-A03C-18A8-2962-9074E5C5AACF}" dt="2025-06-26T14:45:11.905" v="965" actId="20577"/>
          <ac:graphicFrameMkLst>
            <pc:docMk/>
            <pc:sldMk cId="1574245716" sldId="261"/>
            <ac:graphicFrameMk id="80" creationId="{66EB1BC7-279F-7E41-2887-9182EF0F21FA}"/>
          </ac:graphicFrameMkLst>
        </pc:graphicFrameChg>
      </pc:sldChg>
      <pc:sldChg chg="modSp">
        <pc:chgData name="Lariana Sliskova (2422145)" userId="S::2422145@student.uwtsd.ac.uk::27e085b8-0b01-4e2e-9a97-0574c4700065" providerId="AD" clId="Web-{40BDD534-A03C-18A8-2962-9074E5C5AACF}" dt="2025-06-26T14:35:40.246" v="890"/>
        <pc:sldMkLst>
          <pc:docMk/>
          <pc:sldMk cId="1843456628" sldId="262"/>
        </pc:sldMkLst>
        <pc:spChg chg="mod">
          <ac:chgData name="Lariana Sliskova (2422145)" userId="S::2422145@student.uwtsd.ac.uk::27e085b8-0b01-4e2e-9a97-0574c4700065" providerId="AD" clId="Web-{40BDD534-A03C-18A8-2962-9074E5C5AACF}" dt="2025-06-25T23:59:21.954" v="17" actId="20577"/>
          <ac:spMkLst>
            <pc:docMk/>
            <pc:sldMk cId="1843456628" sldId="262"/>
            <ac:spMk id="2" creationId="{6177C7AE-8720-7E9C-26E5-59742C9A319C}"/>
          </ac:spMkLst>
        </pc:spChg>
        <pc:spChg chg="mod">
          <ac:chgData name="Lariana Sliskova (2422145)" userId="S::2422145@student.uwtsd.ac.uk::27e085b8-0b01-4e2e-9a97-0574c4700065" providerId="AD" clId="Web-{40BDD534-A03C-18A8-2962-9074E5C5AACF}" dt="2025-06-26T14:35:40.246" v="890"/>
          <ac:spMkLst>
            <pc:docMk/>
            <pc:sldMk cId="1843456628" sldId="262"/>
            <ac:spMk id="27" creationId="{AB3FBCD2-40F0-4DCE-8D0B-D096DEB7740C}"/>
          </ac:spMkLst>
        </pc:spChg>
      </pc:sldChg>
      <pc:sldChg chg="addSp delSp modSp del ord modMedia addAnim delAnim">
        <pc:chgData name="Lariana Sliskova (2422145)" userId="S::2422145@student.uwtsd.ac.uk::27e085b8-0b01-4e2e-9a97-0574c4700065" providerId="AD" clId="Web-{40BDD534-A03C-18A8-2962-9074E5C5AACF}" dt="2025-06-26T18:06:04.778" v="1647"/>
        <pc:sldMkLst>
          <pc:docMk/>
          <pc:sldMk cId="928910642" sldId="265"/>
        </pc:sldMkLst>
      </pc:sldChg>
      <pc:sldChg chg="addSp modSp mod ord setBg">
        <pc:chgData name="Lariana Sliskova (2422145)" userId="S::2422145@student.uwtsd.ac.uk::27e085b8-0b01-4e2e-9a97-0574c4700065" providerId="AD" clId="Web-{40BDD534-A03C-18A8-2962-9074E5C5AACF}" dt="2025-06-26T15:50:59.633" v="1599" actId="20577"/>
        <pc:sldMkLst>
          <pc:docMk/>
          <pc:sldMk cId="4292352490" sldId="266"/>
        </pc:sldMkLst>
        <pc:spChg chg="add mod">
          <ac:chgData name="Lariana Sliskova (2422145)" userId="S::2422145@student.uwtsd.ac.uk::27e085b8-0b01-4e2e-9a97-0574c4700065" providerId="AD" clId="Web-{40BDD534-A03C-18A8-2962-9074E5C5AACF}" dt="2025-06-26T15:50:59.633" v="1599" actId="20577"/>
          <ac:spMkLst>
            <pc:docMk/>
            <pc:sldMk cId="4292352490" sldId="266"/>
            <ac:spMk id="3" creationId="{3CCB40B0-D1F8-F350-C6D5-211422F284B5}"/>
          </ac:spMkLst>
        </pc:spChg>
        <pc:spChg chg="mod">
          <ac:chgData name="Lariana Sliskova (2422145)" userId="S::2422145@student.uwtsd.ac.uk::27e085b8-0b01-4e2e-9a97-0574c4700065" providerId="AD" clId="Web-{40BDD534-A03C-18A8-2962-9074E5C5AACF}" dt="2025-06-26T15:11:37.427" v="1566" actId="1076"/>
          <ac:spMkLst>
            <pc:docMk/>
            <pc:sldMk cId="4292352490" sldId="266"/>
            <ac:spMk id="7" creationId="{2280782A-A670-C86C-79BD-53F8BD532CE7}"/>
          </ac:spMkLst>
        </pc:spChg>
        <pc:picChg chg="add mod">
          <ac:chgData name="Lariana Sliskova (2422145)" userId="S::2422145@student.uwtsd.ac.uk::27e085b8-0b01-4e2e-9a97-0574c4700065" providerId="AD" clId="Web-{40BDD534-A03C-18A8-2962-9074E5C5AACF}" dt="2025-06-26T15:12:46.429" v="1568" actId="1076"/>
          <ac:picMkLst>
            <pc:docMk/>
            <pc:sldMk cId="4292352490" sldId="266"/>
            <ac:picMk id="2" creationId="{62EF9D87-61B1-656D-13A3-218771619D99}"/>
          </ac:picMkLst>
        </pc:picChg>
        <pc:picChg chg="add mod">
          <ac:chgData name="Lariana Sliskova (2422145)" userId="S::2422145@student.uwtsd.ac.uk::27e085b8-0b01-4e2e-9a97-0574c4700065" providerId="AD" clId="Web-{40BDD534-A03C-18A8-2962-9074E5C5AACF}" dt="2025-06-26T15:50:06.553" v="1581" actId="1076"/>
          <ac:picMkLst>
            <pc:docMk/>
            <pc:sldMk cId="4292352490" sldId="266"/>
            <ac:picMk id="4" creationId="{09B78919-CBE6-A43D-780C-DA7BEA299298}"/>
          </ac:picMkLst>
        </pc:picChg>
        <pc:picChg chg="add mod">
          <ac:chgData name="Lariana Sliskova (2422145)" userId="S::2422145@student.uwtsd.ac.uk::27e085b8-0b01-4e2e-9a97-0574c4700065" providerId="AD" clId="Web-{40BDD534-A03C-18A8-2962-9074E5C5AACF}" dt="2025-06-26T15:50:13.803" v="1583" actId="1076"/>
          <ac:picMkLst>
            <pc:docMk/>
            <pc:sldMk cId="4292352490" sldId="266"/>
            <ac:picMk id="5" creationId="{4BE41B6D-6863-72E3-277D-C54CEF3E5074}"/>
          </ac:picMkLst>
        </pc:picChg>
        <pc:picChg chg="add mod">
          <ac:chgData name="Lariana Sliskova (2422145)" userId="S::2422145@student.uwtsd.ac.uk::27e085b8-0b01-4e2e-9a97-0574c4700065" providerId="AD" clId="Web-{40BDD534-A03C-18A8-2962-9074E5C5AACF}" dt="2025-06-26T15:10:58.597" v="1561" actId="14100"/>
          <ac:picMkLst>
            <pc:docMk/>
            <pc:sldMk cId="4292352490" sldId="266"/>
            <ac:picMk id="6" creationId="{9E40DEA2-53D1-A1FE-AE90-CAE7497C0C01}"/>
          </ac:picMkLst>
        </pc:picChg>
      </pc:sldChg>
      <pc:sldChg chg="delSp modSp new">
        <pc:chgData name="Lariana Sliskova (2422145)" userId="S::2422145@student.uwtsd.ac.uk::27e085b8-0b01-4e2e-9a97-0574c4700065" providerId="AD" clId="Web-{40BDD534-A03C-18A8-2962-9074E5C5AACF}" dt="2025-06-26T13:52:51.317" v="193"/>
        <pc:sldMkLst>
          <pc:docMk/>
          <pc:sldMk cId="212142090" sldId="267"/>
        </pc:sldMkLst>
        <pc:spChg chg="mod">
          <ac:chgData name="Lariana Sliskova (2422145)" userId="S::2422145@student.uwtsd.ac.uk::27e085b8-0b01-4e2e-9a97-0574c4700065" providerId="AD" clId="Web-{40BDD534-A03C-18A8-2962-9074E5C5AACF}" dt="2025-06-26T13:52:38.786" v="192" actId="20577"/>
          <ac:spMkLst>
            <pc:docMk/>
            <pc:sldMk cId="212142090" sldId="267"/>
            <ac:spMk id="2" creationId="{5610DE96-401E-3A4A-B2F2-E96CF8CFFB28}"/>
          </ac:spMkLst>
        </pc:spChg>
      </pc:sldChg>
      <pc:sldChg chg="modSp new ord">
        <pc:chgData name="Lariana Sliskova (2422145)" userId="S::2422145@student.uwtsd.ac.uk::27e085b8-0b01-4e2e-9a97-0574c4700065" providerId="AD" clId="Web-{40BDD534-A03C-18A8-2962-9074E5C5AACF}" dt="2025-06-26T15:52:05.745" v="1633" actId="20577"/>
        <pc:sldMkLst>
          <pc:docMk/>
          <pc:sldMk cId="764140271" sldId="268"/>
        </pc:sldMkLst>
        <pc:spChg chg="mod">
          <ac:chgData name="Lariana Sliskova (2422145)" userId="S::2422145@student.uwtsd.ac.uk::27e085b8-0b01-4e2e-9a97-0574c4700065" providerId="AD" clId="Web-{40BDD534-A03C-18A8-2962-9074E5C5AACF}" dt="2025-06-26T14:38:36.830" v="908" actId="20577"/>
          <ac:spMkLst>
            <pc:docMk/>
            <pc:sldMk cId="764140271" sldId="268"/>
            <ac:spMk id="2" creationId="{F7231D22-8B27-72E4-1B8B-EFCEBCDC2847}"/>
          </ac:spMkLst>
        </pc:spChg>
      </pc:sldChg>
      <pc:sldChg chg="delSp new mod setBg">
        <pc:chgData name="Lariana Sliskova (2422145)" userId="S::2422145@student.uwtsd.ac.uk::27e085b8-0b01-4e2e-9a97-0574c4700065" providerId="AD" clId="Web-{40BDD534-A03C-18A8-2962-9074E5C5AACF}" dt="2025-06-26T18:08:11.743" v="1651"/>
        <pc:sldMkLst>
          <pc:docMk/>
          <pc:sldMk cId="235819715" sldId="269"/>
        </pc:sldMkLst>
      </pc:sldChg>
      <pc:sldChg chg="addSp delSp modSp new mod ord setBg">
        <pc:chgData name="Lariana Sliskova (2422145)" userId="S::2422145@student.uwtsd.ac.uk::27e085b8-0b01-4e2e-9a97-0574c4700065" providerId="AD" clId="Web-{40BDD534-A03C-18A8-2962-9074E5C5AACF}" dt="2025-06-27T14:36:30.827" v="1684"/>
        <pc:sldMkLst>
          <pc:docMk/>
          <pc:sldMk cId="3855710951" sldId="270"/>
        </pc:sldMkLst>
        <pc:spChg chg="add">
          <ac:chgData name="Lariana Sliskova (2422145)" userId="S::2422145@student.uwtsd.ac.uk::27e085b8-0b01-4e2e-9a97-0574c4700065" providerId="AD" clId="Web-{40BDD534-A03C-18A8-2962-9074E5C5AACF}" dt="2025-06-27T14:36:30.827" v="1684"/>
          <ac:spMkLst>
            <pc:docMk/>
            <pc:sldMk cId="3855710951" sldId="270"/>
            <ac:spMk id="2" creationId="{0744F838-7741-435F-A2DA-BB42DC6871FC}"/>
          </ac:spMkLst>
        </pc:spChg>
        <pc:spChg chg="add mod">
          <ac:chgData name="Lariana Sliskova (2422145)" userId="S::2422145@student.uwtsd.ac.uk::27e085b8-0b01-4e2e-9a97-0574c4700065" providerId="AD" clId="Web-{40BDD534-A03C-18A8-2962-9074E5C5AACF}" dt="2025-06-27T14:36:30.795" v="1683" actId="20577"/>
          <ac:spMkLst>
            <pc:docMk/>
            <pc:sldMk cId="3855710951" sldId="270"/>
            <ac:spMk id="5" creationId="{202B991D-5983-B2B5-DF31-8484684E4991}"/>
          </ac:spMkLst>
        </pc:spChg>
        <pc:picChg chg="add mod ord">
          <ac:chgData name="Lariana Sliskova (2422145)" userId="S::2422145@student.uwtsd.ac.uk::27e085b8-0b01-4e2e-9a97-0574c4700065" providerId="AD" clId="Web-{40BDD534-A03C-18A8-2962-9074E5C5AACF}" dt="2025-06-27T14:34:48.042" v="1670" actId="1076"/>
          <ac:picMkLst>
            <pc:docMk/>
            <pc:sldMk cId="3855710951" sldId="270"/>
            <ac:picMk id="4" creationId="{A7C38410-40F3-D501-CC18-CA6EBA54CFC0}"/>
          </ac:picMkLst>
        </pc:picChg>
      </pc:sldChg>
    </pc:docChg>
  </pc:docChgLst>
  <pc:docChgLst>
    <pc:chgData name="Lariana Sliskova (2422145)" userId="S::2422145@student.uwtsd.ac.uk::27e085b8-0b01-4e2e-9a97-0574c4700065" providerId="AD" clId="Web-{FF75A098-4323-83F4-F9B3-B4757BB5C62F}"/>
    <pc:docChg chg="modSld">
      <pc:chgData name="Lariana Sliskova (2422145)" userId="S::2422145@student.uwtsd.ac.uk::27e085b8-0b01-4e2e-9a97-0574c4700065" providerId="AD" clId="Web-{FF75A098-4323-83F4-F9B3-B4757BB5C62F}" dt="2025-06-27T17:04:25.779" v="1492"/>
      <pc:docMkLst>
        <pc:docMk/>
      </pc:docMkLst>
      <pc:sldChg chg="modSp">
        <pc:chgData name="Lariana Sliskova (2422145)" userId="S::2422145@student.uwtsd.ac.uk::27e085b8-0b01-4e2e-9a97-0574c4700065" providerId="AD" clId="Web-{FF75A098-4323-83F4-F9B3-B4757BB5C62F}" dt="2025-06-27T16:11:27.278" v="1479" actId="20577"/>
        <pc:sldMkLst>
          <pc:docMk/>
          <pc:sldMk cId="109857222" sldId="256"/>
        </pc:sldMkLst>
        <pc:spChg chg="mod">
          <ac:chgData name="Lariana Sliskova (2422145)" userId="S::2422145@student.uwtsd.ac.uk::27e085b8-0b01-4e2e-9a97-0574c4700065" providerId="AD" clId="Web-{FF75A098-4323-83F4-F9B3-B4757BB5C62F}" dt="2025-06-27T16:11:27.278" v="1479" actId="20577"/>
          <ac:spMkLst>
            <pc:docMk/>
            <pc:sldMk cId="109857222" sldId="256"/>
            <ac:spMk id="2" creationId="{00000000-0000-0000-0000-000000000000}"/>
          </ac:spMkLst>
        </pc:spChg>
        <pc:spChg chg="mod">
          <ac:chgData name="Lariana Sliskova (2422145)" userId="S::2422145@student.uwtsd.ac.uk::27e085b8-0b01-4e2e-9a97-0574c4700065" providerId="AD" clId="Web-{FF75A098-4323-83F4-F9B3-B4757BB5C62F}" dt="2025-06-27T15:13:57.934" v="485" actId="20577"/>
          <ac:spMkLst>
            <pc:docMk/>
            <pc:sldMk cId="109857222" sldId="256"/>
            <ac:spMk id="3" creationId="{00000000-0000-0000-0000-000000000000}"/>
          </ac:spMkLst>
        </pc:spChg>
      </pc:sldChg>
      <pc:sldChg chg="modSp">
        <pc:chgData name="Lariana Sliskova (2422145)" userId="S::2422145@student.uwtsd.ac.uk::27e085b8-0b01-4e2e-9a97-0574c4700065" providerId="AD" clId="Web-{FF75A098-4323-83F4-F9B3-B4757BB5C62F}" dt="2025-06-27T14:52:48.855" v="385" actId="1076"/>
        <pc:sldMkLst>
          <pc:docMk/>
          <pc:sldMk cId="4292352490" sldId="266"/>
        </pc:sldMkLst>
        <pc:spChg chg="mod">
          <ac:chgData name="Lariana Sliskova (2422145)" userId="S::2422145@student.uwtsd.ac.uk::27e085b8-0b01-4e2e-9a97-0574c4700065" providerId="AD" clId="Web-{FF75A098-4323-83F4-F9B3-B4757BB5C62F}" dt="2025-06-27T14:52:08.197" v="377" actId="1076"/>
          <ac:spMkLst>
            <pc:docMk/>
            <pc:sldMk cId="4292352490" sldId="266"/>
            <ac:spMk id="3" creationId="{3CCB40B0-D1F8-F350-C6D5-211422F284B5}"/>
          </ac:spMkLst>
        </pc:spChg>
        <pc:spChg chg="mod">
          <ac:chgData name="Lariana Sliskova (2422145)" userId="S::2422145@student.uwtsd.ac.uk::27e085b8-0b01-4e2e-9a97-0574c4700065" providerId="AD" clId="Web-{FF75A098-4323-83F4-F9B3-B4757BB5C62F}" dt="2025-06-27T14:52:13.885" v="378" actId="1076"/>
          <ac:spMkLst>
            <pc:docMk/>
            <pc:sldMk cId="4292352490" sldId="266"/>
            <ac:spMk id="7" creationId="{2280782A-A670-C86C-79BD-53F8BD532CE7}"/>
          </ac:spMkLst>
        </pc:spChg>
        <pc:picChg chg="mod">
          <ac:chgData name="Lariana Sliskova (2422145)" userId="S::2422145@student.uwtsd.ac.uk::27e085b8-0b01-4e2e-9a97-0574c4700065" providerId="AD" clId="Web-{FF75A098-4323-83F4-F9B3-B4757BB5C62F}" dt="2025-06-27T14:52:48.855" v="385" actId="1076"/>
          <ac:picMkLst>
            <pc:docMk/>
            <pc:sldMk cId="4292352490" sldId="266"/>
            <ac:picMk id="2" creationId="{62EF9D87-61B1-656D-13A3-218771619D99}"/>
          </ac:picMkLst>
        </pc:picChg>
      </pc:sldChg>
      <pc:sldChg chg="addSp delSp modSp mod setBg">
        <pc:chgData name="Lariana Sliskova (2422145)" userId="S::2422145@student.uwtsd.ac.uk::27e085b8-0b01-4e2e-9a97-0574c4700065" providerId="AD" clId="Web-{FF75A098-4323-83F4-F9B3-B4757BB5C62F}" dt="2025-06-27T15:33:54.962" v="1135" actId="20577"/>
        <pc:sldMkLst>
          <pc:docMk/>
          <pc:sldMk cId="212142090" sldId="267"/>
        </pc:sldMkLst>
        <pc:spChg chg="mod">
          <ac:chgData name="Lariana Sliskova (2422145)" userId="S::2422145@student.uwtsd.ac.uk::27e085b8-0b01-4e2e-9a97-0574c4700065" providerId="AD" clId="Web-{FF75A098-4323-83F4-F9B3-B4757BB5C62F}" dt="2025-06-27T15:14:50.764" v="490" actId="20577"/>
          <ac:spMkLst>
            <pc:docMk/>
            <pc:sldMk cId="212142090" sldId="267"/>
            <ac:spMk id="2" creationId="{5610DE96-401E-3A4A-B2F2-E96CF8CFFB28}"/>
          </ac:spMkLst>
        </pc:spChg>
        <pc:spChg chg="add mod">
          <ac:chgData name="Lariana Sliskova (2422145)" userId="S::2422145@student.uwtsd.ac.uk::27e085b8-0b01-4e2e-9a97-0574c4700065" providerId="AD" clId="Web-{FF75A098-4323-83F4-F9B3-B4757BB5C62F}" dt="2025-06-27T15:33:54.962" v="1135" actId="20577"/>
          <ac:spMkLst>
            <pc:docMk/>
            <pc:sldMk cId="212142090" sldId="267"/>
            <ac:spMk id="4" creationId="{28E466B0-7FAC-5669-2B31-E4846E452181}"/>
          </ac:spMkLst>
        </pc:spChg>
      </pc:sldChg>
      <pc:sldChg chg="modSp">
        <pc:chgData name="Lariana Sliskova (2422145)" userId="S::2422145@student.uwtsd.ac.uk::27e085b8-0b01-4e2e-9a97-0574c4700065" providerId="AD" clId="Web-{FF75A098-4323-83F4-F9B3-B4757BB5C62F}" dt="2025-06-27T16:11:07.606" v="1465" actId="20577"/>
        <pc:sldMkLst>
          <pc:docMk/>
          <pc:sldMk cId="764140271" sldId="268"/>
        </pc:sldMkLst>
      </pc:sldChg>
      <pc:sldChg chg="addSp delSp modSp mod setBg">
        <pc:chgData name="Lariana Sliskova (2422145)" userId="S::2422145@student.uwtsd.ac.uk::27e085b8-0b01-4e2e-9a97-0574c4700065" providerId="AD" clId="Web-{FF75A098-4323-83F4-F9B3-B4757BB5C62F}" dt="2025-06-27T16:10:35.026" v="1451" actId="20577"/>
        <pc:sldMkLst>
          <pc:docMk/>
          <pc:sldMk cId="235819715" sldId="269"/>
        </pc:sldMkLst>
        <pc:spChg chg="add mod">
          <ac:chgData name="Lariana Sliskova (2422145)" userId="S::2422145@student.uwtsd.ac.uk::27e085b8-0b01-4e2e-9a97-0574c4700065" providerId="AD" clId="Web-{FF75A098-4323-83F4-F9B3-B4757BB5C62F}" dt="2025-06-27T16:06:57.487" v="1424"/>
          <ac:spMkLst>
            <pc:docMk/>
            <pc:sldMk cId="235819715" sldId="269"/>
            <ac:spMk id="2" creationId="{8630BC44-8C2E-F3B4-0308-89D357DC0DA1}"/>
          </ac:spMkLst>
        </pc:spChg>
        <pc:spChg chg="add">
          <ac:chgData name="Lariana Sliskova (2422145)" userId="S::2422145@student.uwtsd.ac.uk::27e085b8-0b01-4e2e-9a97-0574c4700065" providerId="AD" clId="Web-{FF75A098-4323-83F4-F9B3-B4757BB5C62F}" dt="2025-06-27T16:06:57.487" v="1424"/>
          <ac:spMkLst>
            <pc:docMk/>
            <pc:sldMk cId="235819715" sldId="269"/>
            <ac:spMk id="36" creationId="{2EB492CD-616E-47F8-933B-5E2D952A0593}"/>
          </ac:spMkLst>
        </pc:spChg>
        <pc:spChg chg="add">
          <ac:chgData name="Lariana Sliskova (2422145)" userId="S::2422145@student.uwtsd.ac.uk::27e085b8-0b01-4e2e-9a97-0574c4700065" providerId="AD" clId="Web-{FF75A098-4323-83F4-F9B3-B4757BB5C62F}" dt="2025-06-27T16:06:57.487" v="1424"/>
          <ac:spMkLst>
            <pc:docMk/>
            <pc:sldMk cId="235819715" sldId="269"/>
            <ac:spMk id="38" creationId="{59383CF9-23B5-4335-9B21-1791C4CF1C75}"/>
          </ac:spMkLst>
        </pc:spChg>
        <pc:spChg chg="add">
          <ac:chgData name="Lariana Sliskova (2422145)" userId="S::2422145@student.uwtsd.ac.uk::27e085b8-0b01-4e2e-9a97-0574c4700065" providerId="AD" clId="Web-{FF75A098-4323-83F4-F9B3-B4757BB5C62F}" dt="2025-06-27T16:06:57.487" v="1424"/>
          <ac:spMkLst>
            <pc:docMk/>
            <pc:sldMk cId="235819715" sldId="269"/>
            <ac:spMk id="40" creationId="{0007FE00-9498-4706-B255-6437B0252C02}"/>
          </ac:spMkLst>
        </pc:spChg>
        <pc:picChg chg="add mod">
          <ac:chgData name="Lariana Sliskova (2422145)" userId="S::2422145@student.uwtsd.ac.uk::27e085b8-0b01-4e2e-9a97-0574c4700065" providerId="AD" clId="Web-{FF75A098-4323-83F4-F9B3-B4757BB5C62F}" dt="2025-06-27T16:06:57.487" v="1424"/>
          <ac:picMkLst>
            <pc:docMk/>
            <pc:sldMk cId="235819715" sldId="269"/>
            <ac:picMk id="3" creationId="{2FD8B475-60C7-2682-D9AD-2493ECC29B11}"/>
          </ac:picMkLst>
        </pc:picChg>
      </pc:sldChg>
      <pc:sldChg chg="addSp modSp addAnim delAnim modAnim">
        <pc:chgData name="Lariana Sliskova (2422145)" userId="S::2422145@student.uwtsd.ac.uk::27e085b8-0b01-4e2e-9a97-0574c4700065" providerId="AD" clId="Web-{FF75A098-4323-83F4-F9B3-B4757BB5C62F}" dt="2025-06-27T17:04:25.779" v="1492"/>
        <pc:sldMkLst>
          <pc:docMk/>
          <pc:sldMk cId="3855710951" sldId="270"/>
        </pc:sldMkLst>
        <pc:spChg chg="add mod">
          <ac:chgData name="Lariana Sliskova (2422145)" userId="S::2422145@student.uwtsd.ac.uk::27e085b8-0b01-4e2e-9a97-0574c4700065" providerId="AD" clId="Web-{FF75A098-4323-83F4-F9B3-B4757BB5C62F}" dt="2025-06-27T17:00:40.381" v="1480" actId="1076"/>
          <ac:spMkLst>
            <pc:docMk/>
            <pc:sldMk cId="3855710951" sldId="270"/>
            <ac:spMk id="3" creationId="{A3EE8667-E5D8-F64E-68CF-ECC39EBC4035}"/>
          </ac:spMkLst>
        </pc:spChg>
        <pc:spChg chg="mod">
          <ac:chgData name="Lariana Sliskova (2422145)" userId="S::2422145@student.uwtsd.ac.uk::27e085b8-0b01-4e2e-9a97-0574c4700065" providerId="AD" clId="Web-{FF75A098-4323-83F4-F9B3-B4757BB5C62F}" dt="2025-06-27T14:51:32.040" v="375" actId="1076"/>
          <ac:spMkLst>
            <pc:docMk/>
            <pc:sldMk cId="3855710951" sldId="270"/>
            <ac:spMk id="5" creationId="{202B991D-5983-B2B5-DF31-8484684E4991}"/>
          </ac:spMkLst>
        </pc:spChg>
        <pc:picChg chg="mod">
          <ac:chgData name="Lariana Sliskova (2422145)" userId="S::2422145@student.uwtsd.ac.uk::27e085b8-0b01-4e2e-9a97-0574c4700065" providerId="AD" clId="Web-{FF75A098-4323-83F4-F9B3-B4757BB5C62F}" dt="2025-06-27T14:51:14.742" v="373" actId="1076"/>
          <ac:picMkLst>
            <pc:docMk/>
            <pc:sldMk cId="3855710951" sldId="270"/>
            <ac:picMk id="4" creationId="{A7C38410-40F3-D501-CC18-CA6EBA54CFC0}"/>
          </ac:picMkLst>
        </pc:picChg>
      </pc:sldChg>
    </pc:docChg>
  </pc:docChgLst>
  <pc:docChgLst>
    <pc:chgData name="Lariana Sliskova (2422145)" userId="S::2422145@student.uwtsd.ac.uk::27e085b8-0b01-4e2e-9a97-0574c4700065" providerId="AD" clId="Web-{2AB7F067-7766-F789-827F-8C0D6163556C}"/>
    <pc:docChg chg="addSld modSld">
      <pc:chgData name="Lariana Sliskova (2422145)" userId="S::2422145@student.uwtsd.ac.uk::27e085b8-0b01-4e2e-9a97-0574c4700065" providerId="AD" clId="Web-{2AB7F067-7766-F789-827F-8C0D6163556C}" dt="2025-06-28T17:09:15.129" v="274" actId="20577"/>
      <pc:docMkLst>
        <pc:docMk/>
      </pc:docMkLst>
      <pc:sldChg chg="modSp">
        <pc:chgData name="Lariana Sliskova (2422145)" userId="S::2422145@student.uwtsd.ac.uk::27e085b8-0b01-4e2e-9a97-0574c4700065" providerId="AD" clId="Web-{2AB7F067-7766-F789-827F-8C0D6163556C}" dt="2025-06-28T16:59:15.119" v="18" actId="20577"/>
        <pc:sldMkLst>
          <pc:docMk/>
          <pc:sldMk cId="212142090" sldId="267"/>
        </pc:sldMkLst>
        <pc:spChg chg="mod">
          <ac:chgData name="Lariana Sliskova (2422145)" userId="S::2422145@student.uwtsd.ac.uk::27e085b8-0b01-4e2e-9a97-0574c4700065" providerId="AD" clId="Web-{2AB7F067-7766-F789-827F-8C0D6163556C}" dt="2025-06-28T16:59:15.119" v="18" actId="20577"/>
          <ac:spMkLst>
            <pc:docMk/>
            <pc:sldMk cId="212142090" sldId="267"/>
            <ac:spMk id="4" creationId="{28E466B0-7FAC-5669-2B31-E4846E452181}"/>
          </ac:spMkLst>
        </pc:spChg>
      </pc:sldChg>
      <pc:sldChg chg="addSp delSp modSp new mod setBg">
        <pc:chgData name="Lariana Sliskova (2422145)" userId="S::2422145@student.uwtsd.ac.uk::27e085b8-0b01-4e2e-9a97-0574c4700065" providerId="AD" clId="Web-{2AB7F067-7766-F789-827F-8C0D6163556C}" dt="2025-06-28T17:09:15.129" v="274" actId="20577"/>
        <pc:sldMkLst>
          <pc:docMk/>
          <pc:sldMk cId="2766894417" sldId="271"/>
        </pc:sldMkLst>
        <pc:spChg chg="del">
          <ac:chgData name="Lariana Sliskova (2422145)" userId="S::2422145@student.uwtsd.ac.uk::27e085b8-0b01-4e2e-9a97-0574c4700065" providerId="AD" clId="Web-{2AB7F067-7766-F789-827F-8C0D6163556C}" dt="2025-06-28T16:58:06.180" v="1"/>
          <ac:spMkLst>
            <pc:docMk/>
            <pc:sldMk cId="2766894417" sldId="271"/>
            <ac:spMk id="2" creationId="{97D0E4B2-658D-77D6-171E-63806175DD29}"/>
          </ac:spMkLst>
        </pc:spChg>
        <pc:spChg chg="del">
          <ac:chgData name="Lariana Sliskova (2422145)" userId="S::2422145@student.uwtsd.ac.uk::27e085b8-0b01-4e2e-9a97-0574c4700065" providerId="AD" clId="Web-{2AB7F067-7766-F789-827F-8C0D6163556C}" dt="2025-06-28T16:58:14.164" v="2"/>
          <ac:spMkLst>
            <pc:docMk/>
            <pc:sldMk cId="2766894417" sldId="271"/>
            <ac:spMk id="3" creationId="{E0E9404B-E456-82F2-CE88-8ABC5B92B0E2}"/>
          </ac:spMkLst>
        </pc:spChg>
        <pc:spChg chg="add mod">
          <ac:chgData name="Lariana Sliskova (2422145)" userId="S::2422145@student.uwtsd.ac.uk::27e085b8-0b01-4e2e-9a97-0574c4700065" providerId="AD" clId="Web-{2AB7F067-7766-F789-827F-8C0D6163556C}" dt="2025-06-28T16:59:46.902" v="30" actId="1076"/>
          <ac:spMkLst>
            <pc:docMk/>
            <pc:sldMk cId="2766894417" sldId="271"/>
            <ac:spMk id="4" creationId="{D8738236-078A-100B-F2D2-F5A067F13989}"/>
          </ac:spMkLst>
        </pc:spChg>
        <pc:spChg chg="add">
          <ac:chgData name="Lariana Sliskova (2422145)" userId="S::2422145@student.uwtsd.ac.uk::27e085b8-0b01-4e2e-9a97-0574c4700065" providerId="AD" clId="Web-{2AB7F067-7766-F789-827F-8C0D6163556C}" dt="2025-06-28T16:59:56.058" v="31"/>
          <ac:spMkLst>
            <pc:docMk/>
            <pc:sldMk cId="2766894417" sldId="271"/>
            <ac:spMk id="5" creationId="{2C04E460-23DE-51D8-C8AE-9A8FF0F9935E}"/>
          </ac:spMkLst>
        </pc:spChg>
        <pc:spChg chg="add mod">
          <ac:chgData name="Lariana Sliskova (2422145)" userId="S::2422145@student.uwtsd.ac.uk::27e085b8-0b01-4e2e-9a97-0574c4700065" providerId="AD" clId="Web-{2AB7F067-7766-F789-827F-8C0D6163556C}" dt="2025-06-28T17:09:15.129" v="274" actId="20577"/>
          <ac:spMkLst>
            <pc:docMk/>
            <pc:sldMk cId="2766894417" sldId="271"/>
            <ac:spMk id="6" creationId="{E9F6FB9E-D077-2FAA-F119-A408D51505B9}"/>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C9FAF7-6B47-4208-94CA-71616A528B6C}"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E5824493-EC58-41C5-9EB1-A11B4705A57A}">
      <dgm:prSet phldr="0"/>
      <dgm:spPr/>
      <dgm:t>
        <a:bodyPr/>
        <a:lstStyle/>
        <a:p>
          <a:r>
            <a:rPr lang="en-GB" b="1">
              <a:latin typeface="Aptos Display" panose="020F0302020204030204"/>
            </a:rPr>
            <a:t>Adult – Adult – mutual trust and collaborative problem solving. In teams, adult to adult talks means decisions are data driven and people feel equally heard, which supports fair delegation and genuine recognition </a:t>
          </a:r>
          <a:endParaRPr lang="en-GB" b="1"/>
        </a:p>
      </dgm:t>
    </dgm:pt>
    <dgm:pt modelId="{828B3BC9-5D6E-4734-9196-1033CC47CE19}" type="parTrans" cxnId="{EAC0BB88-6DCE-4ED1-B350-514426A41BFE}">
      <dgm:prSet/>
      <dgm:spPr/>
      <dgm:t>
        <a:bodyPr/>
        <a:lstStyle/>
        <a:p>
          <a:endParaRPr lang="en-US"/>
        </a:p>
      </dgm:t>
    </dgm:pt>
    <dgm:pt modelId="{79AA8FC7-F4A7-49FE-9366-660E8C98D874}" type="sibTrans" cxnId="{EAC0BB88-6DCE-4ED1-B350-514426A41BFE}">
      <dgm:prSet/>
      <dgm:spPr/>
      <dgm:t>
        <a:bodyPr/>
        <a:lstStyle/>
        <a:p>
          <a:endParaRPr lang="en-US"/>
        </a:p>
      </dgm:t>
    </dgm:pt>
    <dgm:pt modelId="{F923D66C-B4DE-4451-8D5E-41AF34680EA5}">
      <dgm:prSet phldr="0"/>
      <dgm:spPr/>
      <dgm:t>
        <a:bodyPr/>
        <a:lstStyle/>
        <a:p>
          <a:r>
            <a:rPr lang="en-GB" b="1">
              <a:latin typeface="Aptos Display" panose="020F0302020204030204"/>
            </a:rPr>
            <a:t>Nurturing parent – supportive, encouraging. Team leader acting as 'nurturing parents' give constructive feedback, and praise building confidence (effective recognition)</a:t>
          </a:r>
        </a:p>
      </dgm:t>
    </dgm:pt>
    <dgm:pt modelId="{853D24B6-8FCB-466B-935E-2097EAE2ED37}" type="parTrans" cxnId="{B3B53A5D-9508-4E93-8217-E8F7FDF7330C}">
      <dgm:prSet/>
      <dgm:spPr/>
    </dgm:pt>
    <dgm:pt modelId="{EB455587-4D55-4C51-AE0B-423AFC5EB336}" type="sibTrans" cxnId="{B3B53A5D-9508-4E93-8217-E8F7FDF7330C}">
      <dgm:prSet/>
      <dgm:spPr/>
    </dgm:pt>
    <dgm:pt modelId="{52BB1156-19FB-49DF-BD19-1BD515F09830}">
      <dgm:prSet phldr="0"/>
      <dgm:spPr/>
      <dgm:t>
        <a:bodyPr/>
        <a:lstStyle/>
        <a:p>
          <a:r>
            <a:rPr lang="en-GB" b="1">
              <a:latin typeface="Aptos Display" panose="020F0302020204030204"/>
            </a:rPr>
            <a:t>Critical parent – controlling, judgemental. If leaders slip into critical parent style, they criticise and micromanage, which stifles creativity and lowers morale. </a:t>
          </a:r>
        </a:p>
      </dgm:t>
    </dgm:pt>
    <dgm:pt modelId="{9A1AADF5-A0BB-4B48-A1B5-B917D057B76C}" type="parTrans" cxnId="{578F6AA7-3D1F-43AD-9812-DE3362FD197F}">
      <dgm:prSet/>
      <dgm:spPr/>
    </dgm:pt>
    <dgm:pt modelId="{ED9341FE-2C60-472C-908B-FB1B9F6EF283}" type="sibTrans" cxnId="{578F6AA7-3D1F-43AD-9812-DE3362FD197F}">
      <dgm:prSet/>
      <dgm:spPr/>
    </dgm:pt>
    <dgm:pt modelId="{62AB3626-9592-41C3-8679-5B223024D04A}">
      <dgm:prSet phldr="0"/>
      <dgm:spPr/>
      <dgm:t>
        <a:bodyPr/>
        <a:lstStyle/>
        <a:p>
          <a:pPr rtl="0"/>
          <a:r>
            <a:rPr lang="en-GB" b="1">
              <a:latin typeface="Aptos Display" panose="020F0302020204030204"/>
            </a:rPr>
            <a:t>Child state – Can show up in two ways – Free child (</a:t>
          </a:r>
          <a:r>
            <a:rPr lang="en-GB" b="1" err="1">
              <a:latin typeface="Aptos Display" panose="020F0302020204030204"/>
            </a:rPr>
            <a:t>creative,playful</a:t>
          </a:r>
          <a:r>
            <a:rPr lang="en-GB" b="1">
              <a:latin typeface="Aptos Display" panose="020F0302020204030204"/>
            </a:rPr>
            <a:t>, full of ideas ) or as a compliant / approval seeking child  who looks for praise and avoids conflict </a:t>
          </a:r>
        </a:p>
      </dgm:t>
    </dgm:pt>
    <dgm:pt modelId="{550B773A-A596-45FA-AA71-23147EDB6860}" type="parTrans" cxnId="{ECE5A18E-0FC4-4751-923B-F53AB78D9EFC}">
      <dgm:prSet/>
      <dgm:spPr/>
    </dgm:pt>
    <dgm:pt modelId="{EB13695D-C8C7-4D5F-8267-A73D8783469A}" type="sibTrans" cxnId="{ECE5A18E-0FC4-4751-923B-F53AB78D9EFC}">
      <dgm:prSet/>
      <dgm:spPr/>
    </dgm:pt>
    <dgm:pt modelId="{C188AB5B-034D-4D72-9B7B-B81BA91CF906}" type="pres">
      <dgm:prSet presAssocID="{D8C9FAF7-6B47-4208-94CA-71616A528B6C}" presName="linear" presStyleCnt="0">
        <dgm:presLayoutVars>
          <dgm:animLvl val="lvl"/>
          <dgm:resizeHandles val="exact"/>
        </dgm:presLayoutVars>
      </dgm:prSet>
      <dgm:spPr/>
    </dgm:pt>
    <dgm:pt modelId="{B39C47A8-9024-4A85-8DAD-47097DD24FC2}" type="pres">
      <dgm:prSet presAssocID="{E5824493-EC58-41C5-9EB1-A11B4705A57A}" presName="parentText" presStyleLbl="node1" presStyleIdx="0" presStyleCnt="4">
        <dgm:presLayoutVars>
          <dgm:chMax val="0"/>
          <dgm:bulletEnabled val="1"/>
        </dgm:presLayoutVars>
      </dgm:prSet>
      <dgm:spPr/>
    </dgm:pt>
    <dgm:pt modelId="{1B7A8FF7-8F7C-45ED-BB72-FF2453B9CE4C}" type="pres">
      <dgm:prSet presAssocID="{79AA8FC7-F4A7-49FE-9366-660E8C98D874}" presName="spacer" presStyleCnt="0"/>
      <dgm:spPr/>
    </dgm:pt>
    <dgm:pt modelId="{05292D0A-445D-4589-A3C4-F3A1B969C07A}" type="pres">
      <dgm:prSet presAssocID="{F923D66C-B4DE-4451-8D5E-41AF34680EA5}" presName="parentText" presStyleLbl="node1" presStyleIdx="1" presStyleCnt="4">
        <dgm:presLayoutVars>
          <dgm:chMax val="0"/>
          <dgm:bulletEnabled val="1"/>
        </dgm:presLayoutVars>
      </dgm:prSet>
      <dgm:spPr/>
    </dgm:pt>
    <dgm:pt modelId="{56D8B708-A87A-4A43-87AF-684CFAE6151B}" type="pres">
      <dgm:prSet presAssocID="{EB455587-4D55-4C51-AE0B-423AFC5EB336}" presName="spacer" presStyleCnt="0"/>
      <dgm:spPr/>
    </dgm:pt>
    <dgm:pt modelId="{480C328A-DCC9-4A54-9B82-30BB1144AD17}" type="pres">
      <dgm:prSet presAssocID="{52BB1156-19FB-49DF-BD19-1BD515F09830}" presName="parentText" presStyleLbl="node1" presStyleIdx="2" presStyleCnt="4">
        <dgm:presLayoutVars>
          <dgm:chMax val="0"/>
          <dgm:bulletEnabled val="1"/>
        </dgm:presLayoutVars>
      </dgm:prSet>
      <dgm:spPr/>
    </dgm:pt>
    <dgm:pt modelId="{D0F879C3-3ECE-4355-A465-B48D8EBA6BF6}" type="pres">
      <dgm:prSet presAssocID="{ED9341FE-2C60-472C-908B-FB1B9F6EF283}" presName="spacer" presStyleCnt="0"/>
      <dgm:spPr/>
    </dgm:pt>
    <dgm:pt modelId="{02CAFE32-AE50-496F-8001-71E1339711DB}" type="pres">
      <dgm:prSet presAssocID="{62AB3626-9592-41C3-8679-5B223024D04A}" presName="parentText" presStyleLbl="node1" presStyleIdx="3" presStyleCnt="4">
        <dgm:presLayoutVars>
          <dgm:chMax val="0"/>
          <dgm:bulletEnabled val="1"/>
        </dgm:presLayoutVars>
      </dgm:prSet>
      <dgm:spPr/>
    </dgm:pt>
  </dgm:ptLst>
  <dgm:cxnLst>
    <dgm:cxn modelId="{23717725-5D89-4033-A274-89E0027C7C84}" type="presOf" srcId="{62AB3626-9592-41C3-8679-5B223024D04A}" destId="{02CAFE32-AE50-496F-8001-71E1339711DB}" srcOrd="0" destOrd="0" presId="urn:microsoft.com/office/officeart/2005/8/layout/vList2"/>
    <dgm:cxn modelId="{BBCB9335-4005-45DB-BAB3-1DAD820FEEB5}" type="presOf" srcId="{D8C9FAF7-6B47-4208-94CA-71616A528B6C}" destId="{C188AB5B-034D-4D72-9B7B-B81BA91CF906}" srcOrd="0" destOrd="0" presId="urn:microsoft.com/office/officeart/2005/8/layout/vList2"/>
    <dgm:cxn modelId="{D192AC5B-1211-4B5B-87AC-876889D02B2F}" type="presOf" srcId="{52BB1156-19FB-49DF-BD19-1BD515F09830}" destId="{480C328A-DCC9-4A54-9B82-30BB1144AD17}" srcOrd="0" destOrd="0" presId="urn:microsoft.com/office/officeart/2005/8/layout/vList2"/>
    <dgm:cxn modelId="{B3B53A5D-9508-4E93-8217-E8F7FDF7330C}" srcId="{D8C9FAF7-6B47-4208-94CA-71616A528B6C}" destId="{F923D66C-B4DE-4451-8D5E-41AF34680EA5}" srcOrd="1" destOrd="0" parTransId="{853D24B6-8FCB-466B-935E-2097EAE2ED37}" sibTransId="{EB455587-4D55-4C51-AE0B-423AFC5EB336}"/>
    <dgm:cxn modelId="{EAC0BB88-6DCE-4ED1-B350-514426A41BFE}" srcId="{D8C9FAF7-6B47-4208-94CA-71616A528B6C}" destId="{E5824493-EC58-41C5-9EB1-A11B4705A57A}" srcOrd="0" destOrd="0" parTransId="{828B3BC9-5D6E-4734-9196-1033CC47CE19}" sibTransId="{79AA8FC7-F4A7-49FE-9366-660E8C98D874}"/>
    <dgm:cxn modelId="{ECE5A18E-0FC4-4751-923B-F53AB78D9EFC}" srcId="{D8C9FAF7-6B47-4208-94CA-71616A528B6C}" destId="{62AB3626-9592-41C3-8679-5B223024D04A}" srcOrd="3" destOrd="0" parTransId="{550B773A-A596-45FA-AA71-23147EDB6860}" sibTransId="{EB13695D-C8C7-4D5F-8267-A73D8783469A}"/>
    <dgm:cxn modelId="{578F6AA7-3D1F-43AD-9812-DE3362FD197F}" srcId="{D8C9FAF7-6B47-4208-94CA-71616A528B6C}" destId="{52BB1156-19FB-49DF-BD19-1BD515F09830}" srcOrd="2" destOrd="0" parTransId="{9A1AADF5-A0BB-4B48-A1B5-B917D057B76C}" sibTransId="{ED9341FE-2C60-472C-908B-FB1B9F6EF283}"/>
    <dgm:cxn modelId="{9332A3FA-2DFC-4175-8D3C-DF2AE41DC9CD}" type="presOf" srcId="{F923D66C-B4DE-4451-8D5E-41AF34680EA5}" destId="{05292D0A-445D-4589-A3C4-F3A1B969C07A}" srcOrd="0" destOrd="0" presId="urn:microsoft.com/office/officeart/2005/8/layout/vList2"/>
    <dgm:cxn modelId="{B0B9B4FD-737D-46EB-A1CF-E8B4CEE278C4}" type="presOf" srcId="{E5824493-EC58-41C5-9EB1-A11B4705A57A}" destId="{B39C47A8-9024-4A85-8DAD-47097DD24FC2}" srcOrd="0" destOrd="0" presId="urn:microsoft.com/office/officeart/2005/8/layout/vList2"/>
    <dgm:cxn modelId="{6DFBA5E2-AB00-4D73-80E2-3E84A2524C77}" type="presParOf" srcId="{C188AB5B-034D-4D72-9B7B-B81BA91CF906}" destId="{B39C47A8-9024-4A85-8DAD-47097DD24FC2}" srcOrd="0" destOrd="0" presId="urn:microsoft.com/office/officeart/2005/8/layout/vList2"/>
    <dgm:cxn modelId="{857FF277-A75C-498B-B3FB-C78A417272F3}" type="presParOf" srcId="{C188AB5B-034D-4D72-9B7B-B81BA91CF906}" destId="{1B7A8FF7-8F7C-45ED-BB72-FF2453B9CE4C}" srcOrd="1" destOrd="0" presId="urn:microsoft.com/office/officeart/2005/8/layout/vList2"/>
    <dgm:cxn modelId="{104B4D59-22A2-4FF8-9F79-905C0228D11A}" type="presParOf" srcId="{C188AB5B-034D-4D72-9B7B-B81BA91CF906}" destId="{05292D0A-445D-4589-A3C4-F3A1B969C07A}" srcOrd="2" destOrd="0" presId="urn:microsoft.com/office/officeart/2005/8/layout/vList2"/>
    <dgm:cxn modelId="{67AEAC91-F1F1-477D-8813-1475396ED607}" type="presParOf" srcId="{C188AB5B-034D-4D72-9B7B-B81BA91CF906}" destId="{56D8B708-A87A-4A43-87AF-684CFAE6151B}" srcOrd="3" destOrd="0" presId="urn:microsoft.com/office/officeart/2005/8/layout/vList2"/>
    <dgm:cxn modelId="{7176D219-B723-48AA-9221-ABB6163DCA76}" type="presParOf" srcId="{C188AB5B-034D-4D72-9B7B-B81BA91CF906}" destId="{480C328A-DCC9-4A54-9B82-30BB1144AD17}" srcOrd="4" destOrd="0" presId="urn:microsoft.com/office/officeart/2005/8/layout/vList2"/>
    <dgm:cxn modelId="{D402021E-A637-4FE8-8016-43BAA365954B}" type="presParOf" srcId="{C188AB5B-034D-4D72-9B7B-B81BA91CF906}" destId="{D0F879C3-3ECE-4355-A465-B48D8EBA6BF6}" srcOrd="5" destOrd="0" presId="urn:microsoft.com/office/officeart/2005/8/layout/vList2"/>
    <dgm:cxn modelId="{89D4F1D5-D0D5-42EA-B78D-78D2BBE81080}" type="presParOf" srcId="{C188AB5B-034D-4D72-9B7B-B81BA91CF906}" destId="{02CAFE32-AE50-496F-8001-71E1339711D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0E9940-0445-44D9-962D-37005535AEF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45063FD-B7A3-4F9A-8209-13761522CA36}">
      <dgm:prSet/>
      <dgm:spPr/>
      <dgm:t>
        <a:bodyPr/>
        <a:lstStyle/>
        <a:p>
          <a:r>
            <a:rPr lang="en-US"/>
            <a:t>The ideal stance, 'I'm OK, you're OK', promotes mutual respect, healthy communication, and psychological safety. Leaders in this stance trust their teams, delegate with confidence, and offer sincere recognition. This boosts motivation, autonomy, and overall morale (Charokar,2024)</a:t>
          </a:r>
        </a:p>
      </dgm:t>
    </dgm:pt>
    <dgm:pt modelId="{7D227114-CB3F-450F-B0AD-6EC06FC87DE2}" type="parTrans" cxnId="{B6EB79FB-9B01-463F-A546-AE9E064237AE}">
      <dgm:prSet/>
      <dgm:spPr/>
      <dgm:t>
        <a:bodyPr/>
        <a:lstStyle/>
        <a:p>
          <a:endParaRPr lang="en-US"/>
        </a:p>
      </dgm:t>
    </dgm:pt>
    <dgm:pt modelId="{8B2CC319-3DA4-45CB-9BEE-EEC42C6DAE29}" type="sibTrans" cxnId="{B6EB79FB-9B01-463F-A546-AE9E064237AE}">
      <dgm:prSet/>
      <dgm:spPr/>
      <dgm:t>
        <a:bodyPr/>
        <a:lstStyle/>
        <a:p>
          <a:endParaRPr lang="en-US"/>
        </a:p>
      </dgm:t>
    </dgm:pt>
    <dgm:pt modelId="{F16B99BD-0339-462D-8289-97C2381BEEEB}">
      <dgm:prSet/>
      <dgm:spPr/>
      <dgm:t>
        <a:bodyPr/>
        <a:lstStyle/>
        <a:p>
          <a:r>
            <a:rPr lang="en-US"/>
            <a:t>In contrast, the OK, you're not OK stance leads to micromanagement, withheld praise, and team demotivation (Charokar,2024)</a:t>
          </a:r>
        </a:p>
      </dgm:t>
    </dgm:pt>
    <dgm:pt modelId="{6463FC05-8CD8-4D8D-AEEF-0C6C57765B6D}" type="parTrans" cxnId="{C2A51490-E5EF-4A44-8250-76968F514304}">
      <dgm:prSet/>
      <dgm:spPr/>
      <dgm:t>
        <a:bodyPr/>
        <a:lstStyle/>
        <a:p>
          <a:endParaRPr lang="en-US"/>
        </a:p>
      </dgm:t>
    </dgm:pt>
    <dgm:pt modelId="{37618C58-8A86-4123-89D6-F570798DB61F}" type="sibTrans" cxnId="{C2A51490-E5EF-4A44-8250-76968F514304}">
      <dgm:prSet/>
      <dgm:spPr/>
      <dgm:t>
        <a:bodyPr/>
        <a:lstStyle/>
        <a:p>
          <a:endParaRPr lang="en-US"/>
        </a:p>
      </dgm:t>
    </dgm:pt>
    <dgm:pt modelId="{F1413F90-1CE5-41CF-942B-2132CFC6959C}" type="pres">
      <dgm:prSet presAssocID="{B70E9940-0445-44D9-962D-37005535AEFA}" presName="linear" presStyleCnt="0">
        <dgm:presLayoutVars>
          <dgm:animLvl val="lvl"/>
          <dgm:resizeHandles val="exact"/>
        </dgm:presLayoutVars>
      </dgm:prSet>
      <dgm:spPr/>
    </dgm:pt>
    <dgm:pt modelId="{0F4EF43A-7258-44E4-9B56-6B5E6AF0DD46}" type="pres">
      <dgm:prSet presAssocID="{945063FD-B7A3-4F9A-8209-13761522CA36}" presName="parentText" presStyleLbl="node1" presStyleIdx="0" presStyleCnt="2">
        <dgm:presLayoutVars>
          <dgm:chMax val="0"/>
          <dgm:bulletEnabled val="1"/>
        </dgm:presLayoutVars>
      </dgm:prSet>
      <dgm:spPr/>
    </dgm:pt>
    <dgm:pt modelId="{15BCA2EC-4B93-4E04-82EA-4E10B21EE83A}" type="pres">
      <dgm:prSet presAssocID="{8B2CC319-3DA4-45CB-9BEE-EEC42C6DAE29}" presName="spacer" presStyleCnt="0"/>
      <dgm:spPr/>
    </dgm:pt>
    <dgm:pt modelId="{0B8FEAA6-A3DC-4EB9-913D-1B8908FD8B35}" type="pres">
      <dgm:prSet presAssocID="{F16B99BD-0339-462D-8289-97C2381BEEEB}" presName="parentText" presStyleLbl="node1" presStyleIdx="1" presStyleCnt="2">
        <dgm:presLayoutVars>
          <dgm:chMax val="0"/>
          <dgm:bulletEnabled val="1"/>
        </dgm:presLayoutVars>
      </dgm:prSet>
      <dgm:spPr/>
    </dgm:pt>
  </dgm:ptLst>
  <dgm:cxnLst>
    <dgm:cxn modelId="{A705F937-B5EE-4151-BF6C-70A6ABD013A1}" type="presOf" srcId="{B70E9940-0445-44D9-962D-37005535AEFA}" destId="{F1413F90-1CE5-41CF-942B-2132CFC6959C}" srcOrd="0" destOrd="0" presId="urn:microsoft.com/office/officeart/2005/8/layout/vList2"/>
    <dgm:cxn modelId="{C2A51490-E5EF-4A44-8250-76968F514304}" srcId="{B70E9940-0445-44D9-962D-37005535AEFA}" destId="{F16B99BD-0339-462D-8289-97C2381BEEEB}" srcOrd="1" destOrd="0" parTransId="{6463FC05-8CD8-4D8D-AEEF-0C6C57765B6D}" sibTransId="{37618C58-8A86-4123-89D6-F570798DB61F}"/>
    <dgm:cxn modelId="{DBC3D0F5-91AB-42EF-A02E-ECB6BE705E07}" type="presOf" srcId="{F16B99BD-0339-462D-8289-97C2381BEEEB}" destId="{0B8FEAA6-A3DC-4EB9-913D-1B8908FD8B35}" srcOrd="0" destOrd="0" presId="urn:microsoft.com/office/officeart/2005/8/layout/vList2"/>
    <dgm:cxn modelId="{58D02DF6-A684-493C-8C70-FC16898EA972}" type="presOf" srcId="{945063FD-B7A3-4F9A-8209-13761522CA36}" destId="{0F4EF43A-7258-44E4-9B56-6B5E6AF0DD46}" srcOrd="0" destOrd="0" presId="urn:microsoft.com/office/officeart/2005/8/layout/vList2"/>
    <dgm:cxn modelId="{B6EB79FB-9B01-463F-A546-AE9E064237AE}" srcId="{B70E9940-0445-44D9-962D-37005535AEFA}" destId="{945063FD-B7A3-4F9A-8209-13761522CA36}" srcOrd="0" destOrd="0" parTransId="{7D227114-CB3F-450F-B0AD-6EC06FC87DE2}" sibTransId="{8B2CC319-3DA4-45CB-9BEE-EEC42C6DAE29}"/>
    <dgm:cxn modelId="{EB6A2016-F66F-4FDC-836D-105E8C14C08C}" type="presParOf" srcId="{F1413F90-1CE5-41CF-942B-2132CFC6959C}" destId="{0F4EF43A-7258-44E4-9B56-6B5E6AF0DD46}" srcOrd="0" destOrd="0" presId="urn:microsoft.com/office/officeart/2005/8/layout/vList2"/>
    <dgm:cxn modelId="{96015DAC-4959-4363-87FB-63F417815D86}" type="presParOf" srcId="{F1413F90-1CE5-41CF-942B-2132CFC6959C}" destId="{15BCA2EC-4B93-4E04-82EA-4E10B21EE83A}" srcOrd="1" destOrd="0" presId="urn:microsoft.com/office/officeart/2005/8/layout/vList2"/>
    <dgm:cxn modelId="{0952BDED-4B74-4EA5-A01F-AACACA5E6E3E}" type="presParOf" srcId="{F1413F90-1CE5-41CF-942B-2132CFC6959C}" destId="{0B8FEAA6-A3DC-4EB9-913D-1B8908FD8B3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89066D-5B0E-48D3-8600-05BE33AB3C4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11F4F4B-AF9D-426E-984D-E35D254A0889}">
      <dgm:prSet/>
      <dgm:spPr/>
      <dgm:t>
        <a:bodyPr/>
        <a:lstStyle/>
        <a:p>
          <a:pPr>
            <a:lnSpc>
              <a:spcPct val="100000"/>
            </a:lnSpc>
          </a:pPr>
          <a:r>
            <a:rPr lang="en-GB" dirty="0"/>
            <a:t>Delegated tasks based on strengths --&gt; boosted morale</a:t>
          </a:r>
          <a:endParaRPr lang="en-US" dirty="0"/>
        </a:p>
      </dgm:t>
    </dgm:pt>
    <dgm:pt modelId="{E133B9BE-F5F8-4DE6-854E-653AC4785287}" type="parTrans" cxnId="{0E555A8F-DF60-4585-8DE7-482DA33B816A}">
      <dgm:prSet/>
      <dgm:spPr/>
      <dgm:t>
        <a:bodyPr/>
        <a:lstStyle/>
        <a:p>
          <a:endParaRPr lang="en-US"/>
        </a:p>
      </dgm:t>
    </dgm:pt>
    <dgm:pt modelId="{431438E7-E9B2-417A-A0B9-B64527F35C27}" type="sibTrans" cxnId="{0E555A8F-DF60-4585-8DE7-482DA33B816A}">
      <dgm:prSet/>
      <dgm:spPr/>
      <dgm:t>
        <a:bodyPr/>
        <a:lstStyle/>
        <a:p>
          <a:endParaRPr lang="en-US"/>
        </a:p>
      </dgm:t>
    </dgm:pt>
    <dgm:pt modelId="{01393381-A3B0-4FA4-83E8-BD27104ECFB0}">
      <dgm:prSet/>
      <dgm:spPr/>
      <dgm:t>
        <a:bodyPr/>
        <a:lstStyle/>
        <a:p>
          <a:pPr>
            <a:lnSpc>
              <a:spcPct val="100000"/>
            </a:lnSpc>
          </a:pPr>
          <a:r>
            <a:rPr lang="en-GB" dirty="0"/>
            <a:t>Gave praise for small wins (like saying 'Thank you')  --&gt; team felt valued and motivated (Michael,2004)</a:t>
          </a:r>
          <a:endParaRPr lang="en-US" dirty="0"/>
        </a:p>
      </dgm:t>
    </dgm:pt>
    <dgm:pt modelId="{CB2EF0DF-837B-4E4C-8C23-4049A2E2D39D}" type="parTrans" cxnId="{E799032F-1A8E-4D2F-82C5-66D02A337812}">
      <dgm:prSet/>
      <dgm:spPr/>
      <dgm:t>
        <a:bodyPr/>
        <a:lstStyle/>
        <a:p>
          <a:endParaRPr lang="en-US"/>
        </a:p>
      </dgm:t>
    </dgm:pt>
    <dgm:pt modelId="{9884772B-335D-43BF-9331-0FA257B809F1}" type="sibTrans" cxnId="{E799032F-1A8E-4D2F-82C5-66D02A337812}">
      <dgm:prSet/>
      <dgm:spPr/>
      <dgm:t>
        <a:bodyPr/>
        <a:lstStyle/>
        <a:p>
          <a:endParaRPr lang="en-US"/>
        </a:p>
      </dgm:t>
    </dgm:pt>
    <dgm:pt modelId="{2CF131A1-25ED-44AF-B4C2-E28743536C38}">
      <dgm:prSet/>
      <dgm:spPr/>
      <dgm:t>
        <a:bodyPr/>
        <a:lstStyle/>
        <a:p>
          <a:pPr>
            <a:lnSpc>
              <a:spcPct val="100000"/>
            </a:lnSpc>
          </a:pPr>
          <a:r>
            <a:rPr lang="en-GB" dirty="0"/>
            <a:t>Best teamwork happened when we stayed in' I'm OK, you're OK' stance</a:t>
          </a:r>
          <a:endParaRPr lang="en-US" dirty="0"/>
        </a:p>
      </dgm:t>
    </dgm:pt>
    <dgm:pt modelId="{DA42328C-AF0B-4888-83F3-A6D3F71EDEF4}" type="parTrans" cxnId="{79F64653-3E60-45C8-B36B-ABAB4F36F424}">
      <dgm:prSet/>
      <dgm:spPr/>
      <dgm:t>
        <a:bodyPr/>
        <a:lstStyle/>
        <a:p>
          <a:endParaRPr lang="en-US"/>
        </a:p>
      </dgm:t>
    </dgm:pt>
    <dgm:pt modelId="{ED60C038-7463-4AB6-B1E8-E40723C8C436}" type="sibTrans" cxnId="{79F64653-3E60-45C8-B36B-ABAB4F36F424}">
      <dgm:prSet/>
      <dgm:spPr/>
      <dgm:t>
        <a:bodyPr/>
        <a:lstStyle/>
        <a:p>
          <a:endParaRPr lang="en-US"/>
        </a:p>
      </dgm:t>
    </dgm:pt>
    <dgm:pt modelId="{FCC238CC-4519-4EAE-ADF9-1966981DB887}">
      <dgm:prSet/>
      <dgm:spPr/>
      <dgm:t>
        <a:bodyPr/>
        <a:lstStyle/>
        <a:p>
          <a:pPr>
            <a:lnSpc>
              <a:spcPct val="100000"/>
            </a:lnSpc>
          </a:pPr>
          <a:r>
            <a:rPr lang="en-GB" dirty="0"/>
            <a:t>Avoided drama triangle by setting clear goals</a:t>
          </a:r>
          <a:endParaRPr lang="en-US" dirty="0"/>
        </a:p>
      </dgm:t>
    </dgm:pt>
    <dgm:pt modelId="{9471543A-4439-4CD9-87B9-FBCE568CA75C}" type="parTrans" cxnId="{47F1C5A0-AB13-401D-AE88-BC7DDBD4EFE8}">
      <dgm:prSet/>
      <dgm:spPr/>
      <dgm:t>
        <a:bodyPr/>
        <a:lstStyle/>
        <a:p>
          <a:endParaRPr lang="en-US"/>
        </a:p>
      </dgm:t>
    </dgm:pt>
    <dgm:pt modelId="{DF427299-7BED-4FFA-8A77-39FFECA71183}" type="sibTrans" cxnId="{47F1C5A0-AB13-401D-AE88-BC7DDBD4EFE8}">
      <dgm:prSet/>
      <dgm:spPr/>
      <dgm:t>
        <a:bodyPr/>
        <a:lstStyle/>
        <a:p>
          <a:endParaRPr lang="en-US"/>
        </a:p>
      </dgm:t>
    </dgm:pt>
    <dgm:pt modelId="{73F85EBC-07B0-486D-AF5A-4C9CD21B6F9A}">
      <dgm:prSet/>
      <dgm:spPr/>
      <dgm:t>
        <a:bodyPr/>
        <a:lstStyle/>
        <a:p>
          <a:pPr rtl="0">
            <a:lnSpc>
              <a:spcPct val="100000"/>
            </a:lnSpc>
          </a:pPr>
          <a:r>
            <a:rPr lang="en-GB" dirty="0"/>
            <a:t>When problems arose, we fixed them by compromising to an agreement.  This relates to the Thomas Kilman model which is a theory which measures how people behave in conflict</a:t>
          </a:r>
          <a:r>
            <a:rPr lang="en-GB" dirty="0">
              <a:latin typeface="Aptos Display" panose="020F0302020204030204"/>
            </a:rPr>
            <a:t> (The Myers – Briggs Company, n.d).</a:t>
          </a:r>
          <a:r>
            <a:rPr lang="en-GB" dirty="0"/>
            <a:t> According to Thomas and Kilman (2008) compromising is moderately assertive and cooperative, seeking a quick, mutually acceptable solution. It involves partial satisfaction for both sides, often through splitting the difference or making concessions.</a:t>
          </a:r>
          <a:endParaRPr lang="en-US" dirty="0"/>
        </a:p>
      </dgm:t>
    </dgm:pt>
    <dgm:pt modelId="{92A5B901-15CB-443D-83CC-8BB5D75DC754}" type="parTrans" cxnId="{C9B79F46-4352-4392-9663-FD38B154111C}">
      <dgm:prSet/>
      <dgm:spPr/>
      <dgm:t>
        <a:bodyPr/>
        <a:lstStyle/>
        <a:p>
          <a:endParaRPr lang="en-US"/>
        </a:p>
      </dgm:t>
    </dgm:pt>
    <dgm:pt modelId="{98DF128E-FC9E-4487-B83B-7899DCD7C5C6}" type="sibTrans" cxnId="{C9B79F46-4352-4392-9663-FD38B154111C}">
      <dgm:prSet/>
      <dgm:spPr/>
      <dgm:t>
        <a:bodyPr/>
        <a:lstStyle/>
        <a:p>
          <a:endParaRPr lang="en-US"/>
        </a:p>
      </dgm:t>
    </dgm:pt>
    <dgm:pt modelId="{182A196E-711B-4DBB-893E-FABFC1544A94}" type="pres">
      <dgm:prSet presAssocID="{9189066D-5B0E-48D3-8600-05BE33AB3C4A}" presName="root" presStyleCnt="0">
        <dgm:presLayoutVars>
          <dgm:dir/>
          <dgm:resizeHandles val="exact"/>
        </dgm:presLayoutVars>
      </dgm:prSet>
      <dgm:spPr/>
    </dgm:pt>
    <dgm:pt modelId="{B79C0AC6-B106-4510-B33A-3EBD3C70CF92}" type="pres">
      <dgm:prSet presAssocID="{511F4F4B-AF9D-426E-984D-E35D254A0889}" presName="compNode" presStyleCnt="0"/>
      <dgm:spPr/>
    </dgm:pt>
    <dgm:pt modelId="{87BB735E-6B18-4E54-B61A-BA1C8CA139BF}" type="pres">
      <dgm:prSet presAssocID="{511F4F4B-AF9D-426E-984D-E35D254A0889}" presName="bgRect" presStyleLbl="bgShp" presStyleIdx="0" presStyleCnt="5"/>
      <dgm:spPr/>
    </dgm:pt>
    <dgm:pt modelId="{82E8AA77-45F3-48B8-B564-454831E4DF9E}" type="pres">
      <dgm:prSet presAssocID="{511F4F4B-AF9D-426E-984D-E35D254A088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3A2AE6EA-E789-41E1-A2EB-8B39C12AB73E}" type="pres">
      <dgm:prSet presAssocID="{511F4F4B-AF9D-426E-984D-E35D254A0889}" presName="spaceRect" presStyleCnt="0"/>
      <dgm:spPr/>
    </dgm:pt>
    <dgm:pt modelId="{13559806-078B-4CDE-8415-B6D7677EF76E}" type="pres">
      <dgm:prSet presAssocID="{511F4F4B-AF9D-426E-984D-E35D254A0889}" presName="parTx" presStyleLbl="revTx" presStyleIdx="0" presStyleCnt="5">
        <dgm:presLayoutVars>
          <dgm:chMax val="0"/>
          <dgm:chPref val="0"/>
        </dgm:presLayoutVars>
      </dgm:prSet>
      <dgm:spPr/>
    </dgm:pt>
    <dgm:pt modelId="{4293DD37-809B-4953-8B5F-9A2FE60B92FB}" type="pres">
      <dgm:prSet presAssocID="{431438E7-E9B2-417A-A0B9-B64527F35C27}" presName="sibTrans" presStyleCnt="0"/>
      <dgm:spPr/>
    </dgm:pt>
    <dgm:pt modelId="{24511DF6-DF88-4529-8CED-220A06F1380E}" type="pres">
      <dgm:prSet presAssocID="{01393381-A3B0-4FA4-83E8-BD27104ECFB0}" presName="compNode" presStyleCnt="0"/>
      <dgm:spPr/>
    </dgm:pt>
    <dgm:pt modelId="{F1E622E4-BE5A-424E-B9F9-2B461E572393}" type="pres">
      <dgm:prSet presAssocID="{01393381-A3B0-4FA4-83E8-BD27104ECFB0}" presName="bgRect" presStyleLbl="bgShp" presStyleIdx="1" presStyleCnt="5"/>
      <dgm:spPr/>
    </dgm:pt>
    <dgm:pt modelId="{F3AD81E0-BDFD-4B0C-B6C0-3D6BA1CC4A69}" type="pres">
      <dgm:prSet presAssocID="{01393381-A3B0-4FA4-83E8-BD27104ECFB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pping Hands"/>
        </a:ext>
      </dgm:extLst>
    </dgm:pt>
    <dgm:pt modelId="{6FDE601C-BC1B-4449-9BAC-57713466C061}" type="pres">
      <dgm:prSet presAssocID="{01393381-A3B0-4FA4-83E8-BD27104ECFB0}" presName="spaceRect" presStyleCnt="0"/>
      <dgm:spPr/>
    </dgm:pt>
    <dgm:pt modelId="{C3816D38-8264-4C2B-B9D9-68F99A10E02B}" type="pres">
      <dgm:prSet presAssocID="{01393381-A3B0-4FA4-83E8-BD27104ECFB0}" presName="parTx" presStyleLbl="revTx" presStyleIdx="1" presStyleCnt="5">
        <dgm:presLayoutVars>
          <dgm:chMax val="0"/>
          <dgm:chPref val="0"/>
        </dgm:presLayoutVars>
      </dgm:prSet>
      <dgm:spPr/>
    </dgm:pt>
    <dgm:pt modelId="{C08FBDDF-2EB3-4376-9D63-0CDF266E5C96}" type="pres">
      <dgm:prSet presAssocID="{9884772B-335D-43BF-9331-0FA257B809F1}" presName="sibTrans" presStyleCnt="0"/>
      <dgm:spPr/>
    </dgm:pt>
    <dgm:pt modelId="{CE6E5922-3ACA-46E1-8A2D-2DC2CB3AF7D9}" type="pres">
      <dgm:prSet presAssocID="{2CF131A1-25ED-44AF-B4C2-E28743536C38}" presName="compNode" presStyleCnt="0"/>
      <dgm:spPr/>
    </dgm:pt>
    <dgm:pt modelId="{55AFBEAE-8E95-4FA7-B53F-A6D2897C3A3F}" type="pres">
      <dgm:prSet presAssocID="{2CF131A1-25ED-44AF-B4C2-E28743536C38}" presName="bgRect" presStyleLbl="bgShp" presStyleIdx="2" presStyleCnt="5"/>
      <dgm:spPr/>
    </dgm:pt>
    <dgm:pt modelId="{6AF22141-0AC6-4689-9B2A-327876EB189E}" type="pres">
      <dgm:prSet presAssocID="{2CF131A1-25ED-44AF-B4C2-E28743536C3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ign Language"/>
        </a:ext>
      </dgm:extLst>
    </dgm:pt>
    <dgm:pt modelId="{D305BDE1-9A01-4472-83CB-980C589F41FE}" type="pres">
      <dgm:prSet presAssocID="{2CF131A1-25ED-44AF-B4C2-E28743536C38}" presName="spaceRect" presStyleCnt="0"/>
      <dgm:spPr/>
    </dgm:pt>
    <dgm:pt modelId="{8C9C1ED5-CC02-4DB4-8AB9-0422419A4DAA}" type="pres">
      <dgm:prSet presAssocID="{2CF131A1-25ED-44AF-B4C2-E28743536C38}" presName="parTx" presStyleLbl="revTx" presStyleIdx="2" presStyleCnt="5">
        <dgm:presLayoutVars>
          <dgm:chMax val="0"/>
          <dgm:chPref val="0"/>
        </dgm:presLayoutVars>
      </dgm:prSet>
      <dgm:spPr/>
    </dgm:pt>
    <dgm:pt modelId="{2FB4AA4F-BED0-413F-9F2A-B6208E843535}" type="pres">
      <dgm:prSet presAssocID="{ED60C038-7463-4AB6-B1E8-E40723C8C436}" presName="sibTrans" presStyleCnt="0"/>
      <dgm:spPr/>
    </dgm:pt>
    <dgm:pt modelId="{861E2DB1-5E27-43E8-87BA-F5C5C68EEBAC}" type="pres">
      <dgm:prSet presAssocID="{FCC238CC-4519-4EAE-ADF9-1966981DB887}" presName="compNode" presStyleCnt="0"/>
      <dgm:spPr/>
    </dgm:pt>
    <dgm:pt modelId="{8545442D-D379-499A-992C-36D2E6006A7C}" type="pres">
      <dgm:prSet presAssocID="{FCC238CC-4519-4EAE-ADF9-1966981DB887}" presName="bgRect" presStyleLbl="bgShp" presStyleIdx="3" presStyleCnt="5"/>
      <dgm:spPr/>
    </dgm:pt>
    <dgm:pt modelId="{9C34F157-C5A4-4EAA-A23E-D89C9102919E}" type="pres">
      <dgm:prSet presAssocID="{FCC238CC-4519-4EAE-ADF9-1966981DB88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rama"/>
        </a:ext>
      </dgm:extLst>
    </dgm:pt>
    <dgm:pt modelId="{7914D6B3-2265-408D-970C-B7AA1BBEC7C7}" type="pres">
      <dgm:prSet presAssocID="{FCC238CC-4519-4EAE-ADF9-1966981DB887}" presName="spaceRect" presStyleCnt="0"/>
      <dgm:spPr/>
    </dgm:pt>
    <dgm:pt modelId="{E074AEF2-D6B5-4A3B-B3FD-3E9FFC1DAAEA}" type="pres">
      <dgm:prSet presAssocID="{FCC238CC-4519-4EAE-ADF9-1966981DB887}" presName="parTx" presStyleLbl="revTx" presStyleIdx="3" presStyleCnt="5">
        <dgm:presLayoutVars>
          <dgm:chMax val="0"/>
          <dgm:chPref val="0"/>
        </dgm:presLayoutVars>
      </dgm:prSet>
      <dgm:spPr/>
    </dgm:pt>
    <dgm:pt modelId="{0388842B-0B68-4C19-90CF-9557260E0955}" type="pres">
      <dgm:prSet presAssocID="{DF427299-7BED-4FFA-8A77-39FFECA71183}" presName="sibTrans" presStyleCnt="0"/>
      <dgm:spPr/>
    </dgm:pt>
    <dgm:pt modelId="{7A9B95E6-C6D4-45A5-9E5E-9451734103EE}" type="pres">
      <dgm:prSet presAssocID="{73F85EBC-07B0-486D-AF5A-4C9CD21B6F9A}" presName="compNode" presStyleCnt="0"/>
      <dgm:spPr/>
    </dgm:pt>
    <dgm:pt modelId="{DD84E916-0151-4144-B6C4-DB1CBA2E9174}" type="pres">
      <dgm:prSet presAssocID="{73F85EBC-07B0-486D-AF5A-4C9CD21B6F9A}" presName="bgRect" presStyleLbl="bgShp" presStyleIdx="4" presStyleCnt="5"/>
      <dgm:spPr/>
    </dgm:pt>
    <dgm:pt modelId="{392F3C07-67C6-47D8-B000-E3FA97BA6ED0}" type="pres">
      <dgm:prSet presAssocID="{73F85EBC-07B0-486D-AF5A-4C9CD21B6F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avel"/>
        </a:ext>
      </dgm:extLst>
    </dgm:pt>
    <dgm:pt modelId="{3E40949E-47C8-46D0-BE34-AA2DF1DF5AA9}" type="pres">
      <dgm:prSet presAssocID="{73F85EBC-07B0-486D-AF5A-4C9CD21B6F9A}" presName="spaceRect" presStyleCnt="0"/>
      <dgm:spPr/>
    </dgm:pt>
    <dgm:pt modelId="{30BF5695-92CC-4671-9C06-F2449E7C88B4}" type="pres">
      <dgm:prSet presAssocID="{73F85EBC-07B0-486D-AF5A-4C9CD21B6F9A}" presName="parTx" presStyleLbl="revTx" presStyleIdx="4" presStyleCnt="5">
        <dgm:presLayoutVars>
          <dgm:chMax val="0"/>
          <dgm:chPref val="0"/>
        </dgm:presLayoutVars>
      </dgm:prSet>
      <dgm:spPr/>
    </dgm:pt>
  </dgm:ptLst>
  <dgm:cxnLst>
    <dgm:cxn modelId="{E799032F-1A8E-4D2F-82C5-66D02A337812}" srcId="{9189066D-5B0E-48D3-8600-05BE33AB3C4A}" destId="{01393381-A3B0-4FA4-83E8-BD27104ECFB0}" srcOrd="1" destOrd="0" parTransId="{CB2EF0DF-837B-4E4C-8C23-4049A2E2D39D}" sibTransId="{9884772B-335D-43BF-9331-0FA257B809F1}"/>
    <dgm:cxn modelId="{4E733E34-3D36-4506-A25C-B017B0E794E3}" type="presOf" srcId="{2CF131A1-25ED-44AF-B4C2-E28743536C38}" destId="{8C9C1ED5-CC02-4DB4-8AB9-0422419A4DAA}" srcOrd="0" destOrd="0" presId="urn:microsoft.com/office/officeart/2018/2/layout/IconVerticalSolidList"/>
    <dgm:cxn modelId="{59CACC44-CA80-4D7E-A8F8-DF4AA94A4035}" type="presOf" srcId="{FCC238CC-4519-4EAE-ADF9-1966981DB887}" destId="{E074AEF2-D6B5-4A3B-B3FD-3E9FFC1DAAEA}" srcOrd="0" destOrd="0" presId="urn:microsoft.com/office/officeart/2018/2/layout/IconVerticalSolidList"/>
    <dgm:cxn modelId="{C9B79F46-4352-4392-9663-FD38B154111C}" srcId="{9189066D-5B0E-48D3-8600-05BE33AB3C4A}" destId="{73F85EBC-07B0-486D-AF5A-4C9CD21B6F9A}" srcOrd="4" destOrd="0" parTransId="{92A5B901-15CB-443D-83CC-8BB5D75DC754}" sibTransId="{98DF128E-FC9E-4487-B83B-7899DCD7C5C6}"/>
    <dgm:cxn modelId="{1D46FC46-046C-46DC-BDC5-499A203D59C9}" type="presOf" srcId="{511F4F4B-AF9D-426E-984D-E35D254A0889}" destId="{13559806-078B-4CDE-8415-B6D7677EF76E}" srcOrd="0" destOrd="0" presId="urn:microsoft.com/office/officeart/2018/2/layout/IconVerticalSolidList"/>
    <dgm:cxn modelId="{79F64653-3E60-45C8-B36B-ABAB4F36F424}" srcId="{9189066D-5B0E-48D3-8600-05BE33AB3C4A}" destId="{2CF131A1-25ED-44AF-B4C2-E28743536C38}" srcOrd="2" destOrd="0" parTransId="{DA42328C-AF0B-4888-83F3-A6D3F71EDEF4}" sibTransId="{ED60C038-7463-4AB6-B1E8-E40723C8C436}"/>
    <dgm:cxn modelId="{0E555A8F-DF60-4585-8DE7-482DA33B816A}" srcId="{9189066D-5B0E-48D3-8600-05BE33AB3C4A}" destId="{511F4F4B-AF9D-426E-984D-E35D254A0889}" srcOrd="0" destOrd="0" parTransId="{E133B9BE-F5F8-4DE6-854E-653AC4785287}" sibTransId="{431438E7-E9B2-417A-A0B9-B64527F35C27}"/>
    <dgm:cxn modelId="{47F1C5A0-AB13-401D-AE88-BC7DDBD4EFE8}" srcId="{9189066D-5B0E-48D3-8600-05BE33AB3C4A}" destId="{FCC238CC-4519-4EAE-ADF9-1966981DB887}" srcOrd="3" destOrd="0" parTransId="{9471543A-4439-4CD9-87B9-FBCE568CA75C}" sibTransId="{DF427299-7BED-4FFA-8A77-39FFECA71183}"/>
    <dgm:cxn modelId="{B3F954C7-566D-4A45-865D-4A5FE88114D1}" type="presOf" srcId="{01393381-A3B0-4FA4-83E8-BD27104ECFB0}" destId="{C3816D38-8264-4C2B-B9D9-68F99A10E02B}" srcOrd="0" destOrd="0" presId="urn:microsoft.com/office/officeart/2018/2/layout/IconVerticalSolidList"/>
    <dgm:cxn modelId="{98CCCCD7-D082-4662-B276-F047409116C7}" type="presOf" srcId="{73F85EBC-07B0-486D-AF5A-4C9CD21B6F9A}" destId="{30BF5695-92CC-4671-9C06-F2449E7C88B4}" srcOrd="0" destOrd="0" presId="urn:microsoft.com/office/officeart/2018/2/layout/IconVerticalSolidList"/>
    <dgm:cxn modelId="{7C1511F5-9D96-4351-BF39-D618523B2468}" type="presOf" srcId="{9189066D-5B0E-48D3-8600-05BE33AB3C4A}" destId="{182A196E-711B-4DBB-893E-FABFC1544A94}" srcOrd="0" destOrd="0" presId="urn:microsoft.com/office/officeart/2018/2/layout/IconVerticalSolidList"/>
    <dgm:cxn modelId="{AB3F637C-60C2-4C6A-9A36-13A28E0FF4C7}" type="presParOf" srcId="{182A196E-711B-4DBB-893E-FABFC1544A94}" destId="{B79C0AC6-B106-4510-B33A-3EBD3C70CF92}" srcOrd="0" destOrd="0" presId="urn:microsoft.com/office/officeart/2018/2/layout/IconVerticalSolidList"/>
    <dgm:cxn modelId="{8FAF2A57-D833-4BA1-B0BD-E4DD70122331}" type="presParOf" srcId="{B79C0AC6-B106-4510-B33A-3EBD3C70CF92}" destId="{87BB735E-6B18-4E54-B61A-BA1C8CA139BF}" srcOrd="0" destOrd="0" presId="urn:microsoft.com/office/officeart/2018/2/layout/IconVerticalSolidList"/>
    <dgm:cxn modelId="{9EFDEF0F-34F4-41FC-BE6F-B5E31662D813}" type="presParOf" srcId="{B79C0AC6-B106-4510-B33A-3EBD3C70CF92}" destId="{82E8AA77-45F3-48B8-B564-454831E4DF9E}" srcOrd="1" destOrd="0" presId="urn:microsoft.com/office/officeart/2018/2/layout/IconVerticalSolidList"/>
    <dgm:cxn modelId="{1D003449-3A6E-42BD-A774-9071135359F9}" type="presParOf" srcId="{B79C0AC6-B106-4510-B33A-3EBD3C70CF92}" destId="{3A2AE6EA-E789-41E1-A2EB-8B39C12AB73E}" srcOrd="2" destOrd="0" presId="urn:microsoft.com/office/officeart/2018/2/layout/IconVerticalSolidList"/>
    <dgm:cxn modelId="{8E54C659-35CC-4DAE-8839-8808A2E06243}" type="presParOf" srcId="{B79C0AC6-B106-4510-B33A-3EBD3C70CF92}" destId="{13559806-078B-4CDE-8415-B6D7677EF76E}" srcOrd="3" destOrd="0" presId="urn:microsoft.com/office/officeart/2018/2/layout/IconVerticalSolidList"/>
    <dgm:cxn modelId="{E47154BD-A716-44E6-8313-616A6031D27E}" type="presParOf" srcId="{182A196E-711B-4DBB-893E-FABFC1544A94}" destId="{4293DD37-809B-4953-8B5F-9A2FE60B92FB}" srcOrd="1" destOrd="0" presId="urn:microsoft.com/office/officeart/2018/2/layout/IconVerticalSolidList"/>
    <dgm:cxn modelId="{EE47D0DC-E4AE-43CA-99E7-F07CD3429824}" type="presParOf" srcId="{182A196E-711B-4DBB-893E-FABFC1544A94}" destId="{24511DF6-DF88-4529-8CED-220A06F1380E}" srcOrd="2" destOrd="0" presId="urn:microsoft.com/office/officeart/2018/2/layout/IconVerticalSolidList"/>
    <dgm:cxn modelId="{662054B4-90AB-47D6-B14D-D37D2124ECED}" type="presParOf" srcId="{24511DF6-DF88-4529-8CED-220A06F1380E}" destId="{F1E622E4-BE5A-424E-B9F9-2B461E572393}" srcOrd="0" destOrd="0" presId="urn:microsoft.com/office/officeart/2018/2/layout/IconVerticalSolidList"/>
    <dgm:cxn modelId="{29646100-9CE8-4663-AC50-8BFFCA8C8666}" type="presParOf" srcId="{24511DF6-DF88-4529-8CED-220A06F1380E}" destId="{F3AD81E0-BDFD-4B0C-B6C0-3D6BA1CC4A69}" srcOrd="1" destOrd="0" presId="urn:microsoft.com/office/officeart/2018/2/layout/IconVerticalSolidList"/>
    <dgm:cxn modelId="{8F084308-6F96-4A16-A61F-063DFA2B1211}" type="presParOf" srcId="{24511DF6-DF88-4529-8CED-220A06F1380E}" destId="{6FDE601C-BC1B-4449-9BAC-57713466C061}" srcOrd="2" destOrd="0" presId="urn:microsoft.com/office/officeart/2018/2/layout/IconVerticalSolidList"/>
    <dgm:cxn modelId="{06B89DB9-AE52-41C6-8940-4D99FEACFDCA}" type="presParOf" srcId="{24511DF6-DF88-4529-8CED-220A06F1380E}" destId="{C3816D38-8264-4C2B-B9D9-68F99A10E02B}" srcOrd="3" destOrd="0" presId="urn:microsoft.com/office/officeart/2018/2/layout/IconVerticalSolidList"/>
    <dgm:cxn modelId="{08F8630D-B1BD-441F-86C0-6191644385EC}" type="presParOf" srcId="{182A196E-711B-4DBB-893E-FABFC1544A94}" destId="{C08FBDDF-2EB3-4376-9D63-0CDF266E5C96}" srcOrd="3" destOrd="0" presId="urn:microsoft.com/office/officeart/2018/2/layout/IconVerticalSolidList"/>
    <dgm:cxn modelId="{450F7755-AAE0-4AE5-93A6-FE8F608E4FD1}" type="presParOf" srcId="{182A196E-711B-4DBB-893E-FABFC1544A94}" destId="{CE6E5922-3ACA-46E1-8A2D-2DC2CB3AF7D9}" srcOrd="4" destOrd="0" presId="urn:microsoft.com/office/officeart/2018/2/layout/IconVerticalSolidList"/>
    <dgm:cxn modelId="{32CAB316-9D10-4682-BC96-389F5026D9AF}" type="presParOf" srcId="{CE6E5922-3ACA-46E1-8A2D-2DC2CB3AF7D9}" destId="{55AFBEAE-8E95-4FA7-B53F-A6D2897C3A3F}" srcOrd="0" destOrd="0" presId="urn:microsoft.com/office/officeart/2018/2/layout/IconVerticalSolidList"/>
    <dgm:cxn modelId="{BD6D9FDC-D903-4349-8DDD-0C16BA6EECC5}" type="presParOf" srcId="{CE6E5922-3ACA-46E1-8A2D-2DC2CB3AF7D9}" destId="{6AF22141-0AC6-4689-9B2A-327876EB189E}" srcOrd="1" destOrd="0" presId="urn:microsoft.com/office/officeart/2018/2/layout/IconVerticalSolidList"/>
    <dgm:cxn modelId="{07F0AC44-8191-40EE-BD1F-B79B0337C6F2}" type="presParOf" srcId="{CE6E5922-3ACA-46E1-8A2D-2DC2CB3AF7D9}" destId="{D305BDE1-9A01-4472-83CB-980C589F41FE}" srcOrd="2" destOrd="0" presId="urn:microsoft.com/office/officeart/2018/2/layout/IconVerticalSolidList"/>
    <dgm:cxn modelId="{1F1C620A-DEBD-4D08-B275-8331A46729F8}" type="presParOf" srcId="{CE6E5922-3ACA-46E1-8A2D-2DC2CB3AF7D9}" destId="{8C9C1ED5-CC02-4DB4-8AB9-0422419A4DAA}" srcOrd="3" destOrd="0" presId="urn:microsoft.com/office/officeart/2018/2/layout/IconVerticalSolidList"/>
    <dgm:cxn modelId="{42FD65F7-8F1A-43ED-A2A7-00DF39552B58}" type="presParOf" srcId="{182A196E-711B-4DBB-893E-FABFC1544A94}" destId="{2FB4AA4F-BED0-413F-9F2A-B6208E843535}" srcOrd="5" destOrd="0" presId="urn:microsoft.com/office/officeart/2018/2/layout/IconVerticalSolidList"/>
    <dgm:cxn modelId="{710C94F0-4C62-4BA2-900F-EB97143F253D}" type="presParOf" srcId="{182A196E-711B-4DBB-893E-FABFC1544A94}" destId="{861E2DB1-5E27-43E8-87BA-F5C5C68EEBAC}" srcOrd="6" destOrd="0" presId="urn:microsoft.com/office/officeart/2018/2/layout/IconVerticalSolidList"/>
    <dgm:cxn modelId="{8BA06A59-390D-4E8A-BC3F-F80EA146E9C6}" type="presParOf" srcId="{861E2DB1-5E27-43E8-87BA-F5C5C68EEBAC}" destId="{8545442D-D379-499A-992C-36D2E6006A7C}" srcOrd="0" destOrd="0" presId="urn:microsoft.com/office/officeart/2018/2/layout/IconVerticalSolidList"/>
    <dgm:cxn modelId="{0686CE65-1816-4068-B74C-6A2B1BFE772A}" type="presParOf" srcId="{861E2DB1-5E27-43E8-87BA-F5C5C68EEBAC}" destId="{9C34F157-C5A4-4EAA-A23E-D89C9102919E}" srcOrd="1" destOrd="0" presId="urn:microsoft.com/office/officeart/2018/2/layout/IconVerticalSolidList"/>
    <dgm:cxn modelId="{F41C0556-1236-48D2-8678-47A502F1D103}" type="presParOf" srcId="{861E2DB1-5E27-43E8-87BA-F5C5C68EEBAC}" destId="{7914D6B3-2265-408D-970C-B7AA1BBEC7C7}" srcOrd="2" destOrd="0" presId="urn:microsoft.com/office/officeart/2018/2/layout/IconVerticalSolidList"/>
    <dgm:cxn modelId="{AA0651C8-511C-47BE-9A2F-EAC67B2F8386}" type="presParOf" srcId="{861E2DB1-5E27-43E8-87BA-F5C5C68EEBAC}" destId="{E074AEF2-D6B5-4A3B-B3FD-3E9FFC1DAAEA}" srcOrd="3" destOrd="0" presId="urn:microsoft.com/office/officeart/2018/2/layout/IconVerticalSolidList"/>
    <dgm:cxn modelId="{71803630-A782-49F1-A5B2-4068CDFD8A9A}" type="presParOf" srcId="{182A196E-711B-4DBB-893E-FABFC1544A94}" destId="{0388842B-0B68-4C19-90CF-9557260E0955}" srcOrd="7" destOrd="0" presId="urn:microsoft.com/office/officeart/2018/2/layout/IconVerticalSolidList"/>
    <dgm:cxn modelId="{96C67D89-5D71-4A0C-9BCE-D98FCDF10BE3}" type="presParOf" srcId="{182A196E-711B-4DBB-893E-FABFC1544A94}" destId="{7A9B95E6-C6D4-45A5-9E5E-9451734103EE}" srcOrd="8" destOrd="0" presId="urn:microsoft.com/office/officeart/2018/2/layout/IconVerticalSolidList"/>
    <dgm:cxn modelId="{4BE61A01-A6DE-4A59-9297-3ECF5D4FBD56}" type="presParOf" srcId="{7A9B95E6-C6D4-45A5-9E5E-9451734103EE}" destId="{DD84E916-0151-4144-B6C4-DB1CBA2E9174}" srcOrd="0" destOrd="0" presId="urn:microsoft.com/office/officeart/2018/2/layout/IconVerticalSolidList"/>
    <dgm:cxn modelId="{F702283F-AFC2-40D4-B15E-2014004405EE}" type="presParOf" srcId="{7A9B95E6-C6D4-45A5-9E5E-9451734103EE}" destId="{392F3C07-67C6-47D8-B000-E3FA97BA6ED0}" srcOrd="1" destOrd="0" presId="urn:microsoft.com/office/officeart/2018/2/layout/IconVerticalSolidList"/>
    <dgm:cxn modelId="{10DD3D84-D399-4832-830A-36723846E29E}" type="presParOf" srcId="{7A9B95E6-C6D4-45A5-9E5E-9451734103EE}" destId="{3E40949E-47C8-46D0-BE34-AA2DF1DF5AA9}" srcOrd="2" destOrd="0" presId="urn:microsoft.com/office/officeart/2018/2/layout/IconVerticalSolidList"/>
    <dgm:cxn modelId="{9D881898-2BF3-41F8-85AE-9317D8385C51}" type="presParOf" srcId="{7A9B95E6-C6D4-45A5-9E5E-9451734103EE}" destId="{30BF5695-92CC-4671-9C06-F2449E7C88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C47A8-9024-4A85-8DAD-47097DD24FC2}">
      <dsp:nvSpPr>
        <dsp:cNvPr id="0" name=""/>
        <dsp:cNvSpPr/>
      </dsp:nvSpPr>
      <dsp:spPr>
        <a:xfrm>
          <a:off x="0" y="116828"/>
          <a:ext cx="5393361" cy="9991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latin typeface="Aptos Display" panose="020F0302020204030204"/>
            </a:rPr>
            <a:t>Adult – Adult – mutual trust and collaborative problem solving. In teams, adult to adult talks means decisions are data driven and people feel equally heard, which supports fair delegation and genuine recognition </a:t>
          </a:r>
          <a:endParaRPr lang="en-GB" sz="1400" b="1" kern="1200"/>
        </a:p>
      </dsp:txBody>
      <dsp:txXfrm>
        <a:off x="48776" y="165604"/>
        <a:ext cx="5295809" cy="901628"/>
      </dsp:txXfrm>
    </dsp:sp>
    <dsp:sp modelId="{05292D0A-445D-4589-A3C4-F3A1B969C07A}">
      <dsp:nvSpPr>
        <dsp:cNvPr id="0" name=""/>
        <dsp:cNvSpPr/>
      </dsp:nvSpPr>
      <dsp:spPr>
        <a:xfrm>
          <a:off x="0" y="1156329"/>
          <a:ext cx="5393361" cy="99918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latin typeface="Aptos Display" panose="020F0302020204030204"/>
            </a:rPr>
            <a:t>Nurturing parent – supportive, encouraging. Team leader acting as 'nurturing parents' give constructive feedback, and praise building confidence (effective recognition)</a:t>
          </a:r>
        </a:p>
      </dsp:txBody>
      <dsp:txXfrm>
        <a:off x="48776" y="1205105"/>
        <a:ext cx="5295809" cy="901628"/>
      </dsp:txXfrm>
    </dsp:sp>
    <dsp:sp modelId="{480C328A-DCC9-4A54-9B82-30BB1144AD17}">
      <dsp:nvSpPr>
        <dsp:cNvPr id="0" name=""/>
        <dsp:cNvSpPr/>
      </dsp:nvSpPr>
      <dsp:spPr>
        <a:xfrm>
          <a:off x="0" y="2195829"/>
          <a:ext cx="5393361" cy="99918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latin typeface="Aptos Display" panose="020F0302020204030204"/>
            </a:rPr>
            <a:t>Critical parent – controlling, judgemental. If leaders slip into critical parent style, they criticise and micromanage, which stifles creativity and lowers morale. </a:t>
          </a:r>
        </a:p>
      </dsp:txBody>
      <dsp:txXfrm>
        <a:off x="48776" y="2244605"/>
        <a:ext cx="5295809" cy="901628"/>
      </dsp:txXfrm>
    </dsp:sp>
    <dsp:sp modelId="{02CAFE32-AE50-496F-8001-71E1339711DB}">
      <dsp:nvSpPr>
        <dsp:cNvPr id="0" name=""/>
        <dsp:cNvSpPr/>
      </dsp:nvSpPr>
      <dsp:spPr>
        <a:xfrm>
          <a:off x="0" y="3235329"/>
          <a:ext cx="5393361" cy="9991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b="1" kern="1200">
              <a:latin typeface="Aptos Display" panose="020F0302020204030204"/>
            </a:rPr>
            <a:t>Child state – Can show up in two ways – Free child (</a:t>
          </a:r>
          <a:r>
            <a:rPr lang="en-GB" sz="1400" b="1" kern="1200" err="1">
              <a:latin typeface="Aptos Display" panose="020F0302020204030204"/>
            </a:rPr>
            <a:t>creative,playful</a:t>
          </a:r>
          <a:r>
            <a:rPr lang="en-GB" sz="1400" b="1" kern="1200">
              <a:latin typeface="Aptos Display" panose="020F0302020204030204"/>
            </a:rPr>
            <a:t>, full of ideas ) or as a compliant / approval seeking child  who looks for praise and avoids conflict </a:t>
          </a:r>
        </a:p>
      </dsp:txBody>
      <dsp:txXfrm>
        <a:off x="48776" y="3284105"/>
        <a:ext cx="5295809" cy="9016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EF43A-7258-44E4-9B56-6B5E6AF0DD46}">
      <dsp:nvSpPr>
        <dsp:cNvPr id="0" name=""/>
        <dsp:cNvSpPr/>
      </dsp:nvSpPr>
      <dsp:spPr>
        <a:xfrm>
          <a:off x="0" y="112660"/>
          <a:ext cx="5458837" cy="19562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ideal stance, 'I'm OK, you're OK', promotes mutual respect, healthy communication, and psychological safety. Leaders in this stance trust their teams, delegate with confidence, and offer sincere recognition. This boosts motivation, autonomy, and overall morale (Charokar,2024)</a:t>
          </a:r>
        </a:p>
      </dsp:txBody>
      <dsp:txXfrm>
        <a:off x="95496" y="208156"/>
        <a:ext cx="5267845" cy="1765248"/>
      </dsp:txXfrm>
    </dsp:sp>
    <dsp:sp modelId="{0B8FEAA6-A3DC-4EB9-913D-1B8908FD8B35}">
      <dsp:nvSpPr>
        <dsp:cNvPr id="0" name=""/>
        <dsp:cNvSpPr/>
      </dsp:nvSpPr>
      <dsp:spPr>
        <a:xfrm>
          <a:off x="0" y="2123620"/>
          <a:ext cx="5458837" cy="19562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 contrast, the OK, you're not OK stance leads to micromanagement, withheld praise, and team demotivation (Charokar,2024)</a:t>
          </a:r>
        </a:p>
      </dsp:txBody>
      <dsp:txXfrm>
        <a:off x="95496" y="2219116"/>
        <a:ext cx="5267845" cy="17652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BB735E-6B18-4E54-B61A-BA1C8CA139BF}">
      <dsp:nvSpPr>
        <dsp:cNvPr id="0" name=""/>
        <dsp:cNvSpPr/>
      </dsp:nvSpPr>
      <dsp:spPr>
        <a:xfrm>
          <a:off x="0" y="5388"/>
          <a:ext cx="12016553" cy="4518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E8AA77-45F3-48B8-B564-454831E4DF9E}">
      <dsp:nvSpPr>
        <dsp:cNvPr id="0" name=""/>
        <dsp:cNvSpPr/>
      </dsp:nvSpPr>
      <dsp:spPr>
        <a:xfrm>
          <a:off x="136699" y="107065"/>
          <a:ext cx="248786" cy="2485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59806-078B-4CDE-8415-B6D7677EF76E}">
      <dsp:nvSpPr>
        <dsp:cNvPr id="0" name=""/>
        <dsp:cNvSpPr/>
      </dsp:nvSpPr>
      <dsp:spPr>
        <a:xfrm>
          <a:off x="522184" y="5388"/>
          <a:ext cx="11354158" cy="706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28" tIns="74728" rIns="74728" bIns="74728" numCol="1" spcCol="1270" anchor="ctr" anchorCtr="0">
          <a:noAutofit/>
        </a:bodyPr>
        <a:lstStyle/>
        <a:p>
          <a:pPr marL="0" lvl="0" indent="0" algn="l" defTabSz="622300">
            <a:lnSpc>
              <a:spcPct val="100000"/>
            </a:lnSpc>
            <a:spcBef>
              <a:spcPct val="0"/>
            </a:spcBef>
            <a:spcAft>
              <a:spcPct val="35000"/>
            </a:spcAft>
            <a:buNone/>
          </a:pPr>
          <a:r>
            <a:rPr lang="en-GB" sz="1400" kern="1200" dirty="0"/>
            <a:t>Delegated tasks based on strengths --&gt; boosted morale</a:t>
          </a:r>
          <a:endParaRPr lang="en-US" sz="1400" kern="1200" dirty="0"/>
        </a:p>
      </dsp:txBody>
      <dsp:txXfrm>
        <a:off x="522184" y="5388"/>
        <a:ext cx="11354158" cy="706089"/>
      </dsp:txXfrm>
    </dsp:sp>
    <dsp:sp modelId="{F1E622E4-BE5A-424E-B9F9-2B461E572393}">
      <dsp:nvSpPr>
        <dsp:cNvPr id="0" name=""/>
        <dsp:cNvSpPr/>
      </dsp:nvSpPr>
      <dsp:spPr>
        <a:xfrm>
          <a:off x="0" y="888001"/>
          <a:ext cx="12016553" cy="4518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D81E0-BDFD-4B0C-B6C0-3D6BA1CC4A69}">
      <dsp:nvSpPr>
        <dsp:cNvPr id="0" name=""/>
        <dsp:cNvSpPr/>
      </dsp:nvSpPr>
      <dsp:spPr>
        <a:xfrm>
          <a:off x="136699" y="989678"/>
          <a:ext cx="248786" cy="2485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816D38-8264-4C2B-B9D9-68F99A10E02B}">
      <dsp:nvSpPr>
        <dsp:cNvPr id="0" name=""/>
        <dsp:cNvSpPr/>
      </dsp:nvSpPr>
      <dsp:spPr>
        <a:xfrm>
          <a:off x="522184" y="888001"/>
          <a:ext cx="11354158" cy="706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28" tIns="74728" rIns="74728" bIns="74728" numCol="1" spcCol="1270" anchor="ctr" anchorCtr="0">
          <a:noAutofit/>
        </a:bodyPr>
        <a:lstStyle/>
        <a:p>
          <a:pPr marL="0" lvl="0" indent="0" algn="l" defTabSz="622300">
            <a:lnSpc>
              <a:spcPct val="100000"/>
            </a:lnSpc>
            <a:spcBef>
              <a:spcPct val="0"/>
            </a:spcBef>
            <a:spcAft>
              <a:spcPct val="35000"/>
            </a:spcAft>
            <a:buNone/>
          </a:pPr>
          <a:r>
            <a:rPr lang="en-GB" sz="1400" kern="1200" dirty="0"/>
            <a:t>Gave praise for small wins (like saying 'Thank you')  --&gt; team felt valued and motivated (Michael,2004)</a:t>
          </a:r>
          <a:endParaRPr lang="en-US" sz="1400" kern="1200" dirty="0"/>
        </a:p>
      </dsp:txBody>
      <dsp:txXfrm>
        <a:off x="522184" y="888001"/>
        <a:ext cx="11354158" cy="706089"/>
      </dsp:txXfrm>
    </dsp:sp>
    <dsp:sp modelId="{55AFBEAE-8E95-4FA7-B53F-A6D2897C3A3F}">
      <dsp:nvSpPr>
        <dsp:cNvPr id="0" name=""/>
        <dsp:cNvSpPr/>
      </dsp:nvSpPr>
      <dsp:spPr>
        <a:xfrm>
          <a:off x="0" y="1770613"/>
          <a:ext cx="12016553" cy="4518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F22141-0AC6-4689-9B2A-327876EB189E}">
      <dsp:nvSpPr>
        <dsp:cNvPr id="0" name=""/>
        <dsp:cNvSpPr/>
      </dsp:nvSpPr>
      <dsp:spPr>
        <a:xfrm>
          <a:off x="136699" y="1872290"/>
          <a:ext cx="248786" cy="2485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9C1ED5-CC02-4DB4-8AB9-0422419A4DAA}">
      <dsp:nvSpPr>
        <dsp:cNvPr id="0" name=""/>
        <dsp:cNvSpPr/>
      </dsp:nvSpPr>
      <dsp:spPr>
        <a:xfrm>
          <a:off x="522184" y="1770613"/>
          <a:ext cx="11354158" cy="706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28" tIns="74728" rIns="74728" bIns="74728" numCol="1" spcCol="1270" anchor="ctr" anchorCtr="0">
          <a:noAutofit/>
        </a:bodyPr>
        <a:lstStyle/>
        <a:p>
          <a:pPr marL="0" lvl="0" indent="0" algn="l" defTabSz="622300">
            <a:lnSpc>
              <a:spcPct val="100000"/>
            </a:lnSpc>
            <a:spcBef>
              <a:spcPct val="0"/>
            </a:spcBef>
            <a:spcAft>
              <a:spcPct val="35000"/>
            </a:spcAft>
            <a:buNone/>
          </a:pPr>
          <a:r>
            <a:rPr lang="en-GB" sz="1400" kern="1200" dirty="0"/>
            <a:t>Best teamwork happened when we stayed in' I'm OK, you're OK' stance</a:t>
          </a:r>
          <a:endParaRPr lang="en-US" sz="1400" kern="1200" dirty="0"/>
        </a:p>
      </dsp:txBody>
      <dsp:txXfrm>
        <a:off x="522184" y="1770613"/>
        <a:ext cx="11354158" cy="706089"/>
      </dsp:txXfrm>
    </dsp:sp>
    <dsp:sp modelId="{8545442D-D379-499A-992C-36D2E6006A7C}">
      <dsp:nvSpPr>
        <dsp:cNvPr id="0" name=""/>
        <dsp:cNvSpPr/>
      </dsp:nvSpPr>
      <dsp:spPr>
        <a:xfrm>
          <a:off x="0" y="2653225"/>
          <a:ext cx="12016553" cy="4518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34F157-C5A4-4EAA-A23E-D89C9102919E}">
      <dsp:nvSpPr>
        <dsp:cNvPr id="0" name=""/>
        <dsp:cNvSpPr/>
      </dsp:nvSpPr>
      <dsp:spPr>
        <a:xfrm>
          <a:off x="136699" y="2754902"/>
          <a:ext cx="248786" cy="2485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4AEF2-D6B5-4A3B-B3FD-3E9FFC1DAAEA}">
      <dsp:nvSpPr>
        <dsp:cNvPr id="0" name=""/>
        <dsp:cNvSpPr/>
      </dsp:nvSpPr>
      <dsp:spPr>
        <a:xfrm>
          <a:off x="522184" y="2653225"/>
          <a:ext cx="11354158" cy="706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28" tIns="74728" rIns="74728" bIns="74728" numCol="1" spcCol="1270" anchor="ctr" anchorCtr="0">
          <a:noAutofit/>
        </a:bodyPr>
        <a:lstStyle/>
        <a:p>
          <a:pPr marL="0" lvl="0" indent="0" algn="l" defTabSz="622300">
            <a:lnSpc>
              <a:spcPct val="100000"/>
            </a:lnSpc>
            <a:spcBef>
              <a:spcPct val="0"/>
            </a:spcBef>
            <a:spcAft>
              <a:spcPct val="35000"/>
            </a:spcAft>
            <a:buNone/>
          </a:pPr>
          <a:r>
            <a:rPr lang="en-GB" sz="1400" kern="1200" dirty="0"/>
            <a:t>Avoided drama triangle by setting clear goals</a:t>
          </a:r>
          <a:endParaRPr lang="en-US" sz="1400" kern="1200" dirty="0"/>
        </a:p>
      </dsp:txBody>
      <dsp:txXfrm>
        <a:off x="522184" y="2653225"/>
        <a:ext cx="11354158" cy="706089"/>
      </dsp:txXfrm>
    </dsp:sp>
    <dsp:sp modelId="{DD84E916-0151-4144-B6C4-DB1CBA2E9174}">
      <dsp:nvSpPr>
        <dsp:cNvPr id="0" name=""/>
        <dsp:cNvSpPr/>
      </dsp:nvSpPr>
      <dsp:spPr>
        <a:xfrm>
          <a:off x="0" y="3535838"/>
          <a:ext cx="12016553" cy="4518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2F3C07-67C6-47D8-B000-E3FA97BA6ED0}">
      <dsp:nvSpPr>
        <dsp:cNvPr id="0" name=""/>
        <dsp:cNvSpPr/>
      </dsp:nvSpPr>
      <dsp:spPr>
        <a:xfrm>
          <a:off x="136832" y="3637515"/>
          <a:ext cx="248786" cy="2485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BF5695-92CC-4671-9C06-F2449E7C88B4}">
      <dsp:nvSpPr>
        <dsp:cNvPr id="0" name=""/>
        <dsp:cNvSpPr/>
      </dsp:nvSpPr>
      <dsp:spPr>
        <a:xfrm>
          <a:off x="522451" y="3535838"/>
          <a:ext cx="11200221" cy="706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28" tIns="74728" rIns="74728" bIns="74728" numCol="1" spcCol="1270" anchor="ctr" anchorCtr="0">
          <a:noAutofit/>
        </a:bodyPr>
        <a:lstStyle/>
        <a:p>
          <a:pPr marL="0" lvl="0" indent="0" algn="l" defTabSz="622300" rtl="0">
            <a:lnSpc>
              <a:spcPct val="100000"/>
            </a:lnSpc>
            <a:spcBef>
              <a:spcPct val="0"/>
            </a:spcBef>
            <a:spcAft>
              <a:spcPct val="35000"/>
            </a:spcAft>
            <a:buNone/>
          </a:pPr>
          <a:r>
            <a:rPr lang="en-GB" sz="1400" kern="1200" dirty="0"/>
            <a:t>When problems arose, we fixed them by compromising to an agreement.  This relates to the Thomas Kilman model which is a theory which measures how people behave in conflict</a:t>
          </a:r>
          <a:r>
            <a:rPr lang="en-GB" sz="1400" kern="1200" dirty="0">
              <a:latin typeface="Aptos Display" panose="020F0302020204030204"/>
            </a:rPr>
            <a:t> (The Myers – Briggs Company, n.d).</a:t>
          </a:r>
          <a:r>
            <a:rPr lang="en-GB" sz="1400" kern="1200" dirty="0"/>
            <a:t> According to Thomas and Kilman (2008) compromising is moderately assertive and cooperative, seeking a quick, mutually acceptable solution. It involves partial satisfaction for both sides, often through splitting the difference or making concessions.</a:t>
          </a:r>
          <a:endParaRPr lang="en-US" sz="1400" kern="1200" dirty="0"/>
        </a:p>
      </dsp:txBody>
      <dsp:txXfrm>
        <a:off x="522451" y="3535838"/>
        <a:ext cx="11200221" cy="7060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29/06/2025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researchgate.net/publication/265565339_Thomas-Kilmann_conflict_MODE_instrument" TargetMode="External"/><Relationship Id="rId3" Type="http://schemas.openxmlformats.org/officeDocument/2006/relationships/hyperlink" Target="https://www.gallup.com/workplace/236441/employee-recognition-low-cost-high-impact.aspx#:~:text=Workplace%20recognition%20motivates%2C%20provides%20a,company%2C%20leading%20to%20higher%20retention" TargetMode="External"/><Relationship Id="rId7" Type="http://schemas.openxmlformats.org/officeDocument/2006/relationships/hyperlink" Target="https://eu.themyersbriggs.com/en/tools/tki/tki-history" TargetMode="External"/><Relationship Id="rId2" Type="http://schemas.openxmlformats.org/officeDocument/2006/relationships/hyperlink" Target="https://medium.com/@priyakantcharokar/organizational-behavior-ob-understanding-the-im-ok-you-re-ok-concept-e5c95c1fcddd" TargetMode="External"/><Relationship Id="rId1" Type="http://schemas.openxmlformats.org/officeDocument/2006/relationships/slideLayout" Target="../slideLayouts/slideLayout2.xml"/><Relationship Id="rId6" Type="http://schemas.openxmlformats.org/officeDocument/2006/relationships/hyperlink" Target="https://flair.hr/en/blog/rewards-and-recognition/#:~:text=What%20Are%20Employee%20Rewards%3F" TargetMode="External"/><Relationship Id="rId5" Type="http://schemas.openxmlformats.org/officeDocument/2006/relationships/hyperlink" Target="https://online.hbs.edu/blog/post/how-to-delegate-effectively#:~:text=What%20Is%20Delegation%20and%20Why,Is%20It%20Important" TargetMode="External"/><Relationship Id="rId10" Type="http://schemas.openxmlformats.org/officeDocument/2006/relationships/hyperlink" Target="https://strategicdiscipline.positioningsystems.com/blog-0/drama-triangle-inhibits-productivity-limits-employee-engagement#:~:text=Persecutor%20The%20core%20belief%3A%20%E2%80%9CI%E2%80%99m,%E2%80%9CI%20feel%20stuck%20because%20I" TargetMode="External"/><Relationship Id="rId4" Type="http://schemas.openxmlformats.org/officeDocument/2006/relationships/hyperlink" Target="https://www.yourthoughtpartner.com/blog/the-benefits-of-delegation-and-why-most-leaders-under-delegate#:~:text=1,of%20trust" TargetMode="External"/><Relationship Id="rId9" Type="http://schemas.openxmlformats.org/officeDocument/2006/relationships/hyperlink" Target="https://www.vitaliscoaching.com/blog/parent-adult-child-model-pac-transactional-analysis#:~:text=,up%20resour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20000"/>
              <a:lumOff val="8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155831" y="1401851"/>
            <a:ext cx="7644627" cy="2751086"/>
          </a:xfrm>
        </p:spPr>
        <p:txBody>
          <a:bodyPr>
            <a:normAutofit/>
          </a:bodyPr>
          <a:lstStyle/>
          <a:p>
            <a:pPr algn="r"/>
            <a:r>
              <a:rPr lang="en-GB" dirty="0">
                <a:latin typeface="Pristina"/>
              </a:rPr>
              <a:t>Reward, recognition, and delegation </a:t>
            </a:r>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fontScale="55000" lnSpcReduction="20000"/>
          </a:bodyPr>
          <a:lstStyle/>
          <a:p>
            <a:pPr algn="r"/>
            <a:r>
              <a:rPr lang="en-GB" b="1" dirty="0"/>
              <a:t>Module name:</a:t>
            </a:r>
            <a:r>
              <a:rPr lang="en-GB" dirty="0"/>
              <a:t> Effective teamworking and communication</a:t>
            </a:r>
            <a:endParaRPr lang="en-US"/>
          </a:p>
          <a:p>
            <a:pPr algn="r"/>
            <a:r>
              <a:rPr lang="en-GB" b="1" dirty="0"/>
              <a:t>Module code:</a:t>
            </a:r>
            <a:r>
              <a:rPr lang="en-GB" dirty="0"/>
              <a:t> BMSW2009</a:t>
            </a:r>
          </a:p>
          <a:p>
            <a:pPr algn="r"/>
            <a:r>
              <a:rPr lang="en-GB" b="1" dirty="0"/>
              <a:t>Student name:</a:t>
            </a:r>
            <a:r>
              <a:rPr lang="en-GB" dirty="0"/>
              <a:t> Lariana </a:t>
            </a:r>
            <a:r>
              <a:rPr lang="en-GB" err="1"/>
              <a:t>Sliskova</a:t>
            </a:r>
            <a:endParaRPr lang="en-GB"/>
          </a:p>
          <a:p>
            <a:pPr algn="r"/>
            <a:r>
              <a:rPr lang="en-GB" b="1" dirty="0"/>
              <a:t>Student ID:</a:t>
            </a:r>
            <a:r>
              <a:rPr lang="en-GB" dirty="0"/>
              <a:t> 2422145</a:t>
            </a:r>
          </a:p>
          <a:p>
            <a:pPr algn="r"/>
            <a:r>
              <a:rPr lang="en-GB" b="1" dirty="0"/>
              <a:t>Lecturer name: </a:t>
            </a:r>
            <a:r>
              <a:rPr lang="en-GB" dirty="0"/>
              <a:t>Melanie Squire</a:t>
            </a:r>
          </a:p>
        </p:txBody>
      </p:sp>
      <p:pic>
        <p:nvPicPr>
          <p:cNvPr id="4" name="Picture 3" descr="University of Wales Hub: description, news and contact info">
            <a:extLst>
              <a:ext uri="{FF2B5EF4-FFF2-40B4-BE49-F238E27FC236}">
                <a16:creationId xmlns:a16="http://schemas.microsoft.com/office/drawing/2014/main" id="{49DFEA3F-C417-B2DA-00A6-862A2431908B}"/>
              </a:ext>
            </a:extLst>
          </p:cNvPr>
          <p:cNvPicPr>
            <a:picLocks noChangeAspect="1"/>
          </p:cNvPicPr>
          <p:nvPr/>
        </p:nvPicPr>
        <p:blipFill>
          <a:blip r:embed="rId2"/>
          <a:srcRect l="6202" t="7576" r="-258" b="505"/>
          <a:stretch>
            <a:fillRect/>
          </a:stretch>
        </p:blipFill>
        <p:spPr>
          <a:xfrm>
            <a:off x="3548674" y="4929797"/>
            <a:ext cx="3560598" cy="177575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0DE96-401E-3A4A-B2F2-E96CF8CFFB28}"/>
              </a:ext>
            </a:extLst>
          </p:cNvPr>
          <p:cNvSpPr>
            <a:spLocks noGrp="1"/>
          </p:cNvSpPr>
          <p:nvPr>
            <p:ph type="title"/>
          </p:nvPr>
        </p:nvSpPr>
        <p:spPr>
          <a:xfrm>
            <a:off x="242277" y="101356"/>
            <a:ext cx="10515600" cy="1325563"/>
          </a:xfrm>
        </p:spPr>
        <p:txBody>
          <a:bodyPr/>
          <a:lstStyle/>
          <a:p>
            <a:r>
              <a:rPr lang="en-GB" b="1" u="sng" dirty="0">
                <a:latin typeface="Sitka Text"/>
              </a:rPr>
              <a:t>Presentation overview</a:t>
            </a:r>
            <a:br>
              <a:rPr lang="en-GB" b="1" u="sng" dirty="0">
                <a:latin typeface="Sitka Text"/>
              </a:rPr>
            </a:br>
            <a:endParaRPr lang="en-GB" dirty="0">
              <a:latin typeface="Sitka Text"/>
            </a:endParaRPr>
          </a:p>
        </p:txBody>
      </p:sp>
      <p:sp>
        <p:nvSpPr>
          <p:cNvPr id="4" name="TextBox 3">
            <a:extLst>
              <a:ext uri="{FF2B5EF4-FFF2-40B4-BE49-F238E27FC236}">
                <a16:creationId xmlns:a16="http://schemas.microsoft.com/office/drawing/2014/main" id="{28E466B0-7FAC-5669-2B31-E4846E452181}"/>
              </a:ext>
            </a:extLst>
          </p:cNvPr>
          <p:cNvSpPr txBox="1"/>
          <p:nvPr/>
        </p:nvSpPr>
        <p:spPr>
          <a:xfrm>
            <a:off x="245442" y="1821612"/>
            <a:ext cx="644114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b="1" dirty="0"/>
              <a:t>Topic title:</a:t>
            </a:r>
            <a:r>
              <a:rPr lang="en-GB" dirty="0"/>
              <a:t> Reward, recognition, and delegation in team dynamics</a:t>
            </a:r>
          </a:p>
          <a:p>
            <a:pPr marL="342900" indent="-342900">
              <a:buAutoNum type="arabicPeriod"/>
            </a:pPr>
            <a:r>
              <a:rPr lang="en-GB" b="1" dirty="0"/>
              <a:t>Definitions:</a:t>
            </a:r>
            <a:r>
              <a:rPr lang="en-GB" dirty="0"/>
              <a:t> Academic definitions of Reward, Recognition, and Delegation</a:t>
            </a:r>
          </a:p>
          <a:p>
            <a:pPr marL="342900" indent="-342900">
              <a:buAutoNum type="arabicPeriod"/>
            </a:pPr>
            <a:r>
              <a:rPr lang="en-GB" b="1" dirty="0"/>
              <a:t>Analogy:</a:t>
            </a:r>
            <a:r>
              <a:rPr lang="en-GB" dirty="0"/>
              <a:t> Applying these concepts using The Avengers as a team example</a:t>
            </a:r>
          </a:p>
          <a:p>
            <a:pPr marL="342900" indent="-342900">
              <a:buAutoNum type="arabicPeriod"/>
            </a:pPr>
            <a:r>
              <a:rPr lang="en-GB" b="1" dirty="0"/>
              <a:t>Drama triangle:</a:t>
            </a:r>
            <a:r>
              <a:rPr lang="en-GB" dirty="0"/>
              <a:t> How mindsets affect and are affected in team dynamics</a:t>
            </a:r>
          </a:p>
          <a:p>
            <a:pPr marL="342900" indent="-342900">
              <a:buAutoNum type="arabicPeriod"/>
            </a:pPr>
            <a:r>
              <a:rPr lang="en-GB" b="1" dirty="0"/>
              <a:t>PAC model:</a:t>
            </a:r>
            <a:r>
              <a:rPr lang="en-GB" dirty="0"/>
              <a:t> Exploring how team roles relate to Reward, Recognition, and Delegation</a:t>
            </a:r>
            <a:endParaRPr lang="en-US" dirty="0"/>
          </a:p>
          <a:p>
            <a:pPr marL="342900" indent="-342900">
              <a:buAutoNum type="arabicPeriod"/>
            </a:pPr>
            <a:r>
              <a:rPr lang="en-GB" b="1" dirty="0"/>
              <a:t> OK corral: </a:t>
            </a:r>
            <a:r>
              <a:rPr lang="en-GB" dirty="0"/>
              <a:t>Linking mindset and team outlook with Reward, Recognition, and Delegation</a:t>
            </a:r>
          </a:p>
          <a:p>
            <a:pPr marL="342900" indent="-342900">
              <a:buAutoNum type="arabicPeriod"/>
            </a:pPr>
            <a:r>
              <a:rPr lang="en-GB" b="1" dirty="0"/>
              <a:t>Personal reflection:</a:t>
            </a:r>
            <a:r>
              <a:rPr lang="en-GB" dirty="0"/>
              <a:t> My experience with team dynamics during lectures</a:t>
            </a:r>
          </a:p>
          <a:p>
            <a:pPr marL="342900" indent="-342900">
              <a:buAutoNum type="arabicPeriod"/>
            </a:pPr>
            <a:r>
              <a:rPr lang="en-GB" b="1" dirty="0"/>
              <a:t>Conclusion</a:t>
            </a:r>
          </a:p>
          <a:p>
            <a:pPr marL="342900" indent="-342900">
              <a:buAutoNum type="arabicPeriod"/>
            </a:pPr>
            <a:r>
              <a:rPr lang="en-GB" b="1" dirty="0"/>
              <a:t>Reference list</a:t>
            </a:r>
          </a:p>
          <a:p>
            <a:pPr marL="342900" indent="-342900">
              <a:buAutoNum type="arabicPeriod"/>
            </a:pPr>
            <a:endParaRPr lang="en-GB" dirty="0"/>
          </a:p>
        </p:txBody>
      </p:sp>
    </p:spTree>
    <p:extLst>
      <p:ext uri="{BB962C8B-B14F-4D97-AF65-F5344CB8AC3E}">
        <p14:creationId xmlns:p14="http://schemas.microsoft.com/office/powerpoint/2010/main" val="212142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AB3FBCD2-40F0-4DCE-8D0B-D096DEB77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chemeClr val="tx1"/>
              </a:solidFill>
            </a:endParaRPr>
          </a:p>
        </p:txBody>
      </p:sp>
      <p:sp>
        <p:nvSpPr>
          <p:cNvPr id="2" name="Title 1">
            <a:extLst>
              <a:ext uri="{FF2B5EF4-FFF2-40B4-BE49-F238E27FC236}">
                <a16:creationId xmlns:a16="http://schemas.microsoft.com/office/drawing/2014/main" id="{6177C7AE-8720-7E9C-26E5-59742C9A319C}"/>
              </a:ext>
            </a:extLst>
          </p:cNvPr>
          <p:cNvSpPr>
            <a:spLocks noGrp="1"/>
          </p:cNvSpPr>
          <p:nvPr>
            <p:ph type="title"/>
          </p:nvPr>
        </p:nvSpPr>
        <p:spPr>
          <a:xfrm>
            <a:off x="510116" y="2970565"/>
            <a:ext cx="5081925" cy="3004145"/>
          </a:xfrm>
        </p:spPr>
        <p:txBody>
          <a:bodyPr vert="horz" lIns="91440" tIns="45720" rIns="91440" bIns="45720" rtlCol="0" anchor="b">
            <a:noAutofit/>
          </a:bodyPr>
          <a:lstStyle/>
          <a:p>
            <a:r>
              <a:rPr lang="en-US" sz="2000" b="1" dirty="0">
                <a:latin typeface="Sitka Text"/>
              </a:rPr>
              <a:t>Rewards</a:t>
            </a:r>
            <a:r>
              <a:rPr lang="en-US" sz="2000" dirty="0">
                <a:latin typeface="Sitka Text"/>
              </a:rPr>
              <a:t> : Tangible incentives given for meeting specific goals or achievements. </a:t>
            </a:r>
            <a:br>
              <a:rPr lang="en-US" sz="2000" dirty="0">
                <a:latin typeface="Sitka Text"/>
              </a:rPr>
            </a:br>
            <a:r>
              <a:rPr lang="en-US" sz="2000" dirty="0">
                <a:latin typeface="Sitka Text"/>
              </a:rPr>
              <a:t>(Pavlov, E, 2022)</a:t>
            </a:r>
            <a:br>
              <a:rPr lang="en-US" sz="2000" dirty="0">
                <a:latin typeface="Sitka Text"/>
              </a:rPr>
            </a:br>
            <a:br>
              <a:rPr lang="en-US" sz="2000" dirty="0">
                <a:latin typeface="Sitka Text"/>
              </a:rPr>
            </a:br>
            <a:r>
              <a:rPr lang="en-US" sz="2000" b="1" dirty="0">
                <a:latin typeface="Sitka Text"/>
              </a:rPr>
              <a:t>Recognition:</a:t>
            </a:r>
            <a:r>
              <a:rPr lang="en-US" sz="2000" dirty="0">
                <a:latin typeface="Sitka Text"/>
              </a:rPr>
              <a:t> personal praise or </a:t>
            </a:r>
            <a:r>
              <a:rPr lang="en-US" sz="2000" dirty="0" err="1">
                <a:latin typeface="Sitka Text"/>
              </a:rPr>
              <a:t>aknowledgement</a:t>
            </a:r>
            <a:r>
              <a:rPr lang="en-US" sz="2000" dirty="0">
                <a:latin typeface="Sitka Text"/>
              </a:rPr>
              <a:t> of an individual's contributions. (</a:t>
            </a:r>
            <a:r>
              <a:rPr lang="en-US" sz="2000" dirty="0" err="1">
                <a:latin typeface="Sitka Text"/>
              </a:rPr>
              <a:t>Pavlol,E</a:t>
            </a:r>
            <a:r>
              <a:rPr lang="en-US" sz="2000" dirty="0">
                <a:latin typeface="Sitka Text"/>
              </a:rPr>
              <a:t>, 2024) Regular recognition boosts productivity &amp; loyalty (Gallup,2024)</a:t>
            </a:r>
            <a:br>
              <a:rPr lang="en-US" sz="2000" dirty="0">
                <a:latin typeface="Sitka Text"/>
              </a:rPr>
            </a:br>
            <a:br>
              <a:rPr lang="en-US" sz="2000" dirty="0">
                <a:latin typeface="Sitka Text"/>
              </a:rPr>
            </a:br>
            <a:r>
              <a:rPr lang="en-US" sz="2000" b="1" dirty="0">
                <a:latin typeface="Sitka Text"/>
              </a:rPr>
              <a:t>Delegation:</a:t>
            </a:r>
            <a:r>
              <a:rPr lang="en-US" sz="2000" dirty="0">
                <a:latin typeface="Sitka Text"/>
              </a:rPr>
              <a:t> the transfer of </a:t>
            </a:r>
            <a:r>
              <a:rPr lang="en-US" sz="2000" dirty="0" err="1">
                <a:latin typeface="Sitka Text"/>
              </a:rPr>
              <a:t>responsabilty</a:t>
            </a:r>
            <a:r>
              <a:rPr lang="en-US" sz="2000" dirty="0">
                <a:latin typeface="Sitka Text"/>
              </a:rPr>
              <a:t> for a task  from one person to another (Landry, L, 2020) Delegation empowers team members, and boosts morale and productivity (Grossman, D, 2023)</a:t>
            </a:r>
            <a:endParaRPr lang="en-US" sz="2000"/>
          </a:p>
        </p:txBody>
      </p:sp>
      <p:sp>
        <p:nvSpPr>
          <p:cNvPr id="29" name="Freeform: Shape 28">
            <a:extLst>
              <a:ext uri="{FF2B5EF4-FFF2-40B4-BE49-F238E27FC236}">
                <a16:creationId xmlns:a16="http://schemas.microsoft.com/office/drawing/2014/main" id="{07062BB1-E215-424E-80C4-7E1CF179A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88" y="0"/>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4"/>
          </a:solidFill>
          <a:ln w="9525" cap="flat">
            <a:noFill/>
            <a:prstDash val="solid"/>
            <a:miter/>
          </a:ln>
        </p:spPr>
        <p:txBody>
          <a:bodyPr rtlCol="0" anchor="ctr"/>
          <a:lstStyle/>
          <a:p>
            <a:endParaRPr lang="en-US"/>
          </a:p>
        </p:txBody>
      </p:sp>
      <p:pic>
        <p:nvPicPr>
          <p:cNvPr id="5" name="Graphic 4" descr="Wreath with solid fill">
            <a:extLst>
              <a:ext uri="{FF2B5EF4-FFF2-40B4-BE49-F238E27FC236}">
                <a16:creationId xmlns:a16="http://schemas.microsoft.com/office/drawing/2014/main" id="{4F87A721-050D-6058-8F2F-F8C9BEDC4BD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06092" y="2106287"/>
            <a:ext cx="2480088" cy="2480088"/>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pic>
        <p:nvPicPr>
          <p:cNvPr id="3" name="Graphic 2" descr="Medal with solid fill">
            <a:extLst>
              <a:ext uri="{FF2B5EF4-FFF2-40B4-BE49-F238E27FC236}">
                <a16:creationId xmlns:a16="http://schemas.microsoft.com/office/drawing/2014/main" id="{F69B2F9A-00C3-9120-0456-12F65F973AE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609611" y="178532"/>
            <a:ext cx="2161997" cy="2161997"/>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sp>
        <p:nvSpPr>
          <p:cNvPr id="31" name="Oval 30">
            <a:extLst>
              <a:ext uri="{FF2B5EF4-FFF2-40B4-BE49-F238E27FC236}">
                <a16:creationId xmlns:a16="http://schemas.microsoft.com/office/drawing/2014/main" id="{6FD0FBFA-B43E-40C1-A6E4-B8823417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8044" y="3599054"/>
            <a:ext cx="569514" cy="569514"/>
          </a:xfrm>
          <a:prstGeom prst="ellipse">
            <a:avLst/>
          </a:prstGeom>
          <a:noFill/>
          <a:ln w="127000">
            <a:solidFill>
              <a:schemeClr val="accent4">
                <a:alpha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B368E167-B2D7-4904-BB6B-AE0486A2C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2283" y="2581168"/>
            <a:ext cx="919717" cy="1202252"/>
          </a:xfrm>
          <a:custGeom>
            <a:avLst/>
            <a:gdLst>
              <a:gd name="connsiteX0" fmla="*/ 824347 w 1261243"/>
              <a:gd name="connsiteY0" fmla="*/ 0 h 1648694"/>
              <a:gd name="connsiteX1" fmla="*/ 1145220 w 1261243"/>
              <a:gd name="connsiteY1" fmla="*/ 64781 h 1648694"/>
              <a:gd name="connsiteX2" fmla="*/ 1261243 w 1261243"/>
              <a:gd name="connsiteY2" fmla="*/ 127757 h 1648694"/>
              <a:gd name="connsiteX3" fmla="*/ 1261243 w 1261243"/>
              <a:gd name="connsiteY3" fmla="*/ 1520938 h 1648694"/>
              <a:gd name="connsiteX4" fmla="*/ 1145220 w 1261243"/>
              <a:gd name="connsiteY4" fmla="*/ 1583913 h 1648694"/>
              <a:gd name="connsiteX5" fmla="*/ 824347 w 1261243"/>
              <a:gd name="connsiteY5" fmla="*/ 1648694 h 1648694"/>
              <a:gd name="connsiteX6" fmla="*/ 0 w 1261243"/>
              <a:gd name="connsiteY6" fmla="*/ 824347 h 1648694"/>
              <a:gd name="connsiteX7" fmla="*/ 824347 w 1261243"/>
              <a:gd name="connsiteY7" fmla="*/ 0 h 1648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243" h="1648694">
                <a:moveTo>
                  <a:pt x="824347" y="0"/>
                </a:moveTo>
                <a:cubicBezTo>
                  <a:pt x="938165" y="0"/>
                  <a:pt x="1046596" y="23067"/>
                  <a:pt x="1145220" y="64781"/>
                </a:cubicBezTo>
                <a:lnTo>
                  <a:pt x="1261243" y="127757"/>
                </a:lnTo>
                <a:lnTo>
                  <a:pt x="1261243" y="1520938"/>
                </a:lnTo>
                <a:lnTo>
                  <a:pt x="1145220" y="1583913"/>
                </a:lnTo>
                <a:cubicBezTo>
                  <a:pt x="1046596" y="1625627"/>
                  <a:pt x="938165" y="1648694"/>
                  <a:pt x="824347" y="1648694"/>
                </a:cubicBezTo>
                <a:cubicBezTo>
                  <a:pt x="369073" y="1648694"/>
                  <a:pt x="0" y="1279621"/>
                  <a:pt x="0" y="824347"/>
                </a:cubicBezTo>
                <a:cubicBezTo>
                  <a:pt x="0" y="369073"/>
                  <a:pt x="369073" y="0"/>
                  <a:pt x="824347" y="0"/>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3" descr="Podium with solid fill">
            <a:extLst>
              <a:ext uri="{FF2B5EF4-FFF2-40B4-BE49-F238E27FC236}">
                <a16:creationId xmlns:a16="http://schemas.microsoft.com/office/drawing/2014/main" id="{88CE73AD-35CB-AAA6-59D9-9844D0B3375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708044" y="4470500"/>
            <a:ext cx="2161997" cy="2161997"/>
          </a:xfrm>
          <a:custGeom>
            <a:avLst/>
            <a:gdLst/>
            <a:ahLst/>
            <a:cxnLst/>
            <a:rect l="l" t="t" r="r" b="b"/>
            <a:pathLst>
              <a:path w="2565029" h="2588972">
                <a:moveTo>
                  <a:pt x="69897" y="0"/>
                </a:moveTo>
                <a:lnTo>
                  <a:pt x="2495132" y="0"/>
                </a:lnTo>
                <a:cubicBezTo>
                  <a:pt x="2533735" y="0"/>
                  <a:pt x="2565029" y="31294"/>
                  <a:pt x="2565029" y="69897"/>
                </a:cubicBezTo>
                <a:lnTo>
                  <a:pt x="2565029" y="2519075"/>
                </a:lnTo>
                <a:cubicBezTo>
                  <a:pt x="2565029" y="2557678"/>
                  <a:pt x="2533735" y="2588972"/>
                  <a:pt x="2495132" y="2588972"/>
                </a:cubicBezTo>
                <a:lnTo>
                  <a:pt x="69897" y="2588972"/>
                </a:lnTo>
                <a:cubicBezTo>
                  <a:pt x="31294" y="2588972"/>
                  <a:pt x="0" y="2557678"/>
                  <a:pt x="0" y="2519075"/>
                </a:cubicBezTo>
                <a:lnTo>
                  <a:pt x="0" y="69897"/>
                </a:lnTo>
                <a:cubicBezTo>
                  <a:pt x="0" y="31294"/>
                  <a:pt x="31294" y="0"/>
                  <a:pt x="69897" y="0"/>
                </a:cubicBezTo>
                <a:close/>
              </a:path>
            </a:pathLst>
          </a:custGeom>
        </p:spPr>
      </p:pic>
      <p:sp>
        <p:nvSpPr>
          <p:cNvPr id="35" name="Freeform: Shape 34">
            <a:extLst>
              <a:ext uri="{FF2B5EF4-FFF2-40B4-BE49-F238E27FC236}">
                <a16:creationId xmlns:a16="http://schemas.microsoft.com/office/drawing/2014/main" id="{E5EBF8F5-ABE5-4029-A8FC-4E32622D70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6979436"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33E49524-66B4-4DB0-AD09-DC8B9874E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88" y="6039059"/>
            <a:ext cx="1978348" cy="818941"/>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E88575BD-668E-547B-0C84-75634E5B7B4F}"/>
              </a:ext>
            </a:extLst>
          </p:cNvPr>
          <p:cNvSpPr txBox="1"/>
          <p:nvPr/>
        </p:nvSpPr>
        <p:spPr>
          <a:xfrm>
            <a:off x="693077" y="290241"/>
            <a:ext cx="41318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u="sng" dirty="0">
                <a:latin typeface="Sitka Text"/>
              </a:rPr>
              <a:t>Definitions</a:t>
            </a:r>
          </a:p>
        </p:txBody>
      </p:sp>
    </p:spTree>
    <p:extLst>
      <p:ext uri="{BB962C8B-B14F-4D97-AF65-F5344CB8AC3E}">
        <p14:creationId xmlns:p14="http://schemas.microsoft.com/office/powerpoint/2010/main" val="1843456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Content Placeholder 3" descr="A person holding a bow and arrow&#10;&#10;AI-generated content may be incorrect.">
            <a:extLst>
              <a:ext uri="{FF2B5EF4-FFF2-40B4-BE49-F238E27FC236}">
                <a16:creationId xmlns:a16="http://schemas.microsoft.com/office/drawing/2014/main" id="{A7C38410-40F3-D501-CC18-CA6EBA54CFC0}"/>
              </a:ext>
            </a:extLst>
          </p:cNvPr>
          <p:cNvPicPr>
            <a:picLocks noGrp="1" noChangeAspect="1"/>
          </p:cNvPicPr>
          <p:nvPr>
            <p:ph idx="1"/>
          </p:nvPr>
        </p:nvPicPr>
        <p:blipFill>
          <a:blip r:embed="rId2"/>
          <a:stretch>
            <a:fillRect/>
          </a:stretch>
        </p:blipFill>
        <p:spPr>
          <a:xfrm>
            <a:off x="349912" y="1566580"/>
            <a:ext cx="7626681" cy="5047669"/>
          </a:xfrm>
        </p:spPr>
      </p:pic>
      <p:sp>
        <p:nvSpPr>
          <p:cNvPr id="5" name="TextBox 4">
            <a:extLst>
              <a:ext uri="{FF2B5EF4-FFF2-40B4-BE49-F238E27FC236}">
                <a16:creationId xmlns:a16="http://schemas.microsoft.com/office/drawing/2014/main" id="{202B991D-5983-B2B5-DF31-8484684E4991}"/>
              </a:ext>
            </a:extLst>
          </p:cNvPr>
          <p:cNvSpPr txBox="1"/>
          <p:nvPr/>
        </p:nvSpPr>
        <p:spPr>
          <a:xfrm>
            <a:off x="559858" y="288669"/>
            <a:ext cx="580812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latin typeface="Sitka Text"/>
              </a:rPr>
              <a:t>Analogy with Avengers</a:t>
            </a:r>
          </a:p>
          <a:p>
            <a:r>
              <a:rPr lang="en-GB" sz="1600" i="1">
                <a:latin typeface="Sitka Text"/>
              </a:rPr>
              <a:t>Like any team, The Avengers need good delegation, recognition, and rewards to work well together</a:t>
            </a:r>
          </a:p>
        </p:txBody>
      </p:sp>
      <p:sp>
        <p:nvSpPr>
          <p:cNvPr id="2" name="TextBox 1">
            <a:extLst>
              <a:ext uri="{FF2B5EF4-FFF2-40B4-BE49-F238E27FC236}">
                <a16:creationId xmlns:a16="http://schemas.microsoft.com/office/drawing/2014/main" id="{0744F838-7741-435F-A2DA-BB42DC6871FC}"/>
              </a:ext>
            </a:extLst>
          </p:cNvPr>
          <p:cNvSpPr txBox="1"/>
          <p:nvPr/>
        </p:nvSpPr>
        <p:spPr>
          <a:xfrm>
            <a:off x="8554869" y="942606"/>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A3EE8667-E5D8-F64E-68CF-ECC39EBC4035}"/>
              </a:ext>
            </a:extLst>
          </p:cNvPr>
          <p:cNvSpPr txBox="1"/>
          <p:nvPr/>
        </p:nvSpPr>
        <p:spPr>
          <a:xfrm>
            <a:off x="8552945" y="1546716"/>
            <a:ext cx="302612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Delegation</a:t>
            </a:r>
            <a:endParaRPr lang="en-US" b="1" u="sng"/>
          </a:p>
          <a:p>
            <a:pPr marL="285750" indent="-285750">
              <a:buFont typeface="Arial"/>
              <a:buChar char="•"/>
            </a:pPr>
            <a:r>
              <a:rPr lang="en-GB"/>
              <a:t>Each hero has a specific role (</a:t>
            </a:r>
            <a:r>
              <a:rPr lang="en-GB" err="1"/>
              <a:t>E.g</a:t>
            </a:r>
            <a:r>
              <a:rPr lang="en-GB"/>
              <a:t>, Iron man = tech, Cap = leader, Hulk = muscle)</a:t>
            </a:r>
          </a:p>
          <a:p>
            <a:pPr marL="285750" indent="-285750">
              <a:buFont typeface="Arial"/>
              <a:buChar char="•"/>
            </a:pPr>
            <a:r>
              <a:rPr lang="en-GB"/>
              <a:t>Missions are assigned based on strengths </a:t>
            </a:r>
          </a:p>
          <a:p>
            <a:pPr marL="285750" indent="-285750">
              <a:buFont typeface="Arial"/>
              <a:buChar char="•"/>
            </a:pPr>
            <a:r>
              <a:rPr lang="en-GB"/>
              <a:t>Cap acts as team manager</a:t>
            </a:r>
          </a:p>
          <a:p>
            <a:pPr marL="285750" indent="-285750">
              <a:buFont typeface="Arial"/>
              <a:buChar char="•"/>
            </a:pPr>
            <a:endParaRPr lang="en-GB"/>
          </a:p>
          <a:p>
            <a:r>
              <a:rPr lang="en-GB" b="1" u="sng"/>
              <a:t>Recognition</a:t>
            </a:r>
          </a:p>
          <a:p>
            <a:pPr marL="285750" indent="-285750">
              <a:buFont typeface="Arial"/>
              <a:buChar char="•"/>
            </a:pPr>
            <a:r>
              <a:rPr lang="en-GB"/>
              <a:t>Tony Stark craves credit and attention</a:t>
            </a:r>
          </a:p>
          <a:p>
            <a:pPr marL="285750" indent="-285750">
              <a:buFont typeface="Arial"/>
              <a:buChar char="•"/>
            </a:pPr>
            <a:endParaRPr lang="en-GB"/>
          </a:p>
          <a:p>
            <a:r>
              <a:rPr lang="en-GB" b="1" u="sng"/>
              <a:t>Reward</a:t>
            </a:r>
          </a:p>
          <a:p>
            <a:pPr marL="285750" indent="-285750">
              <a:buFont typeface="Arial"/>
              <a:buChar char="•"/>
            </a:pPr>
            <a:r>
              <a:rPr lang="en-GB"/>
              <a:t>Rewarded through trust, purpose, and legacy</a:t>
            </a:r>
          </a:p>
          <a:p>
            <a:pPr marL="285750" indent="-285750">
              <a:buFont typeface="Arial"/>
              <a:buChar char="•"/>
            </a:pPr>
            <a:endParaRPr lang="en-GB"/>
          </a:p>
        </p:txBody>
      </p:sp>
    </p:spTree>
    <p:extLst>
      <p:ext uri="{BB962C8B-B14F-4D97-AF65-F5344CB8AC3E}">
        <p14:creationId xmlns:p14="http://schemas.microsoft.com/office/powerpoint/2010/main" val="385571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280782A-A670-C86C-79BD-53F8BD532CE7}"/>
              </a:ext>
            </a:extLst>
          </p:cNvPr>
          <p:cNvSpPr txBox="1"/>
          <p:nvPr/>
        </p:nvSpPr>
        <p:spPr>
          <a:xfrm>
            <a:off x="5694282" y="177214"/>
            <a:ext cx="66703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The Karpan drama triangle in teams </a:t>
            </a:r>
          </a:p>
        </p:txBody>
      </p:sp>
      <p:pic>
        <p:nvPicPr>
          <p:cNvPr id="2" name="Picture 1" descr="Drama Triangle In Families">
            <a:extLst>
              <a:ext uri="{FF2B5EF4-FFF2-40B4-BE49-F238E27FC236}">
                <a16:creationId xmlns:a16="http://schemas.microsoft.com/office/drawing/2014/main" id="{62EF9D87-61B1-656D-13A3-218771619D99}"/>
              </a:ext>
            </a:extLst>
          </p:cNvPr>
          <p:cNvPicPr>
            <a:picLocks noChangeAspect="1"/>
          </p:cNvPicPr>
          <p:nvPr/>
        </p:nvPicPr>
        <p:blipFill>
          <a:blip r:embed="rId2"/>
          <a:stretch>
            <a:fillRect/>
          </a:stretch>
        </p:blipFill>
        <p:spPr>
          <a:xfrm>
            <a:off x="168597" y="1489639"/>
            <a:ext cx="5273960" cy="4824198"/>
          </a:xfrm>
          <a:prstGeom prst="rect">
            <a:avLst/>
          </a:prstGeom>
        </p:spPr>
      </p:pic>
      <p:sp>
        <p:nvSpPr>
          <p:cNvPr id="3" name="TextBox 2">
            <a:extLst>
              <a:ext uri="{FF2B5EF4-FFF2-40B4-BE49-F238E27FC236}">
                <a16:creationId xmlns:a16="http://schemas.microsoft.com/office/drawing/2014/main" id="{3CCB40B0-D1F8-F350-C6D5-211422F284B5}"/>
              </a:ext>
            </a:extLst>
          </p:cNvPr>
          <p:cNvSpPr txBox="1"/>
          <p:nvPr/>
        </p:nvSpPr>
        <p:spPr>
          <a:xfrm>
            <a:off x="5751993" y="947196"/>
            <a:ext cx="5798458"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Victim mindset : "Poor me it's my fault. </a:t>
            </a:r>
            <a:endParaRPr lang="en-US" b="1"/>
          </a:p>
          <a:p>
            <a:endParaRPr lang="en-GB" b="1"/>
          </a:p>
          <a:p>
            <a:r>
              <a:rPr lang="en-GB"/>
              <a:t>Avoids responsibility and attracts rescuers = low accountability. Team members in victim mode may get sympathy but don’t contribute proactively (Wick,2017)</a:t>
            </a:r>
          </a:p>
          <a:p>
            <a:endParaRPr lang="en-GB"/>
          </a:p>
          <a:p>
            <a:r>
              <a:rPr lang="en-GB" b="1"/>
              <a:t>Persecutor mindset: "It's your fault !"</a:t>
            </a:r>
          </a:p>
          <a:p>
            <a:endParaRPr lang="en-GB" b="1"/>
          </a:p>
          <a:p>
            <a:r>
              <a:rPr lang="en-GB"/>
              <a:t>Blame others for problems, creating fear, which often lead to people doing the bare minimum for them . This stifles open recognition (the leader criticises instead)and kills delegation because the persecutor wont trust anyone with tasks (Wick,2017)</a:t>
            </a:r>
          </a:p>
          <a:p>
            <a:endParaRPr lang="en-GB" b="1"/>
          </a:p>
          <a:p>
            <a:r>
              <a:rPr lang="en-GB" b="1"/>
              <a:t>Rescuer mindset: " I must fix it !" </a:t>
            </a:r>
          </a:p>
          <a:p>
            <a:endParaRPr lang="en-GB" b="1"/>
          </a:p>
          <a:p>
            <a:r>
              <a:rPr lang="en-GB"/>
              <a:t>A rescuer eagerly helps , often without being asked . They feel indispensable without solving other people's problems . But overhelping means teammates never learn to take responsibility – it blocks delegation and growth. (Wick 2017)</a:t>
            </a:r>
          </a:p>
        </p:txBody>
      </p:sp>
      <p:pic>
        <p:nvPicPr>
          <p:cNvPr id="4" name="Picture 3" descr="A cartoon panda with tears on its face&#10;&#10;AI-generated content may be incorrect.">
            <a:extLst>
              <a:ext uri="{FF2B5EF4-FFF2-40B4-BE49-F238E27FC236}">
                <a16:creationId xmlns:a16="http://schemas.microsoft.com/office/drawing/2014/main" id="{09B78919-CBE6-A43D-780C-DA7BEA299298}"/>
              </a:ext>
            </a:extLst>
          </p:cNvPr>
          <p:cNvPicPr>
            <a:picLocks noChangeAspect="1"/>
          </p:cNvPicPr>
          <p:nvPr/>
        </p:nvPicPr>
        <p:blipFill>
          <a:blip r:embed="rId3"/>
          <a:stretch>
            <a:fillRect/>
          </a:stretch>
        </p:blipFill>
        <p:spPr>
          <a:xfrm>
            <a:off x="9781078" y="707676"/>
            <a:ext cx="814146" cy="817536"/>
          </a:xfrm>
          <a:prstGeom prst="rect">
            <a:avLst/>
          </a:prstGeom>
        </p:spPr>
      </p:pic>
      <p:pic>
        <p:nvPicPr>
          <p:cNvPr id="5" name="Picture 4" descr="A cartoon panda with a scared expression&#10;&#10;AI-generated content may be incorrect.">
            <a:extLst>
              <a:ext uri="{FF2B5EF4-FFF2-40B4-BE49-F238E27FC236}">
                <a16:creationId xmlns:a16="http://schemas.microsoft.com/office/drawing/2014/main" id="{4BE41B6D-6863-72E3-277D-C54CEF3E5074}"/>
              </a:ext>
            </a:extLst>
          </p:cNvPr>
          <p:cNvPicPr>
            <a:picLocks noChangeAspect="1"/>
          </p:cNvPicPr>
          <p:nvPr/>
        </p:nvPicPr>
        <p:blipFill>
          <a:blip r:embed="rId4"/>
          <a:stretch>
            <a:fillRect/>
          </a:stretch>
        </p:blipFill>
        <p:spPr>
          <a:xfrm>
            <a:off x="9779414" y="2305919"/>
            <a:ext cx="964931" cy="843205"/>
          </a:xfrm>
          <a:prstGeom prst="rect">
            <a:avLst/>
          </a:prstGeom>
        </p:spPr>
      </p:pic>
      <p:pic>
        <p:nvPicPr>
          <p:cNvPr id="6" name="Picture 5" descr="A sticker of a panda&#10;&#10;AI-generated content may be incorrect.">
            <a:extLst>
              <a:ext uri="{FF2B5EF4-FFF2-40B4-BE49-F238E27FC236}">
                <a16:creationId xmlns:a16="http://schemas.microsoft.com/office/drawing/2014/main" id="{9E40DEA2-53D1-A1FE-AE90-CAE7497C0C01}"/>
              </a:ext>
            </a:extLst>
          </p:cNvPr>
          <p:cNvPicPr>
            <a:picLocks noChangeAspect="1"/>
          </p:cNvPicPr>
          <p:nvPr/>
        </p:nvPicPr>
        <p:blipFill>
          <a:blip r:embed="rId5"/>
          <a:stretch>
            <a:fillRect/>
          </a:stretch>
        </p:blipFill>
        <p:spPr>
          <a:xfrm>
            <a:off x="9278451" y="4512108"/>
            <a:ext cx="915531" cy="854345"/>
          </a:xfrm>
          <a:prstGeom prst="rect">
            <a:avLst/>
          </a:prstGeom>
        </p:spPr>
      </p:pic>
    </p:spTree>
    <p:extLst>
      <p:ext uri="{BB962C8B-B14F-4D97-AF65-F5344CB8AC3E}">
        <p14:creationId xmlns:p14="http://schemas.microsoft.com/office/powerpoint/2010/main" val="4292352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191" name="Rectangle 190">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a:extLst>
              <a:ext uri="{FF2B5EF4-FFF2-40B4-BE49-F238E27FC236}">
                <a16:creationId xmlns:a16="http://schemas.microsoft.com/office/drawing/2014/main" id="{10E9B612-3AC6-D660-2FA5-67D1AC9D48FB}"/>
              </a:ext>
            </a:extLst>
          </p:cNvPr>
          <p:cNvSpPr txBox="1"/>
          <p:nvPr/>
        </p:nvSpPr>
        <p:spPr>
          <a:xfrm>
            <a:off x="699523" y="1489398"/>
            <a:ext cx="539336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000" b="1" dirty="0">
                <a:latin typeface="Sitka Text"/>
                <a:ea typeface="+mj-ea"/>
                <a:cs typeface="+mj-cs"/>
              </a:rPr>
              <a:t>The PAC Models in teams according to </a:t>
            </a:r>
            <a:r>
              <a:rPr lang="en-US" sz="2000" b="1" err="1">
                <a:latin typeface="Sitka Text"/>
                <a:ea typeface="+mj-ea"/>
                <a:cs typeface="+mj-cs"/>
              </a:rPr>
              <a:t>TrainTheTa</a:t>
            </a:r>
            <a:r>
              <a:rPr lang="en-US" sz="2000" b="1" dirty="0">
                <a:latin typeface="Sitka Text"/>
                <a:ea typeface="+mj-ea"/>
                <a:cs typeface="+mj-cs"/>
              </a:rPr>
              <a:t> (2024) </a:t>
            </a:r>
          </a:p>
        </p:txBody>
      </p:sp>
      <p:sp>
        <p:nvSpPr>
          <p:cNvPr id="193" name="Freeform: Shape 192">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5" name="TextBox 184">
            <a:extLst>
              <a:ext uri="{FF2B5EF4-FFF2-40B4-BE49-F238E27FC236}">
                <a16:creationId xmlns:a16="http://schemas.microsoft.com/office/drawing/2014/main" id="{6F51BC3B-1F71-BCCB-5D2F-02815C349208}"/>
              </a:ext>
            </a:extLst>
          </p:cNvPr>
          <p:cNvSpPr txBox="1"/>
          <p:nvPr/>
        </p:nvSpPr>
        <p:spPr>
          <a:xfrm>
            <a:off x="351" y="-183916"/>
            <a:ext cx="6826583" cy="14003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2000" b="1" i="1"/>
          </a:p>
          <a:p>
            <a:pPr>
              <a:spcAft>
                <a:spcPts val="600"/>
              </a:spcAft>
            </a:pPr>
            <a:r>
              <a:rPr lang="en-GB" sz="2000" b="1" dirty="0"/>
              <a:t>PAC model:</a:t>
            </a:r>
            <a:r>
              <a:rPr lang="en-GB" sz="2000" dirty="0"/>
              <a:t> People communicate from three ego states – </a:t>
            </a:r>
            <a:r>
              <a:rPr lang="en-GB" sz="2000" b="1" i="1" dirty="0"/>
              <a:t>Parent</a:t>
            </a:r>
            <a:r>
              <a:rPr lang="en-GB" sz="2000" dirty="0"/>
              <a:t> (nurturing or controlling),</a:t>
            </a:r>
            <a:r>
              <a:rPr lang="en-GB" sz="2000" b="1" i="1" dirty="0"/>
              <a:t> Adult</a:t>
            </a:r>
            <a:r>
              <a:rPr lang="en-GB" sz="2000" dirty="0"/>
              <a:t> (rational, or </a:t>
            </a:r>
            <a:r>
              <a:rPr lang="en-GB" sz="2000" b="1" i="1" dirty="0"/>
              <a:t>Child</a:t>
            </a:r>
            <a:r>
              <a:rPr lang="en-GB" sz="2000" dirty="0"/>
              <a:t> (creative and emotional) (Vitalis Coaching &amp; Therapy (</a:t>
            </a:r>
            <a:r>
              <a:rPr lang="en-GB" sz="2000" dirty="0" err="1"/>
              <a:t>n.d</a:t>
            </a:r>
            <a:r>
              <a:rPr lang="en-GB" sz="2000" dirty="0"/>
              <a:t>)</a:t>
            </a:r>
          </a:p>
        </p:txBody>
      </p:sp>
      <p:sp>
        <p:nvSpPr>
          <p:cNvPr id="195" name="Oval 19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Freeform: Shape 196">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187" name="Picture 186">
            <a:extLst>
              <a:ext uri="{FF2B5EF4-FFF2-40B4-BE49-F238E27FC236}">
                <a16:creationId xmlns:a16="http://schemas.microsoft.com/office/drawing/2014/main" id="{1ED18A18-9890-639D-A7D6-DD57118A2A50}"/>
              </a:ext>
            </a:extLst>
          </p:cNvPr>
          <p:cNvPicPr>
            <a:picLocks noChangeAspect="1"/>
          </p:cNvPicPr>
          <p:nvPr/>
        </p:nvPicPr>
        <p:blipFill>
          <a:blip r:embed="rId2"/>
          <a:srcRect l="33254" r="-6" b="-6"/>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9" name="Freeform: Shape 198">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1" name="Straight Connector 200">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3" name="Freeform: Shape 202">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 name="Freeform: Shape 204">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80" name="TextBox 6">
            <a:extLst>
              <a:ext uri="{FF2B5EF4-FFF2-40B4-BE49-F238E27FC236}">
                <a16:creationId xmlns:a16="http://schemas.microsoft.com/office/drawing/2014/main" id="{66EB1BC7-279F-7E41-2887-9182EF0F21FA}"/>
              </a:ext>
            </a:extLst>
          </p:cNvPr>
          <p:cNvGraphicFramePr/>
          <p:nvPr>
            <p:extLst>
              <p:ext uri="{D42A27DB-BD31-4B8C-83A1-F6EECF244321}">
                <p14:modId xmlns:p14="http://schemas.microsoft.com/office/powerpoint/2010/main" val="3212142260"/>
              </p:ext>
            </p:extLst>
          </p:nvPr>
        </p:nvGraphicFramePr>
        <p:xfrm>
          <a:off x="618641" y="2510134"/>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4245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8" name="Arc 3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8630BC44-8C2E-F3B4-0308-89D357DC0DA1}"/>
              </a:ext>
            </a:extLst>
          </p:cNvPr>
          <p:cNvSpPr txBox="1"/>
          <p:nvPr/>
        </p:nvSpPr>
        <p:spPr>
          <a:xfrm>
            <a:off x="5894962" y="479493"/>
            <a:ext cx="5458838"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u="sng" kern="1200">
                <a:solidFill>
                  <a:schemeClr val="tx1"/>
                </a:solidFill>
                <a:latin typeface="+mj-lt"/>
                <a:ea typeface="+mj-ea"/>
                <a:cs typeface="+mj-cs"/>
              </a:rPr>
              <a:t>The OK Corral Model in Team Dynamics</a:t>
            </a:r>
          </a:p>
        </p:txBody>
      </p:sp>
      <p:sp>
        <p:nvSpPr>
          <p:cNvPr id="40" name="Freeform: Shape 3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Leonardo - VET - Transactional Analysis">
            <a:extLst>
              <a:ext uri="{FF2B5EF4-FFF2-40B4-BE49-F238E27FC236}">
                <a16:creationId xmlns:a16="http://schemas.microsoft.com/office/drawing/2014/main" id="{2FD8B475-60C7-2682-D9AD-2493ECC29B11}"/>
              </a:ext>
            </a:extLst>
          </p:cNvPr>
          <p:cNvPicPr>
            <a:picLocks noChangeAspect="1"/>
          </p:cNvPicPr>
          <p:nvPr/>
        </p:nvPicPr>
        <p:blipFill>
          <a:blip r:embed="rId2"/>
          <a:srcRect l="13827" r="10695"/>
          <a:stretch>
            <a:fillRect/>
          </a:stretch>
        </p:blipFill>
        <p:spPr>
          <a:xfrm>
            <a:off x="703182" y="970565"/>
            <a:ext cx="4777381" cy="474712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42" name="TextBox 3">
            <a:extLst>
              <a:ext uri="{FF2B5EF4-FFF2-40B4-BE49-F238E27FC236}">
                <a16:creationId xmlns:a16="http://schemas.microsoft.com/office/drawing/2014/main" id="{D813DED6-2128-6697-1508-28CEB7E97E91}"/>
              </a:ext>
            </a:extLst>
          </p:cNvPr>
          <p:cNvGraphicFramePr/>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819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738236-078A-100B-F2D2-F5A067F13989}"/>
              </a:ext>
            </a:extLst>
          </p:cNvPr>
          <p:cNvSpPr txBox="1"/>
          <p:nvPr/>
        </p:nvSpPr>
        <p:spPr>
          <a:xfrm>
            <a:off x="3163042" y="-173575"/>
            <a:ext cx="716865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u="sng" dirty="0">
                <a:latin typeface="Sitka Text"/>
              </a:rPr>
              <a:t>My personal experience</a:t>
            </a:r>
          </a:p>
        </p:txBody>
      </p:sp>
      <p:sp>
        <p:nvSpPr>
          <p:cNvPr id="3" name="TextBox 2">
            <a:extLst>
              <a:ext uri="{FF2B5EF4-FFF2-40B4-BE49-F238E27FC236}">
                <a16:creationId xmlns:a16="http://schemas.microsoft.com/office/drawing/2014/main" id="{B0E1DA19-4949-7354-8455-5AD16A004037}"/>
              </a:ext>
            </a:extLst>
          </p:cNvPr>
          <p:cNvSpPr txBox="1"/>
          <p:nvPr/>
        </p:nvSpPr>
        <p:spPr>
          <a:xfrm>
            <a:off x="371422" y="471665"/>
            <a:ext cx="8500885" cy="1077218"/>
          </a:xfrm>
          <a:prstGeom prst="rect">
            <a:avLst/>
          </a:prstGeom>
          <a:solidFill>
            <a:schemeClr val="accent1">
              <a:lumMod val="20000"/>
              <a:lumOff val="80000"/>
            </a:schemeClr>
          </a:solidFill>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i="1" dirty="0"/>
              <a:t>For our modules, my classmates and I were assigned to form into divided teams to form and present a presentation</a:t>
            </a:r>
          </a:p>
          <a:p>
            <a:endParaRPr lang="en-GB" sz="1600" b="1" i="1" dirty="0"/>
          </a:p>
          <a:p>
            <a:endParaRPr lang="en-GB" sz="1600" b="1" i="1" dirty="0"/>
          </a:p>
        </p:txBody>
      </p:sp>
      <p:sp>
        <p:nvSpPr>
          <p:cNvPr id="9" name="TextBox 8">
            <a:extLst>
              <a:ext uri="{FF2B5EF4-FFF2-40B4-BE49-F238E27FC236}">
                <a16:creationId xmlns:a16="http://schemas.microsoft.com/office/drawing/2014/main" id="{5932645D-903E-7D90-4E32-0AE2C3B0C03F}"/>
              </a:ext>
            </a:extLst>
          </p:cNvPr>
          <p:cNvSpPr txBox="1"/>
          <p:nvPr/>
        </p:nvSpPr>
        <p:spPr>
          <a:xfrm>
            <a:off x="375856" y="1717623"/>
            <a:ext cx="4781515" cy="615553"/>
          </a:xfrm>
          <a:prstGeom prst="rect">
            <a:avLst/>
          </a:prstGeom>
          <a:solidFill>
            <a:schemeClr val="accent1">
              <a:lumMod val="20000"/>
              <a:lumOff val="80000"/>
            </a:schemeClr>
          </a:solidFill>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i="1" dirty="0"/>
              <a:t>As a teammate I :</a:t>
            </a:r>
            <a:endParaRPr lang="en-GB" sz="1600" dirty="0"/>
          </a:p>
          <a:p>
            <a:pPr algn="l"/>
            <a:endParaRPr lang="en-GB" dirty="0"/>
          </a:p>
        </p:txBody>
      </p:sp>
      <p:graphicFrame>
        <p:nvGraphicFramePr>
          <p:cNvPr id="11" name="TextBox 5">
            <a:extLst>
              <a:ext uri="{FF2B5EF4-FFF2-40B4-BE49-F238E27FC236}">
                <a16:creationId xmlns:a16="http://schemas.microsoft.com/office/drawing/2014/main" id="{48F40556-C7D1-307A-935D-146D42D4E05A}"/>
              </a:ext>
            </a:extLst>
          </p:cNvPr>
          <p:cNvGraphicFramePr/>
          <p:nvPr>
            <p:extLst>
              <p:ext uri="{D42A27DB-BD31-4B8C-83A1-F6EECF244321}">
                <p14:modId xmlns:p14="http://schemas.microsoft.com/office/powerpoint/2010/main" val="107762049"/>
              </p:ext>
            </p:extLst>
          </p:nvPr>
        </p:nvGraphicFramePr>
        <p:xfrm>
          <a:off x="179152" y="2508891"/>
          <a:ext cx="12016553" cy="42473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6894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Picture 3" descr="Great Success Borat">
            <a:extLst>
              <a:ext uri="{FF2B5EF4-FFF2-40B4-BE49-F238E27FC236}">
                <a16:creationId xmlns:a16="http://schemas.microsoft.com/office/drawing/2014/main" id="{27AB9696-0DD1-E348-F211-92C8A2D7D192}"/>
              </a:ext>
            </a:extLst>
          </p:cNvPr>
          <p:cNvPicPr>
            <a:picLocks noChangeAspect="1"/>
          </p:cNvPicPr>
          <p:nvPr/>
        </p:nvPicPr>
        <p:blipFill>
          <a:blip r:embed="rId2"/>
          <a:stretch>
            <a:fillRect/>
          </a:stretch>
        </p:blipFill>
        <p:spPr>
          <a:xfrm>
            <a:off x="6877538" y="1103922"/>
            <a:ext cx="4962770" cy="4962770"/>
          </a:xfrm>
          <a:prstGeom prst="rect">
            <a:avLst/>
          </a:prstGeom>
        </p:spPr>
      </p:pic>
      <p:sp>
        <p:nvSpPr>
          <p:cNvPr id="5" name="TextBox 4">
            <a:extLst>
              <a:ext uri="{FF2B5EF4-FFF2-40B4-BE49-F238E27FC236}">
                <a16:creationId xmlns:a16="http://schemas.microsoft.com/office/drawing/2014/main" id="{29F945FE-1B77-350E-F229-A00ACC3ECE35}"/>
              </a:ext>
            </a:extLst>
          </p:cNvPr>
          <p:cNvSpPr txBox="1"/>
          <p:nvPr/>
        </p:nvSpPr>
        <p:spPr>
          <a:xfrm>
            <a:off x="1164926" y="131535"/>
            <a:ext cx="451827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u="sng" dirty="0">
                <a:latin typeface="Sitka Text"/>
              </a:rPr>
              <a:t>Conclusion</a:t>
            </a:r>
          </a:p>
        </p:txBody>
      </p:sp>
      <p:sp>
        <p:nvSpPr>
          <p:cNvPr id="6" name="TextBox 5">
            <a:extLst>
              <a:ext uri="{FF2B5EF4-FFF2-40B4-BE49-F238E27FC236}">
                <a16:creationId xmlns:a16="http://schemas.microsoft.com/office/drawing/2014/main" id="{F7177BBC-BFD2-C43B-40FE-2B54C194436B}"/>
              </a:ext>
            </a:extLst>
          </p:cNvPr>
          <p:cNvSpPr txBox="1"/>
          <p:nvPr/>
        </p:nvSpPr>
        <p:spPr>
          <a:xfrm>
            <a:off x="465077" y="2065649"/>
            <a:ext cx="563486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Display"/>
              </a:rPr>
              <a:t>In conclusion, effective teamwork depends on structure, communication, and mindset. When tasks are delegated clearly and contributions are recognised ,motivation increases. Models like PAC and the OK corral highlights how communication styles and self - perception impact group performance.</a:t>
            </a:r>
          </a:p>
        </p:txBody>
      </p:sp>
    </p:spTree>
    <p:extLst>
      <p:ext uri="{BB962C8B-B14F-4D97-AF65-F5344CB8AC3E}">
        <p14:creationId xmlns:p14="http://schemas.microsoft.com/office/powerpoint/2010/main" val="1874567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1D22-8B27-72E4-1B8B-EFCEBCDC2847}"/>
              </a:ext>
            </a:extLst>
          </p:cNvPr>
          <p:cNvSpPr>
            <a:spLocks noGrp="1"/>
          </p:cNvSpPr>
          <p:nvPr>
            <p:ph type="title"/>
          </p:nvPr>
        </p:nvSpPr>
        <p:spPr>
          <a:xfrm>
            <a:off x="359508" y="-181952"/>
            <a:ext cx="10515600" cy="1325563"/>
          </a:xfrm>
        </p:spPr>
        <p:txBody>
          <a:bodyPr/>
          <a:lstStyle/>
          <a:p>
            <a:r>
              <a:rPr lang="en-GB" b="1" u="sng" dirty="0">
                <a:latin typeface="Sitka Text"/>
              </a:rPr>
              <a:t>Reference list</a:t>
            </a:r>
          </a:p>
        </p:txBody>
      </p:sp>
      <p:sp>
        <p:nvSpPr>
          <p:cNvPr id="5" name="TextBox 4">
            <a:extLst>
              <a:ext uri="{FF2B5EF4-FFF2-40B4-BE49-F238E27FC236}">
                <a16:creationId xmlns:a16="http://schemas.microsoft.com/office/drawing/2014/main" id="{8E8CC245-48EA-B011-91D5-87EB3B11809F}"/>
              </a:ext>
            </a:extLst>
          </p:cNvPr>
          <p:cNvSpPr txBox="1"/>
          <p:nvPr/>
        </p:nvSpPr>
        <p:spPr>
          <a:xfrm>
            <a:off x="355208" y="1714528"/>
            <a:ext cx="8712199" cy="62676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AutoNum type="arabicPeriod"/>
            </a:pPr>
            <a:r>
              <a:rPr lang="en-GB" sz="1250" dirty="0" err="1"/>
              <a:t>Charokar,P</a:t>
            </a:r>
            <a:r>
              <a:rPr lang="en-GB" sz="1250" dirty="0"/>
              <a:t> (2024) </a:t>
            </a:r>
            <a:r>
              <a:rPr lang="en-GB" sz="1250" i="1" dirty="0"/>
              <a:t>Organisational Behaviour (OB) : Understanding the "I'm OK, you're OK" Concept. </a:t>
            </a:r>
            <a:r>
              <a:rPr lang="en-GB" sz="1250" dirty="0"/>
              <a:t>Available at:</a:t>
            </a:r>
            <a:r>
              <a:rPr lang="en-GB" sz="1250" dirty="0">
                <a:hlinkClick r:id="rId2"/>
              </a:rPr>
              <a:t>Organizational Behavior (OB): Understanding the “I’m OK, You’re OK” Concept | by Priyakant Charokar| Medium</a:t>
            </a:r>
            <a:r>
              <a:rPr lang="en-GB" sz="1250" dirty="0"/>
              <a:t> (Accessed: 26 June 2025)</a:t>
            </a:r>
            <a:endParaRPr lang="en-US" sz="1250" dirty="0"/>
          </a:p>
          <a:p>
            <a:pPr marL="342900" indent="-342900">
              <a:lnSpc>
                <a:spcPct val="90000"/>
              </a:lnSpc>
              <a:spcBef>
                <a:spcPts val="1000"/>
              </a:spcBef>
              <a:buAutoNum type="arabicPeriod"/>
            </a:pPr>
            <a:r>
              <a:rPr lang="en-GB" sz="1250" dirty="0"/>
              <a:t>  Gallup, (2016).</a:t>
            </a:r>
            <a:r>
              <a:rPr lang="en-GB" sz="1250" i="1" dirty="0"/>
              <a:t> The Importance of Employee Recognition: Low Cost, High Impact.</a:t>
            </a:r>
            <a:r>
              <a:rPr lang="en-GB" sz="1250" dirty="0"/>
              <a:t> Available at: </a:t>
            </a:r>
            <a:r>
              <a:rPr lang="en-GB" sz="1250" dirty="0">
                <a:hlinkClick r:id="rId3"/>
              </a:rPr>
              <a:t>The Importance of Employee Recognition: Low Cost, High Impact</a:t>
            </a:r>
            <a:r>
              <a:rPr lang="en-GB" sz="1250" dirty="0"/>
              <a:t> (Accessed: 24 June 2025)</a:t>
            </a:r>
            <a:endParaRPr lang="en-US" sz="1250"/>
          </a:p>
          <a:p>
            <a:pPr>
              <a:lnSpc>
                <a:spcPct val="90000"/>
              </a:lnSpc>
              <a:spcBef>
                <a:spcPts val="1000"/>
              </a:spcBef>
            </a:pPr>
            <a:r>
              <a:rPr lang="en-GB" sz="1250" dirty="0"/>
              <a:t>3.      Gossman ,D (2023) </a:t>
            </a:r>
            <a:r>
              <a:rPr lang="en-GB" sz="1250" i="1" dirty="0"/>
              <a:t>The 6 Benefits of Delegation and Why Most Leaders Under – Delegate.</a:t>
            </a:r>
            <a:r>
              <a:rPr lang="en-GB" sz="1250" dirty="0"/>
              <a:t> Available at: </a:t>
            </a:r>
            <a:r>
              <a:rPr lang="en-GB" sz="1250" dirty="0">
                <a:hlinkClick r:id="rId4"/>
              </a:rPr>
              <a:t>6 Benefits of Delegation (+ Why Most Leaders Under-Delegate)</a:t>
            </a:r>
            <a:r>
              <a:rPr lang="en-GB" sz="1250" dirty="0"/>
              <a:t> (Accessed: 25 June 2025)</a:t>
            </a:r>
            <a:endParaRPr lang="en-US" sz="1250" dirty="0"/>
          </a:p>
          <a:p>
            <a:pPr>
              <a:lnSpc>
                <a:spcPct val="90000"/>
              </a:lnSpc>
              <a:spcBef>
                <a:spcPts val="1000"/>
              </a:spcBef>
            </a:pPr>
            <a:r>
              <a:rPr lang="en-GB" sz="1250" dirty="0"/>
              <a:t>4.       Landry, L (2020).  </a:t>
            </a:r>
            <a:r>
              <a:rPr lang="en-GB" sz="1250" i="1" dirty="0"/>
              <a:t>HOW TO DELEGATE EFFECTIVELY: 9 TIPS FOR MANAGERS</a:t>
            </a:r>
            <a:r>
              <a:rPr lang="en-GB" sz="1250" dirty="0"/>
              <a:t>. Available at: </a:t>
            </a:r>
            <a:r>
              <a:rPr lang="en-GB" sz="1250" dirty="0">
                <a:hlinkClick r:id="rId5"/>
              </a:rPr>
              <a:t>How to Delegate Effectively: 9 Tips for Managers</a:t>
            </a:r>
            <a:r>
              <a:rPr lang="en-GB" sz="1250" dirty="0"/>
              <a:t> (Accessed: 25 June 2025)</a:t>
            </a:r>
            <a:endParaRPr lang="en-US" sz="1250"/>
          </a:p>
          <a:p>
            <a:pPr>
              <a:lnSpc>
                <a:spcPct val="90000"/>
              </a:lnSpc>
              <a:spcBef>
                <a:spcPts val="1000"/>
              </a:spcBef>
            </a:pPr>
            <a:r>
              <a:rPr lang="en-GB" sz="1250" dirty="0"/>
              <a:t>5.      Michael, M (2004) p.40. </a:t>
            </a:r>
            <a:r>
              <a:rPr lang="en-GB" sz="1250" i="1" dirty="0"/>
              <a:t>Making teams work: 24 lessons for working together. </a:t>
            </a:r>
            <a:r>
              <a:rPr lang="en-GB" sz="1250" dirty="0"/>
              <a:t>New York: McGraw-Hill (Accessed 27 June 2025)</a:t>
            </a:r>
            <a:endParaRPr lang="en-US" sz="1250"/>
          </a:p>
          <a:p>
            <a:pPr>
              <a:lnSpc>
                <a:spcPct val="90000"/>
              </a:lnSpc>
              <a:spcBef>
                <a:spcPts val="1000"/>
              </a:spcBef>
            </a:pPr>
            <a:r>
              <a:rPr lang="en-GB" sz="1250" dirty="0"/>
              <a:t>6.       Pavlov, E (2022) </a:t>
            </a:r>
            <a:r>
              <a:rPr lang="en-GB" sz="1250" i="1" dirty="0"/>
              <a:t>The Definition of Employee Rewards and Recognition.</a:t>
            </a:r>
            <a:r>
              <a:rPr lang="en-GB" sz="1250" dirty="0"/>
              <a:t> Available at: </a:t>
            </a:r>
            <a:r>
              <a:rPr lang="en-GB" sz="1250" dirty="0">
                <a:hlinkClick r:id="rId6"/>
              </a:rPr>
              <a:t>Employee Rewards and Recognition Explained</a:t>
            </a:r>
            <a:r>
              <a:rPr lang="en-GB" sz="1250" dirty="0"/>
              <a:t>  (Accessed: 24 June 2025)</a:t>
            </a:r>
          </a:p>
          <a:p>
            <a:pPr>
              <a:lnSpc>
                <a:spcPct val="90000"/>
              </a:lnSpc>
              <a:spcBef>
                <a:spcPts val="1000"/>
              </a:spcBef>
            </a:pPr>
            <a:r>
              <a:rPr lang="en-GB" sz="1250" dirty="0"/>
              <a:t>7.      The Myers – Briggs Company, (</a:t>
            </a:r>
            <a:r>
              <a:rPr lang="en-GB" sz="1250" dirty="0" err="1"/>
              <a:t>n.d</a:t>
            </a:r>
            <a:r>
              <a:rPr lang="en-GB" sz="1250" dirty="0"/>
              <a:t>) </a:t>
            </a:r>
            <a:r>
              <a:rPr lang="en-GB" sz="1250" i="1" dirty="0"/>
              <a:t>Thomas – Kilman: 40 years of resolving conflict.</a:t>
            </a:r>
            <a:r>
              <a:rPr lang="en-GB" sz="1250" dirty="0"/>
              <a:t> Available at: </a:t>
            </a:r>
            <a:r>
              <a:rPr lang="en-GB" sz="1250" dirty="0">
                <a:hlinkClick r:id="rId7"/>
              </a:rPr>
              <a:t>The history of the Thomas–Kilmann Conflict Mode Instrument</a:t>
            </a:r>
            <a:r>
              <a:rPr lang="en-GB" sz="1250" dirty="0"/>
              <a:t> (Accessed: 27 June 2025)</a:t>
            </a:r>
            <a:endParaRPr lang="en-US" sz="1250" dirty="0"/>
          </a:p>
          <a:p>
            <a:pPr>
              <a:lnSpc>
                <a:spcPct val="90000"/>
              </a:lnSpc>
              <a:spcBef>
                <a:spcPts val="1000"/>
              </a:spcBef>
            </a:pPr>
            <a:r>
              <a:rPr lang="en-GB" sz="1250" dirty="0"/>
              <a:t>8.      Thomas, K.W. and Kilman, R.H. (2008) </a:t>
            </a:r>
            <a:r>
              <a:rPr lang="en-GB" sz="1250" i="1" dirty="0"/>
              <a:t>Thomas – Kilman Conflict Mode Instrument: Profile and Interpretive Report. </a:t>
            </a:r>
            <a:r>
              <a:rPr lang="en-GB" sz="1250" dirty="0"/>
              <a:t>Available at:</a:t>
            </a:r>
            <a:r>
              <a:rPr lang="en-GB" sz="1250" dirty="0">
                <a:hlinkClick r:id="rId8"/>
              </a:rPr>
              <a:t>(PDF) Thomas-Kilmann conflict MODE instrument</a:t>
            </a:r>
            <a:r>
              <a:rPr lang="en-GB" sz="1250" dirty="0"/>
              <a:t> (Accessed: 27 June 2025)</a:t>
            </a:r>
          </a:p>
          <a:p>
            <a:pPr>
              <a:lnSpc>
                <a:spcPct val="90000"/>
              </a:lnSpc>
              <a:spcBef>
                <a:spcPts val="1000"/>
              </a:spcBef>
            </a:pPr>
            <a:r>
              <a:rPr lang="en-GB" sz="1250" dirty="0"/>
              <a:t>9.      Vitalis Coaching &amp; Therapy (n.d.). </a:t>
            </a:r>
            <a:r>
              <a:rPr lang="en-GB" sz="1250" i="1" dirty="0"/>
              <a:t>Understanding The Parent Adult Child Model (PAC) of Transactional Analysis.</a:t>
            </a:r>
            <a:r>
              <a:rPr lang="en-GB" sz="1250" dirty="0"/>
              <a:t> Available at: </a:t>
            </a:r>
            <a:r>
              <a:rPr lang="en-GB" sz="1250" dirty="0">
                <a:hlinkClick r:id="rId9"/>
              </a:rPr>
              <a:t>Grasp Parent Adult Child Model (PAC) Transactional Analysis</a:t>
            </a:r>
            <a:r>
              <a:rPr lang="en-GB" sz="1250" dirty="0"/>
              <a:t> (Accessed: 25 June 2025)</a:t>
            </a:r>
            <a:endParaRPr lang="en-US" sz="1250"/>
          </a:p>
          <a:p>
            <a:pPr>
              <a:lnSpc>
                <a:spcPct val="90000"/>
              </a:lnSpc>
              <a:spcBef>
                <a:spcPts val="1000"/>
              </a:spcBef>
            </a:pPr>
            <a:r>
              <a:rPr lang="en-GB" sz="1250" dirty="0"/>
              <a:t>10.    Wick, D.A. (2017)</a:t>
            </a:r>
            <a:r>
              <a:rPr lang="en-GB" sz="1250" i="1" dirty="0"/>
              <a:t> Drama Triangle Inhibits Productivity; Limits Employee Engagement . </a:t>
            </a:r>
            <a:r>
              <a:rPr lang="en-GB" sz="1250" dirty="0"/>
              <a:t>Available at: </a:t>
            </a:r>
            <a:r>
              <a:rPr lang="en-GB" sz="1250" dirty="0">
                <a:hlinkClick r:id="rId10"/>
              </a:rPr>
              <a:t>Drama Triangle Inhibits Productivity; Limits Employee Engagement  </a:t>
            </a:r>
            <a:r>
              <a:rPr lang="en-GB" sz="1250" dirty="0"/>
              <a:t>(Accessed:26 June 2025)</a:t>
            </a:r>
          </a:p>
          <a:p>
            <a:pPr marL="285750" indent="-285750">
              <a:lnSpc>
                <a:spcPct val="90000"/>
              </a:lnSpc>
              <a:spcBef>
                <a:spcPts val="1000"/>
              </a:spcBef>
              <a:buAutoNum type="arabicPeriod"/>
            </a:pPr>
            <a:endParaRPr lang="en-GB" sz="1250" dirty="0"/>
          </a:p>
          <a:p>
            <a:pPr marL="285750" indent="-285750">
              <a:lnSpc>
                <a:spcPct val="90000"/>
              </a:lnSpc>
              <a:spcBef>
                <a:spcPts val="1000"/>
              </a:spcBef>
              <a:buAutoNum type="arabicPeriod"/>
            </a:pPr>
            <a:endParaRPr lang="en-GB" sz="1250" dirty="0"/>
          </a:p>
          <a:p>
            <a:pPr marL="285750" indent="-285750">
              <a:lnSpc>
                <a:spcPct val="90000"/>
              </a:lnSpc>
              <a:spcBef>
                <a:spcPts val="1000"/>
              </a:spcBef>
              <a:buAutoNum type="arabicPeriod"/>
            </a:pPr>
            <a:endParaRPr lang="en-GB" sz="900" dirty="0"/>
          </a:p>
          <a:p>
            <a:pPr marL="228600" indent="-228600">
              <a:lnSpc>
                <a:spcPct val="90000"/>
              </a:lnSpc>
              <a:spcBef>
                <a:spcPts val="1000"/>
              </a:spcBef>
              <a:buAutoNum type="arabicPeriod"/>
            </a:pPr>
            <a:endParaRPr lang="en-GB" sz="900" dirty="0"/>
          </a:p>
          <a:p>
            <a:pPr marL="342900" indent="-342900">
              <a:buAutoNum type="arabicPeriod"/>
            </a:pPr>
            <a:endParaRPr lang="en-GB" dirty="0"/>
          </a:p>
        </p:txBody>
      </p:sp>
    </p:spTree>
    <p:extLst>
      <p:ext uri="{BB962C8B-B14F-4D97-AF65-F5344CB8AC3E}">
        <p14:creationId xmlns:p14="http://schemas.microsoft.com/office/powerpoint/2010/main" val="7641402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Reward, recognition, and delegation </vt:lpstr>
      <vt:lpstr>Presentation overview </vt:lpstr>
      <vt:lpstr>Rewards : Tangible incentives given for meeting specific goals or achievements.  (Pavlov, E, 2022)  Recognition: personal praise or aknowledgement of an individual's contributions. (Pavlol,E, 2024) Regular recognition boosts productivity &amp; loyalty (Gallup,2024)  Delegation: the transfer of responsabilty for a task  from one person to another (Landry, L, 2020) Delegation empowers team members, and boosts morale and productivity (Grossman, D, 2023)</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866</cp:revision>
  <dcterms:created xsi:type="dcterms:W3CDTF">2025-06-24T20:58:29Z</dcterms:created>
  <dcterms:modified xsi:type="dcterms:W3CDTF">2025-06-29T15:45:08Z</dcterms:modified>
</cp:coreProperties>
</file>