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57" r:id="rId3"/>
    <p:sldId id="258" r:id="rId4"/>
    <p:sldId id="259" r:id="rId5"/>
    <p:sldId id="262" r:id="rId6"/>
    <p:sldId id="263" r:id="rId7"/>
    <p:sldId id="264" r:id="rId8"/>
    <p:sldId id="265" r:id="rId9"/>
    <p:sldId id="261"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8C987A-04A3-FE3D-353C-BD525F68A33C}" v="50" dt="2026-07-27T11:45:06.480"/>
    <p1510:client id="{4E4D6F5C-F3EA-70EF-88BF-28EA8AAA6640}" v="282" dt="2026-07-27T14:09:12.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ooba Khan (2439330)" userId="S::2439330@student.uwtsd.ac.uk::ac3f478f-7e04-44fb-9c6a-691207927af6" providerId="AD" clId="Web-{AA000468-44FF-9A22-542A-DD10C3800509}"/>
    <pc:docChg chg="addSld">
      <pc:chgData name="Arooba Khan (2439330)" userId="S::2439330@student.uwtsd.ac.uk::ac3f478f-7e04-44fb-9c6a-691207927af6" providerId="AD" clId="Web-{AA000468-44FF-9A22-542A-DD10C3800509}" dt="2026-07-20T14:51:09.579" v="0"/>
      <pc:docMkLst>
        <pc:docMk/>
      </pc:docMkLst>
      <pc:sldChg chg="new">
        <pc:chgData name="Arooba Khan (2439330)" userId="S::2439330@student.uwtsd.ac.uk::ac3f478f-7e04-44fb-9c6a-691207927af6" providerId="AD" clId="Web-{AA000468-44FF-9A22-542A-DD10C3800509}" dt="2026-07-20T14:51:09.579" v="0"/>
        <pc:sldMkLst>
          <pc:docMk/>
          <pc:sldMk cId="2877191960" sldId="256"/>
        </pc:sldMkLst>
      </pc:sldChg>
    </pc:docChg>
  </pc:docChgLst>
  <pc:docChgLst>
    <pc:chgData name="Arooba Khan (2439330)" userId="S::2439330@student.uwtsd.ac.uk::ac3f478f-7e04-44fb-9c6a-691207927af6" providerId="AD" clId="Web-{4E4D6F5C-F3EA-70EF-88BF-28EA8AAA6640}"/>
    <pc:docChg chg="mod addSld delSld modSld sldOrd addMainMaster delMainMaster">
      <pc:chgData name="Arooba Khan (2439330)" userId="S::2439330@student.uwtsd.ac.uk::ac3f478f-7e04-44fb-9c6a-691207927af6" providerId="AD" clId="Web-{4E4D6F5C-F3EA-70EF-88BF-28EA8AAA6640}" dt="2026-07-27T14:09:12.241" v="273" actId="14100"/>
      <pc:docMkLst>
        <pc:docMk/>
      </pc:docMkLst>
      <pc:sldChg chg="addSp delSp modSp mod modClrScheme chgLayout">
        <pc:chgData name="Arooba Khan (2439330)" userId="S::2439330@student.uwtsd.ac.uk::ac3f478f-7e04-44fb-9c6a-691207927af6" providerId="AD" clId="Web-{4E4D6F5C-F3EA-70EF-88BF-28EA8AAA6640}" dt="2026-07-27T14:09:12.241" v="273" actId="14100"/>
        <pc:sldMkLst>
          <pc:docMk/>
          <pc:sldMk cId="2877191960" sldId="256"/>
        </pc:sldMkLst>
        <pc:spChg chg="mod ord">
          <ac:chgData name="Arooba Khan (2439330)" userId="S::2439330@student.uwtsd.ac.uk::ac3f478f-7e04-44fb-9c6a-691207927af6" providerId="AD" clId="Web-{4E4D6F5C-F3EA-70EF-88BF-28EA8AAA6640}" dt="2026-07-27T14:08:58.287" v="271" actId="20577"/>
          <ac:spMkLst>
            <pc:docMk/>
            <pc:sldMk cId="2877191960" sldId="256"/>
            <ac:spMk id="2" creationId="{44DB59D6-2B4F-2A72-805D-34ABDB69460F}"/>
          </ac:spMkLst>
        </pc:spChg>
        <pc:spChg chg="add del mod">
          <ac:chgData name="Arooba Khan (2439330)" userId="S::2439330@student.uwtsd.ac.uk::ac3f478f-7e04-44fb-9c6a-691207927af6" providerId="AD" clId="Web-{4E4D6F5C-F3EA-70EF-88BF-28EA8AAA6640}" dt="2026-07-27T14:07:07.108" v="241"/>
          <ac:spMkLst>
            <pc:docMk/>
            <pc:sldMk cId="2877191960" sldId="256"/>
            <ac:spMk id="8" creationId="{0945B2AC-37A6-CAD8-1B92-31871300AC8B}"/>
          </ac:spMkLst>
        </pc:spChg>
        <pc:spChg chg="add del mod">
          <ac:chgData name="Arooba Khan (2439330)" userId="S::2439330@student.uwtsd.ac.uk::ac3f478f-7e04-44fb-9c6a-691207927af6" providerId="AD" clId="Web-{4E4D6F5C-F3EA-70EF-88BF-28EA8AAA6640}" dt="2026-07-27T14:07:07.108" v="241"/>
          <ac:spMkLst>
            <pc:docMk/>
            <pc:sldMk cId="2877191960" sldId="256"/>
            <ac:spMk id="10" creationId="{39AFD0C5-BDD8-3A76-F931-3929D0321432}"/>
          </ac:spMkLst>
        </pc:spChg>
        <pc:spChg chg="add del mod">
          <ac:chgData name="Arooba Khan (2439330)" userId="S::2439330@student.uwtsd.ac.uk::ac3f478f-7e04-44fb-9c6a-691207927af6" providerId="AD" clId="Web-{4E4D6F5C-F3EA-70EF-88BF-28EA8AAA6640}" dt="2026-07-27T14:07:07.108" v="241"/>
          <ac:spMkLst>
            <pc:docMk/>
            <pc:sldMk cId="2877191960" sldId="256"/>
            <ac:spMk id="12" creationId="{B07768B9-F120-7D7D-C0F0-95205D7582D5}"/>
          </ac:spMkLst>
        </pc:spChg>
        <pc:spChg chg="add del mod">
          <ac:chgData name="Arooba Khan (2439330)" userId="S::2439330@student.uwtsd.ac.uk::ac3f478f-7e04-44fb-9c6a-691207927af6" providerId="AD" clId="Web-{4E4D6F5C-F3EA-70EF-88BF-28EA8AAA6640}" dt="2026-07-27T14:07:07.108" v="241"/>
          <ac:spMkLst>
            <pc:docMk/>
            <pc:sldMk cId="2877191960" sldId="256"/>
            <ac:spMk id="14" creationId="{AE7B5F00-82CE-A145-743A-DD488F7CBEA2}"/>
          </ac:spMkLst>
        </pc:spChg>
        <pc:spChg chg="add del mod">
          <ac:chgData name="Arooba Khan (2439330)" userId="S::2439330@student.uwtsd.ac.uk::ac3f478f-7e04-44fb-9c6a-691207927af6" providerId="AD" clId="Web-{4E4D6F5C-F3EA-70EF-88BF-28EA8AAA6640}" dt="2026-07-27T14:07:09.749" v="243"/>
          <ac:spMkLst>
            <pc:docMk/>
            <pc:sldMk cId="2877191960" sldId="256"/>
            <ac:spMk id="16" creationId="{E7247A73-7942-05A2-449D-54400975ED76}"/>
          </ac:spMkLst>
        </pc:spChg>
        <pc:spChg chg="add del mod">
          <ac:chgData name="Arooba Khan (2439330)" userId="S::2439330@student.uwtsd.ac.uk::ac3f478f-7e04-44fb-9c6a-691207927af6" providerId="AD" clId="Web-{4E4D6F5C-F3EA-70EF-88BF-28EA8AAA6640}" dt="2026-07-27T14:07:09.749" v="243"/>
          <ac:spMkLst>
            <pc:docMk/>
            <pc:sldMk cId="2877191960" sldId="256"/>
            <ac:spMk id="17" creationId="{B2022E37-97CA-59D3-4C0C-4B58701DF32D}"/>
          </ac:spMkLst>
        </pc:spChg>
        <pc:spChg chg="add del mod">
          <ac:chgData name="Arooba Khan (2439330)" userId="S::2439330@student.uwtsd.ac.uk::ac3f478f-7e04-44fb-9c6a-691207927af6" providerId="AD" clId="Web-{4E4D6F5C-F3EA-70EF-88BF-28EA8AAA6640}" dt="2026-07-27T14:07:09.749" v="243"/>
          <ac:spMkLst>
            <pc:docMk/>
            <pc:sldMk cId="2877191960" sldId="256"/>
            <ac:spMk id="18" creationId="{BEB70920-C30A-2AE3-BAC4-A69114CA7464}"/>
          </ac:spMkLst>
        </pc:spChg>
        <pc:spChg chg="add del mod">
          <ac:chgData name="Arooba Khan (2439330)" userId="S::2439330@student.uwtsd.ac.uk::ac3f478f-7e04-44fb-9c6a-691207927af6" providerId="AD" clId="Web-{4E4D6F5C-F3EA-70EF-88BF-28EA8AAA6640}" dt="2026-07-27T14:07:09.749" v="243"/>
          <ac:spMkLst>
            <pc:docMk/>
            <pc:sldMk cId="2877191960" sldId="256"/>
            <ac:spMk id="19" creationId="{A8FA2994-EFC8-87C6-B092-7FD58E7F7D3C}"/>
          </ac:spMkLst>
        </pc:spChg>
        <pc:spChg chg="add del mod">
          <ac:chgData name="Arooba Khan (2439330)" userId="S::2439330@student.uwtsd.ac.uk::ac3f478f-7e04-44fb-9c6a-691207927af6" providerId="AD" clId="Web-{4E4D6F5C-F3EA-70EF-88BF-28EA8AAA6640}" dt="2026-07-27T14:07:13.156" v="245"/>
          <ac:spMkLst>
            <pc:docMk/>
            <pc:sldMk cId="2877191960" sldId="256"/>
            <ac:spMk id="21" creationId="{37C002F6-014A-4EA4-4CDC-BF312E931B44}"/>
          </ac:spMkLst>
        </pc:spChg>
        <pc:spChg chg="add del mod">
          <ac:chgData name="Arooba Khan (2439330)" userId="S::2439330@student.uwtsd.ac.uk::ac3f478f-7e04-44fb-9c6a-691207927af6" providerId="AD" clId="Web-{4E4D6F5C-F3EA-70EF-88BF-28EA8AAA6640}" dt="2026-07-27T14:07:13.156" v="245"/>
          <ac:spMkLst>
            <pc:docMk/>
            <pc:sldMk cId="2877191960" sldId="256"/>
            <ac:spMk id="22" creationId="{CE0A117C-EA97-9227-D5EA-EC369797EB02}"/>
          </ac:spMkLst>
        </pc:spChg>
        <pc:spChg chg="add del mod">
          <ac:chgData name="Arooba Khan (2439330)" userId="S::2439330@student.uwtsd.ac.uk::ac3f478f-7e04-44fb-9c6a-691207927af6" providerId="AD" clId="Web-{4E4D6F5C-F3EA-70EF-88BF-28EA8AAA6640}" dt="2026-07-27T14:07:13.156" v="245"/>
          <ac:spMkLst>
            <pc:docMk/>
            <pc:sldMk cId="2877191960" sldId="256"/>
            <ac:spMk id="23" creationId="{D0E81097-2342-5392-AA79-E1AC87D14FE9}"/>
          </ac:spMkLst>
        </pc:spChg>
        <pc:spChg chg="add del mod">
          <ac:chgData name="Arooba Khan (2439330)" userId="S::2439330@student.uwtsd.ac.uk::ac3f478f-7e04-44fb-9c6a-691207927af6" providerId="AD" clId="Web-{4E4D6F5C-F3EA-70EF-88BF-28EA8AAA6640}" dt="2026-07-27T14:07:18.562" v="247"/>
          <ac:spMkLst>
            <pc:docMk/>
            <pc:sldMk cId="2877191960" sldId="256"/>
            <ac:spMk id="25" creationId="{0945B2AC-37A6-CAD8-1B92-31871300AC8B}"/>
          </ac:spMkLst>
        </pc:spChg>
        <pc:spChg chg="add del mod">
          <ac:chgData name="Arooba Khan (2439330)" userId="S::2439330@student.uwtsd.ac.uk::ac3f478f-7e04-44fb-9c6a-691207927af6" providerId="AD" clId="Web-{4E4D6F5C-F3EA-70EF-88BF-28EA8AAA6640}" dt="2026-07-27T14:07:18.562" v="247"/>
          <ac:spMkLst>
            <pc:docMk/>
            <pc:sldMk cId="2877191960" sldId="256"/>
            <ac:spMk id="26" creationId="{39AFD0C5-BDD8-3A76-F931-3929D0321432}"/>
          </ac:spMkLst>
        </pc:spChg>
        <pc:spChg chg="add del mod">
          <ac:chgData name="Arooba Khan (2439330)" userId="S::2439330@student.uwtsd.ac.uk::ac3f478f-7e04-44fb-9c6a-691207927af6" providerId="AD" clId="Web-{4E4D6F5C-F3EA-70EF-88BF-28EA8AAA6640}" dt="2026-07-27T14:07:18.562" v="247"/>
          <ac:spMkLst>
            <pc:docMk/>
            <pc:sldMk cId="2877191960" sldId="256"/>
            <ac:spMk id="27" creationId="{B07768B9-F120-7D7D-C0F0-95205D7582D5}"/>
          </ac:spMkLst>
        </pc:spChg>
        <pc:spChg chg="add del mod">
          <ac:chgData name="Arooba Khan (2439330)" userId="S::2439330@student.uwtsd.ac.uk::ac3f478f-7e04-44fb-9c6a-691207927af6" providerId="AD" clId="Web-{4E4D6F5C-F3EA-70EF-88BF-28EA8AAA6640}" dt="2026-07-27T14:07:18.562" v="247"/>
          <ac:spMkLst>
            <pc:docMk/>
            <pc:sldMk cId="2877191960" sldId="256"/>
            <ac:spMk id="28" creationId="{AE7B5F00-82CE-A145-743A-DD488F7CBEA2}"/>
          </ac:spMkLst>
        </pc:spChg>
        <pc:spChg chg="add del mod">
          <ac:chgData name="Arooba Khan (2439330)" userId="S::2439330@student.uwtsd.ac.uk::ac3f478f-7e04-44fb-9c6a-691207927af6" providerId="AD" clId="Web-{4E4D6F5C-F3EA-70EF-88BF-28EA8AAA6640}" dt="2026-07-27T14:07:22.844" v="249"/>
          <ac:spMkLst>
            <pc:docMk/>
            <pc:sldMk cId="2877191960" sldId="256"/>
            <ac:spMk id="30" creationId="{5EFD84A3-E398-A456-9073-7863D54AF582}"/>
          </ac:spMkLst>
        </pc:spChg>
        <pc:spChg chg="add del mod">
          <ac:chgData name="Arooba Khan (2439330)" userId="S::2439330@student.uwtsd.ac.uk::ac3f478f-7e04-44fb-9c6a-691207927af6" providerId="AD" clId="Web-{4E4D6F5C-F3EA-70EF-88BF-28EA8AAA6640}" dt="2026-07-27T14:07:22.844" v="249"/>
          <ac:spMkLst>
            <pc:docMk/>
            <pc:sldMk cId="2877191960" sldId="256"/>
            <ac:spMk id="31" creationId="{3EC466BB-FDB1-B017-A2A5-6C15D4F4AF91}"/>
          </ac:spMkLst>
        </pc:spChg>
        <pc:spChg chg="add del mod">
          <ac:chgData name="Arooba Khan (2439330)" userId="S::2439330@student.uwtsd.ac.uk::ac3f478f-7e04-44fb-9c6a-691207927af6" providerId="AD" clId="Web-{4E4D6F5C-F3EA-70EF-88BF-28EA8AAA6640}" dt="2026-07-27T14:07:22.844" v="249"/>
          <ac:spMkLst>
            <pc:docMk/>
            <pc:sldMk cId="2877191960" sldId="256"/>
            <ac:spMk id="32" creationId="{3D610277-7DDE-6FDC-C703-807C5D7AB29E}"/>
          </ac:spMkLst>
        </pc:spChg>
        <pc:spChg chg="add del mod">
          <ac:chgData name="Arooba Khan (2439330)" userId="S::2439330@student.uwtsd.ac.uk::ac3f478f-7e04-44fb-9c6a-691207927af6" providerId="AD" clId="Web-{4E4D6F5C-F3EA-70EF-88BF-28EA8AAA6640}" dt="2026-07-27T14:07:22.844" v="249"/>
          <ac:spMkLst>
            <pc:docMk/>
            <pc:sldMk cId="2877191960" sldId="256"/>
            <ac:spMk id="33" creationId="{500C7176-4DB8-EF82-28C6-11AB26720AF6}"/>
          </ac:spMkLst>
        </pc:spChg>
        <pc:spChg chg="add del mod">
          <ac:chgData name="Arooba Khan (2439330)" userId="S::2439330@student.uwtsd.ac.uk::ac3f478f-7e04-44fb-9c6a-691207927af6" providerId="AD" clId="Web-{4E4D6F5C-F3EA-70EF-88BF-28EA8AAA6640}" dt="2026-07-27T14:07:25.688" v="251"/>
          <ac:spMkLst>
            <pc:docMk/>
            <pc:sldMk cId="2877191960" sldId="256"/>
            <ac:spMk id="35" creationId="{36CB6081-52CB-A605-2761-964E326FF4EE}"/>
          </ac:spMkLst>
        </pc:spChg>
        <pc:spChg chg="add del mod">
          <ac:chgData name="Arooba Khan (2439330)" userId="S::2439330@student.uwtsd.ac.uk::ac3f478f-7e04-44fb-9c6a-691207927af6" providerId="AD" clId="Web-{4E4D6F5C-F3EA-70EF-88BF-28EA8AAA6640}" dt="2026-07-27T14:07:25.688" v="251"/>
          <ac:spMkLst>
            <pc:docMk/>
            <pc:sldMk cId="2877191960" sldId="256"/>
            <ac:spMk id="36" creationId="{BC0DD285-1849-B3CC-54A3-E81AADF05CF8}"/>
          </ac:spMkLst>
        </pc:spChg>
        <pc:spChg chg="add del mod">
          <ac:chgData name="Arooba Khan (2439330)" userId="S::2439330@student.uwtsd.ac.uk::ac3f478f-7e04-44fb-9c6a-691207927af6" providerId="AD" clId="Web-{4E4D6F5C-F3EA-70EF-88BF-28EA8AAA6640}" dt="2026-07-27T14:07:25.688" v="251"/>
          <ac:spMkLst>
            <pc:docMk/>
            <pc:sldMk cId="2877191960" sldId="256"/>
            <ac:spMk id="37" creationId="{7FF9F3BE-677D-FA38-24FF-1CC0BD3268D1}"/>
          </ac:spMkLst>
        </pc:spChg>
        <pc:spChg chg="add del mod">
          <ac:chgData name="Arooba Khan (2439330)" userId="S::2439330@student.uwtsd.ac.uk::ac3f478f-7e04-44fb-9c6a-691207927af6" providerId="AD" clId="Web-{4E4D6F5C-F3EA-70EF-88BF-28EA8AAA6640}" dt="2026-07-27T14:07:25.688" v="251"/>
          <ac:spMkLst>
            <pc:docMk/>
            <pc:sldMk cId="2877191960" sldId="256"/>
            <ac:spMk id="38" creationId="{17F8C79E-6320-5012-58B9-183C0CCC41AA}"/>
          </ac:spMkLst>
        </pc:spChg>
        <pc:spChg chg="add del mod">
          <ac:chgData name="Arooba Khan (2439330)" userId="S::2439330@student.uwtsd.ac.uk::ac3f478f-7e04-44fb-9c6a-691207927af6" providerId="AD" clId="Web-{4E4D6F5C-F3EA-70EF-88BF-28EA8AAA6640}" dt="2026-07-27T14:07:29.016" v="253"/>
          <ac:spMkLst>
            <pc:docMk/>
            <pc:sldMk cId="2877191960" sldId="256"/>
            <ac:spMk id="40" creationId="{4A3BB13C-506C-DF88-D574-37E1222DD809}"/>
          </ac:spMkLst>
        </pc:spChg>
        <pc:spChg chg="add del mod">
          <ac:chgData name="Arooba Khan (2439330)" userId="S::2439330@student.uwtsd.ac.uk::ac3f478f-7e04-44fb-9c6a-691207927af6" providerId="AD" clId="Web-{4E4D6F5C-F3EA-70EF-88BF-28EA8AAA6640}" dt="2026-07-27T14:07:29.016" v="253"/>
          <ac:spMkLst>
            <pc:docMk/>
            <pc:sldMk cId="2877191960" sldId="256"/>
            <ac:spMk id="41" creationId="{5857A72D-50DA-C8C0-1820-B7F0D2339790}"/>
          </ac:spMkLst>
        </pc:spChg>
        <pc:spChg chg="add del mod">
          <ac:chgData name="Arooba Khan (2439330)" userId="S::2439330@student.uwtsd.ac.uk::ac3f478f-7e04-44fb-9c6a-691207927af6" providerId="AD" clId="Web-{4E4D6F5C-F3EA-70EF-88BF-28EA8AAA6640}" dt="2026-07-27T14:07:29.016" v="253"/>
          <ac:spMkLst>
            <pc:docMk/>
            <pc:sldMk cId="2877191960" sldId="256"/>
            <ac:spMk id="42" creationId="{C51A801F-A46F-1056-6689-4F1C690E1B3E}"/>
          </ac:spMkLst>
        </pc:spChg>
        <pc:spChg chg="add del mod">
          <ac:chgData name="Arooba Khan (2439330)" userId="S::2439330@student.uwtsd.ac.uk::ac3f478f-7e04-44fb-9c6a-691207927af6" providerId="AD" clId="Web-{4E4D6F5C-F3EA-70EF-88BF-28EA8AAA6640}" dt="2026-07-27T14:07:29.016" v="253"/>
          <ac:spMkLst>
            <pc:docMk/>
            <pc:sldMk cId="2877191960" sldId="256"/>
            <ac:spMk id="43" creationId="{EF2E73AD-0F16-0B29-EBEB-DD920C7D705E}"/>
          </ac:spMkLst>
        </pc:spChg>
        <pc:spChg chg="add del mod">
          <ac:chgData name="Arooba Khan (2439330)" userId="S::2439330@student.uwtsd.ac.uk::ac3f478f-7e04-44fb-9c6a-691207927af6" providerId="AD" clId="Web-{4E4D6F5C-F3EA-70EF-88BF-28EA8AAA6640}" dt="2026-07-27T14:07:31.579" v="255"/>
          <ac:spMkLst>
            <pc:docMk/>
            <pc:sldMk cId="2877191960" sldId="256"/>
            <ac:spMk id="45" creationId="{5EFD84A3-E398-A456-9073-7863D54AF582}"/>
          </ac:spMkLst>
        </pc:spChg>
        <pc:spChg chg="add del mod">
          <ac:chgData name="Arooba Khan (2439330)" userId="S::2439330@student.uwtsd.ac.uk::ac3f478f-7e04-44fb-9c6a-691207927af6" providerId="AD" clId="Web-{4E4D6F5C-F3EA-70EF-88BF-28EA8AAA6640}" dt="2026-07-27T14:07:31.579" v="255"/>
          <ac:spMkLst>
            <pc:docMk/>
            <pc:sldMk cId="2877191960" sldId="256"/>
            <ac:spMk id="46" creationId="{3EC466BB-FDB1-B017-A2A5-6C15D4F4AF91}"/>
          </ac:spMkLst>
        </pc:spChg>
        <pc:spChg chg="add del mod">
          <ac:chgData name="Arooba Khan (2439330)" userId="S::2439330@student.uwtsd.ac.uk::ac3f478f-7e04-44fb-9c6a-691207927af6" providerId="AD" clId="Web-{4E4D6F5C-F3EA-70EF-88BF-28EA8AAA6640}" dt="2026-07-27T14:07:31.579" v="255"/>
          <ac:spMkLst>
            <pc:docMk/>
            <pc:sldMk cId="2877191960" sldId="256"/>
            <ac:spMk id="47" creationId="{3D610277-7DDE-6FDC-C703-807C5D7AB29E}"/>
          </ac:spMkLst>
        </pc:spChg>
        <pc:spChg chg="add del mod">
          <ac:chgData name="Arooba Khan (2439330)" userId="S::2439330@student.uwtsd.ac.uk::ac3f478f-7e04-44fb-9c6a-691207927af6" providerId="AD" clId="Web-{4E4D6F5C-F3EA-70EF-88BF-28EA8AAA6640}" dt="2026-07-27T14:07:31.579" v="255"/>
          <ac:spMkLst>
            <pc:docMk/>
            <pc:sldMk cId="2877191960" sldId="256"/>
            <ac:spMk id="48" creationId="{500C7176-4DB8-EF82-28C6-11AB26720AF6}"/>
          </ac:spMkLst>
        </pc:spChg>
        <pc:spChg chg="add del mod">
          <ac:chgData name="Arooba Khan (2439330)" userId="S::2439330@student.uwtsd.ac.uk::ac3f478f-7e04-44fb-9c6a-691207927af6" providerId="AD" clId="Web-{4E4D6F5C-F3EA-70EF-88BF-28EA8AAA6640}" dt="2026-07-27T14:07:34.157" v="257"/>
          <ac:spMkLst>
            <pc:docMk/>
            <pc:sldMk cId="2877191960" sldId="256"/>
            <ac:spMk id="50" creationId="{716DE61B-84E6-7D9B-500C-C73DD3A30507}"/>
          </ac:spMkLst>
        </pc:spChg>
        <pc:spChg chg="add del mod">
          <ac:chgData name="Arooba Khan (2439330)" userId="S::2439330@student.uwtsd.ac.uk::ac3f478f-7e04-44fb-9c6a-691207927af6" providerId="AD" clId="Web-{4E4D6F5C-F3EA-70EF-88BF-28EA8AAA6640}" dt="2026-07-27T14:07:34.157" v="257"/>
          <ac:spMkLst>
            <pc:docMk/>
            <pc:sldMk cId="2877191960" sldId="256"/>
            <ac:spMk id="51" creationId="{58D4D45D-22B4-89F4-2B4F-63A3F5D3004C}"/>
          </ac:spMkLst>
        </pc:spChg>
        <pc:spChg chg="add del mod">
          <ac:chgData name="Arooba Khan (2439330)" userId="S::2439330@student.uwtsd.ac.uk::ac3f478f-7e04-44fb-9c6a-691207927af6" providerId="AD" clId="Web-{4E4D6F5C-F3EA-70EF-88BF-28EA8AAA6640}" dt="2026-07-27T14:07:34.157" v="257"/>
          <ac:spMkLst>
            <pc:docMk/>
            <pc:sldMk cId="2877191960" sldId="256"/>
            <ac:spMk id="52" creationId="{6D25A328-6AFE-E96F-C4FA-8AAD1F864485}"/>
          </ac:spMkLst>
        </pc:spChg>
        <pc:spChg chg="add del mod">
          <ac:chgData name="Arooba Khan (2439330)" userId="S::2439330@student.uwtsd.ac.uk::ac3f478f-7e04-44fb-9c6a-691207927af6" providerId="AD" clId="Web-{4E4D6F5C-F3EA-70EF-88BF-28EA8AAA6640}" dt="2026-07-27T14:07:34.157" v="257"/>
          <ac:spMkLst>
            <pc:docMk/>
            <pc:sldMk cId="2877191960" sldId="256"/>
            <ac:spMk id="53" creationId="{6E6E66CF-FFBA-791A-48A4-D4331EE6AD36}"/>
          </ac:spMkLst>
        </pc:spChg>
        <pc:spChg chg="add del mod">
          <ac:chgData name="Arooba Khan (2439330)" userId="S::2439330@student.uwtsd.ac.uk::ac3f478f-7e04-44fb-9c6a-691207927af6" providerId="AD" clId="Web-{4E4D6F5C-F3EA-70EF-88BF-28EA8AAA6640}" dt="2026-07-27T14:07:36.688" v="259"/>
          <ac:spMkLst>
            <pc:docMk/>
            <pc:sldMk cId="2877191960" sldId="256"/>
            <ac:spMk id="55" creationId="{01F39D10-F901-9C6B-F4F0-FC0D6DF3782C}"/>
          </ac:spMkLst>
        </pc:spChg>
        <pc:spChg chg="add del mod">
          <ac:chgData name="Arooba Khan (2439330)" userId="S::2439330@student.uwtsd.ac.uk::ac3f478f-7e04-44fb-9c6a-691207927af6" providerId="AD" clId="Web-{4E4D6F5C-F3EA-70EF-88BF-28EA8AAA6640}" dt="2026-07-27T14:07:36.688" v="259"/>
          <ac:spMkLst>
            <pc:docMk/>
            <pc:sldMk cId="2877191960" sldId="256"/>
            <ac:spMk id="56" creationId="{4620378D-BEE1-857E-E8CC-9F57DD63A66D}"/>
          </ac:spMkLst>
        </pc:spChg>
        <pc:spChg chg="add del mod">
          <ac:chgData name="Arooba Khan (2439330)" userId="S::2439330@student.uwtsd.ac.uk::ac3f478f-7e04-44fb-9c6a-691207927af6" providerId="AD" clId="Web-{4E4D6F5C-F3EA-70EF-88BF-28EA8AAA6640}" dt="2026-07-27T14:07:36.688" v="259"/>
          <ac:spMkLst>
            <pc:docMk/>
            <pc:sldMk cId="2877191960" sldId="256"/>
            <ac:spMk id="57" creationId="{10174E68-0C16-2DED-7D71-51A28F3D6521}"/>
          </ac:spMkLst>
        </pc:spChg>
        <pc:spChg chg="add del mod">
          <ac:chgData name="Arooba Khan (2439330)" userId="S::2439330@student.uwtsd.ac.uk::ac3f478f-7e04-44fb-9c6a-691207927af6" providerId="AD" clId="Web-{4E4D6F5C-F3EA-70EF-88BF-28EA8AAA6640}" dt="2026-07-27T14:08:33.301" v="267"/>
          <ac:spMkLst>
            <pc:docMk/>
            <pc:sldMk cId="2877191960" sldId="256"/>
            <ac:spMk id="59" creationId="{716DE61B-84E6-7D9B-500C-C73DD3A30507}"/>
          </ac:spMkLst>
        </pc:spChg>
        <pc:spChg chg="add del mod">
          <ac:chgData name="Arooba Khan (2439330)" userId="S::2439330@student.uwtsd.ac.uk::ac3f478f-7e04-44fb-9c6a-691207927af6" providerId="AD" clId="Web-{4E4D6F5C-F3EA-70EF-88BF-28EA8AAA6640}" dt="2026-07-27T14:08:33.301" v="267"/>
          <ac:spMkLst>
            <pc:docMk/>
            <pc:sldMk cId="2877191960" sldId="256"/>
            <ac:spMk id="60" creationId="{58D4D45D-22B4-89F4-2B4F-63A3F5D3004C}"/>
          </ac:spMkLst>
        </pc:spChg>
        <pc:spChg chg="add del mod">
          <ac:chgData name="Arooba Khan (2439330)" userId="S::2439330@student.uwtsd.ac.uk::ac3f478f-7e04-44fb-9c6a-691207927af6" providerId="AD" clId="Web-{4E4D6F5C-F3EA-70EF-88BF-28EA8AAA6640}" dt="2026-07-27T14:08:33.301" v="267"/>
          <ac:spMkLst>
            <pc:docMk/>
            <pc:sldMk cId="2877191960" sldId="256"/>
            <ac:spMk id="61" creationId="{6D25A328-6AFE-E96F-C4FA-8AAD1F864485}"/>
          </ac:spMkLst>
        </pc:spChg>
        <pc:spChg chg="add del mod">
          <ac:chgData name="Arooba Khan (2439330)" userId="S::2439330@student.uwtsd.ac.uk::ac3f478f-7e04-44fb-9c6a-691207927af6" providerId="AD" clId="Web-{4E4D6F5C-F3EA-70EF-88BF-28EA8AAA6640}" dt="2026-07-27T14:08:33.301" v="267"/>
          <ac:spMkLst>
            <pc:docMk/>
            <pc:sldMk cId="2877191960" sldId="256"/>
            <ac:spMk id="62" creationId="{6E6E66CF-FFBA-791A-48A4-D4331EE6AD36}"/>
          </ac:spMkLst>
        </pc:spChg>
        <pc:picChg chg="add mod">
          <ac:chgData name="Arooba Khan (2439330)" userId="S::2439330@student.uwtsd.ac.uk::ac3f478f-7e04-44fb-9c6a-691207927af6" providerId="AD" clId="Web-{4E4D6F5C-F3EA-70EF-88BF-28EA8AAA6640}" dt="2026-07-27T14:09:12.241" v="273" actId="14100"/>
          <ac:picMkLst>
            <pc:docMk/>
            <pc:sldMk cId="2877191960" sldId="256"/>
            <ac:picMk id="3" creationId="{64F4ACEA-ACCC-1930-DDD0-335CB371C79F}"/>
          </ac:picMkLst>
        </pc:picChg>
      </pc:sldChg>
      <pc:sldChg chg="modSp mod modClrScheme chgLayout">
        <pc:chgData name="Arooba Khan (2439330)" userId="S::2439330@student.uwtsd.ac.uk::ac3f478f-7e04-44fb-9c6a-691207927af6" providerId="AD" clId="Web-{4E4D6F5C-F3EA-70EF-88BF-28EA8AAA6640}" dt="2026-07-27T13:57:36.089" v="226"/>
        <pc:sldMkLst>
          <pc:docMk/>
          <pc:sldMk cId="1794987701" sldId="257"/>
        </pc:sldMkLst>
        <pc:spChg chg="mod">
          <ac:chgData name="Arooba Khan (2439330)" userId="S::2439330@student.uwtsd.ac.uk::ac3f478f-7e04-44fb-9c6a-691207927af6" providerId="AD" clId="Web-{4E4D6F5C-F3EA-70EF-88BF-28EA8AAA6640}" dt="2026-07-27T13:48:27.556" v="141" actId="20577"/>
          <ac:spMkLst>
            <pc:docMk/>
            <pc:sldMk cId="1794987701" sldId="257"/>
            <ac:spMk id="4" creationId="{A409EC5A-5C29-9E9D-0F93-CD8A9269D717}"/>
          </ac:spMkLst>
        </pc:spChg>
      </pc:sldChg>
      <pc:sldChg chg="modSp mod modClrScheme chgLayout">
        <pc:chgData name="Arooba Khan (2439330)" userId="S::2439330@student.uwtsd.ac.uk::ac3f478f-7e04-44fb-9c6a-691207927af6" providerId="AD" clId="Web-{4E4D6F5C-F3EA-70EF-88BF-28EA8AAA6640}" dt="2026-07-27T13:57:36.089" v="226"/>
        <pc:sldMkLst>
          <pc:docMk/>
          <pc:sldMk cId="2023162553" sldId="258"/>
        </pc:sldMkLst>
        <pc:spChg chg="mod">
          <ac:chgData name="Arooba Khan (2439330)" userId="S::2439330@student.uwtsd.ac.uk::ac3f478f-7e04-44fb-9c6a-691207927af6" providerId="AD" clId="Web-{4E4D6F5C-F3EA-70EF-88BF-28EA8AAA6640}" dt="2026-07-27T13:48:18.649" v="139" actId="20577"/>
          <ac:spMkLst>
            <pc:docMk/>
            <pc:sldMk cId="2023162553" sldId="258"/>
            <ac:spMk id="4" creationId="{7C67305E-C690-A47D-A747-14BE84A5791E}"/>
          </ac:spMkLst>
        </pc:spChg>
      </pc:sldChg>
      <pc:sldChg chg="addSp delSp modSp mod modClrScheme chgLayout">
        <pc:chgData name="Arooba Khan (2439330)" userId="S::2439330@student.uwtsd.ac.uk::ac3f478f-7e04-44fb-9c6a-691207927af6" providerId="AD" clId="Web-{4E4D6F5C-F3EA-70EF-88BF-28EA8AAA6640}" dt="2026-07-27T13:57:36.089" v="226"/>
        <pc:sldMkLst>
          <pc:docMk/>
          <pc:sldMk cId="1499406238" sldId="259"/>
        </pc:sldMkLst>
        <pc:spChg chg="mod">
          <ac:chgData name="Arooba Khan (2439330)" userId="S::2439330@student.uwtsd.ac.uk::ac3f478f-7e04-44fb-9c6a-691207927af6" providerId="AD" clId="Web-{4E4D6F5C-F3EA-70EF-88BF-28EA8AAA6640}" dt="2026-07-27T13:47:00.660" v="119" actId="20577"/>
          <ac:spMkLst>
            <pc:docMk/>
            <pc:sldMk cId="1499406238" sldId="259"/>
            <ac:spMk id="4" creationId="{7285C680-01F4-F867-81A0-196DAAE086C1}"/>
          </ac:spMkLst>
        </pc:spChg>
        <pc:spChg chg="add del mod">
          <ac:chgData name="Arooba Khan (2439330)" userId="S::2439330@student.uwtsd.ac.uk::ac3f478f-7e04-44fb-9c6a-691207927af6" providerId="AD" clId="Web-{4E4D6F5C-F3EA-70EF-88BF-28EA8AAA6640}" dt="2026-07-27T13:40:48.512" v="104"/>
          <ac:spMkLst>
            <pc:docMk/>
            <pc:sldMk cId="1499406238" sldId="259"/>
            <ac:spMk id="5" creationId="{98B4CF7F-6A13-39DD-2079-65E0665E8743}"/>
          </ac:spMkLst>
        </pc:spChg>
        <pc:graphicFrameChg chg="add mod modGraphic">
          <ac:chgData name="Arooba Khan (2439330)" userId="S::2439330@student.uwtsd.ac.uk::ac3f478f-7e04-44fb-9c6a-691207927af6" providerId="AD" clId="Web-{4E4D6F5C-F3EA-70EF-88BF-28EA8AAA6640}" dt="2026-07-27T13:31:59.386" v="43"/>
          <ac:graphicFrameMkLst>
            <pc:docMk/>
            <pc:sldMk cId="1499406238" sldId="259"/>
            <ac:graphicFrameMk id="3" creationId="{F577E7F2-79BA-BBFC-BD1B-447AFDE3A294}"/>
          </ac:graphicFrameMkLst>
        </pc:graphicFrameChg>
      </pc:sldChg>
      <pc:sldChg chg="delSp modSp new mod modClrScheme chgLayout">
        <pc:chgData name="Arooba Khan (2439330)" userId="S::2439330@student.uwtsd.ac.uk::ac3f478f-7e04-44fb-9c6a-691207927af6" providerId="AD" clId="Web-{4E4D6F5C-F3EA-70EF-88BF-28EA8AAA6640}" dt="2026-07-27T14:01:06.836" v="237" actId="20577"/>
        <pc:sldMkLst>
          <pc:docMk/>
          <pc:sldMk cId="1438482126" sldId="260"/>
        </pc:sldMkLst>
        <pc:spChg chg="del">
          <ac:chgData name="Arooba Khan (2439330)" userId="S::2439330@student.uwtsd.ac.uk::ac3f478f-7e04-44fb-9c6a-691207927af6" providerId="AD" clId="Web-{4E4D6F5C-F3EA-70EF-88BF-28EA8AAA6640}" dt="2026-07-27T13:51:25.582" v="171"/>
          <ac:spMkLst>
            <pc:docMk/>
            <pc:sldMk cId="1438482126" sldId="260"/>
            <ac:spMk id="2" creationId="{203B21E6-8A6B-4B3E-6383-FCEFF9F107BB}"/>
          </ac:spMkLst>
        </pc:spChg>
        <pc:spChg chg="mod ord">
          <ac:chgData name="Arooba Khan (2439330)" userId="S::2439330@student.uwtsd.ac.uk::ac3f478f-7e04-44fb-9c6a-691207927af6" providerId="AD" clId="Web-{4E4D6F5C-F3EA-70EF-88BF-28EA8AAA6640}" dt="2026-07-27T14:01:06.836" v="237" actId="20577"/>
          <ac:spMkLst>
            <pc:docMk/>
            <pc:sldMk cId="1438482126" sldId="260"/>
            <ac:spMk id="3" creationId="{17E449F5-372E-EECB-83F2-EB26DC2451E0}"/>
          </ac:spMkLst>
        </pc:spChg>
      </pc:sldChg>
      <pc:sldChg chg="delSp modSp new mod modClrScheme chgLayout">
        <pc:chgData name="Arooba Khan (2439330)" userId="S::2439330@student.uwtsd.ac.uk::ac3f478f-7e04-44fb-9c6a-691207927af6" providerId="AD" clId="Web-{4E4D6F5C-F3EA-70EF-88BF-28EA8AAA6640}" dt="2026-07-27T13:57:36.089" v="226"/>
        <pc:sldMkLst>
          <pc:docMk/>
          <pc:sldMk cId="597889329" sldId="261"/>
        </pc:sldMkLst>
        <pc:spChg chg="del">
          <ac:chgData name="Arooba Khan (2439330)" userId="S::2439330@student.uwtsd.ac.uk::ac3f478f-7e04-44fb-9c6a-691207927af6" providerId="AD" clId="Web-{4E4D6F5C-F3EA-70EF-88BF-28EA8AAA6640}" dt="2026-07-27T13:50:02.421" v="170"/>
          <ac:spMkLst>
            <pc:docMk/>
            <pc:sldMk cId="597889329" sldId="261"/>
            <ac:spMk id="2" creationId="{35833C6D-905A-5403-AFC6-A1231B8B9A6C}"/>
          </ac:spMkLst>
        </pc:spChg>
        <pc:spChg chg="mod ord">
          <ac:chgData name="Arooba Khan (2439330)" userId="S::2439330@student.uwtsd.ac.uk::ac3f478f-7e04-44fb-9c6a-691207927af6" providerId="AD" clId="Web-{4E4D6F5C-F3EA-70EF-88BF-28EA8AAA6640}" dt="2026-07-27T13:57:36.089" v="226"/>
          <ac:spMkLst>
            <pc:docMk/>
            <pc:sldMk cId="597889329" sldId="261"/>
            <ac:spMk id="3" creationId="{5A86E066-8DCE-371D-1DED-1C0FF05568D9}"/>
          </ac:spMkLst>
        </pc:spChg>
      </pc:sldChg>
      <pc:sldChg chg="new del">
        <pc:chgData name="Arooba Khan (2439330)" userId="S::2439330@student.uwtsd.ac.uk::ac3f478f-7e04-44fb-9c6a-691207927af6" providerId="AD" clId="Web-{4E4D6F5C-F3EA-70EF-88BF-28EA8AAA6640}" dt="2026-07-27T13:30:23.551" v="26"/>
        <pc:sldMkLst>
          <pc:docMk/>
          <pc:sldMk cId="1954655222" sldId="262"/>
        </pc:sldMkLst>
      </pc:sldChg>
      <pc:sldChg chg="addSp delSp modSp new add del mod ord modClrScheme chgLayout">
        <pc:chgData name="Arooba Khan (2439330)" userId="S::2439330@student.uwtsd.ac.uk::ac3f478f-7e04-44fb-9c6a-691207927af6" providerId="AD" clId="Web-{4E4D6F5C-F3EA-70EF-88BF-28EA8AAA6640}" dt="2026-07-27T13:57:36.089" v="226"/>
        <pc:sldMkLst>
          <pc:docMk/>
          <pc:sldMk cId="3821601620" sldId="262"/>
        </pc:sldMkLst>
        <pc:spChg chg="del">
          <ac:chgData name="Arooba Khan (2439330)" userId="S::2439330@student.uwtsd.ac.uk::ac3f478f-7e04-44fb-9c6a-691207927af6" providerId="AD" clId="Web-{4E4D6F5C-F3EA-70EF-88BF-28EA8AAA6640}" dt="2026-07-27T13:47:30.286" v="120"/>
          <ac:spMkLst>
            <pc:docMk/>
            <pc:sldMk cId="3821601620" sldId="262"/>
            <ac:spMk id="2" creationId="{4C88F92B-96B2-C559-ABC7-9CB634665A34}"/>
          </ac:spMkLst>
        </pc:spChg>
        <pc:spChg chg="add del mod ord">
          <ac:chgData name="Arooba Khan (2439330)" userId="S::2439330@student.uwtsd.ac.uk::ac3f478f-7e04-44fb-9c6a-691207927af6" providerId="AD" clId="Web-{4E4D6F5C-F3EA-70EF-88BF-28EA8AAA6640}" dt="2026-07-27T13:57:36.089" v="226"/>
          <ac:spMkLst>
            <pc:docMk/>
            <pc:sldMk cId="3821601620" sldId="262"/>
            <ac:spMk id="3" creationId="{F726D699-54E9-BDC0-0D18-E12E399C4828}"/>
          </ac:spMkLst>
        </pc:spChg>
        <pc:spChg chg="add del mod">
          <ac:chgData name="Arooba Khan (2439330)" userId="S::2439330@student.uwtsd.ac.uk::ac3f478f-7e04-44fb-9c6a-691207927af6" providerId="AD" clId="Web-{4E4D6F5C-F3EA-70EF-88BF-28EA8AAA6640}" dt="2026-07-27T13:30:44.600" v="33"/>
          <ac:spMkLst>
            <pc:docMk/>
            <pc:sldMk cId="3821601620" sldId="262"/>
            <ac:spMk id="6" creationId="{DFC407FC-EF68-FB81-84CC-BBAB473C0241}"/>
          </ac:spMkLst>
        </pc:spChg>
        <pc:spChg chg="add del mod">
          <ac:chgData name="Arooba Khan (2439330)" userId="S::2439330@student.uwtsd.ac.uk::ac3f478f-7e04-44fb-9c6a-691207927af6" providerId="AD" clId="Web-{4E4D6F5C-F3EA-70EF-88BF-28EA8AAA6640}" dt="2026-07-27T13:30:41.553" v="29"/>
          <ac:spMkLst>
            <pc:docMk/>
            <pc:sldMk cId="3821601620" sldId="262"/>
            <ac:spMk id="8" creationId="{B0B9D9B0-4A02-2ACA-C507-C346BE1FA73B}"/>
          </ac:spMkLst>
        </pc:spChg>
        <pc:graphicFrameChg chg="add del mod ord modGraphic">
          <ac:chgData name="Arooba Khan (2439330)" userId="S::2439330@student.uwtsd.ac.uk::ac3f478f-7e04-44fb-9c6a-691207927af6" providerId="AD" clId="Web-{4E4D6F5C-F3EA-70EF-88BF-28EA8AAA6640}" dt="2026-07-27T13:30:44.600" v="34"/>
          <ac:graphicFrameMkLst>
            <pc:docMk/>
            <pc:sldMk cId="3821601620" sldId="262"/>
            <ac:graphicFrameMk id="5" creationId="{9C1DF670-6C6F-D291-02EA-D3FEBA4871BD}"/>
          </ac:graphicFrameMkLst>
        </pc:graphicFrameChg>
        <pc:graphicFrameChg chg="add del mod ord modGraphic">
          <ac:chgData name="Arooba Khan (2439330)" userId="S::2439330@student.uwtsd.ac.uk::ac3f478f-7e04-44fb-9c6a-691207927af6" providerId="AD" clId="Web-{4E4D6F5C-F3EA-70EF-88BF-28EA8AAA6640}" dt="2026-07-27T13:30:26.677" v="28"/>
          <ac:graphicFrameMkLst>
            <pc:docMk/>
            <pc:sldMk cId="3821601620" sldId="262"/>
            <ac:graphicFrameMk id="9" creationId="{F0CB8977-A54A-6CEA-C7F9-9981431A0200}"/>
          </ac:graphicFrameMkLst>
        </pc:graphicFrameChg>
      </pc:sldChg>
      <pc:sldChg chg="addSp delSp modSp new mod ord modClrScheme chgLayout">
        <pc:chgData name="Arooba Khan (2439330)" userId="S::2439330@student.uwtsd.ac.uk::ac3f478f-7e04-44fb-9c6a-691207927af6" providerId="AD" clId="Web-{4E4D6F5C-F3EA-70EF-88BF-28EA8AAA6640}" dt="2026-07-27T13:57:36.089" v="226"/>
        <pc:sldMkLst>
          <pc:docMk/>
          <pc:sldMk cId="3218828851" sldId="263"/>
        </pc:sldMkLst>
        <pc:spChg chg="del">
          <ac:chgData name="Arooba Khan (2439330)" userId="S::2439330@student.uwtsd.ac.uk::ac3f478f-7e04-44fb-9c6a-691207927af6" providerId="AD" clId="Web-{4E4D6F5C-F3EA-70EF-88BF-28EA8AAA6640}" dt="2026-07-27T13:47:53.272" v="134"/>
          <ac:spMkLst>
            <pc:docMk/>
            <pc:sldMk cId="3218828851" sldId="263"/>
            <ac:spMk id="2" creationId="{C695E92E-63EA-E437-C28F-540FBDBC1AB6}"/>
          </ac:spMkLst>
        </pc:spChg>
        <pc:spChg chg="mod ord">
          <ac:chgData name="Arooba Khan (2439330)" userId="S::2439330@student.uwtsd.ac.uk::ac3f478f-7e04-44fb-9c6a-691207927af6" providerId="AD" clId="Web-{4E4D6F5C-F3EA-70EF-88BF-28EA8AAA6640}" dt="2026-07-27T13:57:36.089" v="226"/>
          <ac:spMkLst>
            <pc:docMk/>
            <pc:sldMk cId="3218828851" sldId="263"/>
            <ac:spMk id="3" creationId="{62F3DF48-905E-067A-DA5C-B8BAF57C10B5}"/>
          </ac:spMkLst>
        </pc:spChg>
        <pc:spChg chg="add mod">
          <ac:chgData name="Arooba Khan (2439330)" userId="S::2439330@student.uwtsd.ac.uk::ac3f478f-7e04-44fb-9c6a-691207927af6" providerId="AD" clId="Web-{4E4D6F5C-F3EA-70EF-88BF-28EA8AAA6640}" dt="2026-07-27T13:48:06.539" v="137" actId="20577"/>
          <ac:spMkLst>
            <pc:docMk/>
            <pc:sldMk cId="3218828851" sldId="263"/>
            <ac:spMk id="4" creationId="{A5640CDA-CCE5-03AD-D884-0E0C049AA436}"/>
          </ac:spMkLst>
        </pc:spChg>
      </pc:sldChg>
      <pc:sldChg chg="delSp modSp new mod modClrScheme chgLayout">
        <pc:chgData name="Arooba Khan (2439330)" userId="S::2439330@student.uwtsd.ac.uk::ac3f478f-7e04-44fb-9c6a-691207927af6" providerId="AD" clId="Web-{4E4D6F5C-F3EA-70EF-88BF-28EA8AAA6640}" dt="2026-07-27T13:57:36.089" v="226"/>
        <pc:sldMkLst>
          <pc:docMk/>
          <pc:sldMk cId="222578050" sldId="264"/>
        </pc:sldMkLst>
        <pc:spChg chg="del">
          <ac:chgData name="Arooba Khan (2439330)" userId="S::2439330@student.uwtsd.ac.uk::ac3f478f-7e04-44fb-9c6a-691207927af6" providerId="AD" clId="Web-{4E4D6F5C-F3EA-70EF-88BF-28EA8AAA6640}" dt="2026-07-27T13:55:34.925" v="195"/>
          <ac:spMkLst>
            <pc:docMk/>
            <pc:sldMk cId="222578050" sldId="264"/>
            <ac:spMk id="2" creationId="{BB0DEF9B-290D-875C-D440-F4DFE8DE69FC}"/>
          </ac:spMkLst>
        </pc:spChg>
        <pc:spChg chg="mod ord">
          <ac:chgData name="Arooba Khan (2439330)" userId="S::2439330@student.uwtsd.ac.uk::ac3f478f-7e04-44fb-9c6a-691207927af6" providerId="AD" clId="Web-{4E4D6F5C-F3EA-70EF-88BF-28EA8AAA6640}" dt="2026-07-27T13:57:36.089" v="226"/>
          <ac:spMkLst>
            <pc:docMk/>
            <pc:sldMk cId="222578050" sldId="264"/>
            <ac:spMk id="3" creationId="{583187D2-C145-9EFA-0384-9A9F075FFE9B}"/>
          </ac:spMkLst>
        </pc:spChg>
      </pc:sldChg>
      <pc:sldChg chg="new del">
        <pc:chgData name="Arooba Khan (2439330)" userId="S::2439330@student.uwtsd.ac.uk::ac3f478f-7e04-44fb-9c6a-691207927af6" providerId="AD" clId="Web-{4E4D6F5C-F3EA-70EF-88BF-28EA8AAA6640}" dt="2026-07-27T13:34:41.489" v="60"/>
        <pc:sldMkLst>
          <pc:docMk/>
          <pc:sldMk cId="3127255727" sldId="264"/>
        </pc:sldMkLst>
      </pc:sldChg>
      <pc:sldChg chg="delSp modSp new mod modClrScheme chgLayout">
        <pc:chgData name="Arooba Khan (2439330)" userId="S::2439330@student.uwtsd.ac.uk::ac3f478f-7e04-44fb-9c6a-691207927af6" providerId="AD" clId="Web-{4E4D6F5C-F3EA-70EF-88BF-28EA8AAA6640}" dt="2026-07-27T13:57:36.089" v="226"/>
        <pc:sldMkLst>
          <pc:docMk/>
          <pc:sldMk cId="1471920968" sldId="265"/>
        </pc:sldMkLst>
        <pc:spChg chg="del">
          <ac:chgData name="Arooba Khan (2439330)" userId="S::2439330@student.uwtsd.ac.uk::ac3f478f-7e04-44fb-9c6a-691207927af6" providerId="AD" clId="Web-{4E4D6F5C-F3EA-70EF-88BF-28EA8AAA6640}" dt="2026-07-27T13:48:47.151" v="142"/>
          <ac:spMkLst>
            <pc:docMk/>
            <pc:sldMk cId="1471920968" sldId="265"/>
            <ac:spMk id="2" creationId="{E947A016-C2F0-9E29-23AE-4529226B0FF8}"/>
          </ac:spMkLst>
        </pc:spChg>
        <pc:spChg chg="mod ord">
          <ac:chgData name="Arooba Khan (2439330)" userId="S::2439330@student.uwtsd.ac.uk::ac3f478f-7e04-44fb-9c6a-691207927af6" providerId="AD" clId="Web-{4E4D6F5C-F3EA-70EF-88BF-28EA8AAA6640}" dt="2026-07-27T13:57:36.089" v="226"/>
          <ac:spMkLst>
            <pc:docMk/>
            <pc:sldMk cId="1471920968" sldId="265"/>
            <ac:spMk id="3" creationId="{A3F011BE-70EE-6198-0B21-CBED290C574A}"/>
          </ac:spMkLst>
        </pc:spChg>
      </pc:sldChg>
      <pc:sldMasterChg chg="del delSldLayout">
        <pc:chgData name="Arooba Khan (2439330)" userId="S::2439330@student.uwtsd.ac.uk::ac3f478f-7e04-44fb-9c6a-691207927af6" providerId="AD" clId="Web-{4E4D6F5C-F3EA-70EF-88BF-28EA8AAA6640}" dt="2026-07-27T13:57:11.009" v="219"/>
        <pc:sldMasterMkLst>
          <pc:docMk/>
          <pc:sldMasterMk cId="2460954070" sldId="2147483660"/>
        </pc:sldMasterMkLst>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2385387890" sldId="2147483661"/>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949138452" sldId="2147483662"/>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2591524520" sldId="2147483663"/>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1203092039" sldId="2147483664"/>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3733172339" sldId="2147483665"/>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3210312558" sldId="2147483666"/>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3146388984" sldId="2147483667"/>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3171841454" sldId="2147483668"/>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1718958274" sldId="2147483669"/>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2202905451" sldId="2147483670"/>
          </pc:sldLayoutMkLst>
        </pc:sldLayoutChg>
        <pc:sldLayoutChg chg="del">
          <pc:chgData name="Arooba Khan (2439330)" userId="S::2439330@student.uwtsd.ac.uk::ac3f478f-7e04-44fb-9c6a-691207927af6" providerId="AD" clId="Web-{4E4D6F5C-F3EA-70EF-88BF-28EA8AAA6640}" dt="2026-07-27T13:57:11.009" v="219"/>
          <pc:sldLayoutMkLst>
            <pc:docMk/>
            <pc:sldMasterMk cId="2460954070" sldId="2147483660"/>
            <pc:sldLayoutMk cId="3479445657" sldId="2147483671"/>
          </pc:sldLayoutMkLst>
        </pc:sldLayoutChg>
      </pc:sldMasterChg>
      <pc:sldMasterChg chg="add del addSldLayout delSldLayout modSldLayout">
        <pc:chgData name="Arooba Khan (2439330)" userId="S::2439330@student.uwtsd.ac.uk::ac3f478f-7e04-44fb-9c6a-691207927af6" providerId="AD" clId="Web-{4E4D6F5C-F3EA-70EF-88BF-28EA8AAA6640}" dt="2026-07-27T13:57:23.041" v="222"/>
        <pc:sldMasterMkLst>
          <pc:docMk/>
          <pc:sldMasterMk cId="1302692350" sldId="2147483672"/>
        </pc:sldMasterMkLst>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493510073" sldId="2147483673"/>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992821877" sldId="2147483674"/>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66895632" sldId="2147483675"/>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562422221" sldId="2147483676"/>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025300537" sldId="2147483677"/>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936736392" sldId="2147483678"/>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848703779" sldId="2147483679"/>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2106245753" sldId="2147483680"/>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810326536" sldId="2147483681"/>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208092862" sldId="2147483682"/>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4023053814" sldId="2147483683"/>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4068371952" sldId="2147483684"/>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956684691" sldId="2147483685"/>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4180156912" sldId="2147483686"/>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907055819" sldId="2147483687"/>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585234295" sldId="2147483688"/>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775998254" sldId="2147483689"/>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690061401" sldId="2147483690"/>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826148031" sldId="2147483691"/>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511558036" sldId="2147483692"/>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2084416799" sldId="2147483693"/>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945879430" sldId="2147483694"/>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426722666" sldId="2147483695"/>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3152062491" sldId="2147483696"/>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075836596" sldId="2147483697"/>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462060625" sldId="2147483698"/>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673977659" sldId="2147483699"/>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2312945" sldId="2147483700"/>
          </pc:sldLayoutMkLst>
        </pc:sldLayoutChg>
        <pc:sldLayoutChg chg="add del mod replId">
          <pc:chgData name="Arooba Khan (2439330)" userId="S::2439330@student.uwtsd.ac.uk::ac3f478f-7e04-44fb-9c6a-691207927af6" providerId="AD" clId="Web-{4E4D6F5C-F3EA-70EF-88BF-28EA8AAA6640}" dt="2026-07-27T13:57:23.041" v="222"/>
          <pc:sldLayoutMkLst>
            <pc:docMk/>
            <pc:sldMasterMk cId="1302692350" sldId="2147483672"/>
            <pc:sldLayoutMk cId="1923293502" sldId="2147483701"/>
          </pc:sldLayoutMkLst>
        </pc:sldLayoutChg>
      </pc:sldMasterChg>
      <pc:sldMasterChg chg="add del addSldLayout delSldLayout modSldLayout">
        <pc:chgData name="Arooba Khan (2439330)" userId="S::2439330@student.uwtsd.ac.uk::ac3f478f-7e04-44fb-9c6a-691207927af6" providerId="AD" clId="Web-{4E4D6F5C-F3EA-70EF-88BF-28EA8AAA6640}" dt="2026-07-27T13:57:24.807" v="223"/>
        <pc:sldMasterMkLst>
          <pc:docMk/>
          <pc:sldMasterMk cId="1818436753" sldId="2147483702"/>
        </pc:sldMasterMkLst>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079622561" sldId="2147483703"/>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209381246" sldId="2147483704"/>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844479162" sldId="2147483705"/>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765037815" sldId="2147483706"/>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788655688" sldId="2147483707"/>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769743852" sldId="2147483708"/>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276669997" sldId="2147483709"/>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816428790" sldId="2147483710"/>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691596598" sldId="2147483711"/>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634779330" sldId="2147483712"/>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365841387" sldId="2147483713"/>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4114379269" sldId="2147483714"/>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959524562" sldId="2147483715"/>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193324487" sldId="2147483716"/>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141963457" sldId="2147483717"/>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691389420" sldId="2147483718"/>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543526908" sldId="2147483719"/>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995604838" sldId="2147483720"/>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460763655" sldId="2147483721"/>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976726513" sldId="2147483722"/>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552496800" sldId="2147483723"/>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010645911" sldId="2147483724"/>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3581504176" sldId="2147483725"/>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676942968" sldId="2147483726"/>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049636949" sldId="2147483727"/>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05364779" sldId="2147483728"/>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2342517767" sldId="2147483729"/>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394309639" sldId="2147483730"/>
          </pc:sldLayoutMkLst>
        </pc:sldLayoutChg>
        <pc:sldLayoutChg chg="add del mod replId">
          <pc:chgData name="Arooba Khan (2439330)" userId="S::2439330@student.uwtsd.ac.uk::ac3f478f-7e04-44fb-9c6a-691207927af6" providerId="AD" clId="Web-{4E4D6F5C-F3EA-70EF-88BF-28EA8AAA6640}" dt="2026-07-27T13:57:24.807" v="223"/>
          <pc:sldLayoutMkLst>
            <pc:docMk/>
            <pc:sldMasterMk cId="1818436753" sldId="2147483702"/>
            <pc:sldLayoutMk cId="1067180204" sldId="2147483731"/>
          </pc:sldLayoutMkLst>
        </pc:sldLayoutChg>
      </pc:sldMasterChg>
      <pc:sldMasterChg chg="add del addSldLayout delSldLayout modSldLayout">
        <pc:chgData name="Arooba Khan (2439330)" userId="S::2439330@student.uwtsd.ac.uk::ac3f478f-7e04-44fb-9c6a-691207927af6" providerId="AD" clId="Web-{4E4D6F5C-F3EA-70EF-88BF-28EA8AAA6640}" dt="2026-07-27T13:57:26.932" v="224"/>
        <pc:sldMasterMkLst>
          <pc:docMk/>
          <pc:sldMasterMk cId="1162421066" sldId="2147483732"/>
        </pc:sldMasterMkLst>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194678145" sldId="2147483733"/>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427490389" sldId="2147483734"/>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719197376" sldId="2147483735"/>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069776470" sldId="2147483736"/>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070228988" sldId="2147483737"/>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1926070585" sldId="2147483738"/>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4222405994" sldId="2147483739"/>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4247433353" sldId="2147483740"/>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644094741" sldId="2147483741"/>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684582016" sldId="2147483742"/>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1282040540" sldId="2147483743"/>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573022369" sldId="2147483744"/>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744280629" sldId="2147483745"/>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665763980" sldId="2147483746"/>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1509226538" sldId="2147483747"/>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360724155" sldId="2147483748"/>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4228128457" sldId="2147483749"/>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691485262" sldId="2147483750"/>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881788958" sldId="2147483751"/>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1665164634" sldId="2147483752"/>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4240502183" sldId="2147483753"/>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945202269" sldId="2147483754"/>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374449592" sldId="2147483755"/>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427675286" sldId="2147483756"/>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99354169" sldId="2147483757"/>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165623326" sldId="2147483758"/>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2365316080" sldId="2147483759"/>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967005631" sldId="2147483760"/>
          </pc:sldLayoutMkLst>
        </pc:sldLayoutChg>
        <pc:sldLayoutChg chg="add del mod replId">
          <pc:chgData name="Arooba Khan (2439330)" userId="S::2439330@student.uwtsd.ac.uk::ac3f478f-7e04-44fb-9c6a-691207927af6" providerId="AD" clId="Web-{4E4D6F5C-F3EA-70EF-88BF-28EA8AAA6640}" dt="2026-07-27T13:57:26.932" v="224"/>
          <pc:sldLayoutMkLst>
            <pc:docMk/>
            <pc:sldMasterMk cId="1162421066" sldId="2147483732"/>
            <pc:sldLayoutMk cId="1596299316" sldId="2147483761"/>
          </pc:sldLayoutMkLst>
        </pc:sldLayoutChg>
      </pc:sldMasterChg>
      <pc:sldMasterChg chg="add del addSldLayout delSldLayout modSldLayout">
        <pc:chgData name="Arooba Khan (2439330)" userId="S::2439330@student.uwtsd.ac.uk::ac3f478f-7e04-44fb-9c6a-691207927af6" providerId="AD" clId="Web-{4E4D6F5C-F3EA-70EF-88BF-28EA8AAA6640}" dt="2026-07-27T13:57:28.620" v="225"/>
        <pc:sldMasterMkLst>
          <pc:docMk/>
          <pc:sldMasterMk cId="1027627592" sldId="2147483762"/>
        </pc:sldMasterMkLst>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88355880" sldId="2147483763"/>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2346002641" sldId="2147483764"/>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702843013" sldId="2147483765"/>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588778277" sldId="2147483766"/>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718922653" sldId="2147483767"/>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943378378" sldId="2147483768"/>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028044536" sldId="2147483769"/>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647209511" sldId="2147483770"/>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2719097816" sldId="2147483771"/>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309402165" sldId="2147483772"/>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523990306" sldId="2147483773"/>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572289884" sldId="2147483774"/>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932280171" sldId="2147483775"/>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824928287" sldId="2147483776"/>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2698652560" sldId="2147483777"/>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4116990147" sldId="2147483778"/>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671032624" sldId="2147483779"/>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18333403" sldId="2147483780"/>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4126479213" sldId="2147483781"/>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1622624319" sldId="2147483782"/>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2900283993" sldId="2147483783"/>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363729383" sldId="2147483784"/>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773034992" sldId="2147483785"/>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844691309" sldId="2147483786"/>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698025268" sldId="2147483787"/>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494294252" sldId="2147483788"/>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3112206845" sldId="2147483789"/>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2066257248" sldId="2147483790"/>
          </pc:sldLayoutMkLst>
        </pc:sldLayoutChg>
        <pc:sldLayoutChg chg="add del mod replId">
          <pc:chgData name="Arooba Khan (2439330)" userId="S::2439330@student.uwtsd.ac.uk::ac3f478f-7e04-44fb-9c6a-691207927af6" providerId="AD" clId="Web-{4E4D6F5C-F3EA-70EF-88BF-28EA8AAA6640}" dt="2026-07-27T13:57:28.620" v="225"/>
          <pc:sldLayoutMkLst>
            <pc:docMk/>
            <pc:sldMasterMk cId="1027627592" sldId="2147483762"/>
            <pc:sldLayoutMk cId="671324433" sldId="2147483791"/>
          </pc:sldLayoutMkLst>
        </pc:sldLayoutChg>
      </pc:sldMasterChg>
      <pc:sldMasterChg chg="add del addSldLayout delSldLayout modSldLayout">
        <pc:chgData name="Arooba Khan (2439330)" userId="S::2439330@student.uwtsd.ac.uk::ac3f478f-7e04-44fb-9c6a-691207927af6" providerId="AD" clId="Web-{4E4D6F5C-F3EA-70EF-88BF-28EA8AAA6640}" dt="2026-07-27T13:57:36.089" v="226"/>
        <pc:sldMasterMkLst>
          <pc:docMk/>
          <pc:sldMasterMk cId="1448380199" sldId="2147483792"/>
        </pc:sldMasterMkLst>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776161951" sldId="2147483793"/>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839341856" sldId="2147483794"/>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888315213" sldId="2147483795"/>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290583206" sldId="2147483796"/>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4208279076" sldId="2147483797"/>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129775306" sldId="2147483798"/>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580459388" sldId="2147483799"/>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991190028" sldId="2147483800"/>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386383277" sldId="2147483801"/>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065763486" sldId="2147483802"/>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760984051" sldId="2147483803"/>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893847527" sldId="2147483804"/>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40774229" sldId="2147483805"/>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461120139" sldId="2147483806"/>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4040301647" sldId="2147483807"/>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637985055" sldId="2147483808"/>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759164841" sldId="2147483809"/>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822695369" sldId="2147483810"/>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126371931" sldId="2147483811"/>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154762614" sldId="2147483812"/>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853466880" sldId="2147483813"/>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555234004" sldId="2147483814"/>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535284927" sldId="2147483815"/>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937119131" sldId="2147483816"/>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208521030" sldId="2147483817"/>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99133005" sldId="2147483818"/>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2336038681" sldId="2147483819"/>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133430255" sldId="2147483820"/>
          </pc:sldLayoutMkLst>
        </pc:sldLayoutChg>
        <pc:sldLayoutChg chg="add del mod replId">
          <pc:chgData name="Arooba Khan (2439330)" userId="S::2439330@student.uwtsd.ac.uk::ac3f478f-7e04-44fb-9c6a-691207927af6" providerId="AD" clId="Web-{4E4D6F5C-F3EA-70EF-88BF-28EA8AAA6640}" dt="2026-07-27T13:57:36.089" v="226"/>
          <pc:sldLayoutMkLst>
            <pc:docMk/>
            <pc:sldMasterMk cId="1448380199" sldId="2147483792"/>
            <pc:sldLayoutMk cId="3575916628" sldId="2147483821"/>
          </pc:sldLayoutMkLst>
        </pc:sldLayoutChg>
      </pc:sldMasterChg>
      <pc:sldMasterChg chg="add addSldLayout modSldLayout">
        <pc:chgData name="Arooba Khan (2439330)" userId="S::2439330@student.uwtsd.ac.uk::ac3f478f-7e04-44fb-9c6a-691207927af6" providerId="AD" clId="Web-{4E4D6F5C-F3EA-70EF-88BF-28EA8AAA6640}" dt="2026-07-27T13:57:36.089" v="226"/>
        <pc:sldMasterMkLst>
          <pc:docMk/>
          <pc:sldMasterMk cId="3816400090" sldId="2147483822"/>
        </pc:sldMasterMkLst>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2837604660" sldId="2147483823"/>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3982490406" sldId="2147483824"/>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3443663000" sldId="2147483825"/>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3083566714" sldId="2147483826"/>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24994238" sldId="2147483827"/>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2777110051" sldId="2147483828"/>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2365028213" sldId="2147483829"/>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3561894165" sldId="2147483830"/>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2846669385" sldId="2147483831"/>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1882517441" sldId="2147483832"/>
          </pc:sldLayoutMkLst>
        </pc:sldLayoutChg>
        <pc:sldLayoutChg chg="add mod replId">
          <pc:chgData name="Arooba Khan (2439330)" userId="S::2439330@student.uwtsd.ac.uk::ac3f478f-7e04-44fb-9c6a-691207927af6" providerId="AD" clId="Web-{4E4D6F5C-F3EA-70EF-88BF-28EA8AAA6640}" dt="2026-07-27T13:57:36.089" v="226"/>
          <pc:sldLayoutMkLst>
            <pc:docMk/>
            <pc:sldMasterMk cId="3816400090" sldId="2147483822"/>
            <pc:sldLayoutMk cId="4019673594" sldId="2147483833"/>
          </pc:sldLayoutMkLst>
        </pc:sldLayoutChg>
      </pc:sldMasterChg>
    </pc:docChg>
  </pc:docChgLst>
  <pc:docChgLst>
    <pc:chgData clId="Web-{F3C89214-CBD9-EE06-6597-FF0980E900AA}"/>
    <pc:docChg chg="modSld">
      <pc:chgData name="" userId="" providerId="" clId="Web-{F3C89214-CBD9-EE06-6597-FF0980E900AA}" dt="2026-07-20T14:58:29.425" v="5" actId="20577"/>
      <pc:docMkLst>
        <pc:docMk/>
      </pc:docMkLst>
      <pc:sldChg chg="modSp">
        <pc:chgData name="" userId="" providerId="" clId="Web-{F3C89214-CBD9-EE06-6597-FF0980E900AA}" dt="2026-07-20T14:58:29.425" v="5" actId="20577"/>
        <pc:sldMkLst>
          <pc:docMk/>
          <pc:sldMk cId="2877191960" sldId="256"/>
        </pc:sldMkLst>
        <pc:spChg chg="mod">
          <ac:chgData name="" userId="" providerId="" clId="Web-{F3C89214-CBD9-EE06-6597-FF0980E900AA}" dt="2026-07-20T14:58:29.425" v="5" actId="20577"/>
          <ac:spMkLst>
            <pc:docMk/>
            <pc:sldMk cId="2877191960" sldId="256"/>
            <ac:spMk id="2" creationId="{44DB59D6-2B4F-2A72-805D-34ABDB69460F}"/>
          </ac:spMkLst>
        </pc:spChg>
      </pc:sldChg>
    </pc:docChg>
  </pc:docChgLst>
  <pc:docChgLst>
    <pc:chgData clId="Web-{AA000468-44FF-9A22-542A-DD10C3800509}"/>
    <pc:docChg chg="delSld">
      <pc:chgData name="" userId="" providerId="" clId="Web-{AA000468-44FF-9A22-542A-DD10C3800509}" dt="2026-07-20T14:50:53.094" v="0"/>
      <pc:docMkLst>
        <pc:docMk/>
      </pc:docMkLst>
    </pc:docChg>
  </pc:docChgLst>
  <pc:docChgLst>
    <pc:chgData name="Arooba Khan (2439330)" userId="S::2439330@student.uwtsd.ac.uk::ac3f478f-7e04-44fb-9c6a-691207927af6" providerId="AD" clId="Web-{438C987A-04A3-FE3D-353C-BD525F68A33C}"/>
    <pc:docChg chg="addSld modSld">
      <pc:chgData name="Arooba Khan (2439330)" userId="S::2439330@student.uwtsd.ac.uk::ac3f478f-7e04-44fb-9c6a-691207927af6" providerId="AD" clId="Web-{438C987A-04A3-FE3D-353C-BD525F68A33C}" dt="2026-07-27T11:45:06.480" v="47" actId="1076"/>
      <pc:docMkLst>
        <pc:docMk/>
      </pc:docMkLst>
      <pc:sldChg chg="delSp modSp">
        <pc:chgData name="Arooba Khan (2439330)" userId="S::2439330@student.uwtsd.ac.uk::ac3f478f-7e04-44fb-9c6a-691207927af6" providerId="AD" clId="Web-{438C987A-04A3-FE3D-353C-BD525F68A33C}" dt="2026-07-27T11:25:55.852" v="25" actId="20577"/>
        <pc:sldMkLst>
          <pc:docMk/>
          <pc:sldMk cId="2877191960" sldId="256"/>
        </pc:sldMkLst>
        <pc:spChg chg="mod">
          <ac:chgData name="Arooba Khan (2439330)" userId="S::2439330@student.uwtsd.ac.uk::ac3f478f-7e04-44fb-9c6a-691207927af6" providerId="AD" clId="Web-{438C987A-04A3-FE3D-353C-BD525F68A33C}" dt="2026-07-27T11:25:55.852" v="25" actId="20577"/>
          <ac:spMkLst>
            <pc:docMk/>
            <pc:sldMk cId="2877191960" sldId="256"/>
            <ac:spMk id="2" creationId="{44DB59D6-2B4F-2A72-805D-34ABDB69460F}"/>
          </ac:spMkLst>
        </pc:spChg>
        <pc:spChg chg="del">
          <ac:chgData name="Arooba Khan (2439330)" userId="S::2439330@student.uwtsd.ac.uk::ac3f478f-7e04-44fb-9c6a-691207927af6" providerId="AD" clId="Web-{438C987A-04A3-FE3D-353C-BD525F68A33C}" dt="2026-07-27T11:20:16.550" v="0"/>
          <ac:spMkLst>
            <pc:docMk/>
            <pc:sldMk cId="2877191960" sldId="256"/>
            <ac:spMk id="3" creationId="{B9996743-BBB1-51DF-4E87-3EC709443E7C}"/>
          </ac:spMkLst>
        </pc:spChg>
      </pc:sldChg>
      <pc:sldChg chg="addSp delSp modSp new">
        <pc:chgData name="Arooba Khan (2439330)" userId="S::2439330@student.uwtsd.ac.uk::ac3f478f-7e04-44fb-9c6a-691207927af6" providerId="AD" clId="Web-{438C987A-04A3-FE3D-353C-BD525F68A33C}" dt="2026-07-27T11:43:26.777" v="33" actId="1076"/>
        <pc:sldMkLst>
          <pc:docMk/>
          <pc:sldMk cId="1794987701" sldId="257"/>
        </pc:sldMkLst>
        <pc:spChg chg="del">
          <ac:chgData name="Arooba Khan (2439330)" userId="S::2439330@student.uwtsd.ac.uk::ac3f478f-7e04-44fb-9c6a-691207927af6" providerId="AD" clId="Web-{438C987A-04A3-FE3D-353C-BD525F68A33C}" dt="2026-07-27T11:43:08.402" v="28"/>
          <ac:spMkLst>
            <pc:docMk/>
            <pc:sldMk cId="1794987701" sldId="257"/>
            <ac:spMk id="2" creationId="{863CA592-1AC2-5718-574B-9BF985B392E8}"/>
          </ac:spMkLst>
        </pc:spChg>
        <pc:spChg chg="del">
          <ac:chgData name="Arooba Khan (2439330)" userId="S::2439330@student.uwtsd.ac.uk::ac3f478f-7e04-44fb-9c6a-691207927af6" providerId="AD" clId="Web-{438C987A-04A3-FE3D-353C-BD525F68A33C}" dt="2026-07-27T11:43:08.402" v="27"/>
          <ac:spMkLst>
            <pc:docMk/>
            <pc:sldMk cId="1794987701" sldId="257"/>
            <ac:spMk id="3" creationId="{30A25E59-A443-870E-5CAC-8488DBBD0637}"/>
          </ac:spMkLst>
        </pc:spChg>
        <pc:spChg chg="add mod">
          <ac:chgData name="Arooba Khan (2439330)" userId="S::2439330@student.uwtsd.ac.uk::ac3f478f-7e04-44fb-9c6a-691207927af6" providerId="AD" clId="Web-{438C987A-04A3-FE3D-353C-BD525F68A33C}" dt="2026-07-27T11:43:26.777" v="33" actId="1076"/>
          <ac:spMkLst>
            <pc:docMk/>
            <pc:sldMk cId="1794987701" sldId="257"/>
            <ac:spMk id="4" creationId="{A409EC5A-5C29-9E9D-0F93-CD8A9269D717}"/>
          </ac:spMkLst>
        </pc:spChg>
      </pc:sldChg>
      <pc:sldChg chg="addSp delSp modSp new">
        <pc:chgData name="Arooba Khan (2439330)" userId="S::2439330@student.uwtsd.ac.uk::ac3f478f-7e04-44fb-9c6a-691207927af6" providerId="AD" clId="Web-{438C987A-04A3-FE3D-353C-BD525F68A33C}" dt="2026-07-27T11:44:18.527" v="41" actId="1076"/>
        <pc:sldMkLst>
          <pc:docMk/>
          <pc:sldMk cId="2023162553" sldId="258"/>
        </pc:sldMkLst>
        <pc:spChg chg="del">
          <ac:chgData name="Arooba Khan (2439330)" userId="S::2439330@student.uwtsd.ac.uk::ac3f478f-7e04-44fb-9c6a-691207927af6" providerId="AD" clId="Web-{438C987A-04A3-FE3D-353C-BD525F68A33C}" dt="2026-07-27T11:43:58.620" v="36"/>
          <ac:spMkLst>
            <pc:docMk/>
            <pc:sldMk cId="2023162553" sldId="258"/>
            <ac:spMk id="2" creationId="{6A9D6DCF-76D2-3069-7BC2-05ADF5836CD5}"/>
          </ac:spMkLst>
        </pc:spChg>
        <pc:spChg chg="del">
          <ac:chgData name="Arooba Khan (2439330)" userId="S::2439330@student.uwtsd.ac.uk::ac3f478f-7e04-44fb-9c6a-691207927af6" providerId="AD" clId="Web-{438C987A-04A3-FE3D-353C-BD525F68A33C}" dt="2026-07-27T11:43:58.620" v="35"/>
          <ac:spMkLst>
            <pc:docMk/>
            <pc:sldMk cId="2023162553" sldId="258"/>
            <ac:spMk id="3" creationId="{4E01D09E-0AE7-20C2-9866-62739502F87D}"/>
          </ac:spMkLst>
        </pc:spChg>
        <pc:spChg chg="add mod">
          <ac:chgData name="Arooba Khan (2439330)" userId="S::2439330@student.uwtsd.ac.uk::ac3f478f-7e04-44fb-9c6a-691207927af6" providerId="AD" clId="Web-{438C987A-04A3-FE3D-353C-BD525F68A33C}" dt="2026-07-27T11:44:18.527" v="41" actId="1076"/>
          <ac:spMkLst>
            <pc:docMk/>
            <pc:sldMk cId="2023162553" sldId="258"/>
            <ac:spMk id="4" creationId="{7C67305E-C690-A47D-A747-14BE84A5791E}"/>
          </ac:spMkLst>
        </pc:spChg>
      </pc:sldChg>
      <pc:sldChg chg="addSp delSp modSp new">
        <pc:chgData name="Arooba Khan (2439330)" userId="S::2439330@student.uwtsd.ac.uk::ac3f478f-7e04-44fb-9c6a-691207927af6" providerId="AD" clId="Web-{438C987A-04A3-FE3D-353C-BD525F68A33C}" dt="2026-07-27T11:45:06.480" v="47" actId="1076"/>
        <pc:sldMkLst>
          <pc:docMk/>
          <pc:sldMk cId="1499406238" sldId="259"/>
        </pc:sldMkLst>
        <pc:spChg chg="del">
          <ac:chgData name="Arooba Khan (2439330)" userId="S::2439330@student.uwtsd.ac.uk::ac3f478f-7e04-44fb-9c6a-691207927af6" providerId="AD" clId="Web-{438C987A-04A3-FE3D-353C-BD525F68A33C}" dt="2026-07-27T11:44:28.292" v="44"/>
          <ac:spMkLst>
            <pc:docMk/>
            <pc:sldMk cId="1499406238" sldId="259"/>
            <ac:spMk id="2" creationId="{34A521A5-E9E1-B36A-150B-4124D4EC9855}"/>
          </ac:spMkLst>
        </pc:spChg>
        <pc:spChg chg="del">
          <ac:chgData name="Arooba Khan (2439330)" userId="S::2439330@student.uwtsd.ac.uk::ac3f478f-7e04-44fb-9c6a-691207927af6" providerId="AD" clId="Web-{438C987A-04A3-FE3D-353C-BD525F68A33C}" dt="2026-07-27T11:44:28.292" v="43"/>
          <ac:spMkLst>
            <pc:docMk/>
            <pc:sldMk cId="1499406238" sldId="259"/>
            <ac:spMk id="3" creationId="{2122771E-64FF-C078-C87A-2919F02387DD}"/>
          </ac:spMkLst>
        </pc:spChg>
        <pc:spChg chg="add mod">
          <ac:chgData name="Arooba Khan (2439330)" userId="S::2439330@student.uwtsd.ac.uk::ac3f478f-7e04-44fb-9c6a-691207927af6" providerId="AD" clId="Web-{438C987A-04A3-FE3D-353C-BD525F68A33C}" dt="2026-07-27T11:45:06.480" v="47" actId="1076"/>
          <ac:spMkLst>
            <pc:docMk/>
            <pc:sldMk cId="1499406238" sldId="259"/>
            <ac:spMk id="4" creationId="{7285C680-01F4-F867-81A0-196DAAE086C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7/27/2026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837604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7/27/2026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98249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7/27/2026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443663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7/27/2026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8356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7/27/2026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4994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7/27/2026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777110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7/27/2026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365028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7/27/2026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561894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7/27/2026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846669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7/27/2026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82517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7/27/2026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019673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7/27/2026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381640009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carers.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B59D6-2B4F-2A72-805D-34ABDB69460F}"/>
              </a:ext>
            </a:extLst>
          </p:cNvPr>
          <p:cNvSpPr>
            <a:spLocks noGrp="1"/>
          </p:cNvSpPr>
          <p:nvPr>
            <p:ph type="ctrTitle"/>
          </p:nvPr>
        </p:nvSpPr>
        <p:spPr>
          <a:xfrm>
            <a:off x="391886" y="-1410380"/>
            <a:ext cx="10755085" cy="5573485"/>
          </a:xfrm>
        </p:spPr>
        <p:txBody>
          <a:bodyPr vert="horz" lIns="91440" tIns="45720" rIns="91440" bIns="45720" rtlCol="0" anchor="ctr">
            <a:normAutofit/>
          </a:bodyPr>
          <a:lstStyle/>
          <a:p>
            <a:br>
              <a:rPr lang="en-US" sz="2800" b="0" dirty="0">
                <a:latin typeface="Arial"/>
                <a:cs typeface="Arial"/>
              </a:rPr>
            </a:br>
            <a:r>
              <a:rPr lang="en-US" sz="2400" b="0" dirty="0">
                <a:latin typeface="Arial"/>
                <a:cs typeface="Arial"/>
              </a:rPr>
              <a:t>Arooba khan </a:t>
            </a:r>
            <a:br>
              <a:rPr lang="en-US" sz="2400" b="0" dirty="0"/>
            </a:br>
            <a:r>
              <a:rPr lang="en-US" sz="2400" b="0" dirty="0">
                <a:latin typeface="Arial"/>
                <a:cs typeface="Arial"/>
              </a:rPr>
              <a:t>2439330</a:t>
            </a:r>
            <a:br>
              <a:rPr lang="en-US" sz="2400" b="0" dirty="0">
                <a:latin typeface="Arial"/>
                <a:cs typeface="Arial"/>
              </a:rPr>
            </a:br>
            <a:r>
              <a:rPr lang="en-US" sz="2400" b="0">
                <a:latin typeface="Arial"/>
                <a:cs typeface="Arial"/>
              </a:rPr>
              <a:t>Psychology in Health and Social Care</a:t>
            </a:r>
            <a:br>
              <a:rPr lang="en-US" sz="2400" b="0" dirty="0">
                <a:latin typeface="Arial"/>
                <a:cs typeface="Arial"/>
              </a:rPr>
            </a:br>
            <a:r>
              <a:rPr lang="en-US" sz="2400" b="0">
                <a:latin typeface="Arial"/>
                <a:cs typeface="Arial"/>
              </a:rPr>
              <a:t>LCHS4010</a:t>
            </a:r>
            <a:br>
              <a:rPr lang="en-US" sz="2400" b="0" dirty="0">
                <a:latin typeface="Arial"/>
                <a:cs typeface="Arial"/>
              </a:rPr>
            </a:br>
            <a:r>
              <a:rPr lang="en-US" sz="2400" b="0">
                <a:latin typeface="Arial"/>
                <a:cs typeface="Arial"/>
              </a:rPr>
              <a:t>27/07/2026</a:t>
            </a:r>
            <a:endParaRPr lang="en-US" sz="2400" b="0">
              <a:latin typeface="Avenir Next LT Pro"/>
              <a:cs typeface="Arial"/>
            </a:endParaRPr>
          </a:p>
        </p:txBody>
      </p:sp>
      <p:pic>
        <p:nvPicPr>
          <p:cNvPr id="3" name="Picture 2" descr="Attachment theories Bowlby Ainsworth">
            <a:extLst>
              <a:ext uri="{FF2B5EF4-FFF2-40B4-BE49-F238E27FC236}">
                <a16:creationId xmlns:a16="http://schemas.microsoft.com/office/drawing/2014/main" id="{64F4ACEA-ACCC-1930-DDD0-335CB371C79F}"/>
              </a:ext>
            </a:extLst>
          </p:cNvPr>
          <p:cNvPicPr>
            <a:picLocks noChangeAspect="1"/>
          </p:cNvPicPr>
          <p:nvPr/>
        </p:nvPicPr>
        <p:blipFill>
          <a:blip r:embed="rId2"/>
          <a:stretch>
            <a:fillRect/>
          </a:stretch>
        </p:blipFill>
        <p:spPr>
          <a:xfrm>
            <a:off x="6952343" y="2454471"/>
            <a:ext cx="4535713" cy="3436774"/>
          </a:xfrm>
          <a:prstGeom prst="rect">
            <a:avLst/>
          </a:prstGeom>
        </p:spPr>
      </p:pic>
    </p:spTree>
    <p:extLst>
      <p:ext uri="{BB962C8B-B14F-4D97-AF65-F5344CB8AC3E}">
        <p14:creationId xmlns:p14="http://schemas.microsoft.com/office/powerpoint/2010/main" val="2877191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09EC5A-5C29-9E9D-0F93-CD8A9269D717}"/>
              </a:ext>
            </a:extLst>
          </p:cNvPr>
          <p:cNvSpPr txBox="1"/>
          <p:nvPr/>
        </p:nvSpPr>
        <p:spPr>
          <a:xfrm>
            <a:off x="529771" y="823686"/>
            <a:ext cx="609600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Introduction to the Scenario</a:t>
            </a:r>
          </a:p>
          <a:p>
            <a:r>
              <a:rPr lang="en-US" sz="1400" b="1"/>
              <a:t>Maria’s Situation</a:t>
            </a:r>
          </a:p>
          <a:p>
            <a:pPr>
              <a:buFont typeface=""/>
              <a:buChar char="•"/>
            </a:pPr>
            <a:r>
              <a:rPr lang="en-US" sz="1400"/>
              <a:t>Maria is 16 years old and has spent the last 5 years caring for her mother. </a:t>
            </a:r>
          </a:p>
          <a:p>
            <a:pPr>
              <a:buFont typeface=""/>
              <a:buChar char="•"/>
            </a:pPr>
            <a:r>
              <a:rPr lang="en-US" sz="1400"/>
              <a:t>Her father died when Maria was 11, resulting in a significant family change. </a:t>
            </a:r>
          </a:p>
          <a:p>
            <a:pPr marL="228600" indent="-228600">
              <a:buFont typeface=""/>
              <a:buChar char="•"/>
            </a:pPr>
            <a:r>
              <a:rPr lang="en-US" sz="1400"/>
              <a:t>Maria provides practical care including: </a:t>
            </a:r>
          </a:p>
          <a:p>
            <a:pPr marL="228600" lvl="1" indent="-228600">
              <a:buFont typeface=""/>
              <a:buChar char="•"/>
            </a:pPr>
            <a:r>
              <a:rPr lang="en-US" sz="1400"/>
              <a:t>cooking </a:t>
            </a:r>
          </a:p>
          <a:p>
            <a:pPr marL="228600" lvl="1" indent="-228600">
              <a:buFont typeface=""/>
              <a:buChar char="•"/>
            </a:pPr>
            <a:r>
              <a:rPr lang="en-US" sz="1400"/>
              <a:t>cleaning </a:t>
            </a:r>
          </a:p>
          <a:p>
            <a:pPr marL="228600" lvl="1" indent="-228600">
              <a:buFont typeface=""/>
              <a:buChar char="•"/>
            </a:pPr>
            <a:r>
              <a:rPr lang="en-US" sz="1400"/>
              <a:t>shopping </a:t>
            </a:r>
          </a:p>
          <a:p>
            <a:pPr marL="228600" lvl="1" indent="-228600">
              <a:buFont typeface=""/>
              <a:buChar char="•"/>
            </a:pPr>
            <a:r>
              <a:rPr lang="en-US" sz="1400"/>
              <a:t>managing household tasks </a:t>
            </a:r>
          </a:p>
          <a:p>
            <a:pPr marL="228600" indent="-228600">
              <a:buFont typeface=""/>
              <a:buChar char="•"/>
            </a:pPr>
            <a:r>
              <a:rPr lang="en-US" sz="1400"/>
              <a:t>She also supports her mother emotionally due to: </a:t>
            </a:r>
          </a:p>
          <a:p>
            <a:pPr marL="228600" lvl="1" indent="-228600">
              <a:buFont typeface=""/>
              <a:buChar char="•"/>
            </a:pPr>
            <a:r>
              <a:rPr lang="en-US" sz="1400"/>
              <a:t>memory problems </a:t>
            </a:r>
          </a:p>
          <a:p>
            <a:pPr marL="228600" lvl="1" indent="-228600">
              <a:buFont typeface=""/>
              <a:buChar char="•"/>
            </a:pPr>
            <a:r>
              <a:rPr lang="en-US" sz="1400"/>
              <a:t>forgetfulness </a:t>
            </a:r>
          </a:p>
          <a:p>
            <a:pPr marL="228600" lvl="1" indent="-228600">
              <a:buFont typeface=""/>
              <a:buChar char="•"/>
            </a:pPr>
            <a:r>
              <a:rPr lang="en-US" sz="1400"/>
              <a:t>low mood </a:t>
            </a:r>
          </a:p>
          <a:p>
            <a:pPr>
              <a:buFont typeface=""/>
              <a:buChar char="•"/>
            </a:pPr>
            <a:r>
              <a:rPr lang="en-US" sz="1400"/>
              <a:t>This presentation will explore how Maria’s experiences may have influenced her psychological development using </a:t>
            </a:r>
            <a:r>
              <a:rPr lang="en-US" sz="1400" b="1"/>
              <a:t>Bowlby’s Attachment Theory</a:t>
            </a:r>
            <a:r>
              <a:rPr lang="en-US" sz="1400"/>
              <a:t>. </a:t>
            </a:r>
          </a:p>
          <a:p>
            <a:r>
              <a:rPr lang="en-US" sz="1400" b="1"/>
              <a:t>Key Focus:</a:t>
            </a:r>
          </a:p>
          <a:p>
            <a:pPr>
              <a:buFont typeface=""/>
              <a:buChar char="•"/>
            </a:pPr>
            <a:r>
              <a:rPr lang="en-US" sz="1400"/>
              <a:t>Impact of bereavement and caring responsibilities </a:t>
            </a:r>
          </a:p>
          <a:p>
            <a:pPr>
              <a:buFont typeface=""/>
              <a:buChar char="•"/>
            </a:pPr>
            <a:r>
              <a:rPr lang="en-US" sz="1400"/>
              <a:t>Influence of nature and nurture </a:t>
            </a:r>
          </a:p>
          <a:p>
            <a:pPr>
              <a:buFont typeface=""/>
              <a:buChar char="•"/>
            </a:pPr>
            <a:r>
              <a:rPr lang="en-US" sz="1400"/>
              <a:t>Support strategies based on attachment theory </a:t>
            </a:r>
          </a:p>
          <a:p>
            <a:r>
              <a:rPr lang="en-US" sz="1400" b="1"/>
              <a:t>Speaker notes:</a:t>
            </a:r>
            <a:br>
              <a:rPr lang="en-US" sz="1400" dirty="0"/>
            </a:br>
            <a:r>
              <a:rPr lang="en-US" sz="1400"/>
              <a:t>Maria’s experience highlights how early adolescence can be affected by environmental stressors. At an important developmental stage, she has experienced loss and increased responsibility, which may influence emotional security, relationships, identity development and wellbeing.</a:t>
            </a:r>
          </a:p>
          <a:p>
            <a:pPr algn="ctr"/>
            <a:endParaRPr lang="en-GB"/>
          </a:p>
        </p:txBody>
      </p:sp>
    </p:spTree>
    <p:extLst>
      <p:ext uri="{BB962C8B-B14F-4D97-AF65-F5344CB8AC3E}">
        <p14:creationId xmlns:p14="http://schemas.microsoft.com/office/powerpoint/2010/main" val="1794987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67305E-C690-A47D-A747-14BE84A5791E}"/>
              </a:ext>
            </a:extLst>
          </p:cNvPr>
          <p:cNvSpPr txBox="1"/>
          <p:nvPr/>
        </p:nvSpPr>
        <p:spPr>
          <a:xfrm>
            <a:off x="413657" y="925286"/>
            <a:ext cx="6096000"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dirty="0"/>
          </a:p>
          <a:p>
            <a:r>
              <a:rPr lang="en-US" sz="1400"/>
              <a:t>Lifespan development refers to changes in human growth and development across the whole life course, including:</a:t>
            </a:r>
          </a:p>
          <a:p>
            <a:pPr>
              <a:buFont typeface=""/>
              <a:buChar char="•"/>
            </a:pPr>
            <a:r>
              <a:rPr lang="en-US" sz="1400"/>
              <a:t>physical development </a:t>
            </a:r>
          </a:p>
          <a:p>
            <a:pPr>
              <a:buFont typeface=""/>
              <a:buChar char="•"/>
            </a:pPr>
            <a:r>
              <a:rPr lang="en-US" sz="1400"/>
              <a:t>cognitive development </a:t>
            </a:r>
          </a:p>
          <a:p>
            <a:pPr>
              <a:buFont typeface=""/>
              <a:buChar char="•"/>
            </a:pPr>
            <a:r>
              <a:rPr lang="en-US" sz="1400"/>
              <a:t>emotional development </a:t>
            </a:r>
          </a:p>
          <a:p>
            <a:pPr>
              <a:buFont typeface=""/>
              <a:buChar char="•"/>
            </a:pPr>
            <a:r>
              <a:rPr lang="en-US" sz="1400"/>
              <a:t>social development </a:t>
            </a:r>
          </a:p>
          <a:p>
            <a:r>
              <a:rPr lang="en-US" sz="1400"/>
              <a:t>Development is influenced by both:</a:t>
            </a:r>
          </a:p>
          <a:p>
            <a:r>
              <a:rPr lang="en-US" sz="1400" b="1"/>
              <a:t>Nature (Biological Influences)</a:t>
            </a:r>
          </a:p>
          <a:p>
            <a:r>
              <a:rPr lang="en-US" sz="1400"/>
              <a:t>Examples:</a:t>
            </a:r>
          </a:p>
          <a:p>
            <a:pPr>
              <a:buFont typeface=""/>
              <a:buChar char="•"/>
            </a:pPr>
            <a:r>
              <a:rPr lang="en-US" sz="1400"/>
              <a:t>genetics </a:t>
            </a:r>
          </a:p>
          <a:p>
            <a:pPr>
              <a:buFont typeface=""/>
              <a:buChar char="•"/>
            </a:pPr>
            <a:r>
              <a:rPr lang="en-US" sz="1400"/>
              <a:t>brain development </a:t>
            </a:r>
          </a:p>
          <a:p>
            <a:pPr>
              <a:buFont typeface=""/>
              <a:buChar char="•"/>
            </a:pPr>
            <a:r>
              <a:rPr lang="en-US" sz="1400"/>
              <a:t>hormonal changes during adolescence </a:t>
            </a:r>
          </a:p>
          <a:p>
            <a:pPr>
              <a:buFont typeface=""/>
              <a:buChar char="•"/>
            </a:pPr>
            <a:r>
              <a:rPr lang="en-US" sz="1400"/>
              <a:t>inherited vulnerability to stress </a:t>
            </a:r>
          </a:p>
          <a:p>
            <a:r>
              <a:rPr lang="en-US" sz="1400" b="1"/>
              <a:t>Nurture (Environmental Influences)</a:t>
            </a:r>
          </a:p>
          <a:p>
            <a:r>
              <a:rPr lang="en-US" sz="1400"/>
              <a:t>Examples:</a:t>
            </a:r>
          </a:p>
          <a:p>
            <a:pPr>
              <a:buFont typeface=""/>
              <a:buChar char="•"/>
            </a:pPr>
            <a:r>
              <a:rPr lang="en-US" sz="1400"/>
              <a:t>family relationships </a:t>
            </a:r>
          </a:p>
          <a:p>
            <a:pPr>
              <a:buFont typeface=""/>
              <a:buChar char="•"/>
            </a:pPr>
            <a:r>
              <a:rPr lang="en-US" sz="1400"/>
              <a:t>education </a:t>
            </a:r>
          </a:p>
          <a:p>
            <a:pPr>
              <a:buFont typeface=""/>
              <a:buChar char="•"/>
            </a:pPr>
            <a:r>
              <a:rPr lang="en-US" sz="1400"/>
              <a:t>social support </a:t>
            </a:r>
          </a:p>
          <a:p>
            <a:pPr>
              <a:buFont typeface=""/>
              <a:buChar char="•"/>
            </a:pPr>
            <a:r>
              <a:rPr lang="en-US" sz="1400"/>
              <a:t>life experiences </a:t>
            </a:r>
          </a:p>
          <a:p>
            <a:pPr>
              <a:buFont typeface=""/>
              <a:buChar char="•"/>
            </a:pPr>
            <a:r>
              <a:rPr lang="en-US" sz="1400"/>
              <a:t>trauma and stress </a:t>
            </a:r>
          </a:p>
          <a:p>
            <a:r>
              <a:rPr lang="en-US" sz="1400"/>
              <a:t>(Berk, 2022)</a:t>
            </a:r>
          </a:p>
          <a:p>
            <a:r>
              <a:rPr lang="en-US" sz="1400" b="1"/>
              <a:t>Relevance to Maria:</a:t>
            </a:r>
          </a:p>
          <a:p>
            <a:r>
              <a:rPr lang="en-US" sz="1400"/>
              <a:t>Maria’s development has been shaped by both biological factors linked to adolescence and environmental factors such as bereavement and caring responsibilities.</a:t>
            </a:r>
          </a:p>
          <a:p>
            <a:pPr algn="ctr"/>
            <a:endParaRPr lang="en-GB"/>
          </a:p>
        </p:txBody>
      </p:sp>
    </p:spTree>
    <p:extLst>
      <p:ext uri="{BB962C8B-B14F-4D97-AF65-F5344CB8AC3E}">
        <p14:creationId xmlns:p14="http://schemas.microsoft.com/office/powerpoint/2010/main" val="2023162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85C680-01F4-F867-81A0-196DAAE086C1}"/>
              </a:ext>
            </a:extLst>
          </p:cNvPr>
          <p:cNvSpPr txBox="1"/>
          <p:nvPr/>
        </p:nvSpPr>
        <p:spPr>
          <a:xfrm>
            <a:off x="319314" y="410029"/>
            <a:ext cx="7010400"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Overview of Bowlby’s Attachment Theory</a:t>
            </a:r>
            <a:endParaRPr lang="en-US" sz="1400" b="1" dirty="0"/>
          </a:p>
          <a:p>
            <a:r>
              <a:rPr lang="en-US" sz="1400" b="1"/>
              <a:t>John Bowlby (1969)</a:t>
            </a:r>
            <a:endParaRPr lang="en-US" sz="1400" b="1" dirty="0"/>
          </a:p>
          <a:p>
            <a:r>
              <a:rPr lang="en-US" sz="1400"/>
              <a:t>Bowlby proposed that humans are biologically programmed to form attachments with caregivers because attachment promotes survival.</a:t>
            </a:r>
          </a:p>
          <a:p>
            <a:r>
              <a:rPr lang="en-US" sz="1400" b="1"/>
              <a:t>Key Concepts:</a:t>
            </a:r>
            <a:endParaRPr lang="en-US" sz="1400" b="1" dirty="0"/>
          </a:p>
          <a:p>
            <a:r>
              <a:rPr lang="en-US" sz="1400" b="1" dirty="0"/>
              <a:t>1. Attachment </a:t>
            </a:r>
            <a:r>
              <a:rPr lang="en-US" sz="1400" b="1" dirty="0" err="1"/>
              <a:t>Behaviour</a:t>
            </a:r>
            <a:endParaRPr lang="en-US" sz="1400" b="1" dirty="0"/>
          </a:p>
          <a:p>
            <a:r>
              <a:rPr lang="en-US" sz="1400"/>
              <a:t>Children seek closeness and protection from caregivers when they feel threatened.</a:t>
            </a:r>
          </a:p>
          <a:p>
            <a:r>
              <a:rPr lang="en-US" sz="1400"/>
              <a:t>Examples:</a:t>
            </a:r>
          </a:p>
          <a:p>
            <a:pPr>
              <a:buFont typeface=""/>
              <a:buChar char="•"/>
            </a:pPr>
            <a:r>
              <a:rPr lang="en-US" sz="1400"/>
              <a:t>seeking comfort </a:t>
            </a:r>
          </a:p>
          <a:p>
            <a:pPr>
              <a:buFont typeface=""/>
              <a:buChar char="•"/>
            </a:pPr>
            <a:r>
              <a:rPr lang="en-US" sz="1400"/>
              <a:t>crying </a:t>
            </a:r>
          </a:p>
          <a:p>
            <a:pPr>
              <a:buFont typeface=""/>
              <a:buChar char="•"/>
            </a:pPr>
            <a:r>
              <a:rPr lang="en-US" sz="1400"/>
              <a:t>needing reassurance </a:t>
            </a:r>
          </a:p>
          <a:p>
            <a:r>
              <a:rPr lang="en-US" sz="1400" b="1"/>
              <a:t>2. Secure Attachment</a:t>
            </a:r>
            <a:endParaRPr lang="en-US" sz="1400" b="1" dirty="0"/>
          </a:p>
          <a:p>
            <a:r>
              <a:rPr lang="en-US" sz="1400"/>
              <a:t>A consistent and responsive caregiver helps children develop:</a:t>
            </a:r>
          </a:p>
          <a:p>
            <a:pPr>
              <a:buFont typeface=""/>
              <a:buChar char="•"/>
            </a:pPr>
            <a:r>
              <a:rPr lang="en-US" sz="1400"/>
              <a:t>confidence </a:t>
            </a:r>
          </a:p>
          <a:p>
            <a:pPr>
              <a:buFont typeface=""/>
              <a:buChar char="•"/>
            </a:pPr>
            <a:r>
              <a:rPr lang="en-US" sz="1400"/>
              <a:t>emotional regulation </a:t>
            </a:r>
          </a:p>
          <a:p>
            <a:pPr>
              <a:buFont typeface=""/>
              <a:buChar char="•"/>
            </a:pPr>
            <a:r>
              <a:rPr lang="en-US" sz="1400"/>
              <a:t>healthy relationships </a:t>
            </a:r>
          </a:p>
          <a:p>
            <a:r>
              <a:rPr lang="en-US" sz="1400" b="1"/>
              <a:t>3. Internal Working Model</a:t>
            </a:r>
            <a:endParaRPr lang="en-US" sz="1400" b="1" dirty="0"/>
          </a:p>
          <a:p>
            <a:r>
              <a:rPr lang="en-US" sz="1400"/>
              <a:t>Early relationships create mental beliefs about:</a:t>
            </a:r>
          </a:p>
          <a:p>
            <a:pPr>
              <a:buFont typeface=""/>
              <a:buChar char="•"/>
            </a:pPr>
            <a:r>
              <a:rPr lang="en-US" sz="1400"/>
              <a:t>whether people can be trusted </a:t>
            </a:r>
          </a:p>
          <a:p>
            <a:pPr>
              <a:buFont typeface=""/>
              <a:buChar char="•"/>
            </a:pPr>
            <a:r>
              <a:rPr lang="en-US" sz="1400"/>
              <a:t>whether the individual is valued </a:t>
            </a:r>
          </a:p>
          <a:p>
            <a:pPr>
              <a:buFont typeface=""/>
              <a:buChar char="•"/>
            </a:pPr>
            <a:r>
              <a:rPr lang="en-US" sz="1400"/>
              <a:t>expectations of future relationships </a:t>
            </a:r>
          </a:p>
          <a:p>
            <a:r>
              <a:rPr lang="en-US" sz="1400"/>
              <a:t>(Bowlby, 1969)</a:t>
            </a:r>
          </a:p>
          <a:p>
            <a:r>
              <a:rPr lang="en-US" sz="1200"/>
              <a:t>.</a:t>
            </a:r>
          </a:p>
          <a:p>
            <a:endParaRPr lang="en-US" b="1" dirty="0"/>
          </a:p>
          <a:p>
            <a:endParaRPr lang="en-US" b="1" dirty="0"/>
          </a:p>
          <a:p>
            <a:endParaRPr lang="en-US" b="1" dirty="0"/>
          </a:p>
        </p:txBody>
      </p:sp>
      <p:graphicFrame>
        <p:nvGraphicFramePr>
          <p:cNvPr id="3" name="Table 2">
            <a:extLst>
              <a:ext uri="{FF2B5EF4-FFF2-40B4-BE49-F238E27FC236}">
                <a16:creationId xmlns:a16="http://schemas.microsoft.com/office/drawing/2014/main" id="{F577E7F2-79BA-BBFC-BD1B-447AFDE3A294}"/>
              </a:ext>
            </a:extLst>
          </p:cNvPr>
          <p:cNvGraphicFramePr>
            <a:graphicFrameLocks noGrp="1"/>
          </p:cNvGraphicFramePr>
          <p:nvPr>
            <p:extLst>
              <p:ext uri="{D42A27DB-BD31-4B8C-83A1-F6EECF244321}">
                <p14:modId xmlns:p14="http://schemas.microsoft.com/office/powerpoint/2010/main" val="3830995199"/>
              </p:ext>
            </p:extLst>
          </p:nvPr>
        </p:nvGraphicFramePr>
        <p:xfrm>
          <a:off x="8821720" y="2068286"/>
          <a:ext cx="12192000" cy="182880"/>
        </p:xfrm>
        <a:graphic>
          <a:graphicData uri="http://schemas.openxmlformats.org/drawingml/2006/table">
            <a:tbl>
              <a:tblPr bandRow="1">
                <a:tableStyleId>{5C22544A-7EE6-4342-B048-85BDC9FD1C3A}</a:tableStyleId>
              </a:tblPr>
              <a:tblGrid>
                <a:gridCol w="12192000">
                  <a:extLst>
                    <a:ext uri="{9D8B030D-6E8A-4147-A177-3AD203B41FA5}">
                      <a16:colId xmlns:a16="http://schemas.microsoft.com/office/drawing/2014/main" val="920395100"/>
                    </a:ext>
                  </a:extLst>
                </a:gridCol>
              </a:tblGrid>
              <a:tr h="0">
                <a:tc>
                  <a:txBody>
                    <a:bodyPr/>
                    <a:lstStyle/>
                    <a:p>
                      <a:pPr marL="190500" algn="l">
                        <a:buNone/>
                      </a:pPr>
                      <a:endParaRPr lang="en-US" sz="1200" b="1" spc="-10" dirty="0">
                        <a:effectLst/>
                      </a:endParaRPr>
                    </a:p>
                  </a:txBody>
                  <a:tcPr marL="114300" marR="114300" marT="0" marB="0">
                    <a:lnL>
                      <a:noFill/>
                    </a:lnL>
                    <a:lnR>
                      <a:noFill/>
                    </a:lnR>
                    <a:lnT>
                      <a:noFill/>
                    </a:lnT>
                    <a:lnB>
                      <a:noFill/>
                    </a:lnB>
                    <a:noFill/>
                  </a:tcPr>
                </a:tc>
                <a:extLst>
                  <a:ext uri="{0D108BD9-81ED-4DB2-BD59-A6C34878D82A}">
                    <a16:rowId xmlns:a16="http://schemas.microsoft.com/office/drawing/2014/main" val="1252452386"/>
                  </a:ext>
                </a:extLst>
              </a:tr>
            </a:tbl>
          </a:graphicData>
        </a:graphic>
      </p:graphicFrame>
    </p:spTree>
    <p:extLst>
      <p:ext uri="{BB962C8B-B14F-4D97-AF65-F5344CB8AC3E}">
        <p14:creationId xmlns:p14="http://schemas.microsoft.com/office/powerpoint/2010/main" val="1499406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26D699-54E9-BDC0-0D18-E12E399C4828}"/>
              </a:ext>
            </a:extLst>
          </p:cNvPr>
          <p:cNvSpPr>
            <a:spLocks noGrp="1"/>
          </p:cNvSpPr>
          <p:nvPr>
            <p:ph idx="1"/>
          </p:nvPr>
        </p:nvSpPr>
        <p:spPr>
          <a:xfrm>
            <a:off x="366486" y="635454"/>
            <a:ext cx="10987314" cy="5541509"/>
          </a:xfrm>
        </p:spPr>
        <p:txBody>
          <a:bodyPr vert="horz" lIns="91440" tIns="45720" rIns="91440" bIns="45720" rtlCol="0" anchor="t">
            <a:normAutofit/>
          </a:bodyPr>
          <a:lstStyle/>
          <a:p>
            <a:pPr marL="0" indent="0">
              <a:lnSpc>
                <a:spcPct val="100000"/>
              </a:lnSpc>
              <a:spcBef>
                <a:spcPts val="0"/>
              </a:spcBef>
              <a:buNone/>
            </a:pPr>
            <a:r>
              <a:rPr lang="en-US" sz="1800" b="1" dirty="0"/>
              <a:t> </a:t>
            </a:r>
            <a:r>
              <a:rPr lang="en-US" sz="1400" b="1"/>
              <a:t>Attachment Theory and Adolescence</a:t>
            </a:r>
            <a:endParaRPr lang="en-US" sz="1400" dirty="0"/>
          </a:p>
          <a:p>
            <a:pPr>
              <a:lnSpc>
                <a:spcPct val="100000"/>
              </a:lnSpc>
              <a:spcBef>
                <a:spcPts val="0"/>
              </a:spcBef>
            </a:pPr>
            <a:r>
              <a:rPr lang="en-US" sz="1400"/>
              <a:t>Although Bowlby focused mainly on childhood, attachment continues throughout life.</a:t>
            </a:r>
            <a:endParaRPr lang="en-US" sz="1400" dirty="0"/>
          </a:p>
          <a:p>
            <a:pPr>
              <a:lnSpc>
                <a:spcPct val="100000"/>
              </a:lnSpc>
              <a:spcBef>
                <a:spcPts val="0"/>
              </a:spcBef>
            </a:pPr>
            <a:r>
              <a:rPr lang="en-US" sz="1400"/>
              <a:t>During adolescence, secure attachments can support:</a:t>
            </a:r>
            <a:endParaRPr lang="en-US" sz="1400" dirty="0"/>
          </a:p>
          <a:p>
            <a:pPr>
              <a:lnSpc>
                <a:spcPct val="100000"/>
              </a:lnSpc>
              <a:spcBef>
                <a:spcPts val="0"/>
              </a:spcBef>
            </a:pPr>
            <a:r>
              <a:rPr lang="en-US" sz="1400"/>
              <a:t>independence </a:t>
            </a:r>
            <a:endParaRPr lang="en-US" sz="1400" dirty="0"/>
          </a:p>
          <a:p>
            <a:pPr>
              <a:lnSpc>
                <a:spcPct val="100000"/>
              </a:lnSpc>
              <a:spcBef>
                <a:spcPts val="0"/>
              </a:spcBef>
            </a:pPr>
            <a:r>
              <a:rPr lang="en-US" sz="1400"/>
              <a:t>emotional control </a:t>
            </a:r>
            <a:endParaRPr lang="en-US" sz="1400" dirty="0"/>
          </a:p>
          <a:p>
            <a:pPr>
              <a:lnSpc>
                <a:spcPct val="100000"/>
              </a:lnSpc>
              <a:spcBef>
                <a:spcPts val="0"/>
              </a:spcBef>
            </a:pPr>
            <a:r>
              <a:rPr lang="en-US" sz="1400"/>
              <a:t>identity development </a:t>
            </a:r>
            <a:endParaRPr lang="en-US" sz="1400" dirty="0"/>
          </a:p>
          <a:p>
            <a:pPr>
              <a:lnSpc>
                <a:spcPct val="100000"/>
              </a:lnSpc>
              <a:spcBef>
                <a:spcPts val="0"/>
              </a:spcBef>
            </a:pPr>
            <a:r>
              <a:rPr lang="en-US" sz="1400"/>
              <a:t>coping with stress </a:t>
            </a:r>
            <a:endParaRPr lang="en-US" sz="1400" dirty="0"/>
          </a:p>
          <a:p>
            <a:pPr>
              <a:lnSpc>
                <a:spcPct val="100000"/>
              </a:lnSpc>
              <a:spcBef>
                <a:spcPts val="0"/>
              </a:spcBef>
            </a:pPr>
            <a:r>
              <a:rPr lang="en-US" sz="1400"/>
              <a:t>However, disrupted attachments may contribute to:</a:t>
            </a:r>
            <a:endParaRPr lang="en-US" sz="1400" dirty="0"/>
          </a:p>
          <a:p>
            <a:pPr>
              <a:lnSpc>
                <a:spcPct val="100000"/>
              </a:lnSpc>
              <a:spcBef>
                <a:spcPts val="0"/>
              </a:spcBef>
            </a:pPr>
            <a:r>
              <a:rPr lang="en-US" sz="1400"/>
              <a:t>anxiety </a:t>
            </a:r>
            <a:endParaRPr lang="en-US" sz="1400" dirty="0"/>
          </a:p>
          <a:p>
            <a:pPr>
              <a:lnSpc>
                <a:spcPct val="100000"/>
              </a:lnSpc>
              <a:spcBef>
                <a:spcPts val="0"/>
              </a:spcBef>
            </a:pPr>
            <a:r>
              <a:rPr lang="en-US" sz="1400"/>
              <a:t>difficulty trusting others </a:t>
            </a:r>
            <a:endParaRPr lang="en-US" sz="1400" dirty="0"/>
          </a:p>
          <a:p>
            <a:pPr>
              <a:lnSpc>
                <a:spcPct val="100000"/>
              </a:lnSpc>
              <a:spcBef>
                <a:spcPts val="0"/>
              </a:spcBef>
            </a:pPr>
            <a:r>
              <a:rPr lang="en-US" sz="1400"/>
              <a:t>emotional difficulties </a:t>
            </a:r>
            <a:endParaRPr lang="en-US" sz="1400" dirty="0"/>
          </a:p>
          <a:p>
            <a:pPr>
              <a:lnSpc>
                <a:spcPct val="100000"/>
              </a:lnSpc>
              <a:spcBef>
                <a:spcPts val="0"/>
              </a:spcBef>
            </a:pPr>
            <a:r>
              <a:rPr lang="en-US" sz="1400"/>
              <a:t>increased vulnerability to stress </a:t>
            </a:r>
            <a:endParaRPr lang="en-US" sz="1400" dirty="0"/>
          </a:p>
          <a:p>
            <a:pPr>
              <a:lnSpc>
                <a:spcPct val="100000"/>
              </a:lnSpc>
              <a:spcBef>
                <a:spcPts val="0"/>
              </a:spcBef>
            </a:pPr>
            <a:r>
              <a:rPr lang="en-US" sz="1400" dirty="0"/>
              <a:t>(</a:t>
            </a:r>
            <a:r>
              <a:rPr lang="en-US" sz="1400" dirty="0" err="1"/>
              <a:t>Mikulincer</a:t>
            </a:r>
            <a:r>
              <a:rPr lang="en-US" sz="1400" dirty="0"/>
              <a:t> and Shaver, 2016)</a:t>
            </a:r>
          </a:p>
          <a:p>
            <a:pPr>
              <a:lnSpc>
                <a:spcPct val="100000"/>
              </a:lnSpc>
              <a:spcBef>
                <a:spcPts val="0"/>
              </a:spcBef>
            </a:pPr>
            <a:r>
              <a:rPr lang="en-US" sz="1400" b="1"/>
              <a:t>Link to Maria:</a:t>
            </a:r>
            <a:endParaRPr lang="en-US" sz="1400" dirty="0"/>
          </a:p>
          <a:p>
            <a:pPr>
              <a:lnSpc>
                <a:spcPct val="100000"/>
              </a:lnSpc>
              <a:spcBef>
                <a:spcPts val="0"/>
              </a:spcBef>
            </a:pPr>
            <a:r>
              <a:rPr lang="en-US" sz="1400"/>
              <a:t>Maria lost her father, who was previously a source of care and security. This loss may have affected her feelings of safety and stability.</a:t>
            </a:r>
          </a:p>
          <a:p>
            <a:endParaRPr lang="en-GB" dirty="0"/>
          </a:p>
        </p:txBody>
      </p:sp>
    </p:spTree>
    <p:extLst>
      <p:ext uri="{BB962C8B-B14F-4D97-AF65-F5344CB8AC3E}">
        <p14:creationId xmlns:p14="http://schemas.microsoft.com/office/powerpoint/2010/main" val="3821601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F3DF48-905E-067A-DA5C-B8BAF57C10B5}"/>
              </a:ext>
            </a:extLst>
          </p:cNvPr>
          <p:cNvSpPr>
            <a:spLocks noGrp="1"/>
          </p:cNvSpPr>
          <p:nvPr>
            <p:ph idx="1"/>
          </p:nvPr>
        </p:nvSpPr>
        <p:spPr/>
        <p:txBody>
          <a:bodyPr vert="horz" lIns="91440" tIns="45720" rIns="91440" bIns="45720" rtlCol="0" anchor="t">
            <a:normAutofit/>
          </a:bodyPr>
          <a:lstStyle/>
          <a:p>
            <a:pPr>
              <a:lnSpc>
                <a:spcPct val="100000"/>
              </a:lnSpc>
              <a:spcBef>
                <a:spcPts val="0"/>
              </a:spcBef>
            </a:pPr>
            <a:endParaRPr lang="en-US" sz="1800" b="1" dirty="0"/>
          </a:p>
          <a:p>
            <a:endParaRPr lang="en-GB" dirty="0"/>
          </a:p>
        </p:txBody>
      </p:sp>
      <p:sp>
        <p:nvSpPr>
          <p:cNvPr id="4" name="TextBox 3">
            <a:extLst>
              <a:ext uri="{FF2B5EF4-FFF2-40B4-BE49-F238E27FC236}">
                <a16:creationId xmlns:a16="http://schemas.microsoft.com/office/drawing/2014/main" id="{A5640CDA-CCE5-03AD-D884-0E0C049AA436}"/>
              </a:ext>
            </a:extLst>
          </p:cNvPr>
          <p:cNvSpPr txBox="1"/>
          <p:nvPr/>
        </p:nvSpPr>
        <p:spPr>
          <a:xfrm>
            <a:off x="442686" y="627743"/>
            <a:ext cx="6096000"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1" baseline="0">
                <a:latin typeface="Aptos"/>
                <a:ea typeface="Segoe UI"/>
                <a:cs typeface="Segoe UI"/>
              </a:rPr>
              <a:t>Slide 5 – Applying Bowlby’s Theory to Maria’s Experiences</a:t>
            </a:r>
            <a:r>
              <a:rPr lang="en-US" sz="1400">
                <a:latin typeface="Aptos"/>
                <a:ea typeface="Segoe UI"/>
                <a:cs typeface="Segoe UI"/>
              </a:rPr>
              <a:t>​</a:t>
            </a:r>
          </a:p>
          <a:p>
            <a:pPr rtl="0"/>
            <a:r>
              <a:rPr lang="en-US" sz="1400" b="1" baseline="0">
                <a:latin typeface="Aptos"/>
                <a:ea typeface="Segoe UI"/>
                <a:cs typeface="Segoe UI"/>
              </a:rPr>
              <a:t>Impact of Father’s Death</a:t>
            </a:r>
            <a:r>
              <a:rPr lang="en-US" sz="1400">
                <a:latin typeface="Aptos"/>
                <a:ea typeface="Segoe UI"/>
                <a:cs typeface="Segoe UI"/>
              </a:rPr>
              <a:t>​</a:t>
            </a:r>
          </a:p>
          <a:p>
            <a:pPr rtl="0"/>
            <a:r>
              <a:rPr lang="en-US" sz="1400" baseline="0">
                <a:latin typeface="Aptos"/>
                <a:ea typeface="Segoe UI"/>
                <a:cs typeface="Segoe UI"/>
              </a:rPr>
              <a:t>At age 11, Maria experienced the loss of an attachment figure.</a:t>
            </a:r>
            <a:r>
              <a:rPr lang="en-US" sz="1400">
                <a:latin typeface="Aptos"/>
                <a:ea typeface="Segoe UI"/>
                <a:cs typeface="Segoe UI"/>
              </a:rPr>
              <a:t>​</a:t>
            </a:r>
          </a:p>
          <a:p>
            <a:pPr rtl="0"/>
            <a:r>
              <a:rPr lang="en-US" sz="1400" baseline="0">
                <a:latin typeface="Aptos"/>
                <a:ea typeface="Segoe UI"/>
                <a:cs typeface="Segoe UI"/>
              </a:rPr>
              <a:t>Possible effects:</a:t>
            </a:r>
            <a:r>
              <a:rPr lang="en-US" sz="1400">
                <a:latin typeface="Aptos"/>
                <a:ea typeface="Segoe UI"/>
                <a:cs typeface="Segoe UI"/>
              </a:rPr>
              <a:t>​</a:t>
            </a:r>
          </a:p>
          <a:p>
            <a:pPr rtl="0"/>
            <a:r>
              <a:rPr lang="en-US" sz="1400" b="1" baseline="0">
                <a:latin typeface="Aptos"/>
                <a:ea typeface="Segoe UI"/>
                <a:cs typeface="Segoe UI"/>
              </a:rPr>
              <a:t>Emotional Development:</a:t>
            </a:r>
            <a:r>
              <a:rPr lang="en-US" sz="1400">
                <a:latin typeface="Aptos"/>
                <a:ea typeface="Segoe UI"/>
                <a:cs typeface="Segoe UI"/>
              </a:rPr>
              <a:t>​</a:t>
            </a:r>
          </a:p>
          <a:p>
            <a:pPr marL="228600" lvl="0" indent="-228600" rtl="0">
              <a:buFont typeface=""/>
              <a:buChar char="•"/>
            </a:pPr>
            <a:r>
              <a:rPr lang="en-US" sz="1400" baseline="0">
                <a:latin typeface="Aptos"/>
                <a:ea typeface="Arial"/>
                <a:cs typeface="Arial"/>
              </a:rPr>
              <a:t>grief and sadness </a:t>
            </a:r>
            <a:r>
              <a:rPr lang="en-US" sz="1400">
                <a:latin typeface="Aptos"/>
                <a:ea typeface="Arial"/>
                <a:cs typeface="Arial"/>
              </a:rPr>
              <a:t>​</a:t>
            </a:r>
          </a:p>
          <a:p>
            <a:pPr marL="228600" lvl="0" indent="-228600" rtl="0">
              <a:buFont typeface=""/>
              <a:buChar char="•"/>
            </a:pPr>
            <a:r>
              <a:rPr lang="en-US" sz="1400" baseline="0">
                <a:latin typeface="Aptos"/>
                <a:ea typeface="Arial"/>
                <a:cs typeface="Arial"/>
              </a:rPr>
              <a:t>fear of further loss </a:t>
            </a:r>
            <a:r>
              <a:rPr lang="en-US" sz="1400">
                <a:latin typeface="Aptos"/>
                <a:ea typeface="Arial"/>
                <a:cs typeface="Arial"/>
              </a:rPr>
              <a:t>​</a:t>
            </a:r>
          </a:p>
          <a:p>
            <a:pPr marL="228600" lvl="0" indent="-228600" rtl="0">
              <a:buFont typeface=""/>
              <a:buChar char="•"/>
            </a:pPr>
            <a:r>
              <a:rPr lang="en-US" sz="1400" baseline="0">
                <a:latin typeface="Aptos"/>
                <a:ea typeface="Arial"/>
                <a:cs typeface="Arial"/>
              </a:rPr>
              <a:t>difficulty processing emotions </a:t>
            </a:r>
            <a:r>
              <a:rPr lang="en-US" sz="1400">
                <a:latin typeface="Aptos"/>
                <a:ea typeface="Arial"/>
                <a:cs typeface="Arial"/>
              </a:rPr>
              <a:t>​</a:t>
            </a:r>
          </a:p>
          <a:p>
            <a:pPr rtl="0"/>
            <a:r>
              <a:rPr lang="en-US" sz="1400" b="1" baseline="0">
                <a:latin typeface="Aptos"/>
                <a:ea typeface="Segoe UI"/>
                <a:cs typeface="Segoe UI"/>
              </a:rPr>
              <a:t>Social Development:</a:t>
            </a:r>
            <a:r>
              <a:rPr lang="en-US" sz="1400">
                <a:latin typeface="Aptos"/>
                <a:ea typeface="Segoe UI"/>
                <a:cs typeface="Segoe UI"/>
              </a:rPr>
              <a:t>​</a:t>
            </a:r>
          </a:p>
          <a:p>
            <a:pPr marL="228600" lvl="0" indent="-228600" rtl="0">
              <a:buFont typeface=""/>
              <a:buChar char="•"/>
            </a:pPr>
            <a:r>
              <a:rPr lang="en-US" sz="1400" baseline="0">
                <a:latin typeface="Aptos"/>
                <a:ea typeface="Arial"/>
                <a:cs typeface="Arial"/>
              </a:rPr>
              <a:t>reduced opportunities with friends </a:t>
            </a:r>
            <a:r>
              <a:rPr lang="en-US" sz="1400">
                <a:latin typeface="Aptos"/>
                <a:ea typeface="Arial"/>
                <a:cs typeface="Arial"/>
              </a:rPr>
              <a:t>​</a:t>
            </a:r>
          </a:p>
          <a:p>
            <a:pPr marL="228600" lvl="0" indent="-228600" rtl="0">
              <a:buFont typeface=""/>
              <a:buChar char="•"/>
            </a:pPr>
            <a:r>
              <a:rPr lang="en-US" sz="1400" baseline="0">
                <a:latin typeface="Aptos"/>
                <a:ea typeface="Arial"/>
                <a:cs typeface="Arial"/>
              </a:rPr>
              <a:t>feeling different from peers </a:t>
            </a:r>
            <a:r>
              <a:rPr lang="en-US" sz="1400">
                <a:latin typeface="Aptos"/>
                <a:ea typeface="Arial"/>
                <a:cs typeface="Arial"/>
              </a:rPr>
              <a:t>​</a:t>
            </a:r>
          </a:p>
          <a:p>
            <a:pPr rtl="0"/>
            <a:r>
              <a:rPr lang="en-US" sz="1400" b="1" baseline="0">
                <a:latin typeface="Aptos"/>
                <a:ea typeface="Segoe UI"/>
                <a:cs typeface="Segoe UI"/>
              </a:rPr>
              <a:t>Psychological Development:</a:t>
            </a:r>
            <a:r>
              <a:rPr lang="en-US" sz="1400">
                <a:latin typeface="Aptos"/>
                <a:ea typeface="Segoe UI"/>
                <a:cs typeface="Segoe UI"/>
              </a:rPr>
              <a:t>​</a:t>
            </a:r>
          </a:p>
          <a:p>
            <a:pPr marL="228600" lvl="0" indent="-228600" rtl="0">
              <a:buFont typeface=""/>
              <a:buChar char="•"/>
            </a:pPr>
            <a:r>
              <a:rPr lang="en-US" sz="1400" baseline="0">
                <a:latin typeface="Aptos"/>
                <a:ea typeface="Arial"/>
                <a:cs typeface="Arial"/>
              </a:rPr>
              <a:t>increased responsibility may affect identity development </a:t>
            </a:r>
            <a:r>
              <a:rPr lang="en-US" sz="1400">
                <a:latin typeface="Aptos"/>
                <a:ea typeface="Arial"/>
                <a:cs typeface="Arial"/>
              </a:rPr>
              <a:t>​</a:t>
            </a:r>
          </a:p>
          <a:p>
            <a:pPr rtl="0"/>
            <a:r>
              <a:rPr lang="en-US" sz="1400" baseline="0">
                <a:latin typeface="Aptos"/>
                <a:ea typeface="Segoe UI"/>
                <a:cs typeface="Segoe UI"/>
              </a:rPr>
              <a:t>According to Bowlby, separation or loss of attachment figures can create emotional distress and influence later relationships.</a:t>
            </a:r>
            <a:r>
              <a:rPr lang="en-US" sz="1400">
                <a:latin typeface="Aptos"/>
                <a:ea typeface="Segoe UI"/>
                <a:cs typeface="Segoe UI"/>
              </a:rPr>
              <a:t>​</a:t>
            </a:r>
          </a:p>
          <a:p>
            <a:pPr algn="ctr"/>
            <a:endParaRPr lang="en-GB"/>
          </a:p>
        </p:txBody>
      </p:sp>
    </p:spTree>
    <p:extLst>
      <p:ext uri="{BB962C8B-B14F-4D97-AF65-F5344CB8AC3E}">
        <p14:creationId xmlns:p14="http://schemas.microsoft.com/office/powerpoint/2010/main" val="3218828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3187D2-C145-9EFA-0384-9A9F075FFE9B}"/>
              </a:ext>
            </a:extLst>
          </p:cNvPr>
          <p:cNvSpPr>
            <a:spLocks noGrp="1"/>
          </p:cNvSpPr>
          <p:nvPr>
            <p:ph idx="1"/>
          </p:nvPr>
        </p:nvSpPr>
        <p:spPr>
          <a:xfrm>
            <a:off x="460829" y="882196"/>
            <a:ext cx="10515600" cy="4351338"/>
          </a:xfrm>
        </p:spPr>
        <p:txBody>
          <a:bodyPr vert="horz" lIns="91440" tIns="45720" rIns="91440" bIns="45720" rtlCol="0" anchor="t">
            <a:normAutofit/>
          </a:bodyPr>
          <a:lstStyle/>
          <a:p>
            <a:pPr marL="0" indent="0">
              <a:lnSpc>
                <a:spcPct val="100000"/>
              </a:lnSpc>
              <a:spcBef>
                <a:spcPts val="0"/>
              </a:spcBef>
              <a:buNone/>
            </a:pPr>
            <a:r>
              <a:rPr lang="en-US" sz="1400" b="1"/>
              <a:t>Impact of Becoming a Young Carer</a:t>
            </a:r>
            <a:endParaRPr lang="en-US" sz="1400"/>
          </a:p>
          <a:p>
            <a:pPr>
              <a:lnSpc>
                <a:spcPct val="100000"/>
              </a:lnSpc>
              <a:spcBef>
                <a:spcPts val="0"/>
              </a:spcBef>
            </a:pPr>
            <a:r>
              <a:rPr lang="en-US" sz="1400"/>
              <a:t>Maria became responsible for caring for her mother during early adolescence.</a:t>
            </a:r>
          </a:p>
          <a:p>
            <a:pPr>
              <a:lnSpc>
                <a:spcPct val="100000"/>
              </a:lnSpc>
              <a:spcBef>
                <a:spcPts val="0"/>
              </a:spcBef>
            </a:pPr>
            <a:r>
              <a:rPr lang="en-US" sz="1400"/>
              <a:t>Possible impacts:</a:t>
            </a:r>
          </a:p>
          <a:p>
            <a:pPr>
              <a:lnSpc>
                <a:spcPct val="100000"/>
              </a:lnSpc>
              <a:spcBef>
                <a:spcPts val="0"/>
              </a:spcBef>
            </a:pPr>
            <a:r>
              <a:rPr lang="en-US" sz="1400" b="1"/>
              <a:t>Positive Effects:</a:t>
            </a:r>
            <a:endParaRPr lang="en-US" sz="1400"/>
          </a:p>
          <a:p>
            <a:pPr>
              <a:lnSpc>
                <a:spcPct val="100000"/>
              </a:lnSpc>
              <a:spcBef>
                <a:spcPts val="0"/>
              </a:spcBef>
            </a:pPr>
            <a:r>
              <a:rPr lang="en-US" sz="1400"/>
              <a:t>increased maturity </a:t>
            </a:r>
          </a:p>
          <a:p>
            <a:pPr>
              <a:lnSpc>
                <a:spcPct val="100000"/>
              </a:lnSpc>
              <a:spcBef>
                <a:spcPts val="0"/>
              </a:spcBef>
            </a:pPr>
            <a:r>
              <a:rPr lang="en-US" sz="1400"/>
              <a:t>responsibility </a:t>
            </a:r>
          </a:p>
          <a:p>
            <a:pPr>
              <a:lnSpc>
                <a:spcPct val="100000"/>
              </a:lnSpc>
              <a:spcBef>
                <a:spcPts val="0"/>
              </a:spcBef>
            </a:pPr>
            <a:r>
              <a:rPr lang="en-US" sz="1400"/>
              <a:t>empathy </a:t>
            </a:r>
          </a:p>
          <a:p>
            <a:pPr>
              <a:lnSpc>
                <a:spcPct val="100000"/>
              </a:lnSpc>
              <a:spcBef>
                <a:spcPts val="0"/>
              </a:spcBef>
            </a:pPr>
            <a:r>
              <a:rPr lang="en-US" sz="1400"/>
              <a:t>problem-solving skills </a:t>
            </a:r>
          </a:p>
          <a:p>
            <a:pPr>
              <a:lnSpc>
                <a:spcPct val="100000"/>
              </a:lnSpc>
              <a:spcBef>
                <a:spcPts val="0"/>
              </a:spcBef>
            </a:pPr>
            <a:r>
              <a:rPr lang="en-US" sz="1400" b="1"/>
              <a:t>Negative Effects:</a:t>
            </a:r>
            <a:endParaRPr lang="en-US" sz="1400"/>
          </a:p>
          <a:p>
            <a:pPr>
              <a:lnSpc>
                <a:spcPct val="100000"/>
              </a:lnSpc>
              <a:spcBef>
                <a:spcPts val="0"/>
              </a:spcBef>
            </a:pPr>
            <a:r>
              <a:rPr lang="en-US" sz="1400"/>
              <a:t>stress and emotional burden </a:t>
            </a:r>
          </a:p>
          <a:p>
            <a:pPr>
              <a:lnSpc>
                <a:spcPct val="100000"/>
              </a:lnSpc>
              <a:spcBef>
                <a:spcPts val="0"/>
              </a:spcBef>
            </a:pPr>
            <a:r>
              <a:rPr lang="en-US" sz="1400"/>
              <a:t>reduced independence </a:t>
            </a:r>
          </a:p>
          <a:p>
            <a:pPr>
              <a:lnSpc>
                <a:spcPct val="100000"/>
              </a:lnSpc>
              <a:spcBef>
                <a:spcPts val="0"/>
              </a:spcBef>
            </a:pPr>
            <a:r>
              <a:rPr lang="en-US" sz="1400"/>
              <a:t>missed social experiences </a:t>
            </a:r>
          </a:p>
          <a:p>
            <a:pPr>
              <a:lnSpc>
                <a:spcPct val="100000"/>
              </a:lnSpc>
              <a:spcBef>
                <a:spcPts val="0"/>
              </a:spcBef>
            </a:pPr>
            <a:r>
              <a:rPr lang="en-US" sz="1400"/>
              <a:t>educational difficulties </a:t>
            </a:r>
          </a:p>
          <a:p>
            <a:pPr>
              <a:lnSpc>
                <a:spcPct val="100000"/>
              </a:lnSpc>
              <a:spcBef>
                <a:spcPts val="0"/>
              </a:spcBef>
            </a:pPr>
            <a:r>
              <a:rPr lang="en-US" sz="1400"/>
              <a:t>risk of loneliness </a:t>
            </a:r>
          </a:p>
          <a:p>
            <a:pPr>
              <a:lnSpc>
                <a:spcPct val="100000"/>
              </a:lnSpc>
              <a:spcBef>
                <a:spcPts val="0"/>
              </a:spcBef>
            </a:pPr>
            <a:r>
              <a:rPr lang="en-US" sz="1400"/>
              <a:t>Young carers often experience increased psychological pressure because their developmental needs may compete with caring responsibilities.</a:t>
            </a:r>
          </a:p>
          <a:p>
            <a:pPr>
              <a:lnSpc>
                <a:spcPct val="100000"/>
              </a:lnSpc>
              <a:spcBef>
                <a:spcPts val="0"/>
              </a:spcBef>
            </a:pPr>
            <a:r>
              <a:rPr lang="en-US" sz="1400"/>
              <a:t>(Carers Trust, 2023)</a:t>
            </a:r>
          </a:p>
          <a:p>
            <a:endParaRPr lang="en-GB" dirty="0"/>
          </a:p>
        </p:txBody>
      </p:sp>
    </p:spTree>
    <p:extLst>
      <p:ext uri="{BB962C8B-B14F-4D97-AF65-F5344CB8AC3E}">
        <p14:creationId xmlns:p14="http://schemas.microsoft.com/office/powerpoint/2010/main" val="22257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F011BE-70EE-6198-0B21-CBED290C574A}"/>
              </a:ext>
            </a:extLst>
          </p:cNvPr>
          <p:cNvSpPr>
            <a:spLocks noGrp="1"/>
          </p:cNvSpPr>
          <p:nvPr>
            <p:ph idx="1"/>
          </p:nvPr>
        </p:nvSpPr>
        <p:spPr>
          <a:xfrm>
            <a:off x="97971" y="-3175"/>
            <a:ext cx="10515600" cy="4351338"/>
          </a:xfrm>
        </p:spPr>
        <p:txBody>
          <a:bodyPr vert="horz" lIns="91440" tIns="45720" rIns="91440" bIns="45720" rtlCol="0" anchor="t">
            <a:noAutofit/>
          </a:bodyPr>
          <a:lstStyle/>
          <a:p>
            <a:pPr marL="0" indent="0">
              <a:lnSpc>
                <a:spcPct val="100000"/>
              </a:lnSpc>
              <a:spcBef>
                <a:spcPts val="0"/>
              </a:spcBef>
              <a:buNone/>
            </a:pPr>
            <a:r>
              <a:rPr lang="en-US" sz="1400" b="1"/>
              <a:t>Support Plan Based on Attachment Theory</a:t>
            </a:r>
            <a:endParaRPr lang="en-US" sz="1400" dirty="0"/>
          </a:p>
          <a:p>
            <a:pPr>
              <a:lnSpc>
                <a:spcPct val="100000"/>
              </a:lnSpc>
              <a:spcBef>
                <a:spcPts val="0"/>
              </a:spcBef>
            </a:pPr>
            <a:r>
              <a:rPr lang="en-US" sz="1400" b="1"/>
              <a:t>Aim:</a:t>
            </a:r>
            <a:endParaRPr lang="en-US" sz="1400" dirty="0"/>
          </a:p>
          <a:p>
            <a:pPr>
              <a:lnSpc>
                <a:spcPct val="100000"/>
              </a:lnSpc>
              <a:spcBef>
                <a:spcPts val="0"/>
              </a:spcBef>
            </a:pPr>
            <a:r>
              <a:rPr lang="en-US" sz="1400"/>
              <a:t>To increase Maria’s emotional security and reduce the negative impact of caring responsibilities.</a:t>
            </a:r>
            <a:endParaRPr lang="en-US" sz="1400" dirty="0"/>
          </a:p>
          <a:p>
            <a:pPr>
              <a:lnSpc>
                <a:spcPct val="100000"/>
              </a:lnSpc>
              <a:spcBef>
                <a:spcPts val="0"/>
              </a:spcBef>
            </a:pPr>
            <a:r>
              <a:rPr lang="en-US" sz="1400" b="1"/>
              <a:t>1. Provide a Stable Support Relationship</a:t>
            </a:r>
            <a:endParaRPr lang="en-US" sz="1400" dirty="0"/>
          </a:p>
          <a:p>
            <a:pPr>
              <a:lnSpc>
                <a:spcPct val="100000"/>
              </a:lnSpc>
              <a:spcBef>
                <a:spcPts val="0"/>
              </a:spcBef>
            </a:pPr>
            <a:r>
              <a:rPr lang="en-US" sz="1400"/>
              <a:t>A professional support worker could:</a:t>
            </a:r>
            <a:endParaRPr lang="en-US" sz="1400" dirty="0"/>
          </a:p>
          <a:p>
            <a:pPr>
              <a:lnSpc>
                <a:spcPct val="100000"/>
              </a:lnSpc>
              <a:spcBef>
                <a:spcPts val="0"/>
              </a:spcBef>
            </a:pPr>
            <a:r>
              <a:rPr lang="en-US" sz="1400"/>
              <a:t>provide consistent communication </a:t>
            </a:r>
            <a:endParaRPr lang="en-US" sz="1400" dirty="0"/>
          </a:p>
          <a:p>
            <a:pPr>
              <a:lnSpc>
                <a:spcPct val="100000"/>
              </a:lnSpc>
              <a:spcBef>
                <a:spcPts val="0"/>
              </a:spcBef>
            </a:pPr>
            <a:r>
              <a:rPr lang="en-US" sz="1400"/>
              <a:t>offer emotional reassurance </a:t>
            </a:r>
            <a:endParaRPr lang="en-US" sz="1400" dirty="0"/>
          </a:p>
          <a:p>
            <a:pPr>
              <a:lnSpc>
                <a:spcPct val="100000"/>
              </a:lnSpc>
              <a:spcBef>
                <a:spcPts val="0"/>
              </a:spcBef>
            </a:pPr>
            <a:r>
              <a:rPr lang="en-US" sz="1400"/>
              <a:t>create a trusting relationship </a:t>
            </a:r>
            <a:endParaRPr lang="en-US" sz="1400" dirty="0"/>
          </a:p>
          <a:p>
            <a:pPr>
              <a:lnSpc>
                <a:spcPct val="100000"/>
              </a:lnSpc>
              <a:spcBef>
                <a:spcPts val="0"/>
              </a:spcBef>
            </a:pPr>
            <a:r>
              <a:rPr lang="en-US" sz="1400"/>
              <a:t>This reflects Bowlby’s idea that secure relationships support emotional wellbeing.</a:t>
            </a:r>
            <a:endParaRPr lang="en-US" sz="1400" dirty="0"/>
          </a:p>
          <a:p>
            <a:pPr>
              <a:lnSpc>
                <a:spcPct val="100000"/>
              </a:lnSpc>
              <a:spcBef>
                <a:spcPts val="0"/>
              </a:spcBef>
            </a:pPr>
            <a:r>
              <a:rPr lang="en-US" sz="1400" b="1"/>
              <a:t>2. Access to Counselling or Bereavement Support</a:t>
            </a:r>
            <a:endParaRPr lang="en-US" sz="1400" dirty="0"/>
          </a:p>
          <a:p>
            <a:pPr>
              <a:lnSpc>
                <a:spcPct val="100000"/>
              </a:lnSpc>
              <a:spcBef>
                <a:spcPts val="0"/>
              </a:spcBef>
            </a:pPr>
            <a:r>
              <a:rPr lang="en-US" sz="1400"/>
              <a:t>Support could help Maria:</a:t>
            </a:r>
            <a:endParaRPr lang="en-US" sz="1400" dirty="0"/>
          </a:p>
          <a:p>
            <a:pPr>
              <a:lnSpc>
                <a:spcPct val="100000"/>
              </a:lnSpc>
              <a:spcBef>
                <a:spcPts val="0"/>
              </a:spcBef>
            </a:pPr>
            <a:r>
              <a:rPr lang="en-US" sz="1400"/>
              <a:t>process grief </a:t>
            </a:r>
            <a:endParaRPr lang="en-US" sz="1400" dirty="0"/>
          </a:p>
          <a:p>
            <a:pPr>
              <a:lnSpc>
                <a:spcPct val="100000"/>
              </a:lnSpc>
              <a:spcBef>
                <a:spcPts val="0"/>
              </a:spcBef>
            </a:pPr>
            <a:r>
              <a:rPr lang="en-US" sz="1400"/>
              <a:t>discuss emotions safely </a:t>
            </a:r>
            <a:endParaRPr lang="en-US" sz="1400" dirty="0"/>
          </a:p>
          <a:p>
            <a:pPr>
              <a:lnSpc>
                <a:spcPct val="100000"/>
              </a:lnSpc>
              <a:spcBef>
                <a:spcPts val="0"/>
              </a:spcBef>
            </a:pPr>
            <a:r>
              <a:rPr lang="en-US" sz="1400"/>
              <a:t>develop coping strategies </a:t>
            </a:r>
            <a:endParaRPr lang="en-US" sz="1400" dirty="0"/>
          </a:p>
          <a:p>
            <a:pPr>
              <a:lnSpc>
                <a:spcPct val="100000"/>
              </a:lnSpc>
              <a:spcBef>
                <a:spcPts val="0"/>
              </a:spcBef>
            </a:pPr>
            <a:r>
              <a:rPr lang="en-US" sz="1400" b="1"/>
              <a:t>Practical Support Strategies</a:t>
            </a:r>
            <a:endParaRPr lang="en-US" sz="1400"/>
          </a:p>
          <a:p>
            <a:pPr>
              <a:lnSpc>
                <a:spcPct val="100000"/>
              </a:lnSpc>
              <a:spcBef>
                <a:spcPts val="0"/>
              </a:spcBef>
            </a:pPr>
            <a:r>
              <a:rPr lang="en-US" sz="1400" b="1"/>
              <a:t>3. Reduce Caring Pressure</a:t>
            </a:r>
            <a:endParaRPr lang="en-US" sz="1400" dirty="0"/>
          </a:p>
          <a:p>
            <a:pPr>
              <a:lnSpc>
                <a:spcPct val="100000"/>
              </a:lnSpc>
              <a:spcBef>
                <a:spcPts val="0"/>
              </a:spcBef>
            </a:pPr>
            <a:r>
              <a:rPr lang="en-US" sz="1400"/>
              <a:t>Possible interventions:</a:t>
            </a:r>
            <a:endParaRPr lang="en-US" sz="1400" dirty="0"/>
          </a:p>
          <a:p>
            <a:pPr>
              <a:lnSpc>
                <a:spcPct val="100000"/>
              </a:lnSpc>
              <a:spcBef>
                <a:spcPts val="0"/>
              </a:spcBef>
            </a:pPr>
            <a:r>
              <a:rPr lang="en-US" sz="1400"/>
              <a:t>carers assessment </a:t>
            </a:r>
            <a:endParaRPr lang="en-US" sz="1400" dirty="0"/>
          </a:p>
          <a:p>
            <a:pPr>
              <a:lnSpc>
                <a:spcPct val="100000"/>
              </a:lnSpc>
              <a:spcBef>
                <a:spcPts val="0"/>
              </a:spcBef>
            </a:pPr>
            <a:r>
              <a:rPr lang="en-US" sz="1400"/>
              <a:t>practical support services </a:t>
            </a:r>
            <a:endParaRPr lang="en-US" sz="1400" dirty="0"/>
          </a:p>
          <a:p>
            <a:pPr>
              <a:lnSpc>
                <a:spcPct val="100000"/>
              </a:lnSpc>
              <a:spcBef>
                <a:spcPts val="0"/>
              </a:spcBef>
            </a:pPr>
            <a:r>
              <a:rPr lang="en-US" sz="1400"/>
              <a:t>respite care for her mother </a:t>
            </a:r>
            <a:endParaRPr lang="en-US" sz="1400" dirty="0"/>
          </a:p>
          <a:p>
            <a:pPr>
              <a:lnSpc>
                <a:spcPct val="100000"/>
              </a:lnSpc>
              <a:spcBef>
                <a:spcPts val="0"/>
              </a:spcBef>
            </a:pPr>
            <a:r>
              <a:rPr lang="en-US" sz="1400"/>
              <a:t>help with household responsibilities </a:t>
            </a:r>
            <a:endParaRPr lang="en-US" sz="1400" dirty="0"/>
          </a:p>
          <a:p>
            <a:pPr>
              <a:lnSpc>
                <a:spcPct val="100000"/>
              </a:lnSpc>
              <a:spcBef>
                <a:spcPts val="0"/>
              </a:spcBef>
            </a:pPr>
            <a:r>
              <a:rPr lang="en-US" sz="1400" b="1"/>
              <a:t>4. Encourage Social and Educational Development</a:t>
            </a:r>
            <a:endParaRPr lang="en-US" sz="1400" dirty="0"/>
          </a:p>
          <a:p>
            <a:pPr>
              <a:lnSpc>
                <a:spcPct val="100000"/>
              </a:lnSpc>
              <a:spcBef>
                <a:spcPts val="0"/>
              </a:spcBef>
            </a:pPr>
            <a:r>
              <a:rPr lang="en-US" sz="1400"/>
              <a:t>Support Maria to:</a:t>
            </a:r>
            <a:endParaRPr lang="en-US" sz="1400" dirty="0"/>
          </a:p>
          <a:p>
            <a:pPr>
              <a:lnSpc>
                <a:spcPct val="100000"/>
              </a:lnSpc>
              <a:spcBef>
                <a:spcPts val="0"/>
              </a:spcBef>
            </a:pPr>
            <a:r>
              <a:rPr lang="en-US" sz="1400"/>
              <a:t>maintain friendships </a:t>
            </a:r>
            <a:endParaRPr lang="en-US" sz="1400" dirty="0"/>
          </a:p>
          <a:p>
            <a:pPr>
              <a:lnSpc>
                <a:spcPct val="100000"/>
              </a:lnSpc>
              <a:spcBef>
                <a:spcPts val="0"/>
              </a:spcBef>
            </a:pPr>
            <a:r>
              <a:rPr lang="en-US" sz="1400"/>
              <a:t>attend education </a:t>
            </a:r>
            <a:endParaRPr lang="en-US" sz="1400" dirty="0"/>
          </a:p>
          <a:p>
            <a:pPr>
              <a:lnSpc>
                <a:spcPct val="100000"/>
              </a:lnSpc>
              <a:spcBef>
                <a:spcPts val="0"/>
              </a:spcBef>
            </a:pPr>
            <a:r>
              <a:rPr lang="en-US" sz="1400"/>
              <a:t>participate in hobbies </a:t>
            </a:r>
            <a:endParaRPr lang="en-US" sz="1400" dirty="0"/>
          </a:p>
          <a:p>
            <a:pPr>
              <a:lnSpc>
                <a:spcPct val="100000"/>
              </a:lnSpc>
              <a:spcBef>
                <a:spcPts val="0"/>
              </a:spcBef>
            </a:pPr>
            <a:r>
              <a:rPr lang="en-US" sz="1400"/>
              <a:t>develop independence </a:t>
            </a:r>
            <a:endParaRPr lang="en-US" sz="1400" dirty="0"/>
          </a:p>
          <a:p>
            <a:pPr>
              <a:lnSpc>
                <a:spcPct val="100000"/>
              </a:lnSpc>
              <a:spcBef>
                <a:spcPts val="0"/>
              </a:spcBef>
            </a:pPr>
            <a:r>
              <a:rPr lang="en-US" sz="1400" b="1"/>
              <a:t>5. Strengthen Support Networks</a:t>
            </a:r>
            <a:endParaRPr lang="en-US" sz="1400" dirty="0"/>
          </a:p>
          <a:p>
            <a:pPr>
              <a:lnSpc>
                <a:spcPct val="100000"/>
              </a:lnSpc>
              <a:spcBef>
                <a:spcPts val="0"/>
              </a:spcBef>
            </a:pPr>
            <a:r>
              <a:rPr lang="en-US" sz="1400"/>
              <a:t>Create connections with:</a:t>
            </a:r>
            <a:endParaRPr lang="en-US" sz="1400" dirty="0"/>
          </a:p>
          <a:p>
            <a:pPr>
              <a:lnSpc>
                <a:spcPct val="100000"/>
              </a:lnSpc>
              <a:spcBef>
                <a:spcPts val="0"/>
              </a:spcBef>
            </a:pPr>
            <a:r>
              <a:rPr lang="en-US" sz="1400"/>
              <a:t>family members </a:t>
            </a:r>
            <a:endParaRPr lang="en-US" sz="1400" dirty="0"/>
          </a:p>
          <a:p>
            <a:pPr>
              <a:lnSpc>
                <a:spcPct val="100000"/>
              </a:lnSpc>
              <a:spcBef>
                <a:spcPts val="0"/>
              </a:spcBef>
            </a:pPr>
            <a:r>
              <a:rPr lang="en-US" sz="1400"/>
              <a:t>young carers groups </a:t>
            </a:r>
            <a:endParaRPr lang="en-US" sz="1400" dirty="0"/>
          </a:p>
          <a:p>
            <a:pPr>
              <a:lnSpc>
                <a:spcPct val="100000"/>
              </a:lnSpc>
              <a:spcBef>
                <a:spcPts val="0"/>
              </a:spcBef>
            </a:pPr>
            <a:r>
              <a:rPr lang="en-US" sz="1400" dirty="0"/>
              <a:t>community </a:t>
            </a:r>
            <a:r>
              <a:rPr lang="en-US" sz="1400" dirty="0" err="1"/>
              <a:t>organisations</a:t>
            </a:r>
            <a:endParaRPr lang="en-GB" sz="1400" dirty="0" err="1"/>
          </a:p>
        </p:txBody>
      </p:sp>
    </p:spTree>
    <p:extLst>
      <p:ext uri="{BB962C8B-B14F-4D97-AF65-F5344CB8AC3E}">
        <p14:creationId xmlns:p14="http://schemas.microsoft.com/office/powerpoint/2010/main" val="1471920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86E066-8DCE-371D-1DED-1C0FF05568D9}"/>
              </a:ext>
            </a:extLst>
          </p:cNvPr>
          <p:cNvSpPr>
            <a:spLocks noGrp="1"/>
          </p:cNvSpPr>
          <p:nvPr>
            <p:ph idx="1"/>
          </p:nvPr>
        </p:nvSpPr>
        <p:spPr>
          <a:xfrm>
            <a:off x="555171" y="1085396"/>
            <a:ext cx="10515600" cy="4351338"/>
          </a:xfrm>
        </p:spPr>
        <p:txBody>
          <a:bodyPr vert="horz" lIns="91440" tIns="45720" rIns="91440" bIns="45720" rtlCol="0" anchor="t">
            <a:normAutofit/>
          </a:bodyPr>
          <a:lstStyle/>
          <a:p>
            <a:pPr marL="0" indent="0">
              <a:lnSpc>
                <a:spcPct val="100000"/>
              </a:lnSpc>
              <a:spcBef>
                <a:spcPts val="0"/>
              </a:spcBef>
              <a:buNone/>
            </a:pPr>
            <a:r>
              <a:rPr lang="en-US" sz="1400" b="1"/>
              <a:t>Critical Evaluation of Bowlby’s Theory</a:t>
            </a:r>
            <a:endParaRPr lang="en-US" sz="1400" dirty="0"/>
          </a:p>
          <a:p>
            <a:pPr>
              <a:lnSpc>
                <a:spcPct val="100000"/>
              </a:lnSpc>
              <a:spcBef>
                <a:spcPts val="0"/>
              </a:spcBef>
            </a:pPr>
            <a:r>
              <a:rPr lang="en-US" sz="1400" b="1"/>
              <a:t>Strengths:</a:t>
            </a:r>
            <a:endParaRPr lang="en-US" sz="1400" dirty="0"/>
          </a:p>
          <a:p>
            <a:pPr>
              <a:lnSpc>
                <a:spcPct val="100000"/>
              </a:lnSpc>
              <a:spcBef>
                <a:spcPts val="0"/>
              </a:spcBef>
            </a:pPr>
            <a:r>
              <a:rPr lang="en-US" sz="1400" dirty="0"/>
              <a:t>✔ </a:t>
            </a:r>
            <a:r>
              <a:rPr lang="en-US" sz="1400" dirty="0" err="1"/>
              <a:t>Recognises</a:t>
            </a:r>
            <a:r>
              <a:rPr lang="en-US" sz="1400" dirty="0"/>
              <a:t> the importance of relationships in development</a:t>
            </a:r>
            <a:br>
              <a:rPr lang="en-US" sz="1400" dirty="0"/>
            </a:br>
            <a:r>
              <a:rPr lang="en-US" sz="1400" dirty="0"/>
              <a:t>✔ Useful for understanding emotional responses to loss</a:t>
            </a:r>
            <a:br>
              <a:rPr lang="en-US" sz="1400" dirty="0"/>
            </a:br>
            <a:r>
              <a:rPr lang="en-US" sz="1400" dirty="0"/>
              <a:t>✔ Supports the importance of stable relationships in care settings</a:t>
            </a:r>
          </a:p>
          <a:p>
            <a:pPr>
              <a:lnSpc>
                <a:spcPct val="100000"/>
              </a:lnSpc>
              <a:spcBef>
                <a:spcPts val="0"/>
              </a:spcBef>
            </a:pPr>
            <a:r>
              <a:rPr lang="en-US" sz="1400" b="1"/>
              <a:t>Limitations:</a:t>
            </a:r>
            <a:endParaRPr lang="en-US" sz="1400" dirty="0"/>
          </a:p>
          <a:p>
            <a:pPr>
              <a:lnSpc>
                <a:spcPct val="100000"/>
              </a:lnSpc>
              <a:spcBef>
                <a:spcPts val="0"/>
              </a:spcBef>
            </a:pPr>
            <a:r>
              <a:rPr lang="en-US" sz="1400"/>
              <a:t>✘ Bowlby may underestimate other influences such as culture and wider social factors</a:t>
            </a:r>
            <a:br>
              <a:rPr lang="en-US" sz="1400" dirty="0"/>
            </a:br>
            <a:r>
              <a:rPr lang="en-US" sz="1400"/>
              <a:t>✘ Early attachment experiences do not completely determine future outcomes</a:t>
            </a:r>
            <a:br>
              <a:rPr lang="en-US" sz="1400" dirty="0"/>
            </a:br>
            <a:r>
              <a:rPr lang="en-US" sz="1400"/>
              <a:t>✘ The theory focuses heavily on mother-child relationships</a:t>
            </a:r>
            <a:endParaRPr lang="en-US" sz="1400" dirty="0"/>
          </a:p>
          <a:p>
            <a:pPr>
              <a:lnSpc>
                <a:spcPct val="100000"/>
              </a:lnSpc>
              <a:spcBef>
                <a:spcPts val="0"/>
              </a:spcBef>
            </a:pPr>
            <a:r>
              <a:rPr lang="en-US" sz="1400" b="1"/>
              <a:t>Application to Health and Social Care:</a:t>
            </a:r>
            <a:endParaRPr lang="en-US" sz="1400" dirty="0"/>
          </a:p>
          <a:p>
            <a:pPr>
              <a:lnSpc>
                <a:spcPct val="100000"/>
              </a:lnSpc>
              <a:spcBef>
                <a:spcPts val="0"/>
              </a:spcBef>
            </a:pPr>
            <a:r>
              <a:rPr lang="en-US" sz="1400"/>
              <a:t>Attachment theory is useful because it encourages professionals to provide consistent and supportive relationships, but it should be combined with other perspectives.</a:t>
            </a:r>
            <a:endParaRPr lang="en-US" sz="1400" dirty="0"/>
          </a:p>
          <a:p>
            <a:pPr marL="0" indent="0">
              <a:lnSpc>
                <a:spcPct val="100000"/>
              </a:lnSpc>
              <a:spcBef>
                <a:spcPts val="0"/>
              </a:spcBef>
              <a:buNone/>
            </a:pPr>
            <a:endParaRPr lang="en-US" sz="1400" b="1" dirty="0"/>
          </a:p>
          <a:p>
            <a:pPr marL="0" indent="0">
              <a:lnSpc>
                <a:spcPct val="100000"/>
              </a:lnSpc>
              <a:spcBef>
                <a:spcPts val="0"/>
              </a:spcBef>
              <a:buNone/>
            </a:pPr>
            <a:endParaRPr lang="en-US" sz="1400" b="1" dirty="0"/>
          </a:p>
          <a:p>
            <a:pPr marL="0" indent="0">
              <a:lnSpc>
                <a:spcPct val="100000"/>
              </a:lnSpc>
              <a:spcBef>
                <a:spcPts val="0"/>
              </a:spcBef>
              <a:buNone/>
            </a:pPr>
            <a:r>
              <a:rPr lang="en-US" sz="1400" b="1"/>
              <a:t> Conclusion</a:t>
            </a:r>
            <a:endParaRPr lang="en-US" sz="1400"/>
          </a:p>
          <a:p>
            <a:pPr>
              <a:lnSpc>
                <a:spcPct val="100000"/>
              </a:lnSpc>
              <a:spcBef>
                <a:spcPts val="0"/>
              </a:spcBef>
            </a:pPr>
            <a:r>
              <a:rPr lang="en-US" sz="1400"/>
              <a:t>Maria’s development has been influenced by significant life experiences. </a:t>
            </a:r>
            <a:endParaRPr lang="en-US" sz="1400" dirty="0"/>
          </a:p>
          <a:p>
            <a:pPr>
              <a:lnSpc>
                <a:spcPct val="100000"/>
              </a:lnSpc>
              <a:spcBef>
                <a:spcPts val="0"/>
              </a:spcBef>
            </a:pPr>
            <a:r>
              <a:rPr lang="en-US" sz="1400"/>
              <a:t>Bowlby’s Attachment Theory helps explain the emotional impact of losing her father and becoming a young carer. </a:t>
            </a:r>
            <a:endParaRPr lang="en-US" sz="1400" dirty="0"/>
          </a:p>
          <a:p>
            <a:pPr>
              <a:lnSpc>
                <a:spcPct val="100000"/>
              </a:lnSpc>
              <a:spcBef>
                <a:spcPts val="0"/>
              </a:spcBef>
            </a:pPr>
            <a:r>
              <a:rPr lang="en-US" sz="1400"/>
              <a:t>Secure relationships and professional support can improve Maria’s wellbeing. </a:t>
            </a:r>
            <a:endParaRPr lang="en-US" sz="1400" dirty="0"/>
          </a:p>
          <a:p>
            <a:pPr>
              <a:lnSpc>
                <a:spcPct val="100000"/>
              </a:lnSpc>
              <a:spcBef>
                <a:spcPts val="0"/>
              </a:spcBef>
            </a:pPr>
            <a:r>
              <a:rPr lang="en-US" sz="1400"/>
              <a:t>Effective support should consider both biological development and environmental pressures.</a:t>
            </a:r>
            <a:r>
              <a:rPr lang="en-US" sz="1800"/>
              <a:t> </a:t>
            </a:r>
          </a:p>
          <a:p>
            <a:endParaRPr lang="en-GB" dirty="0"/>
          </a:p>
        </p:txBody>
      </p:sp>
    </p:spTree>
    <p:extLst>
      <p:ext uri="{BB962C8B-B14F-4D97-AF65-F5344CB8AC3E}">
        <p14:creationId xmlns:p14="http://schemas.microsoft.com/office/powerpoint/2010/main" val="597889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E449F5-372E-EECB-83F2-EB26DC2451E0}"/>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1800" b="1"/>
              <a:t>References </a:t>
            </a:r>
            <a:endParaRPr lang="en-US" sz="1800"/>
          </a:p>
          <a:p>
            <a:pPr>
              <a:lnSpc>
                <a:spcPct val="100000"/>
              </a:lnSpc>
              <a:spcBef>
                <a:spcPts val="0"/>
              </a:spcBef>
            </a:pPr>
            <a:r>
              <a:rPr lang="en-US" sz="1800"/>
              <a:t>Bowlby, J. (1969) </a:t>
            </a:r>
            <a:r>
              <a:rPr lang="en-US" sz="1800" i="1"/>
              <a:t>Attachment and Loss: Volume 1. Attachment</a:t>
            </a:r>
            <a:r>
              <a:rPr lang="en-US" sz="1800"/>
              <a:t>. London: Hogarth Press.</a:t>
            </a:r>
          </a:p>
          <a:p>
            <a:pPr>
              <a:lnSpc>
                <a:spcPct val="100000"/>
              </a:lnSpc>
              <a:spcBef>
                <a:spcPts val="0"/>
              </a:spcBef>
            </a:pPr>
            <a:r>
              <a:rPr lang="en-US" sz="1800" dirty="0"/>
              <a:t>Berk, L.E. (2022) </a:t>
            </a:r>
            <a:r>
              <a:rPr lang="en-US" sz="1800" i="1" dirty="0"/>
              <a:t>Development Through the Lifespan</a:t>
            </a:r>
            <a:r>
              <a:rPr lang="en-US" sz="1800" dirty="0"/>
              <a:t>. 8th </a:t>
            </a:r>
            <a:r>
              <a:rPr lang="en-US" sz="1800" dirty="0" err="1"/>
              <a:t>edn</a:t>
            </a:r>
            <a:r>
              <a:rPr lang="en-US" sz="1800" dirty="0"/>
              <a:t>. London: Pearson.</a:t>
            </a:r>
          </a:p>
          <a:p>
            <a:pPr>
              <a:lnSpc>
                <a:spcPct val="100000"/>
              </a:lnSpc>
              <a:spcBef>
                <a:spcPts val="0"/>
              </a:spcBef>
            </a:pPr>
            <a:r>
              <a:rPr lang="en-US" sz="1800"/>
              <a:t>Carers Trust (2023) </a:t>
            </a:r>
            <a:r>
              <a:rPr lang="en-US" sz="1800" i="1"/>
              <a:t>Young Adult Carers and Their Experiences</a:t>
            </a:r>
            <a:r>
              <a:rPr lang="en-US" sz="1800"/>
              <a:t>. Available at: </a:t>
            </a:r>
            <a:r>
              <a:rPr lang="en-US" sz="1800" dirty="0">
                <a:hlinkClick r:id="rId2"/>
              </a:rPr>
              <a:t>https://carers.org</a:t>
            </a:r>
            <a:endParaRPr lang="en-US" sz="1800">
              <a:latin typeface="Calibri"/>
              <a:ea typeface="Calibri"/>
              <a:cs typeface="Calibri"/>
            </a:endParaRPr>
          </a:p>
          <a:p>
            <a:pPr>
              <a:lnSpc>
                <a:spcPct val="100000"/>
              </a:lnSpc>
              <a:spcBef>
                <a:spcPts val="0"/>
              </a:spcBef>
            </a:pPr>
            <a:r>
              <a:rPr lang="en-US" sz="1800" dirty="0" err="1"/>
              <a:t>Mikulincer</a:t>
            </a:r>
            <a:r>
              <a:rPr lang="en-US" sz="1800" dirty="0"/>
              <a:t>, M. and Shaver, P.R. (2016) </a:t>
            </a:r>
            <a:r>
              <a:rPr lang="en-US" sz="1800" i="1" dirty="0"/>
              <a:t>Attachment in Adulthood: Structure, Dynamics and Change</a:t>
            </a:r>
            <a:r>
              <a:rPr lang="en-US" sz="1800" dirty="0"/>
              <a:t>. 2nd </a:t>
            </a:r>
            <a:r>
              <a:rPr lang="en-US" sz="1800" dirty="0" err="1"/>
              <a:t>edn</a:t>
            </a:r>
            <a:r>
              <a:rPr lang="en-US" sz="1800" dirty="0"/>
              <a:t>. New York: Guilford Press.</a:t>
            </a:r>
          </a:p>
          <a:p>
            <a:pPr>
              <a:lnSpc>
                <a:spcPct val="100000"/>
              </a:lnSpc>
              <a:spcBef>
                <a:spcPts val="0"/>
              </a:spcBef>
            </a:pPr>
            <a:r>
              <a:rPr lang="en-US" sz="1800"/>
              <a:t>Ainsworth, M.D.S. (1978) </a:t>
            </a:r>
            <a:r>
              <a:rPr lang="en-US" sz="1800" i="1"/>
              <a:t>Patterns of Attachment: A Psychological Study of the Strange Situation</a:t>
            </a:r>
            <a:r>
              <a:rPr lang="en-US" sz="1800"/>
              <a:t>. Hillsdale: Erlbaum.</a:t>
            </a:r>
          </a:p>
          <a:p>
            <a:pPr>
              <a:lnSpc>
                <a:spcPct val="100000"/>
              </a:lnSpc>
              <a:spcBef>
                <a:spcPts val="0"/>
              </a:spcBef>
            </a:pPr>
            <a:r>
              <a:rPr lang="en-US" sz="1800" dirty="0"/>
              <a:t>Howe, D. (2011) </a:t>
            </a:r>
            <a:r>
              <a:rPr lang="en-US" sz="1800" i="1" dirty="0"/>
              <a:t>Attachment Across the </a:t>
            </a:r>
            <a:r>
              <a:rPr lang="en-US" sz="1800" i="1" dirty="0" err="1"/>
              <a:t>Lifecourse</a:t>
            </a:r>
            <a:r>
              <a:rPr lang="en-US" sz="1800" i="1" dirty="0"/>
              <a:t>: A Brief Introduction</a:t>
            </a:r>
            <a:r>
              <a:rPr lang="en-US" sz="1800" dirty="0"/>
              <a:t>. London: Palgrave Macmillan</a:t>
            </a:r>
            <a:endParaRPr lang="en-GB" dirty="0"/>
          </a:p>
        </p:txBody>
      </p:sp>
    </p:spTree>
    <p:extLst>
      <p:ext uri="{BB962C8B-B14F-4D97-AF65-F5344CB8AC3E}">
        <p14:creationId xmlns:p14="http://schemas.microsoft.com/office/powerpoint/2010/main" val="1438482126"/>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GradientRiseVTI</vt:lpstr>
      <vt:lpstr> Arooba khan  2439330 Psychology in Health and Social Care LCHS4010 27/07/2026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158</cp:revision>
  <dcterms:created xsi:type="dcterms:W3CDTF">2026-07-20T14:50:32Z</dcterms:created>
  <dcterms:modified xsi:type="dcterms:W3CDTF">2026-07-27T14:09:12Z</dcterms:modified>
</cp:coreProperties>
</file>