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8" r:id="rId3"/>
    <p:sldId id="260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3738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4665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2097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8681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8719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3383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895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8492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9599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9882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1361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77E4B8-B153-4535-9881-DF1BE68801AD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475D1D8-F0AA-4027-A7C8-09BC9996823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1264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D20FA-ECFE-254A-55CE-1B09C2B83F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Securing devices and networks since 2000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EBE8EA-5AA2-3D10-844D-03F02A5434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40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0AC76-7851-6D4A-6AE4-A70C2011C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How has the internet brought networks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6EBD2-2961-EA98-B0E9-A916A2E0CB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can connect many induvial networks, including LAN, WAN and data centres.</a:t>
            </a:r>
          </a:p>
          <a:p>
            <a:r>
              <a:rPr lang="en-GB" dirty="0"/>
              <a:t>It relies on a set of standardized protocols; this ensures data can be transmitted and received consistently.</a:t>
            </a:r>
          </a:p>
          <a:p>
            <a:r>
              <a:rPr lang="en-GB" dirty="0"/>
              <a:t>Mobile networks extends the connectivity to mobile devices, further expanding the range of interconnected networks.</a:t>
            </a:r>
          </a:p>
        </p:txBody>
      </p:sp>
    </p:spTree>
    <p:extLst>
      <p:ext uri="{BB962C8B-B14F-4D97-AF65-F5344CB8AC3E}">
        <p14:creationId xmlns:p14="http://schemas.microsoft.com/office/powerpoint/2010/main" val="2759054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05484-ECDD-10E3-EADB-829541771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ability to secure devices are based on other connected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4159F-574B-733D-7576-8D34525BB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Create a chain of trust </a:t>
            </a:r>
            <a:r>
              <a:rPr lang="en-GB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allowing the security of one device to secure other devices </a:t>
            </a:r>
            <a:r>
              <a:rPr lang="en-GB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that are </a:t>
            </a:r>
            <a:r>
              <a:rPr lang="en-GB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connected to it.</a:t>
            </a:r>
          </a:p>
          <a:p>
            <a:r>
              <a:rPr lang="en-GB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Enforce better security policies and control access to sensitive information. </a:t>
            </a:r>
          </a:p>
          <a:p>
            <a:r>
              <a:rPr lang="en-GB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Implement regular patches for updating software to prevent any weakness and exploits.</a:t>
            </a:r>
          </a:p>
          <a:p>
            <a:r>
              <a:rPr lang="en-GB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Vulnerabilities in one computer can be used to compromised other devices.</a:t>
            </a:r>
            <a:endParaRPr lang="en-GB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045994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27</TotalTime>
  <Words>132</Words>
  <Application>Microsoft Office PowerPoint</Application>
  <PresentationFormat>Widescreen</PresentationFormat>
  <Paragraphs>10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Gill Sans MT</vt:lpstr>
      <vt:lpstr>Gallery</vt:lpstr>
      <vt:lpstr>Securing devices and networks since 2000</vt:lpstr>
      <vt:lpstr>How has the internet brought networks together</vt:lpstr>
      <vt:lpstr>The ability to secure devices are based on other connected devices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has the internet brought networks together</dc:title>
  <dc:creator>Farley Staines (2204098)</dc:creator>
  <cp:lastModifiedBy>Farley Staines (2204098)</cp:lastModifiedBy>
  <cp:revision>9</cp:revision>
  <dcterms:created xsi:type="dcterms:W3CDTF">2023-10-06T08:28:20Z</dcterms:created>
  <dcterms:modified xsi:type="dcterms:W3CDTF">2023-10-06T08:55:43Z</dcterms:modified>
</cp:coreProperties>
</file>