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6" r:id="rId10"/>
    <p:sldId id="263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478"/>
    <p:restoredTop sz="94654"/>
  </p:normalViewPr>
  <p:slideViewPr>
    <p:cSldViewPr snapToGrid="0" snapToObjects="1">
      <p:cViewPr varScale="1">
        <p:scale>
          <a:sx n="47" d="100"/>
          <a:sy n="47" d="100"/>
        </p:scale>
        <p:origin x="208" y="1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usinessballs.com/team-management/tuckman-forming-storming-norming-performing-model/" TargetMode="External"/><Relationship Id="rId3" Type="http://schemas.openxmlformats.org/officeDocument/2006/relationships/hyperlink" Target="https://www.belbin.com/about/belbin-team-roles/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HOW TO CREATE AND MAINTAIN EFFECTIVE TEAMS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416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DIFFERENCE BETWEEN GROUPS AND TEAMS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2424603"/>
            <a:ext cx="9905999" cy="3541714"/>
          </a:xfrm>
        </p:spPr>
        <p:txBody>
          <a:bodyPr>
            <a:normAutofit fontScale="92500" lnSpcReduction="20000"/>
          </a:bodyPr>
          <a:lstStyle/>
          <a:p>
            <a:r>
              <a:rPr lang="en-US" sz="4000" dirty="0"/>
              <a:t>A </a:t>
            </a:r>
            <a:r>
              <a:rPr lang="en-US" sz="4000" b="1" dirty="0"/>
              <a:t>group</a:t>
            </a:r>
            <a:r>
              <a:rPr lang="en-US" sz="4000" dirty="0"/>
              <a:t> is a collection of individuals who coordinate their individual efforts. On the other hand, at </a:t>
            </a:r>
            <a:r>
              <a:rPr lang="en-US" sz="4000" b="1" dirty="0"/>
              <a:t>team</a:t>
            </a:r>
            <a:r>
              <a:rPr lang="en-US" sz="4000" dirty="0"/>
              <a:t> is a </a:t>
            </a:r>
            <a:r>
              <a:rPr lang="en-US" sz="4000" b="1" dirty="0"/>
              <a:t>group</a:t>
            </a:r>
            <a:r>
              <a:rPr lang="en-US" sz="4000" dirty="0"/>
              <a:t> of people who share a common </a:t>
            </a:r>
            <a:r>
              <a:rPr lang="en-US" sz="4000" b="1" dirty="0"/>
              <a:t>team</a:t>
            </a:r>
            <a:r>
              <a:rPr lang="en-US" sz="4000" dirty="0"/>
              <a:t> purpose and a number of challenging goals. Members of the </a:t>
            </a:r>
            <a:r>
              <a:rPr lang="en-US" sz="4000" b="1" dirty="0"/>
              <a:t>team</a:t>
            </a:r>
            <a:r>
              <a:rPr lang="en-US" sz="4000" dirty="0"/>
              <a:t> are mutually committed to the goals and to each </a:t>
            </a:r>
            <a:r>
              <a:rPr lang="en-US" sz="4000" dirty="0" smtClean="0"/>
              <a:t>other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81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4000" b="1" dirty="0"/>
              <a:t>For </a:t>
            </a:r>
            <a:r>
              <a:rPr lang="en-US" sz="4000" b="1" dirty="0" smtClean="0"/>
              <a:t>example</a:t>
            </a:r>
            <a:r>
              <a:rPr lang="en-US" sz="4000" dirty="0"/>
              <a:t> </a:t>
            </a:r>
            <a:r>
              <a:rPr lang="en-US" sz="4000" dirty="0" smtClean="0"/>
              <a:t>of a group are </a:t>
            </a:r>
            <a:r>
              <a:rPr lang="en-US" sz="4000" dirty="0"/>
              <a:t>Ethnic groups, trade unions, friendship circles, airline flight crew, </a:t>
            </a:r>
            <a:r>
              <a:rPr lang="en-US" sz="4000" dirty="0" smtClean="0"/>
              <a:t>etc.</a:t>
            </a:r>
          </a:p>
          <a:p>
            <a:r>
              <a:rPr lang="en-US" sz="4000" dirty="0" smtClean="0"/>
              <a:t>Examples of a team are </a:t>
            </a:r>
            <a:r>
              <a:rPr lang="en-US" sz="4000" dirty="0"/>
              <a:t>Cricket team, team for accomplishing a project, team of doctors, management team etc</a:t>
            </a:r>
            <a:r>
              <a:rPr lang="en-US" sz="4000" dirty="0" smtClean="0"/>
              <a:t>.</a:t>
            </a:r>
          </a:p>
          <a:p>
            <a:endParaRPr lang="en-US" sz="4000" dirty="0"/>
          </a:p>
          <a:p>
            <a:endParaRPr lang="en-US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90222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difference between a group and a Team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There is only one head in a group. A team can have more than one head.</a:t>
            </a:r>
          </a:p>
          <a:p>
            <a:r>
              <a:rPr lang="en-US" dirty="0"/>
              <a:t>The group members do not share responsibility, but team members share the responsibility.</a:t>
            </a:r>
          </a:p>
          <a:p>
            <a:r>
              <a:rPr lang="en-US" dirty="0"/>
              <a:t>The group focuses on achieving the individual goals. Conversely, the team members focus on achieving the team goals.</a:t>
            </a:r>
          </a:p>
          <a:p>
            <a:r>
              <a:rPr lang="en-US" dirty="0"/>
              <a:t>The group produces individual work products. As opposed to, the team who produces collective work products.</a:t>
            </a:r>
          </a:p>
          <a:p>
            <a:r>
              <a:rPr lang="en-US" dirty="0"/>
              <a:t>The process of a group is to discuss the problem, then decide and finally delegate the tasks to individual members. On the other hand, a team discusses the problem, then decide the way of solving it and finally do it collectively.</a:t>
            </a:r>
          </a:p>
          <a:p>
            <a:r>
              <a:rPr lang="en-US" dirty="0"/>
              <a:t>The group members are independent. Unlike a group, the team </a:t>
            </a:r>
            <a:r>
              <a:rPr lang="en-US" dirty="0" err="1"/>
              <a:t>memb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76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simarlirities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Two or more than two persons.</a:t>
            </a:r>
          </a:p>
          <a:p>
            <a:r>
              <a:rPr lang="en-US" dirty="0"/>
              <a:t>Interaction of members.</a:t>
            </a:r>
          </a:p>
          <a:p>
            <a:r>
              <a:rPr lang="en-US" dirty="0"/>
              <a:t>Face to face relationship.</a:t>
            </a:r>
          </a:p>
          <a:p>
            <a:r>
              <a:rPr lang="en-US" dirty="0"/>
              <a:t>Focus on the achievement of an objective.</a:t>
            </a:r>
          </a:p>
          <a:p>
            <a:r>
              <a:rPr lang="en-US" dirty="0"/>
              <a:t>Leader</a:t>
            </a:r>
          </a:p>
          <a:p>
            <a:r>
              <a:rPr lang="en-US" dirty="0"/>
              <a:t>Sharing of information and resources</a:t>
            </a:r>
          </a:p>
          <a:p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220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Dynamics of team formation using  BRUCE Tuckman ‘S 1965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Forming Storming Norming Performing theory is an elegant and helpful explanation of team development and </a:t>
            </a:r>
            <a:r>
              <a:rPr lang="en-US" dirty="0" err="1"/>
              <a:t>behaviour</a:t>
            </a:r>
            <a:r>
              <a:rPr lang="en-US" dirty="0"/>
              <a:t> 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457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Four stages of </a:t>
            </a:r>
            <a:r>
              <a:rPr lang="en-US" dirty="0" err="1" smtClean="0"/>
              <a:t>tuckmans</a:t>
            </a:r>
            <a:r>
              <a:rPr lang="en-US" dirty="0" smtClean="0"/>
              <a:t> model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3495" y="1684421"/>
            <a:ext cx="8953916" cy="4259179"/>
          </a:xfrm>
        </p:spPr>
      </p:pic>
    </p:spTree>
    <p:extLst>
      <p:ext uri="{BB962C8B-B14F-4D97-AF65-F5344CB8AC3E}">
        <p14:creationId xmlns:p14="http://schemas.microsoft.com/office/powerpoint/2010/main" val="2003826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Fifth.  stage  adjourning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 1975 Bruce Tuckman refined his </a:t>
            </a:r>
            <a:r>
              <a:rPr lang="en-US" dirty="0" err="1" smtClean="0"/>
              <a:t>thheory</a:t>
            </a:r>
            <a:r>
              <a:rPr lang="en-US" dirty="0" smtClean="0"/>
              <a:t> around 1975 and added a fifth stage to the forming storming norming performing model </a:t>
            </a:r>
            <a:r>
              <a:rPr lang="mr-IN" dirty="0" smtClean="0"/>
              <a:t>–</a:t>
            </a:r>
            <a:r>
              <a:rPr lang="en-US" dirty="0" smtClean="0"/>
              <a:t> he called it </a:t>
            </a:r>
            <a:r>
              <a:rPr lang="en-US" dirty="0" err="1" smtClean="0"/>
              <a:t>adjorning</a:t>
            </a:r>
            <a:r>
              <a:rPr lang="en-US" dirty="0" smtClean="0"/>
              <a:t> which is </a:t>
            </a:r>
            <a:r>
              <a:rPr lang="en-US" dirty="0" err="1" smtClean="0"/>
              <a:t>refered</a:t>
            </a:r>
            <a:r>
              <a:rPr lang="en-US" dirty="0" smtClean="0"/>
              <a:t> to as </a:t>
            </a:r>
            <a:r>
              <a:rPr lang="en-US" dirty="0" err="1" smtClean="0"/>
              <a:t>deroming</a:t>
            </a:r>
            <a:r>
              <a:rPr lang="en-US" dirty="0" smtClean="0"/>
              <a:t> ad morning.</a:t>
            </a:r>
          </a:p>
          <a:p>
            <a:endParaRPr lang="en-US" dirty="0"/>
          </a:p>
          <a:p>
            <a:r>
              <a:rPr lang="en-US" dirty="0" smtClean="0"/>
              <a:t>After hopefully </a:t>
            </a:r>
            <a:r>
              <a:rPr lang="en-US" dirty="0" err="1" smtClean="0"/>
              <a:t>successfyk</a:t>
            </a:r>
            <a:r>
              <a:rPr lang="en-US" dirty="0" smtClean="0"/>
              <a:t> completion of the activity.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269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belbin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Belbin discovered that there are nine cluster of </a:t>
            </a:r>
            <a:r>
              <a:rPr lang="en-US" dirty="0" err="1" smtClean="0"/>
              <a:t>behaviours</a:t>
            </a:r>
            <a:r>
              <a:rPr lang="en-US" dirty="0" smtClean="0"/>
              <a:t> .  Not all are need for a team role and each individual can have more than one role depending on the activity.</a:t>
            </a:r>
          </a:p>
          <a:p>
            <a:endParaRPr lang="en-US" dirty="0"/>
          </a:p>
          <a:p>
            <a:r>
              <a:rPr lang="en-US" dirty="0" smtClean="0"/>
              <a:t>Do it is vital to look at the objectives before allocation the roles.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1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belbin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2767" y="-1218528"/>
            <a:ext cx="12324767" cy="7474949"/>
          </a:xfrm>
        </p:spPr>
      </p:pic>
    </p:spTree>
    <p:extLst>
      <p:ext uri="{BB962C8B-B14F-4D97-AF65-F5344CB8AC3E}">
        <p14:creationId xmlns:p14="http://schemas.microsoft.com/office/powerpoint/2010/main" val="1266254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examples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 both the models research shows that </a:t>
            </a:r>
            <a:r>
              <a:rPr lang="en-US" dirty="0" err="1" smtClean="0"/>
              <a:t>oranizations</a:t>
            </a:r>
            <a:r>
              <a:rPr lang="en-US" dirty="0" smtClean="0"/>
              <a:t> worked better with mixed </a:t>
            </a:r>
            <a:r>
              <a:rPr lang="en-US" dirty="0" err="1" smtClean="0"/>
              <a:t>charcter</a:t>
            </a:r>
            <a:r>
              <a:rPr lang="en-US" dirty="0" smtClean="0"/>
              <a:t> roles</a:t>
            </a:r>
            <a:r>
              <a:rPr lang="en-US" dirty="0" smtClean="0"/>
              <a:t>.(morgan2017)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115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www.businessballs.com/team-management/tuckman-forming-storming-norming-performing-model/</a:t>
            </a:r>
            <a:r>
              <a:rPr lang="en-US" dirty="0" smtClean="0"/>
              <a:t>2/12/2018</a:t>
            </a:r>
          </a:p>
          <a:p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www.belbin.com/about/belbin-team-roles/accessed</a:t>
            </a:r>
            <a:r>
              <a:rPr lang="en-US" dirty="0" smtClean="0"/>
              <a:t> on 2/12/2018</a:t>
            </a:r>
          </a:p>
          <a:p>
            <a:r>
              <a:rPr lang="en-US" dirty="0" smtClean="0"/>
              <a:t>Morgan ,(2017) The business students guide to study and employability.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7982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58</TotalTime>
  <Words>389</Words>
  <Application>Microsoft Macintosh PowerPoint</Application>
  <PresentationFormat>Widescreen</PresentationFormat>
  <Paragraphs>40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Mangal</vt:lpstr>
      <vt:lpstr>Trebuchet MS</vt:lpstr>
      <vt:lpstr>Tw Cen MT</vt:lpstr>
      <vt:lpstr>Arial</vt:lpstr>
      <vt:lpstr>Circuit</vt:lpstr>
      <vt:lpstr>HOW TO CREATE AND MAINTAIN EFFECTIVE TEAMS</vt:lpstr>
      <vt:lpstr>DIFFERENCE BETWEEN GROUPS AND TEAMS</vt:lpstr>
      <vt:lpstr>EXAMPLES</vt:lpstr>
      <vt:lpstr>Key difference between a group and a Team</vt:lpstr>
      <vt:lpstr>simarlirities</vt:lpstr>
      <vt:lpstr>Dynamics of team formation using  BRUCE Tuckman ‘S 1965 model</vt:lpstr>
      <vt:lpstr>Four stages of tuckmans model</vt:lpstr>
      <vt:lpstr>Fifth.  stage  adjourning</vt:lpstr>
      <vt:lpstr>belbin</vt:lpstr>
      <vt:lpstr>belbin</vt:lpstr>
      <vt:lpstr>Organisational examples</vt:lpstr>
      <vt:lpstr>References 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AND MAINTAIN EFFECTIVE TEAMS</dc:title>
  <dc:creator>Nelly Myles (1710690)</dc:creator>
  <cp:lastModifiedBy>Nelly Myles (1710690)</cp:lastModifiedBy>
  <cp:revision>7</cp:revision>
  <dcterms:created xsi:type="dcterms:W3CDTF">2018-12-01T22:23:46Z</dcterms:created>
  <dcterms:modified xsi:type="dcterms:W3CDTF">2018-12-03T15:53:31Z</dcterms:modified>
</cp:coreProperties>
</file>