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notesMasterIdLst>
    <p:notesMasterId r:id="rId15"/>
  </p:notesMasterIdLst>
  <p:sldIdLst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1250" autoAdjust="0"/>
  </p:normalViewPr>
  <p:slideViewPr>
    <p:cSldViewPr snapToGrid="0">
      <p:cViewPr varScale="1">
        <p:scale>
          <a:sx n="78" d="100"/>
          <a:sy n="78" d="100"/>
        </p:scale>
        <p:origin x="450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CE51CD-6946-49DA-8FCE-D6B838B0354B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8CE74C-1EAB-4017-9A0F-85153D87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540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 bullet points have been animated</a:t>
            </a:r>
            <a:r>
              <a:rPr lang="en-GB" baseline="0" dirty="0" smtClean="0"/>
              <a:t> (from the Animations menu) to have them appear when I click, rather than all at once.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8CE74C-1EAB-4017-9A0F-85153D878DD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38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Adding a whole</a:t>
            </a:r>
            <a:r>
              <a:rPr lang="en-GB" baseline="0" dirty="0" smtClean="0"/>
              <a:t> image can make an effective background.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Make sure the image is big enough that it is still clear when it fills the page.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8CE74C-1EAB-4017-9A0F-85153D878DD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550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8CE74C-1EAB-4017-9A0F-85153D878D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878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020" y="1769541"/>
            <a:ext cx="7080026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020" y="3598339"/>
            <a:ext cx="7080026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6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791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1761068"/>
            <a:ext cx="7192913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3589879"/>
            <a:ext cx="7192913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662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7" y="1732449"/>
            <a:ext cx="3795373" cy="405875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169" y="1732450"/>
            <a:ext cx="3798499" cy="4058751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90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345" y="1770323"/>
            <a:ext cx="3787423" cy="4112953"/>
          </a:xfrm>
          <a:prstGeom prst="rect">
            <a:avLst/>
          </a:prstGeom>
        </p:spPr>
      </p:pic>
      <p:pic>
        <p:nvPicPr>
          <p:cNvPr id="14" name="Picture 13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245" y="1770323"/>
            <a:ext cx="3787423" cy="41129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4404" y="1835254"/>
            <a:ext cx="3657258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404" y="2380138"/>
            <a:ext cx="3657258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21225" y="1835255"/>
            <a:ext cx="3671498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21225" y="2380138"/>
            <a:ext cx="3671498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0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246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6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0"/>
            <a:ext cx="2780167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5" y="609600"/>
            <a:ext cx="4808943" cy="51816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431518"/>
            <a:ext cx="2780167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59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late-V2-S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987" y="609923"/>
            <a:ext cx="3428146" cy="52054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923"/>
            <a:ext cx="3924676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976728" y="743989"/>
            <a:ext cx="3165375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439261"/>
            <a:ext cx="3924676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635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late-V2-S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95" y="540085"/>
            <a:ext cx="7656010" cy="38343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4" y="4565255"/>
            <a:ext cx="7766495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26217" y="695010"/>
            <a:ext cx="7285600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6532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911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8437"/>
            <a:ext cx="776532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295180"/>
            <a:ext cx="7765322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385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3"/>
            <a:ext cx="6564224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304353"/>
            <a:ext cx="7765322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27459" y="87391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28359" y="2933245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1257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2126943"/>
            <a:ext cx="7765322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9" y="4650556"/>
            <a:ext cx="776414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216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5033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76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4929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4929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0982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39" y="1826045"/>
            <a:ext cx="2529046" cy="1833558"/>
          </a:xfrm>
          <a:prstGeom prst="rect">
            <a:avLst/>
          </a:prstGeom>
        </p:spPr>
      </p:pic>
      <p:pic>
        <p:nvPicPr>
          <p:cNvPr id="28" name="Picture 27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813" y="1826045"/>
            <a:ext cx="2529046" cy="1833558"/>
          </a:xfrm>
          <a:prstGeom prst="rect">
            <a:avLst/>
          </a:prstGeom>
        </p:spPr>
      </p:pic>
      <p:pic>
        <p:nvPicPr>
          <p:cNvPr id="29" name="Picture 28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1715" y="1826045"/>
            <a:ext cx="2529046" cy="1833558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6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63577" y="1938918"/>
            <a:ext cx="2319276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6" y="4480369"/>
            <a:ext cx="2475738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91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09307" y="1939094"/>
            <a:ext cx="2319276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75" y="4480368"/>
            <a:ext cx="2476753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5023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056774" y="1934432"/>
            <a:ext cx="2319276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4929" y="4480366"/>
            <a:ext cx="2475738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968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195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37302" y="609600"/>
            <a:ext cx="1713365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7" y="609600"/>
            <a:ext cx="5937654" cy="5181601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10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1732450"/>
            <a:ext cx="776532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B52D79B7-A414-49BD-BF2C-EAF6B7222D83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7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5135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wentytwowords.com/ultimate-list-of-funny-pie-charts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Creating a video in PowerPoint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Some ideas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90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following slides include some examples of layouts and animations.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Have </a:t>
            </a:r>
            <a:r>
              <a:rPr lang="en-GB" dirty="0"/>
              <a:t>a go at </a:t>
            </a:r>
            <a:r>
              <a:rPr lang="en-GB" dirty="0" smtClean="0"/>
              <a:t>editing, recreating or adding </a:t>
            </a:r>
            <a:r>
              <a:rPr lang="en-GB" dirty="0"/>
              <a:t>your own </a:t>
            </a:r>
            <a:r>
              <a:rPr lang="en-GB" dirty="0" smtClean="0"/>
              <a:t>narration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85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key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Remember to have a script to follow – don’t just try and wing it!</a:t>
            </a:r>
          </a:p>
          <a:p>
            <a:r>
              <a:rPr lang="en-GB" dirty="0" smtClean="0"/>
              <a:t>Text and images should support and illustrate your points – don’t have your script in your slides</a:t>
            </a:r>
          </a:p>
          <a:p>
            <a:r>
              <a:rPr lang="en-GB" dirty="0" smtClean="0"/>
              <a:t>Use the assessment guidance and the guide to creating a PowerPoint video – both available on Moodle</a:t>
            </a:r>
          </a:p>
          <a:p>
            <a:r>
              <a:rPr lang="en-GB" dirty="0" smtClean="0"/>
              <a:t>Only add animation to text and images where it helps you make your point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14177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Priory School, Portsmouth - Wikipedia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0" y="0"/>
            <a:ext cx="9129040" cy="6846780"/>
          </a:xfrm>
        </p:spPr>
      </p:pic>
    </p:spTree>
    <p:extLst>
      <p:ext uri="{BB962C8B-B14F-4D97-AF65-F5344CB8AC3E}">
        <p14:creationId xmlns:p14="http://schemas.microsoft.com/office/powerpoint/2010/main" val="2453878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Priory School, Portsmouth - Wikipedia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0" y="0"/>
            <a:ext cx="9129040" cy="6846780"/>
          </a:xfrm>
        </p:spPr>
      </p:pic>
      <p:sp>
        <p:nvSpPr>
          <p:cNvPr id="3" name="Rectangle 2"/>
          <p:cNvSpPr/>
          <p:nvPr/>
        </p:nvSpPr>
        <p:spPr>
          <a:xfrm>
            <a:off x="220929" y="345713"/>
            <a:ext cx="5658233" cy="6001901"/>
          </a:xfrm>
          <a:prstGeom prst="rect">
            <a:avLst/>
          </a:prstGeom>
          <a:solidFill>
            <a:srgbClr val="FFFFFF">
              <a:alpha val="7803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3200" dirty="0" smtClean="0">
                <a:solidFill>
                  <a:schemeClr val="bg1"/>
                </a:solidFill>
              </a:rPr>
              <a:t>Adding text over an image can be effective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/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You may need to change the brightness / contrast of the picture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/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Or you can add a semi-transparent shape like this to make the text easier to read</a:t>
            </a:r>
          </a:p>
        </p:txBody>
      </p:sp>
    </p:spTree>
    <p:extLst>
      <p:ext uri="{BB962C8B-B14F-4D97-AF65-F5344CB8AC3E}">
        <p14:creationId xmlns:p14="http://schemas.microsoft.com/office/powerpoint/2010/main" val="630885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130" y="2115700"/>
            <a:ext cx="2950321" cy="29503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61" b="89941" l="1807" r="97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6704" y="2170931"/>
            <a:ext cx="2950321" cy="295032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26525" y="5601671"/>
            <a:ext cx="4241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Uses images to symbolise your key ideas.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247308" y="4416224"/>
            <a:ext cx="36636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Use the Picture Tools &gt; Format &gt; Remove background tool to get rid of a background.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224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Graphs are a useful way of showing data</a:t>
            </a:r>
            <a:endParaRPr lang="en-GB" dirty="0"/>
          </a:p>
        </p:txBody>
      </p:sp>
      <p:pic>
        <p:nvPicPr>
          <p:cNvPr id="1026" name="Picture 2" descr="Image result for pie graph jok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443" y="1892010"/>
            <a:ext cx="5834051" cy="388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2654215" y="6195215"/>
            <a:ext cx="64897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https://twentytwowords.com/ultimate-list-of-funny-pie-charts/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6870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your audience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video should be for a </a:t>
            </a:r>
            <a:r>
              <a:rPr lang="en-GB" b="1" dirty="0" smtClean="0"/>
              <a:t>professional</a:t>
            </a:r>
            <a:r>
              <a:rPr lang="en-GB" dirty="0" smtClean="0"/>
              <a:t> audience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397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your audience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avoid the unnecessary effects or animated gifs.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9063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Got a mic?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a go at adding some audio, and then using File &gt; Export to create the video.</a:t>
            </a:r>
          </a:p>
          <a:p>
            <a:endParaRPr lang="en-GB" dirty="0"/>
          </a:p>
          <a:p>
            <a:r>
              <a:rPr lang="en-GB" dirty="0" smtClean="0"/>
              <a:t>Good luck!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323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B9DF921B5A7A4FA9BA9DFFF4EC9399" ma:contentTypeVersion="28" ma:contentTypeDescription="Create a new document." ma:contentTypeScope="" ma:versionID="3eed775556ba33e8b60d876b59424ba3">
  <xsd:schema xmlns:xsd="http://www.w3.org/2001/XMLSchema" xmlns:xs="http://www.w3.org/2001/XMLSchema" xmlns:p="http://schemas.microsoft.com/office/2006/metadata/properties" xmlns:ns3="187a2bee-0fe6-44de-ab54-6430ee518e14" xmlns:ns4="6003df89-8e1b-4d83-9d41-d74030b0b52c" targetNamespace="http://schemas.microsoft.com/office/2006/metadata/properties" ma:root="true" ma:fieldsID="91c4da1e5b5d7fd324dd49836cdf4916" ns3:_="" ns4:_="">
    <xsd:import namespace="187a2bee-0fe6-44de-ab54-6430ee518e14"/>
    <xsd:import namespace="6003df89-8e1b-4d83-9d41-d74030b0b52c"/>
    <xsd:element name="properties">
      <xsd:complexType>
        <xsd:sequence>
          <xsd:element name="documentManagement">
            <xsd:complexType>
              <xsd:all>
                <xsd:element ref="ns3:NotebookType" minOccurs="0"/>
                <xsd:element ref="ns3:FolderType" minOccurs="0"/>
                <xsd:element ref="ns3:Owner" minOccurs="0"/>
                <xsd:element ref="ns3:DefaultSectionNames" minOccurs="0"/>
                <xsd:element ref="ns3:Templates" minOccurs="0"/>
                <xsd:element ref="ns3:CultureName" minOccurs="0"/>
                <xsd:element ref="ns3:AppVersion" minOccurs="0"/>
                <xsd:element ref="ns3:Teachers" minOccurs="0"/>
                <xsd:element ref="ns3:Students" minOccurs="0"/>
                <xsd:element ref="ns3:Student_Group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Location" minOccurs="0"/>
                <xsd:element ref="ns3:MediaServiceAutoTags" minOccurs="0"/>
                <xsd:element ref="ns3:MediaServiceOCR" minOccurs="0"/>
                <xsd:element ref="ns3:TeamsChannelId" minOccurs="0"/>
                <xsd:element ref="ns3:IsNotebookLocked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7a2bee-0fe6-44de-ab54-6430ee518e14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Owner" ma:index="1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1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2" nillable="true" ma:displayName="Templates" ma:internalName="Templates">
      <xsd:simpleType>
        <xsd:restriction base="dms:Note">
          <xsd:maxLength value="255"/>
        </xsd:restriction>
      </xsd:simpleType>
    </xsd:element>
    <xsd:element name="CultureName" ma:index="13" nillable="true" ma:displayName="Culture Name" ma:internalName="CultureName">
      <xsd:simpleType>
        <xsd:restriction base="dms:Text"/>
      </xsd:simpleType>
    </xsd:element>
    <xsd:element name="AppVersion" ma:index="14" nillable="true" ma:displayName="App Version" ma:internalName="AppVersion">
      <xsd:simpleType>
        <xsd:restriction base="dms:Text"/>
      </xsd:simpleType>
    </xsd:element>
    <xsd:element name="Teachers" ma:index="15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6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7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18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19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0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21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22" nillable="true" ma:displayName="Is Collaboration Space Locked" ma:internalName="Is_Collaboration_Space_Locked">
      <xsd:simpleType>
        <xsd:restriction base="dms:Boolean"/>
      </xsd:simpleType>
    </xsd:element>
    <xsd:element name="MediaServiceMetadata" ma:index="26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7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9" nillable="true" ma:displayName="MediaServiceLocation" ma:internalName="MediaServiceLocation" ma:readOnly="true">
      <xsd:simpleType>
        <xsd:restriction base="dms:Text"/>
      </xsd:simpleType>
    </xsd:element>
    <xsd:element name="MediaServiceAutoTags" ma:index="30" nillable="true" ma:displayName="MediaServiceAutoTags" ma:internalName="MediaServiceAutoTags" ma:readOnly="true">
      <xsd:simpleType>
        <xsd:restriction base="dms:Text"/>
      </xsd:simpleType>
    </xsd:element>
    <xsd:element name="MediaServiceOCR" ma:index="3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TeamsChannelId" ma:index="32" nillable="true" ma:displayName="Teams Channel Id" ma:internalName="TeamsChannelId">
      <xsd:simpleType>
        <xsd:restriction base="dms:Text"/>
      </xsd:simpleType>
    </xsd:element>
    <xsd:element name="IsNotebookLocked" ma:index="33" nillable="true" ma:displayName="Is Notebook Locked" ma:internalName="IsNotebookLocked">
      <xsd:simpleType>
        <xsd:restriction base="dms:Boolean"/>
      </xsd:simpleType>
    </xsd:element>
    <xsd:element name="MediaServiceAutoKeyPoints" ma:index="3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03df89-8e1b-4d83-9d41-d74030b0b52c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5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eachers xmlns="187a2bee-0fe6-44de-ab54-6430ee518e14">
      <UserInfo>
        <DisplayName/>
        <AccountId xsi:nil="true"/>
        <AccountType/>
      </UserInfo>
    </Teachers>
    <Self_Registration_Enabled xmlns="187a2bee-0fe6-44de-ab54-6430ee518e14" xsi:nil="true"/>
    <IsNotebookLocked xmlns="187a2bee-0fe6-44de-ab54-6430ee518e14" xsi:nil="true"/>
    <FolderType xmlns="187a2bee-0fe6-44de-ab54-6430ee518e14" xsi:nil="true"/>
    <Students xmlns="187a2bee-0fe6-44de-ab54-6430ee518e14">
      <UserInfo>
        <DisplayName/>
        <AccountId xsi:nil="true"/>
        <AccountType/>
      </UserInfo>
    </Students>
    <Templates xmlns="187a2bee-0fe6-44de-ab54-6430ee518e14" xsi:nil="true"/>
    <NotebookType xmlns="187a2bee-0fe6-44de-ab54-6430ee518e14" xsi:nil="true"/>
    <Student_Groups xmlns="187a2bee-0fe6-44de-ab54-6430ee518e14">
      <UserInfo>
        <DisplayName/>
        <AccountId xsi:nil="true"/>
        <AccountType/>
      </UserInfo>
    </Student_Groups>
    <DefaultSectionNames xmlns="187a2bee-0fe6-44de-ab54-6430ee518e14" xsi:nil="true"/>
    <Is_Collaboration_Space_Locked xmlns="187a2bee-0fe6-44de-ab54-6430ee518e14" xsi:nil="true"/>
    <AppVersion xmlns="187a2bee-0fe6-44de-ab54-6430ee518e14" xsi:nil="true"/>
    <Invited_Teachers xmlns="187a2bee-0fe6-44de-ab54-6430ee518e14" xsi:nil="true"/>
    <Owner xmlns="187a2bee-0fe6-44de-ab54-6430ee518e14">
      <UserInfo>
        <DisplayName/>
        <AccountId xsi:nil="true"/>
        <AccountType/>
      </UserInfo>
    </Owner>
    <Has_Teacher_Only_SectionGroup xmlns="187a2bee-0fe6-44de-ab54-6430ee518e14" xsi:nil="true"/>
    <CultureName xmlns="187a2bee-0fe6-44de-ab54-6430ee518e14" xsi:nil="true"/>
    <Invited_Students xmlns="187a2bee-0fe6-44de-ab54-6430ee518e14" xsi:nil="true"/>
    <TeamsChannelId xmlns="187a2bee-0fe6-44de-ab54-6430ee518e14" xsi:nil="true"/>
  </documentManagement>
</p:properties>
</file>

<file path=customXml/itemProps1.xml><?xml version="1.0" encoding="utf-8"?>
<ds:datastoreItem xmlns:ds="http://schemas.openxmlformats.org/officeDocument/2006/customXml" ds:itemID="{4DCBAA25-4C94-466D-B938-10E80CB04A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7a2bee-0fe6-44de-ab54-6430ee518e14"/>
    <ds:schemaRef ds:uri="6003df89-8e1b-4d83-9d41-d74030b0b5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0297D4F-03AA-4EB3-8D51-1A7F4032875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F891B9F-064B-4C9A-9D92-8DB82F54AC66}">
  <ds:schemaRefs>
    <ds:schemaRef ds:uri="http://schemas.openxmlformats.org/package/2006/metadata/core-properties"/>
    <ds:schemaRef ds:uri="187a2bee-0fe6-44de-ab54-6430ee518e14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6003df89-8e1b-4d83-9d41-d74030b0b52c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31</TotalTime>
  <Words>277</Words>
  <Application>Microsoft Office PowerPoint</Application>
  <PresentationFormat>On-screen Show (4:3)</PresentationFormat>
  <Paragraphs>32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Calisto MT</vt:lpstr>
      <vt:lpstr>Trebuchet MS</vt:lpstr>
      <vt:lpstr>Wingdings 2</vt:lpstr>
      <vt:lpstr>Slate</vt:lpstr>
      <vt:lpstr>Creating a video in PowerPoint</vt:lpstr>
      <vt:lpstr>The following slides include some examples of layouts and animations. </vt:lpstr>
      <vt:lpstr>Some key ideas</vt:lpstr>
      <vt:lpstr>PowerPoint Presentation</vt:lpstr>
      <vt:lpstr>PowerPoint Presentation</vt:lpstr>
      <vt:lpstr>PowerPoint Presentation</vt:lpstr>
      <vt:lpstr>Graphs are a useful way of showing data</vt:lpstr>
      <vt:lpstr>Remember your audience</vt:lpstr>
      <vt:lpstr>Remember your audience</vt:lpstr>
      <vt:lpstr>Got a mic?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Creating a video in Powerpoint</dc:title>
  <dc:creator>David Stacey</dc:creator>
  <cp:lastModifiedBy>David Stacey</cp:lastModifiedBy>
  <cp:revision>5</cp:revision>
  <dcterms:created xsi:type="dcterms:W3CDTF">2020-02-25T00:33:52Z</dcterms:created>
  <dcterms:modified xsi:type="dcterms:W3CDTF">2020-02-25T01:05:05Z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0x01010000B9DF921B5A7A4FA9BA9DFFF4EC9399</vt:lpwstr>
  </property>
</Properties>
</file>