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ink/ink51.xml" ContentType="application/inkml+xml"/>
  <Override PartName="/ppt/ink/ink52.xml" ContentType="application/inkml+xml"/>
  <Override PartName="/ppt/ink/ink53.xml" ContentType="application/inkml+xml"/>
  <Override PartName="/ppt/ink/ink54.xml" ContentType="application/inkml+xml"/>
  <Override PartName="/ppt/notesSlides/notesSlide3.xml" ContentType="application/vnd.openxmlformats-officedocument.presentationml.notesSlide+xml"/>
  <Override PartName="/ppt/ink/ink55.xml" ContentType="application/inkml+xml"/>
  <Override PartName="/ppt/ink/ink56.xml" ContentType="application/inkml+xml"/>
  <Override PartName="/ppt/ink/ink57.xml" ContentType="application/inkml+xml"/>
  <Override PartName="/ppt/ink/ink58.xml" ContentType="application/inkml+xml"/>
  <Override PartName="/ppt/ink/ink59.xml" ContentType="application/inkml+xml"/>
  <Override PartName="/ppt/ink/ink60.xml" ContentType="application/inkml+xml"/>
  <Override PartName="/ppt/ink/ink61.xml" ContentType="application/inkml+xml"/>
  <Override PartName="/ppt/ink/ink62.xml" ContentType="application/inkml+xml"/>
  <Override PartName="/ppt/ink/ink63.xml" ContentType="application/inkml+xml"/>
  <Override PartName="/ppt/ink/ink64.xml" ContentType="application/inkml+xml"/>
  <Override PartName="/ppt/ink/ink65.xml" ContentType="application/inkml+xml"/>
  <Override PartName="/ppt/ink/ink66.xml" ContentType="application/inkml+xml"/>
  <Override PartName="/ppt/ink/ink67.xml" ContentType="application/inkml+xml"/>
  <Override PartName="/ppt/ink/ink68.xml" ContentType="application/inkml+xml"/>
  <Override PartName="/ppt/ink/ink69.xml" ContentType="application/inkml+xml"/>
  <Override PartName="/ppt/ink/ink70.xml" ContentType="application/inkml+xml"/>
  <Override PartName="/ppt/ink/ink71.xml" ContentType="application/inkml+xml"/>
  <Override PartName="/ppt/ink/ink72.xml" ContentType="application/inkml+xml"/>
  <Override PartName="/ppt/ink/ink73.xml" ContentType="application/inkml+xml"/>
  <Override PartName="/ppt/ink/ink74.xml" ContentType="application/inkml+xml"/>
  <Override PartName="/ppt/ink/ink75.xml" ContentType="application/inkml+xml"/>
  <Override PartName="/ppt/ink/ink76.xml" ContentType="application/inkml+xml"/>
  <Override PartName="/ppt/notesSlides/notesSlide4.xml" ContentType="application/vnd.openxmlformats-officedocument.presentationml.notesSlide+xml"/>
  <Override PartName="/ppt/ink/ink77.xml" ContentType="application/inkml+xml"/>
  <Override PartName="/ppt/ink/ink78.xml" ContentType="application/inkml+xml"/>
  <Override PartName="/ppt/ink/ink79.xml" ContentType="application/inkml+xml"/>
  <Override PartName="/ppt/ink/ink80.xml" ContentType="application/inkml+xml"/>
  <Override PartName="/ppt/ink/ink81.xml" ContentType="application/inkml+xml"/>
  <Override PartName="/ppt/ink/ink82.xml" ContentType="application/inkml+xml"/>
  <Override PartName="/ppt/ink/ink83.xml" ContentType="application/inkml+xml"/>
  <Override PartName="/ppt/ink/ink84.xml" ContentType="application/inkml+xml"/>
  <Override PartName="/ppt/ink/ink85.xml" ContentType="application/inkml+xml"/>
  <Override PartName="/ppt/ink/ink86.xml" ContentType="application/inkml+xml"/>
  <Override PartName="/ppt/ink/ink87.xml" ContentType="application/inkml+xml"/>
  <Override PartName="/ppt/ink/ink88.xml" ContentType="application/inkml+xml"/>
  <Override PartName="/ppt/ink/ink89.xml" ContentType="application/inkml+xml"/>
  <Override PartName="/ppt/ink/ink90.xml" ContentType="application/inkml+xml"/>
  <Override PartName="/ppt/ink/ink91.xml" ContentType="application/inkml+xml"/>
  <Override PartName="/ppt/ink/ink92.xml" ContentType="application/inkml+xml"/>
  <Override PartName="/ppt/ink/ink93.xml" ContentType="application/inkml+xml"/>
  <Override PartName="/ppt/ink/ink94.xml" ContentType="application/inkml+xml"/>
  <Override PartName="/ppt/ink/ink95.xml" ContentType="application/inkml+xml"/>
  <Override PartName="/ppt/ink/ink96.xml" ContentType="application/inkml+xml"/>
  <Override PartName="/ppt/ink/ink97.xml" ContentType="application/inkml+xml"/>
  <Override PartName="/ppt/ink/ink98.xml" ContentType="application/inkml+xml"/>
  <Override PartName="/ppt/ink/ink99.xml" ContentType="application/inkml+xml"/>
  <Override PartName="/ppt/ink/ink100.xml" ContentType="application/inkml+xml"/>
  <Override PartName="/ppt/ink/ink101.xml" ContentType="application/inkml+xml"/>
  <Override PartName="/ppt/ink/ink102.xml" ContentType="application/inkml+xml"/>
  <Override PartName="/ppt/ink/ink103.xml" ContentType="application/inkml+xml"/>
  <Override PartName="/ppt/ink/ink104.xml" ContentType="application/inkml+xml"/>
  <Override PartName="/ppt/ink/ink105.xml" ContentType="application/inkml+xml"/>
  <Override PartName="/ppt/ink/ink106.xml" ContentType="application/inkml+xml"/>
  <Override PartName="/ppt/ink/ink107.xml" ContentType="application/inkml+xml"/>
  <Override PartName="/ppt/ink/ink108.xml" ContentType="application/inkml+xml"/>
  <Override PartName="/ppt/ink/ink109.xml" ContentType="application/inkml+xml"/>
  <Override PartName="/ppt/ink/ink110.xml" ContentType="application/inkml+xml"/>
  <Override PartName="/ppt/ink/ink111.xml" ContentType="application/inkml+xml"/>
  <Override PartName="/ppt/ink/ink112.xml" ContentType="application/inkml+xml"/>
  <Override PartName="/ppt/ink/ink113.xml" ContentType="application/inkml+xml"/>
  <Override PartName="/ppt/ink/ink114.xml" ContentType="application/inkml+xml"/>
  <Override PartName="/ppt/ink/ink115.xml" ContentType="application/inkml+xml"/>
  <Override PartName="/ppt/ink/ink116.xml" ContentType="application/inkml+xml"/>
  <Override PartName="/ppt/ink/ink117.xml" ContentType="application/inkml+xml"/>
  <Override PartName="/ppt/ink/ink118.xml" ContentType="application/inkml+xml"/>
  <Override PartName="/ppt/ink/ink119.xml" ContentType="application/inkml+xml"/>
  <Override PartName="/ppt/ink/ink120.xml" ContentType="application/inkml+xml"/>
  <Override PartName="/ppt/ink/ink121.xml" ContentType="application/inkml+xml"/>
  <Override PartName="/ppt/ink/ink122.xml" ContentType="application/inkml+xml"/>
  <Override PartName="/ppt/ink/ink123.xml" ContentType="application/inkml+xml"/>
  <Override PartName="/ppt/ink/ink124.xml" ContentType="application/inkml+xml"/>
  <Override PartName="/ppt/ink/ink125.xml" ContentType="application/inkml+xml"/>
  <Override PartName="/ppt/ink/ink126.xml" ContentType="application/inkml+xml"/>
  <Override PartName="/ppt/ink/ink127.xml" ContentType="application/inkml+xml"/>
  <Override PartName="/ppt/ink/ink128.xml" ContentType="application/inkml+xml"/>
  <Override PartName="/ppt/ink/ink129.xml" ContentType="application/inkml+xml"/>
  <Override PartName="/ppt/ink/ink130.xml" ContentType="application/inkml+xml"/>
  <Override PartName="/ppt/ink/ink131.xml" ContentType="application/inkml+xml"/>
  <Override PartName="/ppt/ink/ink132.xml" ContentType="application/inkml+xml"/>
  <Override PartName="/ppt/ink/ink133.xml" ContentType="application/inkml+xml"/>
  <Override PartName="/ppt/ink/ink134.xml" ContentType="application/inkml+xml"/>
  <Override PartName="/ppt/ink/ink135.xml" ContentType="application/inkml+xml"/>
  <Override PartName="/ppt/ink/ink136.xml" ContentType="application/inkml+xml"/>
  <Override PartName="/ppt/ink/ink137.xml" ContentType="application/inkml+xml"/>
  <Override PartName="/ppt/ink/ink138.xml" ContentType="application/inkml+xml"/>
  <Override PartName="/ppt/ink/ink139.xml" ContentType="application/inkml+xml"/>
  <Override PartName="/ppt/ink/ink140.xml" ContentType="application/inkml+xml"/>
  <Override PartName="/ppt/ink/ink141.xml" ContentType="application/inkml+xml"/>
  <Override PartName="/ppt/ink/ink142.xml" ContentType="application/inkml+xml"/>
  <Override PartName="/ppt/ink/ink143.xml" ContentType="application/inkml+xml"/>
  <Override PartName="/ppt/ink/ink144.xml" ContentType="application/inkml+xml"/>
  <Override PartName="/ppt/ink/ink145.xml" ContentType="application/inkml+xml"/>
  <Override PartName="/ppt/ink/ink146.xml" ContentType="application/inkml+xml"/>
  <Override PartName="/ppt/ink/ink147.xml" ContentType="application/inkml+xml"/>
  <Override PartName="/ppt/ink/ink148.xml" ContentType="application/inkml+xml"/>
  <Override PartName="/ppt/ink/ink149.xml" ContentType="application/inkml+xml"/>
  <Override PartName="/ppt/ink/ink150.xml" ContentType="application/inkml+xml"/>
  <Override PartName="/ppt/ink/ink151.xml" ContentType="application/inkml+xml"/>
  <Override PartName="/ppt/ink/ink152.xml" ContentType="application/inkml+xml"/>
  <Override PartName="/ppt/ink/ink153.xml" ContentType="application/inkml+xml"/>
  <Override PartName="/ppt/ink/ink154.xml" ContentType="application/inkml+xml"/>
  <Override PartName="/ppt/ink/ink155.xml" ContentType="application/inkml+xml"/>
  <Override PartName="/ppt/ink/ink156.xml" ContentType="application/inkml+xml"/>
  <Override PartName="/ppt/ink/ink157.xml" ContentType="application/inkml+xml"/>
  <Override PartName="/ppt/ink/ink158.xml" ContentType="application/inkml+xml"/>
  <Override PartName="/ppt/ink/ink159.xml" ContentType="application/inkml+xml"/>
  <Override PartName="/ppt/ink/ink160.xml" ContentType="application/inkml+xml"/>
  <Override PartName="/ppt/ink/ink161.xml" ContentType="application/inkml+xml"/>
  <Override PartName="/ppt/ink/ink162.xml" ContentType="application/inkml+xml"/>
  <Override PartName="/ppt/ink/ink163.xml" ContentType="application/inkml+xml"/>
  <Override PartName="/ppt/ink/ink164.xml" ContentType="application/inkml+xml"/>
  <Override PartName="/ppt/ink/ink165.xml" ContentType="application/inkml+xml"/>
  <Override PartName="/ppt/ink/ink166.xml" ContentType="application/inkml+xml"/>
  <Override PartName="/ppt/ink/ink167.xml" ContentType="application/inkml+xml"/>
  <Override PartName="/ppt/ink/ink168.xml" ContentType="application/inkml+xml"/>
  <Override PartName="/ppt/ink/ink169.xml" ContentType="application/inkml+xml"/>
  <Override PartName="/ppt/ink/ink170.xml" ContentType="application/inkml+xml"/>
  <Override PartName="/ppt/ink/ink171.xml" ContentType="application/inkml+xml"/>
  <Override PartName="/ppt/ink/ink172.xml" ContentType="application/inkml+xml"/>
  <Override PartName="/ppt/ink/ink173.xml" ContentType="application/inkml+xml"/>
  <Override PartName="/ppt/ink/ink174.xml" ContentType="application/inkml+xml"/>
  <Override PartName="/ppt/ink/ink175.xml" ContentType="application/inkml+xml"/>
  <Override PartName="/ppt/notesSlides/notesSlide5.xml" ContentType="application/vnd.openxmlformats-officedocument.presentationml.notesSlide+xml"/>
  <Override PartName="/ppt/ink/ink176.xml" ContentType="application/inkml+xml"/>
  <Override PartName="/ppt/ink/ink177.xml" ContentType="application/inkml+xml"/>
  <Override PartName="/ppt/ink/ink178.xml" ContentType="application/inkml+xml"/>
  <Override PartName="/ppt/ink/ink179.xml" ContentType="application/inkml+xml"/>
  <Override PartName="/ppt/ink/ink180.xml" ContentType="application/inkml+xml"/>
  <Override PartName="/ppt/ink/ink181.xml" ContentType="application/inkml+xml"/>
  <Override PartName="/ppt/ink/ink182.xml" ContentType="application/inkml+xml"/>
  <Override PartName="/ppt/ink/ink183.xml" ContentType="application/inkml+xml"/>
  <Override PartName="/ppt/ink/ink184.xml" ContentType="application/inkml+xml"/>
  <Override PartName="/ppt/ink/ink185.xml" ContentType="application/inkml+xml"/>
  <Override PartName="/ppt/ink/ink186.xml" ContentType="application/inkml+xml"/>
  <Override PartName="/ppt/ink/ink187.xml" ContentType="application/inkml+xml"/>
  <Override PartName="/ppt/ink/ink188.xml" ContentType="application/inkml+xml"/>
  <Override PartName="/ppt/ink/ink189.xml" ContentType="application/inkml+xml"/>
  <Override PartName="/ppt/ink/ink190.xml" ContentType="application/inkml+xml"/>
  <Override PartName="/ppt/ink/ink191.xml" ContentType="application/inkml+xml"/>
  <Override PartName="/ppt/ink/ink192.xml" ContentType="application/inkml+xml"/>
  <Override PartName="/ppt/ink/ink193.xml" ContentType="application/inkml+xml"/>
  <Override PartName="/ppt/ink/ink194.xml" ContentType="application/inkml+xml"/>
  <Override PartName="/ppt/ink/ink195.xml" ContentType="application/inkml+xml"/>
  <Override PartName="/ppt/ink/ink196.xml" ContentType="application/inkml+xml"/>
  <Override PartName="/ppt/ink/ink197.xml" ContentType="application/inkml+xml"/>
  <Override PartName="/ppt/ink/ink198.xml" ContentType="application/inkml+xml"/>
  <Override PartName="/ppt/ink/ink199.xml" ContentType="application/inkml+xml"/>
  <Override PartName="/ppt/ink/ink200.xml" ContentType="application/inkml+xml"/>
  <Override PartName="/ppt/ink/ink201.xml" ContentType="application/inkml+xml"/>
  <Override PartName="/ppt/ink/ink202.xml" ContentType="application/inkml+xml"/>
  <Override PartName="/ppt/ink/ink203.xml" ContentType="application/inkml+xml"/>
  <Override PartName="/ppt/ink/ink204.xml" ContentType="application/inkml+xml"/>
  <Override PartName="/ppt/ink/ink205.xml" ContentType="application/inkml+xml"/>
  <Override PartName="/ppt/ink/ink206.xml" ContentType="application/inkml+xml"/>
  <Override PartName="/ppt/ink/ink207.xml" ContentType="application/inkml+xml"/>
  <Override PartName="/ppt/ink/ink208.xml" ContentType="application/inkml+xml"/>
  <Override PartName="/ppt/ink/ink209.xml" ContentType="application/inkml+xml"/>
  <Override PartName="/ppt/ink/ink210.xml" ContentType="application/inkml+xml"/>
  <Override PartName="/ppt/ink/ink211.xml" ContentType="application/inkml+xml"/>
  <Override PartName="/ppt/ink/ink212.xml" ContentType="application/inkml+xml"/>
  <Override PartName="/ppt/ink/ink213.xml" ContentType="application/inkml+xml"/>
  <Override PartName="/ppt/ink/ink214.xml" ContentType="application/inkml+xml"/>
  <Override PartName="/ppt/ink/ink215.xml" ContentType="application/inkml+xml"/>
  <Override PartName="/ppt/ink/ink216.xml" ContentType="application/inkml+xml"/>
  <Override PartName="/ppt/ink/ink217.xml" ContentType="application/inkml+xml"/>
  <Override PartName="/ppt/ink/ink218.xml" ContentType="application/inkml+xml"/>
  <Override PartName="/ppt/ink/ink219.xml" ContentType="application/inkml+xml"/>
  <Override PartName="/ppt/ink/ink220.xml" ContentType="application/inkml+xml"/>
  <Override PartName="/ppt/ink/ink221.xml" ContentType="application/inkml+xml"/>
  <Override PartName="/ppt/ink/ink222.xml" ContentType="application/inkml+xml"/>
  <Override PartName="/ppt/ink/ink223.xml" ContentType="application/inkml+xml"/>
  <Override PartName="/ppt/ink/ink224.xml" ContentType="application/inkml+xml"/>
  <Override PartName="/ppt/ink/ink225.xml" ContentType="application/inkml+xml"/>
  <Override PartName="/ppt/ink/ink226.xml" ContentType="application/inkml+xml"/>
  <Override PartName="/ppt/ink/ink227.xml" ContentType="application/inkml+xml"/>
  <Override PartName="/ppt/ink/ink228.xml" ContentType="application/inkml+xml"/>
  <Override PartName="/ppt/ink/ink229.xml" ContentType="application/inkml+xml"/>
  <Override PartName="/ppt/ink/ink230.xml" ContentType="application/inkml+xml"/>
  <Override PartName="/ppt/ink/ink231.xml" ContentType="application/inkml+xml"/>
  <Override PartName="/ppt/ink/ink232.xml" ContentType="application/inkml+xml"/>
  <Override PartName="/ppt/ink/ink233.xml" ContentType="application/inkml+xml"/>
  <Override PartName="/ppt/ink/ink234.xml" ContentType="application/inkml+xml"/>
  <Override PartName="/ppt/ink/ink235.xml" ContentType="application/inkml+xml"/>
  <Override PartName="/ppt/ink/ink236.xml" ContentType="application/inkml+xml"/>
  <Override PartName="/ppt/ink/ink237.xml" ContentType="application/inkml+xml"/>
  <Override PartName="/ppt/ink/ink238.xml" ContentType="application/inkml+xml"/>
  <Override PartName="/ppt/ink/ink239.xml" ContentType="application/inkml+xml"/>
  <Override PartName="/ppt/ink/ink240.xml" ContentType="application/inkml+xml"/>
  <Override PartName="/ppt/ink/ink241.xml" ContentType="application/inkml+xml"/>
  <Override PartName="/ppt/ink/ink242.xml" ContentType="application/inkml+xml"/>
  <Override PartName="/ppt/ink/ink243.xml" ContentType="application/inkml+xml"/>
  <Override PartName="/ppt/ink/ink244.xml" ContentType="application/inkml+xml"/>
  <Override PartName="/ppt/ink/ink245.xml" ContentType="application/inkml+xml"/>
  <Override PartName="/ppt/ink/ink246.xml" ContentType="application/inkml+xml"/>
  <Override PartName="/ppt/ink/ink247.xml" ContentType="application/inkml+xml"/>
  <Override PartName="/ppt/ink/ink248.xml" ContentType="application/inkml+xml"/>
  <Override PartName="/ppt/ink/ink249.xml" ContentType="application/inkml+xml"/>
  <Override PartName="/ppt/ink/ink250.xml" ContentType="application/inkml+xml"/>
  <Override PartName="/ppt/ink/ink251.xml" ContentType="application/inkml+xml"/>
  <Override PartName="/ppt/ink/ink252.xml" ContentType="application/inkml+xml"/>
  <Override PartName="/ppt/ink/ink253.xml" ContentType="application/inkml+xml"/>
  <Override PartName="/ppt/ink/ink254.xml" ContentType="application/inkml+xml"/>
  <Override PartName="/ppt/ink/ink255.xml" ContentType="application/inkml+xml"/>
  <Override PartName="/ppt/ink/ink256.xml" ContentType="application/inkml+xml"/>
  <Override PartName="/ppt/ink/ink257.xml" ContentType="application/inkml+xml"/>
  <Override PartName="/ppt/ink/ink258.xml" ContentType="application/inkml+xml"/>
  <Override PartName="/ppt/notesSlides/notesSlide6.xml" ContentType="application/vnd.openxmlformats-officedocument.presentationml.notesSlide+xml"/>
  <Override PartName="/ppt/ink/ink259.xml" ContentType="application/inkml+xml"/>
  <Override PartName="/ppt/ink/ink260.xml" ContentType="application/inkml+xml"/>
  <Override PartName="/ppt/ink/ink261.xml" ContentType="application/inkml+xml"/>
  <Override PartName="/ppt/ink/ink262.xml" ContentType="application/inkml+xml"/>
  <Override PartName="/ppt/ink/ink263.xml" ContentType="application/inkml+xml"/>
  <Override PartName="/ppt/ink/ink264.xml" ContentType="application/inkml+xml"/>
  <Override PartName="/ppt/ink/ink265.xml" ContentType="application/inkml+xml"/>
  <Override PartName="/ppt/ink/ink266.xml" ContentType="application/inkml+xml"/>
  <Override PartName="/ppt/ink/ink267.xml" ContentType="application/inkml+xml"/>
  <Override PartName="/ppt/ink/ink268.xml" ContentType="application/inkml+xml"/>
  <Override PartName="/ppt/ink/ink269.xml" ContentType="application/inkml+xml"/>
  <Override PartName="/ppt/ink/ink270.xml" ContentType="application/inkml+xml"/>
  <Override PartName="/ppt/ink/ink271.xml" ContentType="application/inkml+xml"/>
  <Override PartName="/ppt/ink/ink272.xml" ContentType="application/inkml+xml"/>
  <Override PartName="/ppt/ink/ink273.xml" ContentType="application/inkml+xml"/>
  <Override PartName="/ppt/ink/ink274.xml" ContentType="application/inkml+xml"/>
  <Override PartName="/ppt/ink/ink275.xml" ContentType="application/inkml+xml"/>
  <Override PartName="/ppt/ink/ink276.xml" ContentType="application/inkml+xml"/>
  <Override PartName="/ppt/ink/ink277.xml" ContentType="application/inkml+xml"/>
  <Override PartName="/ppt/ink/ink278.xml" ContentType="application/inkml+xml"/>
  <Override PartName="/ppt/ink/ink279.xml" ContentType="application/inkml+xml"/>
  <Override PartName="/ppt/notesSlides/notesSlide7.xml" ContentType="application/vnd.openxmlformats-officedocument.presentationml.notesSlide+xml"/>
  <Override PartName="/ppt/ink/ink280.xml" ContentType="application/inkml+xml"/>
  <Override PartName="/ppt/ink/ink281.xml" ContentType="application/inkml+xml"/>
  <Override PartName="/ppt/ink/ink282.xml" ContentType="application/inkml+xml"/>
  <Override PartName="/ppt/ink/ink283.xml" ContentType="application/inkml+xml"/>
  <Override PartName="/ppt/ink/ink284.xml" ContentType="application/inkml+xml"/>
  <Override PartName="/ppt/ink/ink285.xml" ContentType="application/inkml+xml"/>
  <Override PartName="/ppt/ink/ink286.xml" ContentType="application/inkml+xml"/>
  <Override PartName="/ppt/ink/ink287.xml" ContentType="application/inkml+xml"/>
  <Override PartName="/ppt/ink/ink288.xml" ContentType="application/inkml+xml"/>
  <Override PartName="/ppt/ink/ink289.xml" ContentType="application/inkml+xml"/>
  <Override PartName="/ppt/ink/ink290.xml" ContentType="application/inkml+xml"/>
  <Override PartName="/ppt/ink/ink291.xml" ContentType="application/inkml+xml"/>
  <Override PartName="/ppt/ink/ink292.xml" ContentType="application/inkml+xml"/>
  <Override PartName="/ppt/ink/ink293.xml" ContentType="application/inkml+xml"/>
  <Override PartName="/ppt/ink/ink294.xml" ContentType="application/inkml+xml"/>
  <Override PartName="/ppt/ink/ink295.xml" ContentType="application/inkml+xml"/>
  <Override PartName="/ppt/ink/ink296.xml" ContentType="application/inkml+xml"/>
  <Override PartName="/ppt/ink/ink297.xml" ContentType="application/inkml+xml"/>
  <Override PartName="/ppt/ink/ink298.xml" ContentType="application/inkml+xml"/>
  <Override PartName="/ppt/ink/ink299.xml" ContentType="application/inkml+xml"/>
  <Override PartName="/ppt/ink/ink300.xml" ContentType="application/inkml+xml"/>
  <Override PartName="/ppt/ink/ink301.xml" ContentType="application/inkml+xml"/>
  <Override PartName="/ppt/ink/ink302.xml" ContentType="application/inkml+xml"/>
  <Override PartName="/ppt/ink/ink303.xml" ContentType="application/inkml+xml"/>
  <Override PartName="/ppt/ink/ink304.xml" ContentType="application/inkml+xml"/>
  <Override PartName="/ppt/ink/ink305.xml" ContentType="application/inkml+xml"/>
  <Override PartName="/ppt/ink/ink306.xml" ContentType="application/inkml+xml"/>
  <Override PartName="/ppt/ink/ink307.xml" ContentType="application/inkml+xml"/>
  <Override PartName="/ppt/ink/ink308.xml" ContentType="application/inkml+xml"/>
  <Override PartName="/ppt/ink/ink309.xml" ContentType="application/inkml+xml"/>
  <Override PartName="/ppt/ink/ink310.xml" ContentType="application/inkml+xml"/>
  <Override PartName="/ppt/ink/ink311.xml" ContentType="application/inkml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51"/>
  </p:notesMasterIdLst>
  <p:handoutMasterIdLst>
    <p:handoutMasterId r:id="rId52"/>
  </p:handoutMasterIdLst>
  <p:sldIdLst>
    <p:sldId id="330" r:id="rId2"/>
    <p:sldId id="352" r:id="rId3"/>
    <p:sldId id="353" r:id="rId4"/>
    <p:sldId id="354" r:id="rId5"/>
    <p:sldId id="355" r:id="rId6"/>
    <p:sldId id="356" r:id="rId7"/>
    <p:sldId id="357" r:id="rId8"/>
    <p:sldId id="358" r:id="rId9"/>
    <p:sldId id="359" r:id="rId10"/>
    <p:sldId id="360" r:id="rId11"/>
    <p:sldId id="361" r:id="rId12"/>
    <p:sldId id="362" r:id="rId13"/>
    <p:sldId id="363" r:id="rId14"/>
    <p:sldId id="364" r:id="rId15"/>
    <p:sldId id="365" r:id="rId16"/>
    <p:sldId id="366" r:id="rId17"/>
    <p:sldId id="367" r:id="rId18"/>
    <p:sldId id="368" r:id="rId19"/>
    <p:sldId id="369" r:id="rId20"/>
    <p:sldId id="370" r:id="rId21"/>
    <p:sldId id="371" r:id="rId22"/>
    <p:sldId id="372" r:id="rId23"/>
    <p:sldId id="373" r:id="rId24"/>
    <p:sldId id="374" r:id="rId25"/>
    <p:sldId id="375" r:id="rId26"/>
    <p:sldId id="376" r:id="rId27"/>
    <p:sldId id="377" r:id="rId28"/>
    <p:sldId id="378" r:id="rId29"/>
    <p:sldId id="379" r:id="rId30"/>
    <p:sldId id="380" r:id="rId31"/>
    <p:sldId id="381" r:id="rId32"/>
    <p:sldId id="382" r:id="rId33"/>
    <p:sldId id="383" r:id="rId34"/>
    <p:sldId id="384" r:id="rId35"/>
    <p:sldId id="385" r:id="rId36"/>
    <p:sldId id="386" r:id="rId37"/>
    <p:sldId id="387" r:id="rId38"/>
    <p:sldId id="388" r:id="rId39"/>
    <p:sldId id="389" r:id="rId40"/>
    <p:sldId id="390" r:id="rId41"/>
    <p:sldId id="391" r:id="rId42"/>
    <p:sldId id="392" r:id="rId43"/>
    <p:sldId id="393" r:id="rId44"/>
    <p:sldId id="394" r:id="rId45"/>
    <p:sldId id="395" r:id="rId46"/>
    <p:sldId id="396" r:id="rId47"/>
    <p:sldId id="397" r:id="rId48"/>
    <p:sldId id="398" r:id="rId49"/>
    <p:sldId id="399" r:id="rId50"/>
  </p:sldIdLst>
  <p:sldSz cx="9144000" cy="6858000" type="screen4x3"/>
  <p:notesSz cx="6797675" cy="99266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0066"/>
    <a:srgbClr val="FF0066"/>
    <a:srgbClr val="B30068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3" autoAdjust="0"/>
    <p:restoredTop sz="94660"/>
  </p:normalViewPr>
  <p:slideViewPr>
    <p:cSldViewPr>
      <p:cViewPr varScale="1">
        <p:scale>
          <a:sx n="109" d="100"/>
          <a:sy n="109" d="100"/>
        </p:scale>
        <p:origin x="120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18C34BB8-5843-4BC2-9773-D06C5B235BA9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E99B48E8-27B4-4AA6-B679-B14B03D6B012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4" name="Rectangle 4">
            <a:extLst>
              <a:ext uri="{FF2B5EF4-FFF2-40B4-BE49-F238E27FC236}">
                <a16:creationId xmlns:a16="http://schemas.microsoft.com/office/drawing/2014/main" id="{F2B3704C-03DF-4B5E-83A4-1344F3605A22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5" name="Rectangle 5">
            <a:extLst>
              <a:ext uri="{FF2B5EF4-FFF2-40B4-BE49-F238E27FC236}">
                <a16:creationId xmlns:a16="http://schemas.microsoft.com/office/drawing/2014/main" id="{B5411F18-B467-42BB-A689-97945A3A157F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C3788516-6417-4F96-9CA9-406EBB1CC93C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1:09.53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3834 40 62 0,'-8'0'249'0,"-7"-4"-201"16,-1 4-9-16,-3 0 21 0,-4 0-12 15,1 0 1-15,-3 8-4 0,2 2-18 16,6 0-19-16,3 1 6 0,9 2-14 16,1 5-1-16,2 2-1 0,2 3 0 15,2 1-1-15,13 2 0 0,4 2 1 0,2 1 1 16,4-1-3-16,0 0-7 0,-2-2 6 15,-2 0 5-15,-4-4-4 0,-4-2-1 16,-1-3 0-16,-7-4 1 16,-3-1 4-16,-2-4-2 0,0-1 4 0,-4 0 4 15,-7 2 2-15,-4 0 3 0,-2-1 5 16,-1-2 7-16,1 0-12 0,2-3-3 15,2 0-3-15,3 1-3 0,2-4-1 16,8 0-2-16,0 0 0 0,0 0-7 16,0 0-30-16,4-4-31 0,13-10-30 0,2-6-38 15,8-4-181-15</inkml:trace>
  <inkml:trace contextRef="#ctx0" brushRef="#br0" timeOffset="209">4034 303 433 0,'2'2'73'0,"0"-1"-51"0,0 0 2 16,-2 1 24-16,2 5-11 0,3 2-30 16,-1 5 11-16,2 6-6 0,2 1-8 0,-1 1 2 15,1 0-3-15,-1 0-1 0,1-1-2 16,0 2 2-16,1-2-7 0,3-2-2 15,-1-6-23-15,6-4-41 0,2-9 10 16,0 0-43-16,1-17-185 0</inkml:trace>
  <inkml:trace contextRef="#ctx0" brushRef="#br0" timeOffset="428">4440 325 29 0,'-13'18'311'0,"0"0"-296"15,-8 7 12-15,0 1 31 0,-4 6 4 16,2 2-13-16,-2 3-10 0,0 6-8 15,1-2-9-15,5 1 12 0,-1-5-25 16,5-3-4-16,2-5 1 0,5-3-5 16,1 0-2-16,3-5 2 0,0-4-2 15,4-5 3-15,0-4-16 0,0-3-7 16,4-3-20-16,7-2-8 0,6 0-7 15,4-10 11-15,2-9-62 0,0-5-170 0</inkml:trace>
  <inkml:trace contextRef="#ctx0" brushRef="#br0" timeOffset="753">4660 296 170 0,'0'-4'267'0,"-6"2"-247"0,-5-2-4 15,-3 2 22-15,-1 2-5 0,0 0 19 16,3 0-13-16,5 0-19 0,-1 0-15 0,0 6-5 15,3 4-4-15,1 3 1 0,2 3-1 16,0 3 0-16,2 4 2 0,0-1 0 16,10 4-3-16,1-2-7 0,-1-3-6 15,3 0-4-15,-2-3 6 0,3 2 6 16,-5-1 0-16,3-1 1 0,-5 0 7 15,-3 0 9-15,-4-3-16 0,0 1 9 0,-9-3 4 16,-7 0 0-16,-1-2 2 16,-4-3 6-16,0-3-1 0,0 1 7 15,0-2-3-15,4-2-5 0,2-1-2 16,5-1-3-16,3 0-2 0,5 0-1 0,0 0-2 15,2 0-6-15,0-3-22 0,2-6-37 16,9-8-53-16,3-6-206 0</inkml:trace>
  <inkml:trace contextRef="#ctx0" brushRef="#br0" timeOffset="-3389">29 183 111 0,'0'0'105'0,"0"0"-45"15,0 0-6-15,0 0-12 0,0 0-8 16,0 0-10-16,0 0-3 0,0 0-6 15,0 0 2-15,0 0 1 0,0 0 0 16,0 0 0-16,0 0-4 0,2 0 3 16,-2 1-2-16,0-1-2 0,0 0 1 0,0 0-3 15,0 0-4-15,0 0 0 0,0 0-1 16,0 0-2-16,0 0-2 15,0 1-1-15,0 0 1 0,0 0-2 16,0 2-1-16,0 2-1 0,0 6-4 0,0 5 14 16,-2 3-8-16,2 2 0 0,-2 4 2 15,-4 4 3-15,6 4 0 0,-5 1 4 16,1-2-4-16,0-1 1 0,2-3 0 15,0-3-4-15,2-3 0 0,-2-3 0 16,2-5-2-16,0-1 0 0,0-3 0 0,-2-4 9 16,2-2-11-16,-2-4 2 0,2 0 4 15,0 0 2-15,0 0 4 0,0 0-2 16,0 0 3-16,0-4-1 15,0-9-11-15,4-7 27 0,4-9-45 0,3-6 19 16,-1-5 1-16,3 0-2 0,2-4-1 16,1 1-3-16,-3 2 0 0,4 4-2 15,-3 9 1-15,-1 5 2 0,0 3 1 16,-1 4-1-16,-3 4 1 0,1 6-1 15,-4 3 2-15,-3 3-5 0,3 0 3 0,0 0 0 16,-1 10 2-16,3 6 2 0,-2 5 0 16,0 4 1-16,-1 2 0 0,-5 5 0 15,0 0 0-15,0 4-1 0,0-2 2 16,0 0-2-16,0-1 0 0,0 0 2 15,-2-1 0-15,-1-1-1 0,3-4-1 16,0-2 1-16,0-4 8 0,0-3-13 16,0-1 1-16,0-3 3 0,0-4 0 15,0-1-1-15,5-2-1 0,1-2-8 16,2-1-13-16,3-4-19 0,-1 0-1 0,3 0-24 15,2-9-37-15,-3-6-62 0,-1-6-59 16</inkml:trace>
  <inkml:trace contextRef="#ctx0" brushRef="#br0" timeOffset="-2872">531 260 104 0,'0'0'194'0,"0"0"-136"0,0 0-18 16,0 0 11-16,0 0-8 0,0 0-15 15,0 0-14-15,-2 0-2 0,2 0-1 16,-2 8-7-16,-2 7 2 0,0 5 2 15,-1 4 1-15,1 0-2 0,2 1-1 16,0 2-3-16,2-3-4 0,0-1 4 16,0-2 0-16,4-3-1 0,3-4 1 15,3-2-1-15,1-4 0 0,1-2 4 0,1-5-1 16,4-1 4-16,2 0 0 0,2-12-4 15,2-6 3-15,-2-1-1 0,-4-1-6 16,-3 0 2-16,-3 0 1 0,-1-2 1 16,1-2-5-16,-5 2 0 0,0 3 0 15,-3 3 3-15,-3 6 1 0,0 5 0 0,0 4-3 16,0 1 2-16,0 0-3 15,0 0-4-15,0 0 0 0,0 3-3 16,0 9 0-16,0 7 12 0,0 5-1 16,-1 0-1-16,1 2 1 0,0-1-3 0,0 1 0 15,0-2 1-15,1-3 1 0,1-3-4 16,2-2 0-16,0-2 2 0,4-3-1 15,-1 0-3-15,1-3-4 0,0-3 3 16,5-5-27-16,-2 0-15 0,3-6 10 16,-3-10 2-16,3-5-41 0,-5-2 4 0,3-1 15 15,-3-4-92-15,3 0 32 0,-3-3 64 16</inkml:trace>
  <inkml:trace contextRef="#ctx0" brushRef="#br0" timeOffset="-2332">950 278 9 0,'12'-19'16'0,"-1"6"83"0,-5 4-1 0,-2 2-47 16,0 6 1-16,-4 1 12 0,0 0-22 15,0 0-24-15,0 4-5 0,2 8 18 16,0 4-3-16,-2 4-8 0,0 4-8 15,0 3 6-15,0 0-4 0,0 3-3 16,-2 0 2-16,-2-1 0 0,2 0-6 0,2-6 11 16,0-4-11-16,-2-6-4 0,2-5 0 15,0-3-2-15,0-5 0 0,0 0 2 16,0 0 1-16,0 0 2 15,0 0 4-15,2-10-5 0,6-6 0 0,7-7-1 16,0-5-4-16,2-3 1 0,2 2 0 16,0-3-1-16,4 1-1 0,0 2 0 15,-4 5-5-15,-3 6 3 0,-3 11 0 16,-7-1 1-16,-1 6-3 0,1 2-2 15,-4 0 3-15,4 0-1 0,-2 5 1 0,1 5 5 16,1 3 0-16,-4 4 2 0,0 0-1 16,-2 0-2-16,0 3 5 0,0 0-3 15,0-1-1-15,0-3 8 0,-2-2-2 16,0-4-4-16,0-4 2 15,0-1-3-15,0-3 1 0,2-2-3 0,0 0 0 16,0 0 1-16,0 0 1 0,8-3-4 16,5-7-3-16,8-6 15 0,10-3-8 15,-3-3-4-15,1 1-10 0,0-1 7 16,-5 3-1-16,1-1-10 0,0 8 3 15,-6 2-8-15,-6 4 15 0,-3 2-1 0,-6 4 2 16,-4 0 2-16,0 0-2 0,0 0 4 16,0 6 4-16,0 5 7 0,0 2 8 15,0 2 1-15,0 3-7 0,-8 1-1 16,2-4 0-16,3 0-5 0,-3-2-2 15,4-2 0-15,2-2-7 0,0-3 3 16,0 0-1-16,0-3 0 0,0-2-12 16,0 1-16-16,10-2-16 0,5 0-15 15,8-6 14-15,2-12-79 0,-3-4-196 16</inkml:trace>
  <inkml:trace contextRef="#ctx0" brushRef="#br0" timeOffset="-1747">1729 246 28 0,'0'4'193'0,"0"1"-79"0,-2 2-94 16,0 5 28-16,-2 5 0 0,-3 3-11 15,3 4-18-15,-2 2 3 0,4 0 8 16,-2-2-9-16,3 0-11 0,-3 2-3 16,2-3 4-16,0-4 3 0,2-1 9 15,0-7-14-15,0-3-2 0,0-6-6 0,0-1 1 16,0-1 2-16,0 0 8 0,0 0 2 15,-4-8-2-15,4-6-11 0,0-5 2 16,0-3-4-16,0-2 0 0,2-3 2 16,6-2 0-16,1-5-4 0,3-3 2 15,3-6-3-15,2-1-5 0,4 0-5 0,-2 6-1 16,4 5 2-16,2 8 5 15,-4 6-3-15,2 7 4 0,-8 5 1 16,-2 7 1-16,-1 0-1 0,-3 0 2 16,-1 9 4-16,-2 2 1 0,-1 3-1 0,-5 7 3 15,0-1-1-15,-7 4 4 0,-5 0-3 16,-3 1-2-16,2-2 0 0,-4-1 3 15,-1 1-2-15,-1-4 1 0,6-2 3 16,0-4 5-16,7-6-10 0,0-1-1 16,6-4-1-16,0-2 2 0,0 0 0 0,0 0-6 15,0 0-3-15,0 0-1 0,8 3 4 16,3-1 4-16,8 2-1 15,4 0-7-15,8-2-4 0,1 3 11 16,2 1-3-16,1 0-35 0,-7 1 29 0,1 3 5 16,-6 1-14-16,-6 2 7 0,-5 1 1 15,-10-1 0-15,-2-1 4 0,0 0 8 16,-10 0 9-16,-5 2 6 0,-4 1 0 15,-2-2 10-15,0 0 1 0,-4 0-7 16,4 1 5-16,-2-2-2 0,2-2 0 16,4 0-1-16,2-2-15 0,5-1-4 0,4-4-3 15,4 2-3-15,-1-3 1 0,3 1-5 16,0 2-20-16,0-2-20 15,7-2-20-15,7-1-17 0,-1-9-237 16</inkml:trace>
  <inkml:trace contextRef="#ctx0" brushRef="#br0" timeOffset="-1539">2198 503 1 0,'0'2'7'0,"-2"-1"0"15,2-1-7-15,0 0-1 0,0 0 1 16,0 0-1-16,0 0-12 0</inkml:trace>
  <inkml:trace contextRef="#ctx0" brushRef="#br0" timeOffset="-1215">2198 503 12 0</inkml:trace>
  <inkml:trace contextRef="#ctx0" brushRef="#br0" timeOffset="-644">2198 503 12 0,'71'-36'190'0,"-71"36"-72"0,0 0-58 0,0 0-15 16,0 0-2-16,0 0-4 0,0 0-24 15,0 0-4-15,0 0-6 0,0 0-2 16,0 0-5-16,0 0 0 0,0 0-1 15,8 0-1-15,-1 0 11 0,5 0 0 16,3 0 4-16,4 0-3 0,2-6-1 16,4-5 2-16,2-3-1 0,-1-3-1 15,5-2-5-15,-1-1 8 0,1-1 0 0,-8 1-2 16,-6 0-1-16,-8 0 6 0,-1-5-3 15,-8 3-6-15,0 0-2 0,0 4 2 16,-8 0 1-16,-3 4-2 16,-4 4-2-16,-1 1-3 0,-3 6 0 0,0 3-1 15,0 0-2-15,0 4 4 0,-2 9-1 16,0 6 2-16,-2 4 0 0,4 5 0 15,0 1-1-15,4 3 1 0,5 1 0 16,5-1-1-16,3-1 5 0,2-1-6 16,0-3 1-16,7-2 2 0,9-3 1 0,1-3-1 15,8-6 1-15,5-3 2 0,10-4 2 16,6-6-5-16,4 0 4 0,-3-12-3 15,1-5 3-15,-2-2-2 0,-4-1-1 16,-4 0 0-16,-6 0-1 0,-9 5 4 16,-6 0-3-16,-7 5 3 0,-2 3 2 15,-7 1 3-15,-1 5-3 0,0 0 6 0,0 1-1 16,0 0-6-16,0 0-6 15,0 0-2-15,0 0-8 0,-3 9-4 16,-3 4-6-16,4 5 22 0,-6-1 0 0,5-4-3 16,3-3 0-16,-2-4 1 0,2-5 0 15,0-1 0-15,0 0 1 0,0 0 3 16,0 0 0-16,0 0 3 0,0-10 2 15,4-4-3-15,-1-5-11 0,3-3 0 16,0 1 1-16,-2 4 3 0,1 1 3 0,-3 5-1 16,4 1-2-16,-2 2-1 0,1 2-2 15,5-2-1-15,3 1-2 0,3 2 1 16,1 1 5-16,2 3-2 15,0 1-3-15,-2 0-25 0,12 0-17 0,3 0-11 16,4 1 24-16,6-1-106 0,0 0-180 16</inkml:trace>
  <inkml:trace contextRef="#ctx0" brushRef="#br0" timeOffset="1948">5001 0 4 0,'0'4'42'15,"0"-2"119"-15,0-2-142 0,0 1 9 0,0 1 17 16,0-2 12-16,0 2-17 0,0 1-23 15,0 3 4-15,-2 3 13 0,1 0-7 16,-3 4-10-16,2 2-7 16,-2 5 3-16,0 3-3 0,0 5 3 0,1 1-2 15,-3 3 1-15,2 0 3 0,-4 2-5 16,1 1 1-16,-1-2 0 0,1-3-3 15,3-1-3-15,0-3-2 0,0-2 0 16,0-4-1-16,2-5-2 0,0-2 0 16,1-4-1-16,1-5 1 0,0-3-9 0,-2-1-5 15,2 0 0-15,0 0 1 0,0-3-2 16,0-9-7-16,0-6-40 0,3 0 19 15,3-2 11-15,4-1-3 0,-3 3-12 16,3 2 6-16,-6 6-12 0,1 2 48 16,-3 6 17-16,-2 0 15 0,0 2 4 15,0 0-8-15,0 0 0 0,2 0-5 16,0 6 10-16,2 4 9 0,4 0-22 15,-1 2-6-15,5 0-7 0,3-1 2 16,6 1 3-16,8-2-1 0,7 0 0 0,2-2 13 16,6-3-13-16,0-2-5 0,0-1 1 15,-2-2-2-15,0 0 4 0,-6-2-1 16,-2-9-1-16,-7-1 2 0,-6-3 1 15,-10 0 3-15,-3-3 0 0,-4 1 4 16,-4-2-5-16,-2-2-2 0,-10 4-2 16,-5 1 1-16,2 3 8 0,-2 3-11 15,2 4 4-15,1 6 0 0,1 0-3 16,-1 0-7-16,-1 10 1 0,2 6 1 15,-1 1 5-15,-1 5-2 0,4 3 0 16,1 0-2-16,5 2 2 0,3 0-1 0,2-2 3 16,0 0-4-16,0-3 2 0,7-3 1 15,3-2-2-15,1-4 4 0,4-3 1 16,5-4 10-16,1-3-11 0,7-3 5 15,7-5-2-15,-1-9 13 0,2-3-28 16,-2-5 16-16,-1 4-1 0,-1-3-3 16,1 0-3-16,-6-1 0 0,-3 0 0 15,-5 1-2-15,-5 4 0 0,-5 5 3 16,-7 5 2-16,0 4 2 0,-2 3-1 15,0 0-1-15,0 0 4 0,0 0-6 0,-4 9-5 16,-5 4 2-16,-3 3 6 0,3 0-3 16,1 0 0-16,-1-2-2 0,3 2 3 15,0-3 2-15,2-1-4 0,1-2 2 16,1-4-1-16,0-3 0 0,2-2-1 15,0-1 0-15,0 0 1 0,0 0 2 0,5-3-3 16,11-7 6-16,3-3 2 16,4-1-8-16,-2-2-10 0,-4 1 3 15,0 1-3-15,0-1-3 0,-3 4 0 16,-1 3-7-16,0 1 6 0,-5 3 4 0,-2 3 4 15,-4 1 1-15,-1 0 2 0,-1 0-1 16,0 0-1-16,0 4 2 0,0 7 17 16,-1 3 10-16,-3 3-12 0,-2-6-3 15,0 2-3-15,4-2-1 0,2-2-7 16,0 0-3-16,0 0 7 0,6-4 2 0,6 0-5 15,3-5 2-15,10 0 0 0,5 0-3 16,3-9-10-16,3-5-19 16,-6 1 17-16,-1-1-3 0,-2 0 1 15,-6 1-13-15,-4 3 13 0,-6 3 5 0,-3 1 11 16,-4 5 0-16,-4 1 11 0,0 0 4 15,0 0 4-15,0 0 6 0,-4 0 0 16,2 0-4-16,0 1-16 0,-4 7-5 16,1 2 4-16,-7 4 13 0,3 2-8 15,1-1 3-15,-3-1-2 0,-1-1-4 0,3 1-5 16,3-1-2-16,2 1 0 0,0-1 1 15,4-2-3-15,0-1 1 0,0 0-1 16,8-1-12-16,5-3 4 16,8-3-21-16,4-3-33 0,6-1-23 15,-1-14-6-15,-1-1-227 0</inkml:trace>
  <inkml:trace contextRef="#ctx0" brushRef="#br0" timeOffset="2284">6648 238 257 0,'-8'-6'249'16,"-3"-4"-232"-16,-2 1 7 0,-6 1-1 15,-2-2 5-15,0 7 15 0,3 1-5 16,5 2-19-16,0 0-17 16,1 3-5-16,1 10 4 0,1 3-2 0,5 3-3 15,1 2-3-15,0 4 6 0,4 1 2 16,0 3-2-16,6-1-4 0,7 2-3 15,2-3-2-15,4 0-8 0,0 0 11 16,2-1-8-16,2-3 16 0,-2-1-2 16,-4-6-1-16,-5-4 1 0,-6-2 9 0,-3-5-13 15,-3-3 4-15,0-1 1 0,0 0 16 16,-1 0 14-16,-17 2 2 0,-5 1-18 15,-7 1-1-15,-2-2 4 0,-3-2-3 16,7 2-10-16,-3 0-3 0,4 4-1 16,10-1 0-16,2 1-3 0,3 2-4 15,3 1-4-15,3 3-20 0,2 1-7 16,4 1-34-16,2-2-22 0,6-1-140 15</inkml:trace>
  <inkml:trace contextRef="#ctx0" brushRef="#br0" timeOffset="4168">82 1003 7 0,'2'0'16'0,"-2"0"37"0,0 0 72 16,0 0-75-16,2 0-19 0,-2 0 6 15,2 0 3-15,-2 0-10 0,0 0-6 16,0 0-5-16,0 0 1 0,0 0 1 16,0 0-2-16,2 0 2 0,0 0-2 15,-2 0-2-15,0 0-5 0,0 0-4 16,4 0-3-16,3 0-4 0,7 0 9 15,1 0 9-15,6 0-7 0,-2 0-9 16,2 1-3-16,6 0 0 0,-3 0 4 16,7 0-6-16,1 1 3 0,-1 1-1 0,0-1 1 15,-1 1 1-15,1-1-3 0,-3 1 2 16,1 0 2-16,-4-1-2 0,-4 0-3 15,0 1 2-15,0-1 1 0,-2-1-1 16,4 1 0-16,-2-1-1 0,0 1 3 16,1-1-1-16,5-1-2 0,0 0 1 15,1 0 2-15,7 0-1 0,-1 0-3 16,4 0 3-16,2 0-2 0,4 0 0 15,4 0 3-15,0 0-4 0,-3 0 3 16,1 0 0-16,-6 0-2 0,0 0 0 0,-1 0 3 16,-3 0-1-16,0 0-2 0,-3 0 2 15,-3 0-1-15,-5 0-2 0,-2 0 0 16,-6 0 1-16,-2 0-1 0,-5 0 0 15,-1 0 0-15,1 0 2 0,-1 0 1 16,1 0 0-16,-1 0-2 0,5 0-1 16,1 0 4-16,4 0-1 0,10 0-2 15,5 0 1-15,12 0 0 0,4-4 1 16,1-1-2-16,-1 2 1 0,1 1 0 15,-1 1-3-15,-1 0 1 0,-1 1-3 0,-6 0 3 16,-2 0-1-16,-6 0 1 0,-1 0-3 16,-6 0 4-16,1 0 0 0,-3 0 0 15,0 0 0-15,3 0 3 0,-1 0-4 16,0 0 4-16,2 0-3 0,-3 0 0 15,1 0 3-15,0 0-3 0,1 0 2 0,3 0-2 16,3 0 1-16,1 0 0 16,-1-2-1-16,2 2 2 0,4-1 0 15,0 1-2-15,-2-3 1 0,4 1 3 16,-3-2-2-16,1 1-2 0,2-1 1 0,2 0 1 15,-3 1 0-15,1-1-1 0,2 1-1 16,-2 0 2-16,4 1 0 0,0-2-1 16,2 1 0-16,-3 0 1 0,5-1 0 15,-4 1-2-15,3 1 1 0,1 0 1 16,-2-2 0-16,3 2-2 0,-3-1 1 0,0 2 2 15,-3-3-3-15,1 3 0 0,2-2 0 16,0-1 2-16,-1 2-1 16,1 0 0-16,4 0-1 0,-1 1 2 15,1-1-1-15,1 2-1 0,0 0 0 0,7 0 2 16,1 0 0-16,2 0-3 0,0 0 3 15,9 0 0-15,-1 0 0 0,5 0-1 16,4 0 0-16,2-3 0 0,-2-1 1 16,6 1-2-16,2-2 0 0,-6 3 3 15,2-1-2-15,-4-2-1 0,0 0 0 16,4 0 3-16,4 0-1 0,-2-1-2 0,4-1 4 15,-3-2-4-15,-1 1 2 0,-2 2-1 16,4-3-1-16,0 0 4 16,0 0-1-16,-1 0-2 0,-1 0 2 15,0 1-1-15,-8 0 1 0,0 3-1 0,-3 3 2 16,-6-1 2-16,-5 2-1 0,-2 1-1 15,-5 0 5-15,-6 0-8 0,-3 4-2 16,-4 1 1-16,-4 1 1 0,-6 1 1 16,1-3 1-16,-7 1-4 0,-3-4 2 15,-4 1 0-15,-9 0 0 0,-5-1 0 0,-3-1 0 16,-4 1 4-16,0-1 2 0,0 0 4 15,0 0 1-15,0 0 1 0,0 0 0 16,0 0-6-16,0 0-10 16,0-2 7-16,0 0-1 0,-2 1-4 0,0 1-1 15,-2-1 0-15,-1 0-17 0,-5 1-15 16,-1 0-7-16,1 0 1 0,-3 0-14 15,-1 0-66-15,-3-2-250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2:58.49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5 81 0,'0'0'56'16,"0"0"-25"-16,2 0 1 0,-2 0-4 15,0 0 1-15,0 0-12 0,2 0-12 16,-2 2 3-16,2-2-2 0,-2 0 0 0,2 0-1 16,-2 0 3-16,0 0 1 0,0 0 4 15,0 0-3-15,0 0 1 16,2 0 3-16,-2 0 6 0,0 0-5 15,0 0 2-15,0 0-2 0,0 0 2 0,0 0 4 16,0 0 0-16,0 0-4 0,0 0-3 16,0 0 0-16,0 0 3 0,0 0-4 15,0 0-4-15,0 0 0 0,0 0 0 16,0 0 2-16,0 0-3 0,0 0-2 15,0 0 2-15,0 0 1 0,0 0 0 16,0 0-4-16,0 0 2 0,0-4-7 0,0 3 3 16,0 0 1-16,0 0 3 0,0 1-3 15,0 0 1-15,0 0 2 16,0 0 1-16,0 0-4 0,0 0-1 15,0 0 0-15,0 0 0 0,0 0-4 0,0 10-5 16,2 7 9-16,0 3 1 0,0 5-5 16,0-1 1-16,-2 3-1 0,1 1 1 15,-1 2 1-15,0 2-3 0,0 0 3 16,0 3 0-16,0-6-1 0,0 0-1 15,0-3 1-15,0-2 2 0,0-3-2 0,0-3-1 16,0-4 2-16,0-4-1 0,0-3 0 16,0-4 0-16,0-3 0 0,0 1 3 15,0-1 1-15,0 0 1 16,0 0 3-16,0 0 3 0,0 0-4 0,0 0 0 15,0 0-1-15,0 0 1 0,0 0-2 16,0-4-10-16,0 1-2 0,0 1 1 16,-1 0-5-16,1 2-11 0,0 0 0 15,-2 0-8-15,2 3-31 0,0 6-32 16,0 4-75-16,-6 2-162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2:59.56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160 76 177 0,'-2'0'60'15,"0"0"-9"-15,-2 0 9 0,2 0 5 0,1 0-16 16,-1 0-7-16,2 0-4 0,0 0-5 16,0-2-7-16,0 1-11 0,0-1-3 15,5-3 0-15,9-3-6 0,5-3 0 16,9-2 8-16,1 2-2 0,2 1-5 15,-7 4-1-15,5 3 0 0,-4 2 3 0,0 1-3 16,-4 0-2-16,-6 4-3 0,-4 6 1 16,1 2-2-16,-8 4-2 0,-2 4 6 15,-2 2-3-15,-6 3 3 16,-13 2-2-16,0 4 0 0,-8 2 1 0,0 0-3 15,-3 1-2-15,-3-1 3 0,1-1 1 16,-3 0-3-16,-3 1-1 0,0-3 2 16,-2-3 2-16,10-8-2 0,7-5 0 15,4-4-1-15,5-5-5 0,5-2-3 16,7-2 3-16,2-1 1 0,0 0 2 0,0 0-7 15,7-2 0-15,7-6 1 0,1-1 7 16,4 1-3-16,0 0 1 16,0 4 4-16,0 1 0 0,6 0-2 0,-2 2 2 15,0 1 1-15,-2 0 1 16,2 0 0-16,-2 7-1 0,-2 0 0 0,-4 1 1 15,0 0-3-15,-1-1-1 0,-3 1 3 16,3 0-2-16,-3-1-17 0,0-1-26 16,-1 1-22-16,-6 0-65 0,-2 1-150 15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3:00.46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 64 169 0,'-4'0'120'0,"0"0"-53"0,2-2 6 16,0 0-10-16,2 0-16 0,0 1-5 15,0-1-14-15,0-1-14 0,10-4-2 0,5-3 1 16,8 0 0-16,2 2 1 0,2 0 1 15,-1 1-3-15,1 6-5 16,0 1-6-16,-4 0 3 0,0 1-3 16,-6 9-2-16,-2 3 0 0,-4 1 3 15,-7 0-3-15,-4 1-5 0,0 2-3 0,-7-1 4 16,-7 3 1-16,-3-1-1 0,0-1 0 15,-2 1 2-15,-4-2 1 0,-2 1 0 16,0 1 1-16,-1-3 3 0,5-1-1 16,7-4-1-16,5-3 1 0,5-4-1 15,2-1-1-15,2-1-1 0,0 2 3 0,0 0-7 16,8 1 5-16,1 2 1 0,10-3 2 15,2 0 1-15,4 2-3 16,2-3 0-16,1 1-1 0,3 3 2 16,-2 0 0-16,-7 2-4 0,1 1 2 0,-5 1-1 15,-5 0-7-15,-2 1 0 0,-1 0-2 16,-8 2 1-16,-2-2-2 0,0 1 4 15,0 0 5-15,-4-1 4 0,-6 1 0 16,-1-2-1-16,-2 1 2 0,-1-1 0 16,-1 1 2-16,-4 0 3 0,-2 0 4 0,0 1 10 15,-2-4-4-15,2-1-11 0,0-1-1 16,-2 0-2-16,2 0-2 0,2 1-1 15,8-3-3-15,-1 1 1 16,8-1-1-16,4 1-15 0,0 3-39 0,0 0-50 16,4 3-108-16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3:01.30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89 0 47 0,'2'2'33'0,"-2"3"212"0,0 0-189 15,-2 5-28-15,-6 5 23 16,-3 4-4-16,1 3-19 0,1 9-6 16,-3 1-2-16,1 0 17 0,-1 3-14 15,7-3-11-15,-1 0-10 0,4-1 1 0,2-4 12 16,-2-6-8-16,2-6-4 0,0-3-3 15,0-3 0-15,10-2 0 0,1-3 2 16,4-3 0-16,8-1 0 0,-2 0 3 16,10 0-2-16,-1-8-3 0,5-1 1 15,-1-3 1-15,4-1-1 0,0 0 0 0,-1-4 0 16,3 0-2-16,-6 1 2 0,-2 0-1 15,-3 1 1-15,-4 2 0 16,-4 1 1-16,-4 3-3 0,-2 1 1 16,-5 4 0-16,-2 2-1 0,-5 0-2 0,1 1-6 15,-2 1-3-15,-2 0-5 0,0 0-6 16,0 0-8-16,0 0-4 0,0 0-2 15,0 1-10-15,0 2-32 0,0-3-79 16,-8 1-71-16</inkml:trace>
  <inkml:trace contextRef="#ctx0" brushRef="#br0" timeOffset="237">387 126 168 0,'0'0'283'15,"0"0"-216"-15,0 0-10 0,-6 5 2 16,-4 6-14-16,1 5-9 0,-3 5-16 16,1 8-8-16,3 5-5 0,-3 3-4 0,3 3 4 15,2-1-2-15,6-3-2 0,0-1-4 16,2-3-7-16,14-2-11 0,1-1-17 15,10-1-34-15,-1 3-35 16,1-6 51-16,-4-1-147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3:03.43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277 0 29 0,'0'0'190'0,"0"0"-88"0,0 0-43 16,0 0-3-16,-6 0-5 0,0 0-10 16,1 6-11-16,-5 5-5 0,-1 8-7 15,1 3 0-15,-1 2-2 0,1 6 0 0,2-1-2 16,3 3-5-16,-1 2-1 0,-2 4-3 15,3 0 1-15,3 1-1 16,0-1-4-16,2 1 0 0,2-2 0 16,5 1 0-16,7-6-1 0,3-6 0 0,4-3-1 15,6-4 7-15,3-5-10 0,1-3 2 16,-1-7-9-16,-3-3 2 0,-4-1 5 15,-6 0-1-15,-6-8-1 0,-1-2 5 16,-4-3 3-16,-6-1 4 0,0 0-2 16,0-2-7-16,-10 3 11 0,-5 0-3 15,-6 2-1-15,-4 1-2 0,-2 2-2 0,-3-1 0 16,-4 6 0-16,-1 3-2 0,-1 0-3 15,-2 9-2-15,-2 14-5 16,-4 8-8-16,6 3-10 0,9 2 13 16,10-5-10-16,15-6-44 0,4-5-112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3:04.13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26 0 7 0,'-3'6'16'16,"-1"-1"-6"-16,0 0-7 0,0-1-2 15,2 0 131-15,-3-4-54 0,3 1-44 16,0 0 16-16,2-1 0 0,0 0-2 0,0 0-12 15,0 0-17-15,0 0-8 0,0 1-6 16,11 2-5-16,4 0 31 0,8 1-11 16,6-4-2-16,1 0-10 0,5 0 0 15,3 0 3-15,-2 0-6 0,2-3 4 16,-5 0 3-16,-10 3-6 0,-6 0-4 15,-4 0 1-15,-7 0-1 0,-6 0-4 16,0 0 1-16,0 6 2 0,0 6 7 16,-6 5 5-16,-7 5-3 0,-6 3-4 15,-2 5-4-15,-4 2-1 0,-4 7 0 16,-1 6 1-16,-3 0 5 0,1-1 0 0,1-3-4 15,5-3 0-15,3-3-3 0,8-5-3 16,5-6-3-16,10-5-24 0,4-5-55 16,7-4-30-16,5 0-243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3:02.34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209 0 30 0,'-2'5'3'0,"0"-3"23"16,-4 1 95-16,0 0-70 0,2-3-10 0,-1 2 7 15,1-1-7-15,0 0-8 0,0 1-3 16,0-1-3-16,3 1-1 0,-1-1-3 0,2 1-5 15,0-2-3-15,0 0 3 16,0 0 3-16,0 0-4 0,0 0 0 16,0 0 0-16,0 0 1 0,0 0-5 15,0 0-3-15,0 0 0 0,0 0-5 0,0 0-3 16,0 0-3-16,3 0 0 0,9 0-4 15,3 0 12-15,6 0-2 0,2 0-4 16,4 0 1-16,1 0-1 0,1 0-1 16,2 0 3-16,-1 0-3 0,3 0 1 15,-5 0-2-15,-3-2 3 0,-6 2-1 0,-6 0-1 16,-3 0-1-16,-4-1 0 0,-3 1-5 15,-3 0-9-15,0 0-7 16,0 0-8-16,0 0-5 0,0 0-12 16,-5 0-20-16,-7 0-52 0,-1-2-118 0</inkml:trace>
  <inkml:trace contextRef="#ctx0" brushRef="#br0" timeOffset="294">10 187 119 0,'-9'11'201'15,"9"-3"-146"-15,0 2-37 0,1-3 22 16,11 5 0-16,7-1-2 0,4 0-10 15,2 1-16-15,7 1-5 16,-1-1 6-16,5 2-6 0,0-2-1 0,0 3-6 16,-1 2 2-16,1 1 1 0,-7-1 2 15,-3 1 1-15,-7-4-4 0,-5-1-1 16,-7 0 2-16,-5-2-2 0,-2 0 0 15,-5-1 5-15,-9 2 2 0,-5-4-5 16,-4 1 4-16,0-4 2 0,-1-2 12 0,-3 2-4 16,-2-4-3-16,1 2-9 0,-1-3 0 15,2 0-3-15,8 0-1 0,4 0-2 16,7 0 0-16,6 0-14 0,2 0-26 15,0 6-46-15,0 0-30 0,0 3-252 16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3:05.13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265 18 37 0,'7'-2'-4'0,"-3"1"21"0,-2-1 127 0,-2 2-67 16,0 0-28-16,0 0 3 0,0 0 1 15,0 0-7-15,0 0-10 0,0 0-8 16,0-1 2-16,0 1-3 0,0 0-3 15,0-2 0-15,0 1 2 0,-4-2-3 16,-5 2-19-16,-5-1 2 0,1 1 5 0,-6 1-8 16,-2 0 5-16,-4 3-2 15,-2 7-2-15,-1 1 0 0,-3 3 5 0,5 1-5 16,3-2-2-16,6-4 3 0,7-2 0 15,4 0-4-15,4 1-6 0,0 5-1 16,2 0 4-16,0 5-3 0,8 0 0 16,5 2 3-16,8-1 1 0,-2 3 2 15,6-1-4-15,2 1-6 0,2 3 0 16,1 0 4-16,-1 3 1 0,3-1-4 15,-5 2 3-15,-6 1 5 0,0-3-14 0,-12 0 8 16,-1-4 4-16,-8-4-1 0,0-2-1 16,-6-2 0-16,-5 0 4 0,-6-2 2 15,0-4 1-15,-3 0-1 0,1-4 2 16,-2-1-2-16,-1-1-1 0,-1-3 3 15,0 0 1-15,0 0 1 0,4-1 0 16,-2-9-2-16,5-4 1 0,5-1 1 16,5-3-3-16,4-4-6 0,2-4-1 15,10-5 1-15,11 0-4 0,4 0-5 16,7 3 0-16,6-1-8 0,4 2-7 0,2-3 1 15,0 0-3-15,-2 1 11 0,-6 2 5 16,-5 4 9-16,-8 2 4 0,-8 5 3 16,-5 2 0-16,-10 3 1 15,0-1 12-15,0 0 1 0,-12 1 2 0,-1-2-5 16,-6 1-3-16,-4 0-6 0,0 4-3 0,-2 3-3 15,4 3 0-15,0 2-5 16,4 1-12-16,4 13-16 0,1 6-17 16,-1 0-77-16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3:06.26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345 26 51 0,'0'0'-2'15,"0"0"232"-15,0 0-188 0,0 0-15 0,-4 0 0 16,0 0-6-16,2 0-3 0,-2 0-3 16,-1-1-11-16,-1 1 8 0,-2-3 5 15,1 2 2-15,-1-2 6 0,-2 0-5 16,-1 0-1-16,-2-3 11 0,-1 3-7 15,-3 2-1-15,0-1-2 0,-2 2-6 0,-4 0-5 16,2 0-4-16,-4 6 0 0,2 6 8 16,2 3-9-16,0 3-1 15,0 6 1-15,6 0 3 0,4 2-5 16,1 0-4-16,6 0 2 0,4 0 0 0,0-4-3 15,10-2 0-15,3-5 3 0,4-3 0 16,6-4-2-16,2-5-1 0,4-3 3 16,-1-2 0-16,5-12-6 0,-3-3 7 15,1-6-1-15,-4 2 3 0,-5-1-4 16,-3 1-1-16,-1-1 3 0,-3 3 1 15,-4 2 0-15,-5 2-2 0,0 5 3 0,-2 2-1 16,-2 4 1-16,-2 3 1 0,0 1 1 16,1 0 2-16,-1 0-3 15,0 0-2-15,0 1-3 0,0 3 1 16,0 5-3-16,0 6-5 0,0 6 13 0,-3 9-1 15,-1 2-5-15,-2 3 1 0,4 7 2 16,-5 9 0-16,-5 3-1 0,3 0 6 16,1-4-4-16,6-8-2 0,2 1-1 15,0-5 1-15,0-1 1 0,0-7 0 16,0-8-3-16,0-5 1 0,0-6 1 0,0-4 1 15,0-2-2-15,0-4 0 0,0-1 2 16,0 0 3-16,0 0-1 0,0 0 2 16,0 0-2-16,0 0 4 15,0 0-4-15,0 0 1 0,0 0-1 0,0 0 0 16,0 0-5-16,0 0 1 0,0 0 3 15,0 0-1-15,0 0-1 0,0 0-2 16,0 0 2-16,0 0-2 0,0 0-3 16,0 0-3-16,0 0-3 0,0 0-11 15,4-3-19-15,0-5-35 0,5-4-38 0,-3-3-134 16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3:20.96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330 182 19 0,'0'1'152'0,"0"-1"-83"0,0 0-42 15,0 0 23-15,0 0-6 0,0 0-7 16,2 0-21-16,0 0-14 0,2-3 6 16,-1 1 1-16,3 0 2 0,-4 0 1 15,0 0 3-15,-2 0 7 0,0 2-2 16,0-3 2-16,0 2 1 0,0-2-10 15,0-2 0-15,0 2-3 0,0-1-2 0,0 1-1 16,0-1-4-16,0-2 1 0,0 3 0 16,-2-1-3-16,0-1 2 0,2 4 1 15,-4-4 3-15,1-1-4 0,-5 1 2 16,4-1 1-16,-4 1-3 0,1 0 1 15,-7 0-2-15,1 0 0 0,-6 2-1 16,0 3-1-16,-2 0-1 0,-2 0-2 16,0 2 3-16,0 6-1 0,0 1-1 15,2 2 0-15,0 2 3 0,4 0-1 16,0 2-2-16,4 1 0 0,-1 1 3 0,5 2-1 15,-1 0-2-15,5 1 2 0,1 2 1 16,0 1 0-16,4-1-2 0,0 3 1 16,0 1 3-16,6-1-2 0,3 1-1 15,6-4 0-15,1 0 1 0,3-4 0 16,2 0-1-16,0-3 0 0,5-4 2 0,3-3 1 15,4-5-2-15,1-3-1 16,0 0 3-16,2-9 1 0,1-5-3 16,-3-4 1-16,-1-2 1 0,-3 0-2 15,-7-2 1-15,-4-2 2 0,-4-1 2 0,-3-3 2 16,-1-1-4-16,-7-6 4 0,2-2-1 15,-6 1-1-15,0-1-3 0,-10-1-3 16,1 5 5-16,-7 1-2 0,-1 8-2 16,-4 3 2-16,-2 7 3 0,-3 5-4 15,-11 7-3-15,1 2-5 0,-4 5 5 0,2 10 0 16,0 8-3-16,1 4 0 0,7 3 2 15,5 4-18-15,6 0-16 16,4 3-38-16,-2-6-81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4:16.06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302 9 78 0,'0'0'41'16,"0"0"-19"-16,0-2 11 0,0 2 7 16,0 0-14-16,0 0-7 0,0-1 3 15,0 1-8-15,0 0-2 0,0 0 1 16,0 0-7-16,0 0-1 0,0 0-2 15,0-1 5-15,0 1-3 0,0-1-4 16,0 1 4-16,0 0 1 0,0 0-2 0,0-2-7 16,0 2 3-16,0 0 1 0,0 0 1 15,0 0-5-15,0 0 2 0,-1 0 2 16,1 0-4-16,-2 0 3 0,2 0 3 15,-4 0-2-15,2 0 1 0,0 0-1 16,-2 0 3-16,0 0 2 0,1 0 0 0,-1-1-4 16,0 1 1-16,0 0-1 15,-4 0-2-15,3 0-2 0,-3 0 2 16,2 0 2-16,-1 0-3 0,-3 0-1 15,-1 0 3-15,1 0 2 0,1 0 17 0,1 0-16 16,0 1-3-16,3 2 0 0,-1-1-2 16,-2 3-1-16,-1-2 4 0,-1 2-2 15,3 1 2-15,-3 0-4 0,1 1 2 16,-1 2 1-16,-1 0-2 0,1 1 0 15,-1 0 1-15,1 1 2 0,0-1-3 0,5 2-2 16,-3-2 1-16,2 3 5 0,1 0-4 16,-3 0-1-16,2 0 2 15,1 2 3-15,1-2-6 0,2 0 1 16,0-1 3-16,2 2 0 0,0-1-3 0,0 1 0 15,0 0 2-15,0 3 2 0,2-1-3 16,0 1-1-16,5-1 5 0,-1-1-4 16,2-2 1-16,3 0-3 0,-1-2 3 15,3 0 2-15,2-1-1 0,3-2-2 16,-1-1 2-16,4 0 1 0,-2-3-2 0,2 0-1 15,-2-1 3-15,4-2-2 0,-4-1 1 16,2 0-2-16,-2 0 2 0,0 0 1 16,-2 0-2-16,-2-4 0 15,1 1 0-15,-5-2 4 0,1-2-6 16,-1 1 4-16,1-2-3 0,-3-1 3 0,2 2 0 15,1-3-4-15,1-3 5 0,1 0-1 16,-1-2-2-16,-2 3-1 0,-1-1 2 16,-4 0 5-16,1-1-3 0,-1-2 1 15,-2-1 9-15,0-2 2 0,-2 3-1 16,-2-1-1-16,0 4 6 0,0 0-1 0,0 1-6 15,0-1-6-15,-8 1-2 0,4-1 1 16,-5 2 0-16,-3 0-1 0,-1 0-2 16,-1 3-1-16,-7 0-3 15,0 1-3-15,-3 1 5 0,-3 2 1 0,0-2-2 16,1 2-1-16,1 1 2 0,0 0-14 15,6 1 3-15,2 0 8 0,3 2-30 16,1 0-4-16,2 0 6 0,1 1-37 16,2 3-90-16,-1 4 21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4:17.57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237 35 117 0,'0'-1'54'0,"0"-2"-22"0,0 1 9 16,0 1-4-16,0-3-4 0,-2 3-8 0,-1-3-3 15,-3 1-6-15,4 2-1 0,0-2 1 16,-4 2-4-16,3-2 4 0,-3 1-6 15,2 0-3-15,-4 1 5 0,1 1-4 16,-1 0 3-16,-1 0-6 0,-3 0-1 16,1 0-2-16,-3 0 0 0,-1 3 0 0,0 4-1 15,-2 4 0-15,1 0-2 0,3 2-2 16,2 2 3-16,-3 0 0 0,5 2-2 15,-1 1 0-15,2 1 2 16,3 4-1-16,5-4-2 0,0 0 1 0,0 1 2 16,0-1 0-16,9 2 0 0,5 0-2 15,1-1 0-15,2-2 4 0,6-1-9 16,-2-3-4-16,4-3-4 0,1-4-3 15,-1-4-2-15,2-3 5 0,0 0 7 16,-6-3 7-16,-2-7 2 0,-4-4 2 0,0 0 7 16,-5-2 8-16,-3-1 2 0,1 1-3 15,-4-4 4-15,-4 2-8 0,0 0-1 16,0-2-1-16,-2 1 1 15,-4 0 3-15,-1-3-7 0,-3 4 0 0,-1-3-9 16,1 1 5-16,-3-1-5 0,1 1-1 0,1 5-1 16,5 3-1-16,2 4-3 15,1 4-18-15,3 4-3 0,0 0-22 16,-2 2-64-16,0 8-82 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4:18.57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220 138 103 0,'0'-7'82'0,"0"2"-35"0,0-2-20 15,0 1-5-15,0 0 4 0,0 1-5 16,-4-1-15-16,0-3 8 15,-3 4 1-15,1-3 8 0,0 4-19 16,-1-1 20-16,1 3 4 0,-2-1-14 0,-1 1-4 16,-5 2 3-16,-1 0 0 0,-2 0-8 15,0 10-1-15,-2 2 6 0,3 2-8 16,-1 3-1-16,4 3-2 0,-1 8 1 15,5 0 1-15,3 3-4 0,4 1-2 16,2 3 6-16,0-2-3 0,10-1-8 0,5-1-11 16,2-5-10-16,6-5-8 0,2-5-10 15,2-6-5-15,1-4 10 0,3-6 3 16,-1 0 16-16,-3 0 26 15,0-13 0-15,-6-3 4 0,-2-2 14 16,0-3 31-16,-2-1-4 0,-5-4 1 0,-5 1-14 16,-3-2-13-16,-4 0 18 0,0 0-18 15,0-2 0-15,-11 1-1 0,-5-2-8 16,-3 0-2-16,-4 0-10 0,-1 6 4 15,3 0-2-15,1 5 0 0,3 7-2 16,8 3 0-16,3 6 1 0,4 3-2 0,0 0-45 16,2 12-34-16,0 3 14 0,0 2-155 15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4:20.71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221 183 50 0,'0'-2'18'15,"0"0"-2"-15,0-1 11 0,0 1-6 16,0-1-10-16,0 0 18 0,0 1-6 16,-2 0 0-16,0-2 6 0,0 2-2 0,-3-2 0 15,3 1 10-15,0 0-15 0,-2 0-5 16,2 2 7-16,0-4-5 15,-2 0-1-15,2 2-3 0,-1 0-1 16,-1 0-4-16,-2 0-6 0,2 3 4 0,-1-3-1 16,-1 3 2-16,0 0-6 0,0 0 4 15,-1 0-4-15,-1 0 1 0,0 0 0 16,1 4-4-16,-3 2 2 0,-1 4-1 15,-1 2-2-15,-1 1 1 0,2 4 0 16,3 1 0-16,-4 2-2 0,3 2 1 16,-1 0 1-16,3 1-3 0,-1 1 1 0,6 1 0 15,-3 1 2-15,3-2-1 0,2 0-10 16,0-1 0-16,0-3-3 15,0-1 4-15,5-1 2 0,1-1 0 16,4-1 4-16,-1-2-6 0,3-2-2 0,3-6-3 16,2 1 9-16,4-4-9 0,0 0 0 15,2-3 0-15,0 0 13 0,4 0 4 16,-3-8-5-16,-3 0-2 0,4 0 7 15,-4-1-2-15,0 0 0 0,-4-1 4 16,2-1-1-16,-3 0-1 0,-3 0 1 0,-2-1 5 16,1 0 5-16,-6-1 4 0,-1 0-5 15,-1 0 8-15,2-2 3 0,-4-1-8 16,2-2 0-16,-3-1-3 15,-1-2-6-15,0-2 10 0,0-2 1 0,0-3-17 16,2-1 1-16,0 0-1 0,-2 0 0 16,0-2 2-16,-5 2-3 0,-9 4 3 15,1 0-5-15,-2 6 5 0,-6 2-8 16,2 4-4-16,-4 5-3 0,4 8-11 15,-4 0-4-15,0 0-36 0,-8 10-70 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4:25.05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48 0 14 0,'0'0'67'0,"0"0"-51"15,0 0-12-15,0 0 18 0,0 0 14 0,0 0-10 16,0 0-19-16,0 2 5 0,0-2 16 15,0 2-6-15,0-1 3 0,0-1 5 16,0 0-8-16,0 0-6 16,0 0 0-16,0 0 2 0,0 0 7 0,0 0-4 15,0 0-6-15,0 0-4 0,0 0 2 16,0 0 0-16,0 0-8 0,0 0 1 15,0 0-1-15,0 0 0 0,0 0 2 16,0 0-2-16,0 0 3 0,0 0 0 16,0 0-1-16,0 0 3 0,0 0 0 0,0 0-1 15,0 0-3-15,0 0 3 0,0 0 0 16,0 0 0-16,2 0-3 0,-2 0 0 15,0 0 1-15,0 0-7 0,0 4-1 16,0 3 1-16,0 1 3 0,0 5 1 16,0 4-5-16,0-2 3 0,0 4 2 15,0 4-4-15,0 1 0 0,-2 5 1 16,-2-3 2-16,0 1-2 0,4 0-3 15,-2 1 2-15,-2 0 3 0,2-2-3 16,2-4 0-16,-1-6 0 0,-1-2 2 0,0 1-3 16,0-4 0-16,2-2 2 0,-2 0-1 15,2-2 1-15,-2 0-3 0,2-4 2 16,0 0 2-16,-2-1-3 0,2-2 1 15,0 0 2-15,0 0 3 0,0 0 0 16,0 0-2-16,0 0 5 0,-2 0 0 16,2 0-2-16,0 0-5 0,0 0 3 15,0 0-1-15,0 0-5 0,0 0 0 16,0 0 3-16,0 0 0 0,0 0-2 15,0 0 0-15,0 0 1 0,0 0 1 0,0 1-2 16,0 0-1-16,0 1 2 0,0-2 1 16,0 0-3-16,0 0 3 0,0 0-2 15,0 0 1-15,0 0-2 0,0 0 0 16,0 0 2-16,0 0 1 0,0 0-2 15,0 0 1-15,0 0 2 0,0 0 0 16,0 0-2-16,0 0-1 0,0 0 3 16,0 0-2-16,0 0 1 0,0 0-2 15,0 0 2-15,0 0 0 0,0 0-2 16,0 0 0-16,0 0 1 0,0 0 2 15,0 0-3-15,0 0-1 0,0 0 2 0,0 0 1 16,0 0 0-16,0 0-2 0,0 0 0 16,0 0 2-16,0 0-2 0,0 0-1 15,0 0 3-15,0 0 0 0,0 0-2 16,0 0-1-16,0 0 3 0,0 0 0 15,0 0-2-15,0 0 0 0,0 0 1 0,0 0 1 16,0 0-3-16,0 0-1 16,0 0-1-16,-2 0-5 0,0 0-5 15,-1 0-59-15,-3-1-19 0,2-2-133 16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4:26.31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269 13 47 0,'0'2'114'0,"0"-2"-56"0,0 0-18 15,0 0 1-15,0 0 8 0,0 0-7 0,2 0-12 16,-2 0-8-16,0 0 0 16,0 0-5-16,0 0 2 0,0 0-5 15,0 0-3-15,0-2-1 0,-2-2 0 16,-4 2-4-16,1 0-1 0,-3 0-3 0,-4 2 0 15,3-1 2-15,-3-1-4 0,-3 2 1 16,0 0 1-16,-2 0 0 0,0 0-2 16,1 8-1-16,-3 1 1 0,0 1 1 15,2 5-2-15,-6 2-2 0,6 1 2 16,2-1 2-16,3 2-5 0,6 0 0 0,1 3 1 15,5 0 3-15,-2 1-2 0,2 0 0 16,0 0 1-16,0-2 0 16,7 0-2-16,5-1 3 0,1 2-3 15,1-3-4-15,5-1 4 0,0-4-1 16,8-3 1-16,1-3-5 0,1 0 9 0,3-6-2 15,1-2-5-15,-3 0 5 0,3-7 1 16,-3-5 0-16,-1-3 2 0,-3-2-2 16,-3-3 1-16,-4 1 0 0,-3-1 4 15,-7 1 3-15,1-1-1 0,-6-2 4 16,-4 0 4-16,0-3-8 0,0-1-2 0,-14 0 4 15,-1 0-6-15,-4 1-1 0,-4-1-3 16,-6 6-1-16,-1 3 2 16,-4 7-7-16,-1 8-3 0,1 2-5 15,1 5 1-15,7 12-7 0,7 0-1 0,5 3-39 16,1-2-80-16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4:27.30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78 0,'0'0'46'0,"0"0"-5"16,2 0 31-16,-2 0 0 0,0 0-23 0,0 0-16 15,0 0 0-15,0 0 6 0,0 0-7 16,0 0-5-16,0 0-3 0,0 0-3 16,0 0-7-16,0 0-7 0,0 0 1 15,0 0 0-15,0 6-9 0,0 5-4 16,4 3 10-16,-2 6 6 0,-2-1-4 15,0 2-7-15,0 4 4 0,0-1-1 16,2 1-2-16,-2-1-1 0,2-2 0 16,-2 0 1-16,0-1-1 0,2-1-1 15,-2-2 2-15,0-4 1 0,2-2-3 0,-2-4 1 16,0-2 0-16,0-1 1 0,0-4-1 15,0-1-3-15,0 0-3 0,0 0-9 16,0 0-12-16,0 0-7 0,0 0 5 16,0 0-23-16,2-3-36 0,-1-7-79 15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4:27.97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74 0 55 0,'0'0'148'0,"0"0"-77"16,0 0-28-16,0 0 10 0,0 0-3 15,0 0-14-15,4 0-11 0,-4 0 0 0,0 0 1 16,0 0-7-16,0 4-7 0,0 4-3 16,0 2 5-16,0 3 4 0,0 3-4 15,0 0-1-15,-5 2 3 0,3 1-7 16,-2 2-1-16,-2 2 0 0,0 1-2 15,3-2 11-15,-5 0-10 0,2 0-2 0,-1 0-3 16,-1-1-1-16,4-1-1 0,0-6 0 16,2-1 0-16,0 0 0 0,1 1-1 15,-1-1 2-15,2-2 0 16,0-2-8-16,0-4-9 0,-2 1-12 0,2-1-19 15,0-1-18-15,-2-4-21 0,-2 0-108 16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4:28.71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 0 92 0,'0'0'152'0,"0"0"-86"0,2 0-27 16,-2 0 4-16,0 0 2 0,0 0-2 15,0 0-11-15,0 0-6 0,0 0-5 16,0 3-4-16,0 1-4 0,0 3-3 15,0 1-1-15,-2 5-5 0,-1-2-2 16,1-2-4-16,0 1-2 0,0 0-10 16,2 0-18-16,0 1-10 0,0 1-22 0,0-3-31 15,0 1-141-15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4:29.03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0 0,'0'3'72'0,"0"-2"-1"16,0 1-16-16,0 1-36 0,1 0-14 16,1 1-3-16,0 0-2 0,2-1 2 15,0 0-23-15,0-1-60 16,-2 1-13-16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4:29.17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60 0,'0'3'1'16,"0"1"-21"-16,0 2-9 0,0-1 17 15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4:29.46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10 0,'0'0'25'0,"0"0"-32"16,0 0-11-16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4:32.99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21 0 37 0,'0'14'95'15,"0"-4"-88"-15,0-5 2 0,0 0 9 16,0 3-10-16,-2-1 21 0,-2-1-18 15,2 0-6-15,2-1 3 0,-2-2 0 16,2-1-2-16,0 2 1 0,0-1 0 16,0-1-7-16,0 1 0 0,0-2-1 15,0 2 2-15,0-1-2 0,0 6 4 16,0 4-1-16,-2 3 3 0,0 4 79 15,0-5-74-15,2-3-38 0,0-3 12 16,0 0-11-16,0 5 7 0,0 4-38 0,0 2 29 16,0 0 89-16,0-7-130 0,0-5 32 15,4-4 38-15,-2-2 0 0,-2 0 24 16,2 0 3-16,-2-1-12 0,0 0-11 15,0 0 7-15,2 0 3 0,-2 0-13 16,0 1-1-16,0-1-1 0,0 0 2 0,0 0-1 16,0 0-1-16,2 0 5 15,-2 2 2-15,2-2 7 0,-2 0-1 16,0 0 0-16,2 1 5 0,-2 0 12 15,0 0-15-15,0 0-14 0,0 1-1 0,2-1-1 16,1 2-25-16,-1-3-10 0,0 0-10 16,-2 1-36-16,2 5-24 0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4:32.38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34 0,'2'1'63'0,"0"-1"159"0,-2 1-168 0,2-1-30 16,2 2 20-16,-4 2-18 0,0 2-6 15,0 4 2-15,2 2-13 0,-2 1-1 16,0 1-8-16,0 1 0 0,0 0-6 16,3 3-4-16,3 3 0 0,0-1-45 15,0-1-35-15,-4-3-120 0</inkml:trace>
  <inkml:trace contextRef="#ctx0" brushRef="#br0" timeOffset="145">40 374 8 0,'-2'2'214'15,"2"-2"-188"-15,0 3-34 0,0 0 9 16,0 2-1-16,0 1-7 0,0 2-29 16,4-1 5-16,0 3 2 0,-4 0-35 0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4:31.31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36 107 1 0,'0'0'90'0,"-2"0"-61"0,0 0-5 16,2 0 2-16,0 0-13 0,0 0 20 0,0 0-12 16,0 0-16-16,0 0 0 0,0 0 5 15,0 0 11-15,0 0 8 16,0 0 0-16,0 0-5 0,0 0 0 15,0 0-5-15,0-2-1 0,2-3-8 0,6-1 0 16,-1-3 2-16,5 2-2 0,-3-3-2 16,5 2 2-16,-5-2 2 0,5 2 3 15,-7 4-4-15,3-2 0 0,-3 1 0 16,3 1-2-16,-2-3-1 0,1 1 1 15,1 2-5-15,-1 1-3 0,1 1-3 0,-1 2 5 16,-1 0-3-16,-1 0-1 0,1 0 1 16,2 5 2-16,-3 6 0 0,-5 3 0 15,4 3 3-15,-6 3-2 16,0 3 1-16,0 3 0 0,-6 2 0 0,-3 0-3 15,-5 2 3-15,-3 1-2 0,-2 1 1 16,-2 1-1-16,-4-1 1 0,2-3-3 16,2-4 3-16,0-5-3 0,2-5 1 15,4-2 5-15,0-4-13 0,7-4 6 16,2-2-1-16,3-2-2 0,1-1 1 0,2 0-5 15,0 0-3-15,0 0 1 0,0-9 0 16,0 0-10-16,5-2 12 0,7-1 2 16,-1-1 1-16,3 3-3 0,-3 2 6 15,4 2 4-15,1 1-3 0,1 2 0 16,0 1 2-16,4 2 0 0,2 0 1 15,2 0 10-15,-1 0 0 0,1 2-8 16,-2 4 4-16,2-1 1 0,-6 1-2 16,-2 1-6-16,-1-1 0 0,-3-1 0 15,0 1 6-15,-1-2-24 0,1-1 2 16,2-1-19-16,-1-2-11 0,3 0-50 0,0 0-64 15,-6-8-8-15</inkml:trace>
  <inkml:trace contextRef="#ctx0" brushRef="#br0" timeOffset="520">874 138 0 0,'0'-3'125'0,"-6"-3"-14"15,-2 2-69-15,1-2 10 0,-5 3-8 16,3-1-3-16,-3-1-11 0,1 3-7 16,1 1 0-16,-5 1-8 0,-2 0-7 0,0 0 6 15,-3 2 2-15,1 4-3 0,4 1-4 16,-2 3 8-16,2-1-3 0,3 0-9 15,-1 3-1-15,3 2-1 0,5 3-2 16,-3 2-1-16,8 2 0 0,0 1-1 16,0 0 2-16,2 2-4 0,9 0 0 0,7-1 2 15,1 0 3-15,5-6-4 16,5-2-2-16,3-6-1 0,1-4 1 15,3-4 0-15,-1-1-3 0,-3-2 5 16,0-11 3-16,-1-2-9 0,-6-1 14 0,-2-1-5 16,-8 1 5-16,-6 2-1 0,-3-4 4 15,-6 1 3-15,0-2 0 0,-4-1-1 16,-7 3 0-16,-4-2-5 0,-1-2 1 15,-5 3-3-15,-3 0-3 0,-3 1-1 16,-6 1 0-16,3 1-3 0,-1 3-6 0,5 7-11 16,5 4 5-16,5 1-13 0,7 6-20 15,-1 5-51-15,1 6-208 16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4:34.68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 0 58 0,'-4'3'132'0,"0"-3"-81"15,4 0-18-15,-1 0 14 0,-3 0 1 16,4 0-15-16,0 0-8 0,0 0 1 0,0 0-1 16,-2 0-6-16,2 0-3 0,0 0-6 15,0 0 3-15,0 0-4 0,0 0-1 16,0 0-4-16,6 0-4 15,3 0 2-15,8 3 16 0,4 0 2 0,0-2-14 16,0 3 1-16,0-1-8 0,-6 2 1 16,1-2 1-16,-5 1 2 0,-3 4-4 15,-2-3-1-15,-3 4 2 0,-1 1 0 16,-2 2 0-16,0 1-1 0,-4-1 2 15,-7 3-2-15,0-3 1 0,-1-1-3 0,1 1 3 16,1-3-1-16,-1-2-1 0,3 1 1 16,-2-1 2-16,3-2 1 15,3 1-2-15,0-4-1 0,4-2 1 0,0 0-2 16,0 0-4-16,0 1-7 15,4 2 0-15,4 2 15 0,3-1-3 0,2-1 0 16,3 1 1-16,1-4 2 0,2 2-3 16,0 0-1-16,-2-2 1 0,0 3 0 15,-1 0-1-15,-1-2-2 0,-6 4-6 16,-1 0 7-16,-2-2-5 0,-2 2 1 15,-1 1 6-15,-3 2 2 0,0 0-2 0,0 3 3 16,-7 0 1-16,-1 0 0 0,1 2-2 16,-3 0-1-16,0 0 2 0,1-3 1 15,-3 2-4-15,1-2 3 0,0 0 2 16,1 2 3-16,-3-3-2 0,3-1-3 15,-1 0-2-15,1-1 1 0,3-1-2 16,3-1-6-16,-2-5-12 0,4 1-15 16,2-1-31-16,0 0-98 0,0-1-67 15</inkml:trace>
  <inkml:trace contextRef="#ctx0" brushRef="#br0" timeOffset="516">830 55 226 0,'-6'0'71'0,"-2"-4"-37"16,1 3 14-16,-5-2-13 0,1 1-3 15,-2 1-1-15,-1 1-3 0,1 0-10 0,-2 0 3 16,-3 0 0-16,5 0-2 15,-4 1-7-15,2 5 1 0,-3 5 0 16,3 1-4-16,-2 3-6 0,2 3 0 16,3 1 1-16,1 5-1 0,3 0-3 0,4 0-3 15,4 1 3-15,0 0-1 0,6 0-3 16,7 0 2-16,3-3 3 0,3-4-3 15,6-2-1-15,1-4-4 0,7-7-3 16,1-4-2-16,0-1 3 0,3-2 0 16,-3-8 9-16,-1-4 0 0,-1 0 5 0,-7-5-3 15,0-1 16-15,-6 3 13 16,-4-2-10-16,-6 1-1 0,-5 1 9 15,-4-2-7-15,0-1-7 0,-9 0-5 16,-5 0 3-16,-3 1-5 0,-6 1-4 16,-2 1-2-16,-3 2 2 0,-1 3-3 0,-3 4-2 15,3 5-2-15,6 3 0 0,0 0 2 16,10 4-9-16,0 9-22 0,5 1-20 15,0 2-20-15,1-5-26 0,3-1-109 16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4:40.14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56 0,'2'2'20'0,"2"-2"-8"0,-2 1 84 0,-2-1-48 16,0 0-21-16,0 0-7 16,0 0 15-16,1 1 6 0,-1-1-14 15,0 0-1-15,0 1 2 0,0 0 0 16,0 0-6-16,0 0-6 0,0 0-5 0,0 0-7 15,0 2-4-15,0 4-2 0,0 2 6 16,0-1-3-16,0 4-5 0,0-2-20 16,0 1-18-16,-3 0-31 0,1 1-32 15,0-2-96-15</inkml:trace>
  <inkml:trace contextRef="#ctx0" brushRef="#br0" timeOffset="158">2 307 99 0,'0'2'183'0,"0"-1"-159"16,0-1-10-16,0 0 12 0,0 0 4 16,0 0-20-16,0 0-17 0,0 0-31 15,4 0-49-15,-1 0-42 0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4:41.76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544 23 56 0,'0'0'20'16,"2"0"-20"-16,-2 0 7 16,0 0 48-16,0 0 38 0,0 0-62 15,0 0-10-15,0 0 19 0,4 0 0 0,-2 0-14 16,-2 0-10-16,0 0 3 0,0 0 5 15,0 0 1-15,0 0-1 0,0-1-1 16,0 0-11-16,-2-1 0 0,-4 2 1 16,4-3-3-16,-4 0-4 0,2 1 3 15,1 0-1-15,-5 1-1 0,2-1-1 0,-1 0 0 16,-1 1 1-16,0 0-4 0,-1 1-1 15,-1 0 4-15,1 0-2 0,-1 0-3 16,-1 1-2-16,-1 8 2 16,-3 4-2-16,0 3 0 0,0 4-1 0,-1 4 2 15,5 1 0-15,-1 6-1 0,3 0-2 16,7 1 1-16,2-1 3 0,0-3-3 15,2-2-3-15,9-4 2 0,1-5-1 16,3-4-5-16,-2-4 1 0,6-5-1 16,0-4 6-16,2 0-2 0,4-11 2 0,-2-6 3 15,0-3-1-15,0-3 3 0,-4 1-1 16,0 0 2-16,-5 0 1 0,-1 1-1 15,-6 4-1-15,-1 2 6 0,-2 3 0 16,-4 5 0-16,0 0-2 0,0 4 3 16,0 3 0-16,0 0-6 0,0 0-3 15,0 0-2-15,0 0 0 0,0 0-4 16,0 10 0-16,0 3 4 0,0 7 6 15,-4 3 0-15,-2 1-3 0,3 1 1 16,-1 1 0-16,-4 0-2 0,4 2 0 16,-1-1 1-16,-1-2 1 0,-2 0-2 0,5-2-1 15,-1-2 2-15,0-4-2 0,2-5 1 16,-2-2-4-16,4-3-2 0,0-2-9 15,0-2-14-15,0-2-2 16,0-1-18-16,4 0-17 0,0 0-28 0,5-4-62 16</inkml:trace>
  <inkml:trace contextRef="#ctx0" brushRef="#br0" timeOffset="536">1084 33 42 0,'-4'-3'13'16,"0"1"143"-16,-3-1-85 0,1 1-10 15,0-1 10-15,-1 2-23 0,-5-1-15 0,4 1-6 16,-5 0-2-16,0 1-2 0,-1 0-4 16,-1 0-5-16,0 0-1 0,-4 4 4 15,4 5-2-15,-6 1-2 0,1 5-3 16,-2 2 0-16,1 3 0 0,1 2-4 15,5 1-2-15,6 0 0 0,1 1-5 0,8-3-1 16,0 0 0-16,0-4 0 16,11-1 1-16,5-5-5 0,5-4 2 15,2-3 2-15,1-4-3 0,-1 0-3 16,2-13 5-16,2-5 2 0,0 2 0 0,-5-4 0 15,-2 1 2-15,-3 1 0 0,-2 3 1 16,-4 0-1-16,-1 4 2 0,-4 2 0 16,-4 4 1-16,0 3 2 0,-2 2 5 15,0 0 1-15,0 0-4 0,0 0-2 16,0 0-4-16,0 0-1 0,0 7-4 0,0 3-1 15,0 7 2-15,-8 5 5 0,0 6-3 16,1-1 0-16,-5 4 3 16,1 1-1-16,1-2-1 0,-3-1-2 15,7-3 1-15,0-4 1 0,3-6-5 0,3-3 2 16,0-3-3-16,0-3-14 0,0-1-4 15,7-5-21-15,5-1-40 0,-1-1-71 16,-1-14-186-16</inkml:trace>
  <inkml:trace contextRef="#ctx0" brushRef="#br0" timeOffset="1840">0 638 49 0,'0'0'23'0,"2"0"-22"0,0-1 2 15,-2 0 105-15,2 1-38 0,-2-1-49 16,2 1 13-16,0-1 21 0,-2 0-13 16,0 1-16-16,0 0 4 0,0 0 3 15,0 0-5-15,0 0-7 0,0 0-6 0,0 0 1 16,0 0-5-16,0 0-3 0,0 5-6 15,3 2-1-15,3 5 20 0,2 2-8 16,-2 1-6-16,-3 3 0 16,3 3-3-16,-2 1-4 0,2 2 3 0,-3 3-1 15,1 1-2-15,2-1 0 0,-4 0 3 16,2-2 0-16,-2-2-2 0,-1-2-1 15,3-3-1-15,-4-4 2 0,2-1-2 16,0-3 2-16,-2-2-1 0,0-3 0 16,0-2-1-16,0-2-3 0,0 0-3 0,0-1-7 15,0 0-5-15,0 0-11 0,4 0-17 16,2 0-45-16,1-10-22 0,1-3-47 15</inkml:trace>
  <inkml:trace contextRef="#ctx0" brushRef="#br0" timeOffset="2396">542 696 46 0,'0'0'18'16,"0"-2"118"-16,0 1-63 0,0-3-27 15,-4 2-2-15,2-1-9 0,-3 0-1 16,-1 0-8-16,-2 1-4 0,-1-1 3 0,-1 3 2 16,1 0-8-16,-5 0-3 0,3 0-8 15,-3 4 5-15,5 4-3 0,-5 0 1 16,3 3-2-16,-2 3 0 0,1 3-2 15,-1 0 3-15,3 4-6 0,3 1 1 16,1 1-4-16,4 0-2 0,2 1-1 16,0-2 2-16,0-2-1 0,2 0 0 15,8-1-3-15,3-3 2 0,2-1 0 16,4-3-2-16,2-2-1 0,2-4 0 15,4-3-1-15,-2-2-5 0,-1-1 3 0,3 0 4 16,-4 0 5-16,-2-10-2 0,0-2 1 16,-8 1 3-16,1-1 0 0,-7-2 1 15,1 1-1-15,-4-2 5 16,-2 0 0-16,-2 0 0 0,0 0 5 0,0-2-6 15,-4 1-1-15,-4 0 0 0,-1-3-4 16,-3 0 3-16,-3-1-5 0,2 2 0 16,-1 4-1-16,1 4 4 0,5 4-1 15,-1 6-2-15,1 0-4 0,1 0-6 16,1 13-13-16,2 3-7 0,2 3-15 0,2-2-43 15,0 0-83-15,0-3-136 0</inkml:trace>
  <inkml:trace contextRef="#ctx0" brushRef="#br0" timeOffset="2881">1195 699 56 0,'0'-3'163'0,"0"0"-104"16,-6-1-18-16,2 1 3 0,-2 1 5 16,2 0-13-16,-1-1-6 0,-1 2-2 15,-2 0-1-15,1 1-9 0,-1 0 5 16,1 0-3-16,-3 0-5 0,-3 0 3 15,-1 0-1-15,-1 6-1 0,-2 0-4 16,0 1-5-16,-2 3 1 0,3 2 3 16,1-1-7-16,2 1-2 0,3 1 0 15,2 1-1-15,3 1-1 0,1 2-4 0,2 2 0 16,2 2 4-16,0-1-1 0,0 0 0 15,8 0-2-15,1-3 2 0,6 0 1 16,3-2-5-16,5-4 0 0,-2-4-1 16,5-5-3-16,3-2 2 0,0 0 1 15,-1-4 5-15,1-10 2 0,-3-1 0 0,-1-4 3 16,-4-1-2-16,-4 3 5 0,-5-2 1 15,-4 3 2-15,-5 1 4 16,-3-2 3-16,0 1-6 0,-5-1 1 16,-9 1 0-16,1 1-3 0,-8-1-6 0,0 0 1 15,-2 2-2-15,-4 3-1 0,-3 4-4 16,1 6-3-16,-1 1-2 0,1 7 0 15,0 11-6-15,3 6-5 0,5 3-12 16,3-1-28-16,7-4-89 0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5:17.64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664 819 50 0,'2'0'120'0,"1"0"-7"0,-1-1-70 16,-2-3-5-16,4 2 10 0,-4-1-13 15,2 2-11-15,-2 0-8 0,0 1-6 16,0-1 1-16,0 1 0 0,0 0 3 16,0 0-2-16,0 0 1 0,0 0-1 0,0 0 2 15,0 0 0-15,0 0-7 16,0 0 2-16,4-1-2 0,7-2 5 15,1-4-2-15,3-1-5 0,2 3 2 16,6-3-1-16,2-2 2 0,5 0-4 0,5 1 4 16,1-1 1-16,0 0-4 0,0 3-2 15,-3 1 3-15,-3 4-4 0,-5 2-3 16,-6 0 0-16,-2 2 1 0,-3 9 0 15,-1 2-2-15,1 2 2 0,-5 1 1 16,-1 3-3-16,-6 2 1 0,0 6 3 0,-1 1 0 16,-1 1-2-16,0 1 0 0,0-1 0 15,-3 1 1-15,-13 4 0 16,-1 1-6-16,-2 2 5 0,-6-1 3 15,-1 2-2-15,-3-1-1 0,-3 3 1 0,-3-3 1 16,3-2 0-16,1-9-3 0,6-4-1 16,3-3 2-16,4-6-3 0,1-2-6 15,4-3 0-15,3-4 1 0,5-3 2 16,1-1-6-16,2 0 4 0,0 0 4 15,2-7-8-15,0-6-7 0,6-3-2 16,5-1 13-16,4 1 3 0,4 3-1 0,2 0 0 16,2 2 7-16,0 3-2 0,2 3-1 15,2 3 5-15,-1 1 9 16,3 1-1-16,-2 0-2 0,-2 1 1 15,-3 8-1-15,3 3-1 0,-2 0-5 0,-2 1-2 16,0 2 3-16,0-2-3 0,0-2-1 16,4 0-1-16,2-2-8 0,9-3-17 15,6-6-19-15,2 0-61 0,2-14-220 16</inkml:trace>
  <inkml:trace contextRef="#ctx0" brushRef="#br0" timeOffset="1136">3186 792 13 0,'4'0'13'16,"0"0"-2"-16,-2 0 93 0,-2-1-19 15,0 1-50-15,0-2-8 0,2 0 6 16,-2 2 9-16,0 0-3 0,0 0-12 16,0 0 1-16,0 0 2 0,0 0-3 0,0 0 0 15,0 0 2-15,0 0 5 0,0 0-3 16,0-1-5-16,-10-3-13 0,1-1-16 15,-9 1 1-15,1 1 1 0,-4 2 0 16,-6 1-1-16,-1 0 1 0,-3 4 0 16,1 6 2-16,1-1 4 0,6 2 0 0,2 0 0 15,6 0 1-15,0 1-2 16,5-1-3-16,3 5-4 0,1 3 1 15,4 2 3-15,2 3-2 0,0-1-2 16,9 3 2-16,9 0 3 0,1 0-2 0,2 2 0 16,4-2 0-16,-1 2 1 0,1-2 0 15,2 1-2-15,0-1 3 0,-3 3-3 16,1-2 3-16,-4-1-3 0,-4-2 1 15,-3-4 1-15,-5-2 0 0,-1-1-2 16,-4-1 0-16,-2 3 3 0,-2 5-1 0,0-2 1 16,-10 0 1-16,-3-2 1 0,-4-1 1 15,-3 0-4-15,-1-2-2 16,0-2 2-16,2-5 5 0,0-1-6 15,-2-3 0-15,-2-2 1 0,1-2-1 0,1-2-1 16,-2 0-3-16,2-5 4 0,5-5-1 16,-1-3 1-16,10-5 0 0,-1-4-5 15,6-5-2-15,2-10 3 0,4-6-4 16,13-1-1-16,6 1-1 0,4 3 2 15,5 4-5-15,2 3 4 0,5 3 0 0,1 2 2 16,5 3 0-16,1-1 1 0,0 4 1 16,0 2 5-16,-2 0-2 0,0 2 3 15,-6-1-1-15,-4 4 1 16,-3 1-3-16,-7 0 7 0,-4 4 0 0,-9 1 0 15,-7-3 7-15,0 0 5 0,-2-2-7 16,-2-1-2-16,0-4 1 0,0 0 5 16,-6 1-2-16,-4-2-9 0,-1 2-2 15,-3 4 6-15,-3-1-5 0,-2 4-5 16,-2 2 0-16,0 3 2 0,0 4-9 15,0 2-10-15,0 0-2 0,6 7-4 0,4 5-18 16,5 3-25-16,0 1-76 0</inkml:trace>
  <inkml:trace contextRef="#ctx0" brushRef="#br0" timeOffset="2072">5611 719 70 0,'4'0'277'0,"-4"0"-223"0,0 0-33 16,0 0 38-16,0 0-7 0,0 0-26 15,0 9-20-15,0 5-13 0,0 5 39 16,0 7-1-16,0 6-14 0,-2 6-7 0,-5 1 2 16,-3 6-1-16,-3 0-7 0,-4 1 4 15,-1 2 3-15,-1-6-6 0,2 3-7 16,2-6 4-16,1-4 0 0,7-7-2 15,1-4-2-15,4-6 1 0,2-1-2 16,0-4-1-16,4-1-1 0,9-3-1 0,10-3 3 16,2-4 4-16,11-2-2 0,3 0-2 15,3-10 5-15,-2-4-5 16,-2 1-5-16,2-1 0 0,2 1 2 15,2-1 1-15,3 0-2 0,-1 1 5 0,0 1 3 16,-2-1-1-16,-2 2 0 0,-4 0-1 16,-4 2 5-16,-3-1-5 0,-3 3 2 15,-7 2-3-15,-5 0 4 0,-5 3-3 16,-7 0-5-16,0 1-8 0,0 1-8 15,-4-2-8-15,0 0-6 0,0 1-1 0,0-3-22 16,0 0-70-16,0-1-99 0</inkml:trace>
  <inkml:trace contextRef="#ctx0" brushRef="#br0" timeOffset="2405">6111 988 55 0,'6'4'341'0,"-4"0"-316"0,0 2 20 15,2 0 26-15,1 6-22 0,-1 2 4 16,-2 6-15-16,-2 6-13 0,0 2 9 16,0 4-16-16,0 1-11 0,-6 0 4 15,-1 2-5-15,-1-1-3 0,0 0-2 0,3 0 2 16,-1 5-2-16,-2-1-2 0,3 2-1 15,1-4 5-15,2-3-4 16,2 0-14-16,0 1-5 0,0-1 13 0,0-1-14 16,0-7-84-16,0-6-44 15,0-3-113-15</inkml:trace>
  <inkml:trace contextRef="#ctx0" brushRef="#br0" timeOffset="9202">2203 47 66 0,'0'-3'26'16,"0"1"-7"-16,0 2 8 0,0 0 6 15,0 0 7-15,-1 0-9 0,1 0-17 0,0-1-3 16,0 0-2-16,0 1 3 0,0 0 6 15,0 0 8-15,0 0 2 0,0 0 1 16,0 0-5-16,0 0 4 0,0 0-4 16,0 0-11-16,0 0-6 0,0 0-3 15,0 0-2-15,0 0-2 0,0 0-2 16,0 0 1-16,0 0-1 0,0 0-4 0,0 0 2 15,0 0 0-15,0 0 0 16,0 0 4-16,0 0 0 0,0 0 2 16,0 0 4-16,0 0-2 0,0 0 2 15,0 0 0-15,0 4-1 0,0 3 9 0,0 1-6 16,0 2 1-16,0 2-5 0,0 1 0 15,0 1-1-15,1 3 1 0,-1 1-3 16,2 2-2-16,2 2 2 0,-2 1 1 16,0 0-4-16,0 3 2 0,0-1 1 15,0 2 1-15,-2-1 0 0,0 4-3 0,0-3 3 16,0 0-1-16,0 2 0 0,0-1 0 15,0 2-1-15,0 0 3 16,0 2 0-16,2 2-4 0,-2-1 1 16,3 3 1-16,1-2 1 0,0 1-4 0,0 1 4 15,-2 0-2-15,4-1 1 0,-5-1-1 16,5-3 0-16,-2-2 2 0,0-2-1 15,-2-2-1-15,0 0 0 0,0 0 2 16,-1-1 0-16,1 2-1 0,-2-3 0 16,0 1-1-16,4 1 4 0,-2 0-4 0,0-1 2 15,-2 0 0-15,0-1 1 0,0 0-1 16,0 0-2-16,0 1 0 0,0 1 2 15,0-1-1-15,0 2-2 16,0-3 3-16,2 1-1 0,0 3-3 0,0 0 2 16,0 1 3-16,0-4-3 0,-1 3 0 15,1-1 0-15,-2 0 2 0,0 3 0 16,2-2-2-16,-2 1 1 0,0-2 0 15,0 3 4-15,0-2-3 0,0 1 0 16,0 2 2-16,0-3-2 0,0 2-1 0,0-1 0 16,0 1 1-16,0-2-1 0,0 2-1 15,0 0 0-15,0-1 0 0,0 2 1 16,0-4-2-16,4 3 1 0,0-4 0 15,-2 1 1-15,2-2-2 0,-3-2 1 16,-1 0 1-16,0 0 0 0,0 0-1 16,0-1 0-16,0 4 3 0,0 1-3 15,0 2 2-15,0 2 0 0,0 2 0 16,-1 0-1-16,-1-4-1 0,0 1-1 15,2-1 2-15,0-3-1 0,0-1-1 0,0 1 1 16,0 1 1-16,0 1-1 0,0 0 0 16,-2 0 0-16,2 2 0 0,0-2 1 15,0 3-2-15,-2-1 1 0,2 2 2 16,-2 0-3-16,2 1 0 0,0 0 1 15,0-1 2-15,0-3-2 0,0 2-1 16,0-3 0-16,0-2 3 0,0 0-2 16,0-1 0-16,0-1 0 0,0 0 2 15,0-1-1-15,0-3-3 0,2 4 3 16,-2-1 0-16,2 1-1 0,-2 2-1 15,0 1 1-15,2-3 2 0,0 2-2 0,0-2-1 16,-1-3 1-16,1-3 1 0,0-1-1 16,2-1-1-16,-4 2 0 0,2 0 3 15,0 1-1-15,-2-3-2 0,2 1 2 16,0-2-2-16,0-1 2 0,0-1-1 15,-1-4 1-15,1 0 0 0,0-2-1 16,-2-1-1-16,0 1 1 0,0 1 2 16,0-2-2-16,0 2 0 0,0-4 0 15,0 2 1-15,0-2 1 0,0-1-3 16,2 1 1-16,0-1 1 0,-2-2-1 0,0 0 0 15,0 0 0-15,0 0 3 0,0 0 1 16,0 0-5-16,0 0 4 0,0 0 1 16,0 0-4-16,0 0-15 0,2-5-15 15,4-14-28-15,3-10-91 0</inkml:trace>
  <inkml:trace contextRef="#ctx0" brushRef="#br0" timeOffset="11023">4356 0 103 0,'0'0'97'0,"0"0"-49"16,0 0-17-16,0 0 3 0,0 0 0 15,0 0-6-15,2 0-7 0,0 0-4 16,-2 0-3-16,0 0 0 0,0 0 1 16,0 0 2-16,0 0 5 0,0 0-4 15,0 0 1-15,0 0-5 0,0 0-2 16,0 0-9-16,0 0-3 0,0 6-3 0,0 5 0 15,0 8 7-15,-2 4 2 0,2 4-5 16,0 4 2-16,0 4-2 0,0 2-2 16,0 1 1-16,0 3 2 0,0 4-2 15,0 1-1-15,0 7 2 0,-2 2 1 16,-2 2 8-16,0 1-5 0,2 1-1 15,-3 5 0-15,3 1 2 0,-2-1-5 16,0-3 1-16,2-4 2 0,0-3-5 16,0-3 2-16,2-1 0 0,0 0-1 15,0 2 2-15,0-3-3 0,0 2 3 0,0-4 1 16,0 1-1-16,0-1-2 0,0-1 4 15,0 1-2-15,0-2 1 0,0 4-3 16,0-5 0-16,0 2 2 0,0 0-1 16,0-4-2-16,0 5 1 0,0-3 3 15,0 0-2-15,0 1-2 0,0-4 2 0,0 0 1 16,0-1-3-16,0-3 1 15,0 0 1-15,0-2 2 0,0-2-2 16,0 1 0-16,0-1 0 0,-2-3 4 16,0 0-4-16,1-3-1 0,1 3 0 0,0-3 2 15,0 1-2-15,0-1 0 0,0 0-1 16,0-3 3-16,0-3-3 0,0 0 1 15,0-3 0-15,0 1 0 0,0-1 2 16,0 3-3-16,0 0 2 0,0-2 2 16,0-1-1-16,-4 1-2 0,2-2 2 0,-2 2 0 15,2-1-2-15,2-1 0 0,-4 1 0 16,4-1 1-16,-4-2-1 15,4 0 0-15,-1 1 0 0,-1 0 0 16,-2 1 0-16,4 1-1 0,0 2 1 0,-2 2 2 16,-2 4-1-16,2-1-1 0,-2 1 4 15,2-1-1-15,1-1-3 0,-1 1-2 16,0-1 2-16,-2 2 2 0,2 0-2 15,2 0-2-15,0 1 3 0,-2 0 1 16,2 3-1-16,0-1-1 0,0-1 1 0,0 2 0 16,0-1-1-16,0-1 0 0,0 1 2 15,0-1 1-15,0 0-3 0,0-1-1 16,0-2 2-16,0-1 1 15,0-1-2-15,0-1-1 0,0-2 2 0,0 1 1 16,0-2-2-16,0-1 0 0,0 0 1 16,0-2 1-16,2 1-3 0,-2-4 2 15,0 0-1-15,0-1-1 0,0-2 1 16,4-3 0-16,-2-1 0 0,-2-2 1 15,0-1-2-15,0 0 0 0,0-2 1 16,0 2 2-16,0 0-2 0,0 1-2 0,0 4 3 16,2-1-1-16,0 3 1 15,-2-2-2-15,1-2 3 0,-1-2-1 0,0-3-1 16,0 0-1-16,0 1 1 15,2 0 2-15,-2-2-2 0,0 1-1 0,0-1 2 16,0 0 3-16,0 0-4 0,0 0 0 16,0 0 2-16,0 0 1 0,0 0-2 15,0 0-1-15,0 0 0 0,0 0-9 16,0 0-13-16,0 0-14 0,0-7-21 15,0-8-51-15,0-7-268 0</inkml:trace>
  <inkml:trace contextRef="#ctx0" brushRef="#br0" timeOffset="12743">0 1812 0 0,'1'3'0'0,"-1"-2"154"0,0-1-104 16,0 2-38-16,0-2 4 0,0 0 10 15,2 0 2-15,-2 0-14 0,0 0-7 16,0 0 12-16,0 0 9 0,0 0 3 0,0 0 2 16,0 0 0-16,0 0-4 15,0 0-14-15,2 0-4 0,-2 0-3 16,4 0-5-16,0 0-6 0,4 0 1 15,5-3 3-15,4 1 3 0,6-1-3 0,4 1-3 16,3 1 1-16,1-1 4 0,-1 0-3 16,1 1-2-16,5-2 4 0,2 2 0 15,0-3-2-15,4 2 0 0,2 0-2 16,0 0 3-16,4 2 0 0,1-2-2 15,-1-1 1-15,0 3 2 0,0-2-2 0,-1 1-1 16,1 1 2-16,2-1 1 0,-1-1-3 16,3 0-1-16,1 0 3 0,6-1 3 15,4 0 1-15,6 0-7 16,2 0 2-16,7 0 1 0,2-2-1 0,4 0-1 15,0 2 1-15,0-1 1 0,0-2-1 16,2 3-1-16,1-1 1 0,-3 1 3 16,2 1-2-16,-4-2-4 0,-2 0 4 15,1 2 0-15,-5 1-2 0,-4 1 0 16,1 0 2-16,-2 0 0 0,3 0-1 0,0 0-1 15,5 0 1-15,3 0 1 0,0 0-1 16,2 0-1-16,0 0 2 0,0 0 0 16,-2-3-1-16,-2 0 0 0,2 1 0 15,-2-1 1-15,-2-2-1 16,-2 0-1-16,-3 2 1 0,-4 1 0 0,-4 1 0 15,-6-1 0-15,-4 2 1 0,-2-1-1 16,-7-1 0-16,4 2-1 0,-2 0 1 16,3-4 3-16,1 1-1 0,-1 0 0 15,1-1 1-15,5 0 1 0,-2-2-6 16,4 1 2-16,2 0 3 0,-3-3-2 0,-1 3 0 15,-6-2-3-15,-3-3 3 0,-2 5 1 16,-2-2-2-16,0 0 1 0,-6 1 0 16,2-1 5-16,0 2-6 15,-4-2-1-15,2 2 3 0,1 2-3 0,-1-1 1 16,2 2-1-16,2-2 2 0,-2 1-1 15,0-1 0-15,0 1-1 0,-2 2 1 16,0-1 2-16,-1-1-3 0,-5 2 0 16,-1-2 3-16,-5 0-2 0,3 0-1 15,0 0 2-15,1-3-1 0,2 2 0 0,3 1 2 16,1-2-5-16,-2-1 6 0,3 1-2 15,1-3-1-15,0 3-1 0,4-3 2 16,2 3 1-16,2-1-3 0,-1 1 0 16,3 0 1-16,0 1 1 0,0-1-2 15,-1 0 0-15,3-1 1 0,-2 2 3 16,-1 0-4-16,1-1 0 0,-2 1 1 15,1 0 2-15,-3 1-3 0,2-1 0 16,0 4 0-16,-6-4 2 0,2 2-1 16,-4 2-1-16,0-1-1 0,-3 1 4 0,-1-1-2 15,2 0 0-15,-3-1 0 0,1 0 1 16,-1 2 0-16,-3-4-3 0,-1 4 4 15,-3-1-1-15,1-2-1 0,0 2 0 16,-4-1 0-16,2-2 1 0,-3 3-1 16,3 1-2-16,-2-2 2 0,-4 2 2 15,2 0-2-15,-6-2-2 0,3 1 1 16,-3 0 2-16,-6 1-2 0,1-1 0 15,-6 1 1-15,0 0 2 0,-2 0-1 16,-2 0-1-16,0 0 2 0,0-2 2 0,0 1-3 16,0 1 4-16,0 0 0 0,0 0 0 15,0 0 4-15,0 0-5 0,0-3 2 16,0-2-4-16,0-1-32 0,0-4-18 15,-10 0-34-15,-1 0-187 0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5:33.54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77 34 37 0,'3'5'5'0,"-3"-4"131"0,0 2-116 15,0 0 8-15,0-3 17 0,2 3-16 0,-2 0-3 16,0 1-13-16,0-1-3 0,0 4-1 15,0-2-3-15,0 1 1 0,0-2 2 16,0 3-1-16,0-1 2 16,0 3-4-16,0-1 4 0,0 2-3 0,-4 0 12 15,3 1-12-15,-1 2-4 0,2 0 2 16,-2 1 8-16,-2 3 1 0,2 0-10 15,0 3-1-15,0 1 8 0,-2 1-5 16,2 1-3-16,1 3 1 0,-1-1-1 16,2 1-1-16,-2 2-3 0,2 1 3 0,-2 1-1 15,2 1-2-15,0 1 0 0,0 0 5 16,0-1 0-16,0 0-2 0,0 1 1 15,0-2 8-15,0 1-3 0,-4 0 0 16,0-1 0-16,0 2 1 0,-3-3 0 16,3-1-4-16,-2 1-2 0,2-4 1 15,-1-2-4-15,1-3 2 0,0 0-3 16,2-1 1-16,2 1 2 0,0-3-3 15,0-1-1-15,-2 0 2 0,2 3 2 16,0 5-3-16,0-5 2 0,0 0-2 0,0-3 3 16,0-5-3-16,0 0 1 0,2 0 2 15,-2-3 0-15,0-1-2 0,0-4 0 16,0 0 1-16,0-2 0 0,0 1-1 15,0-2 0-15,0 0 2 0,0 1 0 16,0 0-1-16,0-1 0 0,0 0-1 16,0 0 2-16,0 0-18 0,0 0-21 15,0-4-55-15,0-6-128 0</inkml:trace>
  <inkml:trace contextRef="#ctx0" brushRef="#br0" timeOffset="1112">2217 0 1 0,'0'1'8'15,"0"0"8"-15,2 1 15 0,0-2 116 16,-2 0-90-16,0 0-30 0,2 0 11 16,0 0-3-16,-2 0-1 0,0 0-8 0,0 0-7 15,0 0-2-15,0 0-4 0,0 1-2 16,0-1 0-16,0 2-1 0,0 0 1 15,0-1 2-15,0 3-27 0,0 4 17 16,0 4 11-16,0 3-12 0,0 4 0 16,0 2 1-16,0 2 1 0,0 1-4 15,-2 3 2-15,2 1-1 0,0 4 0 16,0 2-1-16,0 3 0 0,0 1 2 15,0 4-3-15,0 0 1 0,2 2 2 16,2 3-3-16,2 2 4 0,1-2 0 0,1 0-3 16,0 3 2-16,1-3 1 0,-1 1-4 15,-1-1 11-15,-1-4-5 0,-4-6-1 16,0-3-1-16,0-6 1 0,-2-5-1 15,0-1 0-15,0-6-2 0,0-3 0 16,0 0 0-16,0-5 1 0,0-1-4 16,0-3 4-16,0-1 0 0,0 0-1 15,0-2-1-15,0 2-3 0,0-2-19 16,0 1-20-16,0-2-49 0,0-2-163 15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5:38.47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0 352 17 0,'0'2'32'0,"0"-2"133"0,0 0-105 16,0 0-27-16,0 0 11 0,0 0-7 0,0 0-10 15,0 0-9-15,0 0-7 0,0 0-4 16,1 0 0-16,7 0 0 0,0 0 8 15,-1 0 6-15,1 0-5 0,0 0-5 16,-3 0-5-16,1 0-3 0,4 0-1 16,7 0 1-16,4 0-1 0,7 0 12 15,9 0-6-15,3-2 0 0,4 1 2 0,0 0-8 16,-1 0 0-16,3-1 2 0,0 0-1 15,-2-1-1-15,0 2-1 0,-2 0-2 16,-6-1 3-16,0 1-3 16,1 0 1-16,-1 1 2 0,2-1 2 0,2 1-4 15,4 0-1-15,0 0 1 0,3 0 0 16,3 2 0-16,2 1 0 0,-1-1 3 15,1 1-3-15,1-3-1 0,1 1 1 16,-1-1 1-16,2 1 0 0,-1-1-1 16,-3 0 0-16,1 0 2 0,-3 0-1 0,1 0-1 15,1 0 0-15,1 0 0 0,3-2 1 16,3-2-1-16,-1-1 1 0,0 1 3 15,0-1-4-15,-1-1 0 0,-1 1-1 16,-4 0 2-16,1 0-1 0,3 2 0 16,-1 0 2-16,3-2-3 0,0 2 0 0,2 1 1 15,2-2 0-15,2 2 0 16,0-3 0-16,4 3 0 0,-4 0 0 15,2 0 0-15,-2 0 1 0,-2-1-1 16,0 0-1-16,0 0 3 0,2-1-1 0,0 0-2 16,0 2 0-16,6-4 3 0,-2 2-1 15,5-3-1-15,2 2 0 0,-1 0 1 16,1-1 0-16,1 0-3 0,-3-1 2 15,5 2 0-15,-1 1 0 0,0 0 0 16,-3 0-1-16,-3-1 1 0,-1 2 0 0,-2 0-1 16,-2 1 1-16,-4 0 0 0,-2 1 1 15,-2-1-2-15,4 2 0 16,-2 0 2-16,2 0 0 0,2 0-2 15,-3 0 0-15,1-1 3 0,-2-1-1 0,0 1-2 16,4 0 2-16,-4 1 0 0,-2-1-1 16,-1-3-1-16,-3 1 1 0,1 0 1 15,-1 0 0-15,0 0-2 0,3 0 1 16,-1-3 2-16,2 1-2 0,1-1 0 15,-3 2-2-15,4 0 4 0,-2 1-4 16,1 1 4-16,-5-1-3 0,0 1 1 0,-1-3 1 16,-3 2-3-16,7-1 2 0,-5-1 1 15,7 2 0-15,-1 1-2 16,-4-3 0-16,5 1 2 0,-3 0 0 15,-4-1-1-15,1 1 0 0,-4-2 1 0,-10 2 0 16,-4-1-2-16,-9 2 1 0,-8 0 3 16,-4-1-2-16,-3 0 0 0,-2 1 2 15,-1 1 0-15,1 1-2 0,1-1-1 16,1 0 0-16,-1 1 3 0,1-1-2 15,-6 1-2-15,2-1 1 0,-3 1 4 0,3-1 2 16,-2 0 0-16,0 2-1 16,1-1-2-16,-3 1 0 0,-2 0-1 15,2-1 1-15,-2 1 0 0,2-1-4 16,0 0 2-16,4 0-2 0,3-2 1 0,1 0 1 15,-1 0-4-15,3 0 1 0,-1 0 1 16,3 1 1-16,3 2-2 0,2-2-1 16,4 2 4-16,-6-1-3 0,-4 1 0 15,-7 0 2-15,-2 0-2 0,-4 0 1 16,0 0 1-16,0 0-3 0,0 0-17 0,0 1-15 15,-4 3-26-15,-9-1-15 16,-8-3-175-16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5:50.42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5149 360 38 0,'0'0'65'0,"0"0"-20"16,0 0-14-16,0 0 0 16,0 0 5-16,0 0 2 0,0 0 2 15,0 0-3-15,0 0 3 0,0 0-7 0,0 0-3 16,0 0-5-16,0 0-2 0,0 0-2 15,0 0-4-15,0 0-2 0,0 0-3 16,0 0-4-16,0 0 1 0,0 0-3 16,0 0 3-16,0 0 1 0,0 0 1 15,0 0 0-15,0 0 2 0,0 0 0 0,0 0 0 16,0 0 0-16,0 0-7 0,0 0 4 15,0 2-7-15,0-1-4 0,0 0 0 16,0 4-4-16,0 6-3 16,3 3 4-16,-1 5 8 0,2 1-2 0,-2-1-2 15,0 2-1-15,2 1 1 0,-2-1 1 16,0-2-3-16,-1 2 2 0,1-3 2 15,-2-1 3-15,2 0-3 0,-2-3-1 16,0-1 2-16,0-2-2 0,0-1-1 16,0 0-1-16,0-3 1 0,2-1 1 0,-2 0 0 15,2-2-3-15,-2 1 3 0,0-2 0 16,0 0-3-16,0-3-4 0,0 1-2 15,0-1-6-15,0 2-8 0,0 1-10 16,0-1-10-16,2 1-4 0,6-1-24 16,3-2-34-16,2 0-49 0</inkml:trace>
  <inkml:trace contextRef="#ctx0" brushRef="#br0" timeOffset="628">5650 417 3 0,'6'0'9'0,"-4"0"93"15,0-1 60-15,-2 0-94 0,2 1-18 16,-2-4-15-16,0 2 3 0,0 1 2 0,0-1-15 16,0 1-2-16,0-2-2 0,0-1 0 15,-4 1-2-15,0 0-2 0,-2 0-2 16,-1-1-2-16,-1 1-2 0,1-1 1 15,-1 1-5-15,-2-1-1 0,-3 2 3 16,3 1-4-16,-3 1-1 0,2 0-1 16,-3 0 1-16,1 0-4 0,2 7-2 15,-5 0 1-15,5 3-1 0,-3 2 0 16,1 3-1-16,2 1 2 0,-1 1 1 15,5 1 0-15,-1 1-4 0,2-2 2 0,2 4 1 16,2 0 1-16,2 0-1 0,0-1 0 16,0-1 2-16,4 1-2 0,4 0-1 15,1-2 1-15,5 0 2 0,3-3 1 16,2-1-2-16,4 0 1 0,0-4 2 15,4-1-2-15,-3-2 0 0,3-3 1 0,-2-1-1 16,-2-3 0-16,0 0 0 16,5-3 3-16,-1-4-2 0,4-8 1 15,1 2-1-15,-3-4-3 0,3-3 5 16,-5-1-2-16,-2-2 2 0,-4 0 1 0,-4-2 1 15,-4-1-2-15,0-1 3 0,-5-2-1 16,-4-1 6-16,-4-1-9 0,0-2 0 16,-4 5-1-16,-5 2 3 0,-3 7-6 15,-1 4 3-15,-6 4-1 0,-4 1-2 16,-8 4-3-16,-1 6-5 0,-1 0 9 0,5 0-4 15,1 12-4-15,4 3-1 0,4 6-18 16,0-2-6-16,4 6-28 16,3-2-20-16,5-3-15 0,-3-2-214 15</inkml:trace>
  <inkml:trace contextRef="#ctx0" brushRef="#br0" timeOffset="8230">6125 34 89 0,'0'0'100'0,"0"0"-84"0,2 0-4 16,-2 0 13-16,0 0 2 0,2 0-11 15,-2 0-4-15,0 0 2 0,0 0 1 16,0 0-1-16,0 0 3 0,0 0 1 15,0 0-4-15,0 0-2 0,0 0 0 16,0 0-3-16,0 0-1 0,0 0-1 16,0 0-4-16,0 0 4 0,0 0-4 15,0 0-2-15,0 0 1 0,0 0 0 0,0 0 0 16,0 0-1-16,0 0 3 0,0 0 0 15,0 0 3-15,0 0-8 0,-4 0 2 16,4 0 0-16,0-1 1 0,0 0-2 16,0 0 1-16,0 0 1 0,-3 0 0 15,1 0-2-15,0 0 3 0,0-1 0 16,-2 1-2-16,0-2 2 0,1 1 1 15,-1 0 1-15,-2-3 1 0,0 5 1 16,1-3-2-16,-3 2-2 0,2-1 1 16,-3 1 3-16,-3-1-1 0,1 2-3 15,-1 0-2-15,1 0-1 0,-1 0 1 0,1 0 0 16,-1 0 0-16,3 5-1 0,-1-1 1 15,1 2-2-15,1 0 1 0,1 2-1 16,-1 1 1-16,4 1 1 0,-2 2 0 16,3-1-3-16,1 2 2 0,2 0 0 15,0 0-1-15,0 0 1 0,7 0 2 16,5-1 3-16,-1-1-2 0,4-2 2 15,1 1-1-15,1-5-1 0,0 1 6 16,2-2-12-16,0-1 6 0,-2-3-1 16,1 0-1-16,-3 0-1 0,-2 0 3 0,-3-6 1 15,1-1-1-15,-5-3-12 0,2 0 21 16,-3 1-2-16,-1-2-4 0,0 0-1 15,0 0 6-15,0-4-3 0,-4 0-3 16,0-1 6-16,0 0-4 0,0 1 0 16,0 0-6-16,-4 3-1 0,-6 1 1 15,-1 4-5-15,-6 5-15 0,-4 2-21 16,-4 2-8-16,0 11-8 0,-2 0-69 15,8 1-196-15</inkml:trace>
  <inkml:trace contextRef="#ctx0" brushRef="#br0" timeOffset="10095">6284 432 35 0,'0'0'111'16,"0"0"-56"-16,0 0-6 0,0 0 11 16,0 0-6-16,0 0-9 15,0 1-10-15,0-1 1 0,0 1-1 0,0-1-4 16,0 0-5-16,0 0 4 0,0 0-7 15,0 0-2-15,0 0-3 0,0 0-3 16,0 0-3-16,0 0-5 0,2 0-5 16,-2 0 0-16,4 0-6 0,5 0-5 15,6 0-1-15,6 0 16 0,4 0-6 0,-2-1 0 16,-2 0-2-16,-2 1 2 0,2 0 0 15,-6 0-1-15,1 0-1 0,-7 0 2 16,-1 0-5-16,-4 0-8 0,-1 0-5 16,-3 0-9-16,0 2-7 0,0 1-7 15,0 0 1-15,-3 5-2 0,-9 0-29 16,-3-2-102-16,-2-2-43 0</inkml:trace>
  <inkml:trace contextRef="#ctx0" brushRef="#br0" timeOffset="10278">6181 636 12 0,'0'4'348'0,"0"-4"-331"0,0 1-8 0,9 1 54 16,5-1-5-16,3 1-10 0,6 0-17 15,4-2-8-15,-1 0-5 0,5 0-9 16,-3 0-4-16,3 0-5 0,-4 0 2 15,1 0-10-15,-3 0-29 0,2 0-27 16,-2 0-30-16,-4-2-93 0</inkml:trace>
  <inkml:trace contextRef="#ctx0" brushRef="#br0" timeOffset="10703">6959 324 265 0,'0'0'93'16,"0"0"-41"-16,0 0 19 15,0 0-11-15,0 0-18 0,0 0-15 16,0 0-6-16,0 0-6 0,0 0-7 15,0 0-6-15,0 3-3 0,0 8-3 0,0 4 13 16,0 4 15-16,0 0-14 0,0-1-7 16,0 1 5-16,0 3 10 0,0 1-14 15,0 1-1-15,-3-3 1 0,1-1-2 16,0 1-3-16,0-4 4 0,-2 3-1 15,2-5-1-15,-2-2 0 0,2-3 1 0,0-2-1 16,2-1-3-16,-1-1-6 0,-1 1-6 16,2 0-21-16,-2 0-30 15,0 1-25-15,-6-4-48 0</inkml:trace>
  <inkml:trace contextRef="#ctx0" brushRef="#br0" timeOffset="12078">2082 532 90 0,'0'0'54'15,"0"0"-20"-15,0 0 14 0,0 0 18 16,0 0-4-16,0 0-23 0,0 0-11 0,0 0 1 15,0 0 2-15,0 0-2 0,0 0-4 16,0 0-9-16,0 0 1 0,0 0-3 16,0 2-8-16,0 7-5 15,0 4 13-15,0 7 5 0,0-1-11 0,-4 4-1 16,1-1 2-16,-3 0-5 0,2 1-1 15,-2-1-2-15,4-2 5 0,-3 0 1 16,1-2-6-16,-2 0-1 0,2-1 2 16,2-1 0-16,-1-3-5 0,-1 1 3 15,4-3 1-15,-2 1-1 0,0-3-1 0,2-2-1 16,0-3-5-16,0-2-13 0,0 1-16 15,0-2-9-15,6-1 5 0,7 0-8 16,-2-3-55-16,3-10-166 0</inkml:trace>
  <inkml:trace contextRef="#ctx0" brushRef="#br0" timeOffset="12518">2376 640 36 0,'2'-4'-28'0,"0"2"304"15,-2-4-225-15,0 2-12 0,0 0 21 16,0-1-13-16,0 3-8 0,-2-2-7 16,-2 0-8-16,0 1-3 0,1 1-6 15,-3 0-5-15,-2 1 3 0,1 1-2 16,-1 0-3-16,-2 0 1 0,1 0-3 15,-6 4-3-15,1 6-3 0,-1 5 0 16,0 2 0-16,3 3-1 0,1 3-2 0,1 1 1 16,3 1 1-16,-3-3 1 0,8 0-1 15,0 0 0-15,2-4-2 0,0 0 3 16,0-3-6-16,10-3 1 0,3-2 2 15,6-2-4-15,4-4 3 0,4-3 3 16,0-1 2-16,3 0-2 0,1-4-1 16,-3-7 2-16,-1 0 2 0,-8-2 2 15,-6-1-1-15,3-1 4 0,-7 0-2 16,-3-1 3-16,0-3-2 0,-3 0 8 15,-3-4-4-15,0-2-3 0,0 0-2 16,-3-3-5-16,-3 1 1 0,-2 3 0 0,-3 5-2 16,-1 5-2-16,-5 5 0 0,6-1-6 15,-3 5-10-15,3 3-14 0,3 2-6 16,1 0-29-16,-3 0-36 0,1 4-164 15</inkml:trace>
  <inkml:trace contextRef="#ctx0" brushRef="#br0" timeOffset="13639">2849 462 7 0,'4'3'201'0,"-2"-3"-94"0,-2 0-67 0,2 0 10 16,4 0-7-16,1 0-10 0,1 0 3 16,5 0-13-16,1 0-6 0,3 0-6 15,-2 0-2-15,2 0-2 0,-2 1-8 16,-1-1 1-16,-1 3 0 0,-1 0-2 15,-1 2-21-15,-1 2-9 0,-3 1 3 0,-1 3-54 16,-4 0 8-16,-2-3-45 0</inkml:trace>
  <inkml:trace contextRef="#ctx0" brushRef="#br0" timeOffset="13830">2817 729 203 0,'6'1'205'0,"-1"-1"-184"15,3 0 15-15,3 0 18 0,8 0-21 0,4-1-14 16,6-6-12-16,0 3-6 0,3-1-3 16,-1 2 3-16,1 3-4 15,2 0-31-15,-1 0-24 0,-1 0-27 16,-3 0-176-16</inkml:trace>
  <inkml:trace contextRef="#ctx0" brushRef="#br0" timeOffset="15975">3261 419 87 0,'0'0'54'0,"0"0"-37"0,0 0 3 16,0 0 7-16,0 0-8 0,0 0-6 15,0 0-9-15,0 0-2 0,0 0-4 16,0 0 1-16,0 0 5 0,0 0-4 0,0 0-3 16,0 0 0-16,0 0 0 0,0 0 3 15,0 0-1-15,0 0 2 0,0 0 5 16,0 0 10-16,0 0 9 15,0 0 0-15,0 0 0 0,0 0-10 0,0 0 1 16,0 0 2-16,0 0 3 0,0 0-2 16,0 0-6-16,0 0 0 0,0 0-1 15,0 0-3-15,0 0 0 0,0 0-3 16,0 0-1-16,0 0-1 0,0 0-1 15,0 0-3-15,0 0 5 0,0 0 0 0,0 0-3 16,0 0 1-16,0 0 0 0,0 0 0 16,0 0-1-16,0 0 0 0,0 0-2 15,0 0 2-15,2 0-3 0,-2 0 0 16,0 0 3-16,0 0-1 15,0 0-2-15,0 0 1 0,0 0 1 0,0 0 2 16,0 0-4-16,0 0 2 0,0 0-1 16,0 0 2-16,0 0-2 0,0 0-2 15,0 0 4-15,0 0-4 0,0 0 1 16,0 0-1-16,0 0 2 0,0 0 0 15,0 0-3-15,0 0 3 0,0 2-4 0,0 1 7 16,2 0-2-16,0-1 0 0,0 2 3 16,0 0-3-16,0 0-1 0,-2 2 0 15,2 1 2-15,-2-1 0 0,0 6-1 16,0 3 0-16,0 0 1 0,0 1 10 15,0 0-7-15,0 1-5 0,0-2 2 16,-2 0 2-16,-2-1-2 0,2-2-3 16,2-4 2-16,0 1-2 0,0-2 2 15,0-2-1-15,0 0 0 0,0-3-1 16,-2 1 1-16,2-1 1 0,0 0-2 0,-2 1 2 15,2 0-2-15,-2 1 2 0,2 2-2 16,0-3 2-16,0-1-1 0,0 2-1 16,0-4 4-16,0 1-3 0,0-1-3 15,0 2 3-15,0-2-2 0,0 3-8 16,0-2 1-16,0 1 0 0,0-1-1 15,0 0-8-15,0 2-14 0,0-2-28 16,0-1-55-16,0 0-155 0</inkml:trace>
  <inkml:trace contextRef="#ctx0" brushRef="#br0" timeOffset="16647">3571 527 118 0,'1'-1'136'0,"-1"-1"-83"0,0-1-26 15,0-1 4-15,0 1 14 0,0 0-14 16,0 0-6-16,0 1-11 0,0 1 6 16,-1 1-4-16,-1-1 1 0,0-1-2 0,-2 1-2 15,-2 0-10-15,-1 1-4 0,-1 0 0 16,-4 0-2-16,3 0 2 15,-3 5-2-15,-1 4 1 0,0 4 4 16,-3 4-1-16,3 2-2 0,2-2 1 0,1 1 8 16,3 2-7-16,1-3-4 0,4 1 1 15,-2-4 5-15,4-1-3 0,0 1-4 16,4 0 4-16,9-1 0 0,6 0 7 15,4-2-1-15,2-6-3 0,-2-2 0 16,4-3-1-16,-1 0 2 0,1 0-4 0,-4-3 4 16,-4-7 1-16,-2 0-1 0,-5-2 1 15,-3 0 3-15,-1-2 5 0,-6 0 2 16,0-1 11-16,-2-1-3 16,0-3-6-16,0-1-9 0,-4-3-1 0,0 1-1 15,-4-2-7-15,1 4 0 0,-3 1 3 16,-1 1-3-16,-3 4-3 0,-1 2-13 15,-2 6-6-15,2 6-20 0,-2 0-8 16,-1 0-30-16,1 9-98 0</inkml:trace>
  <inkml:trace contextRef="#ctx0" brushRef="#br0" timeOffset="17607">63 506 8 0,'4'0'181'16,"-4"0"-92"-16,0 0-27 0,0 0-1 16,0 0-10-16,0 0 2 0,0 2-11 15,0-1-5-15,0 0-7 0,0 0-8 0,0-1-4 16,0 0-7-16,0 2-6 0,0 1-3 15,0 5-4-15,0 5-1 0,-4 3 12 16,1 4 1-16,-1 0-3 16,-2 1-3-16,2 2 3 0,-1 2-1 15,-3-2-3-15,2 0 1 0,-1-4-1 0,-1-1-1 16,4-2-3-16,0-3 1 0,2 0-1 15,0-4 0-15,2-4-1 0,0 2-1 16,0-3-14-16,0 1-15 0,8-3-16 16,4-2-5-16,7 0-5 0,0-8-74 15,-2-6-203-15</inkml:trace>
  <inkml:trace contextRef="#ctx0" brushRef="#br0" timeOffset="18026">395 619 39 0,'6'-4'-16'15,"-2"2"288"-15,-2-1-178 0,-2 0-80 16,0-1 41-16,0 3 0 0,0 0-15 16,0 1-17-16,-2 0-3 0,-2-3 0 0,-5 3-8 15,1 0-5-15,-5 0-7 0,-3 0-1 16,-1 0-4-16,0 5 4 0,2 5 3 15,-2-2 0-15,5 4-3 0,1 1 0 16,-1 3-1-16,3 2 1 0,3 2-1 16,2 1-2-16,4-1 6 0,0 0-2 15,2-2-4-15,8-1 4 0,1-2 2 16,4-3-3-16,2-3 3 0,4-3-2 15,4-5 0-15,0-1 5 0,6 0-5 16,-3-5 1-16,-1-6 3 0,-2-2-2 0,-2-2-2 16,-4-1 0-16,-6 0 4 0,-1 0 2 15,-7 2-3-15,-1-1 5 0,-2 2-3 16,-2-2 4-16,0 1-1 0,-2-2 2 15,-6-1-1-15,-1 0-5 0,-3-1-1 16,3 1-2-16,-3 1-1 0,1 2 1 16,1 5-3-16,1 3-3 0,-1 1 4 15,3 5-7-15,-1 0-21 0,-3 0-13 16,-1 10-9-16,3 4-6 0,-1-3-39 15,1 1-147-15</inkml:trace>
  <inkml:trace contextRef="#ctx0" brushRef="#br0" timeOffset="19141">794 508 70 0,'0'2'191'16,"6"-2"-107"-16,-4 1-84 0,2-1 18 16,3 1 40-16,9-1-3 0,1 0-24 15,2 0-20-15,0 0-3 0,-2 0-1 16,-2 0-8-16,3 0 1 0,-5-1-2 15,-2 1-21-15,3 0-12 0,-7 0-10 0,-1 0-35 16,-6 0-164-16</inkml:trace>
  <inkml:trace contextRef="#ctx0" brushRef="#br0" timeOffset="19319">754 704 78 0,'8'3'222'16,"3"-3"-187"-16,3 0 20 0,1 0 2 0,4 0-24 15,0-1-6-15,2-3-16 0,2 1-10 16,0 1-1-16,-2 0 1 0,0 2-22 16,-4 0-32-16,-4-1-42 0,-3-2-176 15</inkml:trace>
  <inkml:trace contextRef="#ctx0" brushRef="#br0" timeOffset="19636">1182 534 358 0,'1'0'69'0,"-1"0"-25"16,0 0 30-16,0 1-13 0,0 0-27 15,0 0-21-15,0 1-5 0,0 3-4 0,0 5-8 16,-5 5 8-16,-3 7 6 0,-1-2-5 15,-5 1 0-15,1-2-4 0,1-1 0 16,3 1-1-16,3-6-10 0,2 0-15 16,4 0-24-16,0-5-21 0,0-2-18 15,4-6-86-15</inkml:trace>
  <inkml:trace contextRef="#ctx0" brushRef="#br0" timeOffset="19995">1367 553 59 0,'0'-3'-53'16,"0"0"367"-16,0 1-275 0,-2-2-5 16,-2 1 15-16,0 2-9 0,2-1-7 0,0 2-12 15,-5 0-5-15,3 0-3 0,-8 0-13 16,3 5 0-16,-1 3 1 0,-1 2 3 15,3 1-4-15,1 1-2 0,3 3-2 16,2-1 2-16,0 0 1 0,2-1-2 16,0-2 6-16,0-2-8 0,4 0 4 15,0-5 1-15,3 2 0 0,3-4-2 16,1-2 2-16,1 0 4 0,1 0 1 15,0-3-1-15,-3-5 0 0,1 0-3 16,-3 0 5-16,-2 0 1 0,-2 0-1 0,-4-1 0 16,0-1 2-16,0 2-3 0,0-3-3 15,-4-1-3-15,-4-1 1 0,0 0-5 16,5 0-5-16,-3 4-11 0,2 3-7 15,4 1-16-15,0 3-16 0,0 2-55 16,0 0-123-16</inkml:trace>
  <inkml:trace contextRef="#ctx0" brushRef="#br0" timeOffset="20348">1546 527 54 0,'-4'-2'-52'0,"-2"1"312"0,3-4-203 15,-1 3-2-15,-2 1 0 0,2-1-17 16,2 2-3-16,-1 0-16 0,3 0-6 16,-4 0-6-16,-2 7-8 0,-2 2 0 15,-1 2 1-15,3 1 3 0,-1 1-2 16,5 0-3-16,-2 2 1 0,4 1 1 15,0-2-1-15,0 0-2 0,6 1 6 0,3-5-10 16,4-2 3-16,1-1 4 0,-1-4 1 16,0-3 3-16,1 0-3 0,-5 0 5 15,-1 0-1-15,0-5 3 0,-3-4 1 16,-1-1 4-16,-2 1 6 0,0-2-7 15,-2 0-2-15,0-1-4 0,-4-1 0 16,-5 1-3-16,-5-1-7 0,-1-2 1 16,-2 2-6-16,-4-1-21 0,2 4-23 15,0 2-17-15,3 3-73 0,3 5-101 16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6:34.16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150 0 37 0,'2'1'276'0,"-2"-1"-232"16,0 0-17-16,0 2 29 0,0-1-1 15,0 1-27-15,0-1-23 0,0-1-5 16,0 1 4-16,0 0 2 0,0 0-5 16,0 1-1-16,0 2 5 0,0-1 12 15,0 0 4-15,0 0-1 0,0 0-3 16,0 0-3-16,0 4-2 0,-2-1-3 0,-4 5 0 15,2 2-1-15,-3 4-5 0,-3 5-4 16,-3 4 5-16,0 3-2 0,-5 4 0 16,3 1 0-16,2 0-1 0,1 1 0 15,1 1-1-15,-1-4 0 0,7 0 1 16,-1-4-1-16,4-1-1 0,2-4 2 0,0-2-2 15,2-3 2-15,9-2-2 16,5-3 3-16,5-3 1 0,5-6 0 16,7-2 1-16,1-2-2 0,6 0-2 15,0-2-4-15,2-4-2 0,0-4 2 0,-2-1 2 16,2-1-2-16,-2-1 1 0,0 0 2 15,-3 2 1-15,-5 0 2 0,-1 1-2 16,-8 0 0-16,-4 0 2 0,-4 3-2 16,-6 2 0-16,-1-1 1 0,-4 5 0 15,-4 0 1-15,0 1-1 0,0 0 0 0,0 0 0 16,0 0-7-16,0 0-3 0,0 0-6 15,0 0-7-15,0 0-3 16,0 0-14-16,0 0 10 0,0 0-15 16,0 0-34-16,0-3-88 0,-6 1-74 0</inkml:trace>
  <inkml:trace contextRef="#ctx0" brushRef="#br0" timeOffset="273">476 276 179 0,'4'6'246'16,"-2"4"-191"-16,0 1-39 0,-2 5 62 15,0 6-22-15,0 3-14 0,-4 7-13 16,0 1-10-16,-3 0-13 0,-1 3-1 0,0-1-1 16,-1 3 0-16,-1-1-4 0,5 2-1 15,5-1-8-15,0 1-11 0,0-1-21 16,11-1-18-1,2-5-39-15,-1-2-132 0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6:38.82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355 107 23 0,'4'0'212'15,"-2"0"-141"-15,-2-5-26 0,0-1 12 0,0-1-15 16,-6 0-12-16,-2 1-10 16,1 0-2-16,-3 0-5 0,3 0 0 15,-3 1 1-15,-1 0-1 0,1 1 1 16,0-1 4-16,1 3 1 0,1 1-1 0,-1 1-8 15,-3 0 3-15,5 0-6 0,-7 0-2 16,1 5-1-16,-4 5 0 0,-4 1-2 16,-2 1 1-16,-2 5-2 0,-2 1 1 15,-1 3 0-15,5 3-1 0,-2 2-1 16,10-1 1-16,11-1 0 0,4-1-3 0,4 2 1 15,11 0 1-15,0 4 0 0,3 0 0 16,3 0 0-16,-2 3 0 16,3-2 0-16,-6 1 0 0,1 2 0 15,-2 2 0-15,0-5 1 0,-1 2-1 0,-3-5-1 16,-1-1 1-16,-4-4 2 0,-6-4-3 15,0-4 0-15,0-2 2 0,-6-2 1 16,-4-4-3-16,1-1 0 0,-5-3 2 16,5 0 0-16,-1-2-1 0,3 0 0 15,1 0 1-15,-2 0 1 0,4-1-3 0,-3-4-1 16,1-1 1-16,-2-1-1 0,1 0 2 15,1-1-5-15,-2 0 3 0,5-1 1 16,-3-1 1-16,4-1-3 16,0-2 0-16,2-3-1 0,0-2-4 0,6-1-1 15,7-3-1-15,8-1 5 0,0-4-3 16,6-2-5-16,2-3 6 0,-1-1-14 15,5-2 5-15,-1 2 13 0,-1 2 2 16,1-2 1-16,-3 3 0 0,-5 0 0 16,-4 3 3-16,-3-3 2 0,-4 3 2 0,-3 2 1 15,-5-1-4-15,-3 3 0 0,0 1-2 16,-2 1 0-16,0 4-1 0,0 2-2 15,-4 3 1-15,-1 6 1 0,-3 1-1 16,-2 2-1-16,1 3-2 0,-6 0-8 16,1 5-7-16,-1 6-8 0,2 1-17 15,-1 1-29-15,3 0-75 0,-3-1-127 16</inkml:trace>
  <inkml:trace contextRef="#ctx0" brushRef="#br0" timeOffset="250">1139 311 16 0</inkml:trace>
  <inkml:trace contextRef="#ctx0" brushRef="#br0" timeOffset="576">1139 311 198 0,'19'-13'40'0,"-15"8"-1"16,0-4 30-16,0 2-14 0,0 0-16 16,-4-2-6-16,0 3 0 0,0-4-4 15,-2 0 0-15,-8 0-1 0,2-1-11 16,-1 2 6-16,-4 0-1 0,-3 2-8 15,-1 1-4-15,-4 6 5 0,-2 0-3 0,-2 0-6 16,1 7 6-16,-5 4-2 0,0 6-1 16,-1 5-2-16,3 4-4 0,4 6 0 15,4 2-3-15,10 4 0 0,7-2-2 16,2 4 2-16,2-3 0 0,15 1-2 15,6-2 0-15,7-7 2 0,7-3-1 0,1-4-6 16,4-6 1-16,3-4 7 16,1-8-1-16,4-4-5 0,-6-3 2 15,-4-10 4-15,-4-7 0 0,-5-4 0 16,-3-3 1-16,-5-5 0 0,-8-1 5 0,-5 0 0 15,-10-2-1-15,0-1 1 0,-8 0 0 16,-13-1-3-16,-5 1-2 0,-7 0-1 16,-1 1 0-16,-6 3-1 0,-4 5-2 15,-6 4 1-15,1 11-3 0,5 7-6 16,9 5 0-16,16 1-4 0,14 13-13 0,5 3-59 15,0 0-45-15,0-1-231 0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6:42.93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465 150 4 0,'0'0'198'0,"0"0"-150"16,0 0-15-16,0 0 16 0,-2 0-7 16,2-1-6-16,-2 1-5 0,2 0-2 15,-1 0 2-15,1 0-4 0,0 0-10 0,0 0 4 16,0 0-3-16,0 0 2 0,0 0-3 15,0-3-1-15,0 0-3 0,5-2-3 16,7-4-9-16,7-3-1 0,4 0 0 16,3 0 1-16,5 0 3 0,1-1 1 15,1 2 1-15,1 2 2 0,2 2 0 16,-3 5-2-16,-1 2-1 0,-1 0 1 15,-6 12-5-15,-3 4-1 0,-6 5 0 16,-7 6 2-16,-5 7 1 0,-4 7-2 16,-2 2 1-16,-13 2 1 0,-4 1-3 0,-6-2 0 15,-4 1 1-15,3-1 2 0,-5-1-3 16,3-1 0-16,-5-3 0 0,-1-4 1 15,1-3-1-15,1-8-1 0,7-6 1 16,6-6 0-16,8-6-2 0,5-4 2 16,4-2-4-16,2 0 1 0,0-9-4 15,0-8-2-15,8-1 3 0,7-5 2 16,2-3 0-16,-2 2 2 0,4-2 0 15,2 2 2-15,-2 7-1 0,2 2-1 16,-2 6 1-16,1 4 0 0,-1 2 1 16,2 2 1-16,5 1 6 0,5 0 0 0,-1 4-2 15,1 4-6-15,-1 3 3 0,-3 1-1 16,2 0 0-16,-2 0-2 0,-3 0 0 15,3-1-1-15,-2-1-14 0,0-1-16 16,1-3-27-16,-3-1-17 0,-2-5-36 16,-2-2-234-16</inkml:trace>
  <inkml:trace contextRef="#ctx0" brushRef="#br0" timeOffset="396">1541 258 34 0,'0'-12'55'15,"-3"-2"74"-15,-7-3-80 0,-1 2 14 16,1 0-14-16,-1 3-14 0,-3 4 10 0,1 2-9 16,0 2-16-16,-3 4-2 0,-3 0 10 15,0 0-9-15,-2 3-3 16,2 9-2-16,4 2 3 0,1 7-9 15,5 3-6-15,-1 4 1 0,8 4 0 0,1 0-3 16,1 5 0-16,3 2 1 0,11 3 1 16,5-4-1-16,6-2-3 0,5-6 3 15,3-3 0-15,5-4-2 0,-2-8-1 16,2-4 3-16,0-4 0 0,-1-6-2 15,-7-1 1-15,-5-8 1 0,-6-8 0 0,-2-4 1 16,-5-3 0-16,-5-3 1 0,-3-1 1 16,-4-1-2-16,0 1-2 0,-4 1 0 15,-5 0 3-15,-1 0-2 16,1-1-1-16,-3 0 1 0,5 1-1 0,1 0-2 15,4 0-12-15,2 7-13 0,0 2 0 16,4 11-13-16,3 6-14 0,3 2-17 16,3 9-39-16,2 2-130 0</inkml:trace>
  <inkml:trace contextRef="#ctx0" brushRef="#br0" timeOffset="796">2652 312 165 0,'-13'-18'212'0,"-3"-2"-193"0,-3-2 31 16,0 3-1-16,2-3-8 0,-2 4-4 15,4 3-6-15,-1 2-10 0,3 2 2 16,2 2-6-16,-1 4-3 0,1 3 4 0,-1 2-6 15,1 7-5-15,-3 10-4 0,3 6 0 16,1 6-2-16,7 3-1 0,-1 3-2 16,4 4 2-16,0-1 1 0,0 1-1 15,15-1-2-15,6-5 0 0,11-1-2 16,5-8-5-16,5-5-3 0,0-7-2 15,5-6 2-15,7-6 0 0,3-3 3 16,-4-13 8-16,3-7-7 0,-12-2 1 16,-10-3 6-16,-7-2 3 0,-12-1 0 15,-9-4-1-15,-6 0-1 0,-6-3 2 0,-17-2 1 16,-9-1-1-16,-10-3-2 0,-4 1 2 15,-6 3-1-15,-5 4-4 0,-2 9 0 16,-6 10-15-16,4 9-22 0,6 8 28 16,17 11-7-16,15 6-45 0,7 2-34 15,7 4-236-15</inkml:trace>
  <inkml:trace contextRef="#ctx0" brushRef="#br0" timeOffset="2092">0 1032 192 0,'2'-3'68'0,"-1"-4"-28"16,1 1 15-16,-2 3-8 0,2-2-13 16,0 1-5-16,0 2-11 0,-2 1-2 15,2 1-4-15,-2-1-3 0,0 1-8 0,2 0 0 16,4 0 0-16,1 1 9 0,7 5 1 15,-1-1-3-15,6 1 3 0,2 1-2 16,8-2 3-16,3 0 2 0,8 2-3 16,2-4-7-16,6 0-1 0,5 0 3 15,5-3-4-15,5 1 1 0,5-1 0 16,-3 0 0-16,-2 0-1 0,0 0-3 15,2-1 1-15,5-3 3 0,3-1-3 16,7 0 0-16,2 0 0 0,2 4 2 16,2-1-2-16,-2-1 0 0,2 2 0 15,0-2 1-15,1 0-1 0,3-1 0 0,2 1-1 16,3 0 2-16,1-3 0 0,3 2-1 15,-6-2-1-15,-1 0 2 0,-6-1 1 16,-4 2-4-16,4 1 2 0,-4 1 2 16,4-4 0-16,-4 3-3 0,2-1 0 15,-2 0 3-15,2-3-1 0,-2 1-1 16,2 0-1-16,0-2 2 0,1-1 0 15,3 0-2-15,-2-2 1 0,8 1 1 16,-7 0-1-16,-3 0 0 0,-7 2-1 16,-9-1 3-16,-9-1-2 0,-9 2 0 0,-4 0 0 15,-6 2 1-15,-10 1-2 0,3 0 0 16,-14 2 2-16,-4-2 2 0,-3 4 1 15,-9 1 4-15,3-1 8 0,0-1 0 16,0 0-11-16,-1 1-2 0,1 2-2 16,-4-2 3-16,0 2-2 0,0 0-2 0,-2 0 1 15,0 0-1-15,2 0 2 16,-2 0-1-16,0 0 1 0,0 0-1 15,0 0-1-15,-6 0-20 0,-5 10-17 16,-1-2-36-16,-1 0-57 0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6:49.77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31 188 72 0,'0'0'165'0,"0"0"-92"0,0 0-23 15,0 0-2-15,4-6-5 0,1-3-6 16,3 1-6-16,5 0-5 0,-3 0-2 15,3-1-6-15,3 0 2 0,-3-2-3 0,4 4 2 16,0-1-2-16,0 1-4 0,-1 4 2 16,-1 1-5-16,-2 2-4 0,-1 0 1 15,1 0-3-15,-1 4-2 16,1 7 2-16,-2 4-1 0,-1 7-4 0,1 3 2 15,-3 5 1-15,-4 3 1 0,2 3-2 16,-6 4-2-16,0 0 3 0,0 4 0 16,-2-2-1-16,-10-4-1 0,-3-3 0 15,-4-2 1-15,-6 0-1 0,-2 2-4 16,-5-2 2-16,1-4 4 0,5-9-1 0,7-8-2 15,1-4-1-15,1-1-5 0,0-4-10 16,2-3 8-16,3 0-2 0,5-7 1 16,-1-4 0-16,4-3 3 0,4-1 3 15,0-1 4-15,0-2-2 0,10 2 0 16,3 2-1-16,1 3 3 0,1 2 2 15,2 5-5-15,0 0 1 0,0 4 3 16,2 0-2-16,4 0 1 0,6 0 3 16,1 4-2-16,9-3 2 0,-1 1-2 15,6-1 0-15,-2 1 0 0,-2 0-1 0,-4 0-5 16,-4-1-25-16,1 0-20 0,-5 0 13 15,-5-1-49-15,-5 0-223 0</inkml:trace>
  <inkml:trace contextRef="#ctx0" brushRef="#br0" timeOffset="905">1271 113 42 0,'8'-7'-15'0,"-2"-2"209"16,-5 1-132-16,-1 1-18 0,0 0 0 15,0-1-10-15,-9-1-1 0,-4 0-7 16,-5-4-4-16,-3 3-4 0,-7 1-9 16,-3 3-3-16,-3 1 7 0,-8 4-1 15,-2 1-1-15,-4 0 3 0,1 6 3 16,1 5 1-16,6 2-1 0,7 3 0 15,10 1-1-15,8 2-6 0,11 2-7 0,4 3-3 16,2 1-1-16,13 3 1 0,10 2 1 16,2 3-2-16,2 1 1 0,3 2 0 15,-1 2-1-15,1-1-4 0,0 0-2 16,-1 1 8-16,-4-4-2 0,-1 2 0 15,-5 0 0-15,0-2 3 0,-3-2-1 16,-5-7-2-16,-5-4-1 0,-7-6 4 0,-1-3-1 16,0-2-1-16,-7-4-2 15,-8 0 3-15,-3-2 0 0,-4-3-2 16,-3 0 2-16,0-1-1 0,2 0 1 15,0 0-2-15,6-9 1 0,2-1 2 0,5-5-1 16,-1-2-2-16,3 0 0 0,4-4 2 16,4-2 0-16,0-4-3 0,8-5-1 15,9-3 1-15,8-1-2 0,2-2-6 16,3 0 3-16,3 4-1 0,3 1-1 15,2 2-4-15,2 0 6 0,-2 0 2 16,0 1 3-16,-5 2 1 0,-7 4 1 16,-5-2 1-16,-9 4 1 0,-4 5 1 15,-8-3 2-15,0 2 0 0,-4 0 3 16,-8 1 0-16,-1 4-1 0,-2 0-2 0,-4 4 0 15,-1 2-4-15,0 7-1 0,0 0 1 16,5 0-1-16,4 0-2 0,7 5-3 16,4 5-19-16,0 1-15 0,0 1-42 15,0-2-64-15,2-2-157 0</inkml:trace>
  <inkml:trace contextRef="#ctx0" brushRef="#br0" timeOffset="1552">2137 22 232 0,'4'-1'162'15,"-4"1"-131"-15,0 0-29 0,-2 6 33 16,-3 7 9-16,-3 6-12 0,-2 2-20 15,-1 7 1-15,-4 4 1 0,-1 4 4 16,-1 2-10-16,0-2-1 0,4 0 3 16,-3-2 0-16,3-1-2 0,6-3 0 0,-1-3-3 15,6-4-2-15,2-2-1 0,0-4-1 16,10-4 0-16,3-2 1 0,4-3-1 15,4-3-1-15,4-5 1 16,2 0 1-16,5 0-2 0,0 0-1 0,7 0 2 16,1-6 0-16,0-1-6 0,0 3-6 15,0-3 12-15,2 2-1 0,2-2-1 16,-4 0 0-16,0 1 2 0,-4-2 0 15,-3 5-2-15,-5-4 0 0,-7 2 2 16,-7 2 0-16,-7 0-4 0,-3 3 2 0,-4 0 1 16,0 0-3-16,0 0-8 0,0 0-2 15,0 0-3-15,0 0-10 0,0 0-17 16,0 0-13-16,0 0-41 0,0 0-77 15,-2-1-4-15</inkml:trace>
  <inkml:trace contextRef="#ctx0" brushRef="#br0" timeOffset="1866">2487 204 132 0,'5'9'256'0,"3"1"-205"0,-4 6-16 16,0 7 25-16,-4 6 2 0,0 5-17 0,0 3-13 15,0 5-9-15,-4 0-4 0,-4 0-6 16,1 0-6-16,-3-3-1 0,-1-1-5 16,-1 0 0-16,-1 0 0 0,5-4 0 15,0-3-3-15,5-5-27 0,-3-4-2 16,0-4-2-16,-1-5-51 0,1-6-102 0,-2-1-158 15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7:20.46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103 370 0 0,'2'0'0'15,"2"0"114"-15,-2 0-35 0,-2 0-37 16,0 0 4-16,0 0-3 0,0 0-6 15,0 0-5-15,0 0-9 0,0-3 1 0,0 0 1 16,0 2-4-16,0-2-2 0,0 0-3 16,0 0 4-16,0 0-5 0,0 0-1 15,0 2 4-15,0-2-1 0,0 2-3 16,0 0-5-16,0 1 1 0,0 0 0 15,-2 0-4-15,0 0-5 0,2 0 1 0,-4 0 1 16,-1 6-7-16,1 6 4 16,-6 2 2-16,1 2 0 0,1 4-2 15,-3 2-3-15,3 0 6 0,-3 2 2 16,3-3 1-16,0-1-7 0,3 0 1 0,1-2 3 15,0-2-5-15,2 2 2 0,-2-5-1 16,4 0 2-16,0 1-4 0,0-4-1 16,10-1-6-16,3-1-4 0,6-6-8 15,0 1-15-15,8-3 3 0,4 0-7 16,-1-4-41-16,1-7-17 0,-1-1-22 15</inkml:trace>
  <inkml:trace contextRef="#ctx0" brushRef="#br0" timeOffset="349">407 511 23 0,'2'-5'242'15,"-2"1"-179"-15,0-4-28 0,0-1 15 16,0 3-1-16,-4-1-11 0,0 1-12 16,0 1-2-16,-3 0-4 0,3 1 4 15,-4 2-8-15,0 2-6 0,-1 0 1 16,-3 0-5-16,-1 0-7 0,0 11-1 0,-1 4 2 15,1 3-1-15,4 5-2 0,1 1-2 16,4 1 1-16,4-1 6 16,0 1-5-16,0-2-1 0,12 0-2 15,-1-1 5-15,8-4-2 0,0-3 2 0,2-4 1 16,-2-5 3-16,2-5-3 0,-4-1 2 15,-1 0 0-15,1-11 3 0,-2 0-1 16,-3-3-4-16,-1-4 7 0,-1 1 4 16,-3-2-3-16,-1-2-1 0,-6 0 6 15,0 0 3-15,0-1-12 0,0-1 0 0,-8 0 0 16,1 0 0-16,-3 2-7 0,2 3 0 15,3 5-1-15,1 6-9 0,2 3-9 16,0 2-14-16,2 2-17 16,0 0-42-16,0 0-104 0</inkml:trace>
  <inkml:trace contextRef="#ctx0" brushRef="#br0" timeOffset="1242">993 394 52 0,'0'2'296'0,"11"-2"-280"15,0 0-25-15,5 0 65 0,3 0-7 16,-2 0-26-16,0 0-18 0,0 0-2 16,-5 0-1-16,-3 0-4 0,1 0-1 15,-4 2-9-15,-1 3-17 0,-1 1-17 0,2 3-14 16,-6-5-62-16</inkml:trace>
  <inkml:trace contextRef="#ctx0" brushRef="#br0" timeOffset="1409">972 522 83 0,'0'3'250'0,"0"-3"-189"0,0 0-42 16,1 0 5-16,3 0 15 0,0 0-11 16,8 0-18-16,9 0 16 0,3 0-16 15,1 0-9-15,0 0 1 0,-4 0-4 0,0 0-23 16,6 0-35-16,-1-1-27 0,-5-8-148 15</inkml:trace>
  <inkml:trace contextRef="#ctx0" brushRef="#br0" timeOffset="1678">1408 267 8 0,'4'3'35'0,"-2"-2"135"16,0 0-115-16,-2 1-2 0,0-2 0 0,0 4-19 16,0 3-13-16,-2 1 17 0,0 5-5 15,-2-2-21-15,-1 3-4 0,-5 3-2 16,-1 4 0-16,1-2-3 0,-3 1 0 15,5-2-2-15,1-1-3 0,-1 0-14 16,6-1-10-16,2 0-18 0,0-1-4 0,15-3-17 16,4-6-102-16</inkml:trace>
  <inkml:trace contextRef="#ctx0" brushRef="#br0" timeOffset="2006">1639 363 144 0,'2'-15'138'0,"-2"2"-76"0,0 6-19 16,-7-3 13-16,-5 5-3 0,-1 2-30 15,1 2 1-15,3 0 5 0,1 1-17 0,1 0-14 16,-3 1-3-16,1 10 3 0,-3 2 0 16,3 5-1-16,1 0 5 0,0-1-3 15,4 4-3-15,3-1-4 0,1 1-2 16,0-2 1-16,5 0 0 0,7-1 0 15,1-3 7-15,4-5-6 0,0 1 2 16,-1-6 3-16,-3-3-3 0,0-2 2 16,-1 0 4-16,-1-3 0 0,-3-8 4 15,0 0 2-15,-5-4-2 0,1 1 2 16,-2-3 6-16,0 1-1 0,-2-3-3 15,0 0-6-15,0 0 3 0,0-1-5 0,0 3-1 16,0 2-6-16,6 5-15 0,-1 2-7 16,3 6-23-16,4 2-20 0,-3 0-47 15,1 0-60-15</inkml:trace>
  <inkml:trace contextRef="#ctx0" brushRef="#br0" timeOffset="2305">1895 364 6 0,'0'0'24'0,"0"0"261"0,-4 0-237 16,-3-7-18-16,-5 2 10 0,-1 0-5 0,1 1-3 15,1 2-17-15,-1 2-5 0,1 0-6 16,1 0-7-16,1 12-3 0,1 5 0 16,1 4 5-16,3 1-6 0,2 0-7 15,2-1-2-15,0 0 3 0,0-2-6 16,0-2 7-16,6-2 7 0,-1-4-3 0,1-4-3 15,0-2 6-15,0-5 3 16,-1 0 2-16,1 0 2 0,0-3 4 16,1-6 0-16,-5-4 11 0,2-1 4 15,0-2-3-15,-4 2 0 0,0-1 0 0,2 0-10 16,-2 1-5-16,0-2-3 0,2 1 3 15,0 1-5-15,0 1-1 0,1 3-13 16,1 7-4-16,4 3-14 0,-2 0-38 16,1 0-40-16,-5 3-71 0</inkml:trace>
  <inkml:trace contextRef="#ctx0" brushRef="#br0" timeOffset="2621">2153 452 36 0,'0'-3'288'0,"0"-6"-234"16,0 0-10-16,0-1 14 0,-4 1-18 15,-2 0-1-15,-3 1-15 0,-1 3 0 16,2 0-8-16,3 3-2 0,1 0-4 16,0 2-10-16,0 0 1 0,-3 7-15 0,-1 7 11 15,2 3 0-15,1-1-2 0,5 3 4 16,0-2-4-16,0 1-1 0,0-3-2 15,5 0 1-15,7-2-6 16,1-4 4-16,0-2 7 0,3-4 6 0,-1-3-3 16,-2 0-1-16,-1 0 5 0,-1-5 1 15,-3-7 0-15,-2 0-2 0,-5-4 7 16,-1 0 1-16,0-1-2 0,0 0-2 15,-5-3 1-15,-9 1-8 0,-1 0-2 16,-2 0 0-16,0 4-11 0,-4 2-13 16,0 6-21-16,2 5-35 0,-2 2-75 0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7:31.18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37 301 1 0,'0'1'35'0,"0"0"-28"15,2-1 128-15,-2 0-36 0,0 0-41 16,0 0-6-16,0 0 3 0,0 0 2 0,2 0-17 15,0 0-13-15,0 0-4 0,-2 0-2 16,0 0-4-16,2 0-3 0,-2 0-1 16,0 0 0-16,0 0-5 15,2 0 2-15,-2 0-1 0,0 0 1 0,0 0-4 16,0 0 1-16,0 0-2 0,0 0 0 15,0 2-6-15,0 7-3 0,0 5-1 16,0 10 5-16,0 8 0 0,0 1-1 16,0 4 2-16,0-2 0 0,0 0-2 15,0 1 1-15,0-2 0 0,0-1 2 0,2-2-3 16,0-4 0-16,-2-2 3 0,0-5 0 15,0-4-3-15,0-6 1 0,0-5 1 16,0-4 1-16,0 0-2 0,0-1 1 16,0 0 2-16,0 0 6 15,0-7 1-15,-2-7 0 0,-6-8-17 0,0-1 8 16,3-4-2-16,-3-5-1 0,2-2 0 15,4-5 2-15,-3-7-2 0,1-6-1 16,4-7 1-16,0-3 0 0,0-3 1 16,0 7-2-16,9 7 1 0,5 9 1 15,3 10-4-15,8 3 1 0,7 10 0 0,6 2 2 16,8 4-1-16,4 4 2 0,-2 4 4 15,-1 5-1-15,-5 0-7 0,-7 5 3 16,-9 9 1-16,-7 6 1 0,-5 0-1 16,-7 3-1-16,-7 4 2 0,0 0 1 15,-7 1-3-15,-9 0 0 0,-1 0 1 16,0-3 0-16,-6 2-1 0,2-2 3 15,-6 2-2-15,1-1 2 0,-1-4-2 16,2 0 2-16,0-6 0 0,10-5 1 16,8-4-3-16,3-5-1 0,4-2 2 0,0 0-5 15,2 0-8-15,7 1-4 0,6 0 21 16,10 0-3-16,-2-1-1 0,8 0-1 15,-1 3 1-15,1 1 0 16,3 1-1-16,0 1 0 0,1 2 2 0,-1 1-1 16,-1 2-1-16,-9 2 0 0,-3 0 2 15,-9 0-1-15,-5-1-2 0,-5 3 0 16,-2-1 4-16,0 1 2 0,-7 2-2 15,-9 0 3-15,-3 0-3 0,-5 0 2 16,-3-1 0-16,-2 0 3 0,-1 1-1 0,-3-1 2 16,3-1-3-16,3-3-3 0,0-3 1 15,6-2-2-15,4 0-1 0,8-3-1 16,3-2 1-16,2-2-3 0,4 0-10 15,0 0-7-15,0 0-11 0,6 0-27 16,5 0-45-16,6-5 15 0,2-5-111 0</inkml:trace>
  <inkml:trace contextRef="#ctx0" brushRef="#br0" timeOffset="796">854 543 13 0,'8'-8'-1'0,"-3"-1"75"15,-3-1 88-15,-2 1-109 0,2 2 0 16,-2-1-6-16,0 3-6 0,0-1-5 15,0 2-17-15,0 0 0 0,0 3-1 0,0-2 6 16,0 1-1-16,0-3 0 0,0 2 7 16,0 0-3-16,-2-2-7 15,-3 3 3-15,-3-1-1 0,0 0-4 16,-3 2-9-16,-2 1 1 0,-3 0 1 15,-1 7-7-15,-8 11-1 0,-5 5 1 0,3 1 10 16,4 0-7-16,6-2-6 0,5 2-1 16,5-2 3-16,5-2-3 0,2 0-4 15,0-3 0-15,9-2 3 0,9-2 1 16,6-6-2-16,11-6 2 0,3-1 1 15,4-11-5-15,2-6-5 0,-2-3-1 0,-6 0 2 16,-3-1 1-16,-9 2-2 0,-5 1-1 16,-7 2 3-16,-6 2-1 15,-6 1 3-15,0 2-1 0,0 3 3 16,-6 1 3-16,-2 4-4 0,-1 0-1 0,1 3 0 15,0 0-2-15,3 0-4 0,1 0 3 16,4 5-2-16,0 1 4 0,0-1 0 16,0-1 3-16,8 1 0 0,3-2 1 15,6 0 1-15,6-1 2 0,2-1 3 16,2 0-5-16,-1 2-1 0,5 0 1 0,-1 2 3 15,3 0-2-15,-3 2-2 0,-3 1-1 16,-4 3 5-16,-2 2-4 0,-4 3 2 16,-7-1-2-16,-5 2 4 15,-5 1-2-15,0-1 0 0,-7 0 3 0,-10 0 0 16,-4-2 1-16,-4-2-2 0,-2-1 0 15,-2-3 1-15,5-1 0 0,-1-3-1 16,4-3 0-16,4-2 1 0,5 0 1 16,6 0-3-16,1-2-1 0,5-3-1 15,0-5-2-15,0 1-3 0,11-2-2 0,8-1 7 16,6-1-1-16,7-2-2 0,3 1 5 15,3-2-2-15,4-2 1 0,2-2 0 16,2 0-2-16,3-5 4 0,7 0-2 16,-1-2-1-16,0 1 2 0,-7 2 14 15,-14 2-5-15,-11 1-3 0,-9 2-1 16,-13-1 5-16,-1 3-4 0,-3 3 0 15,-13 2 1-15,-3 6 3 0,-4 2-6 16,-3 4 2-16,-1 0-4 0,-4 14 0 16,1 5 0-16,-1 3 5 0,3 3-2 0,5 2 4 15,4 1 2-15,9-2-7 0,10 1-5 16,0-1 0-16,8-1 0 0,15-1-2 15,7-3 0-15,12-5 4 0,14-7-5 16,7-5-15-16,9-4-6 0,3 0-15 16,-1-1-20-16,-7-15-67 0,-8 1-236 15</inkml:trace>
  <inkml:trace contextRef="#ctx0" brushRef="#br0" timeOffset="1225">2564 121 59 0,'5'0'310'0,"-1"0"-216"15,-4 0-51-15,0 0 0 0,0 0 7 16,0 3-6-16,0 10-25 0,2 6 12 15,-2 9 3-15,0 7-2 0,-2 7-5 0,-9 3-6 16,1 1-1-16,-1-4-9 0,3-2-9 16,2-4-1-16,1-5 0 0,1 0-3 15,4-2-3-15,0-4-12 0,2-3-14 16,9-4-6-16,8-6-15 0,10-6-24 15,5-6-68-15,3-11-271 0</inkml:trace>
  <inkml:trace contextRef="#ctx0" brushRef="#br0" timeOffset="1580">3235 199 217 0,'2'-12'254'0,"-2"-1"-195"0,-7 1-20 16,-9 2 12-16,-5-1-13 0,0 3-25 15,0 4 21-15,2 2-4 0,6 2-13 16,-2 0-8-16,1 2-3 0,3 9-1 0,-2 5-3 15,3 6-2-15,0 6-2 0,3 2 0 16,-1 6 1-16,6 0 1 0,2 2-2 16,0-2-1-16,6-2 1 15,7-4 1-15,8-6-1 0,4-5-1 0,8-5 1 16,5-6 1-16,6-7-2 0,3-1 3 15,1-5 3-15,-2-10-1 0,-6-2-2 16,-8-4 1-16,-3-5 4 0,-10-4 7 16,-6-1-7-16,-9-5 2 0,-4 1 0 15,-4 0 1-15,-13 1 2 0,-6-1-6 16,-7 2 0-16,-3 1-2 0,-3 2-2 0,-6 2-1 15,0 6-2-15,-4 6-1 0,-1 7-2 16,7 9-3-16,11 0-8 0,10 19-4 16,4 9-21-16,5 5-47 15,-3 0-93-15,3-2-227 0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7:33.69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 99 19 0,'-2'2'-6'0,"0"-2"247"16,-2 0-207-16,2 0 6 0,-1 0 19 0,1 0 9 16,0 0-13-16,0 0-14 0,0 0-9 15,2 0-8-15,-2 0-3 0,2 0 1 16,0 0-2-16,0 0-4 0,0 0-4 15,0 0-2-15,0 0-4 0,0 0-5 16,0 0-4-16,6 0-1 0,9 2-1 16,12 5 12-16,17 0-5 0,17-3 3 15,17-4-1-15,19 0-2 0,16 0-3 16,15-6 3-16,13-2 0 0,17 0-2 15,20-2 0-15,9 0 2 0,11-1-1 0,6 0-1 16,2 0 0-16,2 2 1 0,2 1 0 16,-6 2-1-16,-7-1 4 0,-16 3-4 15,-22 1 0-15,-16 1 1 0,-21 1-1 16,-13 1 4-16,-14 0 5 0,-15 0-4 15,-17 0 3-15,-17 0 0 0,-16 0-2 0,-10 1-5 16,-7-1 2-16,-5 0 3 16,1 0 0-16,-1 0 2 0,1 0-3 15,3 0 0-15,-3 0-2 0,-1 0 3 16,-2-3-3-16,-1 0 1 0,-5 2 1 0,2 1 0 15,-2-3-3-15,0 3 2 0,0 0-3 16,0 0-2-16,0 0 1 0,0 0 2 16,0 0-2-16,0 0-3 0,0 0 1 15,0 0 6-15,0 0-1 0,0 0 0 16,0 0-1-16,0 3-1 0,0-3 3 0,0 0-2 15,-2 0 2-15,0 0-1 0,1 0 0 16,-3 0-5-16,2 0-6 16,-6 0-17-16,-1 0-20 0,-9 1-26 15,-6-1-57-15,1 0-370 0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58:15.55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fitToCurve" value="1"/>
    </inkml:brush>
  </inkml:definitions>
  <inkml:trace contextRef="#ctx0" brushRef="#br0">130 0 70 0,'2'0'75'15,"-2"0"-29"-15,0 0 6 0,0 0 9 16,0 0-10-16,0 0-18 0,0 0-5 15,0 0-3-15,0-2-10 0,0 2-1 0,0 0 0 16,0 0-5-16,0 0-1 0,0 0-3 16,0 0 2-16,0 0-3 0,0 0-3 15,0 4 2-15,0 4 6 0,-4 2-5 16,2 1 0-16,0 2 0 0,-2 2 1 15,3 2 0-15,-3 1-5 0,4-1 3 0,0 2 1 16,-2 2-4-16,2 0-1 16,0 2 2-16,0 2 1 0,0 2-2 15,0 1-3-15,0 1 7 0,4-1-1 16,-1-1-3-16,1-1 3 0,0-1-2 0,0-2 0 15,0 0-1-15,0-1-1 0,-4-2 3 16,3 0-1-16,-1 0-3 0,0-1 4 16,-2 1-2-16,2-2 0 0,-2 4 0 15,4-3-1-15,-2 1 3 0,0-1 0 16,0-2-3-16,0 1-1 0,-1 0 3 15,-1 0 1-15,2 0-3 0,0-4 0 16,-2 3 2-16,2-2 2 0,0 0-3 0,-2 2-1 16,2-2 1-16,-2 2 1 15,2-3-1-15,0 2 0 0,2-2 0 16,-2 0 1-16,-1 1-2 0,3-4 0 0,-4 2 2 15,2 1 0-15,0-2-1 0,0 3-1 16,0 0 2-16,-2 0 1 0,2 2-2 16,2 2-2-16,-4-1 4 0,2 1 1 15,-1 0-2-15,1-2-2 0,0 1 2 16,0 1-2-16,-2 0 3 0,4-1 0 0,0-1 1 15,-2-3-1-15,-2-2 0 0,4 2-6 16,-3-3 6-16,-1 0 1 0,2 2-4 16,-2-4 1-16,0 2 2 15,0-1-2-15,0 1 0 0,0 0 1 0,2 4 0 16,2-2-2-16,-2 0 1 0,2 0 1 15,-2-1-3-15,2 0 4 0,-3-2-3 16,3-1 2-16,-2 2-3 0,2-1 4 16,-2 0-3-16,-2-1 0 0,0-2 3 15,2 2-1-15,0-3-2 0,-2 0 0 0,0 0 2 16,0-2 1-16,0 1-4 0,0-2 0 15,0 1 3-15,2 0 0 0,-1-2-3 16,-1-1 3-16,2 3 0 16,-2 0-3-16,0-2 4 0,0 1-3 0,0 0 2 15,0 5-3-15,0 5 4 0,0-3-2 16,0 3-1-16,0-4 1 0,0-1-1 15,0 6 3-15,0 0-2 0,0-1 0 16,0 1-1-16,0-3 2 0,2 2-1 16,2 4-2-16,0-1 2 0,-2 1 0 0,0-2 0 15,0-1 2-15,1 4-4 0,1-3 4 16,-4 2-4-16,0 0 4 0,0-2-3 15,0 2 0-15,0-1 2 0,0 0 0 16,0 0-3-16,0-1 2 0,0-1 2 16,0 0-2-16,0 0-2 0,2-1 2 15,0 0 0-15,0 0 2 0,0-2-3 16,-2 4 0-16,0-4 2 0,0 3 0 15,0 1-2-15,0-1 1 0,0 0 1 16,0 2-1-16,0-3-1 0,0 5 1 0,0-1 1 16,0 0 0-16,0 0-2 0,0 2 0 15,0 0 2-15,0-3 0 0,0 2-2 16,0-2 0-16,0 3 2 0,0-1 0 15,0 1-2-15,0 1 1 0,0 0 1 16,0 1 0-16,0-1-2 0,0-1-1 16,0 0 4-16,0-3-2 0,0 0-1 15,0 1 0-15,0-3 3 0,0 1-1 16,0 0-2-16,0-1 0 0,0 1 1 15,0-1 2-15,0 0-4 0,0-1 1 16,0 1 3-16,0-1-1 0,0-1-1 0,0 0-1 16,0 0 2-16,0 1-1 0,0-2-1 15,0 0 1-15,-2 1 1 0,2-1 0 16,-2 3-2-16,-2-1 1 0,4-1 1 15,-2 1 0-15,0 0-2 0,1-1 0 16,-1 0 2-16,2 2 0 0,0 0-3 16,0 1 1-16,0 0 3 0,0 0-2 15,0-1-1-15,0 0 0 0,0 1 3 16,0-2-2-16,-2 1-1 0,2 2 1 15,-2-3 1-15,0 3 0 0,0 0-2 0,2 1 0 16,0-2 3-16,-2 2-2 0,2-2-1 16,0 2 1-16,0 1 1 0,0-1 0 15,0 1-3-15,0 1 2 0,0-4 2 16,0 0-2-16,0 2 0 0,0-1-1 15,0 1 2-15,0 1 0 0,0-1-2 16,0 0 1-16,0 1 2 0,0-2-1 16,0 1-3-16,0-1 2 0,0 2 3 15,0-1-1-15,0 0-3 0,0 1 3 16,0-1-1-16,0 0 0 0,0 1 0 0,0 1-3 15,0 1 5-15,0-1-1 0,0 0-2 16,0 1 1-16,0 0 2 0,0-1-1 16,0 5-3-16,0-3 2 0,0 2 4 15,0 1-2-15,0 0-1 0,-2 1-1 16,-2 1 0-16,2-2 2 0,2 0-4 0,0 1 2 15,-1-1 1-15,1 2-1 16,-2 1-2-16,2-2 2 0,0 3 0 0,0-2-1 16,0-1 0-16,0 3-1 15,0-2 2-15,0 0 1 0,0-2-2 0,0 1 0 16,0-2 2-16,0 3-1 0,0-2-2 15,0-1 0-15,0 1 3 0,0-1-1 16,3 1-2-16,-3 1 0 0,0-2 3 16,0-1-1-16,0 0-3 0,0 0 1 15,2-1 4-15,-2 1-3 0,2-2-1 0,0 0 0 16,0-2 2-16,0 1 0 0,0 1-2 15,0-2 0-15,0 1 2 16,0 0 0-16,-2 1-2 0,0-2 1 16,0 1 1-16,2 2 0 0,-2-1-1 15,0-3 0-15,0 2-2 0,0-1 3 0,0 0-2 16,0 0 3-16,0 1-3 0,0-2 2 15,1 3-2-15,-1-1 0 0,0-1 3 16,0 2-1-16,0-1-1 0,0 2-1 16,0 0 3-16,0 1 0 0,0 1-2 15,0 0 1-15,0-1 0 0,0 1 0 0,0 0-2 16,0 2 0-16,0-1 4 0,0 1-3 15,0 0 0-15,0 0 0 16,0-1 1-16,0-1 1 0,0 2-2 16,0-1 0-16,0 0 1 0,0 0-1 0,0-2-1 15,0 0 2-15,0 1-1 0,0-3 1 16,0 2-2-16,0-2 1 0,0 1 2 15,0-2-2-15,0 2-1 0,0-3 2 16,0 2-1-16,0 0 1 0,2 0-2 16,0-1 1-16,-2-1 2 0,0 0-1 0,0 1-1 15,0-1 0-15,0-2 1 0,0 0 7 16,0-2-11-16,0 1 1 0,0 1 4 15,0-1-2-15,0-3 0 16,0 4-1-16,0-1 3 0,0 0-1 0,0 0-2 16,0 1 1-16,0 0 1 0,0-2-3 15,0 1 4-15,0 0-2 0,0 0-2 16,0 2 3-16,0-3-1 0,0 4 0 15,0 0 2-15,0 1 0 0,0 0-4 16,0 2 2-16,0-2 2 0,0 3-2 0,-2-2-1 16,2 1 2-16,-2-1-1 0,2 2 2 15,0-1-3-15,-1 0 0 0,1 1 3 16,-2-3-2-16,2 3 0 0,0-2 0 15,0 1 1-15,0 0-1 0,-2 1-1 16,2 1 1-16,-2-1 2 0,0-2-2 16,2 0-1-16,0 0 1 0,-2-4 2 15,2 1-2-15,0-2-2 0,0 1 2 16,0 0 3-16,0 0-3 0,-2-3-2 15,2 2 2-15,0 0 2 0,0 0-2 0,0 1-1 16,0 0 1-16,-2 0 2 0,2 0-2 16,0-1-2-16,0 3 2 0,0-2 2 15,-2 3-1-15,2-2-3 0,-4 0 2 16,4 2 2-16,-1-1-2 0,-3 0-2 15,2 0 2-15,2-4 2 0,-4 0-2 16,0 0-2-16,4-4 2 0,0 1 2 16,0 0-2-16,0 0-1 0,-2 0 0 15,0 0 3-15,1 1-2 0,-1 1-1 16,2 0 1-16,0 0 2 0,-2 2-3 15,2-1-1-15,-2 1 2 0,2 0 2 0,0 0-2 16,-2 0-2-16,2 2 3 0,-2-1 0 16,0 3-1-16,0 1-1 0,-2 0 1 15,2 1 1-15,1-2-1 0,-3 2-1 16,4-1 0-16,0 2 3 0,-2 0-2 15,2 0-2-15,0 0 1 0,0-1 2 16,0 0-1-16,0-1-2 0,0-1 3 16,0-1 1-16,0 0-2 0,0 2-2 15,-2-3 3-15,0 0 1 0,2-2-2 16,-2 0-1-16,0-4 2 0,2 1 0 0,-4-3-1 15,2 1-1-15,1-3 1 0,-1 0 0 16,2-2 0-16,0 1 0 0,-2-1 0 16,2 0 0-16,0 2 1 0,-2 5-3 15,0 2 3-15,-2-2-1 0,0-2 1 16,4-3-3-16,0 0 3 0,0 5-1 0,0 2 1 15,-2 1-3-15,0-1 3 16,-1-2 0-16,3 0-1 0,-2 3-2 16,-2 0 2-16,2 1 2 0,-4 0-3 15,2-3 0-15,3 4 1 0,-1-2 2 0,0-1-3 16,0 1-1-16,2-2 3 0,-2 1 0 15,2 0-1-15,0 0-1 0,-4-1 1 16,4-1 1-16,-2-2-2 0,2 1 0 16,0-2 1-16,0-2 1 0,0-1-2 15,-2 0-3-15,2 1 3 0,0 5 2 0,-2-1-3 16,-1 1 1-16,-1-2 2 15,0-2 0-15,2 3-2 0,0 2-1 16,0 3 3-16,0 2 1 0,-2-5-3 16,1-3-2-16,1 0 2 0,2 0 2 0,0 3-3 15,0 1 3-15,0-2 0 0,0 1-3 16,0-4 4-16,-4 4-5 0,2 0 4 15,0-1-1-15,0-2 1 0,0-1-2 16,0-2 2-16,0-3-2 0,2-1 3 16,-1-1-5-16,-3 1 2 0,2-1 1 0,0 5-1 15,-2 1-1-15,0 2 2 0,0-1 2 16,3-2-4-16,-3-3 2 15,2 1 0-15,-2 1 1 0,4 2-2 16,-4 2 0-16,2-2 1 0,0 1 1 0,1-2-2 16,1-2-1-16,-6 3 3 0,6 1-1 15,0 1-3-15,-2-1 1 0,0-3 2 16,0-3 1-16,2 0-4 0,-2 0 0 15,2 4 3-15,0 0 1 0,0 0-2 16,0-2 0-16,0 1 2 0,0-3-1 16,0 0-1-16,0 1 1 0,0 0 0 0,0 4 1 15,0 0-1-15,0-1 0 0,0-1 1 16,0-3 0-16,0 2-2 15,0 1 0-15,0 2 2 0,0 1 1 16,0-1-2-16,0-1-1 0,0 1 1 0,-2-1 1 16,0 2-2-16,2 0 0 0,-2-2 2 15,2-2 0-15,-1 2-2 0,-1 0 0 16,2 1 3-16,0 0 0 0,-2-3-2 15,2-2-2-15,0-1 4 0,0-2-2 16,0 0 0-16,0 0 0 0,0 0 1 0,0 0-2 16,0 0 1-16,0 0 0 0,0 0 3 15,0 0-1-15,0 0-1 0,-2 0-1 16,2-1 0-16,-2-4-6 15,0 1 0-15,0-1-2 0,-2 2-5 0,4-1-4 16,-2 1-5-16,2 1-3 0,0 1 3 16,0-1 3-16,0 1-10 0,0-1-8 15,-3 0-18-15,-1 2-32 0,4-3-9 16,-6 2 15-16,0 0-41 0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58:18.81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fitToCurve" value="1"/>
    </inkml:brush>
  </inkml:definitions>
  <inkml:trace contextRef="#ctx0" brushRef="#br0">152 8901 16 0,'0'-16'76'0,"0"-2"-40"16,2-4 1-16,3-1-22 0,-1-2-1 15,4-1-2-15,-2 2 1 0,-3 0-8 16,3 0 5-16,-2 0-3 0,0-1 3 16,1-2 6-16,-3-2-10 0,0 0 3 15,0-2 2-15,0 2 7 0,0-1 1 16,0-1-4-16,0 1 0 0,2-3-3 0,-2-1-4 15,3-1-2-15,-1-2-4 0,0 1 3 16,2-5-2-16,-4 2-3 0,1 1 0 16,1 1 1-16,-4 5 1 0,2 4-2 15,-2 0 2-15,2 6-1 0,2 3 1 16,-4 1-1-16,2 1 2 0,0 4 8 15,-2-2-5-15,1 1-4 0,1 1 1 16,0-1 3-16,0 0 0 0,0 0 2 16,-2 0-5-16,2 1 6 0,0 1-4 15,0-1 4-15,0 1 0 0,-2-3-2 16,0 0-2-16,0-4-1 0,0 3-5 0,0 0 5 15,0 5 2-15,0 0 4 0,0-4-2 16,0-3-4-16,-2-2-5 0,0 2 0 16,0 3 3-16,0 1 1 0,2 3-1 15,-2-1-5-15,2 3 3 0,0-1 2 16,0-3-1-16,0 0-2 0,0-1-1 15,0-1 0-15,0 6 7 0,0 0-4 16,0 0-3-16,0-1 5 0,0 1-3 16,0-3-1-16,0 1 2 0,2-4 1 15,2-3-2-15,-2 4-3 0,-2 1 4 0,0 5 4 16,0 0-4-16,0-2-3 0,0 3 2 15,0-2-1-15,2 3 4 0,0 1 2 16,-2-1 1-16,2-5-3 0,-2-2 0 16,1-4-3-16,1 1-1 0,-2 4 2 15,0 4 7-15,0-2-7 0,0-1-2 0,0-2 0 16,0-4 2-16,0-2-1 15,0-5-1-15,0 2-4 0,0 3 4 16,0 9 3-16,0 2-2 0,0-2 1 16,0 1 0-16,0 0-3 0,0 2 2 0,0 1 2 15,0 3 0-15,0-5-3 0,0-4-1 16,4-2 4-16,2 0-2 0,-2-1-2 15,-4 8 5-15,0 2-2 0,0-5 0 16,0-1-1-16,4-1 1 0,-3-1-2 16,1-5 3-16,0-2-4 0,0-6 1 0,0 3 3 15,0 5-3-15,-2 3 3 0,0 5-2 16,0-1 1-16,0 1-1 15,0 3 0-15,0 2 3 0,0 1 0 16,0 1 1-16,0 0 1 0,0 0 4 0,0-3-2 16,0-4-2-16,0-3-1 0,0-2-10 15,-2 3 4-15,2 4 8 0,0-1-7 16,-4-1-1-16,2-2 2 0,-5-5 1 15,3-2 0-15,-2-1-7 0,0 4 5 16,-1 3 6-16,1 1-4 0,2 1-3 0,-1 0 2 16,3 1 2-16,-2 2-3 0,2-2 1 15,0 3 1-15,0-1-1 0,2-4-1 16,-4-1 2-16,4-5-1 15,-2 4-4-15,1 4 7 0,1 5 0 0,-2 0-3 16,-2-1 0-16,4-4-1 0,-2 1 1 16,0-1 1-16,-2 2 1 0,4 0-3 15,-4-4 0-15,1-5 2 0,1-1-1 16,2 2-4-16,0 0 4 0,0 4 4 15,-2 0-4-15,0-1-3 0,2-2 3 16,-2 4 0-16,2-1 1 0,0-2-2 0,-2 0 0 16,2-6 4-16,0 3-6 0,-2 3 2 15,2 6 4-15,-4 3-2 0,2-1-3 16,-1-7 2-16,1 1 0 15,2-1 0-15,0 2-1 0,0-1 2 0,0-1-2 16,0-2 2-16,0 0-1 0,0-3-1 16,0-5 1-16,0-3-6 0,-2 0 6 15,0-1 0-15,0 6 5 0,-2 1-5 16,0-4-3-16,2 3 1 0,-1 0 2 15,1 4 2-15,0 1-2 0,0 3-1 0,0 0 1 16,-2 2 2-16,2 0-2 0,0 2 0 16,-2-1 2-16,3 0-1 0,-1-3-1 15,0 0 1-15,0-1-2 0,0-5 2 16,0 0-1-16,2-3-6 0,0 1 5 15,0 5 3-15,0 0-4 0,0 2 1 16,0 1 1-16,0-1 1 0,2 1-1 16,4 1-1-16,-4 2 1 0,-2 3 1 15,3-2 0-15,-3-1-1 0,2-4 1 16,0-4 0-16,-2 4-2 0,0 0 1 0,0 1 6 15,0-2 1-15,0-3-6 0,0-4-5 16,-4 0-1-16,1-1 9 0,1-2-5 16,0-1-3-16,0-1 3 0,-2 1 2 15,4 1 0-15,0 3-2 0,-2 0 1 16,0-2 0-16,-2 0 1 0,4 2-2 15,-2 0 2-15,1-1 2 0,-3 3-2 16,4-1-3-16,-4 0 3 0,2 2 1 16,0 1 0-16,2-2-2 0,-4 3 0 15,4-1 2-15,-4 2 1 0,1 0-2 0,-1-1-1 16,0 1-2-16,0 0 3 0,2 2-2 15,0 2 1-15,0-1 2 0,1 2-2 16,-1-2-2-16,2 1 2 0,0 3 3 16,0-1-3-16,0 1-1 0,0-5 1 15,0 0-2-15,0 1 3 0,0 2-3 0,2 1 5 16,-2 1-3-16,0-2 0 15,1-1-2-15,1 1 3 0,0 0 0 16,-2 2-2-16,0 1 1 0,0-2-1 16,0-2 3-16,0 0-3 0,0 1 2 0,0 0-4 15,0 2 6-15,0-2-4 0,0-3 2 16,0-1-1-16,-2 2-1 0,0 0-1 15,1 0 5-15,-1-3-4 0,0-1 0 16,0-1 1-16,0 0 1 0,2-3-2 16,0 3 1-16,0-1 0 0,0-2-1 15,0 0 2-15,0 1 1 0,0-1-5 0,0 0 2 16,0 0 4-16,0 1-2 15,0-2-5-15,0 1 3 0,0 0 5 16,0-2-5-16,0 1 1 0,0 2-1 16,0 2 4-16,0-2-2 0,0-1-3 0,0 0 1 15,0 0 1-15,0 0 3 0,0 0-3 16,0-1-3-16,0 1 3 0,0 0 3 15,0 0-2-15,0 1-4 0,0-1 4 16,0 0 0-16,0 2 2 0,0-1-3 16,-2-1 0-16,2 4 0 0,0-2 1 0,0-1-1 15,0-2-1-15,0 2-2 0,-2-1 4 16,0-2 2-16,2 1-4 15,0 0-3-15,0 1 4 0,0 0 4 16,0-3-6-16,0 0 2 0,2-1-4 0,0-1 7 16,0-3 0-16,4 0-6 0,-4-2 0 15,-1 3 5-15,1 0 0 0,0-1-3 16,-2 0 1-16,0 4 3 0,0-1-3 15,0-2 1-15,-5 2-1 0,-1-1 0 16,2 1 1-16,0 0-1 0,0 1 0 0,1-1-1 16,-1 2 1-16,0-1 0 0,0 0 0 15,0 3-1-15,-1-1 2 0,-1 0 0 16,2 1-2-16,-2-1 1 15,4-1 0-15,-3-2 1 0,3 1-1 0,-2 1-1 16,2 1 1-16,2 3 1 0,-2 1-2 16,-2 0 1-16,2 2 0 0,-1-3 1 15,1 2-2-15,-2 0 1 0,4-1 1 16,-2 0-1-16,2 1-1 0,0 0 0 15,0 1 2-15,0-1-1 0,0 0 0 0,0 2-1 16,0-1 1-16,0 1 1 0,0 0-2 16,0 0 1-16,0-1 0 0,0 2 1 15,0-1-2-15,0 0 1 0,0 3 0 16,0-3 1-16,0 3-2 0,0-2-1 15,0 1 2-15,0 1 2 0,0 2-5 16,0-1 3-16,0 0 0 0,0 2 3 16,0 1-6-16,0-2 2 0,4-1 2 15,2 1 0-15,-5-1-5 0,-1 2 5 16,0 1 4-16,0 1-5 0,0-4-2 0,2-3 1 15,-2 5 4-15,2 0-5 0,0 1 5 16,0 2-4-16,-2-4 2 0,0-4-1 16,0 1 0-16,2-1-3 0,-2 2 2 15,4 0 4-15,-4 1-3 0,0-1 0 16,0-4 1-16,2 1 0 0,0 1-1 15,0-2-2-15,-1 3 6 0,-1-1-2 16,0-1-5-16,0-1 3 0,0 0 4 16,0 0-4-16,2 0-2 0,-2-1 3 15,0 2 1-15,0-3-1 0,0 1-1 16,0-1-1-16,0 0 2 0,0 1 4 0,0-5-5 15,0 2-1-15,0 2 2 0,0-1-4 16,0 1 6-16,0 0-3 0,0 3 0 16,0-1 0-16,0 2 0 0,0-1 7 15,0 0-8-15,0 3 3 0,0-1-4 16,0 3 3-16,0 3 3 0,0-3-5 15,0 2 1-15,0 0 1 0,0 2 0 16,0 2 0-16,0-2-1 0,0-1-2 16,0 0 2-16,0-1-3 0,0 1 2 15,6-1 0-15,0 1 3 0,-2 0-3 0,-1 0 0 16,1 1 3-16,-2 2-3 0,2 0 2 15,0-1-2-15,-2 0 0 0,3-2 2 16,-1 1-1-16,0-2 1 0,4 1-3 16,-5-1 2-16,1 0 1 0,0 1-2 15,0-1 0-15,-2 3 2 0,-2-1-1 0,0 2 1 16,0-1 0-16,0 0 2 15,0-2-1-15,2-2-2 0,0 0-1 16,0 0 2-16,-1-1-1 0,1-2-1 16,4 2-1-16,-6-2 2 0,6 1 0 0,-4 2-1 15,2-1 0-15,-1 0 3 0,-1-1-2 16,4 1 0-16,-6-2-1 0,2 1 4 15,0-2-2-15,0-4-1 0,0 0-1 16,0-3 2-16,1 1-1 0,-1 0 0 16,0 1 0-16,2 2 2 0,-2-5-3 0,2 0 0 15,0 2-1-15,-1-1 2 0,-1 6 1 16,2 3-1-16,-4-1 0 15,4 1 1-15,0 1-1 0,-4-1 0 16,2 1 1-16,-2 1 0 0,2 0 3 0,-2 2-4 16,0-2 0-16,0 1 0 0,0 2 1 15,0 1-2-15,0 3-2 0,0-1 2 16,0 0 2-16,0 2-2 0,0-2 1 15,0 2 1-15,0 1 0 0,0-2-2 16,0-1 1-16,0-2 1 0,0 0-1 16,3-1-3-16,-1-2 2 0,2-2 1 0,-2 0 0 15,2 1-1-15,0-2 1 0,-2 1 1 16,-1 1 0-16,1 0-2 15,-2 2 2-15,2 2 1 0,0-2-1 16,-2-1-4-16,0 2 3 0,2 2 1 0,0 1 0 16,0 0-2-16,0 1 1 0,-2-2 1 15,0 0 0-15,0 0-1 0,0 1 2 16,0-1-1-16,2 0 1 0,0 1-2 15,-2 0 1-15,2-1 2 0,-2 2 1 16,0 2-3-16,0-1 3 0,0 2-1 0,0 0-3 16,0-1 0-16,0 1-1 0,0-2 2 15,0 1-1-15,0 1 0 0,0 0 0 16,0 0 2-16,0 0 2 15,0 0-3-15,0-2 1 0,0 0 0 0,0 0-1 16,0-2-1-16,0 3 2 0,0-3-2 16,0 3 1-16,0 0-2 0,0-2 1 15,0-2 2-15,0 0-3 0,0-2 0 16,0-1-1-16,-2 2 2 0,-2-2 0 15,4 2-1-15,-4 0 1 0,2 4 3 0,2 1-3 16,0 1 0-16,0 0 0 0,0 0 1 16,0 0-2-16,0 0 1 0,0 0 0 15,0 0 0-15,0 0 1 0,0 0-2 16,0 0 1-16,0 0 1 0,0 0-1 15,0 0-1-15,0 0-1 0,0 0 1 16,0 0-2-16,0 0 0 0,0 0 0 16,0 0 2-16,0 0-5 0,0 0-16 15,0-3-20-15,0 0-34 0,6-16-43 16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7:04.13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2084 43 8 0,'2'0'68'16,"0"0"90"-16,-2-4-125 15,0-1 12-15,0 2 8 0,0-2-17 16,0 3-7-16,-2-1-6 0,0 2-5 0,2-1-1 16,0 0 0-16,0 2-4 0,0 0-5 15,0 0-1-15,0 0 0 0,0 0 4 16,0 0 3-16,0 0-7 0,0 0 0 15,0 0-2-15,0 0 5 0,0 0-2 16,0 0 2-16,0 0 1 0,0 0-2 0,0 0 3 16,0 0 2-16,0 0 0 0,0 0-1 15,0 0-1-15,0 0-3 0,-2 0-3 16,0 7-3-16,0 1 4 15,0 3-3-15,2 2 13 0,-2 3-22 0,1 1 2 16,-1 1 4-16,0-1-1 0,0-1 2 16,-2-3-1-16,2 0 2 0,-2-3-2 15,1 0-2-15,1 0 1 0,2 1 1 16,-2-3-2-16,2 1-5 0,0-1-8 15,-2 2-3-15,2-1-5 0,0 0 0 0,0-2-32 16,0-7-87-16,0 0-238 0</inkml:trace>
  <inkml:trace contextRef="#ctx0" brushRef="#br0" timeOffset="1271">27 41 9 0,'0'0'2'0,"0"0"125"15,0 0 37-15,0 0-125 0,-2 0 17 16,2-4 0-16,0 1-12 15,0 1-12-15,0 2-10 0,0-1-3 0,0-1 0 16,2 2-8-16,0-3-2 0,4 0-2 16,1-2 0-16,3 0-8 0,1 2 7 15,1-1 1-15,-1 1-1 0,3 3 0 16,-3-1-3-16,0 1 0 0,3 0-2 15,-3 0-1-15,-1 0 0 0,-1 3 1 0,-1 5-2 16,-4 0 1-16,-4 4 0 0,0 1 1 16,0 2 4-16,0 2 6 0,-8 2-16 15,-1-1 0-15,-5-1 5 0,-3-5 0 16,0-1 0-16,-2-2-1 0,0-2-3 15,0-1 2-15,3-3 2 0,3 0 0 16,4-2 0-16,1-1-1 0,2 0 2 16,2 0 0-16,2 0-1 0,2 0 2 15,0 0 1-15,0 0-3 0,0 0-5 16,0 0-3-16,4 0-3 0,4 3-9 0,5 5 14 15,4 0 6-15,3 2 0 0,2 2 0 16,1 2-10-16,2-1-1 0,2 0 6 16,3-1-47-16,-1-2-11 0,-2-3-52 15,-1-4-150-15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7:0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 12 1 0,'0'0'27'0,"0"0"145"0,0 0-58 15,0 0-52-15,0 0-11 0,-3 0-16 16,1-2 3-16,2 1-3 0,0 0-11 16,0 1-2-16,0 0 0 0,0 0-3 15,0-1-9-15,0 1-1 0,0-3-2 16,2 2 0-16,-2 1-5 0,3 0-5 15,1 0-4-15,6 0 0 0,7 0 11 16,0 0-2-16,6 0 0 0,-4 0-2 16,0 0-1-16,-4 4 0 0,1 1 1 0,-5 0 1 15,-3 0-5-15,-4-1-4 0,-4 1-3 16,0 1-3-16,0 2 8 0,-4 2 5 15,-8-2-1-15,-3 0-2 0,0 0-9 16,0 0 8-16,-1-2 3 0,1 2 0 16,0-1-1-16,1-2 2 0,5 1 2 0,3-4-1 15,2 0-1-15,4 0 0 16,0 2-10-16,0 1-1 0,2 1 10 15,6 1 1-15,7-1 2 0,0 0 0 16,3 4-3-16,3-2-1 0,0 2 2 16,0 0 1-16,1-2 1 0,-4-1-1 0,-3 0 2 15,-8-2-3-15,-1 0-1 0,-4-5 1 16,-2 3 0-16,0-1 1 0,0 2 1 15,-6 0 5-15,-7 3 8 0,-2-1-2 16,-4 0-5-16,2-3-1 0,-3 0 0 16,1 1 3-16,8-4-3 0,-2 3-3 0,3-3-1 15,2 1-3-15,3 1 0 16,-1 2-4-16,0 3-18 0,-1 2-28 15,1 0-68-15,2 0-251 0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7:43.36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 87 105 0,'2'-3'49'16,"-2"-1"-8"-16,0-1 1 0,1 2-5 15,-1 0 2-15,0 0-4 0,0 1 4 16,0 0-8-16,0 0-6 0,0 2-2 0,0-2 3 16,0 2-5-16,0 0-1 0,4-1-2 15,-4 1-5-15,0 0-5 0,0 0 4 16,2 0-2-16,-2 0-6 0,0 0-1 15,0 0 0-15,2 0 2 0,-2 0-2 16,0 0 3-16,0 0 0 0,0 0 4 16,0 0 0-16,0 0-2 0,0 0 3 15,0 0-1-15,0 0 0 0,0 0-3 16,0 0 0-16,0 0-2 0,0 0-1 15,0 0 0-15,0 1 3 0,0 6 3 16,2 2-1-16,-2 1-2 0,2-1-2 0,-2 2 2 16,0 2-3-16,0-1-2 0,0 4-2 15,0 3 3-15,0 1 1 0,0 2-2 16,0 1 2-16,0 2-4 0,0-2 2 15,-4 3-1-15,0-4 0 0,2 1 1 16,0 2-2-16,1-3 0 0,-1 0 1 16,0-4 3-16,0-3-4 0,2-3-1 15,-2 0 2-15,0-4 2 0,2-3-3 16,-2 1-1-16,2-3 1 0,0-1 1 15,0 0-2-15,0-2-3 0,0 0-1 0,0 0-5 16,0 0-9-16,4 0-6 0,5-8-6 16,5-4-21-16,-1-4-30 0,2-2-55 15,1-4-178-15</inkml:trace>
  <inkml:trace contextRef="#ctx0" brushRef="#br0" timeOffset="480">534 168 9 0,'0'-4'-3'0,"0"1"252"0,0-3-190 16,0 2 4-16,0 0-8 0,0 1-1 0,-3-2-12 15,-1 1-11-15,-4 1-6 0,2 2-1 16,-3-1-4-16,-1 2-1 16,-5 0-6-16,2 0 4 0,-6 6 0 15,-1 3-3-15,-2 2-2 0,1 2-2 0,-4 5 3 16,6 2-7-16,0 3-5 0,1 2 3 15,1 3-3-15,2-3-1 0,4 3 1 16,3-1 0-16,4-1-2 0,4 5 0 16,0-5 1-16,8-1 2 0,3-5 0 15,8-3-6-15,6-2 4 0,8-4 0 0,-1-5-1 16,4-4-1-16,0-2 2 0,1 0 0 15,-3-5 2-15,0-7-3 0,-1-4 1 16,-5 0 2-16,-5-3-2 16,-2 0 2-16,-3-3 0 0,-3-3 2 0,-6-2 2 15,-1-2-1-15,-6-4 5 0,-2-4 0 16,0-3-4-16,-8-4-5 0,-1 1 2 15,-7 1-1-15,-1 7-1 0,0 6 0 16,-2 7-1-16,0 6 0 0,4 9-2 16,-1 7-2-16,-1 0-8 0,2 11-15 15,-2 13-17-15,0 2-29 0,-1 1-45 0,-1 1-161 16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7:48.20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14 22 23 0,'0'0'-13'15,"0"0"197"-15,0-2-111 0,0-1-49 0,0 0 23 16,0 2-3-16,0-2-6 0,0 2-13 15,0-1 0-15,0 0 0 16,0 1-3-16,0-1-1 0,0 2-1 16,0-1-4-16,0 0 4 0,0 1-4 0,0 0 1 15,0 0-3-15,1 0-3 0,-1 0-2 16,0 0 0-16,0 0-5 0,0 0 0 15,0 0-1-15,0 0 1 0,0 0-3 16,0 0-2-16,0 0 3 0,0 5-2 16,0 4-1-16,2 4 13 0,0 2-2 0,2 3-8 15,0 1-1-15,-2 1 2 16,0 4 2-16,2 0-2 0,-3 0-2 0,1-1 0 15,0-2-1-15,-2 0 3 16,0-4-1-16,0-1 0 0,0-2 2 0,0-5 2 16,0 0-4-16,0-2 0 0,0-4 3 15,0 0-4-15,0-3 0 0,0 0 0 16,0 0 1-16,0 1 0 0,-4 1 0 15,3 1-1-15,-5 2 0 0,2 0-1 16,-2 1-6-16,2 0-7 0,-1 2-9 0,3 0-12 16,-2 2-15-16,4-1-23 0,-2-1-45 15,0-1-232-15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7:48.87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82 0 33 0,'0'0'-11'0,"0"1"78"0,0-1 112 16,0 0-109-16,0 0-16 0,-2 0-5 15,-2 0-3-15,2 0-10 0,0 0-7 16,0 0-1-16,2 0 2 0,0 0-5 16,0 0-3-16,0 0-7 0,0 0-4 15,0 0-1-15,0 0-4 0,4 0-4 0,2 3 0 16,5 0-1-16,3 1 18 0,5 0-6 15,2-2-6-15,5 0-1 0,7-2-7 16,1 0 4-16,2 0 1 0,-5 0-4 16,-1 0-1-16,-5-2 1 0,-8 2 1 15,-1 0-2-15,-9 0-5 0,-1 0-3 16,-4 0-4-16,-2 0-6 0,0 0-5 15,0 7-6-15,-8 2 11 0,1-1-25 16,-3 1-39-16,1-2-31 0,-3-4-108 16</inkml:trace>
  <inkml:trace contextRef="#ctx0" brushRef="#br0" timeOffset="278">13 278 100 0,'-8'7'179'0,"5"-6"-80"0,1-1-64 16,2 0-14-16,0 0 19 0,0 2 16 16,0 0-27-16,2 3-22 0,5-1 23 0,3 1-1 15,5 1-3-15,8-5-3 0,6-1-4 16,7 0-2-16,6 0-3 0,2 0-9 15,0-5 5-15,-1-2-3 0,-1 3-4 16,-9-1-2-16,-6 1-1 0,-6 0-1 16,-4 0-2-16,-4-1-12 0,-1 2-12 0,-7 0-13 15,-3 2-18-15,-2 1-18 16,0-3-25-16,0 0-167 0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7:52.39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 0 4 0,'0'0'149'0,"0"0"-76"0,0 0-32 16,0 0-7-16,0 0 7 0,0 0 4 0,2 0-17 15,-2 0-9-15,0 0 5 0,0 0 0 16,0 0-2-16,0 0-1 0,0 0 1 15,0 0 2-15,0 0 0 0,0 0-7 16,0 0-1-16,0 0-3 0,0 0-3 16,0 0-5-16,0 1-1 0,0 4 0 15,0 6-6-15,2 3 11 0,-2 8 6 16,0 2-8-16,0 3-4 0,0 5-1 15,0 5 2-15,0 4-2 0,0 1 0 16,0 0 3-16,-4-5-3 0,2-2 0 16,0-3-1-16,0-2 0 0,0-8-1 0,0-2 2 15,2-5-2-15,0-4 1 0,0-4 1 16,0-3-1-16,0-3-1 0,0-1 0 15,0 0-1-15,0 0 5 16,0 0-1-16,0 0-2 0,0-1-2 0,0-7-4 16,0-2-22-16,0-4-14 0,6-1-31 15,5-3-20-15,3-5-83 0</inkml:trace>
  <inkml:trace contextRef="#ctx0" brushRef="#br0" timeOffset="504">647 216 3 0,'2'0'-3'15,"-2"0"11"-15,0 0 124 0,0 0-41 16,0 0-58-16,0-2 4 0,0 1 2 15,0 0-5-15,0-2-11 0,0 1-5 0,-2 1-4 16,2-2-1-16,-4 1 12 0,4-1-7 16,0 0 0-16,0-1-3 15,0 0 6-15,-2-2 1 0,0-1 1 16,1 0 0-16,-3 1-2 0,0-1-1 0,0 0-3 15,-4-1-5-15,1 0-3 0,-6-1 2 16,-1 3-4-16,-5 0-3 0,0 3-2 16,-2 2 1-16,-4 1 1 0,2 0-4 15,-3 5 2-15,-3 6 0 0,2 5 0 16,1 4-2-16,3 4-1 0,5 3 1 0,5 4-1 15,2 2-1-15,5 0 1 0,2 0 2 16,4 2-1-16,0-1-2 0,0-4 0 16,8-1 4-16,7-6-3 15,4-4-1-15,10-3 1 0,1-1 3 0,5-4-2 16,-1-4 0-16,2-4-1 0,2-3 3 15,1 0-1-15,-1-3 0 16,-2-4-1-16,2-4 2 0,-5-4 0 0,-9 2 0 16,1-3 1-16,-8-3 9 0,0-3 2 15,-3-1 1-15,-3-6-1 0,-3-3 5 16,-4-2-10-16,-4-7-2 0,0 0 1 0,0-1-7 15,-8 0 2-15,-3 7-1 0,-3 2-2 16,-7 7 5-16,2 7-4 0,-6 3-3 16,-5 8-2-16,-1 7 1 15,-1 1-7-15,1 12-16 0,7 10-20 0,-1 4-27 16,-2-2-61-16,2 0-289 0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8:29.17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59 556 101 0,'0'0'31'0,"0"-1"0"15,0 1 15-15,-2-4-1 0,0 2-15 16,0 1-10-16,2-1 2 0,0 2-3 16,0-1-4-16,-2 1 0 0,-2 0-3 15,4 0-1-15,0 0-5 0,-2 0 1 16,2 0-5-16,-3 0 1 0,1 0 2 15,0 0 3-15,0 0-7 0,0 2 1 16,-2-1-1-16,4-1 2 0,-2 1-1 0,0-1 0 16,-2 0 0-16,4 4 0 0,0-4 9 15,0 0 4-15,0 2 5 0,0-2 2 16,0 0 1-16,0 0 0 0,0 0-2 15,0 0 1-15,0 0-2 0,0 0-6 16,0 0-2-16,0 0-4 0,0 0 1 0,0 1-4 16,0 0-4-16,0 4 0 15,0 5 0-15,0 2 6 0,0 5-3 16,0 2 0-16,0 3 2 0,0 1-5 15,0 3 4-15,0 0-4 0,-1 0 3 16,1 2-3-16,0-3-1 0,0 1 2 0,0 0 1 16,0-2-3-16,0 4 1 0,0-2-1 15,0-3 13-15,0-1-11 0,1-6-2 16,3-2 2-16,0-3-1 0,0-3-1 15,0 0 0-15,-4-4 0 0,2 0 1 16,-2-4-2-16,0 0 0 0,2 0-4 0,1 0-8 16,1 0-10-16,2-2-7 15,0-7-17-15,1-4-21 0,-3-5-45 16,4-1-190-16</inkml:trace>
  <inkml:trace contextRef="#ctx0" brushRef="#br0" timeOffset="576">641 720 189 0,'0'-3'58'0,"0"0"11"16,0-2-16-16,0 0-4 0,-2 0-4 15,-2 2-12-15,2-2-1 0,-8 0-9 16,3 1-1-16,-5 0-1 0,1 1-8 0,1 0 1 15,-1 0 1-15,-2 0-1 0,-1 1-2 16,-1 2-1-16,-4 0 2 16,0 0-6-16,-2 5 1 0,0 5 1 15,-4 2-3-15,2 1 2 0,6 3-3 0,-2 0 1 16,6 4-2-16,-1 2 0 0,7 1-2 15,-1 3 0-15,6-2-2 0,0 0 0 16,2 3 3-16,0 1-3 0,4-5 0 16,9 1-2-16,3-4 2 0,1 1 1 15,6-2-1-15,1-2 0 0,7 0 3 0,3-7 0 16,6-5-4-16,4-4 1 0,2-1 2 15,-2-2-1-15,4-11 1 0,-6-3-2 16,-2-3 1-16,-4-2 0 16,-7-2 0-16,-7-1-1 0,-4-1 1 0,-7 0 1 15,1-2 0-15,-5-3-1 0,-3 1 0 16,-4-3 1-16,0-4-2 0,0 0 0 15,-8-3 1-15,1 5-1 0,-5 2-1 16,-3 10 1-16,-6 8 1 0,-6 4 0 16,-7 7-3-16,-4 3 1 0,-2 3 1 15,2 12 0-15,3 3-1 0,10 2-1 0,8 2-3 16,8 0-17-16,-1 2-15 0,6 1-17 15,-1-3-30-15,-1-3-84 0,0-1-229 16</inkml:trace>
  <inkml:trace contextRef="#ctx0" brushRef="#br0" timeOffset="3229">870 24 68 0,'-6'2'52'0,"4"1"-21"16,-2-1 12-16,0 1 6 0,1-1 3 15,-1-1-11-15,2 2-2 0,0-3-4 16,0 0 1-16,0 0 1 0,2 0-6 15,0 0-4-15,0 0-2 0,0 0-4 16,0 0-2-16,0 0-4 0,4 0-5 16,5 0 8-16,9-3 2 0,-1-2-3 15,4-1-4-15,-2 0 1 0,2-1 2 16,4 2-2-16,-6 1-6 0,2 2 0 15,-4 2-4-15,-2 0 0 0,-3 0-4 0,-1 9 1 16,-3 1 0-16,-3 1-1 0,-1 3 0 16,-4 3-1-16,-2 3 3 0,-13 3 0 15,-4 1-2-15,-2 1-4 0,-6-1-2 16,4-1-1-16,-1-2 0 0,-5 2 2 15,-2-2 0-15,1-1 1 0,3-5 2 16,6-7 1-16,4-1 2 0,7-7-1 16,3 0-2-16,1 0 1 0,6 0 2 15,0-4 0-15,0-2-3 0,8-2 0 16,5 1 2-16,2 2 1 0,1 3-3 15,-1 2 3-15,4 0 2 0,-2 0 1 0,2 2-3 16,0 4 0-16,-5 0-2 0,-1 3 2 16,0 1-1-16,-1 1-1 0,1 0 2 15,-5 0-2-15,1 0-10 0,3 0-11 16,1 2-8-16,4-2-14 0,-1-4-41 15,3-5-47-15,-2-2-225 0,2 0 303 0</inkml:trace>
  <inkml:trace contextRef="#ctx0" brushRef="#br0" timeOffset="3946">1686 463 8 0,'-5'5'134'16,"1"-5"25"-16,-2 1-91 0,2-1 7 16,2 0-14-16,0 1-8 0,2-1-9 0,0 0-16 15,0 0-10-15,2 0-1 0,6 0 0 16,7 0 8-16,4 0-3 0,4 0-1 15,8 0-9-15,-3-3 1 16,7-2-3-16,-3 1-3 0,-1 0-2 0,-1 2-3 16,-5 2-3-16,-6 0 1 0,-4 0 1 15,1 6-5-15,-5-1-6 0,-3 1-6 16,-4-1-1-16,-4 3-7 0,0 0 0 15,0 1-3-15,-12 1-12 0,-3-2-14 16,0 2-24-16,-5-2-63 0,-4 0-139 0</inkml:trace>
  <inkml:trace contextRef="#ctx0" brushRef="#br0" timeOffset="4109">1639 721 408 0,'0'2'103'0,"2"-2"-55"0,9 0-4 15,8 0 15-15,8 0-10 0,7-8-24 16,6 2-8-16,4-4-3 0,4 0-8 15,1 2-3-15,3-1-5 0,-1 1 3 0,1 3-14 16,-4 3-27-16,-6 1-29 0,-6 1-40 16,-11 0-239-16</inkml:trace>
  <inkml:trace contextRef="#ctx0" brushRef="#br0" timeOffset="6717">2717 343 8 0,'2'0'25'0,"-2"-3"117"15,0 0-71-15,0-3-10 0,0 4-8 16,0 0-6-16,0 1 1 0,0-1-10 16,0 0-5-16,0 0-6 0,2 0 1 15,-1-1-4-15,5 2 1 0,-4-2-1 0,-2 3-3 16,0 0 1-16,0 0-8 0,0 0-5 15,0 0 0-15,0 4 0 0,0 9-4 16,0 5 11-16,-4 5-2 0,0 1-7 16,3 2-3-16,-3 1 0 0,2 0 0 15,0-1 1-15,-2-1-1 0,2 0-6 16,0-2 5-16,0 3 1 0,-3-3-4 15,1-1 1-15,0-3 3 0,4-3-2 16,0-3-2-16,0-2-2 0,0-1 2 16,0-2-1-16,6-2-8 0,3 0-9 0,1-2-11 15,1-1-15-15,1-2-19 0,-5-1-17 16,1 0-69-16,0-1-222 0</inkml:trace>
  <inkml:trace contextRef="#ctx0" brushRef="#br0" timeOffset="7173">3228 510 132 0,'4'-9'188'0,"-2"-3"-126"15,-2 1-22-15,0-1 1 0,-4 0 2 16,-2 1 1-16,1 1-11 0,-3 2-7 15,0 2-8-15,1 1 2 0,-5 3 0 16,3 1-2-16,-1 1-3 0,-5 0-1 16,0 7-2-16,-5 5 0 0,-1 4 0 0,4 0-5 15,-2 2 1-15,4 0 1 16,2 1-7-16,1 1 1 0,6 2 0 15,1 1 0-15,5 2-4 0,0-2 1 16,0 0 1-16,13-4 0 0,6 0 0 0,4-3-1 16,2-3 1-16,7 0-1 0,-1-4-1 15,5-2 2-15,0-4 1 0,2-3 0 16,-1 0-2-16,-3-6 1 0,0-4 0 15,-5-6 0-15,-4 0-1 0,-6-2 1 16,-6-2 2-16,-3 0-3 0,-6 1 1 0,-4 0 1 16,0-1 2-16,0-3-1 0,-8 1-3 15,-5-6 2-15,-3-2 0 16,1-3-3-16,-4 0 2 0,6 5-1 15,3 8 0-15,3 8 0 0,1 6-1 0,4 4 1 16,2 2-2-16,-2 5-5 0,0 8-13 16,2 3-8-16,0 5-10 0,2 0-14 15,8-1-23-15,-5-3-75 0,3-3-239 16</inkml:trace>
  <inkml:trace contextRef="#ctx0" brushRef="#br0" timeOffset="7564">3831 494 169 0,'0'-9'228'15,"0"-3"-176"-15,-10 1-6 0,-1-1-1 16,-2 1-4-16,-1 1-6 0,1 1-12 16,0 3-6-16,1 0-5 0,-1 6 2 15,1 0 1-15,1 0-3 0,-4 7-3 16,1 8-3-16,-1 3-1 0,-2 4-1 0,2 3-2 15,5 0-1-15,2 1 1 0,5 3-2 16,3 1 1-16,0-2 0 0,5-2-1 16,9 0-2-16,3-4 2 0,4-1-3 15,6-6 3-15,1-2 1 0,7-4-6 16,-1-3 4-16,4-6 1 0,2 0-1 15,-2-4 1-15,0-7 0 0,-3-2 0 16,-7-4 1-16,-5 1-1 0,-6-3 5 16,-5 2-1-16,-4-4 5 0,-7-1 5 15,-1-2 4-15,0-3-5 0,-7 0-4 0,-10-3-4 16,-2-2-2-16,-8-1-1 0,-2 1-1 15,-1 4 0-15,-7 12 0 0,1 7-2 16,-2 9-2-16,0 2-1 0,5 14 3 16,3 5-8-16,9 3-28 0,2 0-14 15,4-4-31-15,-3-1-130 0,1-1-203 16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8:44.67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0 463 72 0,'4'0'170'0,"-4"0"-53"0,0 0-54 16,0-4 8-16,0 0-19 0,1 1-1 15,1-1-19-15,-2 3-6 0,0 1-4 0,0 0 1 16,0 0 1-16,2 0-8 0,-2 0-2 15,0 0 2-15,2 0-1 16,-2 0-4-16,2 0-5 0,-2 0 0 16,0 0-1-16,2 0-1 0,0 0-2 0,2 10 5 15,1 0 1-15,-3 3-3 0,-2 3-1 16,2 3-1-16,0 3 3 0,-2 4-4 15,2 6 17-15,-2-3-19 0,0 6 3 16,0 1-4-16,0 3 2 0,0 0-1 16,-6 1 5-16,1-3-2 0,1-1-1 0,0-5-1 15,2-1 0-15,2-2 0 0,0-5-2 16,0-6 2-16,0-5-1 0,4-6-13 15,4-5-12-15,1-1-14 16,1 0-4-16,3-9-14 0,-2-6-10 0,1-5-58 16,-6-3-248-16,3-3 250 0</inkml:trace>
  <inkml:trace contextRef="#ctx0" brushRef="#br0" timeOffset="489">511 676 2 0,'0'-2'6'0,"0"-2"217"16,0-2-135-16,0 2-10 0,0-2-9 15,-2 2-16-15,0 1-10 0,-2-2-15 16,3 3-2-16,-5-1-5 0,-4 3-4 15,1 0 0-15,-6 0-4 0,-1 2 1 16,-3 6-2-16,0 2 5 0,2 1-2 0,-2 2-6 16,2 2 1-16,1 1 3 0,5 1-7 15,-1 3-4-15,3-1 2 0,7 2-2 16,-4 1-2-16,6 1 0 0,0 0-1 15,0-1 2-15,8 1-2 0,1-3 2 16,5-3-1-16,3-1-1 0,6-3 2 16,6-2-5-16,5-2 1 0,6-5 6 15,2-4-4-15,2 0-1 0,4-2 2 16,-5-9 1-16,5-2-2 0,-4-3-3 15,-2-2 3-15,-4-1-1 0,-11-2 2 0,-8 2 2 16,-8-1-2-16,-5 0 0 0,-6-2 2 16,0-4 0-16,-6-2-1 0,-7-5 3 15,-4 1-2-15,-4 0-1 0,-6 2-2 16,0 2 2-16,-3 4-1 0,3 6-1 15,2 6 1-15,4 5-9 0,4 5 14 16,8 2-4-16,3 0-1 0,-2 0-3 16,6 8-19-16,1 0-14 0,-1 0-10 15,2-4-23-15,-2 2-162 0,0-5-146 16</inkml:trace>
  <inkml:trace contextRef="#ctx0" brushRef="#br0" timeOffset="1341">816 10 9 0,'-1'0'18'0,"-3"0"182"16,0 0-141-16,2 0 15 0,2 0-11 0,-4 0-16 15,4 0-4-15,0 0-10 0,-2 0-3 16,2 0-7-16,0-1-4 0,0 1-2 15,0 0-5-15,8 0-5 0,7-3 7 16,4 2 1-16,2 0-5 0,4 1-5 16,0 0 1-16,2 0 2 0,-1 0-3 0,-5 2-1 15,-4 5-3-15,1 2 1 0,-11 0-4 16,-3 0 4-16,0 2-2 15,-4-2-2-15,0 1 3 0,-6 0-1 16,-3-1 1-16,-5 3 1 0,-3-1-4 0,0 2 1 16,0-3-2-16,-4 1 2 0,4 0-1 15,-1-3 0-15,7 0 0 0,3-4 3 16,4-1-1-16,3-2-1 0,1-1 0 15,0 0-1-15,1 0-1 0,11 0 1 16,3 0 2-16,6 0-1 0,0 0-2 0,0 0-2 16,0 0-3-16,4 0 3 0,-6 2-1 15,0 3 1-15,-2 0 2 0,-3 1 3 16,-5-1 0-16,-5 1-2 15,0-1 1-15,-4 2 2 0,0-1-1 0,0 1 1 16,-6 0-1-16,-2 1 3 0,1 0-1 16,-3 0-1-16,-3 1 0 0,0-1 6 15,-1 1-1-15,-1 0 6 0,2-1-2 16,-3-2-5-16,3 0 1 0,0 0-5 15,-5 0 0-15,7 1 0 0,-2-1-3 0,1 2 3 16,6-3-1-16,5 0-6 0,1 0-18 16,0-1-21-16,1-1-26 0,9-3-93 15,0 0-227-15</inkml:trace>
  <inkml:trace contextRef="#ctx0" brushRef="#br0" timeOffset="1870">1530 391 14 0,'0'2'254'15,"0"0"-168"-15,0-2-16 0,0 1 1 0,0-1-10 16,0 1-18-16,0-1-15 0,0 0-2 15,0 2-7-15,6 0 2 0,7-1 7 16,4 1-1-16,8-2-7 0,0 0-7 16,5 0-1-16,3 0-4 0,1-2-3 15,1-1-3-15,-5 2-1 0,1-1 1 0,-7 2-2 16,-3 0-4-16,-5 0-7 15,-3 0-8-15,-7 1-13 0,-6 6-14 16,0 3 1-16,-8-1-22 0,-7-2-99 16,-6 0-195-16,2-1 318 0</inkml:trace>
  <inkml:trace contextRef="#ctx0" brushRef="#br0" timeOffset="2033">1519 639 178 0,'0'3'263'15,"3"-3"-212"-15,11 2 3 0,3-2 5 0,6 0-10 16,2 0-13-16,5 0-18 15,5-5-7-15,1 1-8 0,-4 0-2 16,3 3-1-16,-1 1 0 0,0 0-18 16,-1 0-39-16,1 0-95 0,0 0-281 0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8:47.73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6 0,'0'1'100'0,"0"-1"89"15,0 0-135-15,0 0 11 0,0 0-12 16,0 0 2-16,0 0-10 0,0 0-16 16,0 0-9-16,0 0 2 0,2 0 0 15,2 0-10-15,0 0 5 0,1 0 1 0,-1 0-3 16,2 0-4-16,-2 7-1 15,0 3-3-15,1 3 3 0,-3 3-5 16,2 5 0-16,0 0 0 0,-4 4-3 16,0 0 1-16,0 1-2 0,0 3 2 0,-8 0-1 15,1 2 0-15,-1-4-1 0,0-4 4 16,3-3-3-16,3-1-2 0,-2-6-1 15,0-1 2-15,4-3 9 0,0-4-18 16,0 2-9-16,0-1-3 0,0-4-11 16,12-2-14-16,1 0-18 0,4-15-40 0,-2 0-132 15,3-3-13-15</inkml:trace>
  <inkml:trace contextRef="#ctx0" brushRef="#br0" timeOffset="491">533 132 111 0,'0'-5'181'0,"-4"0"-137"16,-2 0 29-16,0 1-19 15,1-2-5-15,-1 3-12 0,-2 1-9 16,2 0 4-16,-5 0-8 0,0 1 3 0,-3 1-7 16,-1 0 0-16,-4 0 4 0,0 0-9 15,-2 1 1-15,0 5 0 0,2 4-6 16,0 2-2-16,2-1-2 0,1 5-1 15,1 0-6-15,4 1 2 0,3 3-1 16,2 0 1-16,6 1-2 0,0 1 0 0,2-3 1 16,10 0 1-16,5-2-2 0,8-1 2 15,3-4-6-15,5-2-1 0,5-2 9 16,2-3-15-16,7-2 8 15,3-3 3-15,-4-2 2 0,-2-9-6 0,-6-2 4 16,-2-1-12-16,-9-1 18 0,-4-3-3 16,-10 1 2-16,-5 0-2 0,-6 0-2 15,-2 1 2-15,0-4 0 0,-8 0-1 16,-3-1 2-16,-1-2 0 0,-3-1 2 15,2 1-3-15,1 1-2 0,-3 4-1 0,5 4 3 16,3 8 1-16,-1 3-2 0,0 3-2 16,1 0 1-16,-1 3-3 0,2 7 0 15,3-2-9-15,-3 3-18 0,6 0-31 16,-2-1-46-16,0-3-62 0,-2-2-217 15</inkml:trace>
  <inkml:trace contextRef="#ctx0" brushRef="#br0" timeOffset="1088">1126 92 265 0,'-8'-10'75'0,"-3"3"-21"16,1 1 5-16,-3 2-12 0,0 1-1 16,-1 3-13-16,5 0-8 0,-5 0-5 15,1 0-3-15,0 7-3 0,-1 3-1 0,-1 3 0 16,2 2-3-16,3 3-3 0,1 4-5 15,3 1 2-15,4 1-2 0,2-1-1 16,0 3-2-16,2 0 2 0,9-3 0 16,5 0 2-16,3-5-5 0,4-3 3 15,5-6-1-15,1-1-6 0,7-4 8 0,0-4-15 16,3 0 9-16,-1-3 1 15,-4-9-5-15,-2-4 3 0,-5-2-4 16,-6-1 16-16,-6-1-4 0,-5 0 0 16,-6-1 5-16,-4-1 8 0,0 1-1 0,-2-1-2 15,-11-1 1-15,-3 0-5 0,-3 1-4 16,0 2-2-16,2 8-2 0,0 4 0 15,1 8-2-15,3 0 1 0,2 4 0 16,3 7-6-16,0 2-19 0,5 1-16 16,1-1-29-16,2-3-49 0,0-2-252 0,0-2 254 15</inkml:trace>
  <inkml:trace contextRef="#ctx0" brushRef="#br0" timeOffset="1592">1857 108 22 0,'-6'-4'266'0,"-3"-2"-199"15,1 0-7-15,-4-1-8 0,1 2-1 16,-4 0 1-16,-1 2-6 0,-3 3-15 15,-2 0-6-15,0 0-6 0,-1 0 0 0,1 9 2 16,-2 3-4-16,4 2-8 0,3 3 2 16,1 0-5-16,5 4-1 0,5 2-4 15,1 2-1-15,4 0 1 0,0 0 1 16,6 0-2-16,9-1-2 0,6-2 3 15,4-5 0-15,5-2-5 0,5-3 7 16,5-5-10-16,2-1 5 0,3-6-2 16,1 0 3-16,-4-12 2 0,-2-1-1 15,-3-4 0-15,-7-2-14 0,-3-1 21 16,-6-3 7-16,-4-2-4 0,-8 1 5 15,-7 0 0-15,-2-3 1 0,-9 2-4 0,-8-1-3 16,-6-3-1-16,-6 2-6 0,-5 3 0 16,-4 3-3-16,-2 7 2 0,-2 6-2 15,5 6-2-15,13 2-3 0,10 6-9 16,5 9-25-16,1 3-21 0,-3 0-56 15,-5-2-76-15,1-2-221 0</inkml:trace>
</inkml:ink>
</file>

<file path=ppt/ink/ink5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9:18.94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0 346 10 0,'0'0'-8'16,"2"0"252"-16,0 0-162 0,-2 0-23 15,0-2-4-15,0 2-2 0,0-3-4 16,0 2-17-16,0 1-4 0,2-1-1 15,0 1-3-15,-2 0-5 0,4 0-6 16,-4 0 4-16,4 0 3 0,-1 0-1 0,-1 0-7 16,-2 0 0-16,2 7-2 0,0 4 1 15,-2 5-5-15,2 5 1 0,-2 7-4 16,0 2 1-16,0 5 0 0,0 2-3 15,0 2 0-15,2-1 1 0,0-3-2 16,0-2 1-16,-2-2 0 0,0 0 0 0,0-6-2 16,0-3 1-16,0-2 1 15,0-3-1-15,0-3-5 0,2-4 0 16,0-5-5-16,3-1-10 0,-1-4-9 15,6 0-5-15,1-1-17 0,0-7-27 0,1-9-28 16,-3 0-132-16</inkml:trace>
  <inkml:trace contextRef="#ctx0" brushRef="#br0" timeOffset="436">668 512 11 0,'0'-4'288'0,"-6"-2"-232"16,-7 2-10-16,2 0 21 0,-3 1-19 16,1 2-11-16,-1 1-9 0,-1 0-6 15,0 0 0-15,-2 4-3 0,-2 4-1 16,2 3 1-16,-3 2-2 0,1 3-2 0,2 4-5 15,2 0 2-15,2 2-4 0,5 2-3 16,2 1-3-16,2 1-3 0,4 2 6 16,0-1-5-16,0-1-2 15,12 0 3-15,3-4 1 0,4-3-2 0,2-3-3 16,6-5 3-16,2-3 2 0,3-2-3 15,4-6-3-15,2 0 3 0,1-8 3 16,-1-5-3-16,-4-4 2 0,-3-2-3 16,-3-2 4-16,-11 1-2 0,-1-2-1 15,-7 1 2-15,-5-1 3 0,-4-1-3 0,0-2-1 16,0-2 1-16,-8-4 4 0,-3-4-5 15,-6-2 0-15,3 2 0 0,-3 2 2 16,2 9-4-16,0 7 3 0,3 10-1 16,5 3 0-16,-1 4-7 15,2 0-12-15,4 3-15 0,0 5-18 16,2-1-33-16,-5-3-83 0</inkml:trace>
  <inkml:trace contextRef="#ctx0" brushRef="#br0" timeOffset="839">992 0 73 0,'4'0'172'16,"-4"0"-54"-16,0 0-67 0,0 0 16 0,0 0-9 15,0 0-20-15,-4 0-17 0,-3 5-4 16,-5 8-3-16,-1 6 6 0,0 1-9 15,-3 6 2-15,-1-1-5 0,4 1 4 16,-2 2-2-16,3-3-2 0,5-3-1 16,3 0-3-16,4-6-4 0,0-3 1 15,4-3-1-15,7-4 0 0,4-3 3 16,4-3-1-16,2 0-2 0,2 0 0 15,0 0 1-15,4-3-1 0,-2-3-1 16,-2-1-3-16,-1 0 4 0,-2-1-7 0,-3 0-3 16,-4 2-4-16,-2 1-5 0,-3 1-1 15,-2 0-6-15,-2 3 1 0,-4-1-11 16,0-1-17-16,0 1-27 0,0-5-72 15,0 0-117-15</inkml:trace>
  <inkml:trace contextRef="#ctx0" brushRef="#br0" timeOffset="1073">1101 83 80 0,'2'10'360'0,"2"2"-293"15,-4 4 0-15,0 4-1 0,0 1-13 0,0 2-26 16,-2 1-16-16,-4 1-6 0,3 0 1 16,-1-2-5-16,4 1-1 15,0-2-1-15,0 0-12 0,2-2-17 16,9-1-22-16,2-5-30 0,3-5-44 15,-3-3-294-15</inkml:trace>
  <inkml:trace contextRef="#ctx0" brushRef="#br0" timeOffset="1397">1679 308 248 0,'0'0'165'15,"0"0"-97"-15,0 0 2 0,0 0-22 16,14 0-6-16,3 0-15 0,6-2-13 16,0 1-3-16,2-1-5 15,-3 2-5-15,5 0 1 0,-6 0 0 0,0 0-3 16,-4 0-6-16,-5 0-17 0,-5 3-2 15,-3 2-26-15,-2-1-40 0,-2-1-93 16</inkml:trace>
  <inkml:trace contextRef="#ctx0" brushRef="#br0" timeOffset="1568">1519 564 66 0,'0'5'397'0,"15"-5"-367"15,3 0 40-15,8 0-25 0,3 0-8 16,5 0-20-16,6-3-12 0,4-1-2 15,-2 1-1-15,8 0-12 0,-1 3-22 16,3 0 4-16,3 0-71 0,-1 0-172 16</inkml:trace>
</inkml:ink>
</file>

<file path=ppt/ink/ink5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9:21.51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32 35 188 0,'4'0'100'0,"-4"0"-33"0,0 0 5 16,3 0-13-16,-1 0-5 0,0 0-6 16,0 3-8-16,0 1-1 15,0 1-9-15,-2 3-4 0,0 4 1 0,0 2-2 16,0 3-8-16,0 1-4 0,-4 1-5 15,-4 4 0-15,3-1-3 0,-5 0-6 16,5 1 3-16,-1-1 1 0,0 0-2 16,4-2-2-16,2 0 0 0,0 2 2 15,0-3-5-15,0-2 3 0,0-2-5 0,0-7-11 16,6-1-6-16,0-3-13 0,3-4-14 15,4 0-34-15,3-5-29 0,-3-9-181 16</inkml:trace>
  <inkml:trace contextRef="#ctx0" brushRef="#br0" timeOffset="424">629 63 23 0,'0'-7'267'16,"0"0"-201"-16,-2 2-8 0,-7-2-5 16,-3 2-1-16,-3 1-10 0,-2 4-7 15,-2 0-9-15,-2 0 4 0,3 8-5 16,-3 4-4-16,4 1 0 0,2 5-9 15,0-2-2-15,1 2-3 0,3 3-4 16,3 0-1-16,6 2-3 0,2 0 2 0,0 1 1 16,2-2-3-16,10-2-2 0,1 0 0 15,8-3-6-15,2-4-7 0,4-3 4 16,7-3-6-16,8-2 11 0,6-2 7 15,1-3 0-15,-1-3 0 0,-10-9-1 16,-9-3 2-16,-2-2-1 0,-8-1-1 0,-6-2 6 16,-7-1 0-16,-4 0 4 15,-2-2 1-15,-6 1 2 0,-7 3-3 16,-3-4-1-16,-1-1-4 0,0-1-3 15,0 0-1-15,-2 5 2 0,1 6-2 16,3 6-2-16,6 6-3 0,5 2-15 0,4 5-23 16,0 7-21-16,0-2-65 0,0 0-226 15</inkml:trace>
  <inkml:trace contextRef="#ctx0" brushRef="#br0" timeOffset="1668">1303 120 158 0,'1'0'77'0,"-1"0"-17"0,0 0-14 16,0 0-6-16,0 0 2 0,0 0-12 15,0-3-10-15,0 1 0 0,0 0 4 16,0 0-4-16,0 0 0 0,0 1-5 0,0 0 5 16,0 1-2-16,0-2 0 0,-1 0-5 15,-3 0 0-15,-4 0-2 0,4 2-4 16,-3 0 0-16,-3 0 1 0,-1 0 2 15,1 0-3-15,-3 0-1 0,-2 2 4 16,1 2-1-16,1 4-2 0,1 0-1 0,-1 0 1 16,-2 1-1-16,5 0-1 15,-1 3-4-15,5-1 3 0,0 5 0 16,4 0-3-16,2 0-2 0,0-2 2 15,0 4 1-15,8-1-2 0,3 0-2 0,5-2 3 16,1-3 1-16,6-2-3 0,0-3-2 16,5-4-1-16,-1 0 1 0,2-3-8 15,1 0 1-15,-1 0 0 0,1-6 9 16,-5-4 0-16,0-2-1 0,-2-1 2 15,-6-1 2-15,-4 0-2 0,-7-1-1 0,-2-1 2 16,-4 2 4-16,0-2-4 0,-6 0 0 16,-3-2 4-16,-5 1-2 15,3-5-2-15,-1 0-2 0,1 2 3 16,3 2 1-16,3 7-3 0,1 2-1 0,-2 2 1 15,2 4 1-15,-1 2-4 0,-1 1-4 16,2 0-8-16,0 4-18 0,0 1-20 16,-1 2-20-16,3-1-24 0,-8 0-162 15</inkml:trace>
  <inkml:trace contextRef="#ctx0" brushRef="#br0" timeOffset="2301">1925 125 91 0,'3'-3'130'0,"1"-1"-83"0,-4-1 5 16,0 2-2-16,4 0 7 0,-4 0-16 15,0 0-7-15,0 0-4 0,0-1-4 16,0 1-7-16,-6 1 2 0,-5 2-5 16,-1-1-5-16,-3 1-1 0,0 0 2 15,2 0 3-15,-7 0 0 0,5 0-3 16,-6 1-3-16,0 1 3 0,0 4 0 15,2-1-1-15,0 5 0 0,2 1 0 16,2 1 1-16,3 4-6 0,3 1-5 16,1 3 4-16,2 2-3 0,6 0-3 0,0 0 0 15,14-1 2-15,5-1-1 0,6-3-5 16,3-2 1-16,3-4-5 0,1-5 0 15,2-5-1-15,3-1-2 0,-3 0 3 16,-1-1 4-16,-7-9-2 0,-1-3 1 16,-4-1 6-16,-6-2 1 0,-1-2 0 15,-9 1 1-15,-3 0 1 0,-2 1 6 16,0-2-6-16,-7 1 2 0,-5-3-2 15,1-2-1-15,-5 0-2 0,1-3-2 16,-2 1 2-16,4 0-2 0,1 7-10 0,5 9-8 16,1 6-17-16,6 2-43 0,0 0-52 15,-4 1-225-15</inkml:trace>
  <inkml:trace contextRef="#ctx0" brushRef="#br0" timeOffset="3656">2486 122 254 0,'2'0'44'0,"-2"0"3"0,0-6-1 16,0 1 4-16,0 1-6 0,0-1-17 0,0-1-9 16,-6 1-2-16,-2 0 1 0,1-1 3 15,-3 3-7-15,0 1 2 0,-1-1 2 16,-2 3 4-16,-1 0-5 0,1 0 0 15,-6 0 2-15,4 3-5 0,-3 3 1 16,-1 2-1-16,0 2 0 0,4 3-2 16,2 3 0-16,1 3-5 0,5 3 1 15,-1 0-6-15,6 2-1 0,2 3 0 16,0-2 2-16,15 0 0 0,4-3-2 15,6-1-3-15,0-5 2 0,5 0-6 0,3-3-1 16,-3-4 5-16,5-5 2 0,-3-4-7 16,-1 0 3-16,-3-3 1 0,1-7 3 15,-4-3 2-15,-4-3-2 0,-2 0 3 16,-8-1 1-16,-1-3 3 0,-6 0 2 15,-4-2 2-15,0 0-2 0,0 0 1 16,-12-3-6-16,-5 1-1 0,-2-5 1 16,-4 0-2-16,-2 0-4 0,0 2 0 15,3 5 0-15,-1 5-5 0,6 9-7 16,1 8-11-16,7 0-21 0,1 13-34 15,-5 0-50-15,-4 1-345 0</inkml:trace>
</inkml:ink>
</file>

<file path=ppt/ink/ink5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9:29.51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55 0 24 0,'0'0'86'0,"0"0"-50"0,0 0-13 16,0 0-5-16,0 0 4 0,0 0 4 16,0 0-6-16,0 0-1 0,0 0 2 15,0 0-2-15,0 0 0 0,0 0-4 16,0 0 5-16,0 0 0 0,0 0-1 0,0 0-5 15,0 0 1-15,0 0 1 0,0 0-1 16,0 0-9-16,0 0 0 0,0 0-2 16,-2 0-2-16,0 0-2 0,2 3-1 15,0 1 2-15,0 1 1 0,0 3-2 16,0 1 4-16,0 2 0 0,0 0-2 15,2 2 0-15,0 0-1 0,-2 1 1 16,0 0-1-16,0 0-2 0,0-1 2 16,-5-1-1-16,-1 3-8 0,0-3-13 15,-2-1-14-15,-5-3-44 0,-4-2-178 0</inkml:trace>
</inkml:ink>
</file>

<file path=ppt/ink/ink5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8:17.80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177 277 33 0,'2'-3'82'15,"-2"-2"154"-15,0 1-205 0,0 1 2 16,0-1 16-16,0 1 0 0,0 3-7 0,0-2-14 15,0 1-6-15,0 1 0 0,0 0 0 16,0 0-1-16,0 0-5 0,0 0-1 16,0 0-2-16,0 1-3 15,0 10-8-15,0 3-2 0,0 8 7 0,2 11 0 16,2 4-4-16,-4 4-1 0,4 2 3 15,-3 0-4-15,1-1-1 0,0-1 0 16,2-2 3-16,-2-2-2 0,2-4-2 16,0-6 1-16,-1-1-3 0,3-9-10 15,-2-5-16-15,2-3-9 0,3-5-15 0,1-4-14 16,-1-12-11-16,-3-10-135 0</inkml:trace>
  <inkml:trace contextRef="#ctx0" brushRef="#br0" timeOffset="347">49 84 396 0,'-13'0'87'0,"-2"0"-58"0,5 0-8 16,2 0 29-16,5 0 1 0,3 0-23 0,0 5-27 15,2 10-8-15,7 8 12 0,6 9 8 16,8 1-12-16,2 4-1 0,7 1 2 15,5 2 1-15,-1 4-1 0,4 1 1 16,2-1-2-16,-4-3 0 0,-2-1 0 16,-3-2-5-16,-6-3-1 0,-6-1 0 15,-4-3 2-15,-6 0-3 0,-5-5 1 16,-6-1 6-16,0-5-1 0,-4 0 1 15,-5-1 2-15,-5-3 6 0,-3-2-6 16,-2-2 4-16,-2-1 7 0,-4-1 0 0,2-1-3 16,0-2-8-16,0-1 1 0,8-3 1 15,2-1-5-15,5 0 1 0,4-2-1 16,4 0-1-16,0 0-5 0,0 0-19 15,4 0-14-15,10 0 1 0,7-2-8 16,0-11-39-16,1-1-132 0,-1-4-27 0</inkml:trace>
  <inkml:trace contextRef="#ctx0" brushRef="#br0" timeOffset="585">753 548 64 0,'0'0'383'0,"0"0"-320"0,0 3-21 15,0 4 4-15,-5 6-16 0,1 3 5 16,0 2-12-16,-2 3-13 0,2 1-4 0,-1 2 1 16,5 2-6-16,-4-3 2 15,4-1-1-15,0-2-2 0,0-3-4 16,9-1 2-16,1-2-5 0,3-4-22 15,4-4-7-15,4-3-6 0,8-3-20 0,4-11-3 16,-3-9-65-16,3-4-150 0,-3-3 224 16</inkml:trace>
  <inkml:trace contextRef="#ctx0" brushRef="#br0" timeOffset="1059">1164 533 249 0,'-4'-4'131'0,"-10"2"-69"0,1 1-3 16,0 1-4-16,-4 0-16 0,-1 1-13 16,-1 12-9-16,-2 6-7 15,-2 6-9-15,4 3 5 0,0 1 3 16,6 1-6-16,5-2-3 0,4 2-1 0,4-4 1 15,8-4 1-15,7-3-6 0,6-5-1 16,6-5-6-16,5-2 8 0,5-7-1 16,-3 0-10-16,0-8 10 0,-3-7 3 15,-4 0-6-15,-4-2 6 0,-10 1-2 16,-2 0 8-16,-9 3 0 0,0 0 3 0,-2 2 0 15,0 0-3-15,-4 1-1 0,-1 3 10 16,-1 2 0-16,2 3-1 0,-2 0-3 16,4 2 1-16,1 0-2 15,1 0-8-15,0 4-12 0,0 10 2 0,0 6 11 16,0 5-3-16,1 3-1 0,7 4 3 15,4 0 2-15,1 0 3 0,2 1-12 16,0-3 6-16,1 0 2 0,-1 1-1 16,-4-1-1-16,1-4 2 0,-6 3 2 15,-5-2-2-15,-1-2 0 0,0 0-1 0,-11-3 5 16,-2-2-3-16,-1-3 1 0,1-4 1 15,0-3 9-15,1-2 3 0,3-4 0 16,-5 0 1-16,5-1-6 0,-3-2-3 16,1 1-2-16,5-2-4 0,-3 0 3 15,3 0-4-15,2 0-1 0,-2-1 1 16,2-6-2-16,1-2-9 0,1-4-8 15,2-5-5-15,0 0-1 0,0-6-1 16,11-2-28-16,4 0-7 0,3-3-31 16,-1-3-79-16,0-1-89 0</inkml:trace>
  <inkml:trace contextRef="#ctx0" brushRef="#br0" timeOffset="1349">1591 540 23 0,'4'-1'274'16,"-2"-1"-196"-16,-2 2-48 0,2 0 23 16,-2 0 7-16,0 0-19 0,2 0-22 0,-1 0-1 15,1 5 1-15,0 4 4 0,-2 2-1 16,2 5-5-16,0 1-5 0,0 2 0 15,-2 1-3-15,2 1-4 0,-2-1-2 16,2 1-3-16,0 1-1 0,0 2 3 16,0-3 1-16,1-2-3 0,1-1 0 15,0-6 4-15,0 0-12 0,0-3-11 16,1-4-12-16,-1-1-10 0,2-4-14 15,3 0-16-15,-1-14-51 0,-4-7-140 16,-2-6 160-16</inkml:trace>
  <inkml:trace contextRef="#ctx0" brushRef="#br0" timeOffset="2207">1810 207 15 0,'2'-4'-4'0,"0"1"15"16,0 1 132-16,-2 0-70 0,2 1-40 15,-2 1-6-15,0-1-2 0,0 1 15 0,0 0-9 16,0 0-4-16,0 0-5 0,0 0 2 16,0 1 4-16,0 4-12 0,0 2-10 15,0 6 9-15,0-2-4 0,0 3-6 16,0 5 0-16,2 0-1 0,-2 3 2 15,4 4 0-15,-2 4-5 0,1 2 8 0,-1 2 0 16,-2 3-2-16,2 1-5 0,-2 2-2 16,4 2 4-16,-4 0-2 15,0-3-1-15,2-5 1 0,-2-5 0 16,0-7-1-16,2-5-2 0,-2-8 1 0,2-5 2 15,0-3-2-15,-2-1 4 0,4 0-6 16,-3 0-1-16,7-14-9 0,2-8 9 16,7-7 3-16,0 0 0 0,2 0-11 15,0 3-15-15,0 2 8 0,2 3 16 16,6 1-2-16,2 4-6 0,1 2 3 15,3 1 4-15,-1 4 3 0,-3 1-2 0,-3 4 0 16,-1 1 3-16,-2 3-1 0,-6 0-2 16,-2 0 3-16,-5 0-1 15,-2 0 1-15,-3 0-2 0,-5 2 2 16,0 0 3-16,0-2 14 0,0 1 15 0,-3-1-2 15,-5 2-23-15,-2-2-2 0,1 1 6 16,-1 2 7-16,-3 1-6 0,0 4-2 16,-3 2-3-16,-3 7 2 0,-2 4-3 15,2 2 0-15,2-1-2 0,7-4-1 16,5-3-2-16,3 0-5 0,2-2-3 0,6 1 6 15,5-2-1-15,4-3-3 0,6-5-12 16,0-4-1-16,6 0-1 16,-2-6-3-16,1-7-11 0,-3 0 3 15,-4 0 20-15,-1 1-30 0,-7 5 2 0,-1 0 8 16,-5 4 7-16,-1 3 10 0,-2 0 2 15,-2 0-4-15,0 5 1 0,0 4 22 16,0 1-4-16,0 0-2 0,2-1-2 16,4 0-1-16,-1-2-1 0,7-3-1 15,-3 0 23-15,7-4-10 0,1 0-5 0,6-11 2 16,2-6 2-16,5-5-2 0,1-3-7 15,-1-8 0-15,1-1 1 0,-3-4 1 16,-3-4-3-16,-2-2 2 16,-4-1 2-16,-6-5-4 0,-1-4-1 0,-8-3-4 15,-4-4-4-15,0 2 9 0,0 7 2 16,-2 14-4-16,-6 17 7 0,0 15 19 15,-5 6 25-15,0 5-21 0,-1 16-18 16,-1 16 5-16,0 10 1 0,-2 12-2 16,1 7 7-16,-1 4 4 0,2 2-5 0,4 1-2 15,7 0-16-15,4-5-1 0,25-5-5 16,9-8-19-16,16-11-18 0,11-11 0 15,9-10-12-15,5-13-35 0,1-9-193 16,2-1 115-16</inkml:trace>
</inkml:ink>
</file>

<file path=ppt/ink/ink5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8:20.64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113 289 11 0,'4'0'211'0,"-4"-1"-100"16,0 1-48-16,0 0 10 0,0 0-3 16,0 0-13-16,0-3-17 0,-6 1-24 15,-6 1 4-15,-3 1-1 0,2 0-7 16,-2 6-4-16,-1 3 4 0,5 2-5 15,-1 0 1-15,5 3-3 0,3 3-6 16,0 0-5-16,4 4 5 0,0 0-1 16,10 2 0-16,3 2 0 0,2 0 1 15,2-1 2-15,1 1 1 0,-1-3-2 16,-4 0 0-16,-1-2-1 0,-5-2 1 0,1-3-1 15,-6-2 1-15,-2-1 2 0,0-2 0 16,0-3 1-16,0 5 11 0,-6-2-10 16,-7 3 3-16,-4 2-3 0,-1-6 3 15,1-2-3-15,6-4 0 0,3-3-3 16,4 0-1-16,2 0-5 0,0-3-15 15,2-11-21-15,0-6-25 0,6-12-20 16,6-7-102-16,3-6-150 0</inkml:trace>
  <inkml:trace contextRef="#ctx0" brushRef="#br0" timeOffset="185">319 344 47 0,'4'6'432'0,"-2"-2"-398"0,-1 7-13 15,3 3 50-15,-4 4-3 0,0 3-27 16,0 0-23-16,2 2-6 0,-2 1-7 15,4-1-4-15,0 1-1 0,2-2 0 16,-1-1-1-16,5-2-18 0,-1-1-9 16,1-5-19-16,3-5-22 0,4-8-38 15,-3 0-100-15,1-6-4 0</inkml:trace>
  <inkml:trace contextRef="#ctx0" brushRef="#br0" timeOffset="425">649 375 96 0,'2'7'245'0,"0"-2"-187"15,-2 7-47-15,0 5 34 0,-8 4 20 16,-1 2-18-16,-1 6-26 0,-1 4-5 16,-3 8 1-16,1 2 3 0,-4 4-6 0,0 3 4 15,-1-2 5-15,-3 1-17 0,2-2 2 16,2-2-4-16,4-5-3 0,-1-3 1 15,3-5-1-15,3-2-2 0,1-8-1 16,5-4-5-16,2-7-13 0,0-7-16 16,0-2-13-16,7-2-13 0,3-2-24 0,5-16-39 15,1-7-114-15,1-7 149 0</inkml:trace>
  <inkml:trace contextRef="#ctx0" brushRef="#br0" timeOffset="720">878 350 151 0,'-6'0'363'0,"-3"-3"-336"15,-7 2-7-15,1 1 16 0,-2 0-5 16,4 4-1-16,3 2-13 0,8 4-15 0,-2 3-10 16,2 7 4-16,2 2 5 0,0 4-3 15,6-1-4-15,6 5-4 0,-1 0 5 16,2 1-4-16,3 1-4 15,-1-1 7-15,0 1 3 0,0-4 3 0,-3-1-2 16,-4-3 7-16,-5-1-7 0,-3-4 3 16,0-1 1-16,-13-2 0 0,-6-2 1 15,0-1 6-15,0-3 4 0,0 0-2 16,2-3 2-16,1-2-4 0,5-2-5 15,5-2-2-15,2-1 2 0,2 0-7 0,2-9-18 16,0-8-20-16,2-4-15 0,12-7-36 16,1-7-114-16,4-7-23 0</inkml:trace>
  <inkml:trace contextRef="#ctx0" brushRef="#br0" timeOffset="2012">1172 25 15 0,'7'-10'-2'0,"3"2"11"0,-4 3 72 16,-4 3 7-16,-1 2-64 0,-1 0-15 16,0 0-4-16,0 0 19 0,0 0 1 15,0 6 27-15,0 4 5 0,0 0-29 16,0-1-16-16,-1 0 4 0,1 1-2 15,-2-2-7-15,0 2-3 0,2 1 0 16,0 2 10-16,0 1 0 0,0 1-4 16,0 4 1-16,0 0-1 0,0 7-6 15,0 0 2-15,4 4-2 0,-4 1 0 16,0 3-1-16,0 1 0 0,0-1 0 0,0 5 2 15,-2-3-3-15,-6-2-1 0,2-1 3 16,3-1-4-16,-3-5 0 0,6-5 2 16,-2-5-4-16,2-7 4 0,0-4-6 15,0-4 0-15,0-2-2 0,2 0 1 16,7-2-2-16,5-9 3 0,-1-8 2 15,2-3-1-15,1-3-6 0,-3-1 1 16,0 0 5-16,1-1-1 0,-3 2-3 16,-1 8 0-16,-1 5 4 0,-3 4 4 15,2 3-1-15,-7 3 0 0,5 1 0 0,-2 1 2 16,4 0-2-16,3 0 1 0,2 1 0 15,6 4 2-15,-1-2-3 0,5-3 1 16,-1 0 0-16,1 0 1 0,2-2-3 16,-4-6 2-16,0-3 0 0,-4-1 1 15,-5 0 0-15,-5-1-5 0,-7 3 4 0,0 0 3 16,-5 4-1-16,-9 4 9 15,-3 2-2-15,-4 0-6 0,-2 3-5 16,0 12 4-16,0 4-1 0,2 4 2 16,4 4 1-16,0 3 2 0,4-3 0 0,3 2 0 15,6-3-6-15,4 2-2 0,0-2 3 16,10-1 0-16,5-1-3 0,4-6 2 15,10-3 2-15,5-6 4 0,3-7 3 16,3-2-8-16,-2-1 2 0,0-12-3 16,-4-3-6-16,-3-1 10 0,-3-2-4 0,-5 0 0 15,-6-1-3-15,-3 2 5 0,-7 2 3 16,1-1-1-16,-4 4 0 15,-2 4-2-15,-2 3 7 0,0 4 3 16,0 2-1-16,0 0-2 0,0 0 0 16,0 0-3-16,0 0-4 0,0 0-1 0,0 5-2 15,-6 8-1-15,2 5 6 0,-7 3-1 16,5-1 1-16,-2-1 2 0,5-2-5 15,1-4-1-15,0-1 2 0,2-4-3 16,0-1-1-16,0-5 0 0,0-1 2 16,0-1-1-16,0 0 0 0,7 0 3 0,7-1 7 15,1-11 1-15,2-5-6 0,0-3-4 16,1 1 1-16,-3 1-5 15,2 1 0-15,-2 4 4 0,-1 3-3 16,-5 1 3-16,3 2-5 0,-3 1 0 0,-5 5 1 16,0 0 1-16,-4 1-2 0,2 0 1 15,0 0 0-15,-2 5 4 0,3 1 1 16,1 1-1-16,0-1 0 0,2 1 1 15,0-2-3-15,1 1 0 0,3-1 1 16,5-2 0-16,0-3 1 0,4 0-9 0,2-1 0 16,-4-8-5-16,1-1-7 0,-5-1-8 15,-2 1 0-15,-3 0-11 0,0 0-4 16,-1 0-15-16,-1 5-9 15,-2 0-7-15,-2 5 2 0,0 0 8 0,-2 0 26 16,4 4 3-16,-1 4 41 0,3 2 26 16,0 1-22-16,0 3 25 0,5-3 9 15,2-2-27-15,5-2-14 0,3-3 6 16,-1-1 13-16,3-3-3 0,0 0-6 15,-2-3-5-15,-2-8-2 0,-5 0 12 0,-3 0 1 16,-1-1-2-16,-5-1 2 0,1-1 2 16,0 2-4-16,2 1-7 0,-1 2-5 15,1 3-3-15,-1 2-3 0,5 3 0 16,1 1-5-16,4 0 4 0,4 3 4 15,-2 9-7-15,2 3-3 0,0 2 8 16,0 1 0-16,-1 2-2 0,-1-1 2 16,-2 2 1-16,-2 1 2 0,-4-3 6 15,3 3-1-15,-7-5 5 0,-7-3 6 16,0 1 7-16,0 0 5 0,-9-1 10 0,-6-1-10 15,-8-2-5-15,-4-1-4 0,-2-2-2 16,-1 0 0-16,-1-3-8 0,1 1-10 16,3-1 2-16,6-1-2 0,4 0-3 15,6-4-2-15,1 1-8 0,4-1-21 16,1 0-28-16,5 2-20 0,0-2-59 15,0 0-161-15,7 0 230 0</inkml:trace>
</inkml:ink>
</file>

<file path=ppt/ink/ink5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8:25.01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 0 56 0,'-2'1'278'16,"2"-1"-206"-16,0 0-41 0,0 0 9 15,0 0 1-15,0 0-2 0,0 2-13 16,2 3-12-16,6 1-9 0,2 3 16 16,3 2 4-16,2-2-13 0,6 0-6 15,2-3 0-15,6-1-2 0,-1-3 1 0,5-2-2 16,-3 0-3-16,-1 0-16 15,1 0-17-15,-7-5-18 0,-2 2-7 16,-7 1-19-16,-5-2-77 0</inkml:trace>
  <inkml:trace contextRef="#ctx0" brushRef="#br0" timeOffset="171">0 225 437 0,'0'2'56'0,"3"-2"-63"0,9 1 8 0,7-1 38 16,6 0 2-16,5 0-12 15,10 0-13-15,4 0-8 0,4 0-6 16,2 0-5-16,-1 0 2 0,3 0-33 0,-1 0-24 16,-1 0-76-16,-2-1-229 0</inkml:trace>
</inkml:ink>
</file>

<file path=ppt/ink/ink5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8:26.74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33 191 28 0,'0'3'-6'0,"0"-3"281"15,0 2-191-15,-4-2-38 0,4 0 8 0,0 0 3 16,0 0-7-16,0 0-15 0,0 0-10 16,0 0-13-16,4-4 1 0,7-3-11 15,10-3 5-15,4-3 10 0,7 0-5 16,4-2-6-16,1 3 3 0,-1 2 1 15,0 0-4-15,-1 7-5 0,-3 1-1 0,2 2 1 16,-3 0-1-16,-2 9-2 0,-7 4 0 16,-4 3 2-16,-7 6 0 15,-3 2 1-15,-8 6 2 0,0 6 3 0,-10 1-4 16,-7 5-1-16,-6 1 0 15,-4 1 0-15,-1-2-2 0,-5-3-1 0,-1-1 1 16,-6-1 2-16,-4 3-1 0,-4-1 0 16,-1 0 0-16,5-9-2 0,8-8 7 15,11-8 3-15,8-9-10 0,7-2 2 16,8-3 0-16,2 0-5 0,0-3 1 15,0-7-2-15,8-6-18 0,7-3 8 0,6-1 8 16,4 1-4-16,2 4 11 0,3 4-2 16,1 4 0-16,-1 1 6 0,4 5-6 15,-1 1 0-15,3 0 2 0,0 1 3 16,1 8 3-16,-3 0-1 0,2 1 1 15,-1 0-3-15,-5-1 0 0,-3 0-3 16,5 1 0-16,-3-3-11 0,0-2-47 16,1-4-43-16,-3-1-111 0,-1 0-94 15</inkml:trace>
  <inkml:trace contextRef="#ctx0" brushRef="#br0" timeOffset="712">1345 331 12 0,'4'-2'50'0,"-2"-3"137"0,-2 0-120 16,0 1-10-16,0-1-15 15,-4 2-4-15,-5 0 1 0,-3 1-13 16,-3 0-3-16,-4 2-6 0,-2 0 1 16,2 0 0-16,-2 3-1 0,4 3 5 0,-1 2 1 15,3 3-6-15,2-2-3 0,5 4-8 16,3 2-6-16,1 3 0 0,4 3 0 15,0 1-2-15,2 2-2 0,13 0 2 16,2 3 4-16,6 0-3 0,4-1 1 16,1 0 2-16,3 0-1 0,-3-2-2 0,-1-1 0 15,-2-1 2-15,-6 1 0 16,-4-7-3-16,-5-2 8 0,-6-3-10 15,-4-3 1-15,0 0 3 0,-2 1 3 16,-12 1 6-16,-5-1-3 0,-5-2 1 0,-5 1-4 16,-2-4 1-16,1 1 1 0,1-1-5 15,6-3 3-15,4 2 0 0,6-3 4 16,5 0-4-16,3 0 1 0,5-3 0 15,0-3-3-15,0-3-14 0,0-4-3 16,7-4 0-16,10-3-13 0,2-1-12 0,4 1-14 16,-2 1-9-16,2-4-49 0,-6 1-165 15,1-1 157-15</inkml:trace>
  <inkml:trace contextRef="#ctx0" brushRef="#br0" timeOffset="2301">1664 104 89 0,'4'-4'70'0,"2"3"118"15,-5-1-149-15,-1 2-12 0,4 0 22 0,-2 0-8 16,-2 0-16-16,0 0-18 0,0 0-3 15,0 0 0-15,0 0-5 0,0 0-2 16,0 11-2-16,0 3 22 0,0 6 11 16,0 5-4-16,0 5-8 0,0 4-10 15,0 4 0-15,0 2 0 0,0 2-3 16,-4 2 1-16,2 0 1 0,2-1-7 0,0-1 4 15,0-2-3-15,0-4 3 0,0-7-3 16,0-8 1-16,0-7 2 0,0-4-1 16,0-7-1-16,0-2 0 0,0 0 2 15,0-1 5-15,0 0 5 0,2 0-5 16,2-11-4-16,0-2-14 0,0-7 0 15,2-2-3-15,5-2 1 0,0 1-4 16,5 3 3-16,1 5-6 0,2 3 2 16,0 5 4-16,4 1 2 0,0 4-11 15,2 1 0-15,-1 1 8 0,3 0 2 16,0 0 4-16,-4 0 8 0,2 0 2 0,-3 0-1 15,1 0 0-15,-4 0 4 0,-3-4-1 16,-5 2 1-16,-5-1 8 0,-4 3 2 16,-2 0 12-16,0 0 16 0,0-3-6 15,-2 0-13-15,-6-1-10 0,-3 1 9 16,-3 1-9-16,-1 1-5 0,0 1-1 15,0 1-4-15,-3 8-4 0,-1 6 1 16,2 4 0-16,-2 1 0 0,6 2 5 16,1-2-1-16,5-2-2 0,5 0-4 15,2-1-1-15,0 1 1 0,2-2 1 0,7-1-1 16,3-5 2-16,3-5-1 0,4-5 7 15,6 0-15-15,0-5-3 0,1-10-11 16,-3-2 11-16,0-2-11 0,-4 0 5 16,-4 5-4-16,-3 2-4 0,-4 5 1 15,-5 4 6-15,-1 3 10 0,-2 0 11 0,0 0-6 16,0 0-3-16,0 1 0 15,0 5-3-15,0 0 10 0,0 2-2 16,0 0-1-16,0-1 3 0,6 2-3 16,2-2 3-16,-1-3 1 0,5 1 1 15,-3-4-2-15,3-1 0 0,1 0 2 0,0 0 0 16,-1-6-2-16,1-5 2 0,2-1 0 15,-1-5 1-15,-3-1-3 0,1-2 0 16,-1-4 1-16,-1 0 1 0,-1 0-4 16,-1-1 2-16,-2-1 3 0,-1-3-3 0,-3-2 1 15,-2-2-2-15,0-3 1 16,0-4 1-16,0 0-2 0,0-3 2 15,0-1 4-15,0 1 5 0,0 4-11 16,0 8 1-16,2 11 12 0,0 11 0 0,0 4 5 16,-2 3-7-16,2 2-9 0,-2 0-5 15,0 0-2-15,0 0 4 0,0 0-2 16,0 7-6-16,0 1 17 0,0 3 1 15,0 2-5-15,0-1 0 0,0 2-2 16,0 1 0-16,0 2 2 0,0 1-1 0,0 1-1 16,0 0 2-16,2 3 6 0,-2 0 1 15,0 2-7-15,0-2 2 16,0 3 0-16,0-2-1 0,0 2 0 15,0-2-2-15,0 1 3 0,0 0-5 0,0 2 2 16,0-2 0-16,0 0 3 0,0 0-1 16,0 1-5-16,2-1 3 0,0 0 2 15,0-1-2-15,-1-4 4 0,1-6-7 16,0-3 3-16,-2-5 1 0,0-2-3 15,2-3 0-15,0 0 1 0,-2 0 1 16,2 0 0-16,6-1-3 0,-1-12-2 0,9-3 15 16,-1-5-15-16,0-3-7 0,0 0 2 15,-3 2 5-15,1-3-2 16,-1 5 1-16,-3 3 0 0,-1 6 0 15,-6 5 0-15,3 4-7 0,-3 2 2 0,8 0 4 16,-1 0 7-16,5 3-2 0,-1 6-1 16,4 0 6-16,0 6-4 0,4-3-1 15,4 1 3-15,0-1-2 0,6-4 1 16,3-4-1-16,6-4 2 0,-2 0 0 15,-2 0-3-15,-3-7 0 0,-6 0 2 0,-10-2 0 16,-10 0-6-16,-7-1 4 0,0 3 6 16,-2-2 0-16,-13 2-8 15,-6 5 0-15,-4 2 0 0,1 0 0 16,1 0-2-16,2 10 1 0,2 2 2 0,1 2-2 15,5 1 1-15,4 2 0 0,5-1-1 16,4-2-3-16,0 0 5 0,0-4-1 16,7 1 1-16,7-3 0 0,7-3 1 15,5-4 4-15,5-1 5 0,1-1-4 16,3-8-4-16,-1-2 0 0,-3 2 1 0,-1-2 1 15,-3 2-3-15,-2-1 5 0,-8 4 1 16,-4 2-2-16,-7 2 3 0,-2 2 3 16,-4 0-5-16,0 0-4 0,5 1-6 15,-1 5 0-15,2 4 10 0,5 4-4 16,1 2 0-16,5 4 1 0,0 1-1 15,6 1 2-15,0 1-3 0,-4-3 1 16,2 2 1-16,0-3-1 0,-2 0 5 16,-4-2-10-16,-5-5 3 0,-4-4 2 15,-6-3 0-15,0-2 11 0,0 1 23 0,-10 0 0 16,-9 3-12-16,-6-1-11 0,-5 0 5 15,3-1 5-15,2-4-12 0,4-1-2 16,0 0-5-16,2 0 0 16,-2 0-3-16,4 0-2 0,0 2 3 0,2 0-4 15,1 0-11-15,1 5-14 0,-2 2-18 16,5 6-15-16,-1-1-37 0,1-1-48 15,2 0-214-15</inkml:trace>
</inkml:ink>
</file>

<file path=ppt/ink/ink5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9:07.68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162 230 3 0,'-2'0'12'0,"-2"0"123"16,1 0-84-16,-3 0-34 0,2 0 12 16,-4 0 2-16,5 0-3 0,-3 0-6 15,0 0 5-15,0 1-4 0,1 2 2 0,1-1 1 16,0 0-8-16,0-2 3 0,2 2-5 15,1-2 3-15,-1 1-3 0,-2 1-2 16,4-1-2-16,0-1 2 16,0 1-7-16,0-1-3 0,-2 0-2 0,2 0-2 15,0 0 3-15,0 0-2 0,0 0 0 16,0 0 0-16,0 2 2 0,0 1-4 15,0 3 4-15,2 0 17 0,4-2-12 16,3 3-3-16,2-5-3 0,3 1 2 16,3-2 6-16,2-1-3 0,2 0-5 0,2 0 1 15,0-8 2-15,0-2-6 0,-2-2 5 16,-2 1 1-16,0-2-1 0,-6 0-1 15,3 1 1-15,-9-1 2 0,1-2 1 16,-6-2-2-16,-2-4 2 0,0-2-3 16,0 2-2-16,-10-1-1 0,1 3 0 15,-5 2-1-15,-3 3-2 0,-2 4 2 16,-2 4-3-16,-2 6 0 0,0 0 3 15,-5 8-6-15,-1 11 4 0,-3 7 5 16,-1 4 2-16,3 2 1 0,5 1-4 16,6-1 7-16,5-1-6 0,7 0-2 0,3 0-1 15,4-3 3-15,0-1-2 0,2 0 2 16,7-4-1-16,3-2-2 0,3-2 3 15,0-1-3-15,6-4 1 16,0-3 1-16,2-2-2 0,4-2 1 0,2-4-8 16,-5-3-5-16,5 0-12 0,-2 0-8 15,3-5-18-15,1-6-30 0,-5-4-60 16,-1-2-152-16</inkml:trace>
  <inkml:trace contextRef="#ctx0" brushRef="#br0" timeOffset="265">716 288 34 0,'1'0'84'0,"1"0"199"16,-2 0-193-16,0 0-33 0,0 0 5 15,0 0-10-15,0 0-13 0,0 0-9 0,0 0-1 16,0 0 1-16,0 0-10 0,0 1-11 16,0 0-3-16,-3 3-6 0,-5 0 1 15,0 1-7-15,4-1 2 0,3-1-6 16,1 1-19-16,0-1-12 0,0 2 4 15,0-2-13-15,5-3-27 0,11 0-54 16,-5 0-159-16</inkml:trace>
  <inkml:trace contextRef="#ctx0" brushRef="#br0" timeOffset="844">1086 197 77 0,'0'-3'177'0,"0"-1"-34"0,0-1-94 15,0 2 0-15,0-1 2 0,0 1-2 16,0 2-23-16,0-1-9 0,0 1-8 0,-2 1-1 15,-2-1-2-15,0 1-1 16,-3 0-8-16,-3 0 1 0,0 3 1 16,-1 7-1-16,-2 1 0 0,1 0 1 15,3 3 1-15,-1 1-1 0,3 3-2 0,5 0 2 16,0-1-1-16,2-1 1 0,0-2-11 15,9-2 2-15,6-1 1 0,3-5 3 16,6-1-1-16,3-3 7 0,2-2 0 16,1-2-3-16,-3-8 1 0,2-3 1 15,-5-2 2-15,-1-2-2 0,-7 0 1 16,-7 1 1-16,-1 0 1 0,-8 0 3 0,0 3-1 15,0 0 8-15,-8 2 2 16,-1 1 2-16,-1 4-2 0,4 1 0 16,1 3 1-16,3 2 0 0,0 0-6 15,-4 0-5-15,-2 8-5 0,5 8-1 0,-1 2 0 16,4 5 1-16,0 1 1 0,0 4 0 15,4 5-1-15,5 3 1 0,1 5-1 16,3 3 1-16,0 2-4 0,1 2 5 16,1 0-1-16,0-2 0 0,-1-1-2 15,-3-3 1-15,1 0 3 0,-5-3-1 0,-1-3-3 16,-6-6 3-16,0-6-1 0,0-1 0 15,-13-5 1-15,-5-1 4 16,-1-2 1-16,-4-4-2 0,1-2 13 16,-3-4 1-16,2-2 8 0,-2-1-8 0,-2 0-6 15,1-2-2-15,1 0-1 0,2 0-8 16,4 0 0-16,4 0 2 0,3 0-2 15,4 0-2-15,5-4-2 0,-1 1-2 16,2 0-2-16,2-1-13 0,0-2-11 16,6-2-9-16,11-4-1 0,6-4-13 0,7-8-55 15,-3-2-251-15</inkml:trace>
  <inkml:trace contextRef="#ctx0" brushRef="#br0" timeOffset="1024">1782 413 521 0,'0'1'139'16,"-2"-1"-82"-16,-2 0-5 0,-3 0 4 0,-3 0-31 16,-1 0-14-16,1 0-7 0,6 0-3 15,4 0-5-15,0 0-10 0,0 3-35 16,6 7 0-16,6-5-32 0,-1-3-118 15</inkml:trace>
</inkml:ink>
</file>

<file path=ppt/ink/ink6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9:11.04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138 95 54 0,'-10'5'4'0,"-1"-1"-4"15,-1 0 168-15,-3-1-126 0,0 0-12 16,-4 2 6-16,3-2 17 0,3 0 4 15,3 1-12-15,3-3-15 0,1 1 0 16,2-2-9-16,2 0 5 0,2 0-5 0,0 0-4 16,0 0-4-16,0 0-6 0,0 0 0 15,0 0-1-15,2 0-1 0,10 0-10 16,3-2 9-16,14-6 3 0,5 0-4 15,12 0-1-15,5-3-1 0,12 1 1 16,2-2 3-16,4 1-3 0,-2 2 3 16,-6-2-5-16,-4 4 6 0,-4-1-4 15,-7 2-2-15,-4 3 3 0,-11-1-2 16,-8 3-1-16,-12 1 1 0,-5 0-1 15,-6 0 0-15,0 0-1 0,0 0-2 0,0 0 0 16,0 0-1-16,-10 1 0 0,-3 6-8 16,-2 2-5-16,-6-1-3 0,1 1 1 15,5 0-17-15,-2-1-36 0,-4-1-37 16,-6-3-117-16</inkml:trace>
  <inkml:trace contextRef="#ctx0" brushRef="#br0" timeOffset="249">451 91 124 0,'2'4'250'0,"-2"-2"-174"16,0 2-46-16,0 7 10 0,0 7 23 15,0 6 14-15,-6 6-43 0,-6 3-6 16,1 2-5-16,-1 1-7 0,1-4-2 0,-2 1-6 15,-1-4-1-15,5-3-4 16,-1-1-3-16,6-5 0 0,2-1 0 16,2-6-6-16,0-2 0 0,2 0-6 15,8-4-8-15,7-2-6 0,6-5-3 0,4 0-16 16,3-8-6-16,5-12-67 0,-5-2-180 15</inkml:trace>
  <inkml:trace contextRef="#ctx0" brushRef="#br0" timeOffset="697">1096 35 52 0,'-14'5'14'0,"-1"-2"202"0,3-2-150 0,3 0-11 15,5 0 9-15,0-1-10 0,2 1-14 16,2-1-16-16,0 0-11 0,0 0-9 15,0 2-4-15,8 2-2 0,9-4 16 16,6 1 3-16,10-1-7 0,5 0-3 16,8-1-1-16,3-8 0 0,1 2-5 0,-3 0 0 15,1-1 1-15,-4 2 0 0,-2 1 0 16,-6-1 2-16,-3 4-3 0,-9 0-1 15,-10 1-1-15,-7 1 3 16,-7 0-3-16,0 0 5 0,0 0-3 0,0 0-5 16,-5 0-10-16,-9 0-14 0,-3 0-27 15,-6 3-41-15,0 1-52 0,2-4-185 16</inkml:trace>
  <inkml:trace contextRef="#ctx0" brushRef="#br0" timeOffset="930">1305 76 85 0,'2'6'308'16,"-2"-1"-257"-16,0 6-4 0,0 2 32 16,0 4-2-16,-2 3-29 0,-3 1-23 15,-1 5-9-15,-2 3 3 0,-1 0-4 16,-1-1-9-16,3-1-2 0,-1-3-3 15,0-2 1-15,5-1 0 0,-3-1-4 0,4-5-1 16,0-4-8-16,2-3-9 0,0-3-9 16,4-2-11-16,3-3-9 0,5 0-21 15,-1-3-66-15,-1-12-205 0</inkml:trace>
  <inkml:trace contextRef="#ctx0" brushRef="#br0" timeOffset="1365">1847 13 64 0,'4'2'375'0,"-2"-2"-313"0,-2 3-37 15,0-1 20-15,0 3 1 0,0 7-27 16,-6 5-10-16,-1 9 2 0,-7 7 12 0,3 4-12 15,-6 3-5-15,1 3-4 0,1-1 0 16,0-4 2-16,5-5-1 0,1-4 1 16,1-6-3-16,3-5-1 0,5-5-2 15,0-5 3-15,0 0-2 0,3-5-1 16,9-2 4-16,3-1 1 0,8 0 2 0,4-3-1 15,3-6-2-15,1-1-3 16,1 0 2-16,-1 3-2 0,1-1 1 16,4 1 1-16,-1 3-1 0,-3 1-2 15,-3 0 3-15,-4 3-1 0,-4 0 1 0,-2 0-3 16,-2 0-2-16,0 6 1 0,0 0-14 15,6 3-7-15,-2 2-27 0,6 1-24 16,-4-2-61-16,-6-3-146 0</inkml:trace>
</inkml:ink>
</file>

<file path=ppt/ink/ink6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9:13.75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0 693 33 0,'0'3'23'0,"0"1"-12"16,2-3 173-16,0-1-103 0,-2 0-26 0,2 0-13 15,-2 0-4-15,0 0 1 0,4 0-19 16,3-3-14-16,7-6 14 0,7-5 0 16,3-2-2-16,7-4-6 0,-1-4 3 15,5-5-3-15,-3-1 0 0,-1-5-2 16,-1-2-1-16,-3-6 2 0,0-2-7 0,-6-5 0 15,0-4-3-15,-6-1 1 16,-5 1 0-16,-7 5-1 0,-3 8 0 16,0 8 6-16,0 6-7 0,-3 9 2 15,1 8 1-15,-4 7 2 0,6 3-1 0,-4 0-6 16,2 0-2-16,-4 15 1 0,-9 16-8 15,-6 14 10-15,-7 12 1 0,1 5 2 16,8-1 3-16,2-1-9 0,5-3 1 16,5-1 3-16,7-4-1 0,0-4 1 15,1-9-1-15,11-5-7 0,3-6 1 16,6-3-2-16,2-5-4 0,8-1 1 0,-1-6 4 15,1-4-12-15,-1-8-4 16,-1-1 11-16,1 0-6 0,3-7-4 16,-3-6 1-16,-1-1 16 0,-1-2 7 15,-3 0 2-15,-4 0-1 0,-5 1 5 0,-11 1 5 16,-1 2 3-16,-4 1 3 0,0 3 1 15,-6 1 0-15,-3 3-6 0,-5 0-1 16,3 2 3-16,0 1 0 0,-1 1-5 16,-3 0-2-16,2 1-5 0,1 8 2 15,4-1-3-15,3 0 0 0,1 3-3 0,-2-1 1 16,4 4-1-16,0-1-1 15,0 1 2-15,2-1-2 0,0 2 1 16,0 0-1-16,4 0 2 0,6-1 0 16,-1-1-2-16,5-2-1 0,1-2 4 0,2-4 3 15,0-3-3-15,2-2-2 0,-1 0 2 16,-3 0-2-16,-2-5 2 0,2-4 3 15,-1-1 0-15,-3-3 1 0,-1 1-4 16,-6-2 5-16,-2-1 3 0,-2-1-2 16,0-4-4-16,0-3-1 0,-2 1 0 0,-8 0-8 15,4 0 6-15,-1 1 1 0,5 2-2 16,0 6 2-16,2 6-5 0,0 4 3 15,0 3-1-15,0 0-9 16,-2 0-11-16,2 0-4 0,0 3-3 0,0 4 3 16,0 3-22-16,6 0-27 0,5-2-39 15,1-2-84-15</inkml:trace>
  <inkml:trace contextRef="#ctx0" brushRef="#br0" timeOffset="500">1113 608 17 0,'1'-8'288'16,"-1"1"-211"-16,0-1-12 0,0-2-16 15,-3-2 16-15,-1 0-17 0,-8 0-30 0,1 1-1 16,-6 1-9-16,0 6-5 0,-4 2 2 16,-2 2-4-16,-2 3 0 0,0 10-1 15,2 2 4-15,2 0-3 0,10 1-2 16,-1 2-5-16,5-2 3 0,7 1 0 15,0 1 1-15,0-3-1 0,13-2 0 0,2-2-8 16,8-6-4-16,2-4-2 0,2-1 12 16,-1 0-13-16,1-3-3 0,-4-6 13 15,0 0 8-15,-6 0 1 16,-2 0-1-16,-5 3 5 0,-4 0 1 15,-5 3 5-15,-1 1 4 0,0 2 4 0,0 0 0 16,0 0-6-16,0 0-5 0,0 0-9 16,0 2 0-16,0 7-17 0,0 5-1 15,0 8 30-15,4 5-10 0,0 4-1 16,-2 4-2-16,0 1 0 0,2 2-6 15,-4-2-4-15,2 1 12 0,1-3-3 0,-1-3 3 16,-2-2-2-16,0-2 0 0,0-4 1 16,-5 0 6-16,-7-1 0 0,-3-2 8 15,-2-2-1-15,0-1 5 16,-2-4 3-16,1-3 0 0,3-2 0 0,-2-6 1 16,4 0 2-16,-1-2-13 0,-1 0-3 15,3 0-1-15,3 0-3 0,1 0-2 16,4-4-1-16,1 2 1 0,1-2-5 15,-2-2-15-15,4-2-7 0,0-4-9 16,4-4-5-16,11-1-11 0,6-6-14 0,6-8-89 16,-1-4-216-16</inkml:trace>
  <inkml:trace contextRef="#ctx0" brushRef="#br0" timeOffset="681">1563 569 137 0,'-2'2'397'16,"-2"-1"-370"-16,-4 2-17 0,-5 4 22 15,-6 3 4-15,0-1-4 0,2 5-17 0,3 2-10 16,7 1-9-16,-1 3 3 0,6-3-2 16,-3 0-8-16,5 0-7 0,0 0-20 15,3-3-17-15,11-2-42 0,1-8-66 16</inkml:trace>
  <inkml:trace contextRef="#ctx0" brushRef="#br0" timeOffset="875">1885 581 101 0,'0'-10'376'0,"0"1"-321"0,-13-1-37 15,-2 1 9-15,-3 3 17 0,-2 5-13 16,-3 1-8-16,-4 0-5 0,2 11-7 16,8 0 2-16,2 5-1 0,11 2-12 15,0 5-3-15,4 3 3 0,0 2 1 16,4-1-5-16,9 0 3 0,10 0-4 15,10-1-6-15,9-1-11 0,13-4-11 16,12-6-11-16,3-8-129 0</inkml:trace>
</inkml:ink>
</file>

<file path=ppt/ink/ink6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9:15.30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197 517 72 0,'2'-3'1'0,"0"-1"229"15,-2 0-140-15,0-2-42 0,0 1 11 16,-4 0-6-16,-4-1-5 0,2-1-24 15,-3 2-4-15,1 1-4 0,-3 1 2 16,-3 2 1-16,-1 1-2 0,-2 0-5 0,-4 3 4 16,4 7-5-16,-2 2-1 0,3 5-2 15,3 4-4-15,4 1-3 0,1 3-3 16,4-1 2-16,4-2-2 15,0 0 1-15,8-2-3 0,7 0-2 0,6-2 3 16,4-2 5-16,5-3-14 0,3-7-2 16,5-6 3-16,-4 0-14 0,-1-3-7 15,-1-11-16-15,-3-1-19 0,-4-5-37 16,-3-3-43-16,-4-3-117 0</inkml:trace>
  <inkml:trace contextRef="#ctx0" brushRef="#br0" timeOffset="424">485 13 62 0,'6'-7'108'0,"1"4"-22"16,-7 1-54-16,0 1 14 0,2 1-1 16,-2 0-3-16,2 0-21 0,4 7 2 15,-6 8 0-15,2 4-3 0,-2 8 2 16,0 6-8-16,0 8 0 0,-4 7 5 15,-6 5-2-15,1 1-1 0,-5 0 6 0,5-2-10 16,-3-3-3-16,3 1-1 0,3-6-2 16,0-6 1-16,3-8 3 0,3-6-8 15,0-6-3-15,0-5 1 0,0-4 0 16,0-4 1-16,5-2-7 0,7-3 5 15,7 0 3-15,6-8 0 0,7-9-10 16,2-6-1-16,1 1 1 0,-3-3-2 16,-3 1-4-16,-4-1 2 0,-2 3-1 15,-6 7 7-15,-6 4-1 0,-3 6 6 16,-6 3 1-16,-2 2 1 0,0 0 11 0,0 0 0 15,0 0-2-15,-2 6 1 0,-2 6-5 16,-4 4 8-16,5 8 2 0,-7 1-2 16,0-2-6-16,3 2-1 0,1-3 4 15,-2-1-10-15,3 0-2 0,3 0 0 16,2-2 1-16,0-3-3 0,0-1-3 15,2-3-11-15,9-5-12 0,3-3-10 16,3-4-25-16,4 0-62 0,-2-11-180 16</inkml:trace>
  <inkml:trace contextRef="#ctx0" brushRef="#br0" timeOffset="1024">966 631 89 0,'2'3'307'0,"-1"-3"-231"15,-1 0-71-15,0 1-1 0,0-1 15 0,0 0-4 16,0 0-20-16,0 1-6 15,2 3 8-15,2 2 2 0,2-1-21 16,0-2 4-16,3 1 1 0,3-4-24 16,-3 0 25-16,6 0 1 0,1 0 2 0,-1 0 11 15,0 0-3-15,-5 0 0 0,-3 0 4 16,-3 0 2-16,-2 0 3 0,-2 0 10 15,0 0 20-15,0 0 14 0,0 0-3 16,0 0-14-16,0 0-11 0,0 0-13 16,0 6-7-16,-4 1-6 0,1 4 10 15,-5 2 0-15,2 7-2 0,2 3-1 0,-1 6-1 16,-1 4 7-16,0 2-4 15,0 6-1-15,1 3 2 0,-5 3 2 16,1 2-3-16,3-3 4 0,-2-2 8 16,1-3-7-16,1-6 2 0,-2-4-3 0,3-6-1 15,-1-9 1-15,0-5 6 0,4-6-5 16,0-3 4-16,-2-2 6 0,1 0 8 15,-3 0-14-15,-4-8-7 0,3-5 2 16,-1-3 1-16,1-8-7 0,3-4-3 16,0-4 2-16,4-6 0 0,0-4-1 0,0-7-5 15,13-9 3-15,8-4 2 0,8-7-3 16,5-3-17-16,8-3 8 15,4 0-10-15,0 6-7 0,0 13 1 16,-4 14 17-16,-2 17 2 0,-2 9 0 0,-2 8 5 16,0 4 2-16,-1 4 4 0,-7 0-1 15,-5 5-1-15,-6 5 1 0,-5 3 2 16,-7 1 2-16,-5 5-2 0,-1 1 13 15,-15 2 4-15,-1 1-9 0,-6 2-3 16,-2-3-1-16,-5-2 2 0,3-1-5 0,-1-4-2 16,3-1-1-16,2-2 2 0,8-4-1 15,5-2-4-15,2-3-5 0,8 0-10 16,0-1-12-16,0 0-18 15,8-2-41-15,9 0-75 0</inkml:trace>
  <inkml:trace contextRef="#ctx0" brushRef="#br0" timeOffset="1328">2175 355 420 0,'-11'-10'109'16,"-8"-3"-102"-16,-6 2 5 0,-7 3 19 15,-7 3-1-15,-1 4 5 0,6 1-11 16,5 0-9-16,14 1-5 0,4 5-9 15,3 6-2-15,0 3-2 0,3 5 1 16,3 6 1-16,2 3 0 0,0 3 1 16,0 0 0-16,0-2-1 0,0 2 0 15,6-1 1-15,-3-4 0 0,3-3-2 16,-4-4-2-16,0-4 4 0,-2-2-1 0,0 0 1 15,-12-1 2-15,-3-1 4 0,-8 1-4 16,-1-1 1-16,-7-1 0 0,2-2 0 16,1-4-1-16,-3 0-4 0,4-2 2 15,1-1-9-15,-1-2-15 0,0 0-30 16,-1 0-60-16,-5-11-196 0</inkml:trace>
  <inkml:trace contextRef="#ctx0" brushRef="#br0" timeOffset="1909">962 432 107 0,'0'3'22'16,"0"3"163"-16,0 3-135 15,0 4 24-15,0 5 0 0,0 3-15 16,0-1-33-16,0 3-1 0,-2-1-3 0,0 1-6 16,-4-4-7-16,1 1-1 0,1-2 0 15,-2-1-7-15,0-1-1 0,1-3 0 16,-1 0 2-16,4-5-5 0,2-3-6 15,0-2-13-15,0 0-10 0,2-3-20 16,6 0-32-16,1 0-54 0,-1-12-203 16</inkml:trace>
  <inkml:trace contextRef="#ctx0" brushRef="#br0" timeOffset="2169">1067 104 255 0,'0'3'274'15,"0"0"-186"-15,0-3-71 0,0 1 16 0,0 1 14 16,0-2-10-16,0 0-32 0,0 2-6 16,0 3-4-16,0 4-2 0,0 4-26 15,4-2-33-15,-4-5-110 0</inkml:trace>
</inkml:ink>
</file>

<file path=ppt/ink/ink6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9:46.76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211 236 61 0,'0'-2'147'0,"0"-1"-107"0,0 1 1 16,0-1 9-16,0 0-8 0,-3 0-5 15,1 1-4-15,-4-2-3 0,2 2-4 16,-2-1-7-16,1 0 1 0,-1-1 6 0,-2 1-8 16,-1 1 0-16,-1-1-3 0,-1 3-1 15,-4 0-2-15,-1 0-12 0,-1 0 1 16,-2 6 3-16,0 4-4 0,4 1 0 15,1 3 0-15,3 4-1 0,3 2-3 16,4 2 3-16,3 2-4 0,1 0 3 16,0 0 1-16,11-2-3 0,2-1 3 15,6-1 1-15,2 1 0 0,4-4-2 16,2-5 1-16,0-8-3 0,-1-4 4 15,-1 0-3-15,-4-4 5 0,-4-6-1 0,-3 2 3 16,-3-3-1-16,-3 0-1 0,-3 1 8 16,-3-2-4-16,0 0 1 0,-2-1 0 15,0-1 4-15,0-1-4 0,-7 1-7 16,-1-1 0-16,0 1 5 0,-1 1-2 15,-3 2-8-15,7 1 3 0,-1 4-3 16,6 1-8-16,-2 3-11 0,2 2-18 16,0 0-50-16,0 0-75 0,8-3-99 15,3 0 189-15</inkml:trace>
  <inkml:trace contextRef="#ctx0" brushRef="#br0" timeOffset="278">595 0 38 0,'0'0'224'0,"0"0"-142"0,0 2-53 15,0 0 27-15,0 4 7 0,-2 4-23 0,-6 11-10 16,-5 5-3-16,0 6-1 0,-1 1-7 15,-3 0-5-15,2 4 1 0,-2 3-6 16,1-3-2-16,1 1 0 0,2-4-7 16,3-1 4-16,-1-4 0 0,3-5-4 15,4-5-3-15,1-4 2 0,1-3-12 0,2-4-15 16,2-1-24-16,9-3-13 15,4-4-26-15,1-5-92 0,-1-12-73 16</inkml:trace>
  <inkml:trace contextRef="#ctx0" brushRef="#br0" timeOffset="724">719 339 88 0,'2'4'235'15,"-2"2"-188"-15,2 3-46 0,-2 4 58 16,0 9 0-16,0 5-28 15,-2 5 5-15,-6 3-27 0,3 3-5 16,-3 1-2-16,2-3 4 0,0-4 11 16,1-9-14-16,1-10-2 0,2-3-2 0,2-4 4 15,0-4-2-15,0-2 1 0,0 0 6 16,0 0 8-16,0-2 4 0,0-7 3 15,0-4 6-15,0-4-30 0,0-6-4 16,0-3 2-16,0-1 6 0,6-3 1 16,1-2-2-16,3-1-4 0,3-6 4 15,4-4 1-15,4-6-4 0,6-2-1 0,4 5 0 16,-1 10 2-16,-1 12-10 15,1 12 2-15,3 8 6 0,-3 4-2 16,1 0 5-16,-8 0-7 0,-2 6 3 0,-6 3-1 16,-5 1-2-16,-5 0 1 0,-1-2 5 15,-4 1 0-15,0 0 1 0,0-1 2 16,-8 1 6-16,-1-1 4 0,-4 0-1 15,-3 1-3-15,-5-1 4 0,2-2-5 16,-2 0-4-16,2-2-4 0,-4-3 2 0,6-1 3 16,0 2-7-16,0-2-10 0,3 0-12 15,1 0-13-15,3 0-29 0,1 3-54 16,1-2-210-16</inkml:trace>
</inkml:ink>
</file>

<file path=ppt/ink/ink6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9:54.02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124 225 37 0,'5'0'-37'0,"-3"0"298"16,0 0-201-16,-2 0-37 0,0 0 36 0,0 0-3 15,0 2-18-15,0 1-21 0,0 2-8 16,0 2 1-16,4 3 7 0,-2 6 5 16,0 2-16-16,-2 3-1 0,0 0-1 15,2 3-1-15,-2 2 1 0,0-1 4 16,0-1-5-16,0-3 1 0,0 0-3 0,0-1-2 15,0-2 4-15,-2-5-3 0,2-5-9 16,0-1-6-16,0-3-14 16,0 0-11-16,0-2-17 0,6-2 5 15,1 0-3-15,-1-3-60 0,0-10-85 0</inkml:trace>
  <inkml:trace contextRef="#ctx0" brushRef="#br0" timeOffset="224">0 404 317 0,'0'6'162'0,"0"-5"-151"15,0-1-1-15,0 0 28 0,13 1-11 0,6 5 2 16,12 0-1-16,7-1-11 0,4-4-7 15,6 0-5-15,5 0-4 0,0-1 4 16,3 0-5-16,-5 0 1 0,-1 0-21 16,-2 0-25-16,-5 0-39 0,-4-6-59 15,-5-6-226-15</inkml:trace>
  <inkml:trace contextRef="#ctx0" brushRef="#br0" timeOffset="895">1093 16 166 0,'-2'1'93'0,"-2"-1"-60"16,2 0 11-16,-1 0-2 0,-1 0 0 15,2 0-7-15,-2 0-4 0,2 0-9 0,0 0-5 16,2 0 3-16,-2 0 2 0,2 0-12 16,0 0 0-16,-2 0 5 0,2 0-1 15,0 0-8-15,0 0 0 0,0 0 4 16,0 0 0-16,0 0-5 0,0 0-4 15,0 0 1-15,0 0-2 0,0 0-4 16,6 0 0-16,8 2-7 0,5 1 21 16,13 1 0-16,8-3-1 0,6-1-3 15,2 0 1-15,3 0-2 0,1-3-5 16,-5-2 2-16,-1-1 1 0,-6 0-3 15,-9 3-2-15,-14 1 5 0,-8 0-2 0,-7 2-1 16,-2 0 5-16,0 0 5 0,0 0-2 16,-2 0-5-16,-3 0-1 0,-5 0-1 15,-1 0-24-15,-6 0-9 0,-1 0 0 16,1 4-7-16,0 1-27 0,0 0-17 15,-2 0-31-15,0-4-120 0,2-1 146 0,1 0 80 16</inkml:trace>
  <inkml:trace contextRef="#ctx0" brushRef="#br0" timeOffset="1211">1059 72 37 0,'-25'7'322'15,"6"2"-244"-15,2-3-52 0,9-4 34 16,6-1-5-16,0 0-16 0,2-1-20 0,0 6-23 15,0 4-5-15,8 9 13 0,5 7-4 16,10 6-4-16,8-3 4 16,7 1 4-16,4-4-2 0,4-2-2 15,-4-2 0-15,-2-1 1 0,-10-3-1 0,-5-1-2 16,-10-4-3-16,-7-5 5 0,-4-3-2 15,-4-2-1-15,0-3 6 0,0 1 5 16,-12 1 3-16,-11 0-4 0,-2 0-4 16,-7 3 8-16,0-4-4 0,-5 3-1 15,1 1-8-15,0-2 6 0,3 4-2 0,5-2-7 16,5 2 6-16,6-2-9 0,5 3-15 15,5-2-28-15,1 0-30 0,6-1-55 16,0-5-206-16</inkml:trace>
  <inkml:trace contextRef="#ctx0" brushRef="#br0" timeOffset="1655">1774 281 244 0,'2'0'196'0,"-2"0"-184"16,0 0-11-16,0 0 41 0,0 0 1 0,0 1-41 15,0 8-17-15,-2 10 10 0,-3 7 13 16,1 8-8-16,2 3-3 0,2-5 0 15,0-1 4-15,9-3-2 0,3 1 10 16,5-7-7-16,-2-6 2 0,6-2 4 16,-2-5 9-16,2-6-2 0,-2-3 4 15,4-1 7-15,2-14 4 0,2-5-8 16,-2-6-7-16,-3-6 4 0,-2-1-5 15,-3-6-5-15,-2 2 3 0,-5-3-6 16,1 2 1-16,-3-2-2 0,-3 2-2 0,1-1-2 16,2 2 1-16,-3-2-8 0,5 5-7 15,0 5-15-15,3 7-18 0,-4 10-5 16,-1 11-42-16,-2 1-76 0,-4 2-192 15</inkml:trace>
</inkml:ink>
</file>

<file path=ppt/ink/ink6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9:50.92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3688 1445 14 0,'0'0'118'15,"0"0"-3"-15,2 0-72 0,-2 0 8 0,0 0 2 16,0 0-16-16,0 0-6 0,0 0-6 16,0 0-3-16,0 0-1 0,0 0-3 15,0 1 1-15,0 0-3 0,0-1-5 16,0 1-2-16,2-1 0 0,-2 0-4 15,2 2-4-15,6-1-1 0,3-1 1 0,4 0 2 16,6 0-2-16,2 0-1 0,2-4 2 16,2-3-3-16,1-5 4 15,-5 0 0-15,2-1 0 0,-10 0-2 16,-1 1 3-16,-5-2 5 0,-5 0-1 0,-2 0-2 15,-2 0 2-15,0 1-1 0,-6 0-4 16,-9 1-3-16,0 2 0 0,-1 4-1 16,-5 5-1-16,2 1-1 0,0 0 0 15,-2 7 7-15,2 6 1 0,-2 5-5 16,2 4 3-16,0 2 0 0,4 3 5 0,5 1-8 15,4 1 0-15,5 0 1 0,1 0 8 16,0-5-13-16,5-4-2 16,12-6 7-16,6-3-1 0,2-1-1 15,2-5-7-15,3-4-4 0,5-1 0 16,1-4-39-16,-2-6-22 0,-1-5 2 0,-8 1-89 15</inkml:trace>
  <inkml:trace contextRef="#ctx0" brushRef="#br0" timeOffset="186">4098 1424 19 0,'6'0'290'0,"-6"0"-158"15,2 0-88-15,-2 0 5 0,0 0 16 16,2 0-14-16,-2 0-24 16,0 1-13-16,0-1-4 0,0 0-2 15,0 2-10-15,2-1-1 0,0 3 0 0,0 4-1 16,1 3 10-16,-1 0-7 0,0 1-10 15,0-3-15-15,4 1-15 0,2 0-24 16,3-4-36-16,4-3-37 0,2-3-147 16</inkml:trace>
  <inkml:trace contextRef="#ctx0" brushRef="#br0" timeOffset="1143">4282 1465 35 0,'0'2'-33'0,"0"-2"142"0,0 0 34 15,0 0-95-15,0 0-3 0,0 0 7 16,0 0-11-16,0 0-18 0,3 0-10 15,7-4-2-15,3-3 15 0,4-4-3 16,4-5-10-16,2 0 5 0,4-7 0 16,2-2-2-16,-5-4-2 0,3-6-1 0,0-4 4 15,-2-4-8-15,-6-6-2 0,0-2 0 16,-6-4-2-16,-1-1-4 0,-7 2 0 15,-3 12 3-15,-2 14 0 0,0 15 1 16,0 13 4-16,0 0-2 0,-4 5-3 16,-7 1-3-16,-4 7-7 0,-6 13-18 15,-4 14 17-15,0 10 3 0,4 4 0 16,2-3 3-16,4 2-5 0,3 2-10 15,1 0 2-15,3-3-19 0,8-11-5 16,0-10 8-16,12-11 16 0,7-8 12 0,2-6 3 16,4-5-2-16,-2-1 4 0,5-2 2 15,-1-10-4-15,0-4 13 0,-3-6-11 16,1-1 6-16,-2-3 7 0,0 1-10 15,-2-3 8-15,-6 0 3 0,-1-2-9 16,-3-3 2-16,-3-2-5 0,3-5 4 16,1-1-9-16,-3 1-2 0,4 4 1 15,-7 12 1-15,-2 12 0 0,-2 11 1 16,-2 1 2-16,0 2-2 0,0 2-3 15,0-1-3-15,0 6-4 0,-2 7-3 16,-2 12 25-16,-3 8-10 0,-3 8-1 0,0 2-6 16,-3 0-4-16,2-2 6 0,3-2 0 15,2-2 5-15,3-4-6 0,-3-4 0 16,0-4 4-16,4-7 2 0,2-6-3 15,0-5-1-15,0-6 1 0,0-3 2 16,0-1-4-16,0 0-1 0,0 0 3 16,0 0-2-16,0-6-13 0,15-5 10 15,1-4 3-15,1-3-4 0,0 1-9 16,-4 5 4-16,-1 1 5 0,-3 6 0 15,-1 1-3-15,-4 4 1 0,2 0 1 0,-1 0 4 16,-1 4-1-16,2 2 0 0,1 1 6 16,1 2 1-16,2-3-2 0,1 5 3 15,2-3 2-15,7 0 1 0,1-5 6 16,5-3-10-16,5 0 7 0,-1 0 5 15,-3-8-12-15,-4-2 1 0,-8-1 2 0,-3-2 3 16,-5-2 2-16,-3-1-4 16,-4 1-2-16,0 2 8 0,-4 3-5 15,-9 1-2-15,0 4 5 0,-5 3-11 16,-3 2-10-16,4 0 3 0,2 8 2 0,2 4 1 15,3 3-5-15,0 3 2 0,7 1-2 16,1-2-12-16,2 1 5 0,0-1 3 16,4-3 6-16,3 0 1 0,3-1 1 15,3 1 0-15,-3-1 3 0,3-1 2 16,-2-3-2-16,1-5 3 0,-6 0-3 0,-3-4-3 15,-1 0 5-15,-2 0 2 0,0 0 2 16,0-7 5-16,2-3-6 16,4-6-6-16,2 0 6 0,-1 2-3 15,5 0-5-15,-5 4 5 0,1 1 2 0,-2 3 4 16,1 4-1-16,3 2-2 0,1-3 0 15,3 3 3-15,-1 0-6 0,2 0 0 16,-1 0 0-16,3 0 0 0,0 0-12 16,8 3-17-16,3-1 11 0,1-2-42 15,-2 0-214-15</inkml:trace>
  <inkml:trace contextRef="#ctx0" brushRef="#br0" timeOffset="1717">6075 1231 35 0,'2'-4'64'0,"-2"2"216"16,0-5-265-16,0-2 22 0,-2 2 32 16,-4-2-20-16,-1 2-8 0,-3-1-9 0,-5 2-7 15,-2 1-12-15,-6 0-6 0,-8 4-1 16,-3 1 5-16,-4 0 1 0,-2 13-3 15,2 2 0-15,3 5-1 0,5 3-6 16,3 6-7-16,6 2 1 0,4 1 5 16,9 3-5-16,8-1-4 0,0-2 6 15,16 1 1-15,10-5-3 0,12-3-2 16,4-7 2-16,8-4-5 0,3-8-2 15,1-6 1-15,5 0 3 0,0-2 5 16,-2-12 2-16,1-3 0 0,-11-3 1 0,-10-1 5 16,-11-1-1-16,-7-1 9 0,-7-4 5 15,-6 0-5-15,-6-5 3 0,0-2-2 16,-4-2-2-16,-8 0-3 0,-3-2 1 15,-4 0-9-15,-4 1-3 0,0 7 3 16,-2 5 1-16,4 8-3 0,6 12-2 16,2 5 1-16,5 0-1 0,1 5-20 15,-1 8 8-15,2 7-7 0,2 3-11 16,4 2-9-16,0 2-38 0,6-5-40 15,7-7-122-15</inkml:trace>
  <inkml:trace contextRef="#ctx0" brushRef="#br0" timeOffset="2136">6726 1299 27 0,'2'0'403'15,"-2"0"-382"-15,0 0-4 0,0 0 44 16,0 0-5-16,0 0-24 0,0 0-30 15,0 4-11-15,0 3-7 0,-6 12 8 0,-2 9 12 16,-3 8 0-16,0 1-4 16,1 0-2-16,4-7 0 0,6-2 2 15,0-5-1-15,0-3-3 0,4-4 5 16,4-4 3-16,3-4 0 0,1-3-1 0,5-5 6 15,0 0 10-15,6-6 4 0,5-11-4 16,-1-7-7-16,2-3-2 0,-4-5 0 16,-4-1 5-16,-2-2-1 0,-2 1-1 15,-4-1-5-15,-3 1 2 0,-6-1 0 16,-1 2-4-16,-3-2-3 0,0 4-4 0,0 7 0 15,0 5-2-15,0 11-10 0,0 6-21 16,0 2-25-16,0 1-52 16,0 9-91-16</inkml:trace>
  <inkml:trace contextRef="#ctx0" brushRef="#br0" timeOffset="10818">25 1635 2 0,'1'0'9'0,"1"0"3"0,0 0 134 16,-2 0-62-16,0-1-51 0,0 1 8 15,0-2-11-15,0 0-5 0,0 0-4 16,0 0-4-16,0 0-3 0,-2 0-3 0,2 1 1 16,0-2-3-16,0 1 2 0,-2 1-7 15,1-2-2-15,1 0 10 16,0 0 0-16,0 1 0 0,0 0-2 15,0-1-1-15,0 1-2 0,-4-1 1 0,4 3-3 16,-2-1 6-16,2 0-6 0,-2 0-2 16,2 1-2-16,0 0 4 0,0 0-5 15,0 0 1-15,0 0-2 0,0 0 6 16,-4 0 4-16,0 0-3 0,0 0-1 15,1 0 1-15,1 0 3 0,2 0-5 0,0 0 0 16,0 0-1-16,0 0 2 0,0 0-3 16,0 0 0-16,0 0 3 0,0 0-6 15,0 0 3-15,2 0-4 16,7-1 6-16,5-1 3 0,1-2-4 0,4 0-4 15,0 1 3-15,-2-2-3 0,6 3 1 16,-4-1-1-16,4 3 1 0,-4 0 0 16,0 0-4-16,-4 0 3 0,-1 0 3 15,-5 0-3-15,-1 0-1 0,-4 0 2 16,0 0 2-16,-1 0-3 0,-3 1 0 0,4-1 1 15,-2 0 1-15,-2 0-1 0,2 0-1 16,-2 1 1-16,4 0 1 0,0-1-2 16,1 0 0-16,-3 0 2 0,6 0-1 15,-4 0 0-15,0 0-1 0,-1 0 2 16,-1 0 2-16,-2 0 0 0,0 0-3 15,2-3 7-15,0-3 1 0,2-3-4 16,0 0-6-16,0-2 5 0,-1-2 2 16,1-3-4-16,2-4-1 0,0-2 0 15,-2-3 7-15,-1-5-6 0,3-2-1 0,-2-2 3 16,0-3-1-16,-1-4-4 0,1-1 4 15,0-1-4-15,-2 3 5 0,2 5-4 16,-2 4 2-16,-2 5 3 0,0 4 0 16,0 3-5-16,0 5 0 0,0 3 5 15,0 3-2-15,0 2 4 0,0 2 0 16,2 0-3-16,-2 0 1 0,0-1-2 15,0 1 0-15,0-1-1 0,0 2 4 16,0 2-5-16,0 0-2 0,0 1 4 16,0-2 1-16,0 1-4 0,0 0-1 0,0 0 2 15,0-1 1-15,0 1-4 0,0 1 0 16,0 0 3-16,0 0-1 0,0 0-4 15,0 0-1-15,0 0 5 0,0 0-3 16,0 0-4-16,0 0-8 0,0 0-7 16,0 1-8-16,3 4 4 0,-1-3-17 15,0-2-59-15,-2-4-209 0</inkml:trace>
  <inkml:trace contextRef="#ctx0" brushRef="#br0" timeOffset="11543">231 475 2 0,'2'0'138'0,"1"0"3"15,-3 1-92-15,2 0 5 0,-2-1 1 16,0 2-23-16,0 3-10 0,0 3-16 0,0 1 29 15,0 5 0-15,0 0-19 0,0 1-4 16,0 2 2-16,0 1-2 0,0 1-1 16,0-1-1-16,0-1-1 0,0 2 0 15,0-2-3-15,0-2-2 16,0-1-2-16,0 2 1 0,0-2 1 0,0-2-1 15,0 0-2-15,0-4 1 0,0 0 0 16,0-4-5-16,0-1-6 0,0-2-1 16,-2-1-10-16,2 0-6 0,0 0 0 15,-3 0-4-15,3 0-2 0,-2 0-1 16,-2-5 0-16,-4-5-115 0,-1 1-107 0</inkml:trace>
  <inkml:trace contextRef="#ctx0" brushRef="#br0" timeOffset="11892">15 621 81 0,'0'1'186'0,"0"0"-112"0,0-1-22 16,0 0-12-16,0 0-9 0,2 3-18 15,6 1-17-15,3 1 18 0,8 1 19 16,6-3-8-16,5 0-5 0,5-2-7 16,3-1-2-16,6 0-4 0,-2 0 5 0,0 0-9 15,-6 0 1-15,-5 0-3 0,-1 0 6 16,-3 0-8-16,-4-1 2 0,-4-1-3 15,-4 2-4-15,-5-2-20 0,-7 1-11 16,-1-2-2-16,-2-2-8 0,0-2-43 16,0-3-158-16</inkml:trace>
  <inkml:trace contextRef="#ctx0" brushRef="#br0" timeOffset="12479">643 432 8 0,'-2'0'103'0,"-2"0"28"0,2 0-91 15,-4 0 13-15,5-1-7 0,1 1-6 16,0 0-1-16,-2 0-8 0,2 0-5 15,0 0-4-15,0 0 0 0,0 0-1 0,0 0-2 16,0 0-3-16,0 0-3 0,0 0-4 16,0 0-7-16,0 0-2 15,2 0-3-15,5 0-7 0,10 0 11 16,12 0 15-16,5 0-4 0,6 0-6 0,0-4-2 15,4 0-5-15,4-1 2 0,-2 0 6 16,-4-1-8-16,-12 2-1 0,-11 2 3 16,-5 1-1-16,-10 1 0 0,-2 0-12 15,-2 0-8-15,0 0-6 0,-4 0-10 16,-12 0-14-16,-6 0-49 0,-9 3-98 0</inkml:trace>
  <inkml:trace contextRef="#ctx0" brushRef="#br0" timeOffset="12728">635 466 15 0,'-2'6'186'0,"2"-1"-108"0,0 3-58 15,0 1 28-15,10 3-7 0,5-1-16 16,2 1-6-16,0-2-4 0,2 1-5 16,1-2 0-16,-1-2-4 0,2 3 1 15,-6-1-3-15,2-1 7 0,-5 0 2 0,-3-3-10 16,-5 1-1-16,0-2 2 0,-4 0-3 15,0 3 0-15,0 1 8 0,-8 1 8 16,-3 1 3-16,-3 1-7 0,-7 4-1 16,-4-2-6-16,-1 2 7 0,-1-1-11 15,2-4 1-15,4 0-1 0,8-4-2 16,3-2-1-16,5-1-4 0,3 0-18 15,2-2-30-15,0-1-15 0,11 0-83 16</inkml:trace>
  <inkml:trace contextRef="#ctx0" brushRef="#br0" timeOffset="13075">1215 528 19 0,'2'0'43'16,"-2"0"156"-16,0 0-140 0,0 0-18 16,0 4-6-16,-2 6-19 0,-5 2 1 0,-1 5-9 15,-2 1-5-15,3 3 0 0,3 0-1 16,4 0 2-16,0-2 9 0,0-2-7 15,4-2 11-15,5-3-2 0,-1-3-2 16,-2-4-3-16,-1-2 3 0,3-3 2 16,3 0 9-16,1 0 5 0,5-12 0 15,0-2-15-15,0-1-10 0,-1-3 5 16,-5-3-1-16,3 1-4 0,-7 1-3 15,-1 1 4-15,0 1-2 0,-3 2-1 16,-1 0-9-16,-2 0-7 0,0 3-5 0,0 2-16 16,0 3-26-16,0 3-19 0,0 2-100 15</inkml:trace>
  <inkml:trace contextRef="#ctx0" brushRef="#br0" timeOffset="15791">1931 281 7 0,'2'0'186'0,"0"0"-105"0,0 0-39 16,-2 0 18-16,1 0-2 0,-1 0-11 0,0 0-18 15,0 0-4-15,0 0 1 0,0 0-8 16,0 0-3-16,0 0-5 0,0 0 0 16,0 0-8-16,0 0-2 0,2 9 0 15,4 11 24-15,-6 8-8 0,0 4-10 16,0 4 2-16,0 0-2 0,0 4-4 0,0-1-4 15,0-2 3-15,0-3-1 16,4-3-3-16,5-2 2 0,-1-6 1 0,2-3 1 16,-1-7-3-16,3-5-2 15,-1-5 6-15,-1-3 0 0,3 0 1 0,-2-4 1 16,3-10 2-16,-1-3-1 0,0-1-1 15,1-3 1-15,-5-2 6 0,3 1 1 16,-5-1-3-16,-1 1-1 0,0 1 1 16,-2-1 2-16,-1 0-9 0,-1 0-1 15,2-1 2-15,-2 2 0 0,4 1-7 0,-4 4 0 16,2 4-2-16,-1 3-6 0,-1 5-18 15,0 4-4-15,2 0 0 0,0 0-2 16,5 7-11-16,1 3-32 0,-6-1-45 16,-2-3-131-16</inkml:trace>
  <inkml:trace contextRef="#ctx0" brushRef="#br0" timeOffset="16164">2438 544 15 0,'2'-3'252'0,"-2"-4"-142"16,0-1-73-16,0 1 29 0,0-2-1 16,0 3-13-16,-2 2-20 0,-5-2-3 0,1 2-8 15,-4 1-2-15,-1 1-6 0,0 2-1 16,1 0-5-16,0 0-1 0,3 2 2 15,-1 9-6-15,1 2-5 0,1 2 2 16,0 3 2-16,4-1-5 0,2 3 1 16,0-3 1-16,0 1 3 0,2-4-2 15,6 0-3-15,1-1-2 0,3-5-11 16,3 0-3-16,4-5-13 0,6-3-5 15,-2 0-11-15,2 0-50 0,-1-11-88 16,-1-1-57-16</inkml:trace>
  <inkml:trace contextRef="#ctx0" brushRef="#br0" timeOffset="16415">2799 528 34 0,'6'-2'-1'0,"-6"-2"269"0,0 1-161 16,0-3-75-16,0-1 34 15,-6 0-10-15,2 1-23 0,-3 0-8 16,-5 3 2-16,-1 1-5 0,-8 2-10 15,-2 0-5-15,-4 0 2 0,0 6 10 0,1 5 0 16,3 1-1-16,2 3-3 0,4 0-7 16,5 2-8-16,5 1-5 0,7 2 4 15,0 0-2-15,9 2-4 0,12-2 4 16,12-3 7-16,7-2 4 0,11-4-5 15,8-4-7-15,4-6-3 0,10-1-8 0,1 0-21 16,8-6-20-16,-4-7-51 0,-5-7-134 16</inkml:trace>
  <inkml:trace contextRef="#ctx0" brushRef="#br0" timeOffset="17648">1830 65 15 0,'0'-3'141'16,"0"1"-86"-16,0 0 1 0,0 0-3 16,0-1-2-16,-2 2-12 0,-8-1-7 15,1 2 2-15,-3 0 3 0,1 3-8 16,-5 11-9-16,-1 6-7 0,-6 9 7 0,-3 10-1 15,-5 7-3-15,-1 3 8 0,1 1-13 16,3-2-4-16,3-1-1 0,8-1-5 16,5 1-1-16,10 3-4 0,2-1 3 15,14 3 1-15,10-4-5 0,15 0 3 16,14-3-5-16,14-6-7 0,13-1-13 15,6-5-17-15,3-4-14 0,3-4 3 16,0-9-110-16</inkml:trace>
  <inkml:trace contextRef="#ctx0" brushRef="#br0" timeOffset="18236">3162 0 41 0,'7'3'166'0,"-3"1"-89"16,-2 2-41-16,0 7 15 0,2 6-1 15,5 6-2-15,3 9-5 0,-3 7-16 16,1 5-5-16,-1 5 3 0,-5 1-14 15,-4 3-7-15,0 2 2 0,-6-1 3 16,-5 1-4-16,-4-3-5 0,-1 2 2 0,-3-4 0 16,-4-2-5-16,0-1-8 0,-1-2-14 15,-1-3-20-15,4-1-43 0,-4-6-70 16</inkml:trace>
</inkml:ink>
</file>

<file path=ppt/ink/ink6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50:36.06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2343 19 0 0,'0'0'35'0,"0"0"58"0,0 0-36 16,0 0-13-16,0 0-3 0,0 0-4 15,0 0-10-15,0 0 2 0,0 0-5 16,0 0-9-16,0-1-4 0,0 1-1 0,0 0-4 15,0 0-1-15,0 0-1 16,0 0-1-16,0 0 3 0,0 0-4 16,0 0-2-16,0 0-1 0,0 0 2 15,0 0 0-15,0 0-1 0,0 0-1 0,0 0 1 16,0 0 1-16,0 0-3 0,0 0 2 15,0 0 1-15,0 0 3 0,0 0 2 16,0 0 2-16,0 0 2 0,0 0 0 16,0 0-4-16,0 1 1 0,0-1 0 15,2 1 0-15,-2 0-3 0,0-1 4 16,2 0-2-16,-2 0 1 0,0 0 0 0,0 0-1 15,0 0 5-15,0 0-3 16,0 0 4-16,0 0 1 0,0 0 3 16,-4 0-13-16,-1 0-5 0,3 0 5 15,-6 0 2-15,4 0-5 0,-1-1 0 0,-5 0 3 16,-1 0 1-16,-1-3-2 0,-5 3-1 15,-4 0 1-15,2-1-2 0,-6 2 0 16,2 0 2-16,0 0 0 0,-5 0 0 16,-3-1-1-16,-1 0-1 0,-1 1 4 15,1 0-1-15,-1 0-3 0,1-1 2 0,-2 0-4 16,3 1 3-16,1-3-1 0,1 3-1 15,4 0 2-15,2 0 1 16,2 0-3-16,0 0-1 0,2 0 4 16,6 0-4-16,-1 0 4 0,3 0-6 0,0 0 3 15,-1 4 2-15,-1-2-5 0,3 1 2 16,-5-1 2-16,0-1 0 0,3 3-1 15,-1-2 0-15,0-1 2 0,1 2 1 16,-1 0-1-16,-4-2-1 0,3 1 0 16,1-2 5-16,3 0-3 0,3 0-1 0,3 0-3 15,2 0 6-15,0 0-3 0,2 1-1 16,0-1 1-16,0 0-1 0,0 0-2 15,0 0 0-15,0 0 2 16,0 0 1-16,0 0-4 0,0 0 1 0,0 0 1 16,0 0 2-16,0 0-2 0,0 0-2 15,0 0-3-15,0 0-6 0,0 0-13 16,0 0-14-16,0 1-23 0,2 3 17 15,0 0-33-15,0-3-155 0</inkml:trace>
  <inkml:trace contextRef="#ctx0" brushRef="#br0" timeOffset="489">1429 71 2 0,'2'0'34'0,"-2"0"170"16,2 0-129-16,-2 0-25 0,0 0-7 16,0 0-1-16,0 0-2 0,0 0-17 15,0 0-8-15,0 0-6 0,0 5-3 16,0 3-7-16,0 3 2 0,0 4 21 15,0-1-7-15,2 3-6 0,0 3-3 0,0 3-3 16,-2 3 1-16,0 2 3 0,0 4-5 16,0 0 0-16,0 0 3 0,-2 2 0 15,-6-2 0-15,3-3 2 0,-5-1 2 16,2-2-3-16,3-4-3 0,-1-5-2 15,2-4 1-15,0-4 0 0,3-4-3 16,-1-1 1-16,2-3 3 0,0-1-2 16,0 0-1-16,0 0 4 0,0 0 0 15,0 0-1-15,0 0-1 0,0 0-3 16,0 0 4-16,0 0-4 0,0 0-7 0,0 0-10 15,0 0-6-15,0 0-15 0,3 0-14 16,1-1-9-16,4-5-19 0,-4 2-107 16</inkml:trace>
  <inkml:trace contextRef="#ctx0" brushRef="#br0" timeOffset="1477">918 554 36 0,'-4'3'36'0,"0"0"-29"15,1-2 3-15,3 2 6 0,0-3 11 16,0 0 4-16,0 0-2 0,0 0 5 0,0 0 8 16,0 1 0-16,0-1-4 0,0 0-5 15,0 0-3-15,0 0 1 0,0 0-3 16,0 0-3-16,0 0-6 0,0 0-1 15,0 0 0-15,0 0 0 0,0 0-3 16,0 0-1-16,0 0 1 0,0 0-4 16,0 0-4-16,0 0 0 0,0 0-1 15,0 0-6-15,3 0-6 0,9 0-4 16,9 0 14-16,9 0 2 0,10 0-6 15,6 0 2-15,10 0 0 0,3 0-2 0,2 0-2 16,4 0 4-16,1 0 0 0,-1 0-2 16,0 1-2-16,-4 0 4 0,-5 2-1 15,-3-1-1-15,-1 2-1 0,-3 0 2 16,-5 0 3-16,-4 1-5 0,-4-2 3 15,-5-1-4-15,-4 3 4 0,-6-3-2 16,-2 1-2-16,-4-2 3 0,-4 1 1 16,-7 0-2-16,-4-2-2 0,2 0 3 15,-2 0 1-15,2 0-2 0,2 0-1 16,0 0 2-16,1 0 1 0,1 0-2 0,-2 0 0 15,-2 0 1-15,-2 0 2 0,2 0-3 16,-2 0 3-16,0 0-1 0,0 0 5 16,0 0-4-16,0 1-2 0,0-1-2 15,-4 0-2-15,-6 0-12 0,-3 0-18 16,2 0-11-16,-3 0-22 0,-3 0-84 15,-4 0-184-15</inkml:trace>
  <inkml:trace contextRef="#ctx0" brushRef="#br0" timeOffset="3030">1248 750 78 0,'-2'0'163'0,"-2"0"-115"0,2 0 11 16,2 0 0-16,-1 0-9 0,1 0-12 15,0 0-13-15,-2 0 0 0,2 0-4 16,0 0 0-16,0 0 2 0,0 0-6 16,0 0-5-16,0 0-4 0,0 0-2 15,2 0-5-15,-1 0-8 0,7 0-2 0,9 0 19 16,6 0-4-16,4 1-3 0,2 1 1 15,3-2 1-15,4 0-1 16,4 0-2-16,-2 0 1 0,3 0 3 16,-7 0-5-16,-6 0 1 0,-7 0 0 0,-5 0-1 15,-9 0-1-15,-1 0 0 0,-4 0 1 16,-2 0 2-16,0 0-1 0,0 0-2 15,0 0 2-15,0 0-1 0,0 0-3 16,0 0-3-16,0 0-1 0,0 0-5 16,0 0-1-16,-4 2-9 0,0 1 0 0,-3 2 3 15,-1-3-9-15,2 1-13 0,-1 1-23 16,-3-3-46-16,1-1-57 0</inkml:trace>
  <inkml:trace contextRef="#ctx0" brushRef="#br0" timeOffset="3264">1361 872 111 0,'0'5'198'0,"0"-3"-100"0,2-2-87 16,0 0 20-16,1 3 22 0,11-2 13 15,7 2-25-15,7 0-18 0,1 3-3 16,0-5-5-16,1 2 0 0,-3-3-4 16,1 0-8-16,1 0-4 0,-4 0-1 15,0 0-7-15,-2 2-17 0,-2-2-30 16,-2 0-60-16,-8 0-192 0</inkml:trace>
  <inkml:trace contextRef="#ctx0" brushRef="#br0" timeOffset="6150">347 1288 3 0,'0'0'182'0,"-1"0"-117"0,1 0-17 16,-2 0 10-16,2 0-5 0,0-1-10 16,0 0-7-16,0-2-6 0,0 1-5 15,-2 0-3-15,0-1-3 0,0 0-5 0,-2 0-1 16,2-3-2-16,-3 2 1 0,-1 1-1 15,0-1-3-15,-2-2 1 16,1 3 1-16,-3-4-5 0,-1 5 0 16,-3 0 1-16,1 1 0 0,-4 0-4 0,-2 1 0 15,-2 0-2-15,-2 1 5 0,2 7-4 16,-4 4 1-16,2 3 1 0,-2 5 0 15,3 3 0-15,2 4-2 0,3 1 0 16,8 2 1-16,3-1-3 0,4 0 0 16,2 2 1-16,10-3 4 0,11 0-5 15,5-5 1-15,7-4 3 0,7-5-2 0,4-5 1 16,3-3 0-16,5-6 0 15,-6 0 1-15,0-2-3 0,-8-10 1 16,-6-3 0-16,-7-1 2 0,-2 0-1 16,-8-3 0-16,-5 1 3 0,-5-2-2 0,-3-2 2 15,-2-2-4-15,0-2 3 0,0-2-2 16,-11-1 1-16,-1-2 0 0,1 0-1 15,-2 1-1-15,-3 5-2 0,7 5 1 16,1 7 2-16,2 7-1 0,5 3-3 16,1 3-1-16,-2 0-6 0,0 0-10 0,2 7-12 15,0 9-6-15,0 5 4 0,0 1-48 16,0-1-65-16,0-2-155 15</inkml:trace>
  <inkml:trace contextRef="#ctx0" brushRef="#br0" timeOffset="6510">746 1396 4 0,'4'-1'268'0,"-4"-2"-197"15,0 3-26-15,0 0 12 0,0 0-11 0,0 0-20 16,0 8-25-16,0 5 7 0,0 5 8 16,0 4-7-16,0-2-1 0,0 2-2 15,6-3 1-15,5-1-2 0,1-2 3 16,1-4 5-16,4-6-2 0,0-3 2 15,1-3 2-15,1 0 3 0,2-3-6 0,0-9-2 16,0-3 1-16,0-2-1 0,-2 0 1 16,2-5-4-16,-6 0 0 0,0-3-3 15,-3 2 0-15,-3-1-2 0,-3 2 0 16,0 0 4-16,-6-3-4 0,0-1-4 15,0 0-3-15,0 2-2 0,0 6-6 16,0 7-6-16,0 4-5 0,0 7-14 16,2 0-47-16,3 4-39 0,-5 5-80 15</inkml:trace>
  <inkml:trace contextRef="#ctx0" brushRef="#br0" timeOffset="7021">1689 1150 16 0,'0'-3'246'16,"-2"-1"-180"-16,-8 2-8 0,1 2 3 15,-4 0-8-15,-5 3-14 0,-6 13-19 0,-1 4 2 16,-6 9 5-16,3 4 1 15,-3 6 1-15,2 3-8 0,1 1-9 16,3 2 1-16,8-4-1 0,4-3-9 16,7-1-3-16,2-3 1 0,4-3 0 0,0-1-3 15,8-5-12-15,7 0-5 0,2-4-14 16,4-5-18-16,2 0-29 0,0-7-56 15,-4-6-103-15</inkml:trace>
  <inkml:trace contextRef="#ctx0" brushRef="#br0" timeOffset="7942">1849 1430 171 0,'2'-1'78'0,"-2"0"-27"16,0 1 0-16,0 0-1 0,2 0 0 15,-2 0-18-15,0 0-20 0,0 8-8 16,0 6 29-16,0 4-13 0,0 5-8 16,0 1-4-16,0 4-3 0,-2 0 2 15,0 1 7-15,0-2-9 0,2-5 0 0,0-2-4 16,0-4-1-16,6-3 2 0,7-3 2 15,-3-4-1-15,5-2 1 0,0-4 3 16,1 0 10-16,1-7-2 0,2-8-5 16,2 0-2-16,2-6 4 0,-4-6-3 15,0 3-3-15,-4 0-1 0,-3 1 3 16,-5 0 2-16,1-2-5 0,0-1-3 15,-5-1 5-15,1 0-6 0,-2 0-2 16,0 2 1-16,2 7-1 0,-2 3-6 16,2 7-6-16,-1 4 3 0,-1 4-4 15,4 0-9-15,2 0-5 0,-1 3-9 0,1 9-16 16,0-1-41-16,-7-1-71 0</inkml:trace>
  <inkml:trace contextRef="#ctx0" brushRef="#br0" timeOffset="8355">2404 1420 79 0,'4'-7'183'0,"-2"0"-61"16,-2-1-69-16,-2 0 17 0,-5-1-18 15,-5 1-16-15,-1 1-9 0,-6 4-5 16,-2 0-11-16,-2 3-4 0,-2 0 4 16,-2 0-1-16,6 9 0 0,0 4-5 15,4 3-5-15,6 4-1 0,-3-2 1 16,9 6-1-16,5-1 0 0,0-1-1 15,2 3 2-15,9-5 0 0,4 0 0 16,2-2-4-16,3-4 1 0,-1 1 2 0,-4-3 0 16,2-1 1-16,-4 1-1 0,-1-4-1 15,-3-2 3-15,-3-1-2 0,-6-4-3 16,0 1 0-16,0-2 5 0,0 2 1 15,-6 1 1-15,-7 0-2 0,-4 1 2 16,-4-3 0-16,-2 3-3 0,0-3 0 0,2 0-1 16,2 0 2-16,4-1-2 0,5 0 1 15,-1 0 1-15,5 0-5 0,2 0-5 16,2 0-7-16,2 0-10 15,2-4-30-15,10-4-27 0,3 0-17 0,0-3-87 16</inkml:trace>
  <inkml:trace contextRef="#ctx0" brushRef="#br0" timeOffset="8678">2654 1484 34 0,'0'-6'374'0,"0"-3"-315"16,-15 3-15-16,0-4 4 15,-4 3-9-15,-2 1-3 0,-2 1-8 16,2 3-11-16,4 2-10 0,5 0 1 15,5 0-3-15,1 0-6 0,2 9-6 0,-2 2 5 16,4 4 2-16,2 3-4 0,0 0 3 16,4 1 0-16,6 1 0 0,1-1-1 15,3 0 1-15,-3-3-3 0,1 1 4 16,-3-3-1-16,-3-2-1 0,-2-1 2 15,-1 0 1-15,-1-4 0 0,-2 1-4 0,0 0 3 16,-11 2 1-16,-2 1 2 0,-5-3-3 16,-1-1 4-16,2 0-1 15,-6-1-2-15,2-1-2 0,-2-1 2 16,0 0 1-16,2-4-1 0,6 0-3 0,0 0 1 15,5 0-9-15,3 0-14 0,-1 0-15 16,8-1-14-16,0-8-49 0,0-4-182 16</inkml:trace>
  <inkml:trace contextRef="#ctx0" brushRef="#br0" timeOffset="9111">2805 1116 70 0,'-7'6'7'15,"7"-1"197"-15,0 2-188 0,0 2 15 16,0 5 30-16,0 6-21 0,3 5 8 16,7 4-32-16,1 4-9 0,3 5-4 0,-1 3 1 15,0 2-2-15,5 0-1 0,-5 1 0 16,2 0 2-16,0 1 2 0,-1 0 13 15,-3 0 3-15,-3-1-9 0,-6-2-5 16,-2-4-1-16,0-6-1 0,-10-2 1 16,-5-5-4-16,-2 0-2 0,-6-2 1 15,-2-3-4-15,2-1-17 0,6-2-18 16,-2-6-33-16,0-7-89 0</inkml:trace>
</inkml:ink>
</file>

<file path=ppt/ink/ink6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9:32.54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255 0 2 0,'0'0'90'0,"0"0"-19"15,0 0-34-15,0 0 3 0,0 0 1 0,0 0-6 16,0 0-8-16,0 0-5 0,0 0 2 16,0 0-4-16,0 0 2 0,0 0 2 15,0 0 0-15,0 0-3 16,0 0-5-16,0 0 1 0,0 0-1 0,0 0 0 15,0 0-7-15,0 0 1 0,0 0 0 16,0 3-7-16,0 2-2 0,0 2 4 16,0 2 2-16,0 1-1 0,0 1-4 15,0 3 0-15,0 3-1 0,0 4 3 16,0 4-2-16,0 5 3 0,0 3 1 0,0 6-1 15,4 2-3-15,-4 5 1 0,2-1-2 16,-2 2 4-16,0 1-5 0,0 1 0 16,0-2 2-16,0-3 2 15,0-4-6-15,0-4 2 0,0-1 3 0,0 1 4 16,0 1-1-16,0-2-3 0,-2 1 2 15,0 1-2-15,0-1-1 0,2 2 2 16,0 1-1-16,-4 1 2 0,4-1-5 16,-2 0 5-16,1-3 1 0,1 1-6 15,0-2 1-15,0 0-1 0,0 3 2 0,0-2 1 16,0-2-4-16,0 0 1 0,0-3 2 15,0 2-1-15,0-2-2 0,0 1 1 16,3-3 1-16,1 2 0 0,-4-1-2 16,4-1 0-16,0 0 4 0,-4-4 0 15,0-3-3-15,0 0-1 0,0-3 3 0,0 2-2 16,0-1-1-16,0 2 2 15,0 0 3-15,0 1-2 0,0 1-2 16,0 1 0-16,-4-3 2 0,0 2-1 16,4-2-3-16,0 1 0 0,0-2 3 15,0-1 0-15,0 0-3 0,0-1 2 0,0 0 1 16,-2 3 1-16,0 0-4 0,2 2 1 15,0-1 4-15,-2 2-1 0,2-2-4 16,0-3 2-16,0-4 2 0,0-3-1 16,-1-3-3-16,1-1 1 0,0-5 3 15,0 0 0-15,0-4-3 0,0 0 1 16,0 0 3-16,0 0 2 0,0 0-5 15,0 0-1-15,0 0 0 0,0 0-4 16,0 0-2-16,0 0 1 0,-2 0-4 16,2 2-2-16,-6 1-3 0,0 2 2 0,0 1 1 15,1-1-9-15,5-3-3 0,0-2-19 16,0 0-30-16,0 0-72 0,0-13-202 15</inkml:trace>
  <inkml:trace contextRef="#ctx0" brushRef="#br0" timeOffset="938">240 41 12 0,'0'2'79'0,"0"-2"-12"15,0 1-25-15,0 1-18 0,0 0-1 0,0 0 9 16,0-2-4-16,0 2 0 0,0-1 1 15,0-1 3-15,0 2-1 0,-2-2 0 16,2 0-5-16,0 0 3 0,0 0 2 16,0 0-6-16,0 0-4 0,0 0-2 15,0 0-5-15,0 0-3 0,0 0-2 0,0 0-5 16,0 0 1-16,2 0-5 0,7 2-6 15,5 6 9-15,7-1 4 0,6 2-3 16,3-6-8-16,8-2 4 0,4-1 4 16,4 0-4-16,-2 0-2 0,2 0 4 15,-6 0-1-15,0 0-1 0,-8-3-1 16,-3 0 1-16,-6 0 0 0,-6 1 1 15,-4 0-5-15,-7 2-1 0,0 0 2 16,-6 0-1-16,0-1-2 0,0 1 3 16,0 0 2-16,0 0-7 0,0 0-4 0,0 0-4 15,0 0-6-15,0 0-16 0,0 0-18 16,0 0-6-16,0 0-52 0,0 0-144 15</inkml:trace>
  <inkml:trace contextRef="#ctx0" brushRef="#br0" timeOffset="1520">742 50 3 0,'0'0'-3'16,"0"0"61"-16,0 0 76 0,0 0-64 15,0 0-23-15,0 0-5 0,0 0-5 16,0 0-10-16,0 0-8 0,0 0-3 15,4 9-4-15,-2 0 17 0,3 5-7 16,1 2-7-16,0 3-8 0,1 4-3 0,3-1 0 16,-1 3-1-16,3-1-2 15,1-1-2-15,4-1 1 0,1-2 2 16,1-1 0-16,2-6-1 0,3-2-1 15,5-4 6-15,0-5-2 0,1-2-3 0,5 0 1 16,-3-4 3-16,-3-7-3 0,-1-2-1 16,-3-3 1-16,-2 1 3 0,-6-3-1 15,-2-2 3-15,-5 3 1 0,-2-2 4 16,-3-3 5-16,-3 1-4 0,2-2-5 15,-2 0 4-15,-2 2-9 0,0 4-1 0,0 4-2 16,0 4 2-16,0 6 1 0,0 0-2 16,0 3-2-16,0 0 2 15,0 0-2-15,0 0-2 0,0 0 0 16,0 0 2-16,0 0-2 0,0 0-9 0,0 0-3 15,0 1-6-15,-4 1-7 0,0 3-21 16,-1-1-13-16,-1 0-30 0,2 0-106 16,0-3 23-16</inkml:trace>
  <inkml:trace contextRef="#ctx0" brushRef="#br0" timeOffset="3160">1247 52 20 0,'0'0'-20'0,"0"0"158"15,0 0-71-15,0 0-51 0,4 0 4 16,6 0 28-16,-3 0-12 0,5 0-18 0,3 0-10 15,0 0-2-15,3 0-2 0,4 0 3 16,1 0-2-16,10 1 10 16,1-1 5-16,2 0-5 0,-1 0-9 15,-5 0 4-15,1 0-2 0,-6 0-2 0,-4 0 1 16,-6 0-2-16,-4 0 4 0,-5 0 4 15,-2 0-5-15,-2 0 3 0,0 0 6 16,-2 0-1-16,0 0-7 0,0 0 2 16,0 0 1-16,0 0-5 0,0 0-4 15,0 0-1-15,0 0 0 0,0 0 1 0,0 0-5 16,0 0 1-16,0 0 5 0,0 0-3 15,0 0-1-15,0 0 4 0,0 0 0 16,0 0-4-16,0 0 0 0,0 0-2 16,0 2 2-16,0-1-1 0,0 2-7 15,0-2 3-15,0 0 2 0,0 3-1 16,0 0 0-16,0 3 9 0,0 4 2 15,3 0-4-15,-1 2 3 0,2 5-1 16,0 3 2-16,0 1 1 0,2 4 1 16,-3 0-7-16,1 2 2 0,0 1-4 0,0 2 1 15,0 0-1-15,-2 0 2 0,1 1 1 16,-1 2-4-16,-2 1 2 0,2 3 2 15,-2 1 2-15,2-3-2 0,-2 5 1 16,0-7 1-16,0 1 0 0,0-1-3 16,0-2-1-16,0-1 1 0,0 0 1 15,-4-2-4-15,4 1 2 0,-2-1 4 16,-1 2-4-16,1-2 0 0,2 1 1 15,-4 1 2-15,0-1-2 0,0 2-3 16,0 1 1-16,-1 5 4 0,-1 1-2 0,0 2-3 16,-1 2 0-16,3-1 3 0,0 4-3 15,-2-2 1-15,2 2 0 0,-1 0 0 16,-1-1 1-16,2-1-2 0,0-3 1 15,1-2 2-15,-3-5-1 0,4-3-1 16,-2-4-1-16,0-5 4 0,4-4-3 0,0 0-2 16,-2-4 2-16,2 0 2 15,0-1-3-15,0-1-1 0,0-2 0 16,0-3 4-16,0 1-3 0,0-1 1 15,0 3-1-15,0 2 1 0,2 2 1 0,-2 1-2 16,2 0 6-16,0 2-2 0,-2-1-2 16,0 0 4-16,0 2-2 0,2-3-1 15,0 2 0-15,0-4-1 0,2 1 0 16,-2-1 2-16,-2 0-4 0,1-2 2 15,-1-2-2-15,2 0 1 0,0-1 1 16,0 0-1-16,-2-3-1 0,2 1 1 0,-2 0 1 16,0 2-1-16,0 0 0 15,0 2 0-15,0 0 2 0,0-2-1 16,0-1 0-16,0-2 1 0,0-2-1 15,0-1-2-15,0 2 1 0,0 3 2 0,0 2-1 16,0-1-3-16,0 1 2 0,0-2 2 16,0 1 0-16,0 3-4 0,0 1 2 15,0 1 3-15,0-1-4 0,0-4 2 16,0 1-2-16,2-2 2 0,-2-1-1 15,0 1-2-15,0-3 2 0,0-1 0 0,0-1 0 16,0 0-3-16,0 1 3 16,0 0 2-16,0-1-1 0,0 1-3 15,0-3 1-15,0 0 4 0,0 2-3 16,0-2-4-16,0 0 4 0,0 1 3 0,0 0-2 15,0-1-3-15,0 0 3 0,0 0 1 16,0 0-1-16,0 0-1 0,0 0 3 16,0 0 1-16,0 0-3 0,0 0-1 15,0 0 3-15,0 0 2 0,0 0-1 16,0 0-3-16,0 0 3 0,-2 0 4 0,-7 0-3 15,1 0-14-15,0 0 7 0,-1 0 4 16,-1 0-3-16,-1 0-2 16,-3 0 4-16,3 0 3 0,-4 0-5 15,-1 1-3-15,1 1 4 0,-4 0 2 0,-2-2-4 16,0 1 0-16,-4 1 0 0,2 1 3 15,-1 0-3-15,3-1 1 0,-2 1 2 16,0-1-1-16,2 0 0 0,0 0-2 16,0 1 4-16,4 1-1 0,-4-3-1 15,2 1-1-15,-4 0 1 0,2-1 3 0,0 1-2 16,-2-1-3-16,0 1 2 0,0-2 3 15,-4 0-5-15,-3 0-1 0,-3 0 1 16,-5 2-3-16,2 0 0 16,0-1-3-16,-3 0 7 0,1 0-4 0,4 0 1 15,5 1 2-15,5-1 2 0,3-1 3 16,1 1-2-16,3-1-1 0,4 0 7 15,1 0-3-15,5 0-1 0,-1 0 0 16,1 0 1-16,-1 0 0 0,-2 0-4 16,-3 0-4-16,-2 0 4 0,-2 0 4 0,-2 0-8 15,-2 0 0-15,-2 0 4 0,0-2 2 16,-2-2-3-16,-2 1-3 0,1 0 3 15,-1 0 2-15,0 0-1 0,2 0-3 16,0-2 4-16,-1 0 1 16,7 0-2-16,-2-1-1 0,5 0 2 0,3 2 3 15,4 1-4-15,1 1-1 0,2 0 4 16,2-1 0-16,2 2 2 0,2 1-2 15,-1-1 0-15,1 1-2 0,-2 0-1 16,2 0-1-16,-2 0 1 0,0 0 2 16,-2 0-4-16,2 0 2 0,-2 0-1 0,2 0 1 15,-1 0-3-15,1 0-1 0,-2 0 3 16,0 0 2-16,0-1-6 0,0 0-1 15,-1 1-2-15,5 0 3 0,0 0-11 16,-2 0-7-16,2-1-8 0,0-1-22 16,-2 1-50-16,2-4-141 0</inkml:trace>
  <inkml:trace contextRef="#ctx0" brushRef="#br0" timeOffset="4109">17 217 195 0,'0'3'107'0,"0"-3"-68"0,0 0 4 15,0 0 2-15,0 0-6 0,0 0-22 16,0 1-20-16,4 2 1 0,7-1 6 16,4 2 13-16,2 0-1 0,6-1-2 0,0-1-2 15,-2-1-4-15,2 0-3 0,-2-1 2 16,0 0 2-16,-6 0-6 0,-1 0-3 15,-1 0 1-15,0 0 2 0,-1 0-5 16,-5 0-10-16,1 0-14 0,-2 0-6 16,-4 0-25-16,-2 0-19 0,0 0-70 15,-8 0-67-15</inkml:trace>
  <inkml:trace contextRef="#ctx0" brushRef="#br0" timeOffset="4508">53 525 94 0,'-6'0'286'0,"4"0"-229"16,0 0 1-16,2 0-3 0,0 0-11 15,0 0-27-15,0 0-13 0,0 0-6 16,8 1-6-16,3 3 5 0,3-1 6 15,5 4 2-15,0-4-3 0,2 0-1 0,4 2-1 16,-2-3 3-16,2 0-3 0,-3 0-18 16,-1 1-17-16,-3 1-15 0,-5 2-17 15,-4-1-51-15,-3 2-105 0,-4-1 118 16</inkml:trace>
  <inkml:trace contextRef="#ctx0" brushRef="#br0" timeOffset="4813">30 822 176 0,'0'2'172'16,"0"-2"-166"-16,0 0 28 16,0 0 31-16,0 0-13 0,2 0-37 15,6 0-15-15,-1 1 24 0,5 0 0 0,1 0-9 16,4-1-1-16,2 0-1 0,2 0-2 15,4 0-5-15,2-3 1 0,0-1-6 16,-3 1-2-16,-1 3-2 0,-2 0-7 16,-4 0-34-16,1 0-33 0,-5 0-9 15,-4 0-2-15,-3 2-209 0</inkml:trace>
  <inkml:trace contextRef="#ctx0" brushRef="#br0" timeOffset="5141">101 1113 74 0,'2'0'190'0,"-2"2"-190"0,1-2 56 0,1 0 31 15,0 0-21-15,2 0-22 0,2 0-16 16,3 0 1-16,3 0-3 0,1 0-5 15,4 0-7-15,1 2 3 0,3-2-6 16,-4 0-3-16,2 3 0 0,-4-3-8 16,-2 0-3-16,3 3-11 0,-1-3-13 0,-6 0 1 15,3 3-17-15,-10 0-35 0,-2 1-25 16,0-3-153-16</inkml:trace>
  <inkml:trace contextRef="#ctx0" brushRef="#br0" timeOffset="5390">13 1449 412 0,'2'2'19'0,"0"-2"-9"15,3 0 19-15,5 0 16 0,5 0-3 16,2 0-15-16,6 0-8 0,0 0-6 16,0 0-7-16,2 0 0 0,-4 0 0 15,-2 0-5-15,-2 0-6 0,0 0-4 16,-3 0-8-16,-5 0-26 0,-3 3-37 15,-6 3-33-15,-2-2-163 0</inkml:trace>
  <inkml:trace contextRef="#ctx0" brushRef="#br0" timeOffset="5636">28 1691 47 0,'12'0'301'0,"-3"0"-280"16,6 2 44-16,6-2-4 0,0 0-13 16,6 0-17-16,2 0-7 0,1 0 0 15,1 0-16-15,-5 0-8 0,-5 0-1 16,-3 1-1-16,-5 1-19 0,-3 2-13 15,-7-1-27-15,-3 5-9 0,0-1-43 0,-3-2-151 16</inkml:trace>
  <inkml:trace contextRef="#ctx0" brushRef="#br0" timeOffset="5874">0 1974 220 0,'13'2'59'0,"6"-2"-24"0,6 0 14 15,5-2-23-15,5-4 1 0,5 1-6 0,6 0-9 16,-3 2-6-16,-1 0 1 0,-3 3-7 15,-9 0-12-15,-9 0-36 0,-8 0-42 16,-13 0-109-16</inkml:trace>
  <inkml:trace contextRef="#ctx0" brushRef="#br0" timeOffset="6250">177 2163 53 0,'13'2'171'15,"5"1"-136"-15,2-3 3 0,5 0-8 16,0 0-12-16,-2-5-19 0,0-3-42 15,0-6-115-15</inkml:trace>
  <inkml:trace contextRef="#ctx0" brushRef="#br0" timeOffset="6986">1757 172 75 0,'8'2'185'16,"1"3"-110"-16,3-2-11 0,1-3 4 15,2 2-29-15,2 1-8 0,2 1-13 0,2 1-11 16,4 1-5-16,2 1-3 0,-2 0 2 15,0-2 2-15,-4 1-4 0,-1-2-15 16,-2 2-6-16,-7-3-11 0,-1-2-33 16,-8-1-57-16,-2 0-156 0</inkml:trace>
  <inkml:trace contextRef="#ctx0" brushRef="#br0" timeOffset="7205">1765 451 77 0,'5'6'289'0,"1"-1"-281"0,4-3-2 0,1-2 29 15,4 0 2-15,4 0-8 0,4 0-18 16,6 0 2-16,-1 1-10 0,-1-1-3 15,2 0 2-15,-6 0-22 0,-4 0-36 16,-8 0-81-16,-3 0-147 0</inkml:trace>
  <inkml:trace contextRef="#ctx0" brushRef="#br0" timeOffset="7418">1780 695 96 0,'9'2'130'16,"5"3"-103"-16,-1 1 19 0,6-4 18 16,0 1-24-16,8-3 15 0,5 0-24 15,3 0-13-15,3 0-8 0,-2-2-8 16,-2-3-2-16,-1 0-19 0,-3 2-22 15,-10-4-28-15,-7 0-149 0</inkml:trace>
  <inkml:trace contextRef="#ctx0" brushRef="#br0" timeOffset="7742">1766 1117 130 0,'0'6'245'0,"0"-6"-242"0,4 0 12 0,4 0 29 16,-2 0 9-16,3 0-15 16,3 4-20-16,3-1-1 0,2 1-5 15,4-1-2-15,-4 0 0 0,6 0-3 16,0-1-3-16,-2 1-4 0,0 1-4 0,-2 0-28 15,-7 2-26-15,-3-1-58 0,-7-3-145 16</inkml:trace>
  <inkml:trace contextRef="#ctx0" brushRef="#br0" timeOffset="8008">1648 1500 169 0,'0'5'300'0,"0"-3"-284"0,4-2-28 0,4 0 45 16,5 0 13-16,4 0-17 0,6 3-14 15,2 0-7-15,5-1 0 0,1-1-7 16,-1 0 0-16,1-1 1 16,-6 0-17-16,1 1-25 0,-6-1-35 0,-7 0-50 15,-11 0-144-15</inkml:trace>
  <inkml:trace contextRef="#ctx0" brushRef="#br0" timeOffset="8270">1597 1835 77 0,'0'4'331'0,"2"0"-308"15,3-4-21-15,3 0 38 0,3 0 15 16,3-1-20-16,1-2-18 0,2 1-7 16,0 1-4-16,2-1-2 0,-1 0-2 0,-3-1-3 15,-2-1-1-15,1 2-23 0,-1-1-14 16,-4 1-33-16,-3 0 1 15,-4-1-224-15</inkml:trace>
  <inkml:trace contextRef="#ctx0" brushRef="#br0" timeOffset="8650">1545 2185 389 0,'4'5'59'0,"4"-1"-63"16,5-1 10-16,4-1 17 0,8-2 6 15,9 0-13-15,10-1-8 0,6-10-25 16,-4-2-72-16,-6-3-157 0</inkml:trace>
  <inkml:trace contextRef="#ctx0" brushRef="#br0" timeOffset="10433">2123 697 171 0,'-2'0'60'0,"-3"1"-20"0,1-1 2 0,4 0-7 15,-4 2-5-15,2-2-6 0,0 0-6 16,2 0-2-16,0 0 0 0,0 0 3 16,0 0 5-16,0 0-1 0,0 0-3 15,0 0-3-15,0 0 0 0,0 0-7 16,0 0-2-16,0 0-1 0,2 0-2 15,2 0-7-15,4 0-1 0,1 0 7 16,3 0-2-16,1 0-2 0,0 0 0 16,4 0 2-16,2 0 1 0,4 0-4 15,4 0 2-15,2 0 0 0,7 0 3 0,4 0-4 16,2 0 1-16,2 0 3 0,2 0-5 15,3-2 0-15,3 0 1 0,3 1 1 16,2-1 1-16,4 2-5 0,2 0 3 16,2 0 0-16,0 0 2 0,-2 0-3 15,-6 0 0-15,-3 0 5 0,-8 0-3 16,-4 0-3-16,-2 0 2 0,-6 0 3 15,-2 0-3-15,-3 0 0 0,-2 0 5 16,-2 0 1-16,-4 0-1 0,-6 0-3 16,-4 0-1-16,-5 0 6 0,0 0-7 15,-4 0 0-15,0 0 1 0,-1 0 4 0,1 0-3 16,-2 0-2-16,0 0 1 0,2 0 2 15,0 0-3-15,-2 0 0 0,2 0 0 16,-2 0 1-16,0 0 3 0,0 0-5 16,0 0 3-16,0 0 5 0,0 0-1 15,0 0-6-15,0 0 0 0,0 0 0 16,0 0 0-16,0 0-2 0,0 0 0 15,0 0 3-15,0 0 1 0,0 0-6 16,0 0 2-16,0 0 4 0,0 0 0 16,0 0-3-16,0 0 1 0,0 0 3 0,0 0-2 15,0 0-1-15,0 0 0 0,0 0 3 16,0 0 0-16,0 0-3 0,0 0 1 15,0 0 1-15,0 0 3 0,0 0-7 16,0 0 2-16,0 0 2 0,0 0-1 16,0 0-2-16,0 0 1 0,0 0 2 0,0 0 1 15,0 0-5-15,0 0 2 16,0 0 1-16,0 0 0 0,0 0-4 15,0 1 1-15,0 0 3 0,0-1 0 16,0 0-3-16,0 0 2 0,0 0 3 0,0 0-1 16,0 0-3-16,0 0 2 0,0 0 1 15,0 0 3-15,0 0-2 0,0 0 0 16,0 0-1-16,-2 0 1 0,2 0-4 15,0 0 0-15,0 0 1 0,0 0-1 16,0 0-2-16,0 0 2 0,0 0 1 0,0 0-2 16,0 0-9-16,0 0-12 0,-2 0-11 15,-3 0-38-15,-3 0-84 16</inkml:trace>
  <inkml:trace contextRef="#ctx0" brushRef="#br0" timeOffset="81573">2053 1213 4 0,'0'0'4'0,"0"0"-1"0,0 0 3 15,2 0 0-15,-1 1 4 0,-1-1 42 16,0 0 11-16,0 0-11 0,0 0-16 15,0 0-2-15,0 0 3 0,0 0-10 16,0 0-4-16,0 0-12 0,0 0-4 16,0 0 5-16,0 0 2 0,-1 0 0 15,1-1 0-15,-2 1 1 0,0-1-4 16,0 1-4-16,0-1 0 0,0 0 1 15,2 1-5-15,-2 0-1 0,2 0 3 0,-2 0-2 16,2 0-2-16,-4 0 1 0,1-2 0 16,1 2 4-16,-2-1 0 0,0-2 2 15,0 3 3-15,2 0 1 0,-2-1 0 16,3 1 9-16,1-1-9 0,0 1-3 15,-2 0-2-15,2 0 5 0,0 0-1 16,0 0-6-16,0 0-5 0,0 0 0 16,0 0 0-16,0 0-6 0,7 0-5 15,9 0 2-15,8 0 21 0,7 0-12 16,7 0-3-16,0 0 4 0,4 0 3 0,2 0-6 15,2 0 0-15,0 0 4 0,-2 0 1 16,-4 0-3-16,-2 0 2 0,-4 5 1 16,-1-1-1-16,-5 1-2 0,-1-1-2 15,-2 0 3-15,-2-1-2 0,-2 2 1 16,2-1 1-16,-2 0 0 0,-4-1-2 0,-6 0 1 15,-3-3 1-15,-3 1-2 16,3-1 4-16,0 0-1 0,-3 0-2 16,-3 0 1-16,4 0 3 0,-4 0-2 15,4 0-3-15,-2 0 3 0,1 0-2 16,-3 0 0-16,0 0 0 0,0 0 0 0,-2 0 0 15,0 0-1-15,0 0 1 0,0 0 1 16,0 0-1-16,0 0-1 0,0 2-2 16,0-2 0-16,0 0 0 0,0 2-4 15,0 0-11-15,-2 1-13 0,-2 0-23 16,-1 2-14-16,1-4-40 0,2-1-117 0</inkml:trace>
  <inkml:trace contextRef="#ctx0" brushRef="#br0" timeOffset="82093">2694 1044 14 0,'-10'0'25'0,"3"0"94"16,-1 0-13-16,6 0-44 0,0 0 13 0,2 0-21 16,0 0-41-16,0 0-15 0,6 0 0 15,9 6 15-15,8 3 14 0,6 2-16 16,5-3 2-16,4-1 3 0,0 2-5 15,4 0-1-15,-4 1 2 0,-3 0-2 16,-3-1-7-16,-9-1-1 0,-8-3 0 0,-7-2-1 16,-6-2-6-16,-2 4 3 0,0 2 2 15,-4 2 8-15,-9 5 5 0,-10-1 1 16,-4 0-6-16,-3 1-4 0,-5 0-5 15,3 2 1-15,1 1 1 0,3 0-5 16,5 1-5-16,2 0-12 0,2 1-8 16,3 0-5-16,5-1-11 0,3-1-40 15,5-1-95-15</inkml:trace>
  <inkml:trace contextRef="#ctx0" brushRef="#br0" timeOffset="82998">1850 1575 1 0,'0'2'34'0,"-2"-2"-19"0,1 0 62 0,1 1 37 15,0 0-54-15,0 0-14 0,0 0-5 16,0-1 7-16,0 1-16 0,0-1-8 15,0 0 0-15,0 0-5 0,0 1-9 16,0-1-4-16,0 0-1 0,0 0-3 16,1 0-3-16,5 1-7 0,8 2 2 15,8 1 29-15,11-3-5 0,11-1-12 0,5 0-1 16,7 2-3-16,5-2 0 0,4 3-3 15,0 0 4-15,-6 1-1 16,-6 0-2-16,-5 1-2 0,-8-1 4 16,-6 0-1-16,-5-1 1 0,-8-1-6 0,-10-1 4 15,-5 0 1-15,-4 0-3 0,-2-1 0 16,0 0 3-16,0 0 0 0,0 0-2 15,2 0-1-15,-2 0 3 0,0 0 2 16,0 0-3-16,0 0-1 0,0 0 3 16,0 0 0-16,0 0 0 0,0 0-3 0,0 0 1 15,0 0-1-15,0 0-5 0,0 2-6 16,0 1-5-16,-2 0-10 0,-2 1 7 15,0 0-27-15,2-1-32 16,0-1-34-16,1 0-48 0</inkml:trace>
  <inkml:trace contextRef="#ctx0" brushRef="#br0" timeOffset="83354">2499 1508 77 0,'0'0'308'0,"0"0"-267"15,0 0-27-15,0 0 19 0,2 0-14 16,10 2-21-16,7 5 12 0,7 2 1 15,3 0-4-15,3 1-5 0,-1 3-4 0,-1 0 4 16,-3-1 1-16,-2 1-4 0,-6-1 0 16,-6 0 2-16,-3-2 0 0,-4 1-3 15,-6 0 0-15,0-1 5 0,-4 2 5 16,-10 0-2-16,-1 4-2 0,0-3-1 15,-4 1 0-15,4 0-3 0,-1-1-1 16,-1 2 1-16,6-3 0 0,-1 2-4 16,5 1 2-16,-1 1-4 0,2 1-4 15,2 3-28-15,1 1-18 0,3 0-18 16,-2-2-111-16</inkml:trace>
</inkml:ink>
</file>

<file path=ppt/ink/ink6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51:45.92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423 195 123 0,'0'0'75'0,"0"1"-22"15,0-1-9-15,0 0-7 0,0 0-5 16,0 0-7-16,0 0-6 0,0 0-3 15,0-1-6-15,0-5-1 0,2 1 7 16,0 1 2-16,0-1 0 0,-2 1 0 16,0 1 0-16,0 0-7 0,0 0-2 0,2 1-1 15,0 0-2-15,-2 0-6 0,0-2 1 16,2 0 0-16,-2-2 1 0,2 2-2 15,-1-2 1-15,1-3 0 0,-2 3 1 16,0-3 2-16,0 1-1 0,0-2 2 16,0-1 2-16,0 1-3 0,0 0 18 0,-3-3-12 15,-5 3-1-15,-4-1-1 16,1 1-4-16,-8 2-2 0,0 5 0 15,-4 1-1-15,-2 2 1 0,-2 0 2 16,-3 5-4-16,-3 8 0 0,-1 6 0 0,0 5 6 16,1 4-2-16,1 4-2 0,1 3-2 15,8 2 3-15,6 3-2 0,2 0-2 16,7 1-1-16,6 5 3 0,2-2-2 15,2-2 2-15,12-3-2 0,7-6 2 16,7-5-1-16,9-6-1 0,7-5 1 0,5-7 4 16,5-5-3-16,1-5-1 0,2-2 1 15,-3-12 2-15,-3-5-3 16,-1-3 0-16,-8-3 2 0,-8 0-1 15,-3-3 3-15,-10 2-2 0,-6-2 2 0,-6 1-1 16,-3 0 1-16,-6 0 0 0,0-3 2 16,-8-1-2-16,-5-1-2 0,-8 0-3 15,-2-1 0-15,-2 5 1 0,-1 5-3 16,-1 6-3-16,2 11 1 0,6 5 2 15,8 1-2-15,3 5-3 0,2 11-15 16,6 5-13-16,0 6 1 0,0 0-24 0,8 1-21 16,1-4-80-16</inkml:trace>
  <inkml:trace contextRef="#ctx0" brushRef="#br0" timeOffset="576">1051 315 17 0,'0'-2'248'0,"0"-2"-179"15,0 2-11-15,0 2 8 0,0 0-20 16,0 0-20-16,0 0-20 0,0 1-5 16,0 11-5-16,0 3 11 0,2 5-2 15,2 1 0-15,-1 2-4 0,5 1-1 0,2 2 5 16,3-2 0-16,2 0 3 0,1-4-7 15,3-1 3-15,4-4 1 0,-1-5 0 16,1-4-2-16,2-5 4 0,0-1-2 16,-2 0 1-16,-6-5 3 0,0-7 1 15,-2-4 2-15,1-2 1 0,-3-2-1 16,-3 1-1-16,-1-1-6 0,-3 1 2 15,-2-1-6-15,-4 1 5 0,0-2-4 16,0-1-2-16,0-1 0 0,-4 0 0 16,2 3-8-16,0 4-10 0,2 3-1 0,0 8-18 15,0 5-15-15,0 0-45 0,0 1-35 16,2 5-147-16</inkml:trace>
</inkml:ink>
</file>

<file path=ppt/ink/ink6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51:48.26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143 258 132 0,'-2'4'56'0,"2"-2"-4"0,-4 2 10 16,2 0-7-16,2-1-10 0,-2 5-13 0,-2 0-8 15,2 1-2-15,2 1 4 0,-1 2-9 16,1 1-6-16,-2 2-1 0,0 5-3 16,2-2 0-16,-2 1-7 0,2-1 6 15,0-1 0-15,0-2-5 0,0 2-2 16,2-2 2-16,-2-1-1 0,2-4 1 0,1-1-3 15,-1-2 2-15,0-3-11 16,2 0-10-16,-4-2-13 0,2-2-8 16,0 0-19-16,2 0-30 0,-4-6-64 15</inkml:trace>
  <inkml:trace contextRef="#ctx0" brushRef="#br0" timeOffset="222">0 419 86 0,'0'1'261'0,"0"-1"-200"0,0 0-27 16,1 0-4-16,13 0 23 0,3 0 9 15,10 0-27-15,3-4-18 0,1 0-1 0,1 2-5 16,3-1-8-16,-1 1 0 0,-2 0-1 15,5 0-4-15,-3 1-3 0,-2-1-21 16,-1 2-21-16,-6-4-36 0,0-2-71 16,-10 0-203-16</inkml:trace>
  <inkml:trace contextRef="#ctx0" brushRef="#br0" timeOffset="814">925 0 99 0,'-6'0'31'16,"1"0"27"-16,-3 0-22 0,0 0 7 15,1 0-6-15,1 0-3 0,-2 0 1 16,-3 0-3-16,1 0 0 0,-1 0-14 15,1 0 16-15,7 0 12 0,1 0-12 0,0 0-14 16,0 0 4-16,2 0-3 0,0 0-6 16,0 1-16-16,7 4-1 0,9 1 3 15,8-1 5-15,13 1 2 0,7-3-6 16,7-2 2-16,6-1-1 0,1 0-3 15,1 0 1-15,-6 0 2 0,-7 0-5 16,-8 0 4-16,-9-3-8 0,-8 2-4 16,-8-1-13-16,-9 1-20 0,-4 0-14 15,-4 0 35-15,-15 1-23 0,-6 0-42 16,-3 0-34-16,-5 0 22 0,-3 2 26 15,-6 5-15-15</inkml:trace>
  <inkml:trace contextRef="#ctx0" brushRef="#br0" timeOffset="1035">992 74 76 0,'-48'13'109'0,"2"2"-6"16,12-2-7-16,9-1-33 0,14-3-20 15,7 2-17-15,4 1-20 0,0 3 4 16,13 2 2-16,8 1 1 0,10 1-6 15,9-1-1-15,0 0-4 0,4 2 1 16,2 0-2-16,-3 2 0 0,-4-1-1 16,-5 1 2-16,-5-1-1 0,-10-2-1 15,-8-3 0-15,-7-3 2 0,-4 1-1 16,-8-1 1-16,-7 1 3 0,-8 0 2 0,-5 0-6 15,-1 0 1-15,-2-2 2 0,7-3 0 16,1-5-2-16,2 1-3 0,7-3 3 16,3 0 0-16,9-2-3 0,-2 0-5 15,4 0-14-15,0 0-28 0,6 0-82 16,3-8-52-16</inkml:trace>
  <inkml:trace contextRef="#ctx0" brushRef="#br0" timeOffset="1330">1747 229 90 0,'0'0'164'16,"0"0"-77"-16,-7 0-39 0,-3 0-6 15,3 9-30-15,-3 6 7 0,-3 4-2 0,3 6-6 16,3 3-10-16,1 2 0 0,4 3 2 15,2-1-1-15,2-3 5 16,11-3 18-16,4-4-17 0,2-6-3 16,2-4-3-16,4-6 7 0,6-6 5 0,-3 0-3 15,3-8 7-15,1-8 1 0,-1-7-6 16,-1-4 3-16,-3-2-5 0,-4-1-1 15,-4-2-2-15,-7 0-4 0,-3 2-2 16,-5-1 2-16,-4 4-3 0,0 3-7 16,0-1-14-16,-8 6-28 0,-1 2-44 0,-1 5-99 15</inkml:trace>
</inkml:ink>
</file>

<file path=ppt/ink/ink7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51:53.70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378 80 102 0,'0'0'77'0,"0"0"-38"0,0 0 5 0,0 0-15 16,0 0-14-16,0 0 11 0,-2 0-7 15,2 0-6-15,0 0 1 0,0 0 2 16,0 0 1-16,0 0 1 0,0 0 3 15,0 0 1-15,0 0-1 0,0 0-3 16,0 0-1-16,0 0-3 0,0 0-5 16,0 0 1-16,0 0 0 0,-2 0-4 15,-4 0-6-15,0 0 0 0,-1 0 1 16,1 0 3-16,-5-2-3 0,1 0-1 15,-3-3 2-15,-3 4 5 0,1-1-2 0,-6 2-5 16,-2 0 6-16,2 3 0 0,-5 7-1 16,-3 2 1-16,0 5-3 0,-1 3 6 15,-1 2 4-15,6 6-9 0,6-1 1 16,4 4-4-16,6 2-1 0,5 1-1 15,4 2 3-15,2 0-2 0,13 0-2 16,8 0 2-16,2-4 0 0,9-3 1 16,4-2 1-16,6-10-2 0,6-4 3 15,3-7-3-15,4-6 0 0,2-1 1 16,3-13 2-16,-5-7-1 0,-4-5-1 15,-1-1-1-15,-8-2 4 0,-12 0-2 0,-5-1 2 16,-10 0 0-16,-8-1 3 0,-9-2 4 16,0-1-7-16,-5-3 1 0,-12-2-1 15,-6 2 0-15,-4-2-3 0,-4 4-2 16,-3 3 2-16,-2 9-1 0,-4 8-1 15,3 7-2-15,3 8 1 0,4 0 1 0,9 8-3 16,9 4-5-16,6 5-10 16,6 4-18-16,4 5-27 0,10-2-25 15,1 0-98-15</inkml:trace>
</inkml:ink>
</file>

<file path=ppt/ink/ink7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51:54.72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72 0 182 0,'0'0'69'0,"0"0"-9"15,0 0 1-15,0 0-11 0,0-2-7 0,0 1-3 16,0 1-6-16,0 0-5 0,0 0-1 16,0 0-5-16,0 0-2 0,0 0 1 15,0 0 1-15,0 0-3 0,0 0-4 16,0 0-3-16,-4 7-1 0,-1 7-6 15,-5 6 3-15,-3 4-1 0,5 3-2 0,2 6-7 16,-1 2 3-16,1 7-2 16,0 4 3-16,2 3-2 0,2 0-1 15,2-2 0-15,0-2 2 0,0-2-3 16,0-5 1-16,0-3 0 0,2-4 2 0,0-8-2 15,0-2 0-15,0-8 0 0,-2-3 2 16,0-3-3-16,0-5-2 0,0 1-4 16,0-3-5-16,0 2-8 0,0-1-12 15,0 2-15-15,0-2-35 0,0-1-77 16</inkml:trace>
</inkml:ink>
</file>

<file path=ppt/ink/ink7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51:57.35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63 194 27 0,'2'0'46'0,"-2"0"159"0,0 0-145 16,0 0-19-16,0 0 7 0,0 0-8 16,0 0-14-16,0 4-23 0,0 8-4 0,0 4 19 15,-2 0 6-15,0 4-14 16,-2-2 1-16,0 2 3 0,0 3 1 15,2-1-5-15,-3 4 2 0,-1-3-4 16,0 1 9-16,0-3-7 0,3-1-8 0,-5-2 1 16,4-1-4-16,0-4 4 0,2-3-5 15,1-1 3-15,1-3 0 0,0 1-2 16,-2-6-2-16,2 2 3 0,0-3-2 15,0 0-13-15,0 0-6 0,0 0-4 16,2-1-10-16,1-9 3 0,5-4-33 0,0-4-33 16,-6-5-72-16</inkml:trace>
  <inkml:trace contextRef="#ctx0" brushRef="#br0" timeOffset="251">23 168 25 0,'1'0'272'0,"1"0"-209"0,0 0-24 16,0-2 17-16,8-6-16 0,3-2-16 0,6-2 2 16,6 1 0-16,2-2-3 0,-1 2-7 15,3 0-3-15,-4 0-7 16,0 3 0-16,-4 1-7 0,-2 2 2 15,-4 1 0-15,-4 4 0 0,-1 0-4 0,-4 0 2 16,-1 0-10-16,1 0-8 0,-4 5-18 16,-2 4-3-16,0 1-5 0,0 5-13 15,-13-4-46-15,-6-2-86 0</inkml:trace>
  <inkml:trace contextRef="#ctx0" brushRef="#br0" timeOffset="427">34 355 338 0,'2'0'16'0,"2"2"11"15,1 2 34-15,3-4-3 0,7 1-18 16,4-1-17-16,4 0-7 0,6 0-6 16,-2 0-4-16,3-3-3 0,-3-1-3 15,2 1 2-15,-5 3-8 0,3 0-29 16,-4 0-31-16,-2 0-55 0,-10 0-152 0</inkml:trace>
  <inkml:trace contextRef="#ctx0" brushRef="#br0" timeOffset="1266">553 316 46 0,'0'-5'34'0,"0"-1"135"0,-6-1-131 15,-3 1 22-15,-1 1-11 0,-3 3-5 0,-2 1-12 16,-1 1-11-16,-1 0-3 0,-4 11-3 15,2 2 2-15,2 2 1 0,2 4-2 16,1 2-7-16,5 0-5 0,3-2 2 16,4-1 0-16,2-3-8 0,0-2-1 15,13-1 5-15,5-8 1 0,6-2-1 16,1-2 3-16,6-2-2 0,3-9 1 15,-1-1-4-15,-3-1 1 0,-3 0 0 16,-8 0-3-16,-6 5-4 0,-5 0-3 16,-6 5 3-16,0 1-12 0,-2 1 6 15,0 1 9-15,0 0 4 0,-2 0-3 0,-6 3-11 16,2 3 6-16,1 2 5 0,1 2-1 15,4-1-1-15,0 0 0 0,0-3 2 16,0-2-2-16,2-2 0 0,4-2 5 16,3 0 0-16,4 0 7 0,5-9-1 15,4-7 6-15,3-6 4 0,0-2-7 16,0-6-1-16,-2 0 1 0,0-1-1 15,-6-1-3-15,-4-1-5 0,-3 0 5 16,-5-1-1-16,-5-3-5 0,0 2 0 16,0 7 2-16,-7 5 0 0,-1 9 0 0,2 8-5 15,1 5 6-15,-1 1-2 0,-2 4-1 16,-1 9-4-16,-1 8 4 0,3 3 1 15,3 1-4-15,0 1 3 0,4 1 1 16,0 1-1-16,4-2-2 0,5-2-3 16,5-4-9-16,3 0 7 0,-2-2 1 0,4-2-2 15,0 0 2-15,-3-1 3 16,-3 1 3-16,-2 0-4 0,-3 0-3 15,-6 0-4-15,-2 2 6 0,0-1 1 16,0 0 3-16,-11-1 3 0,-3 0-1 0,5-3-2 16,-5-3 3-16,1-4-2 0,1 1-3 15,-3-3-1-15,6 0 3 0,-3-3 3 16,5-1-3-16,5 0-3 0,2 0-6 15,0-5-4-15,2 1-23 0,9-3 5 16,4-1 16-16,2-1-9 0,6 0-16 0,2-1 9 16,8-1 7-16,-1 0 5 0,1-2-2 15,5-2 10-15,2-1-9 16,2-2 18-16,2-4 9 0,-6 1 33 15,-2 0 21-15,-5 2-6 0,-16 2-15 0,-8 2-14 16,-7 1 11-16,-3 1 7 0,-13 3-12 16,-5 4-16-16,-7 4 3 0,-3 2-5 15,-3 0 1-15,0 11 3 0,1 4 4 16,3 3-3-16,7 3-4 0,4 1-1 15,7 4-9-15,10 3-3 0,2-1-2 0,10 2-3 16,15-2 4-16,13-3 0 0,15-2-1 16,18-3-4-16,13-7-7 0,11-3-35 15,4-10-86-15,-7 0-224 16</inkml:trace>
</inkml:ink>
</file>

<file path=ppt/ink/ink7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51:59.45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24 93 0 0,'-7'3'198'16,"-1"-3"-140"-16,8 0-32 0,-4 0 13 0,2 0 16 16,1 0 5-16,-1 0-22 0,2 0-13 15,0 0-12-15,3 0-6 0,9 0 7 16,7 0 12-16,6 0-6 0,5-6-1 15,9-2-8-15,8-3-2 0,1-1-2 16,5-1 2-16,-1 1-4 0,-4 1-3 16,-6 4 0-16,-8 0 1 0,-9 2-1 0,-10 1-2 15,-5 4-1-15,-7 0 1 16,-3 0 0-16,0 0-3 0,0 0-2 15,-2 2-5-15,-7 4-3 0,-1 1-11 16,3-2-12-16,-7 3-21 0,5-5-41 0,-8-1-125 16</inkml:trace>
  <inkml:trace contextRef="#ctx0" brushRef="#br0" timeOffset="247">196 85 416 0,'2'2'76'0,"-2"2"-27"16,0 1-21-16,0 5 28 0,0 3-8 16,0 3-23-16,-2 2-13 0,0 4 10 15,-3 4-10-15,-3 2-8 0,-2 4-1 16,-1 6 1-16,-4 1-4 0,3-1 1 15,5-4 0-15,5-6 1 0,2-3-13 0,5 1-14 16,9-4 2-16,5-4 7 0,0-8-46 16,2-9-58-16,2-1-38 0,-2-12-151 15</inkml:trace>
  <inkml:trace contextRef="#ctx0" brushRef="#br0" timeOffset="1191">557 206 119 0,'0'0'92'0,"0"0"-46"16,0 0 3-16,0 0 4 0,0 0-4 15,0 1-21-15,0-1-15 0,0 0 0 16,0 3-1-16,0-1 1 0,0 2 1 16,0 5 5-16,0 0-7 0,0 3-2 15,0 2 6-15,-4 0 5 0,0 2-4 0,0 0-12 16,1 1 4-16,1-2-1 0,2 1-3 15,-2-1-5-15,2-4 5 0,-2-1 8 16,2-7-9-16,0-2-1 0,0-1-4 16,0 0 8-16,0 0 3 0,0-3 0 15,0-8-6-15,4-5-2 0,1-3-3 16,1-1 1-16,2-2-1 0,-1-2 1 15,5-1-2-15,-3 0-3 0,3 3-4 16,1 5 1-16,-1 1 6 0,-1 7-6 16,-1 5-1-16,1 4 8 0,1 0-5 15,1 3 2-15,2 7 1 0,0 0-3 0,4 2-2 16,-1-1 0-16,-1 1 5 0,2-2 3 15,2 0 0-15,0-2 1 0,-6-4-1 16,-1-1 1-16,-1-3-3 0,-2 0 3 16,1 0 1-16,-3-3 6 0,1-6-3 15,-1-1-1-15,-3 0 3 0,-2-2-2 16,0 3 1-16,0-1 0 0,-3 2-2 15,-1 1 2-15,0 1 4 0,0 0-3 16,0 4 4-16,-1 0-4 0,-1 2 1 16,0 0-3-16,-2 0 1 0,2 0-4 0,-4 0-3 15,-1 6 0-15,-1 7 0 0,0 1 1 16,1 3 0-16,-3 2-2 0,3 3 2 15,1-2 2-15,4 0-2 0,2-5-3 16,0 1 2-16,4-3 0 0,11-3 0 16,4-3 1-16,2-2 1 0,6-5-1 0,3 0 1 15,7-11-3-15,3-3 2 16,-2-2-4-16,-4 2-12 0,-9 2 9 15,-10 1-3-15,-5 3-4 0,-6 4 5 16,-4 3 6-16,0 1 4 0,0 0-2 0,-2 0 0 16,-6 2-8-16,0 6 7 0,3 3 2 15,3-2-2-15,2 1-2 0,0 0 1 16,2 2 1-16,15-2 1 0,4-2 2 15,8-3 2-15,5-5-1 0,2 0-1 16,8 0 3-16,9-13-3 0,3-4 4 0,1-4-4 16,-2-4 1-16,1-2 4 0,-12-1 7 15,-6 0-8-15,-13-2 1 16,-10 0-5-16,-11 5 5 0,-4 0 0 15,-12 4-7-15,-9 8 8 0,-7 4-1 0,-9 8-3 16,-3 1 0-16,-2 10-1 0,0 7 3 16,-2 6 0-16,4 5 7 0,4 6 4 15,6 3 4-15,10 1-7 0,11-1-6 16,9-3-4-16,17 0-2 0,14-3-1 15,20-2 0-15,16-9 1 0,21-8-1 16,13-7-2-16,6-5-3 0,5 0-16 0,3-9 3 16,-3 0-13-16,-5-1-22 0,-13-1-37 15,-16-3-118-15</inkml:trace>
</inkml:ink>
</file>

<file path=ppt/ink/ink7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52:10.10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62 0 36 0,'0'3'16'16,"0"3"-8"-16,0-6 88 0,0 0-32 0,0 0-9 15,0 2-24-15,0 0-2 0,-2 1 6 16,-4 2 0-16,6 1-14 0,-3 1-9 16,-1 1-1-16,0 1 3 0,-2 3-3 15,1 2 0-15,-1 2-4 0,0 1 11 16,2 4-9-16,1 3-3 0,-1 3-1 15,2 6 0-15,2 3-1 0,0 4-4 16,0 3 2-16,0 6 2 0,0 2-4 16,0 7 2-16,0 7 0 0,0 0 1 15,2 1 2-15,0-4-4 0,1-3-2 0,1 0 3 16,2-3 0-16,2 0-2 0,-3-2 2 15,1-2 0-15,0 1 0 0,-1-1-1 16,1-2-1-16,-2 4 3 0,6 0-2 16,-3 1-1-16,3 1 0 0,-1 3-1 15,-1 0 2-15,0-2-2 0,-3-2 1 0,1-4 2 16,0 0 0-16,-4-4-4 15,-2-1 3-15,0 4 0 0,0-3 0 16,0 0-2-16,0-2 2 0,0-2 0 16,0-1-1-16,0 0 0 0,0 0 0 0,0 0 1 15,0-2 0-15,0 4 0 0,2-2-1 16,1 0 3-16,-1 1-2 0,0 0 2 15,2-1 0-15,-2 0 1 0,-2 2-2 16,2 0-1-16,0 2-1 0,0 1-1 16,-2 2 3-16,0 1-2 0,0 1 1 15,0-1 2-15,-4 2-2 0,-2-1-1 0,2 1 1 16,-3-1 0-16,5 3-1 15,-2-2 0-15,2 1 1 0,-2-2 0 16,4-3 7-16,-2-1-13 0,0 1 5 16,2 0 0-16,0 0 0 0,-2 3 1 0,2 0 0 15,0 1 2-15,0 3-2 0,0-2-1 16,2 2 0-16,0-1 2 0,2 0-1 15,-2 0-2-15,4 0 3 0,-4-1 0 16,-2-2-2-16,0-1 0 0,0 0 0 16,0 0-1-16,0 0 2 0,0-1-2 0,0-2 2 15,0 1 0-15,0 0 1 0,0 2-3 16,0 1 2-16,-4 1 2 15,0 0-1-15,2-1-1 0,2 4 2 16,0-3-1-16,0-2 0 0,0-3-1 0,0-4 1 16,2-4 1-16,0-1-2 0,2 1 0 15,-2-2 2-15,-2 2-1 0,2-2 1 16,-2 2-3-16,0 1 0 0,0 0 3 15,0 2-3-15,0 2 1 0,0-2 1 16,-4-1-2-16,-2 0 0 0,-2-1 1 0,3-1-2 16,1-4 3-16,-2 1-1 0,2-2-2 15,-1-4 2-15,3 2 0 0,0-5 0 16,0 1-2-16,2-2 2 15,0 0 1-15,0-3-2 0,0-1-2 0,0-2 3 16,6-1 0-16,-5 0-1 0,5-3-1 16,-2-1 2-16,0-3-1 0,-2-2 0 15,2 0 0-15,-3-4 0 0,-1 0 1 16,0 0-1-16,0-1-1 0,0 3 1 15,0 4 1-15,0-1-1 0,0 0 0 0,0-4 5 16,0-3-5-16,0-1-2 0,0-3 0 16,0 2 2-16,0-2 2 0,0 0-4 15,0 1 1-15,0-1 2 0,0 2 1 16,0-1-3-16,0-1-1 0,0 2 4 15,0 1 0-15,0-1-3 0,0 1 0 16,0-1 2-16,0-1 1 0,0 0-3 16,0 0 1-16,0 0 1 0,0 1-2 15,0 1 3-15,0 0-3 0,0 1 2 16,0 2-3-16,0-3 4 0,0 2-3 0,0-2 1 15,0 1 1-15,0 3-2 0,0 2 0 16,0 2 3-16,0-3-4 0,2-1 2 16,-2-4 1-16,0 0 0 0,0 0-3 15,0 0 4-15,0 0-3 0,0 0 2 16,0-3-3-16,0 0 4 0,0 0-4 15,0 0 4-15,0 0-2 0,0 0 0 16,0 0-1-16,0 0 0 0,0 0 3 16,0 0-2-16,0 0 2 0,0 0 0 15,0 0-1-15,0 0-1 0,2 0 0 16,-2 0 1-16,0 0 0 0,0 0-2 0,0 0 0 15,0 0 2-15,2 0 0 0,-2 0-2 16,0 0 0-16,0 0 2 0,0 0 0 16,0 0-2-16,0 0 0 0,0 0 1 15,0-2-14-15,4-6-17 0,2-2-18 16,5-7-31-16,-1-3-83 0</inkml:trace>
</inkml:ink>
</file>

<file path=ppt/ink/ink7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52:39.05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233 258 13 0,'0'0'49'0,"0"0"83"16,0-2-79-16,0 1-7 0,0-2-4 16,0 1-2-16,0 1-13 0,0-1-14 15,0 2 1-15,0-1 1 0,0 0 0 16,0 1-4-16,0 0 1 0,0 0-1 15,0 0 7-15,0 0-3 0,0 0-2 0,0 0-2 16,0 0 0-16,0 0-3 0,0 0-3 16,0-1 2-16,0-4-4 0,0 0-2 15,0 0 2-15,0-1 3 0,0 0-1 16,-2-1 3-16,-4-1-4 0,1 1 2 15,-3 1 4-15,0-1-2 0,-3 3 6 16,-1 0-11-16,-1 2 1 0,-4 2 2 16,-2 0-1-16,0 1-5 0,0 8 3 15,-2 3 1-15,3 5-5 0,1 2 2 16,2 6 3-16,2 1-3 0,5 5-1 0,6 0 0 15,2 0 0-15,2-2 0 0,13-1 0 16,6-4-2-16,6-3 3 0,7-4 1 16,4-4-3-16,3-9 1 0,2-4 0 15,3 0 2-15,-2-10 0 0,2-5-2 16,-8-2 3-16,-5-2-3 0,-7-4 3 0,-7 4-2 15,-3-3 4-15,-7 1-2 16,-3 2 3-16,-6 0 0 0,0 0 1 16,-2 2 0-16,-8-3-4 0,-5 2-3 15,-2 1 0-15,-2 0 2 0,0 4-5 0,-2 2-1 16,4 3 1-16,-1 5 0 0,5 3-3 15,4 0-6-15,1 0-1 0,8 8-12 16,0 4-17-16,2 2-18 0,11-4-29 16,1-1-81-16</inkml:trace>
  <inkml:trace contextRef="#ctx0" brushRef="#br0" timeOffset="350">710 143 20 0,'2'5'191'0,"-2"-2"-101"15,0 4-28-15,0 0 5 16,0 3-12-16,0 1-14 0,-2 3-18 16,0 1-3-16,2 3 5 0,0 1 0 0,0 2-11 15,0 1 0-15,0 1 0 0,0 0-6 16,0-2-5-16,0-2 2 0,0 1-3 15,4-3-1-15,0-3-2 0,-2-3 1 16,-1-2 1-16,3-5-2 0,-2 0-1 16,4-2-8-16,-2-2-6 0,3 0-7 0,1-1-9 15,0-8-24-15,1-6-16 0,-3-2-69 16,-6-4-151-16</inkml:trace>
  <inkml:trace contextRef="#ctx0" brushRef="#br0" timeOffset="590">718 165 79 0,'0'0'70'16,"0"0"134"-16,0 0-148 0,0 0-2 15,0 0 1-15,7 0-22 0,7-7-20 16,3-3-5-16,0-1 2 0,6 0-2 15,2 0 2-15,-1 0-3 0,5 0-4 16,-2-1-2-16,1 5 3 0,-1-2-3 16,-4 5-1-16,-8 2 0 0,-1 1-3 15,-7 1-9-15,1 0-18 0,-4 0-18 16,-2 3-7-16,-2 4-31 0,0-1-60 15</inkml:trace>
  <inkml:trace contextRef="#ctx0" brushRef="#br0" timeOffset="772">821 207 70 0,'0'4'298'0,"0"-2"-234"16,0 0-15-16,0 0 5 0,0 1-13 16,3 1-14-16,7 2-9 0,1-1-5 15,5-1-3-15,1-3-6 0,-2 2-2 16,0-2 1-16,1-1-2 0,-1 1-3 0,4-1-16 15,0 0-20-15,-2 0-14 0,0 0-16 16,2 0-97-16,-5-7-117 0</inkml:trace>
  <inkml:trace contextRef="#ctx0" brushRef="#br0" timeOffset="1007">1309 110 137 0,'2'0'252'0,"-2"0"-194"15,0 0 8-15,0 2-6 0,0 3-17 16,-2 4-25-16,-6 5-5 0,1 5 12 0,-3 0-7 15,1 4-11-15,3-1-1 0,0 0 0 16,1 1-5-16,5 0 0 0,-2-2 1 16,2-1 1-16,0-3-4 0,0-1 0 15,2-2 1-15,1-2-1 0,1-4-5 16,2-3-11-16,-2-4-5 0,1 1-5 15,3-2-12-15,0-3-15 0,-3-7-26 16,-1-6-79-16,-4-3-150 0</inkml:trace>
  <inkml:trace contextRef="#ctx0" brushRef="#br0" timeOffset="1215">1300 96 105 0,'13'-6'228'0,"0"-3"-174"0,2 0 0 15,5-1-10-15,2-1-13 16,3 1-3-16,6-1-15 0,-4 2-9 16,-1 2-3-16,-1 1 2 0,-2 3-2 0,-4 2-2 15,-2 1-8-15,-3 0-18 0,-3 1-21 16,-3 8-24-16,-8 0-50 0,0-1-93 15</inkml:trace>
  <inkml:trace contextRef="#ctx0" brushRef="#br0" timeOffset="1374">1408 201 77 0,'0'2'310'0,"10"-2"-284"0,3 0 42 0,2 0-11 16,6 0-12-16,6-6-19 0,4-1-12 15,3-2-10-15,4 0-1 0,4-3 0 16,4 3-3-16,2-1-12 0,3-1-58 15,-1 0-107-15</inkml:trace>
</inkml:ink>
</file>

<file path=ppt/ink/ink7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52:41.42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335 125 28 0,'4'-1'-1'0,"0"0"127"0,-4-4-11 16,0 1-77-16,0 1 19 0,-8-1-19 16,0 1-5-16,-5 0 1 0,0 0-10 15,-3 2-3-15,1 1-3 0,-4 0-2 0,-2 0 7 16,-4 0-5-16,-2 2-4 0,3 7 0 15,-5 1 5-15,4 2-1 0,0 4-1 16,3 3-1-16,2 3-4 0,1 1 1 16,10-2-9-16,5 0-2 0,4-4-1 15,8 0-1-15,11-1-1 0,7-3 1 16,5-2 3-16,7-6-4 0,2-2-2 15,6-3 3-15,2 0 0 0,-3-2-5 16,-3-8-1-16,-3 0 3 0,-7-3 2 16,-5-2-1-16,-6 0 0 0,-8-1 3 0,-5 0 2 15,-4 0-1-15,-4 0-1 0,-2-2 2 16,-12 0 0-16,-1-1-3 0,-8-1 1 15,-2 4-1-15,-5 1 2 0,1 2-4 16,1 6 2-16,1 3 0 0,6 4 0 16,7 0-2-16,7 0-3 0,5 10-16 15,2 2-13-15,0 2-17 0,4 0-18 16,5 1-35-16,1-3-178 0</inkml:trace>
  <inkml:trace contextRef="#ctx0" brushRef="#br0" timeOffset="524">808 48 10 0,'0'-2'32'0,"2"2"173"0,-2-1-132 16,0 1-21-16,0 0 10 0,0 0-11 15,0 0-18-15,0 0-14 0,0 9-11 0,0 6 17 16,0 4-7-16,0 5-5 0,-2 5 3 16,-2 2-2-16,-1-1 13 15,-1-2-12-15,0-6-1 0,2-2-3 16,2-5-4-16,1-3-2 0,-1-3 0 15,0-4-2-15,2-1-3 0,0-4 1 0,0 0 3 16,0 0-3-16,0-3 1 0,0-7-9 16,7-3-2-16,1-1-2 0,1-1-3 15,3-4 3-15,-3-2-2 0,3-2 1 16,1-2-7-16,-1 2-4 0,-1 4 3 15,1 7 8-15,-3 5 7 0,-3 7 2 0,0 0 1 16,-1 2 2-16,-1 8 0 0,2 5 4 16,3-1-1-16,5 1 2 15,1 1 2-15,2-2-4 0,8-1 4 16,0-2-2-16,0 0-1 0,1-1 2 0,-3-1-3 15,-4 0-2-15,0 0-2 0,-3-2 0 16,-7 0 2-16,-1-1-1 0,-1 1-14 16,-3-4-14-16,-2 0-17 0,-2-3-46 15,0 0-100-15</inkml:trace>
  <inkml:trace contextRef="#ctx0" brushRef="#br0" timeOffset="817">1237 0 328 0,'0'9'111'0,"-3"5"-72"15,-9 7 21-15,1 5 19 0,1 5-24 16,-1 1-25-16,5 0-2 0,0 1-8 16,1 0-6-16,3-2-3 0,-2-2 0 15,4 0-9-15,0-3-2 0,0 3 1 16,0-2 2-16,6-3-5 0,1-1-2 15,1-3-30-15,-1-6-8 0,1 1 1 16,0-4-39-16,-6-3-68 0,0-2-171 16</inkml:trace>
</inkml:ink>
</file>

<file path=ppt/ink/ink7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59:02.56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2 181 9 0,'0'0'15'0,"0"0"-10"0,0 0 4 16,0 1 9-16,4-1-22 0,-1 0 95 0,-3 0-29 16,0 0-36-16,2 0 10 0,0 0 1 15,-2 0 5-15,2-1-6 0,0-2-7 16,-2 1-13-16,0-1 13 0,0 1-8 15,2-3-3-15,2 3 2 0,-4 0-3 16,0 0-1-16,2 2 1 0,-2 0-5 0,0 0 1 16,0 0 0-16,0 0 3 0,0 0-6 15,0 0-4-15,0 0-1 16,0 0-1-16,0 10-5 0,0 4 7 15,0 7-3-15,0 1-1 0,0 3-2 0,0 4 1 16,0 0-1-16,-2 2 2 0,0 1-2 16,-2-3 0-16,2-4 1 0,-4-2 1 15,6-2-4-15,0-4 1 0,-2-2 1 16,2-5 1-16,-1-2-2 0,1-6 1 15,0-2 0-15,0 0 3 0,0 0-2 0,0 0 4 16,0 0 2-16,0-2 1 0,0-11 6 16,0-6-13-16,0-4-4 0,0-5 3 15,0-3 0-15,0-6-3 16,1-4 0-16,7-5 3 0,2-2 0 0,1 2-1 15,-1 5 0-15,-1 7 2 0,-1 9-2 16,1 5 0-16,1 4-4 0,1 2 0 16,3 1 3-16,5 3-2 0,0 3 2 15,4 3 0-15,0 3 1 0,0 1-1 16,-2 0 1-16,-2 2 1 0,0 8 0 0,-4 3-5 15,-2-1 4-15,-5 3 0 0,-4 1-5 16,-4 1-3-16,0 3 7 0,-10 2 3 16,-7 0 0-16,-6 2-3 0,0-2 1 15,-5 0 1-15,1-1 0 0,2-4 0 16,4-1-1-16,2-1 1 0,8-6 0 15,1-1 0-15,8-6-2 0,0-1 1 16,2 0-2-16,0-1-5 0,0 2-7 16,8-1-12-16,5 1 28 0,4-1-4 15,3-1-2-15,2 0 4 0,3 0-4 16,0 0-1-16,4 1 0 0,-1 2 2 0,-1 0 3 15,-2 2-4-15,-8 1-5 0,0-1 5 16,-4 3-5-16,-7-2-1 0,-4 2-4 16,-2 0 8-16,0 2 6 0,-6 3 5 15,-5 1 1-15,-8 2 2 0,0 1 1 16,-4 2 0-16,0-3 1 0,4 0 10 15,-2-4-1-15,4-2-2 0,-2 2-2 16,3-3-4-16,3-2 2 0,5-2-3 16,1-1-7-16,3 0 0 0,0-2-2 15,4-1-4-15,0-1 3 0,0 0-12 0,0 3-17 16,0 1-11-16,8 0-19 0,1-4-54 15,1 0-92-15</inkml:trace>
  <inkml:trace contextRef="#ctx0" brushRef="#br0" timeOffset="269">614 360 63 0,'2'0'327'15,"-2"0"-261"-15,0 0-37 0,0 0 21 16,0 1 9-16,0 2-21 0,0-1-23 16,0 4-12-16,0 5-2 0,-2 4 8 0,-2 3-5 15,-1 0 3-15,-3-1-6 16,2 0 1-16,3-3-2 0,-1-1-2 15,2-1 2-15,-2-4-2 0,4 0-16 16,0-3-11-16,0 1-5 0,2-3-15 0,4-3-32 16,-1 0-71-16,3-8-59 0</inkml:trace>
  <inkml:trace contextRef="#ctx0" brushRef="#br0" timeOffset="624">805 295 23 0,'4'0'230'0,"-4"0"-167"16,0 0-20-16,2 0 25 0,-2 0-15 15,4 6-16-15,-1 2-7 0,1 2-5 16,0 3-7-16,-2 2-9 0,-2 2 6 0,0 0-6 16,2-1-3-16,-2-2-2 0,2 1-2 15,0-5 0-15,0-3-3 0,-2-2-1 16,5-2-2-16,-1 0-1 0,4-3 3 15,1 0 0-15,3 0 4 0,-1 0-7 16,3-6-3-16,-5-2-1 0,6 1 4 0,-5 0 6 16,-4 1-4-16,1 2-1 0,-7 3 4 15,0 0 0-15,0 1 2 16,0 0 0-16,0 0 2 0,0 0 2 15,0 1 1-15,0 0 3 0,0 3-4 0,0 2-5 16,-4 5-2-16,1 1 9 0,-1 0-2 16,2 0-4-16,0-2-5 0,2-1 1 15,0 2-2-15,0-2-3 0,6 0-11 16,3-1-19-16,7-3-4 0,3-2-14 15,2-3-62-15,3 0-137 0</inkml:trace>
  <inkml:trace contextRef="#ctx0" brushRef="#br0" timeOffset="1276">1387 340 26 0,'2'-3'-11'0,"-2"-2"286"16,0 2-211-16,0-2-9 0,-4 0 5 15,-2 4-3-15,3-1-17 0,-5 0-16 16,-3 2-9-16,-5 0-5 0,-3 0-3 0,-2 13-1 15,-4 3 4-15,-3 2 2 0,5 3 6 16,-2 1-1-16,6-4-4 0,8-2-9 16,5-3-2-16,2 2-4 0,4-4-6 15,0 1 0-15,8 1 5 0,5-3-2 16,8-5 4-16,6 1 3 0,1-6-8 15,3 0-6-15,-3-9-2 0,-3 0 2 16,-6-1-1-16,-1 3 0 0,-5 1-6 16,-5 0 1-16,-3 3 4 0,-5 2 0 15,0 1 6-15,0 0 9 0,-2 0 3 0,-7 0-4 16,-1 4-12-16,3 3 2 0,-3 1 7 15,2 2-1-15,1-1-2 0,5-2 4 16,2 3-2-16,0-2-1 0,9 2 3 16,3-5 4-16,3-1 8 0,6-3-5 15,0-1 0-15,6 0-4 0,0-7 1 16,-1-4-2-16,1-2 1 0,-4 0 2 15,2 1 1-15,-4 1-4 0,-2 1 5 16,-6 2 6-16,-1 1 6 0,-7 3-4 16,1 3-4-16,-4 1 6 0,-2 0 0 15,0 0-1-15,0 0-7 0,0 0-3 0,-4 3-3 16,0 5-2-16,-3 2-1 0,-1 2 3 15,0-2-1-15,3-3 1 0,3-2-3 16,-2-3 2-16,4-1 1 0,0-1-1 16,0 0-1-16,0 0 2 0,0 0-2 15,0 0 2-15,2-2 1 0,0-4-5 16,3 0 3-16,3-2 0 0,-2-1-2 15,0 5 2-15,-1 1 1 0,-5 2 0 16,2 1-1-16,2-1-1 0,-2 1-2 16,2 0 1-16,1 0 2 0,3 0-1 0,2 7 2 15,1 0-1-15,1 4 0 0,1-1 0 16,4 2 1-16,-2-1 0 0,1 0-3 15,1-3-3-15,-2-2-8 0,0 0-7 16,-1-4-15-16,-1-2-17 0,-2 0-44 16,-3-1-141-16</inkml:trace>
  <inkml:trace contextRef="#ctx0" brushRef="#br0" timeOffset="1473">1919 356 124 0,'2'6'168'0,"0"1"-146"15,2 3 50-15,4 2-11 0,-1 2-2 16,1 2-23-16,1 1-28 0,-1 2 0 0,4-1-1 16,-3-1-4-16,4-1-3 0,-1 0 0 15,3-5-16-15,4-1-10 16,4-5-38-16,8-5-56 0,-1 0-26 15</inkml:trace>
  <inkml:trace contextRef="#ctx0" brushRef="#br0" timeOffset="1656">2606 263 90 0,'0'0'274'0,"-3"0"-222"0,-9 2-38 0,-5 8 16 16,-2 7 17-16,-4 7-2 0,-4 7-17 16,0 3-7-16,-1 5-4 0,1 4-7 15,4 5-3-15,0-2-5 16,6 5-1-16,2 0-2 0,3 1 0 0,7 1 0 15,5 0-10-15,0-6-13 0,5-4-39 16,5-7-56-16,-6-5-174 0</inkml:trace>
  <inkml:trace contextRef="#ctx0" brushRef="#br0" timeOffset="2373">0 785 34 0,'4'1'93'0,"1"1"-52"16,-1 0 1-16,4 1 17 0,3 1-31 16,1 0 2-16,1 0 4 0,6 2-8 0,4-1-10 15,8-1-1-15,11 0-3 0,11-1 4 16,12-3 8-16,11 0-7 0,12 0-9 15,11 0 0-15,8-3-4 0,8 2-1 16,9-2 1-16,9-1-1 0,12 2 0 16,12-1-4-16,3-1 1 0,4 1 2 0,-2 0-1 15,-3-2-4-15,-14-1 5 16,-14 1 0-16,-14-1 0 0,-14 2 1 15,-12-2-3-15,-7 1 3 0,-15-1 12 16,-12 1-5-16,-13 1 1 0,-15 1 1 0,-10 1-1 16,-12 1 1-16,-3 1 1 0,-4 0 3 15,0 0 1-15,0 0-9 0,0 0-3 16,0 0-3-16,0 0 1 0,0 0-2 15,0 0-1-15,0 0-7 0,0 0-10 16,0 0-16-16,-4 6-18 0,-5 3-17 16,-8-1-66-16,-1 2-213 0</inkml:trace>
</inkml:ink>
</file>

<file path=ppt/ink/ink7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59:12.05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338 58 87 0,'1'0'33'0,"1"0"-25"0,-2 0-3 15,0 0 7-15,0 0 10 0,2 0-11 16,2 0-4-16,-2 0 0 0,0 0-3 15,-2 0 0-15,0 0 7 0,0 0-3 16,0 0-1-16,0 0-5 0,0 0-1 16,0 0-3-16,0 0-1 0,0 0 6 0,0 0-6 15,0 0 5-15,0 0 0 0,0 0 19 16,0 0 20-16,0 0 9 0,0 0-9 15,0 0-9-15,0 0 1 0,0 0-5 16,0 0-5-16,0 0-4 0,0 0-5 16,0 0-5-16,0 0-6 0,0 0 0 15,0 0-2-15,0 0 0 0,0 0-3 16,0 0 2-16,0 0 1 0,0 0 0 15,0 0-1-15,0 0 0 0,0 0 2 16,0 0 0-16,0 0 3 0,0 0 1 0,0 0 3 16,0 0 3-16,0 0 1 0,0 0 0 15,0-3-1-15,0-2-6 0,0 0-5 16,0 0 4-16,0 1 3 0,0-1-1 15,0 0-5-15,-8-1 2 0,-1 1-1 16,-3-2-2-16,1 3-2 0,-4 2 1 16,-1 1-1-16,-1 1-1 0,0 0 2 15,0 0 0-15,0 0 2 0,1 6 0 16,-1 1-4-16,0 2 2 0,0 3 1 15,0 1-1-15,-1-1-2 0,-1 6 1 0,2-2 2 16,4 1-2-16,0 1 1 0,-1 2-4 16,5-1 5-16,1 2 0 0,0 0-2 15,5-2 2-15,-1 3 1 0,4-2-1 16,0 1-2-16,0 0 1 0,0-2 3 15,0 0-2-15,7 0-3 0,3 1 4 0,3-2 0 16,4 2-2-16,2-3 0 16,4-2 1-16,4-1 4 0,0-4-4 15,5-1-1-15,-3 0 2 0,1-5 0 16,1 1-2-16,-2-2-1 0,3-3 2 0,-1 0 0 15,1 0 0-15,0 0 0 0,-1-3 0 16,1-4 3-16,-1-2-4 0,-1-1 0 16,3-1 2-16,-5 0 0 0,1-1 0 15,-8-4-1-15,-2 2-2 0,2-2 5 16,-6-2 0-16,1-1-1 0,-5-1 0 0,-3-2 1 15,-1-2 0-15,1-2-1 0,-6 3-2 16,2-1 5-16,-2 1-3 16,-2 3 0-16,0-1-3 0,-4 1 6 15,-4 2 3-15,-3-2-3 0,-4 2-1 0,-1 0-4 16,-9 2 3-16,3 1-5 0,-11 4 1 15,1 2 1-15,-1 2 0 0,-5 4-1 16,0 3 0-16,-4 0 4 0,0 0-8 16,0 7 3-16,0 6 0 0,4 5-1 15,3-3 1-15,13 3-2 0,-1 1-14 16,6 3-25-16,5 1-17 0,-1-1-39 0,-3-2-183 15</inkml:trace>
</inkml:ink>
</file>

<file path=ppt/ink/ink7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59:14.70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55 5 10 0,'0'0'68'0,"0"0"-57"16,0 0-9-16,0 0-3 0,0 0 8 0,0 0-2 15,0 0 4-15,0 0-2 0,0 0 7 16,0-1-2-16,0-1 0 16,0 1-1-16,0 0 10 0,-4 0-9 15,4 1-11-15,0 0 8 0,0 0 7 0,0 0 5 16,0 0-3-16,0 0 4 0,0 0 9 15,0 0 4-15,0 0 0 0,0 0 4 16,0 0-4-16,0 0-5 0,0 0-4 16,0 0 1-16,0 0 0 0,0 0-4 15,0 0-7-15,0 0 1 0,0 0 0 0,0 0-7 16,0 0-2-16,0 0 1 0,0 0-2 15,0 0-1-15,0 0-2 0,0 0 0 16,0 0-1-16,0 0-2 16,0 2-3-16,0 10 1 0,-2 3 5 0,0 8 3 15,-1 2-4-15,1-2-1 0,-4 6 0 16,2 1-2-16,-2 3-1 0,1 4 2 15,1-3 2-15,-2 4-2 0,2-1-3 16,2-2 4-16,-1-2-1 0,3-2-1 16,0-4-2-16,0-2 3 0,0-3 0 0,0-4-1 15,0-1 0-15,0-3 0 0,0 0 2 16,0-1-2-16,0 0-1 0,0-4 3 15,0 1 0-15,0-1-3 0,0-2 1 16,0-1 1-16,0-1 1 0,0 0-2 16,0-1-1-16,0-1 1 0,0 0-1 15,0-3 3-15,0 2-2 0,0-2-2 16,0 2 4-16,0-1-2 0,0 0-1 15,0 2 2-15,0 0 2 0,0 2-4 16,0 0 1-16,0-2 1 0,0 0 0 0,0-2-1 16,0 1-1-16,0-1 2 0,0-1 0 15,0 0 0-15,0 0-1 0,0 0 5 16,0 0 0-16,0 0-2 0,0 0 0 15,0 0 1-15,0 0-2 0,0 0 0 16,0 0-2-16,0 0 3 0,0 0 1 16,0 0 3-16,0 0-2 0,0 0 3 15,0 0-1-15,0 0 5 0,0 0 2 16,0 0-3-16,0 0-7 0,0-1-4 15,0-1-1-15,0 1 2 0,0-1 0 16,0 1-1-16,0-2-2 0,0 3 2 0,0 0-1 16,0-2-1-16,0 2-3 0,0 0-4 15,0-1-6-15,0 1-8 0,0 0-14 16,0 0-9-16,0 0-36 0,0 0-58 15,0 6-304-15</inkml:trace>
</inkml:ink>
</file>

<file path=ppt/ink/ink8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1:48.85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19 8 0,'2'-2'-1'0,"0"1"9"0,0-3 100 15,0 1-31-15,-2 0-34 0,2 2 15 16,-2-1-18-16,0-1-8 0,1 3-4 15,-1 0-4-15,0 0-2 0,0 0 0 0,0 0 0 16,0 0 0-16,0 0 0 16,0 0-4-16,0 0 1 0,0 0 3 15,0 0-7-15,0 0-6 0,0 0 3 16,0 0 4-16,0 0-6 0,0 0-1 0,0 0 0 15,0 0-4-15,0 0 1 0,0 0-2 16,0 0-2-16,0 0-3 0,0 2-5 16,0 9-3-16,0 5 14 0,2 1-1 15,0 1-3-15,-2 2-1 0,0 2 1 16,0 1-1-16,2 4-1 0,-2 1 1 15,0 1 1-15,0 3 1 0,0 0-2 16,0 1 0-16,0-4 2 0,0-1-1 16,0 1-1-16,0-3-1 0,0-1 2 15,2-5 1-15,0-3-2 0,0-5 0 0,-2-2 0 16,2-4 2-16,-2 0-2 0,2-5 0 15,-2 1 1-15,0-2 2 0,0 0-5 16,0 0 4-16,0 0 1 0,0 0 1 16,2 0-1-16,-2 0-2 0,0 0-1 15,0 0 3-15,0 0-5 0,0-2-3 0,0-2-2 16,1 0-7-16,-1-1-13 0,6-2-17 15,4 0-12-15,1-5-25 0,-1-1-99 16,3-1-109-16</inkml:trace>
</inkml:ink>
</file>

<file path=ppt/ink/ink8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1:49.73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 10 0,'2'0'-2'0,"2"0"9"15,-3 0 169-15,3 0-94 0,-4 0-40 0,0 0 6 16,0 0-6-16,0 0-1 0,0 0-8 16,0 0-10-16,0 0 1 0,0 0 1 15,0 0-4-15,0 0-10 0,0 0 1 16,0 0-4-16,0 7-1 0,0 3-2 15,0 4 10-15,0 4 4 0,0 2-14 16,0 1-3-16,0 2 3 0,2 5-3 16,-2 5-1-16,0 3-1 0,0 4 3 15,0 4 2-15,0 0-4 0,0 0-2 16,0 0 2-16,0-1-2 0,0-4 2 0,0-3-2 15,0-5 2-15,0-4 0 16,0-5-2-16,4-3 1 0,2-4 0 0,-4-3 0 16,1-3-2-16,-1-2 1 0,-2-3 2 15,2 0 1-15,0-1-3 0,-2-2 0 16,0 1 3-16,4-2-1 0,-4 0-1 15,0 0 0-15,0 0 1 0,0 0 3 16,0 0-3-16,0 0 2 0,0 0 0 16,0 0-1-16,0 0-1 0,0 0 0 15,0 0 0-15,0 0 1 0,0 0-2 0,0 0 0 16,0 0 0-16,0 0 1 0,0 0-2 15,0 0 1-15,0 0 0 0,0 0-3 16,0 0-14-16,0 0-11 0,0 0-22 16,2 1 1-16,0-1-33 0,-2 0-144 15</inkml:trace>
</inkml:ink>
</file>

<file path=ppt/ink/ink8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1:53.04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14 0 14 0,'0'0'26'0,"0"0"-16"0,0 0-4 0,0 0 0 15,0 2 6-15,0-1 0 0,0-1 112 16,0 0-83-16,0 0-5 0,0 0 10 16,0 0-4-16,0 0 3 0,0 0-8 15,0 0-11-15,0 0 1 0,0 0-2 16,0 0-3-16,0 0-2 0,0 0-1 15,0 0-5-15,0 1-1 0,0 0-1 16,0-1-6-16,0 0 2 0,0 0-3 16,0 2 1-16,0 1-1 0,0 1 4 15,0 1 1-15,0 1-1 0,-4-1-6 0,4 2-2 16,-2 2 6-16,0 1-1 0,0 2-5 15,0 5 1-15,0 1 1 0,2 5-1 16,0 2-2-16,0 5 0 0,0 5 2 16,0 2-1-16,0 1 0 0,6 1-3 15,-6 3 4-15,4 1-1 0,0-3-1 16,-2-6 0-16,1 1 0 0,1-4 0 15,0-3 0-15,-2-4-1 0,0-7 2 16,-2-5 0-16,0-3-2 0,0-2 0 16,0-4 2-16,2-2 0 0,-2-1-1 15,2 0-2-15,0 0 6 0,-2 0 1 0,0 0 0 16,0-2 4-16,0-4-6 0,0-4-1 15,0-1-1-15,0 2-1 0,0-2 3 16,0 2-2-16,0 2 0 0,0-1-2 16,0 3 2-16,0 1 0 0,0 2-3 15,0 1 0-15,1 1-9 0,5 0-14 16,2 0-12-16,1 0-24 0,5 0-38 15,-3 0-129-15</inkml:trace>
  <inkml:trace contextRef="#ctx0" brushRef="#br0" timeOffset="708">874 233 50 0,'0'-1'9'0,"0"-2"77"16,0-3 16-16,2 3-63 0,-2-4 15 15,0 1-16-15,0 0 4 0,0-1-12 16,0 1-3-16,0 1 0 0,0 0-11 15,0 2 3-15,0-3-2 0,-6 2-1 0,3 0 0 16,-3 0-6-16,-4 1 4 0,1 1-3 16,-5 2 0-16,1 0 2 0,-2 0-6 15,-2 2 0-15,-4 9-1 16,-2 0 0-16,4 4 0 0,-2 2 0 0,2 1-5 15,3 4 1-15,1 1-1 0,5 1 0 16,3 4-3-16,7-1 2 0,0 1 0 16,0-1 1-16,2 0-4 0,9-4 3 15,4 3 0-15,5-3-1 0,2-3-3 16,5-2 3-16,4-6-3 0,5-4-11 15,0-6 6-15,4-2 5 0,-2 0 2 0,2-6-9 16,-3-6 10-16,-3-5 1 0,-1 1 0 16,-7-2 4-16,-3 0-1 0,-8 0 7 15,-5-2 3-15,-4 1 2 16,-4-1-1-16,-2 0 0 0,0-5 0 0,-4 0-6 15,-6-4-3-15,-3 0-3 0,0 0 2 16,-3-3-2-16,3 5-3 0,0 4 1 16,5 6 1-16,0 5 0 0,4 6-1 15,3 3-1-15,1 2 2 0,-4 1-5 16,4 1-12-16,-4 8-10 0,0 5-9 0,4 1-26 15,0-2-26-15,0-1-64 0</inkml:trace>
  <inkml:trace contextRef="#ctx0" brushRef="#br0" timeOffset="1317">1969 181 83 0,'0'-3'-6'15,"0"-1"239"-15,0-2-183 0,0 0-9 16,-7-2-1-16,-3 1-8 0,1-1 8 15,-3 1-11-15,1 1-6 0,-3 1-8 16,-3 0-5-16,0 2 4 0,0 1 2 16,-4 2-4-16,2 0-1 0,-2 0 2 0,0 7-3 15,0 4-4-15,-4 3-5 16,2 2 5-16,0 3-1 0,2 0-3 15,0 5 0-15,6-1 3 0,2 1-5 16,5 3 0-16,6 4-2 0,2 1 2 0,0 0 2 16,8-2-2-16,9-4-2 0,6-1 0 15,2-7 0-15,3 0 0 0,5-6-7 16,1-4 1-16,6-4 7 0,0-4-6 15,2 0 7-15,-2-2 0 0,-3-9 1 16,-7-2-1-16,1-1 0 0,-7-2 2 0,-3 0 6 16,-5-3 1-16,-5 1 6 0,-5-4 0 15,-6 0-1-15,0-2 0 16,0-2-4-16,-8-1 1 0,-5-4-3 15,-4 1-4-15,-6-2 0 0,-4-1-5 16,-3 5 1-16,-5 7 2 0,3 8-3 0,5 7 1 16,4 6-1-16,6 0-4 0,0 13-9 15,2 5-17-15,-1 3-19 0,7 0-37 16,-1-2-27-16,4-3-260 0</inkml:trace>
</inkml:ink>
</file>

<file path=ppt/ink/ink8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1:58.50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7 40 0,'2'0'2'16,"2"0"17"-16,-2 0 87 0,-2 0 6 16,0-2-71-16,0 2 2 0,0-1-14 0,0 1-2 15,0-2-6-15,0 2 1 0,0 0-7 16,0-1-2-16,0 1-4 0,0 0-3 15,0-1-3-15,0 0 3 16,0 1 0-16,0 0 2 0,0 0-5 0,0 0 0 16,0 0 9-16,3 1 1 0,-1 1-7 15,-2 0-1-15,0-1 6 0,2 2 0 16,-2-1-4-16,0 3 4 0,0 0-2 15,0 1 0-15,0 3-1 0,0 3 0 16,0 1-5-16,0 4 0 0,0 2-3 0,0 3 1 16,2 4 0-16,0 4 1 0,2 0-2 15,0 5 0-15,-1 2 0 0,-1-1 1 16,0-3-1-16,2 0 0 0,-2-2 0 15,0-3 0-15,-2-2 1 0,0-5-2 16,0-8 2-16,2-5-1 0,-2-3-1 16,0-4 0-16,0 0 1 0,2-1-1 15,0 0-3-15,1 0 2 0,3-3-8 16,6-8-3-16,1-5-17 0,2 0-26 15,4-5-27-15,-5-4-107 0</inkml:trace>
</inkml:ink>
</file>

<file path=ppt/ink/ink8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1:59.14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257 148 29 0,'6'0'13'0,"0"-3"-5"0,-2 1-3 16,-2-2 134-16,-2 0-85 0,0 0-10 0,0-1-9 15,0 0 4-15,0 0 2 0,0 0-11 16,0 0-3-16,0 1 1 0,-2-2 0 16,-2 1-2-16,-2-2-7 0,0 2 2 15,-1 0 1-15,-1 2-7 0,-1 0-4 16,-5 3 4-16,-1 0-7 0,-2 0 2 0,0 0-4 15,-6 7-2-15,2 4 1 16,-2 2-2-16,2 1 2 0,0 4 1 16,2 3-1-16,4 2-2 0,-1 2-3 15,9 1 0-15,7 3 0 0,0 0 0 0,0 0-2 16,11 4 2-16,6-2 0 0,2-3 0 15,4-5-2-15,8-6-5 0,3-5-6 16,4-5 0-16,4-3 8 0,2-4-3 16,-4 0 2-16,-2-12 5 0,-1-3-1 15,-3-3 4-15,-5-1-1 0,-5-2 0 0,-3-1 0 16,-9 1 9-16,-6-1-1 0,-3 2 1 15,-3-1 4-15,0-4-2 16,-3 2-2-16,-5-4-7 0,-7-1 1 16,-2-1-4-16,-4 0 2 0,1 0 0 0,0 2-5 15,2 3 2-15,7 5 3 0,5 7-3 16,2 7 2-16,4 5-8 0,0 0-13 15,0 4-17-15,4 8 0 0,4 5-18 16,1 2-31-16,1-2-111 0</inkml:trace>
</inkml:ink>
</file>

<file path=ppt/ink/ink8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1:59.75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35 10 42 0,'2'0'18'0,"0"0"-5"16,0-1 161-16,-2-2-114 0,2 1-9 15,0 1-8-15,-2 0-8 0,1 0 2 16,-1 0-5-16,2 1-5 0,-2 0-1 15,0 0-3-15,0 0 1 0,0 0-5 0,0 0-4 16,0 3 0-16,0 7 6 0,0 5-3 16,0 2-8-16,0 4-3 0,0 3-3 15,0 5 0-15,-3 2 1 0,-1 6-4 16,-2 1 1-16,2-1 16 0,-2-1-12 15,5-2-6-15,-3-5 5 0,2-2-1 16,-4-1-3-16,2-7-1 0,0-3 2 16,1-2-2-16,3-4 0 0,0-4-1 15,0-1 1-15,0-2-5 0,0 1-2 16,0-2-13-16,0 1-4 0,2-2-25 0,3-1-31 15,-3 0-19-15,-2 0-232 0</inkml:trace>
</inkml:ink>
</file>

<file path=ppt/ink/ink8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00.62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 10 26 0,'-6'-1'23'0,"3"0"2"16,1 1-8-16,-2 0-9 0,4 0-3 0,0 0 1 16,0 0-5-16,0 0 23 0,0 0 57 15,0 0-50-15,0 0 0 0,0-1 10 16,0-1 6-16,0 0-12 0,0 0-9 15,0 0-1-15,0 2 1 0,0 0 2 16,0 0-3-16,0 0-6 0,0 0 0 16,0 0-3-16,0 0-6 0,4 2-2 15,1 9 14-15,-1 5-1 0,2 6-11 16,0 6-1-16,-3 3-2 0,1 2 3 15,0 3-6-15,-2-2 1 0,0 1-3 0,0-3 0 16,2 1-2-16,-1-3 0 0,3-4 1 16,-4-4 2-16,0-6 4 0,0-5-13 15,-2-3 6-15,0 0-3 0,2-5-8 16,0 0-10-16,-2 0-14 0,4-3-12 15,-1 0-16-15,1 0-24 0,4-2-144 16</inkml:trace>
</inkml:ink>
</file>

<file path=ppt/ink/ink8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01.34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12 74 0,'0'-3'23'16,"0"0"78"-16,2 1-44 0,0 0-23 15,0 2 12-15,-2-2-7 16,0 2-4-16,0 0-5 0,0 0-7 16,2 0-7-16,-2 0-1 0,0 0 10 0,2 0 4 15,-2 0-1-15,0 0-2 0,0 0 0 16,0 0 0-16,0 0-9 0,2 0-8 15,0 0-2-15,-1 5 7 0,1 5-3 16,2 6-6-16,0 1 0 0,-2 5-3 16,0 2 2-16,-2 3-2 0,0 4-1 0,2 5 1 15,-2 1 0-15,0 1 6 0,0 0-7 16,0-4 0-16,0 1 3 0,0-5-3 15,2-5 0-15,0-3-2 16,3-4 14-16,-3-4-19 0,4-2 4 16,-4-4 3-16,0-3-1 0,0-2-1 0,-2-2 1 15,1-1 1-15,-1 0-1 0,0 0 0 16,0 0 0-16,0 0 0 0,2 0-5 15,0 0-9-15,4 0-6 0,2-1-12 16,3-7-24-16,1 0-14 0,-5-3-47 16,3-3-156-16</inkml:trace>
</inkml:ink>
</file>

<file path=ppt/ink/ink8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01.99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267 87 59 0,'0'-1'1'0,"0"-2"131"15,0-1-51-15,-3 0-48 0,-1 1 12 16,-2 0-17-16,2 0-1 0,-1 1-1 15,-3-1-5-15,2 0 5 0,-1 2-5 16,-3-2 2-16,2 3 2 0,-1-1-1 16,-5 1-6-16,1 0 2 0,-4 0-6 15,0 0 1-15,0 4-1 0,-4 3-2 16,3 2-3-16,3 3 2 0,2 2-3 0,1 3-6 15,1 3 1-15,-1 3-4 0,7 4 1 16,-1 4 0-16,0 2 1 0,6 2-1 16,0-3 0-16,0-2-1 0,14 0 3 15,3-5-7-15,2-3 4 0,4-5-2 16,5-4 6-16,3-4-15 0,3-3 8 0,1-5-1 15,-1-1 1-15,-4-3 3 16,3-10 1-16,-4-3 0 0,-5-3 2 16,-1 0-11-16,-7-1 20 0,-3 0-2 15,-7-2 4-15,-3-2 1 0,-3 0-1 16,0-3-4-16,-3 1-2 0,-3-4-1 0,-7-1-4 15,-1-1-3-15,-5-2 3 0,-4 3-2 16,-4 3-2-16,-1 6-12 0,-3 6 2 16,10 6-4-16,8 8 1 0,5 2-2 15,6 1-53-15,1 9-23 0,-5 3-72 16</inkml:trace>
</inkml:ink>
</file>

<file path=ppt/ink/ink8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02.91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6 33 0,'2'0'33'15,"0"0"-16"-15,1 0-13 0,-3 0-1 16,2 0 35-16,0 0 101 0,-2-3-92 15,2 3-3-15,-2 0-8 0,0-2 4 0,2 2-3 16,-2-1-11-16,2 1 2 0,-2 0-1 16,0 0-3-16,0 0-6 0,0 0-3 15,0 0 1-15,0 2-4 0,2 9 11 16,-2 5-5-16,2 3-9 0,0 3-1 15,2 4-5-15,-4 1-1 0,1 2 4 16,3 1-3-16,-2 0-2 0,0 0-1 16,-2-1 2-16,0 1-1 0,0-2-1 15,0-2 1-15,0-2 8 0,-2-5-8 16,0-5-1-16,0-3 2 0,0-3-1 0,2-4-2 15,0-1-1-15,-1-3 1 0,1 1-6 16,0-1-8-16,0 0-9 0,5 0-6 16,7-1-21-16,-1-8-26 0,1-4-109 15</inkml:trace>
</inkml:ink>
</file>

<file path=ppt/ink/ink9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03.56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64 0,'0'0'12'16,"0"0"-4"-16,0 0 176 15,0 0-113-15,0 0-25 0,2 1-12 0,-1 0-12 0,-1 0 7 16,0-1-4-16,2 2-14 15,0 1 13-15,2 2 5 0,0 0-4 16,2 4-3-16,-4 2 0 0,1 2 0 0,-1 3-4 16,0 3-3-16,0 3-5 0,2 0-4 15,-4 2 4-15,2 4-6 0,2 0-3 16,-2 1 2-16,-2 1 4 0,0-1-2 15,0-3-5-15,-2-4 2 0,-4 1 2 16,2-6-3-16,0-2-1 0,-3-3-1 0,3-4 4 16,0-1-6-16,4 1-3 0,0-4-7 15,0-1-16-15,8 0-19 0,5-3-25 16,2 0-40-16,1-6-244 15</inkml:trace>
</inkml:ink>
</file>

<file path=ppt/ink/ink9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04.28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15 26 0,'3'0'25'15,"3"0"-18"-15,-2 0-2 0,0-2 149 16,-4-2-86-16,2 1-12 0,-2 1-8 15,0 0-8-15,0 0 0 0,0 1-3 16,0 0-4-16,2 1-1 0,-2 0-5 16,0 0-9-16,0 0-1 0,0 0-1 15,0 4-5-15,0 7 3 0,0 5 5 0,0 6-6 16,-2 2-1-16,0 5-6 0,-2 3-1 15,2 2-1-15,0 3 1 0,2 1-2 16,0 0 5-16,-2-2-2 0,2 0-4 16,0-4 0-16,0-1-1 0,0-2 1 15,2-6-1-15,4-3-2 0,-4-7 1 16,0 0 2-16,0-3-1 0,0-3-1 15,-1 0-1-15,1-2 2 0,0-2 2 16,2 2-4-16,-2-4 1 0,2-1 1 16,-2 1 0-16,0 0-1 0,-2-1-2 0,0 0 3 15,0 0-4-15,0 0-3 0,0 0-5 16,0 0-2-16,0 0-5 0,0 0-13 15,0 0-28-15,0 0-22 0,-2 0-64 16</inkml:trace>
</inkml:ink>
</file>

<file path=ppt/ink/ink9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08.70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0 109 0,'2'0'-19'15,"2"0"53"-15,-2 0 118 0,0 0-85 16,0 0-19-16,-2 0-10 0,0 0-5 16,0 0-2-16,0 0-9 0,0 0-12 15,1 0 2-15,1 2-5 0,4 5 7 16,0 0 7-16,0 0-2 0,-3 2-9 15,1 0 0-15,-2 2 0 0,2 3 2 16,0 2-4-16,-2 2 2 0,0 1-2 0,-2 0-2 16,0 2-6-16,0 1 3 0,3 0-1 15,1 1-3-15,-2-2 1 0,2 0 2 16,-2-1-1-16,2-2-2 0,-1-1 0 15,-1-3 2-15,0-2 0 0,0-4-1 16,-2-3 0-16,0-1 1 0,0-2 0 16,0-1-4-16,0-1-9 0,0 0-20 15,2 0-25-15,4 0-17 0,-2 0-30 16,7-4-214-16</inkml:trace>
</inkml:ink>
</file>

<file path=ppt/ink/ink9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11.40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51 90 0,'9'-4'25'0,"-1"-3"27"0,0 0 116 16,-4-1-109-16,-1 0-13 0,1 1 0 15,-4 2-6-15,6 2 5 0,-4 1-11 0,-2 2-5 16,0 0-7-16,0 0-5 0,0 0-3 15,0 2-5-15,0 8-7 0,0 5 4 16,0 8 7-16,0 3-8 16,0 3-3-16,0 3-2 0,0 1 2 0,0 2-1 15,0 0 0-15,0-3 0 0,0-4 1 16,0 0-3-16,0-6 2 0,0-5 0 15,0 1-2-15,4-7-4 0,-1 0-11 16,7-5-12-16,5-1-17 0,4-4-15 16,4-1-17-16,6 0-87 0</inkml:trace>
</inkml:ink>
</file>

<file path=ppt/ink/ink9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09.37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250 308 28 0,'0'0'38'0,"0"-3"-20"0,0 2 78 0,-4-1-27 15,2 1-16-15,-2-1-12 0,-1-2-6 16,-1 0 0-16,0 1-1 0,0 0-7 16,-1-1 0-16,3 0-7 0,0 0 4 15,-4-3-4-15,3 0-2 0,-5-1 0 16,1 2-2-16,-3 0-2 0,-1 3 0 0,0-1-1 15,-3 4-4-15,1 0 1 0,0 0 0 16,-1 9-1-16,1 4-7 16,2 2-2-16,-1 2 2 0,5 5 0 15,1 1-4-15,3 3 1 0,3 3 1 0,2-1 0 16,0 1-1-16,3-2 1 0,11-2-1 15,3-3 0-15,4-6-4 0,6-4-6 16,1-5 3-16,5-6-3 0,5-1 0 16,2-1 1-16,0-12 0 0,0-2 4 15,-4-1 3-15,-1-4 5 0,-9 1-2 0,-3-2-1 16,-5 2 1-16,-7-1 1 0,-5 1 6 15,-4 0 4-15,-2-2-1 0,-6 1 0 16,-7-2 1-16,-3-5-3 16,-3 0-2-16,-6-2-6 0,2 1 1 0,-1 9 0 15,1 7 0-15,2 6-2 0,7 6 2 16,3 0-1-16,3 11-5 0,6 6-1 15,1 2 2-15,1 1-16 0,3 0-30 16,13 0-26-16,5-4-31 0,3-2-174 16</inkml:trace>
  <inkml:trace contextRef="#ctx0" brushRef="#br0" timeOffset="552">1191 182 144 0,'-6'-5'83'16,"0"-2"-10"-16,2 1-5 0,-1 0-20 15,1-1 1-15,0 1-13 0,-2 1-4 16,0 0-7-16,-1 0-1 0,-5 2-7 15,3 1-2-15,-6 2-6 0,-1 0 0 16,-1 0 0-16,0 0 0 0,-4 6 2 0,4 5-2 16,-4 3 0-16,2 2-2 0,0 4 2 15,1 3-4-15,3 3 0 0,8 2-4 16,-1 1 0-16,4 1 0 0,2-1 0 15,2-3-2-15,2 0 0 0,11-4 1 16,5 0 0-16,3-2-3 0,2-5 2 16,5-4 2-16,1-5-5 0,3-6-5 15,1 0 4-15,1-5 4 0,-3-6 0 16,1-5-4-16,-7 0 5 0,0-4 0 15,-4 1 1-15,-2-3 0 0,-8 2 2 0,-7-2 4 16,-4 0 0-16,0-2-3 0,-6-3 3 16,-7-3-3-16,-6 0 0 0,0-2-4 15,-6 0 0-15,2 5 2 0,4 9-2 16,4 5-1-16,7 6 1 0,4 7 1 15,2 0-4-15,2 11-16 0,0 6-8 0,4 5-21 16,8-1-29-16,1 1-39 16,2 0-199-16</inkml:trace>
  <inkml:trace contextRef="#ctx0" brushRef="#br0" timeOffset="1112">2026 207 67 0,'0'-7'111'0,"0"-1"-68"16,-4 1 3-16,1 2 2 0,-1 0 9 16,2 0-10-16,0 2-11 0,0 0-8 15,2-1-4-15,0 1-3 0,-2-3 2 0,0 0 2 16,-2 2-5-16,1-2 0 0,-3 1-4 15,-2 0 2-15,-3 0-4 0,-6 2-4 16,1 2 1-16,-1 1-1 16,-4 0-4-16,4 7 2 0,2 4-1 15,-2 2 1-15,-1 6-6 0,3 1-1 0,0 7 0 16,2 4 0-16,3 0-1 0,4 2 0 15,6 0 0-15,0-2 0 0,10-1 0 16,7-2 0-16,6-6-3 0,4-4 0 16,1-5-1-16,9-4-4 0,1-5 1 15,2-4 1-15,4-1-1 0,-4-11 1 0,-4-4 0 16,-2-2 3-16,-1-2 3 0,-5-5-1 15,-1-2 1-15,-6 0 3 0,-4-2 1 16,-7-1 2-16,-6 0 3 16,-4-4 1-16,-6-1-4 0,-7-2 2 0,-8 2-3 15,-2 1 3-15,-6 6-3 0,-5 4-4 16,-4 6 1-16,-6 7-1 0,-2 9-1 15,-2 2-1-15,8 5 0 0,15 11 1 16,10 1-5-16,15 5-18 0,0 6-28 16,0 1-39-16,10-1 3 0,-3-3-224 0</inkml:trace>
</inkml:ink>
</file>

<file path=ppt/ink/ink9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12.99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104 18 25 0,'0'-3'5'0,"0"-1"246"15,0-1-183-15,0 2-16 0,0 0 14 16,0 3-7-16,0 0-5 0,-4 0-10 16,0 0-6-16,-4 8-10 0,-3 8-6 15,-2 5-3-15,-1 3-1 0,5 3 2 16,-3 5-8-16,3 3 0 0,3-3-4 15,0 3-4-15,0 0-3 0,5-5-1 0,1 3 1 16,0-4 1-16,0-2-4 0,7-3-6 16,3-2-11-16,5-1-11 0,-2 0-14 15,1-6-35-15,-9-4-34 0,-1-1-236 16</inkml:trace>
</inkml:ink>
</file>

<file path=ppt/ink/ink9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13.72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12 0,'6'0'65'0,"0"0"-51"15,-1 2-31-15,-1-1 234 0,-4-1-140 16,0 0-24-16,0 2-6 0,0-2-9 16,0 1 7-16,2 1-14 0,-2 4-16 0,2 5-1 15,2 4 18-15,-4 4-11 0,2 6-10 16,0 0-1-16,-2 4 3 0,4-1-7 15,-4 1-3-15,0 0 0 0,0-2-3 16,1 0 3-16,1-2-3 0,0 2 0 16,-2-4 2-16,2-1-1 0,0-5-1 15,-2-1-1-15,4-4-1 0,0-2-7 16,-4-5-11-16,7 0-15 0,1-5-24 15,5 0 6-15,3-5-50 0,1-8-252 16</inkml:trace>
</inkml:ink>
</file>

<file path=ppt/ink/ink9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14.37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251 80 56 0,'2'-1'-2'16,"-2"0"1"-16,0-2 153 0,0 2-88 16,0-2-7-16,0 0 4 0,-6 1-25 15,4 0-4-15,-4-1-10 0,4 0-4 16,-1-3 4-16,-1 2-2 0,-2 0-4 15,0 2 2-15,-1-1-2 0,-1 2-3 0,-3-1-4 16,-5 1 3-16,3 1-1 16,-4 0 1-16,0 0-2 0,0 1-4 15,-4 6 8-15,1 4-1 0,5 0-2 16,-2 4-8-16,2 2 1 0,7 1 0 0,-1 5-4 15,3 1-1-15,6 2 2 0,0 0-2 16,6 0-1-16,9 2 1 0,4-3 0 16,2 1 1-16,2-7-4 0,4-5-17 15,5-6 3-15,4-4-2 0,0-4 13 16,1 0 2-16,-3-6-2 0,-3-8 1 15,-5-3 4-15,1 0 1 0,-8-3 2 0,-4 0 1 16,-7 1 1-16,-6-2 7 16,-2 2 6-16,0-2-4 0,-10 2-2 15,-3 0 0-15,-4-2-2 0,-4-1 0 0,-6-1-6 16,0-3-3-16,-1 5 3 0,3 1-3 16,10 8-1-16,3 5 2 0,8 7 0 15,4 0-14-15,0 8-30 0,4 9-4 16,8 2-8-16,-1 1-36 0,4-4-190 15</inkml:trace>
</inkml:ink>
</file>

<file path=ppt/ink/ink9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14.79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83 0 56 0,'0'-1'0'16,"0"1"220"-16,0 0-133 0,0-1-43 15,0 1 16-15,0 0-12 0,0 0 1 0,0 0-17 16,-1 10-12-16,-5 6-2 0,-2 7 2 15,4 4-4-15,-1 5-2 0,-3 2-1 16,0 0 10-16,1 0-11 0,-1-5-2 16,-1 0-3-16,3 0-3 0,0-3-2 15,2 0-2-15,2-2 1 0,2-3-1 16,0-4-1-16,2-1-2 0,6-4-8 15,7-2-18-15,4-6-23 0,8-4-33 16,-2 0-28-16,-2-12-307 0</inkml:trace>
</inkml:ink>
</file>

<file path=ppt/ink/ink9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15.35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181 87 7 0,'0'-2'16'15,"0"-2"110"-15,0-2-46 0,0 1-65 16,0 2 29-16,-2 0 3 0,2 0 5 15,-6 1-13-15,2 0-10 0,-5 2-8 16,-1 0-4-16,-1 0 2 0,-5 2 6 0,1 4-3 16,-2 3-4-16,0 2 1 0,0 2 1 15,1 6-2-15,3 0-6 0,2 1-11 16,1-1 13-16,6 0-9 0,2-2-4 15,2 1-1-15,0-1 0 0,6 1 1 16,7-2-2-16,3-2 1 0,3-2-1 0,4-3-8 16,1 0-2-16,3-4-4 15,0-4 2-15,-2-1 5 0,1 0 1 16,-3-3 1-16,0-6 7 0,-2-4-1 15,-4-1-1-15,-1-2 2 0,-5-1 4 0,-5-1 1 16,-4 1 8-16,-2-2-2 0,0-1 1 16,-12 0-1-16,-1-2-4 0,-8-2 2 15,0 2-4-15,-8-1-4 0,-3 1-2 16,1 1 0-16,1 8-1 0,5 1 3 15,6 8-3-15,9 4 1 0,3 0-1 16,-1 6-5-16,2 8-28 0,3 5-27 16,-1 0-17-16,-2-2-98 0</inkml:trace>
</inkml:ink>
</file>

<file path=ppt/ink/ink10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11.98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223 245 53 0,'0'-2'0'0,"0"0"248"16,0-3-189-16,-2 1-4 0,-3 0-6 15,-1 1-13-15,0 0-2 0,-2 1-7 16,1-1-4-16,-1 0-1 0,-1 2-4 0,-1-1-4 16,-1 1-4-16,-1 0 6 0,-1 1-1 15,-2 0-3-15,-3 0-4 0,3 4-3 16,-4 5 2-16,4 1 0 0,0 3-3 15,3-1-2-15,3 1-3 0,5 4 0 16,2 2 2-16,2 1-3 0,0 2 3 16,9-2-2-16,7-1-1 0,3-3 1 15,6-4 1-15,5-3-6 0,2-4-2 16,3-4-1-16,1-1 0 0,-2 0 1 15,1-11 4-15,-5-2 3 0,-1-6 1 0,-6 2 1 16,0-2-3-16,-8 0 4 16,-5 0 1-16,-3-2-1 0,-7 0-1 0,0 0 5 15,-4 1 1-15,-7 2-2 0,-4-1 1 16,-4-1 1-16,-2 2-4 0,-4 0-1 15,-4 0-2-15,-3 2 0 0,-1 4 1 0,1 5-1 16,9 3-2-16,11 4 3 16,7 0-3-16,5 10-14 0,0 8-16 15,2 1-26-15,5-1-18 0,3-3-55 16</inkml:trace>
  <inkml:trace contextRef="#ctx0" brushRef="#br0" timeOffset="591">1124 132 56 0,'-8'0'-5'0,"2"-3"226"0,-3 0-163 0,-1-3-7 16,1 1-3-16,-1-1-9 0,1 1 4 15,1-2-8-15,-3 3-9 0,1 1-4 16,-1-1-4-16,-3 2 1 0,-1 2-3 16,-4 0-3-16,2 0 0 0,-4 9 1 15,4 1-2-15,1 4-8 0,-1 4 1 0,2 2-3 16,7 4-1-16,-1 0-1 0,7 2 0 15,2 1-1-15,2 2 1 0,7 0-1 16,8 0 2-16,4-3 0 16,4-4-3-16,6-4-3 0,1-6 1 0,1-6-3 15,3-6 0-15,-2 0 0 0,1-6 3 16,1-9 2-16,-4-5 2 0,1-1-3 15,-7-2 4-15,-3-3 1 0,-5 1-1 16,-7 1 1-16,-5-1 7 0,-6 0-1 16,0 1-3-16,-12-1 3 0,-3 2-3 0,-6-3 1 15,-2 2-4-15,-4 2-1 0,1 0-1 16,3 2 1-16,-2 5-1 0,10 4-3 15,7 6 3-15,4 5-1 0,4 0-17 16,0 14-25-16,4 3-21 0,6 1-18 16,1-3-68-16</inkml:trace>
</inkml:ink>
</file>

<file path=ppt/ink/ink10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16.31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15 0,'2'1'23'16,"1"0"-14"-16,-1 0-6 0,0-1 164 15,0 0-77-15,-2 0-50 16,2 2 7-16,-2-1-1 0,0-1-13 0,2 0-6 16,-2 0-6-16,0 0 2 0,0 0-6 15,0 0-5-15,0 0 1 0,0 0-2 16,0 2 1-16,4 3-1 0,-4 0 9 15,7 2-4-15,-3 2-7 0,2 2-2 16,0 2-2-16,-1 2-2 0,1 3 0 0,-2 4 0 16,4 2-3-16,-7 1 3 0,3 3-2 15,0 1-1-15,-2-3 1 0,0 1 1 16,-2-1-2-16,0-2 0 0,0-1 1 15,0-7 1-15,0-5-4 0,0-5 1 16,0 0 1-16,0-4-5 0,0-1-1 16,0-1-7-16,0 0-13 0,2 0-18 15,4 0 0-15,5-6-4 0,2-7-45 16,-3 0-193-16</inkml:trace>
</inkml:ink>
</file>

<file path=ppt/ink/ink10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17.58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197 107 34 0,'0'0'-1'15,"0"1"4"-15,0-1 185 0,0 0-110 16,0 0-36-16,0 0 5 0,-6 0-15 15,2 0-3-15,-1-1 1 0,-1 1-13 0,0-1 0 16,1 0-1-16,-3-1-2 0,0 2-3 16,1-1 6-16,-1 1-1 0,0 0-6 15,-1 0 0-15,-1 1-4 0,-3 6 2 16,2 4 1-16,-3 1-4 0,1 1 0 15,3 3 1-15,-1 2-4 0,1 3-1 16,1 5 0-16,-1 0 0 0,6 0 2 16,4-1-3-16,0-2-3 0,2 0 3 15,10-3 1-15,5-2-2 0,4-2 0 16,2-1-1-16,2-4-2 0,5-5 2 15,-1-4-4-15,-1-2-10 0,5-3 13 0,-5-9 0 16,3-5 1-16,-4-1 0 0,-3-1 4 16,-1-4-2-16,-4 0 0 0,-5 0 7 15,-5 0 5-15,-3 2 2 0,-6 0-4 16,-2 0 0-16,-7-1 1 0,-7-2-5 15,-1-2-5-15,0-1 2 0,0 2 1 16,-4 0-4-16,4 3-3 0,3 4 3 16,3 3 1-16,3 8-2 0,6 4-3 15,0 3-3-15,2 1-18 0,0 12-10 16,0 4-14-16,6 2-17 0,2-3-44 0,-1-2-194 15</inkml:trace>
</inkml:ink>
</file>

<file path=ppt/ink/ink10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18.01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34 0 42 0,'0'2'278'0,"0"-2"-208"0,0 0-38 16,0 3 15-16,-1 2-6 0,-5 0 2 15,0 2 0-15,4 3-12 0,-2 5-5 16,1 5-5-16,-1 4 1 0,0 3 3 16,4 2-6-16,0-3-11 0,0 0 0 0,-2 0 1 15,2-2-5-15,0-4 1 0,0 0-3 16,0-4-1-16,0-3-2 0,0 0 2 15,0-6 1-15,0 0-6 16,2-4-6-16,4 0-6 0,3-2-16 16,6-1-19-16,-1 0-42 0,1-9-18 0,0-2-257 15</inkml:trace>
</inkml:ink>
</file>

<file path=ppt/ink/ink10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18.58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40 5 30 0,'2'0'-7'16,"0"-1"6"-16,0-1 224 0,-2 0-140 15,0 1-18-15,0 1-8 0,0 0-12 16,0 0 1-16,0 0-10 0,0 0-6 16,-2 6-2-16,0 5-3 0,-2 4-8 15,2 1-1-15,2 5 0 0,-2 2-3 16,2 2-4-16,-2 4 5 0,-1 1-5 0,3 0-2 15,-2 2 3-15,-2-3-5 0,0 0-5 16,0-1 3-16,0-3-3 0,3-3-1 16,-5 2 0-16,4-4-7 0,0-3-11 15,2-1-7-15,0-2-12 0,0-1-19 16,6-5-26-16,-1-4-75 0</inkml:trace>
</inkml:ink>
</file>

<file path=ppt/ink/ink10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21.92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7 103 0,'0'0'133'15,"1"0"-90"-15,-1 0 17 0,0 0-11 16,2-1-3-16,-2 1-14 0,2-2-3 16,-2 0 6-16,0 2-7 0,0 0-2 15,0-2-4-15,0 2-4 0,0 0 7 0,0 0 0 16,0 0-12-16,0 6-2 0,0 6-2 15,0 3 4-15,0 3-10 0,0 4 0 16,0 1 0-16,0 5 0 0,6-1-2 16,2 1-1-16,-5-3 1 0,5-1 0 15,0-2-1-15,-4-2-1 0,-1-1 3 16,3-3-2-16,-4-3-1 0,-2-2 1 15,2-1-2-15,0-3 2 0,2-3-4 16,-3 1-4-16,1-3-8 0,2 0-10 16,-4 0-12-16,4 0-13 0,0-1-11 15,-2-1-11-15,2 0-82 0,-1 0-143 0</inkml:trace>
</inkml:ink>
</file>

<file path=ppt/ink/ink10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22.84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40 64 0,'0'0'52'0,"0"0"-33"0,0 0 13 0,0 0 14 15,0-4 12-15,2 1-5 0,-2-3-16 16,1 1-5-16,-1-2 0 0,0 2 6 16,0-1 4-16,0 3-14 0,0 2 1 15,2 1 3-15,-2 0-4 0,0 0-3 16,0 0-9-16,0 1-6 0,0 13-3 0,0 7 11 15,2 7-3-15,-2 6-6 0,0 1-8 16,0 1 2-16,2-2-1 0,2-3 0 16,0-3-2-16,2-2 0 0,-3-2 1 15,3-3 1-15,-2-5-2 0,0-3 0 16,-2-4 0-16,1-4 0 0,-1 0-6 15,0-1-8-15,0-2-5 0,0-2-9 16,-2 1-10-16,2-1-5 0,-2 0-7 16,4 0-18-16,-2-1-78 0</inkml:trace>
</inkml:ink>
</file>

<file path=ppt/ink/ink10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23.47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236 207 52 0,'0'-5'-2'0,"-6"0"179"16,1-1-146-16,-5 2 11 15,4-3 6-15,-1 4-7 0,3-4-5 16,2 4-13-16,0-2-6 0,0 1-8 16,0 0 4-16,0 1 6 0,2 0 1 0,-1 0 0 15,1 0-7-15,-2-2 0 0,0 1 5 16,-2 0-3-16,-2 0 3 0,-1 3 0 15,-1-1-3-15,-2 1-5 0,-1 1-3 16,-2 0-1-16,-1 1 2 0,-3 9 0 16,0-2-4-16,2 5 4 0,-3 3-4 0,5 3-1 15,2 1 0-15,1 0 0 0,6-1-1 16,0-1-4-16,4 1 2 15,0 0 0-15,8-3 1 0,5 0-2 16,8-1-1-16,2-4 3 0,4 0-1 0,5-2-1 16,7-2-1-16,-1-2-2 0,4-5 0 15,0 0-3-15,0-5 2 0,0-7 0 16,-2-3 3-16,-6-4 0 0,-5-1 1 15,-6 1 3-15,-8-1 1 0,-7 0-1 16,-7-2 2-16,-1-2 5 0,-9-1 2 0,-6 0-5 16,-6 0 2-16,-2-1-1 0,-2 3-4 15,-4 1-2-15,1 6-1 0,-1 6 1 16,4 7 0-16,6 3-2 15,4 0 1-15,4 12-1 0,3 5 1 0,6 5-4 16,2 0-1-16,0 0-17 0,13-1-21 16,4-2-30-16,4-6-35 0,0-3-216 15</inkml:trace>
  <inkml:trace contextRef="#ctx0" brushRef="#br0" timeOffset="435">1030 138 99 0,'0'-9'143'0,"0"1"-97"0,0 0 16 16,0 3-9-16,0-1 6 0,-8 0-14 0,1 0-13 15,-1 3 0-15,-5 2-5 0,-3 1-2 16,1 0-4-16,-4 0 1 0,2 5-2 16,-6 8-7-16,4 3 0 0,-2 4-2 15,6 1-4-15,1 5-1 0,3-1-2 16,5 0-3-16,4 2 1 0,2-3-2 15,2 0-1-15,11-2 0 0,3-2 0 16,3-5-4-16,2-4 1 0,4-5-3 16,-1-4 1-16,7-2-1 0,1 0-3 15,1-13 5-15,1-4-4 0,1-3 6 16,-5-2 1-16,-3-2 1 0,-4-2 3 0,-8-2 1 15,-7 0-3-15,-8 1 7 0,-2-2-3 16,-12 2 2-16,-7 0 1 0,-3 2-2 16,-7 0-1-16,-3 4-2 15,-3 4-3-15,-1 7 0 0,2 8 1 0,4 2 0 16,9 13-2-16,7 11 0 0,7 6-30 15,1 1-65-15,-1-2-69 0,-3 0-254 16</inkml:trace>
</inkml:ink>
</file>

<file path=ppt/ink/ink10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24.76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21 18 0 0,'-5'-2'50'16,"1"0"127"-16,0-1-103 0,2-1-11 15,-2 1-5-15,4 0-18 0,-2 2 1 0,2 1-5 16,0 0-6-16,0 0-5 0,0 0-9 16,0 0-4-16,0 7-6 0,0 9 3 15,0 6 8-15,0 4-8 16,2 4-1-16,2 2-4 0,0 3 0 0,0-1-2 15,1-1 1-15,-1-1-2 0,2-2 0 16,-2-3-2-16,0-3 3 0,-2-5-2 16,1 0-1-16,-1-6 3 0,2-3-2 15,-2-3-2-15,2-2 0 0,2 0-11 16,-1-5-10-16,5 0-14 0,1 0-16 0,5 0-18 15,-1-10-109-15,2 0-124 0</inkml:trace>
</inkml:ink>
</file>

<file path=ppt/ink/ink10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30.01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27 14 21 0,'0'-3'-19'15,"2"1"248"-15,-2-3-157 0,0 2-15 16,2 3-4-16,-2-1-8 0,0 1-10 16,2 0-2-16,-2 0-8 0,0 0 0 15,0 0-3-15,0 0-5 0,0 7-5 16,-6 5-2-16,-1 4 4 0,1 3-2 0,2 4-2 15,-2 4 3-15,4-1-15 0,0 7 4 16,2-2 2-16,0 2-3 16,2 0-1-16,4 2 2 0,0-4 0 15,0-3-2-15,-1-1 0 0,1-3 1 0,-2-3 1 16,1-2-4-16,-1-5-1 0,2-4-5 15,-2-3-5-15,3-2-14 0,3-3-20 16,3 0-10-16,3-2-38 0,-3 0-215 16</inkml:trace>
</inkml:ink>
</file>

<file path=ppt/ink/ink1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53.96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 0 42 0,'0'0'123'0,"0"0"-62"16,0 0-14-16,0 0-6 0,0 0-4 16,0 0-14-16,0 0-6 0,0 0 4 15,0 0-4-15,0 0-6 0,0 0-1 16,-2 0 6-16,2 0-1 0,-1 0-5 15,1 0-1-15,0 0 2 0,0 0-2 16,0 0-3-16,0 0-2 0,0 0 4 0,-2 0 0 16,0 0 1-16,2 0-5 0,0 0-1 15,0 0 4-15,0 0 0 0,-2 0 0 16,2 0 7-16,0 1-4 0,0-1-1 15,0 0-1-15,0 3 2 0,0 0-1 16,0 2-4-16,0 2 2 0,0 1 0 0,2-1 2 16,2 5-7-16,-1 1 2 15,-1 4 0-15,0 1 1 0,2 5-4 16,-4 5-1-16,2 1 3 0,-2 0 0 15,2 3-3-15,0-2 0 0,-2 0 0 16,2 0 2-16,0-1-2 0,-2-4 0 0,0 1 3 16,0-6-4-16,0-3 2 0,0-1-1 15,0-4 4-15,0-2 1 0,0-2-2 16,0-2 0-16,0-3 1 0,0-2 0 15,0 1-2-15,0-1-2 0,0-1 1 16,0 0-3-16,0 0 2 0,0 0 2 0,0 0-5 16,0-4-8-16,7-7-6 15,3-2-13-15,3-2-24 0,-1-4-35 16,-1-1-71-16,2-2-184 0</inkml:trace>
</inkml:ink>
</file>

<file path=ppt/ink/ink11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54.71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187 93 109 0,'2'0'43'0,"3"0"3"0,-1 0 3 0,0 0-14 16,0 0 3-16,-2-3 2 0,0 2-4 15,-2-2-2-15,0 3-2 0,0-3-6 16,0 0-1-16,0 2-2 0,0-1 0 16,0 2-3-16,0-2-3 0,0 0 0 15,0 1-3-15,0 1 0 0,-6-2-3 16,-2 1-1-16,-1 1-1 0,1 0-4 15,-7 0 3-15,1 3-1 0,-1 5 0 16,-2 3-2-16,-2 2 0 0,2 2-2 16,0 5 2-16,-1-1-1 0,1 3 0 15,6 3-2-15,1-1 0 0,4 2-1 0,3-1-2 16,3-2 2-16,0-2-1 0,0-3 0 15,9 0 0-15,3-5 0 0,5-1 0 16,4-3-1-16,4-4-3 0,3-5 3 16,5 0-8-16,3-4-6 0,2-10 1 15,0-4 1-15,2 0 2 0,-3-4-1 16,-1 0 4-16,-6-2 8 0,-5 1 0 15,-8 3 0-15,-3 1 2 0,-9 2 2 16,-1 2 2-16,-4-3 3 0,0 3 2 16,-9-3 2-16,-5 1-3 0,-3-1-5 0,0-4 2 15,-2 2-3-15,-6 0 0 0,4 4-3 16,0 5 0-16,0 3-1 0,4 8 0 15,4 0-1-15,1 6-3 0,6 10-1 16,3 1-22-16,3 1-27 0,0 0-40 16,0-2-130-16,0 0-81 0</inkml:trace>
</inkml:ink>
</file>

<file path=ppt/ink/ink11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55.33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30 0 221 0,'0'0'82'15,"0"1"-31"-15,0-1 8 0,0 0-13 16,0 0-5-16,0 2-10 0,0 3-11 0,0 1 0 16,0 2 8-16,0 4-5 15,0 1 2-15,2 3-4 0,0 4-1 16,-2 1-1-16,0 1-4 0,0 2-1 0,0 6-4 15,0 2-1-15,-2 1 0 0,-2 1 2 16,0-1-8-16,1-1 0 0,-1 0 0 16,0-2-1-16,-2-2-1 0,4-2-1 15,-1-5 1-15,1-2 0 0,2-4-2 16,0-3 1-16,0-3 0 0,0-2-2 0,0-3-11 15,5-1-11-15,1-3-17 0,2 0-27 16,-1-12-41-16,-1-3-146 0,0-1 15 16</inkml:trace>
</inkml:ink>
</file>

<file path=ppt/ink/ink11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56.41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23 0,'1'0'195'0,"3"0"-92"0,-2 3-69 16,0-1 13-16,2 0-8 0,0 4-3 16,3-1-2-16,1 5-6 15,0 0-6-15,-1 2-2 0,-1 2-4 0,-2 1 3 16,2 3-4-16,-3 1 3 0,1 1-9 15,-2 4 0-15,-2 0-2 0,0 3-1 16,0 0 0-16,0-1-5 0,-2 0 1 16,-2 0-1-16,2-4 0 0,2 0 1 15,-1-5-2-15,1 1-3 0,0-4-1 0,0-1-12 16,0-5-13-16,0 0-16 0,0-1-7 15,3-7-30-15,1 0-118 0,4 0-33 16</inkml:trace>
</inkml:ink>
</file>

<file path=ppt/ink/ink11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56.97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27 0 172 0,'0'0'107'15,"0"0"-43"-15,0 0 2 0,0 0-15 16,0 0-5-16,0 0-8 0,0 0-5 0,0 7-5 16,0 6-3-16,0 1-1 0,0 2-4 15,-2 2 3-15,2 0-9 0,0-1 2 16,0 3-1-16,0 1-2 0,0 1-6 15,-2 1 3-15,0 1-3 0,0 0 1 16,0 0-3-16,-2 1-3 0,2 1 0 0,-1 3 1 16,1-5 1-16,-2-1 0 15,4-4-3-15,0-4 0 0,0-1-2 16,4-3 0-16,1-5-3 0,-1-3-7 15,2-3-10-15,5 0-9 0,3-6-20 0,1-10-41 16,-2-4-41-16,-1-2-273 0,-3 0 356 16</inkml:trace>
</inkml:ink>
</file>

<file path=ppt/ink/ink11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58.15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193 94 124 0,'0'-2'61'0,"0"-2"-22"15,0 1 14-15,0 1-10 0,0 1-3 16,0-1-11-16,2-1-3 0,0 1-1 15,-2 0 2-15,3-1-7 0,-3 1 4 16,0-1-1-16,0 1 1 0,0-2-3 16,0 1 3-16,-5-3-11 0,1 3 5 15,-4 1-2-15,1-2-4 0,-1 3-1 16,0 0-1-16,-1 1-2 0,-4 0-2 15,3 0 2-15,-1 0-2 0,-1 7 0 16,-1 2 0-16,1 3 2 0,-1 2 6 0,1 0-14 16,1 4 4-16,0 0-4 0,1 1 1 15,2 3 3-15,1 1-2 0,1 3 1 16,6-2-3-16,0 0 0 0,0-3 0 15,6 0 0-15,3-3 0 0,5-4-3 16,1-3 1-16,4-2-3 0,6-5-3 0,-2-2-4 16,3-2-3-16,1 0-4 15,4-6-3-15,-3-9 6 0,3 1 2 16,-1-5 6-16,-1-2 2 0,-2 0 5 15,-3 1 1-15,-3-1 2 0,-5 2 1 0,-7 1 5 16,-1 2 6-16,-8 1 4 0,0-1-6 16,0-1 2-16,-10 0 4 0,-1-2-3 15,-4-2-4-15,-3 0-6 0,-3 2-6 16,-1 2 5-16,-5 7-2 0,2 6-1 15,-4 4-1-15,5 0 1 0,6 8-4 0,3 7 1 16,2 5-13-16,3 3-23 0,3 0-37 16,-3 1-40-16,-1-3-295 15</inkml:trace>
</inkml:ink>
</file>

<file path=ppt/ink/ink11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59.26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0 190 0,'4'0'149'0,"-4"0"-109"16,0 0 3-16,0 3-3 0,0 7-21 15,0 2 5-15,-4 3-3 0,4 0-1 0,0 3-1 16,0 0-2-16,0 0-3 0,0 0 4 16,0 2-4-16,4-1 3 0,2 2-1 15,-3-2-5-15,3 4-2 0,-4-2-5 16,-2 0 1-16,0 1-2 0,0-2-1 15,0-2-1-15,0-2 0 0,0-1 1 0,0-2-2 16,-2-3-1-16,-2 0-3 16,2-5-5-16,0 2-5 0,2-1-19 15,0-3-20-15,-1-3-22 0,-3 0-82 16,2 0-167-16,0-1 299 0</inkml:trace>
</inkml:ink>
</file>

<file path=ppt/ink/ink11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59.85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8 0,'4'0'131'0,"-2"0"5"16,-2 0-90-16,0 0 21 16,4 0-15-16,-1 0-9 0,1 0-3 0,-2 0-2 15,2 0-3-15,0 5-2 0,0 2-1 16,-3 4-6-16,3 1-2 0,-2 4-2 15,-2 3 1-15,2 3-3 0,-2 2-4 16,0 0-2-16,0 5-6 0,-2-2 3 16,-2 0-9-16,-1-1 2 0,-1-1-3 0,2-3 2 15,2-2-2-15,0-2-3 0,2-1 1 16,0-4-1-16,0-3-10 0,0-3-10 15,2-3-13-15,12-4-24 0,-3 0-42 16,4-4-67-16,-5-7-240 0</inkml:trace>
</inkml:ink>
</file>

<file path=ppt/ink/ink11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3:00.36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16 0 10 0,'2'0'195'0,"1"0"-46"16,-1 0-106-16,-2 0 9 0,2 3-1 16,0 3 1-16,0 3-3 0,0 3-16 15,2 4-6-15,0 3-2 0,-1 6 0 16,1 0-6-16,-2 6-4 0,-2 0-1 15,0-2 5-15,0-1-1 0,-8 1-14 0,3-3-2 16,-3-4 2-16,0-2-3 16,1 0-2-16,3-3-2 0,-2-3-11 15,4-3-19-15,2-2-23 0,0-7-39 16,2-2-42-16,8 0-295 0</inkml:trace>
</inkml:ink>
</file>

<file path=ppt/ink/ink11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3:00.92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44 0 3 0,'2'0'181'0,"2"0"-37"0,-4 0-102 15,0 0 13-15,4 0-7 0,-4 1-3 16,0 1-2-16,0 5-10 15,0 1 3-15,0 4 1 0,-4 5-7 0,0 3-9 16,2 0-1-16,-2 2-1 0,2 3-4 16,-1 6-3-16,-1 3-1 0,-2 4-2 15,4-2 12-15,-2-1-12 0,2 0-6 16,1-1-3-16,-1-1 9 0,-2-5-5 15,2-2-2-15,2-4-2 0,-2-2 2 16,0-2 0-16,2-5-2 0,-2-3 0 0,0-4 0 16,2-2 0-16,0-4-2 0,0 0-7 15,0 0-5-15,0 0-5 0,0-8-21 16,0-4-29-16,0-1-55 15,0 1-158-15,0 1 19 0</inkml:trace>
</inkml:ink>
</file>

<file path=ppt/ink/ink12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1:35.84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782 70 103 0,'0'-2'65'16,"0"1"-33"-16,2 0 8 0,-2 1-2 15,0 0-5-15,0-2-11 0,0 1-10 16,0 1-1-16,0 0 1 0,0 0-1 16,0 0-1-16,0-1-2 0,0 1 5 15,0-2 0-15,0 1 0 0,0 0-2 0,0-1 4 16,0 2-4-16,0 0 1 0,0 0-2 15,-2 0 2-15,2-1-4 0,0 0-1 16,0 1 3-16,0 0 2 0,0 0-3 16,0 0 1-16,0 0-1 0,0 0 3 15,0 0 1-15,0 0-7 0,0 0 1 0,-2 0 0 16,2 0-1-16,0-1 2 15,0 1-2-15,0 0 1 0,0 0-4 16,0 0 0-16,0 0-1 0,0 0 0 16,0 0-2-16,0 0-2 0,-2 0 0 0,0 4 0 15,0 5 7-15,-2 0-4 0,4-1-2 16,-2 2 2-16,1 0-1 0,1 0 0 15,-4 0-1-15,2 1 2 0,-2 1 0 16,4 5-2-16,-4 0 1 0,4 0 7 16,-2 0 10-16,2-3-16 0,0 0-1 0,0 0 1 15,0 2-1-15,-2 1 0 0,2 1 1 16,0-2 6-16,0-2-4 15,0-1-1-15,-2-1-2 0,2 5 1 16,0 5 0-16,-3 0-3 0,1-4 19 0,0-1-4 16,-2-6-13-16,2 0 0 0,0 0 0 15,2-1 0-15,-4-1 1 0,2 6-1 16,2 3 0-16,-1 2 2 0,-1-1 0 15,0-3 5-15,2-7-4 0,-2 1-1 16,2-1-1-16,0-2-2 0,0-1 0 0,0 1 2 16,0-3-1-16,0 0-2 0,0-1 2 15,0 0 1-15,0 0 0 0,0 0-1 16,0-1 0-16,0 0 1 15,0 1 0-15,0-3-2 0,0 0 1 0,0 1 2 16,-2-1-2-16,2 1 0 0,0 0 1 16,0-1 3-16,0 0-4 0,0 0 2 15,0 0 2-15,-2 0-2 0,2 0-2 16,0 0-1-16,0 0 1 0,0 0 0 15,0 3 0-15,0-2-1 0,0 1 2 16,0-1-1-16,0 0 0 0,0 0-1 0,0-1 2 16,0 0-1-16,0 0 0 0,0 0-1 15,0 0 2-15,-2 1-1 0,2 1 0 16,0-1-1-16,0 0 2 15,0-1-1-15,0 2 0 0,0-2-1 0,0 0 1 16,0 0 1-16,0 0-2 0,0 0 0 16,0 0 2-16,0 0 0 0,0 0-1 15,0 0-1-15,0 0 2 0,0 0-1 16,0 1 0-16,-2 0 0 0,2-1 0 15,0 0 1-15,0 0-1 0,0 0-1 0,0 0 2 16,0 0 2-16,0 0-1 0,0 0-2 16,0 0 4-16,0 0 1 0,0 0-1 15,0 0-3-15,0 0-3 16,0 0-8-16,0 0-4 0,-4-2-28 0,-1-1-24 15,-3-2-76-15,-3 0-293 0</inkml:trace>
  <inkml:trace contextRef="#ctx0" brushRef="#br0" timeOffset="1468">1648 142 8 0,'0'1'6'0,"0"1"132"0,0-1-77 16,0 0-21-16,2-1-8 0,-2 0-4 15,0 0-1-15,0 0-7 0,0 0-2 16,0 0-2-16,0 0 2 0,0-1-1 0,0 0-3 15,0-1 5-15,0 1-3 0,0 0-1 16,0 1-3-16,0-3 0 0,0 2-1 16,-2-1-4-16,2 0 1 0,-2 0 0 15,-4 2 0-15,5-1-3 16,-1-1 1-16,-4-1-1 0,0 1 3 0,0 0-4 15,-1 0 1-15,-5 1 1 0,1-1-4 16,-2 2 0-16,-3 0-1 0,-3 0 3 16,0 0-1-16,2 7-2 0,-4-1 1 15,0 0 1-15,2 5 0 0,0-2-2 16,-2 0 0-16,4 2 0 0,0 1 4 0,1 2-4 15,3 5 1-15,0 0 2 0,1 2-4 16,3 1 2-16,1-2-3 0,-2 2 2 16,8 3 0-16,-1-1-1 15,1 0-1-15,2-1 4 0,0-4-3 0,2 0-2 16,7-1 2-16,5 0 1 0,-1-2 0 15,4 0-3-15,4-2 2 0,2 2-1 16,2-5 0-16,1-1 1 0,3-4 0 16,2 0 1-16,3-6 1 0,0 2-3 15,1-2 0-15,1 0 4 0,2-2-2 0,-4-4-1 16,1-1 0-16,-3-3 1 0,-1 0 1 15,-1-1-2-15,-1 0 0 0,-4-2 4 16,-8-1-3-16,0-1 5 0,-4-3 6 16,-1 2 1-16,-3-5-1 0,-3-1 1 15,-4-4 0-15,2-2-1 0,-4-4-1 16,0-3-3-16,0-1-5 0,0-2 1 15,-8-1 0-15,-5 3-3 0,-4-3 0 16,-4 6-1-16,-8 5 1 0,-1 6-2 16,-9 8-3-16,-3 7 0 0,4 7-5 0,4 0-12 15,3 7 6-15,7 12-8 0,1 4-21 16,-2 5-41-16,2 3-93 0</inkml:trace>
</inkml:ink>
</file>

<file path=ppt/ink/ink12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4:38.14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48 155 10 0,'0'0'-10'15,"0"0"229"-15,4 0-118 0,-4 0-49 16,0 0-3-16,0 0-1 0,0 0-10 15,0 0-15-15,0 0-9 0,0 0 3 0,0 0-8 16,0 0-1-16,0 0-4 0,0 0-3 16,0 0 0-16,0 6-4 0,0 3-5 15,0 7 18-15,0 0-1 0,0 1-5 16,-6 1-3-16,1 3 5 0,-1 0-1 15,-2-2-3-15,3-2-1 0,1-1 2 0,-2-4-1 16,4-2 0-16,-3-2 0 0,5-4 0 16,0-3 4-16,0 1 1 15,0-2 6-15,0 0-1 0,0 1 1 16,0-1 4-16,0 0-1 0,0-6 1 0,-2-10-8 15,0-3-11-15,2-1 3 0,0-3 2 16,0-2-2-16,0-1-1 0,4-5 0 16,3-3 3-16,1-2-2 0,1 2 0 15,1 5-3-15,-1 8-1 0,1 6 3 16,-2 2-3-16,1 4-2 0,-1 2 2 15,1 4 0-15,3 3-2 0,-1 0 2 0,1 0 0 16,-1 3 4-16,-3 7-3 0,1 2 2 16,-5 1 0-16,0 0 1 15,2 1-2-15,-4-2 0 0,1 1 0 16,-1 0-2-16,-2 0-1 0,0 0 3 0,0-2-2 15,0 1 1-15,-2 0 1 0,-3 1-2 16,-1-3 2-16,-2 0 0 0,6-3-2 16,-3 1 2-16,3-2-4 0,2-3 0 15,0-1-9-15,0 1 2 0,0-1-3 16,0 1 5-16,0 0 1 0,0 2 2 0,2-1 3 15,5-1 4-15,-1 3-1 0,2-2 0 16,-1 1 1-16,-1 2 2 0,2-1-3 16,-1 1 0-16,-1 1 0 15,2 0 2-15,-1 1-3 0,-1 0-1 0,-2 0 5 16,1-1-3-16,-3 2 1 0,-2-2 0 15,0 0 0-15,0 1 3 0,-3 0 0 16,-7 0 0-16,-1-1 1 0,1-1-1 16,-3 0 1-16,3-1 4 0,-1-1 6 15,3-1 1-15,0-1-5 0,-1-2 0 0,3-1 0 16,0 2-3-16,-1-2-1 0,5 0-5 15,-2 0 3-15,2 0-3 0,2 0-2 16,0-2-2-16,0-2-13 0,0-1-13 16,0-2-19-16,0 0-14 0,8-2-51 15,-1 0-139-15</inkml:trace>
  <inkml:trace contextRef="#ctx0" brushRef="#br0" timeOffset="240">428 280 61 0,'6'0'236'0,"-4"0"-120"0,-2 0-97 15,0 0 4-15,0 0 14 0,0 0-1 16,0 8-25-16,0 2-7 0,0 3 12 15,0-1-3-15,0 2-8 0,0 2 0 16,-2 1-4-16,0-1-1 0,-2-1 1 0,2-4-1 16,2-2-20-16,0 0-14 0,0-5-40 15,0-4-61-15,0 0-115 0</inkml:trace>
  <inkml:trace contextRef="#ctx0" brushRef="#br0" timeOffset="575">569 279 42 0,'6'0'-5'0,"-4"0"208"15,-2 0-148-15,0 0 22 0,0 0-13 16,2 3-24-16,0 3-7 0,0 1-6 0,0 1-12 16,1 2-4-16,3-1-5 0,0 0-4 15,-2 1 0-15,3-4-3 0,3 0 3 16,-1-2-2-16,3-3 1 0,1 1 0 15,2-2-12-15,-1 0-2 0,3 0 1 16,0-7-7-16,0-2 10 0,-1 1-2 0,-7 2-9 16,-1 0 8-16,-1 3 6 15,-5 2 0-15,-2 1 2 0,0 0 1 16,0 0 7-16,0 0 8 0,0 0 3 15,0 1-2-15,-2 7-3 0,-3 3 7 0,1 0-3 16,-4 2-4-16,4 0-1 0,-1 1-3 16,1 0-6-16,2-1-1 0,2-3 2 15,0 1-7-15,0-1-8 0,6-4 1 16,5 0-40-16,4-4-49 0,4-2 24 15,-3-3-177-15</inkml:trace>
  <inkml:trace contextRef="#ctx0" brushRef="#br0" timeOffset="1208">1084 286 2 0,'0'-10'304'0,"0"0"-247"0,0 2-10 16,0 1 9-16,-7 3 4 0,1 1-14 15,0 1-6-15,-3 2-18 0,-1 0-10 16,-5 0-4-16,0 10-1 0,0 4-1 0,-3 3 1 15,3 1-2-15,4 1 2 0,1-2-2 16,4-1-3-16,4-3-2 0,2 0-2 16,0-2-3-16,2-3 5 15,8-1-1-15,3-4 1 0,3-3 1 0,3 0-1 16,4-2-6-16,-2-7-2 0,-4-1-2 15,0 2-5-15,-6 2-1 0,1-1-3 16,-7 4-6-16,-3 2 7 0,-2 1 6 16,0 0 4-16,0 0 3 0,0 0 0 15,-3 4-20-15,-3 5 15 0,0 0 6 0,2-1 3 16,2-1-3-16,2-1 1 0,0-1-2 15,0-2 3-15,0-1 0 16,4 0 4-16,6-2 0 0,5 0 6 16,2 0 17-16,4-7-8 0,0-4-15 15,4 0 1-15,0-1-1 0,-2-1 0 0,-2 1-2 16,0 4-1-16,-4 0 2 0,-4 3-3 15,-3 1 2-15,-8 2 3 0,-2 2 6 16,0 0-1-16,0 0 0 0,0 0-3 16,0 7-5-16,0 3-4 0,-8 2 13 15,0 1-2-15,3-2-2 0,1-3-1 0,0-2-6 16,2-2 2-16,2-1 0 0,0-3 0 15,0 0 0-15,0 0 1 0,0 0 4 16,0 0-2-16,0-8 2 0,6-3-7 16,3-2-2-16,-1-1 1 0,2 2-2 15,-1 0 7-15,-3 4-3 0,0 1 1 16,1 2-2-16,-3 0-3 0,2 3 3 15,-4 2-2-15,0 0 0 0,1 0 5 16,3 0 5-16,0 4 2 0,1 3-5 16,3 1-3-16,0 1-1 0,-1-1 3 0,-1 0-2 15,-1-1-1-15,-1-1 0 0,0 1-18 16,-2-3-6-16,3 0 5 0,-3-2-18 15,2-2-44-15,-4 0-87 16</inkml:trace>
  <inkml:trace contextRef="#ctx0" brushRef="#br0" timeOffset="1378">1510 247 16 0,'2'7'208'0,"0"-3"-148"16,2 2 6-16,-2 2-3 0,-1-1-23 15,3 3-15-15,0 1-15 0,4 0-5 16,1-1 1-16,5 2-5 0,-1-4 1 15,6-4-4-15,0 1-25 0,10-5-23 16,-1 0-52-16,1-14-62 0</inkml:trace>
  <inkml:trace contextRef="#ctx0" brushRef="#br0" timeOffset="1515">1899 192 7 0,'0'0'311'0,"0"0"-203"16,-7 0-81-16,-3 9 5 0,-5 2-1 16,-2 8 3-16,-1 4-12 0,1 5-5 15,0 2-8-15,4 2-9 0,3 1 1 16,1-2-1-16,3 1-1 0,0-2-35 15,4-2-41-15,0-5-99 0</inkml:trace>
  <inkml:trace contextRef="#ctx0" brushRef="#br0" timeOffset="2255">62 653 29 0,'-6'7'16'15,"-2"-2"-14"-15,3 0 130 0,-3-2-37 16,4-3-48-16,0 1 13 0,4 0-10 16,0-1-15-16,0 0-8 0,0 1-5 15,0-1-11-15,0 0-4 0,0 0 0 0,0 2-5 16,10-1-2-16,3 0 13 0,4 1 3 15,6-2-3-15,6 0-7 16,7 0 1-16,4 0 1 0,12 0-4 16,7-4 3-16,8-3-7 0,9 1 5 0,4 2 7 15,10 1-11-15,3 3 1 0,9 0 3 16,1 0-1-16,9 0-1 0,-1 0-4 15,0 0-1-15,-7 0-2 0,-2 0-7 16,1 0 2-16,-2-2-3 0,4-3 1 16,-6 0 7-16,-2-3 0 0,-3 0 4 0,-8-1-2 15,-4 1 2-15,-6-3 2 0,-9 2 4 16,-6-2 4-16,-6 2-1 0,-7 0-5 15,-6 0-1-15,-6 1-2 16,-7 0 3-16,-4 2-3 0,-8 1 1 0,-4 1-2 16,-9 1 1-16,-2 3 2 0,0 0 7 15,-2 0 7-15,0 0-8 0,0 0-7 16,0 0 1-16,0 0-2 0,0 0-1 15,0 0-1-15,0 2 0 0,-2 2 1 16,-2-3-2-16,-2 5-2 0,-3 0-13 16,1 3-27-16,-5-5-35 0,-3-1-190 0</inkml:trace>
</inkml:ink>
</file>

<file path=ppt/ink/ink12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4:43.79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111 97 171 0,'0'0'84'0,"1"0"-33"15,-1 0 15-15,0 0-9 0,0 0-8 16,0 0-13-16,0 0-5 0,0 0-4 0,0 0 0 16,0 1-3-16,0 0-6 0,0 1-1 15,0-2-6-15,0 3-6 0,0 1-3 16,0 5-2-16,4 4 7 15,-2 6 3-15,-2 1-5 0,0-1 1 0,0 1 0 16,0 2-6-16,0-1 1 0,0-2 2 16,0-1-1-16,0-4-3 0,-2-1 1 15,0-4-2-15,0-1-2 0,2-3-6 16,0-3-12-16,0 2-16 0,0-4-25 15,0 0-7-15,0-4-34 0,-3-9-106 0</inkml:trace>
  <inkml:trace contextRef="#ctx0" brushRef="#br0" timeOffset="271">70 1 4 0,'2'-1'408'16,"2"0"-353"-16,-4 1-37 0,0 0 19 16,0 0 13-16,4 0-26 0,2 0-19 15,5 0-8-15,4 8 20 0,6 0-2 16,-1 1-10-16,0 3 0 0,1 1-4 0,-1 0 2 15,-1 3-1-15,0 1-1 0,-6 0 0 16,0 0-1-16,-5-1-7 0,-6 0 3 16,0 1 5-16,-2-1-1 0,0 0 0 15,-6 1 2-15,-3-3 5 0,-5 2-5 16,-3-2 3-16,0-2-1 0,0-2-2 15,1-1 2-15,5-4-1 0,0 1-2 16,1-2 1-16,6-1-2 0,0 0-10 16,3-2-7-16,1 1-36 0,0 1-35 15,0-2-37-15,0-1-142 0</inkml:trace>
  <inkml:trace contextRef="#ctx0" brushRef="#br0" timeOffset="647">378 291 41 0,'2'0'190'0,"-1"-1"-147"0,-1 1-18 0,4 0-7 16,2 0 30-16,5-2-2 0,1 2-25 15,3-5-4-15,4-1 3 0,0-3 0 16,4 0-2-16,-4-2-6 0,0-1 1 16,-3 3-2-16,-5-2 7 0,-3 3-2 15,-3 0 3-15,-3-1-4 0,-2-1-1 0,0 3 1 16,0 2-1-16,-7-1-7 15,-3 4 4-15,-3 1 3 0,-2 1-11 16,-3 0-5-16,3 1 1 0,-4 7 3 16,0 3-2-16,6 3 2 0,-3 1-2 0,5 3-1 15,3 0 0-15,4-1-2 0,3-1 3 16,1-1-1-16,0-1-4 0,1-1-1 15,9 0 6-15,3-1-6 0,5-5-20 16,3-2-13-16,5-5-14 0,3 0-12 16,3-2 3-16,-1-14-254 0</inkml:trace>
  <inkml:trace contextRef="#ctx0" brushRef="#br0" timeOffset="857">921 127 381 0,'0'-8'50'15,"-9"5"-4"-15,-3-4 8 0,-1 5-3 16,-2-1-20-16,-4 3-13 0,0 0-8 15,-4 3-1-15,2 7 3 0,2 2 4 16,2 0-8-16,1 4 0 0,1 2-4 0,7 2-2 16,5 2-3-16,3 2 0 0,0 0 0 15,5-1 0-15,14 1-2 0,6-1-6 16,11-1-14-16,5-4-4 15,4-3-33-15,1-6-19 0,-6-4-96 0</inkml:trace>
  <inkml:trace contextRef="#ctx0" brushRef="#br0" timeOffset="1480">0 648 1 0,'0'0'34'0,"0"1"174"15,2-1-145-15,0 0-22 0,0 0-2 16,1 0-12-16,5 0-18 0,7 0 10 16,6 0 5-16,2 0-15 0,4-3-2 15,5 0-2-15,6 1 0 0,4 1 0 0,12-1 2 16,3 1 8-16,8 0-4 0,4-2 6 15,-1 3-14-15,-1 0 4 0,0 0-6 16,-6 0 1-16,-2 0-2 0,-9 0 3 16,-14 0-1-16,-13 0-3 0,-10 0-1 15,-11 0-8-15,-2 0 4 0,0 0 7 0,-2 0 1 16,-5 0-7-16,-5 0-18 15,-3 0-9-15,2 0-18 0,-3 0-106 16</inkml:trace>
</inkml:ink>
</file>

<file path=ppt/ink/ink12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4:47.71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243 40 15 0,'0'0'136'0,"0"0"-63"0,0 0-37 0,0 0-6 15,0 0 1-15,0 0-5 0,0 0 3 16,0 0-2-16,0 0-3 0,0 0-6 15,0 0 3-15,0-2-2 0,-2 1 2 16,0-1-8-16,-2-1 2 0,0 0-2 16,0 0-1-16,1-1 1 0,-3 1-2 15,2 0 0-15,-4-1-8 0,3 1 6 0,-3-1-3 16,0 3-2-16,-1-1-1 15,1 1 0-15,1 0 3 0,-1 1-3 16,-2 0 1-16,-3 0-2 0,-2 2 1 16,1 5-2-16,-1 2-1 0,0 1 3 0,2 3 0 15,-1 3-4-15,3 3 0 0,-1 3-1 16,5 1 3-16,-1 0-4 0,4 1 0 15,4 0 2-15,0 0 0 0,0 3 0 16,8-3 0-16,5-3 2 0,2-2-3 16,5-4-6-16,8-3-1 0,3-4 2 0,3-6-6 15,6-2-2-15,4 0 4 0,0-12 3 16,-4-2 3-16,-8-1 7 15,-3 0-3-15,-8 0 2 0,-8-1 2 16,1-1 2-16,-9 2 3 0,-1-4 4 0,-4 2 3 16,0-3 1-16,0-1 1 0,-7-1-7 15,-9-2-1-15,-1 3-7 0,-2 1 0 16,-2 3 0-16,-2 7-2 0,-2 6-6 15,2 4-4-15,1 1-11 0,6 15-6 16,7 1-30-16,-6 0-74 0,1 4-247 16</inkml:trace>
</inkml:ink>
</file>

<file path=ppt/ink/ink12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4:48.39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29 0,'0'0'177'0,"0"0"-104"0,0 0-17 15,0 0-5-15,0 0 2 0,0 2-19 16,0-2-15-16,0 0-1 0,2 2 4 16,-2-2-10-16,1 3 0 0,-1 3-4 15,0 2 15-15,2 4 6 0,0-1-11 0,-2 1-5 16,0 2 0-16,0 0-3 0,0 4-5 15,0 2 1-15,0 0-1 0,2 2-5 16,-2-2 3-16,0-1 1 16,0-2-4-16,0-1 1 0,0 0 0 0,0-3 1 15,0 0-2-15,0-1-12 0,0-2-12 16,4-3-15-16,2 1-34 0,-2-6-42 15,-3-1-187-15</inkml:trace>
</inkml:ink>
</file>

<file path=ppt/ink/ink12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4:49.28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9 205 0,'7'0'63'15,"9"0"-18"-15,1 0 16 0,2 0-24 16,2-2-11-16,4 0-1 0,1 0-7 16,1 1 1-16,2 1 2 0,-3 0 2 15,-1 0-5-15,-6 5-4 0,-2 4 0 16,-5 0-7-16,-5 4-2 0,-1 1-2 0,-6 4 2 15,0 1 1-15,0 4-1 0,-11 0-3 16,-1 2-2-16,-1-2 0 16,-2-1-1-16,-2-2-4 0,-1-2 2 15,-1-2 3-15,0-3-1 0,2-2 0 0,2-4 3 16,-1-4 1-16,-1 0-2 0,4-3-1 15,2 0 2-15,1 0 1 0,6 0-4 16,0-3 3-16,1-2-2 0,3 0 2 16,0 2-3-16,0 0-2 0,0 3 2 15,1 0-1-15,5 0 0 0,4 0 2 0,5 3 0 16,0 7 2-16,4 2-3 0,0 2 0 15,6 2 1-15,-2-2 0 0,2 0-5 16,5 3-14-16,-3-1-33 16,4 0-26-16,-5-4-10 0,-7 0-187 0</inkml:trace>
</inkml:ink>
</file>

<file path=ppt/ink/ink12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4:50.10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 0 241 0,'-3'0'58'0,"1"1"3"0,-2-1-6 15,2 0-2-15,2 0-22 0,-2 0 1 16,2 1-2-16,0-1-11 0,0 0-7 15,0 3-7-15,2 1-4 0,9 1 10 0,5 2 4 16,5-1-4-16,5-1-2 0,3 1-6 16,5 0-2-16,1 0 2 0,-1 0-1 15,-5 1-2-15,-6 1 0 0,-6-1 1 16,-8 0-1-16,-5 1-7 0,-4 0 3 15,0 1 0-15,-9 2 4 0,-5 1-5 0,-5 0 1 16,-2 2 2-16,0-2 2 16,-2 1-1-16,0-2-1 0,4 1 4 15,2-2-2-15,6-3 0 0,1-3 0 16,8-2 0-16,-2 2 0 0,4-3-3 0,0 2-5 15,8 1 2-15,9 0 5 0,2 0 0 16,4-2 0-16,4 2 2 0,-2-1 0 16,1-1-3-16,5 1 0 0,-4 2 3 15,1-1-4-15,-5 2 3 0,-4 0-1 16,-5-1 0-16,-11 0 1 0,1 1-1 15,-4 0 1-15,-2 1 3 0,-7 3 2 0,-3-2-3 16,-5 0 0-16,2 0 1 16,-6 0 1-16,2 2-2 0,-4 0-2 15,0 0 0-15,2-2 1 0,0 0-1 16,4 1-2-16,2 3-20 0,1-2-36 0,5-3-31 15,3 1-166-15</inkml:trace>
</inkml:ink>
</file>

<file path=ppt/ink/ink12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4:52.37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136 0 4 0</inkml:trace>
  <inkml:trace contextRef="#ctx0" brushRef="#br0" timeOffset="271">136 0 184 0,'4'0'103'16,"-4"0"-40"-16,0 0 6 0,0 0-15 0,0 0-15 15,0 0-12-15,-8 0-1 0,-1 7-18 16,-4 8-1-16,-5 5 2 0,1 4 1 16,0 3 5-16,2 2-6 0,1 3 3 15,5 0-6-15,-1 2-2 0,5 3-1 16,3-2-3-16,2-1-1 0,0-2 0 0,7-3 6 15,7-6-7-15,5-3-4 0,4-2-1 16,2-6-2-16,5-3-4 0,-3-4 2 16,1-2 5-16,-5-3-7 0,-2 0 0 15,-4-6 8-15,-5-3 7 16,-1-2 0-16,-5-1 5 0,0 1 0 0,-6-1 6 15,0-1 3-15,0 0-1 0,-8-1-2 16,-7-2-2-16,0 4-2 0,-6-3-3 16,-2 8-1-16,0-1-5 0,-4 7-5 15,0 1 5-15,3 2-7 0,1 12-8 16,4 4 4-16,3 2-39 0,7-1-30 0,1-1-110 15</inkml:trace>
</inkml:ink>
</file>

<file path=ppt/ink/ink12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4:51.60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 50 170 0,'0'0'114'16,"0"0"-45"-16,0 0-14 0,0 0-11 16,6 0-6-16,3 0-18 0,3 0 11 15,5-3-11-15,2 1-7 0,4-1-3 16,2 1 3-16,3-1-1 0,5 0-1 0,-3 0-3 15,-3 0-3-15,0 0-4 0,-4 1-1 16,-2-1 2-16,-6 1-6 0,-2-1-22 16,-1 1-23-16,-6 1-25 0,-3-5-46 15,-3 0-128-15</inkml:trace>
  <inkml:trace contextRef="#ctx0" brushRef="#br0" timeOffset="259">28 91 127 0,'-13'10'253'0,"2"0"-203"0,7 0-2 16,4 0-20-16,0 1-1 0,4-1-2 15,11 2-11-15,2-1-9 0,6-1-2 16,2 2-2-16,0-2 2 0,1 0-4 16,1 1 1-16,-2-3 1 0,0 2 0 15,-3 1-1-15,-4-3-1 0,-5 1 3 16,-7-1-1-16,-2-2-2 0,-4 1 2 15,0-2 1-15,0 1 5 0,-8 0-2 16,-5-2 2-16,-7 3-2 0,3-4 0 16,-6 1-3-16,1 2-1 0,-3 1-1 0,2 0 1 15,4-2-6-15,2-2-11 0,3 0-16 16,7-1-31-16,-1 1-64 0,4 0-205 15</inkml:trace>
</inkml:ink>
</file>

<file path=ppt/ink/ink12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4:50.75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73 0 188 0,'4'2'188'16,"-4"1"-144"-16,0 0-2 0,0 1 12 16,0 3-4-16,0 6-4 0,-2 4-15 15,-4 2-14-15,-4 3-2 0,-1 1-5 16,1 2-5-16,1-1-2 0,-1 0-1 0,3-4-1 15,1-1 0-15,2-1-2 0,2-5 0 16,2-2-1-16,0 0-1 0,10-3 0 16,3-1 1-16,2-2 2 0,6-3-5 15,2-2 1-15,-2 0 0 0,4 0-6 16,0 0 6-16,0-7-6 0,-2-2-4 15,-2 1 8-15,1-2 2 0,1 0-3 16,0 2 4-16,-4-2 1 0,0 3-6 16,-5 0-9-16,-1 1 2 0,-3 1-13 15,-3 2-13-15,-1 1-35 0,-4-3-62 0,-2 1-108 16</inkml:trace>
  <inkml:trace contextRef="#ctx0" brushRef="#br0" timeOffset="221">212 151 13 0,'0'13'486'0,"0"0"-452"16,-2 7 16-16,-4 4 0 0,-1 0-11 15,-1 1-26-15,2 2-8 0,3 1-5 16,3 2 1-16,0 8-6 0,0 3-21 16,2 2-12-16,5-2 25 0,1-5-109 0,1-7-323 15</inkml:trace>
</inkml:ink>
</file>

<file path=ppt/ink/ink13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4:53.48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 0 206 0,'-2'1'73'16,"1"0"-14"-16,1 0 1 0,0-1-11 15,0 1-12-15,0-1-14 0,0 2-9 16,0 2-2-16,0 0-7 0,5 1 21 0,7-1-10 16,1 0-4-16,6-3 3 15,4 0 1-15,4-1 0 0,1 0-8 16,5 0-1-16,1 0-3 0,-1-2-2 15,-3-1-2-15,-3 1 3 0,-6 2-3 0,-4 0 0 16,-7 0 0-16,-5 0 1 0,-5 0-2 16,0 1-1-16,0 6 7 0,0 5-2 15,-11 5 6-15,-3 3-5 0,-6 0 0 16,-1 1-1-16,1 2-2 0,-1 0-2 15,2 6 2-15,-2 10 2 0,-7 5-6 0,-1-2 9 16,8-5 5-16,8-13-7 0,11-6-8 16,2 0-5-16,0-2-25 15,0-1-17-15,4-8-56 0,5-3-284 16</inkml:trace>
</inkml:ink>
</file>

<file path=ppt/ink/ink13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4:54.85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208 65 208 0,'0'-1'83'0,"0"-1"-11"16,2-2-20-16,-2 0-12 0,0-1-2 0,0-1-6 15,0-1-1-15,0 2-1 0,0 0-1 16,-2-3-10-16,-6 1-5 0,1 3-2 16,-7-3-1-16,1 7-6 0,-6 0-1 15,0 0-1-15,-2 8 0 0,-2 2-4 16,2 2 2-16,4 2 2 0,0-2-1 15,7 3-3-15,0-2-1 0,7 1 0 0,-1 3 2 16,4-1-2-16,0 2 0 0,7 1 1 16,5-2 0-16,1 3-1 15,6-1 0-15,0-1 0 0,4 0-2 16,-2-1-5-16,0 1 2 0,-4 0 2 0,-1-2 1 15,-5-1 0-15,-5-3-4 0,-2 1 2 16,-4-1 0-16,0 1-2 0,-4-2-1 16,-6-1 4-16,1-2 3 0,-3 1 2 15,-1-2 0-15,-2-1 1 0,3 0-2 16,1 0-1-16,3-4-3 0,2-2 1 0,1 0-2 15,-1 0 1-15,4 0 1 0,-4-1 3 16,5-6 3-16,-1-1-5 0,-2-3 2 16,2 1 2-16,2-2-1 15,0-3 0-15,0-1-4 0,9-1 3 0,9-1-2 16,3-2-2-16,5 0-1 0,1 0 3 15,2 1 0-15,1-1-1 0,-3 0 1 16,-4 0 4-16,-4 0-1 0,-8 3 1 16,-3 0 6-16,-4 2 9 0,-4 0-1 15,0 2-2-15,-8-1 4 0,-5 1-10 0,-3 3-3 16,-1 1-1-16,-4 1-5 0,4 7 2 15,-2 1-3-15,0 0-6 0,4 5-22 16,3 8-6-16,-1-3-52 0,0 3-189 16</inkml:trace>
</inkml:ink>
</file>

<file path=ppt/ink/ink13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4:55.69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193 48 180 0,'4'0'88'0,"-3"0"-38"15,1-3 6-15,0-2-8 0,-2 1-1 0,0-1-10 16,0 1-12-16,0 2 3 0,0-3-5 16,0 2-5-16,0-2 1 0,-2 0-3 15,-5 2-2-15,-1 0-2 0,0 3-4 16,1 0-5-16,-5 0 3 0,-3 4-3 15,-2 6 0-15,-2 5-3 0,-2 4 2 0,2 3 3 16,-2 4-1-16,2 2 0 0,5-1-1 16,5-1-1-16,5 0-2 15,4-4-1-15,0-5 0 0,6 1 0 16,7-6 0-16,8-2-2 0,2-5 4 0,6-5-3 15,5-1-4-15,2-15-4 0,2-3 1 16,-3-3-5-16,1-1 5 0,-9 1-4 16,-2 0 5-16,-5 4 9 0,-8 3-1 15,-4 5 0-15,-5 2 2 0,-3 5 4 16,0 0 5-16,-2 2 3 0,-5 1-3 0,-5 0-4 15,-1 7-6-15,0 8-2 0,-1 2 3 16,-1 4 2-16,4 5-3 0,-3 0-2 16,1 0 5-16,1 0 2 15,5-4-2-15,-1 1-4 0,4-3 0 0,2-2-2 16,2 1 4-16,0 0-8 0,4-2-27 15,4-2-44-15,1-6 3 0,-3-1-297 16</inkml:trace>
</inkml:ink>
</file>

<file path=ppt/ink/ink13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4:56.38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 0 157 0,'0'0'64'16,"2"0"-18"-16,-2 0 11 0,2 0-7 0,-2 0 2 16,2 0-10-16,0 3-3 15,0 1 5-15,-2 4-11 0,2 3 1 16,0 3 2-16,-2 1-11 0,0 3-6 15,0 3-1-15,0-1-11 0,-4 0-1 0,4 2-2 16,-4 0-1-16,0 5-4 0,0 1 2 16,-1-2 1-16,1-2 1 0,4-7-12 15,0-4-12-15,0-1-19 0,4-2-22 16,5-8-33-16,-1-2-143 0</inkml:trace>
  <inkml:trace contextRef="#ctx0" brushRef="#br0" timeOffset="359">370 85 295 0,'0'-7'134'0,"-8"2"-95"0,-1 2 10 15,-3 1-8-15,1 1-2 0,1 1-7 16,1 0-13-16,1 0-2 0,1 5-8 15,-3 4-6-15,2 4-1 0,-1 0-2 0,-1 7 1 16,1-2 1-16,3 4 0 0,4-1-2 16,0 1-2-16,2 0 2 15,2-4-1-15,10 0-1 0,1-2-1 16,6-1 1-16,2-4-11 0,4-4 2 0,0-4 9 15,3-3-14-15,-1-3-1 0,-2-7 12 16,-2-3 3-16,-2-2 2 0,-8 1 0 16,-2-3 1-16,-3 2-1 0,-6-1 7 15,0 3 1-15,-2 0 6 0,0-2-5 16,-12 3 4-16,3 0-4 0,-4-1-4 0,-3 1-6 15,-1-1 3-15,0 2-3 0,-4-1-6 16,4 2-22-16,2 4-11 0,3 6-42 16,-1 0-81-16,1 9-190 15</inkml:trace>
</inkml:ink>
</file>

<file path=ppt/ink/ink13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4:59.34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98 84 0,'1'0'264'0,"1"0"-148"15,-2 0-81-15,0 0 12 0,2 5 3 16,-2 3-5-16,6 6-5 0,-6 3-19 15,0 2-2-15,0 1-5 0,0 2-3 16,0 1-8-16,-2-3-2 0,0 1 1 0,2-5-1 16,0-1-1-16,0 0-4 0,0-5-17 15,0-1-13-15,10-4-32 0,1-5-34 16,-1-1-98-16</inkml:trace>
  <inkml:trace contextRef="#ctx0" brushRef="#br0" timeOffset="443">242 55 103 0,'6'-5'350'0,"-3"-2"-306"15,5 2-25-15,4-3 23 0,3 1-3 16,6 0-14-16,-4 1-16 0,8 1-4 15,-2 2 6-15,-2 3-11 0,-4 0 3 0,-4 5-1 16,-3 5-1-16,-6 3-1 0,-4 6 0 16,0-1-4-16,-8 2 2 15,-5 2-6-15,-5-4 6 0,1 4 1 16,-2-5 3-16,0 1-3 0,0-1 1 15,6-4 2-15,1-1-1 0,5-8-1 0,5-1 0 16,0-1 1-16,2-1 1 0,0-1-2 16,0 0 0-16,0 0-2 0,4 0-4 15,7-5-1-15,4 0 7 0,0 0 0 16,3 2-1-16,-1 1-6 0,-2 2-3 15,4 0-2-15,0 0-8 0,-3 4 12 0,-1 4 6 16,-2 0-15-16,-7 2 1 0,-4 0 14 16,-2-1-5-16,0 2 6 15,0 0 2-15,-4 0 1 0,-6-1 2 16,1 0 10-16,-3-2-1 0,-1 2-2 0,2-3 3 15,-1 1-3-15,1 0-6 0,-1-2-3 16,3 1-2-16,-3-1-1 0,1-1-10 16,1 1-34-16,-1-2-52 0,-3 3-254 15</inkml:trace>
</inkml:ink>
</file>

<file path=ppt/ink/ink13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4:58.36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59 249 0,'2'0'129'0,"-1"0"-93"0,-1 0 27 15,0 0-1-15,0 0-9 0,4 0-20 16,0 7-11-16,0 4 6 0,0 5-5 16,-2 2-11-16,-2 2-1 0,0 0-4 15,0 0 0-15,0 0-6 0,0-3 1 16,0-1 0-16,0-2-4 0,2-3-10 15,1-2-14-15,3-2-24 0,2-5-42 16,1-2-42-16,-1 0-224 0</inkml:trace>
  <inkml:trace contextRef="#ctx0" brushRef="#br0" timeOffset="339">244 22 399 0,'11'-4'61'0,"8"1"-14"0,4-4 4 15,4 4-15-15,-4 0-14 0,2 3-2 0,-2 0-7 16,-4 0-8-16,-4 6-2 0,-4 4 1 16,-3 2-1-16,0 5-1 0,-6-1-1 15,-2 3 6-15,-2 1-3 0,-15 0-2 16,-6 2-1-16,0 0 0 0,-2-1-2 15,-2-3-1-15,1 0 0 0,3-4 4 0,4-4 0 16,1-3-1-16,5-4 0 0,3-1 1 16,5-2 0-16,3 0 1 15,2 0-2-15,0 0 1 0,0 0-2 16,0 0-2-16,0 0-3 0,4 0-1 0,3-1 0 15,5 0 3-15,1 1-5 0,2 0 5 16,6 0 1-16,-2 0-11 0,2 6-12 16,6-1-25-16,2 2-32 0,3-4-12 15,-5 0-36-15</inkml:trace>
</inkml:ink>
</file>

<file path=ppt/ink/ink13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4:57.48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 28 97 0,'2'-2'182'0,"0"2"-98"0,-2-2-21 16,4 2-9-16,-4 0-8 15,0 0-7-15,0 0-9 0,0 0-3 16,0 0 0-16,0 3-4 0,0 4-12 15,0 4-3-15,0 5 6 0,0 6 3 0,0 1-10 16,0 2 0-16,-2 2 0 0,-2-1-3 16,2 0-4-16,0-1 0 0,0-3 1 15,2-2-2-15,0-1-10 0,0-3-8 16,0-3-11-16,6-3-29 0,4-9-37 15,1-1-101-15</inkml:trace>
  <inkml:trace contextRef="#ctx0" brushRef="#br0" timeOffset="218">374 0 103 0,'6'0'386'0,"-6"0"-305"0,0 0-44 16,0 4 4-16,0 5 2 0,0 6-21 15,0 2-14-15,-8 6-5 0,1 1 6 0,-3 2-1 16,1 4-6-16,-1 3-1 0,1-1 1 16,-1 1-1-16,6-2-8 15,-1-1-25-15,5 4-26 0,0 2-2 16,-2-3-118-16,0-4-2 0</inkml:trace>
</inkml:ink>
</file>

<file path=ppt/ink/ink13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5:01.77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46 35 10 0,'2'0'309'0,"-2"0"-208"0,0 0-52 16,0 0 16-16,0 0-5 0,0 0-19 16,0 0-12-16,0 0-12 0,0 2 0 15,0 5-7-15,0 8 0 0,0 3 8 16,0 4 0-16,-2 2-2 0,-2 2-1 15,-3-1-5-15,1 3-1 0,0-1-4 0,1-1-2 16,-1-3-1-16,0-2 1 16,4-4-1-16,0-4-1 0,0-3-2 15,2-4 0-15,0-1-3 0,0-2-12 16,0-1-15-16,6-2-17 0,8 0-14 0,3-17-50 15,0-3-192-15</inkml:trace>
  <inkml:trace contextRef="#ctx0" brushRef="#br0" timeOffset="687">304 62 259 0,'-8'2'113'15,"1"1"-63"-15,-1 0 19 0,0 0-12 16,3 1-3-16,3-3-15 16,0 3-8-16,2-2-5 0,0-2-2 0,0 0-10 15,0 0-8-15,0 0-5 0,2 0-3 16,11 0-6-16,8 0 11 0,10 0 1 15,3-7-1-15,2-5-1 0,2 2-1 16,1-2 0-16,2 0-1 0,0 1 1 16,-9 1-2-16,-3 4-8 0,-14 2-6 0,-4 4 6 15,-7 0-15-15,-2 0-10 0,-2 0-2 16,-4 0 10-16,-7 8-4 0,-6 2-24 15,-4 1 2-15,0 0 15 0,-2 1-16 16,-4 0-34-16,0-1-26 16,-3 0 61-16,-1 0 35 0,3-2 35 0,3 4 42 15,6-5 30-15,3 0 11 0,7-4-29 16,3-4-22-16,4 3-11 0,2-3-10 15,0 0-10-15,0 3-18 0,10 0 8 16,-3 1 9-16,7-2 0 0,-1 0-12 16,4 0 0-16,2 1-5 0,1-1 0 0,-1 3 1 15,2-2-1-15,0 3 0 0,-6 1-3 16,0 2-2-16,-2 1-11 0,-1 1-7 15,-4 2 8-15,-1 2-12 0,-1 1 21 16,-6-2 2-16,0 0-13 0,0 0 16 16,-6-3 1-16,0 0 1 0,-3-1 5 15,1-4 19-15,-3 1 7 0,-3-4 4 16,3-1-5-16,-2 1-5 0,-4-3-9 15,1 0-1-15,-3 0-3 0,0 0-7 16,0 0-2-16,0 0-3 0,2 0-2 0,1 0-1 16,9 0-8-16,-1 0-11 0,6 0-15 15,2 2-46-15,-7 3-88 0,-1 4-251 16,0 2 393-16</inkml:trace>
</inkml:ink>
</file>

<file path=ppt/ink/ink13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5:00.48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23 0,'6'0'81'16,"-2"0"98"-16,0 7-106 0,1 1 5 15,1 0-17-15,-2 0-5 0,2 4-4 16,-5 0-8-16,3 3-17 0,-2 1-3 0,-2 2-5 16,0 1-10-16,0 1 0 0,0-1-1 15,0 0-3-15,0-3-2 0,-6 0 1 16,5 0-4-16,-1-2 1 0,-2-2 2 15,2-1-2-15,0-4-8 0,2-2-15 16,0-2-14-16,0-1-27 0,4-2-41 0,5-5-91 16,1-7-138-16</inkml:trace>
  <inkml:trace contextRef="#ctx0" brushRef="#br0" timeOffset="296">353 11 431 0,'0'7'31'15,"-9"6"-13"-15,-5 1 25 0,1 6 3 0,0 1-19 16,-1-1-13-16,5 0-6 16,-1-1 1-16,4-2-3 0,1-4-4 15,5-1-3-15,0-2 2 0,0-2-2 16,0-2 1-16,5-1 0 0,5-3-1 0,3-2 0 15,3 0 3-15,8-2 0 0,1-9-2 16,4-3-2-16,-2 1-3 0,1-1-1 16,-1 3-4-16,0 0 5 0,-5 1-6 15,5 1 2-15,-4 1 5 0,-4 0 3 16,-5 2 1-16,-7 2-11 0,-3 4-15 0,-2-1 8 15,0 1-10-15,-2 0 0 0,0 0-19 16,0 1-32-16,-10 3-167 16</inkml:trace>
  <inkml:trace contextRef="#ctx0" brushRef="#br0" timeOffset="516">494 62 481 0,'0'13'84'16,"-5"6"-43"-16,-1 4 16 0,0 0-13 15,1-1-10-15,-1-3-27 0,6-2-7 0,0 3-1 16,0 1-2-16,0 1-5 0,6 1-4 15,1 0-48-15,-3-5-19 0,0-3-143 16</inkml:trace>
</inkml:ink>
</file>

<file path=ppt/ink/ink13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5:08.87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 0 171 0,'2'0'98'16,"-2"0"-69"-16,1 0 20 0,-1 0-2 0,0 0-17 15,0 0-12-15,0 0-9 0,0 0 6 16,0 0 0-16,0 0-6 0,0 0-4 16,0 0-1-16,0 0-1 0,0 0 2 15,0 0-4-15,0 0-1 0,0 0 0 16,0 0 0-16,0 0 2 0,0 0-2 15,0 0 1-15,0 0 2 0,0 0 1 16,0 0 3-16,0 0 0 0,0 1 7 16,0 1-1-16,0 3-9 0,0 6-4 15,0 2 19-15,0 4-3 0,2 2-13 0,-2 0 0 16,0 3 1-16,0 0-2 0,0 0 2 15,0 2-3-15,0-1 4 0,0-1-2 16,0 0-2-16,0-2 0 0,0-3-1 16,0 0 2-16,0-2-2 0,0-5 0 15,0 1 0-15,0-5-5 0,4-1-20 16,0-2-21-16,2-3-16 0,-2 0-47 15,-3 0-133-15</inkml:trace>
</inkml:ink>
</file>

<file path=ppt/ink/ink14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5:09.55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163 23 42 0,'2'0'90'0,"-2"0"-66"0,2 0 1 16,-2 0 32-16,0 0 4 0,0 0-14 0,0 0-12 16,0 0-1-16,0 0-2 0,0 0-10 15,0 0-5-15,0 0-3 0,0 0-1 16,0 0-3-16,0 0 2 0,0-2 5 15,0 1 6-15,0-2-10 0,-2 0-7 16,-4 2-1-16,-2-2 2 0,1 3-1 0,-3 0-3 16,-1 0 0-16,-3 0 1 0,1 4-2 15,-2 3 2-15,0 3-1 16,-1 1 0-16,5 1 2 0,-3 3-1 15,5 3-2-15,-1-1-2 0,7 4 1 0,1 0-3 16,2 0-1-16,0 0 3 0,11-2 0 16,2-1-1-16,5-2 0 0,5-2-2 15,-1-3-6-15,3-5-4 0,0 0-3 16,4-6-4-16,-5 0 3 0,1 0 1 15,-4-7 4-15,-2-1 8 0,-3-4 3 0,-3-1-2 16,-2-2 3-16,-3-1 3 0,0 0-3 16,-3-1 3-16,-3 1 1 0,-2-1 6 15,0 0 3-15,0-2-2 16,-7-2 3-16,-5 0 1 0,3 1-6 15,-3 3-5-15,3 4 1 0,-1 5 0 0,2 4-2 16,1 3 0-16,1 1-3 0,-1 0-5 16,3 10-6-16,0 3-15 0,4 1-21 15,0-1-25-15,0-1-90 0,0-2-139 16</inkml:trace>
</inkml:ink>
</file>

<file path=ppt/ink/ink14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5:10.19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134 51 76 0,'3'-2'124'0,"-1"-1"-83"0,4-1 8 16,-6 0-3-16,2 2-3 0,-2 0 5 15,0 0-9-15,0-1-8 0,0 2 1 16,0-1-6-16,-2 1-6 0,-2 0-5 16,-2 1-3-16,1-1-1 0,1 1-2 15,-2 0-2-15,0-1-1 0,-1 1 0 16,-3 0 0-16,3 0-5 0,-3 0 4 15,-1 0 2-15,1 4-1 0,-1 2-1 16,-1 4-1-16,3-1 0 0,1 6-2 16,-1-1-2-16,3 1 0 0,4 3 0 0,0 1 1 15,2-3-3-15,2 3 1 0,7-3 1 16,5 0-1-16,3-3-1 0,4-3 0 15,0-1-9-15,2-5-2 0,0-1-3 16,2-3-9-16,-3 0 10 0,1 0 3 16,0-10 7-16,-2 0 3 0,-2-2 2 15,-3-2 1-15,-5-1-1 0,-1-1 1 16,-5 0 2-16,-5 1 7 0,0 1 8 15,0-1-3-15,0 1 3 0,-5-2-7 16,-3 1-2-16,-2 0-5 0,-1 1-1 16,-1 3 0-16,1 1-4 0,1 7 1 0,3 1 1 15,-1 2-3-15,2 0-7 0,-1 8-16 16,-1 5-23-16,1-1-42 0,-1-4-112 15</inkml:trace>
</inkml:ink>
</file>

<file path=ppt/ink/ink14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5:10.82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153 84 119 0,'-4'-4'59'0,"2"1"-8"15,2 0 1-15,0 0-17 0,0 1 4 0,0-2-8 16,0 0-4-16,0 0 1 0,0 0 10 16,-2 1-10-16,2-1 0 0,-3 1-4 15,1 0-2-15,-2 0-1 16,-4-1-5-16,1 4-4 0,-5-3-1 0,3 3-3 15,-3 0 0-15,-1 0-4 0,3 5 5 16,-3 3-1-16,3 2-1 0,-3 3-5 16,3 2 1-16,1 2 0 0,1 1-1 15,8 0-3-15,0 2 1 0,0-2 1 16,8 0-1-16,3-2-2 0,5-2 2 0,5-4 0 15,0-3 0-15,3-1-6 16,1-3 0-16,0-3-3 0,-2 0-1 0,0-4 4 16,-4-7 3-16,0 0 1 0,0-3 0 15,-2 0 2-15,-3-1 0 16,-3 0 3-16,-1-1-2 0,-5 1-1 0,-5 0 7 15,0 1-2-15,0 1 4 0,-7-1-5 16,-1-2 1-16,-5 4-1 0,1-4-1 16,-1 3-3-16,-1 3 1 0,1 5 1 15,4 3-2-15,-1 2-3 0,1 4-1 16,3 9-9-16,-2 3-25 0,2-1-41 0,-1-3-72 15</inkml:trace>
</inkml:ink>
</file>

<file path=ppt/ink/ink14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5:11.48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156 34 96 0,'0'-2'89'0,"0"2"-51"16,0 0 7-16,0-3 6 0,0 0-6 0,0 3-13 15,0-3-12-15,0 2 5 16,0-1 2-16,0 1 1 0,0-2 8 15,0 1-7-15,0-1-6 0,-3 0 3 16,-5 2-6-16,0 1-1 0,-1 0-8 0,-5 0 2 16,-1 2-5-16,0 5-1 15,0 2-1-15,1 0 0 0,1 1-1 0,0 4-2 16,3 1-2-16,2 3 0 0,1 3-1 15,5-1 0-15,2-1-2 0,0 0 3 16,6-1-1-16,5-3-2 0,4-2 1 0,2-2-1 16,6-3 2-16,6 1-2 0,0-5-3 15,1-4-7-15,4 0 13 16,-1 0-14-16,-1-3 12 0,-1-6-2 15,-3-2 2-15,-5-1 2 0,-2-1-2 16,-5-3 4-16,-7 3-2 0,-5-3 12 0,-4 0 1 16,-2 2 3-16,-6-3 0 0,-3 2 0 15,-4-1-8-15,-1-1 1 0,-5 1-5 16,-1 0-1-16,-1 2-2 0,-4 4-1 15,2 7 0-15,2 3-2 0,4 1 0 16,4 11-2-16,2 3-15 0,5 4-17 0,0-2-17 16,3-1-56-16,-1-4-139 0</inkml:trace>
</inkml:ink>
</file>

<file path=ppt/ink/ink14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5:12.73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349 0 104 0,'0'1'229'0,"0"-1"-180"16,0 0 3-16,0 0 9 0,0 0-31 15,0 0-10-15,0 0-17 0,2 0-3 16,0 3-2-16,-2 3 0 0,0-1 3 15,0 2-1-15,2 0-3 0,-2 0-7 0,2 0-13 16,0 1-13-16,1-3-32 0,-3-2-75 16,0 0-119-16</inkml:trace>
  <inkml:trace contextRef="#ctx0" brushRef="#br0" timeOffset="140">340 145 24 0,'1'4'157'15,"-1"-4"-21"-15,2 0-114 0,-2 0 7 16,0 2 12-16,2 1-29 0,0 1-19 0,2 6 7 15,2 2-1-15,-6 3-49 0,4-2-64 16,-4 2-114-16</inkml:trace>
  <inkml:trace contextRef="#ctx0" brushRef="#br0" timeOffset="771">0 442 10 0,'4'-3'258'16,"0"0"-188"-16,-4 2-27 0,3 0 17 15,-1 0-21-15,0 1-13 0,-2 0-14 16,0 0 2-16,4 0-2 0,-2 5 15 15,2 5-12-15,-2 2 1 0,0 4-4 16,-1 3-5-16,-1 2 3 0,0 2-4 0,0 0-2 16,0 2 0-16,2 1-3 0,-2-3 1 15,2 1-2-15,2-3 0 0,-2 0 0 16,-2-1 1-16,2-2-2 0,0-3-11 15,2-3-13-15,3-2-16 0,1-4-11 16,1-5-26-16,3-1-60 0,-1-6-121 0</inkml:trace>
  <inkml:trace contextRef="#ctx0" brushRef="#br0" timeOffset="1195">429 438 12 0,'8'-3'-10'0,"-6"-2"228"0,-2 2-159 16,0 2-10-16,2 1 24 0,-2 0-15 16,0 0-25-16,0 0-11 15,0 0-6-15,0 0-2 0,0 9-3 16,-4 4-4-16,-4 8 2 0,1 3 4 0,-3 2-1 15,-1 3 1-15,-1-2-7 0,5 3 1 16,-1-1-1-16,0 0-4 0,3-2 0 16,1 1-2-16,4-2 1 0,0-2-1 15,5 1-3-15,7-5 3 0,3-2 0 16,6-4-2-16,2-4-3 0,4-4 2 0,1-4-8 15,1-2 3-15,0 0-7 0,-3-11 7 16,-1-2 6-16,-2-4-2 0,-4 1 3 16,-2-1 2-16,-5 2 2 15,-8 0 0-15,-3-1 4 0,-1 0 10 0,-1 0 3 16,-9 1-5-16,-1-1 1 0,-3 3-3 15,3 1-1-15,-4 4-2 0,-1 3-2 16,1 4-7-16,-2 1 2 0,0 0-4 16,-2 8-1-16,3 7-1 0,3 2 0 15,0 1-16-15,7 2-32 0,0-4-31 16,0 1-123-16</inkml:trace>
</inkml:ink>
</file>

<file path=ppt/ink/ink14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11:47.25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0 115 14 0,'0'0'21'16,"0"0"6"-16,0 0-1 0,0 0-3 16,0 0 3-16,0 0 2 0,0 0 7 15,0 0-3-15,0 0 0 0,0 0-1 16,0 0-6-16,0 0 1 0,0 0-3 0,0 0 2 15,0 0-5-15,0 0-1 0,0 0-1 16,0 0-3-16,0 0-1 16,0 0-2-16,0 0 0 0,0 0 1 15,0 0-4-15,0 0-4 0,0 0 3 0,0 0 3 16,0 0 3-16,0 0-5 0,0 0 1 15,0 0-1-15,0 0-4 0,0 0 2 16,0 0 3-16,0 0-2 0,0 0 0 16,0 0-1-16,0 0 3 0,0 0 1 15,0 0-3-15,0 0-2 0,0 0 4 0,0-1 1 16,2 0-4-16,2-1 1 0,-2-1-1 15,2-3 0-15,0 0-12 0,3-3 0 16,1 1 6-16,2 0 0 16,3 0-2-16,2 0-1 0,2 0 4 0,4 0 2 15,0 0-4-15,2 0 0 0,0 1 3 16,0 1 1-16,-2 2-4 0,-2 1-2 15,2 1 1-15,-2 2 3 0,-4 0-4 16,1 0-2-16,-3 5 3 0,2 3 2 16,-1 1-1-16,-1 1-3 0,-3 3 4 0,1-1 1 15,-3 1-1-15,-1 3-2 0,-1-3 3 16,-2 2 0-16,0 0-3 0,-4-1 1 15,0 1 1-15,0 3 1 0,0 0 3 16,-10 2 9-16,-3 0-13 0,-3-1 3 16,-1-2-2-16,-8-1-3 0,3-1 6 15,-3-4 1-15,-4 1-6 0,2-1 0 16,1 0 0-16,-5-1-2 0,1 0-5 15,7-3 2-15,-2 1 1 0,6-3-2 16,4-1 0-16,1-3 1 0,7 1-1 0,3-2 5 16,2 0-1-16,2 0 0 0,0 0 2 15,0 0-1-15,0 0-7 0,4-2-6 16,5-2-3-16,8-2 6 0,6-1 10 15,2 0-6-15,2 1 5 0,3 4 4 16,5 0 1-16,1 2 0 0,2 0 6 16,-2 0-2-16,-5 0 0 0,-6 6-6 15,-4 1 0-15,-4 0 2 0,-4-1-4 16,3 2-1-16,-3 0 5 0,-2-1 3 15,-3 0-2-15,0 2-5 0,-3-4 2 16,-1 0 0-16,2 1-5 0,2 0-5 0,1 2 0 16,4 0-4-16,3-2-5 0,1-2-40 15,0-2-49-15,0-2-61 0</inkml:trace>
</inkml:ink>
</file>

<file path=ppt/ink/ink14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11:51.78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4 96 0,'0'0'61'16,"0"0"-27"-16,0 0 12 0,0 0 4 0,0 0-10 15,0 0-16-15,2-1 0 0,-2 0 5 16,2 1 0-16,-2 0-5 0,0 0-2 16,0 0 3-16,0 0-3 0,0 0-5 15,0 0 1-15,0 0-1 0,0 0 0 16,0 0-10-16,0 0 1 0,0-1 4 0,0 0-6 15,0 1 0-15,0 0-3 0,0 0 3 16,0 0-1-16,0 0-5 0,0 0 0 16,0 0 1-16,0 0-1 0,0 0-8 15,0 2-2-15,0 5 1 0,6 6 3 16,-1 3 18-16,-1 3-6 0,4 1-2 15,-4-1-1-15,-1 2-4 0,3-1 2 16,-2 0 3-16,-2 0-2 0,2-2-3 16,-1-1 2-16,-1-1-1 0,0 0 3 15,0-1-4-15,-2-3 1 0,0-1 3 16,0-2-1-16,2-2-4 0,0-4 2 0,-2 0 2 15,2-2-2-15,-2 1 0 0,2-2 0 16,-2 1 2-16,0-1-4 0,0 1-5 16,0 1-11-16,0-1-9 0,4 1-28 15,-1 2-46-15,-1-4-52 0</inkml:trace>
</inkml:ink>
</file>

<file path=ppt/ink/ink14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11:52.55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109 0 129 0,'0'0'84'0,"-2"0"-41"16,0 0 2-16,0 0-19 0,-2 0 4 15,2 0 7-15,-2 0-2 0,1 0-7 16,1 0 0-16,0 0-2 0,-2 0-5 15,2 0-6-15,2 0 0 0,0 0-3 16,0 0-2-16,-2 0 0 0,2 0-7 0,0 0 4 16,0 0-1-16,0 0-4 0,0 0-3 15,0 0 1 1,0 0-1-16,4 0-7 0,5 5 4 0,5 4 14 15,3 1-1-15,6-5-3 0,4 0 7 0,3-3-9 16,3 1-1-16,3-2 0 0,-6 1 0 16,-5-1-4-16,0 1 2 0,-6-1-1 15,-4-1-1-15,-1 1 2 0,-7 0 0 16,-5 0-3-16,0-1-8 0,0 0 2 15,-2 0 0-15,0 3-7 0,0-2-4 0,0 0 3 16,-4 2-5-16,-3 2-14 0,-3-1-13 16,-1 0-6-16,-3 1-10 0,-1-4-82 15</inkml:trace>
  <inkml:trace contextRef="#ctx0" brushRef="#br0" timeOffset="290">0 265 8 0,'0'5'311'0,"0"-1"-284"15,0-4-19-15,0 0 50 0,4 0 4 16,7 4-29-16,4-1 11 0,6 1-3 15,8-2-12-15,2-2-2 0,5 0-10 16,4 0-4-16,2 0-2 0,0 0-2 16,-2 0-8-16,-4-3-3 0,-3 3 4 15,-7 0 0-15,-3-1-4 0,-9 1-1 0,-5 0-7 16,-3 0-8-16,-2 0-7 0,-4 0-10 15,2 0-15-15,-2 0-28 0,0 0-42 16,0 0-130-16</inkml:trace>
</inkml:ink>
</file>

<file path=ppt/ink/ink14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11:59.72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103 24 50 0,'0'0'79'16,"0"0"-43"-16,0 0-3 0,0 0 6 15,0 0 3-15,-2 0-11 0,2 0-8 16,0 0 0-16,0 0 1 0,0 0 0 15,0 0 3-15,0 0-2 0,0 0 0 16,0 0-1-16,0 0-1 0,0 0-7 0,0 0-1 16,0 0 4-16,0 0 2 0,0 0-7 15,0 1-4-15,0-1 5 0,0 2 1 16,0-2-7-16,0 0-1 15,-3 0-7-15,3-3-1 0,-2 3 4 0,2 0 0 16,0-3-2-16,0 3-2 0,2-1-5 16,5 0-2-16,8-1-5 0,12 0 15 15,8-2-3-15,5-1-1 0,-4 3 3 16,-4 0 1-16,-5 2-2 0,0 0-2 15,-4 5 1-15,-2 5 0 0,-8 0-3 16,0 2 2-16,-5 7 0 0,-2 4 2 0,-3 4 2 16,-3 3 0-16,-3 1 3 0,-9 0-4 15,-5 1 1-15,-4 1-2 0,-2 0 3 16,-4 1-2-16,-1-2 6 0,-3-2-15 15,-3 0 7-15,-2-7 1 0,-2 0-2 16,3-3 0-16,7-5 2 0,5-2-2 16,5-4-5-16,3-3-1 0,4-1 6 15,1-2-4-15,-1-1-1 0,5-2 3 16,2 0 4-16,4 0-1 0,0 0-4 15,0 0 3-15,0-2 1 0,0-1-3 0,8-1-4 16,0 0-4-16,5 1 4 0,6 0 4 16,2 2-3-16,6 1 4 0,3 0 4 15,3 0 1-15,3 0-3 0,0 4 3 16,2 1 2-16,0 1 2 0,-3-1-6 15,-3-2 1-15,-5 1 2 0,-4-1-2 16,0 0-5-16,-2-2 1 0,-2 2-2 0,0-1-13 16,-6 1-41-16,-1-3-77 15,-3 0-152-15</inkml:trace>
</inkml:ink>
</file>

<file path=ppt/ink/ink14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13:03.26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344 72 23 0,'0'0'82'0,"0"0"-60"16,0 0 0-16,0 0 3 0,0 0 3 16,0 0-6-16,0 0-6 0,0 0 0 15,0 0 0-15,0 0-2 0,0 0 1 0,0 0 2 16,0 0 6-16,0 0 0 15,0 0 3-15,0 0-1 0,0 0-7 16,0 0-6-16,0 0-5 0,0 0-1 16,0 0-2-16,0 0-1 0,0 0 0 0,0 0-1 15,0 0 2-15,0-2 3 0,0-1 0 16,0 1-2-16,0 0 2 0,0-1 0 15,0 2-1-15,0-1 1 0,0 2 2 16,0-4-2-16,-2 1 0 0,-1 2-4 16,3-2 2-16,-2 0 2 0,-2-1 0 0,0 1-2 15,4 0 1-15,-8-2 0 0,5 0 0 16,-3 1 2-16,-2-1-6 0,-1 2 2 15,-3-1 3-15,3 0 0 16,-3 2-5-16,1 2-4 0,-4 0 2 0,-3 0 0 16,1 0-2-16,0 2 1 0,0 2 4 15,0 3-2-15,3 1-1 0,-1 0 0 16,-2 0 1-16,2 3 1 0,1 2-2 15,-1 1 0-15,5 2 1 0,-1-1-1 16,1 1 2-16,5 2-4 0,-3 3 3 16,2-2 0-16,1 1-3 0,3 2 2 0,0-4 1 15,2 4-1-15,0-1-1 0,0 0 3 16,0 0-3-16,4 1 3 0,-2-5-3 15,-1-1 0-15,3-3 1 16,0 1 2-16,0 1-4 0,4 1 2 0,-1-3 0 16,3 3 3-16,-1-5-5 0,3 1 1 15,-1-1 0-15,4-2 1 0,3-1 1 16,3 2-5-16,-2-6 0 0,5-1 5 15,-1-3-3-15,0 0-2 0,2 0 4 16,0 0 0-16,2-6-2 0,-5 0 2 0,-1-1-1 16,0 0-4-16,-3 0 2 0,-1-4 2 15,2 2 0-15,-4-2 2 16,-3 0-2-16,1-1 3 0,-4-2-1 15,-1-1 3-15,4 0-3 0,-5-3-1 0,3 2 3 16,-3 0 3-16,-3 0 9 0,2 0-2 16,-2-1-4-16,1-3 1 0,-1 2-8 15,0-1 5-15,-2 0-1 0,0 0-1 16,0-1-2-16,-2 1 0 0,0 1 4 15,0 0-2-15,-4 4-4 0,-6 2 2 0,-1 2 0 16,-2 1-3-16,-6 0-3 0,-1 2-1 16,-2 3-1-16,-3 3-2 0,-4 1-9 15,2 0-7-15,-1 11-9 16,3 5-22-16,0-2-65 0,-3 1-160 0</inkml:trace>
</inkml:ink>
</file>

<file path=ppt/ink/ink15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13:04.10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292 112 76 0,'0'-8'95'16,"0"1"-49"-16,0 1 1 0,0-1-1 15,0 3-1-15,0-3-4 0,0 2-7 16,-2-2-2-16,0 1-7 0,-4-1-2 16,2 1 0-16,-2 2-5 0,-1 1 0 0,1 1-3 15,-3 0 0-15,-1 1 1 0,-1 1 2 16,-3 0-12-16,-5 0-4 0,0 0 1 15,-4 7-1-15,2 0 0 0,2 5 6 16,-4-1-1-16,4 3-3 0,0 4 0 16,4 1-1-16,1 1 2 0,3 1-5 0,5 0-1 15,1 2 1-15,5 5 0 16,-2-2-1-16,2 3 2 0,0-2-2 15,3 0-1-15,7-3 0 0,3-2 2 16,5 0-2-16,4-1-2 0,1-3 5 0,2-1 1 16,0-7 0-16,5-4-13 0,-1-1 3 15,5-5 4-15,-1 0 2 0,5 0-4 16,2-2-2-16,0-6 2 0,2 0 7 15,-2-3 1-15,-7-1-2 0,-5 0 2 16,-9-1 0-16,-1 1 3 0,-5 0 0 0,0-2 3 16,-5-1 3-16,-2-4-1 0,-3-2 7 15,-3-3-2-15,0-2-3 16,0-3-6-16,-7-4-3 0,-3-3 4 15,-5-3-1-15,-2 2-6 0,-6 5 1 0,0 4-1 16,0 10-1-16,4 3-2 0,2 8-5 16,3 5-9-16,1 2-1 0,2 4-21 15,-3 11-39-15,-1 3-93 0</inkml:trace>
</inkml:ink>
</file>

<file path=ppt/ink/ink15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13:18.82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35 54 13 0,'0'0'13'0,"0"0"-6"16,0 0-5-16,0 0 0 0,0 0-2 0,0 0 8 16,0 1-2-16,0-1 54 0,0 0-5 15,0 0-25-15,0 0 6 0,0 2 3 16,2-2-9-16,0 0-10 0,-2 0-8 15,0 0-1-15,0 0 5 0,0 0 1 16,0 0-5-16,0 0 5 0,0 0 0 16,0 0 0-16,0 0-4 0,0 0 3 15,0 0-3-15,0 0-2 0,0 0-4 16,0 0-1-16,0 0 0 0,0 0-1 15,0 0-4-15,0 0 4 0,0 0 3 0,0 1-3 16,0-1 1-16,0 0 0 0,0 0 5 16,0 0-4-16,0 0-3 0,0 0 2 15,0 0 1-15,0 0-2 0,0 0 2 16,0 0-4-16,0 0 3 0,0 0-1 15,0 0 0-15,0 0-1 0,0 0 0 16,0 0 2-16,0 0-3 0,0 0 1 16,0 0 5-16,0 0-5 0,0 0 2 15,2 0 0-15,-2 0-1 0,2 0-2 16,0 0 0-16,3-5-4 0,3 0-1 15,4-1-1-15,1 0 0 0,4 1 2 0,4 0 4 16,0-1-3-16,4 2 0 0,0 1 2 16,-1-1 4-16,3 2 0 0,-2-1-1 15,0 2 0-15,-6 1 3 0,-4 0-6 16,-2 0 0-16,-1 0 0 0,-3 0 0 15,1 0-2-15,-2 1-2 0,-1 5 3 16,-1-1 0-16,-2 3-1 0,2 1 0 16,-1-1 1-16,-3 3 2 0,2 0-1 15,-2 0-1-15,-2 3 2 0,0 0 3 16,0 2-2-16,-6 2-1 0,-3 1 4 0,-7 2 2 15,1-1-3-15,-2 1-7 0,0-1 5 16,0 2-4-16,-4-5 3 0,3 2-3 16,-3-3 2-16,0 0 3 0,0 1-4 15,-1-2 1-15,-3-1 1 0,4-2 1 16,-2-2-1-16,4-3-4 0,2-1-2 0,-2-1 0 15,1-3-3-15,7-1-3 16,-2-1 4-16,5 0 3 0,0 0-8 16,3-1 3-16,1-5 4 0,2 1 1 15,2-1-7-15,0 0-5 0,2-1 3 0,7 1-1 16,5-1 0-16,3 0 0 0,6 4 6 15,0-1 3-15,1 2-2 0,7 2 2 16,3 0 3-16,4 0 4 0,4 0 3 16,2 3 3-16,-2 4-1 0,-2 0-4 15,-9 2-4-15,-4 1-2 0,-6-1 1 0,-4-1 1 16,-2 2-1-16,-5-2 0 0,-3 0 0 15,-1-2 0-15,0-1-1 16,-4 2 1-16,1-1-1 0,3 0-10 16,0 0-2-16,-2 1-7 0,1-1-17 0,5 1-15 15,3 1-30-15,3-3-4 0,-5-3-100 16</inkml:trace>
</inkml:ink>
</file>

<file path=ppt/ink/ink15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13:22.80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3 8 0,'0'1'14'0,"0"-1"-21"16,1 0 13-16,-1 0 33 0,0 0 86 16,2 0-70-16,-2 0-25 0,0 0 16 15,0 0-2-15,0 0-17 0,0 0-12 16,0 0-1-16,0 0 4 0,0 0-3 15,0 0 0-15,0 0 1 0,0 0 5 0,0 0-3 16,0 0 0-16,0 1-4 0,0-1 4 16,0 1-4-16,0-1 1 15,0 0-4-15,0 0-1 0,0 0-4 16,0 0-3-16,0 0 3 0,0 0-1 0,0 0-3 15,0 0 0-15,2 0-2 0,0 0 2 16,2 0-6-16,-2 0-3 0,7 0-3 16,5 0 10-16,7-1 8 0,0-1-2 15,0 0-5-15,0 1 1 0,-4 1 0 16,-2 0-4-16,-3 0 2 0,-3 0 0 0,-3 0-2 15,0 0-2-15,-4 2 3 0,-2 2 1 16,0 3 1-16,0 2 2 0,0 4 2 16,-2-1 2-16,-8 6 1 15,-3-3-5-15,-4 2 1 0,-2-1-3 0,-1-3-2 16,-2 2-1-16,4-4 0 0,3-4 3 15,0 0-1-15,5-3-2 0,3 0 2 16,1-2 0-16,4-2 0 0,2 0 0 16,0 0 0-16,0 0 0 0,0 0-5 15,0 0-2-15,0 0 0 0,0 0-2 0,6 0-1 16,3 0-8-16,8 0 23 0,-1 0-2 15,3 0-1-15,0 0-3 0,-4 0 0 16,2 0 2-16,-1 0-1 0,1 2-2 16,-2 1 2-16,0 2-2 15,1 0-22-15,-3 1-6 0,0 0-19 0,1 2-28 16,-3-3-98-16</inkml:trace>
  <inkml:trace contextRef="#ctx0" brushRef="#br0" timeOffset="553">643 410 23 0,'-4'0'23'0,"-4"0"10"0,2 0 177 15,1 0-153-15,-1 0-5 0,-2 0 5 16,5 0-17-16,-1 0-7 0,0 0-2 15,4-2-5-15,-2 2 5 0,2 0-2 16,0 0-8-16,0 0-7 0,0 0 2 0,0 0-4 16,4 0-6-16,0 0-5 15,5 0-8-15,8 0-10 0,10 0 27 16,5-1-5-16,5-1-2 0,-3-1-1 15,-1 1 0-15,-3 1-2 0,-5 0 0 0,-2 1 0 16,-6 0-2-16,-6 0-10 0,-5 0-13 16,-2 0 2-16,-2 0-9 0,-2 1-4 15,0 5 11-15,0-1-13 0,-8 4-14 16,-5-1-29-16,-1 0-101 0</inkml:trace>
  <inkml:trace contextRef="#ctx0" brushRef="#br0" timeOffset="748">562 611 127 0,'0'3'267'16,"0"-3"-195"-16,2 0-69 0,4 0 25 16,4 1 13-16,9 0-22 0,6-1 34 15,5 1-26-15,2-1-7 0,3 0-10 16,-1 0-3-16,2 0-7 0,-1-1 1 15,-1 1 3-15,-3 0-10 0,-1 0-4 0,1 0-17 16,1 6-26-16,1 3 2 0,-5-3-99 16</inkml:trace>
  <inkml:trace contextRef="#ctx0" brushRef="#br0" timeOffset="3276">1434 181 61 0,'2'0'23'0,"2"0"-24"0,-2 0 8 0,0 0-7 15,0 0 136-15,0 0-43 0,-2 0-55 16,0 0 1-16,0 0 12 0,0 0-3 16,0 0-17-16,0 0-9 15,0 0 1-15,0 0 0 0,0 0-3 0,0 0-6 16,0 0-3-16,0 0-3 0,0 0 1 15,0 0-5-15,0 0-4 0,0 0 1 16,0 1-1-16,0 8-7 0,0 5-4 16,0 7 17-16,-2 5 7 0,-2 0-9 15,2-1-3-15,0 1 1 0,-3 0 1 0,3 1-2 16,-4 1-1-16,4-1 0 0,-2-2-1 15,2 0 1-15,2-1 0 0,0-5 0 16,0-2 2-16,0-6-6 0,0-1 0 16,0-2 0-16,8-1 2 0,5-3-2 15,6 3 8-15,4-6-1 0,8-1 1 16,1 0 0-16,1 0-1 0,3-6-4 15,-2 0 2-15,1-1-3 0,1 1 2 16,-2-2 2-16,2 3-3 0,-3-3 1 16,-6 5 1-16,-3-1-1 0,-3 1 1 15,-3 0 0-15,-7 2 1 0,-1-1-1 0,-7 2-1 16,3-1 0-16,0 1 0 0,-4 0 0 15,-2 0 0-15,0 0-2 0,0 0-3 16,0 0 1-16,0 0-4 0,0 0-8 16,0 0-1-16,0 0-6 0,0-1-5 15,-4 0-9-15,-4 0-17 0,-1 1-104 16,-1-5-114-16</inkml:trace>
  <inkml:trace contextRef="#ctx0" brushRef="#br0" timeOffset="3633">1719 426 172 0,'4'-1'189'15,"-4"1"-163"-15,0 0 19 0,1 0 18 16,-1 0-10-16,2 0-24 0,-2 0-21 15,0 4-6-15,4 6 1 0,2 6 25 16,0 3 2-16,3 1-16 0,-5 0-3 0,0 1 3 16,-2 2-4-16,2 0 2 15,-3 0-8-15,1-1 0 0,0 1-3 16,-2 1-1-16,4 0 1 0,-4 1-1 15,2-2-4-15,2-4-27 0,-2 3-5 0,5-3-18 16,3 1-19-16,1-2 19 0,-1-5-413 16</inkml:trace>
</inkml:ink>
</file>

<file path=ppt/ink/ink15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13:41.47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29 357 2 0,'0'0'2'0,"0"0"-6"0,0 0 6 15,3 0 4-15,-3 0-5 0,0 0 2 16,0 0 1-16,0 0 8 0,0 0-5 15,0 0-1-15,0 0-7 0,0 0 3 0,0 0 8 16,-3 0 1-16,3 0 3 0,-2 0 3 16,0 0 11-16,0 0 11 15,0 0-2-15,2 0-6 0,-2 0 4 16,-2 0 2-16,4 0-4 0,-4 0 1 0,3 0 3 15,-1 0-2-15,2 0 1 0,0 0-5 16,0 0 2-16,0-2-2 0,0 1-5 16,0 1-7-16,0-3-4 0,0 2-1 15,0-1-7-15,5 1-1 0,3-2-9 16,11-2-5-16,6-1 16 0,11-2 1 15,2 2-5-15,-1 2 1 0,-5 3-5 0,0 1 2 16,-3 0 2-16,-2 1-4 0,-8 7-2 16,-2 3-1-16,-4 3 2 15,-3 2 3-15,-4 5 0 0,-4 1 1 16,-2 2 3-16,-6 3 4 0,-8 3-5 0,-5 3 0 15,-4 1 0-15,-1-3-2 0,-5 0-1 16,-1-3-1-16,-5 1 1 0,-1-4 0 16,0 0 0-16,5-7-2 0,6-2 0 15,4-6 3-15,6-4-7 0,6-3 1 16,-1-1-3-16,10-2 2 0,0 0-2 0,0 0 2 15,0 0-4-15,0 0 1 0,0-5-4 16,4 0-9-16,2-3 6 0,3 4 2 16,3-2 0-16,3 4 0 15,2-1 6-15,2 3 3 0,4-2-2 0,0 2 4 16,2 0 5-16,-2 0 2 0,-1 6-2 15,-2-1-3-15,0 1 0 0,0 0 1 16,1-1-1-16,-6-1-1 0,2-1-1 16,-2-1-8-16,1-2-23 0,-1 0-27 15,2-5-40-15,-2-8-128 0</inkml:trace>
  <inkml:trace contextRef="#ctx0" brushRef="#br0" timeOffset="753">542 0 15 0,'0'2'7'0,"0"-2"-6"0,0 0 3 16,0 0 85-16,0 0 26 0,0 0-75 16,0 0 2-16,0 0 13 0,0 0-9 15,0 0-8-15,0 0-7 0,0 0-3 16,0 0-3-16,0 0-6 0,2 0-7 15,0 0-6-15,2 0-8 0,5 0-8 16,4 0 6-16,3 2 8 0,5 1 0 0,-2 1-2 16,-2 1-1-16,0 3-1 0,-2-1 0 15,-1 0-1-15,-3 2 0 0,-3-2 2 16,-6 1-1-16,2 1-1 0,-4 0 2 15,0 0 4-15,-6 3 6 0,-6-1-8 16,-1 0-1-16,0-3-1 0,-1 2 0 0,5-4-2 16,-1-1 0-16,4 1 2 15,3-4 0-15,1-1-2 0,2 1 0 16,0-2 3-16,0 0-3 0,0 0-4 15,0 0-5-15,0 4 1 0,4-1-10 0,3 2 23 16,1 3-3-16,1-3 0 0,3 2-1 16,-1 1-3-16,5 1 2 0,-5-1 1 15,0 0 0-15,1-1 0 0,-6 0-3 16,-1-2 4-16,-3-2-2 0,0 1 0 15,-2-1-1-15,0 2 1 0,0 0 6 0,-7 5 1 16,-7-3 4-16,-3 1-2 0,2 1-5 16,-1-1 0-16,-1-3 5 15,2 2-4-15,-2-3-2 0,2 2-3 16,-1 0 1-16,1-2 1 0,4-1-2 0,3 0-9 15,-2 1-12-15,7 2-21 0,-1-2-23 16,2 2-39-16,2-3-112 0</inkml:trace>
  <inkml:trace contextRef="#ctx0" brushRef="#br0" timeOffset="1314">1235 358 59 0,'-4'1'11'15,"0"0"189"-15,0-1-93 0,4 1-55 16,-2-1 11-16,2 2-13 0,0-2-20 15,0 0-8-15,0 0-13 0,0 0-3 16,2 0-3-16,4 0-7 0,3 1-9 16,9 3 20-16,6 1 14 0,7-2-10 0,-1-2 0 15,3 1-9-15,-1-2 3 0,-3 0-2 16,-2 0 0-16,-6 0-3 0,-6 0 0 15,-2 2-4-15,-1 0-10 0,-5 1-14 16,-5 0-12-16,-2 1-14 0,0 2-12 16,-4 0-46-16,-7 1-114 0</inkml:trace>
  <inkml:trace contextRef="#ctx0" brushRef="#br0" timeOffset="1509">1118 632 423 0,'0'1'17'0,"0"-1"-45"0,2 0 50 0,11 1 17 16,5 2 8-16,8 0-9 0,7-3-13 0,5 0-6 16,6 0-10-16,2-3-3 15,-3-3-2-15,-2 3-2 0,-5 1-11 16,-8 2-29-16,-3 0-39 0,-4-2-89 15,-7-2-167-15</inkml:trace>
  <inkml:trace contextRef="#ctx0" brushRef="#br0" timeOffset="3033">2334 96 39 0,'2'0'16'16,"-1"0"-15"-16,1 0 141 15,0 0-19-15,-2 0-65 0,0 0-4 16,0 0-10-16,0 0-29 0,-4-1 5 15,-3-3 0-15,-5-1-8 0,-1 2-9 0,-4 1 1 16,0 1-2-16,-6 1 2 0,0 0 1 16,0 0 5-16,0 0 2 0,2 1 1 15,2 3-4-15,2 2-3 0,3 1-2 16,3 1-4-16,1 6-2 0,1 3 0 15,3 4 0-15,0 4-1 0,6 2 5 0,2 2-8 16,10 2 6-16,9 0 0 0,0 0 0 16,6-2 2-16,-1 1-1 15,3 0 0-15,-4-3-1 0,-2 1 2 16,-2-4-1-16,-2-1-1 0,-2-1 0 0,-8-2 0 15,-3-2-1-15,-6-5-3 0,0 1 2 16,-11 0 9-16,-10 4-2 0,-6 1-4 16,0-4-2-16,-3-3 8 0,1-5-4 15,0-3-3-15,-3 2-3 0,3-2 4 16,5-4 3-16,6 0-3 0,5 0 2 0,3-3 1 15,1-4-2-15,-1 1 2 0,7-3 0 16,-1 0-2-16,4-3 1 16,0-5-5-16,11-2-7 0,10-4 1 15,8-2 2-15,9 2 3 0,2 0 0 16,8 0 0-16,1-1 3 0,5-1-4 0,-1 0-4 15,-3-1 6-15,-1 1 3 0,-1-1-2 16,-6 1 2-16,-8 2 6 0,-3 1-1 16,-14 0 2-16,-5 3 6 0,-5-1 5 15,-7 0-9-15,0 0-5 0,-2 2-3 16,-11 1 5-16,0 1-2 0,-6 3-5 0,-4 1-2 15,-2 2-3-15,-2 4 0 0,4 3-8 16,-2 3-12-16,8 0-7 16,-2 2-25-16,0 6-51 0,0-1-214 15</inkml:trace>
</inkml:ink>
</file>

<file path=ppt/ink/ink15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14:11.96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44 341 47 0,'0'3'73'0,"0"-2"-64"0,0-1 0 0,-2 1 12 16,0-1 4-16,2 0 17 16,-2 0-3-16,2 0 7 0,0 0 11 15,0 0-16-15,0 0-3 0,0 0-1 16,0 0-8-16,0 0-7 0,0 0-6 0,0 0 1 15,0 0-8-15,0 0-1 0,0 0 1 16,-2 0-7-16,-1 0 2 0,-1 1-1 16,-2 0-2-16,0-1 0 0,3 2 1 15,-1-2 1-15,-2 0 5 0,4 1-1 16,0-1 0-16,2 0 0 0,0 0 1 0,0 0-6 15,0 0 2-15,0 0-1 0,0 0 1 16,0 0-4-16,2 0 0 16,6 0-3-16,1 0 1 0,5-3 8 15,5-4-3-15,0 3 0 0,0-2 0 0,4 1 1 16,-2 3-3-16,2-1 3 0,-4 3-2 15,0 0-1-15,-4 0-3 0,-2 5 1 16,-3 4 1-16,-1 4 0 0,-3 5 1 16,-4 0 2-16,-2 5-1 0,0 3 1 15,-2-3 0-15,-7 2-1 0,-7 2 3 0,1-1-6 16,-6-2 6-16,2 0-3 0,0-5 1 15,-2-2-2-15,0-1 0 0,-2 1 1 16,8-5-1-16,3-6 4 16,7-2-3-16,3-4 1 0,-2 0-3 0,0 0 4 15,2 0-3-15,0-4-2 0,2-4-1 16,0-3-8-16,4 0 1 0,6-2 5 15,3 2 0-15,2 4 2 0,1 3 0 16,-1 0-2-16,-4 4 2 0,5 0 1 16,-1 0-1-16,0 0 4 0,2 2-2 15,-2 3-1-15,1-1 0 0,-1 3 3 0,2-4-3 16,-3 0 2-16,-3 1-2 0,-1-3 2 15,-1 1-8-15,1-1-8 16,-3-1-15-16,3 0-4 0,-1 0-21 16,3-4-45-16,-5-7-107 0,-3-2-16 0</inkml:trace>
  <inkml:trace contextRef="#ctx0" brushRef="#br0" timeOffset="453">485 0 29 0,'2'1'88'0,"0"0"83"0,-2 5-141 16,0 2-10-16,0 3 53 0,0 3-31 15,-2 1-21-15,-4 4-7 0,2-2-1 16,0 1-1-16,1 0-3 0,1-4 1 15,0-1 2-15,-2-3-5 0,4-2-7 16,0-2 0-16,0 0 0 0,0-1 0 16,0-1 0-16,11-3 0 0,3-1 8 0,3 0-2 15,6 0 1-15,0-8-6 0,1 0 2 16,7-2-2-16,-4-3-1 0,1 0 0 15,-1 2 1-15,0-2 0 0,-6 2-2 16,-2 2 0-16,-8 3-10 0,-3 2-9 16,0 1-15-16,-7 3 3 0,-1 0-18 15,0-4-25-15,-1 3-65 0,-13-1-74 16</inkml:trace>
  <inkml:trace contextRef="#ctx0" brushRef="#br0" timeOffset="679">668 46 73 0,'6'7'216'15,"-2"-3"-130"-15,-1 6-21 0,1 2 21 16,-2 3-35-16,-2 1-14 0,0 2-10 15,0-1-13-15,0 2-8 0,0 2-3 16,0 1-1-16,-2-1-3 0,-2 2 2 0,4-2-2 16,0 0-17-16,0 1-34 0,0-10-56 15,0-2-115-15</inkml:trace>
  <inkml:trace contextRef="#ctx0" brushRef="#br0" timeOffset="1068">1050 234 53 0,'0'1'109'0,"0"0"145"0,0 0-214 16,0-1 8-16,0 0 4 0,0 0-28 15,2 0-14-15,3 0-8 0,5 0-2 16,7 0 16-16,4 0 3 0,4 0-11 0,1 0 1 15,3 0-5-15,-2 0-4 0,1 0-3 16,-3 0 1-16,2 1-20 0,-4 4 3 16,-2 1-20-16,-6 1-37 15,-5-4-22-15,-8 2-123 0</inkml:trace>
  <inkml:trace contextRef="#ctx0" brushRef="#br0" timeOffset="1249">1074 479 77 0,'4'2'147'0,"6"-2"-96"0,-1 0 17 16,3 0 15-16,9 0-36 0,2 0-7 16,7-2-24-16,5-7-7 15,1-1-4-15,4-2-4 0,0 3-3 0,0-1-15 16,0 4-21-16,-8-1-3 0,-3 1-213 15</inkml:trace>
</inkml:ink>
</file>

<file path=ppt/ink/ink15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14:14.01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60 124 0,'2'0'111'15,"-2"0"-49"-15,0 0-2 0,0 0-13 0,0 0-4 16,0 0-2-16,0 0-9 0,0 0-1 16,0 0-5-16,2 0-3 0,-2 1-5 15,0 0-6-15,2 3-5 0,2 2-3 16,2 5 7-16,-1 6 11 0,1 0-10 15,0 3-4-15,-6 1-3 0,2 4-4 0,0 2 0 16,0 0 2-16,-2 2-1 0,0 0-2 16,0-1 2-16,0 1 0 15,0-3-2-15,0 1 1 0,0-5-8 16,0-3-6-16,0-4-4 0,0-2-23 0,0-5-24 15,3-4 0-15,5-4-28 0,2 0-95 16</inkml:trace>
  <inkml:trace contextRef="#ctx0" brushRef="#br0" timeOffset="396">407 3 62 0,'6'0'80'0,"-5"0"154"0,-1 0-195 15,0 0-4-15,0 0 26 0,0 3-26 16,-7 7-29-16,-3 6-3 0,-3 2 1 16,1 3 5-16,-1 2-4 0,0 5-1 15,3 1 3-15,-3 0 15 0,1 0-11 0,5-2-5 16,-1 0-6-16,8-2 4 0,0-1-4 15,0 2 0-15,4-3 1 0,7-2 3 16,5-3-2-16,5-1-2 0,0-7 4 16,5-4-5-16,-1-4-2 0,2-2-3 15,0 0 8-15,-3-10 2 0,-5-1-3 16,-1-3 4-16,-3-1 2 0,-7 1-2 15,-5-2 3-15,-1 2 4 0,-2-1 3 16,0-1-4-16,-5 1 2 0,-7 0-4 16,-1 1-3-16,-3 3-3 0,1 4-3 0,-6 1 0 15,-2 6-1-15,-5 0-3 0,-1 9-4 16,0 6 3-16,5 6 1 0,3 1-16 15,9 4-34-15,1-1-32 0,3-5-53 16,1-2-221-16</inkml:trace>
</inkml:ink>
</file>

<file path=ppt/ink/ink15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14:15.53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10 238 9 0,'0'0'88'0,"2"0"70"0,-2 0-113 16,0 0 2-16,1 0-7 0,3 0-14 15,4 0 4-15,0-1 7 0,3-3-4 0,0 0-12 16,3 1-2-16,5-1 1 0,0 1 5 15,2-1-10-15,0 1-9 0,2 3 3 16,0 0 2-16,-4 0-9 0,-4 4-2 16,-2 5 0-16,-1 1 2 0,-4 4-4 15,-3 3 2-15,-5 5 4 0,0 0 2 0,0 3 3 16,-11-2-9-16,-4 2-5 0,-1-1 2 15,-3 1 4-15,-2-3-2 16,-2 2-3-16,-3-1 0 0,-3-2-4 16,2-4 5-16,2-5 4 0,6-3-1 0,4-5-1 15,6-1-4-15,1-3 1 0,4 0 4 16,4-5-1-16,0-6-7 0,0-1 2 15,4-2 2-15,5 1 1 0,5 1-1 16,-3 2 4-16,5 3-4 0,1 0 0 16,4 1 0-16,-2 3 4 0,2 3 0 0,2-1 0 15,1 1 1-15,-1 0 0 0,2 0 3 16,-4 0-2-16,-2 0-1 0,0 1 0 15,-5 4 0-15,-1-2-1 16,-3 1-2-16,-3 0 1 0,3-2-8 0,-1 0-17 16,3-2-25-16,3 0-21 0,-2-4-36 15,-1-7-171-15</inkml:trace>
  <inkml:trace contextRef="#ctx0" brushRef="#br0" timeOffset="598">471 3 0 0,'0'0'49'0,"0"0"-13"16,-1 0-6-16,1 0 6 0,-2 0 5 15,0 0-11-15,2 0-5 0,0 0-8 16,0 0 5-16,0 0 6 0,0 0-1 15,0 0-4-15,0 0 2 0,0 0-1 16,0 0-1-16,0 0 1 0,0 0 1 16,0 0-3-16,0 0 1 0,0 0-2 15,0 0 0-15,0 0-3 0,0 0-5 16,0 0-3-16,0 0-3 0,0 0-4 0,0 0 1 15,0 0-3-15,0 0-4 0,4 0 1 16,3 0-6-16,5 3 16 0,3-3-3 16,2 0 0-16,4 0-4 0,0 0 1 15,2 0-2-15,0 0 1 0,0 0-7 16,-2-2-17-16,-4 0-14 0,-8 0-9 15,1 2-6-15,-6 0-19 0,-2 0-41 16,-2 0-51-16,-2 0 36 0</inkml:trace>
  <inkml:trace contextRef="#ctx0" brushRef="#br0" timeOffset="848">508 86 33 0,'-4'7'-20'0,"4"0"185"16,0-2-94-16,0 2-43 0,0-1 21 16,4 2-5-16,7-2-23 0,1 1-7 15,1 1-9-15,4 0-1 0,-2-2 2 0,-3 0-3 16,-5-1-2-16,1 1-1 15,-2 0-1-15,-4-1-1 0,2-1 1 16,-4 2 0-16,0-1 3 0,0 1 2 16,0 0 4-16,-6 3-1 0,-4-2 6 0,1-1 5 15,-3 1 0-15,-1 1-6 0,0-1-3 16,-3 0 1-16,1-1-5 0,-2-1-2 15,0 3-3-15,1-3 0 0,1 1-2 16,2-2-2-16,5 1-13 0,1-2-22 16,1 0-46-16,-4-2-139 0</inkml:trace>
  <inkml:trace contextRef="#ctx0" brushRef="#br0" timeOffset="1737">1103 109 35 0,'0'3'-27'0,"-2"-2"323"0,2-1-219 16,0 0-26-16,0 0 10 0,0 0-17 15,0 0-12-15,0 0-13 0,0 0-9 16,6 0-8-16,7 0 7 0,6 0 3 15,2 0-1-15,-2 0-3 0,-1 0-8 16,-3 0 0-16,0 2 1 0,2 0 1 16,-3 0-2-16,-3 2-3 0,2 1-9 15,-3 1-12-15,3-1-21 0,-3 1 14 0,-3-3-55 16,-5-2-89-16,-2 0-54 0</inkml:trace>
  <inkml:trace contextRef="#ctx0" brushRef="#br0" timeOffset="1904">1072 365 143 0,'2'3'267'0,"0"-2"-254"16,2 0 1-16,4-1 15 0,7 0 5 0,10 0-6 15,5 0-17-15,9-3-6 0,4-1-7 16,3-3 4-16,6 1-40 0,-8-1-64 15,-2-1-170-15</inkml:trace>
</inkml:ink>
</file>

<file path=ppt/ink/ink15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14:18.37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 20 0 0,'0'4'0'0,"-4"-2"81"0,2-2 98 16,0 2-119-16,2-2 8 0,-2 0 8 15,2 0-22-15,0 0-11 0,0 0-10 16,0 0-11-16,0 0-3 0,0 0-6 16,0 0-5-16,2 0-4 0,7 0-4 15,7 0 4-15,7 0 0 0,3 0-2 16,1 0 1-16,-2 0-2 0,0 0-2 0,-2 6-2 15,-2 0 4-15,-6 4-3 0,-4-2 0 16,-7 0 1-16,-4 3-4 0,0 2 4 16,-2 0-6-16,-7 3 0 0,-9-1-1 15,-1-1 2-15,-2-1-1 0,0-2 0 16,-2 1 0-16,6-2 3 0,2 0-3 15,4-3 3-15,1-2 5 0,6-2 0 16,2 0-2-16,2-3 1 0,0 0 1 16,0 0-2-16,0 1-8 0,10-1-7 15,9 0 9-15,6 0 10 0,3 0-4 0,1 0-14 16,0 0-1-16,-1 0 15 0,1 2-1 15,-2-1 2-15,-3 4-1 0,-6-2 0 16,-3 2-1-16,-8 1-4 0,-3-1 2 16,-4 3 5-16,0 2-2 0,0-1 0 15,-4 3 6-15,-5 1 3 0,-4-2 3 16,1 4 6-16,-1-4-6 0,-1 0-4 15,3-3 3-15,-2 0 3 0,1-2 6 16,-1-3-2-16,1 3-5 0,1-2 1 16,1-2-3-16,5-1-9 0,-1 1 0 15,4-2-2-15,2 0 2 0,0 0-18 0,0 0-22 16,8-2-38-16,3-8-50 0,4-5-162 15,2-6 176-15</inkml:trace>
  <inkml:trace contextRef="#ctx0" brushRef="#br0" timeOffset="400">560 0 23 0,'0'3'177'15,"0"0"-50"-15,0-3-89 0,6 1-14 16,1-1 19-16,7 0-3 0,3 0-19 16,-2 0-9-16,6 3-3 0,-2 3-5 0,2 3 1 15,-6 1 0-15,-3 1 5 0,-3 4-7 16,-3 3-2-16,-6 2 1 15,0 0 5-15,-4 1 1 0,-7 0-1 16,-4 1 0-16,-8-2 2 0,-2 0-6 0,0-4 1 16,2-2-1-16,2-3 1 0,2-3-4 15,2-1 3-15,2-4 0 0,3-1 3 16,5-2-1-16,3 0 1 0,0 0-1 15,4 0 6-15,0 0 0 0,0 0-10 16,0 0-8-16,0 0-2 0,8 0-5 0,3 2 8 16,8 0 7-16,2 1 0 0,4 1-1 15,0 0-2-15,5 0 0 0,3 2-4 16,5 1 2-16,10 0-11 15,-1 1-1-15,1 0-53 0,-2-2-100 0,-10-1-111 16</inkml:trace>
</inkml:ink>
</file>

<file path=ppt/ink/ink15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14:19.90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0 362 153 0,'0'0'144'16,"1"0"-106"-16,1 0 23 0,0-3 3 0,0 0-22 15,4-2-15-15,2 0-12 0,3-1 0 16,2 0 2-16,5 0 5 0,-1 0-6 15,8 0 3-15,-3 2 2 0,5 1-8 16,0 0-5-16,-6 3-1 0,-2 0-5 16,0 5-2-16,-4 4-1 0,-1 4 3 0,-5 2-1 15,-3 4 0-15,-6 3 1 0,0 1 2 16,-8 3 1-16,-11 2-4 15,-2-1-2-15,-2 2-4 0,-2-3 2 16,1-4-2-16,-3-1 4 0,4-5-1 0,0 0 1 16,2-4-1-16,2-3-1 0,4-2-1 15,5-7-1-15,5 0 3 0,-1 0-6 16,4 0 1-16,2-4 4 0,0-4-8 15,2-2 2-15,7 3 1 0,5 0 1 16,3 1 3-16,2 1 1 0,2 0 3 0,4 2 1 16,3-1 2-16,1 1 0 0,2 1 4 15,-3 2 2-15,3 0-5 0,-5 0 13 16,-3 0-13-16,-4 3-3 15,-5 0-1-15,1 0 1 0,-5 0 0 0,1-3 0 16,-3 1-9-16,-1-1-13 0,-3 0-15 16,4 0-37-16,-4-4-42 0,-1-8-145 15,-3-5 130-15</inkml:trace>
  <inkml:trace contextRef="#ctx0" brushRef="#br0" timeOffset="518">541 60 183 0,'0'0'91'15,"0"0"-41"-15,0 0-5 0,0 0-6 16,0 0-7-16,0 0-7 0,0 0-5 15,0 0-3-15,0 0 0 0,0 4-6 16,0 6-5-16,0 2 16 0,-1 2-8 16,-1 3-9-16,-2 1-1 0,0 0-1 15,0 2 2-15,2 0 0 0,2-1-3 16,0 1-2-16,0-1 2 0,0 0-4 0,6-3 6 15,2-1 1-15,5-3-5 0,2-3-1 16,4-4 3-16,2-3 1 0,4-2-2 16,2 0-5-16,1-1 0 0,-1-9 9 15,-4-2-5-15,-4 0-3 0,-5 0 5 16,-5 0 0-16,-3-1 0 0,-6 3 4 15,0-2 2-15,0 2 2 0,-10 0-3 16,-1 2 0-16,1-2 2 0,-5 6-5 16,0 1-4-16,-2 3-1 0,-3 0-2 15,1 0-1-15,2 11-1 0,0 3 3 0,2 2-3 16,0 2 1-16,5 0-15 0,2 0-9 15,5-2-27-15,3-4-50 0,0-3-110 16,0-2 22-16</inkml:trace>
  <inkml:trace contextRef="#ctx0" brushRef="#br0" timeOffset="896">1184 236 6 0,'0'3'216'0,"0"-3"-51"0,0 0-110 16,0 1 16-16,0-1-1 0,0 0-29 15,0 1-18-15,0-1-10 0,0 0-2 16,2 0-7-16,2 0-4 0,4 0-2 0,-1 0 3 16,7 0 6-16,1 0-4 0,0 0-2 15,3 0-1-15,-1 2 1 0,0 0-22 16,2-2-21-16,-6 2-26 15,-5-2-58-15,-8 1-171 0,0 2 165 0</inkml:trace>
  <inkml:trace contextRef="#ctx0" brushRef="#br0" timeOffset="1074">1028 494 177 0,'0'7'266'0,"0"-5"-230"16,8 0-46-16,3 2 52 0,6-4 4 15,6 0-6-15,8 0-16 0,1-1-10 16,2-6-5-16,3-2-4 15,-1-2-7-15,0 2 2 0,-1 1-24 0,-5 1-29 16,-9 1-51-16,-4 1-205 0,-7 0 152 16</inkml:trace>
  <inkml:trace contextRef="#ctx0" brushRef="#br0" timeOffset="1709">1871 6 260 0,'0'-3'81'0,"2"3"-59"16,-2-1 23-16,2 0 0 0,-2 1-6 15,0 0-3-15,2 0-6 0,-2 0 7 0,0 0-8 16,0 0-2-16,0 0-4 0,0 0 0 15,0 1-5-15,0 2-5 0,-6 3-10 16,1 7-8-16,-5 8 7 0,-3 5 5 16,1 3-6-16,1 2-2 0,-1-1 1 15,5 0 3-15,-1-2-3 0,4 4-3 0,1-1 3 16,3-4 1-16,0-3 3 15,1-2-9-15,13-3 6 0,1-2-2 16,6-2 1-16,4-4-7 0,3-4-1 16,3-5-6-16,0-2 1 0,1 0-1 0,-3-8 2 15,-3-4 3-15,-5 0-1 0,-4 0 3 16,-5 0 7-16,-6 0 4 0,-4 0-1 15,-2 0 3-15,0 0 1 0,0-1 1 16,-8 0-2-16,-2 3 1 0,-3 1-3 16,-2 2 3-16,-2 2-5 0,-2 3-2 15,-1 2-1-15,-1 0 0 0,-1 4-6 0,-1 7 5 16,2 2 0-16,3-1 0 15,3 1-2-15,4 2 2 0,3-1-8 16,1-2-21-16,7 0-15 0,0-4-32 16,0-3-54-16,0-4-181 0,7-1 264 0</inkml:trace>
  <inkml:trace contextRef="#ctx0" brushRef="#br0" timeOffset="2089">2331 50 8 0,'2'0'331'0,"-2"0"-255"0,0 0-57 15,0 0 13-15,0 3 28 0,0 4-36 16,-7 6-16-16,-1 7-8 0,-5 3 7 15,-1 4-1-15,1 0 5 0,1-1 4 16,3 1-7-16,1-2-1 0,4-3 3 0,-1-1-7 16,3-5 0-16,2-1-1 0,0-2-2 15,4-2 1-15,5-4 2 0,3-1 4 16,7-4 1-16,2-2-2 15,5 0 1-15,3-4-1 0,5-5-5 0,-3-1-2 16,-1 3-3-16,3-1 1 0,-6-1-1 16,-1 2 3-16,-1 2 2 0,-6-1-1 15,-2 1-3-15,-5 0 3 0,-8 2-5 16,-1 3 6-16,-3 0-4 0,0-1-12 15,0 1-2-15,0-2-2 0,0 1-26 0,-7-1-38 16,-3-1-75-16,-5 3-102 0,4-4 217 16</inkml:trace>
  <inkml:trace contextRef="#ctx0" brushRef="#br0" timeOffset="2314">2478 190 523 0,'0'9'18'0,"0"6"27"0,-2 0 36 16,-5 4-33-16,3 0-31 0,-2 1-13 15,0 5 2-15,3 1-2 0,-1 4-1 16,2 1-4-16,2 2 4 0,0 0-4 15,2 0-9-15,5-2-37 0,1-6-29 16,0-6-60-16,-5-8-311 0</inkml:trace>
</inkml:ink>
</file>

<file path=ppt/ink/ink15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14:23.30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84 496 56 0,'0'0'191'0,"0"0"-138"16,0 0 7-16,0 0-11 0,0 0 1 15,0 0-2-15,0-1-11 0,0-1-11 0,4-3 0 16,1 0-9-16,5-3-5 0,3-1 7 16,5 1-3-16,1-1-4 0,0 4 9 15,0 3-7-15,2-1-1 0,-2 3-6 16,-2 0-1-16,0 6 0 0,-3 6-3 15,-5 0-1-15,-1 3 0 0,-4 3 0 0,-4 3 2 16,0 2-1-16,-14 2 1 0,-5 3-2 16,-4-1-4-16,-2-1-2 0,-1-1 2 15,1-4 2-15,-2-2 0 0,0 1-1 16,1-5-1-16,3-2 4 0,2-5-5 15,4-4 0-15,5-2 0 0,3-2-4 16,3 0 0-16,6-2 4 0,0-7-2 16,0-3-4-16,2 0 5 0,11-1-1 15,1 2 0-15,3 1 4 0,2 3-2 16,4 1 2-16,2 0-1 0,3 2 4 0,5-1-1 15,1 1 3-15,0 1 1 0,3 0 2 16,-3 2-3-16,0-2 3 0,-3 2 1 16,-6-1-5-16,-6 1-3 15,-4 0-3-15,-6-1-7 0,5-1-11 0,-5-5-10 16,1-1-15-16,1-3-4 0,-1-2-17 15,-1-4-50-15,1-1-127 0,-2-3 146 16,-1 0 57-16</inkml:trace>
  <inkml:trace contextRef="#ctx0" brushRef="#br0" timeOffset="378">488 91 93 0,'0'-1'167'0,"0"0"-50"15,0-1-63-15,0 1 7 0,0-1-9 0,0 1-16 16,8-1-22-16,5 0 2 0,5 0-2 15,5 0-3-15,-1 2-5 0,3 0 1 16,6 0-1-16,1 0-3 0,-1 3-2 16,1 1 1-16,-5 3-1 0,-4 0 0 15,-6 1-3-15,-6 2 2 0,-7 3 0 16,-4 2 2-16,0-1-1 0,-6 1 0 15,-7 5 3-15,-2-1 0 0,0 0-3 16,-3-2-1-16,3 2 1 0,0-1-1 16,0 0 0-16,3 1-1 0,1 0-1 0,3-3 3 15,4-1-3-15,0-3-1 0,1-2-16 16,3 1-22-16,0-7-21 0,5-4-34 15,5 0-188-15,3-11 142 0</inkml:trace>
  <inkml:trace contextRef="#ctx0" brushRef="#br0" timeOffset="752">1040 305 0 0,'0'5'126'0,"0"-3"93"0,0-2-168 16,-2 1 12-16,2 1 8 0,0-1-26 15,0 1-18-15,0 0-14 0,0 2-6 16,8 1 18-16,1-2-2 0,3 1-3 15,7-4-1-15,4 0-4 0,-2 0-8 0,5 0-2 16,-7 0-2-16,2 0-4 16,-3 0 3-16,-3 0-13 0,-2 0-18 0,-3 0-20 15,-6 4-18-15,-4 1-33 16,-6 2-86-16,-9 0-98 0</inkml:trace>
  <inkml:trace contextRef="#ctx0" brushRef="#br0" timeOffset="922">925 592 37 0,'0'7'360'0,"6"-6"-347"0,8 0 27 0,1 0 16 16,2-1-14-16,8 0-4 16,3 0-20-16,7-8-11 0,-1-2-3 15,2 0-3-15,2-1-1 0,3 0-5 16,-1 1-8-16,2 2 0 0,1-2-7 0,-4 2-85 15,-7-3-32-15,-3 0-169 0</inkml:trace>
  <inkml:trace contextRef="#ctx0" brushRef="#br0" timeOffset="1491">1767 165 217 0,'2'0'78'0,"0"0"-31"16,-2 0 12-16,2 0-2 0,-2 0-4 15,0 0-7-15,0 0-13 0,0 0-2 16,0 0-3-16,0 2-4 0,0 4-9 15,0 2 6-15,0 4 2 0,0 4-6 16,0 3-6-16,0 2-4 0,0 1 6 16,-2 2-9-16,-2 0-3 0,0-1-1 0,4 0 1 15,-4-1 0-15,4-4 0 0,0-4-4 16,0-2-2-16,0-4-6 0,0-2-8 15,0-3-15-15,8-3-10 0,3 0-12 16,-1-5-49-16,1-9-151 0,-1-5 39 16</inkml:trace>
  <inkml:trace contextRef="#ctx0" brushRef="#br0" timeOffset="1948">2015 147 154 0,'11'0'244'0,"-3"-4"-211"0,2-3-16 16,3 3 48-16,-2-2-17 0,3 2-4 16,1 2-11-16,-2-2-17 0,5 2 0 15,-5 2-3-15,-2 0-1 0,3 2-2 16,-3 7 0-16,2 2-4 0,-3 2-4 15,1 5 2-15,-3 2 0 0,-2 1-3 0,-6 2 0 16,0 1 6-16,-2 4-6 0,-10-4-1 16,-3-1 0-16,-4-1-3 0,-2-2 1 15,0-2 2-15,-2-3 0 0,2-2 0 16,4-2-1-16,-2-4-5 0,4-3 1 15,1-2-5-15,3-1-2 0,3-1-4 0,3 0-2 16,1-1-2-16,4-8-6 16,0-1-6-16,2-2 1 0,7-1-5 15,5 2-10-15,-3 2 8 0,2 1 11 16,-3 3 17-16,-1 2 9 0,-1 2 3 0,2 1 10 15,1 0 4-15,-1 0 9 0,-1 0 6 16,5 4 1-16,-5 2-6 0,6-2-2 16,-1 1-8-16,-1-2 1 0,0 0-8 15,-3 1-5-15,-1-2-3 0,-3 0 1 16,2-2-1-16,-1 1-11 0,1-1-21 0,-2 0-25 15,-2 0-30-15,1-8-152 0,1-3 63 16</inkml:trace>
  <inkml:trace contextRef="#ctx0" brushRef="#br0" timeOffset="2515">2637 70 35 0,'0'-3'206'0,"0"0"-185"0,-6 3 0 16,-3 0 34-16,-3 0-5 16,-3 0-32-16,2 0-4 0,-6 1 9 15,1 5 2-15,-1 4 2 0,-2 0 8 0,2 2-7 16,0-1 1-16,0 4-5 0,6-2-6 15,1-1-6-15,7 2-6 0,3 0-4 16,2 3 0-16,0-2-1 0,0 4 1 16,9-1 1-16,5-1-2 0,-3 3 1 15,4-2-2-15,-1 0 1 0,-1 3 1 0,0-3-3 16,1 2 1-16,-1 1-2 0,-2-2-3 15,-3 0 3-15,0 0 3 0,-8-3-27 16,0 0 22-16,-8-3 3 16,-1-3-6-16,-3-2 0 0,-1-1 2 0,-4-2 3 15,1-2-3-15,-3-2-5 0,2-1-7 16,4 0 10-16,-1-1 2 0,3-9 5 15,1-3-3-15,5-4 3 0,1-1 0 16,4-2 1-16,0-2-2 0,0-1-1 16,7-1 4-16,9 0-1 0,1 1-2 0,4 1-1 15,4 1 1-15,-2 3 0 0,3 1-2 16,-3 2 1-16,2-1 3 0,0 1 0 15,-2 0-1-15,0 0 9 0,-4 2 5 16,0 0 7-16,-6 1 2 0,1-2 0 16,-7 1 5-16,-3 0-1 0,-2 0-4 15,-2 2-13-15,-2-6-1 0,-6 1-2 16,-5 2-3-16,0-2-2 0,-3 5-2 15,-1 2 0-15,-2 4 0 0,-2 5-17 16,-2 3-9-16,2 10-19 0,0 4-37 0,2-2-46 16,2 0-219-16,-2-1 279 0</inkml:trace>
</inkml:ink>
</file>

<file path=ppt/ink/ink16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14:27.02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84 327 62 0,'0'0'169'0,"0"0"-116"0,0 0-2 0,0 0 3 15,0 0-3-15,0 0 1 0,0 0-18 16,0 0-4-16,2 0-3 0,0 0-1 15,-2 0-7-15,6 0-8 0,1 0-2 16,5-2 7-16,3 0-5 0,4 1 0 16,2 1-3-16,2 0 2 0,2 0-4 0,-2 0-1 15,0 8-3-15,-4 2 0 0,-4 5 1 16,0 3-2-16,-7 3 0 0,-6 2-1 15,-2 3 4-15,0 0-4 0,-10 0-4 16,-5 1 2-16,-4 0 3 0,-4-1-5 16,-2-2-4-16,-1-2 2 0,-1-3-2 15,0-4 4-15,2-2-3 0,-1-2 1 16,3-2 0-16,4-3-4 0,0-4-6 15,5-2 1-15,5 0 10 0,1-1-3 16,4-10 0-16,4-1 5 0,0-3-3 0,14 1 1 16,1-1 3-16,4 5 0 0,0 0 2 15,2 4-4-15,0 2 3 0,4-2 6 16,0 4 6-16,1 0 4 0,3 1-1 15,-4 1 6-15,1 0-5 0,1 0-6 16,-4 0-4-16,-2 0-2 0,-4 5-1 16,0 0-2-16,-5-1 1 0,-1-2-1 15,-1-1-4-15,-1-1-7 0,5 0-19 16,1 0-14-16,-4-7-24 0,5-5-55 15,-9-4-175-15,1 0 210 0</inkml:trace>
  <inkml:trace contextRef="#ctx0" brushRef="#br0" timeOffset="784">641 58 6 0,'2'0'124'16,"0"0"-79"-16,2 2 20 0,-4-2-4 15,0 0-18-15,0 0 3 0,0 0-2 16,0 0-5-16,0 0 1 0,0 0 6 0,0 0-27 15,0-3 1-15,-4-1-3 0,0 4-4 16,-3-1-1-16,-3 1-2 16,-1 0 0-16,-4 0-5 0,1 5-1 15,1 2-1-15,0 3 1 0,1 0-1 0,3 1-3 16,1 1 0-16,2 1-1 0,2 1 2 15,4 1-2-15,0-1-2 0,10 3 3 16,1-2 1-16,7-1 0 0,-1 0-1 16,4-1 0-16,3 0 2 0,-1 0-2 15,6-1-1-15,-4 2 0 0,0-2 2 0,-8-2 0 16,-6 0-3-16,-3-2-2 0,-4 1 2 15,-4-1-2-15,0-3 3 0,-6 0-2 16,-7 0 5-16,1-2 0 16,-3-3-3-16,2 2 1 0,-3-2 1 0,3 0 0 15,0-2-2-15,1-4-2 0,4-3 1 16,1-2 0-16,1-1 2 0,-2-4-2 15,7 0 1-15,1 2 1 0,0-2-3 16,0 0-1-16,9 0 2 0,3 2 3 16,3 3-4-16,6-1-2 0,-4 1 5 0,6 1-2 15,-6-3-2-15,2 2-2 0,-4-1 5 16,-3 1 2-16,-1 2-2 0,-7 1 2 15,-2-2 2-15,0 4 0 16,-2-3-3-16,0 0 0 0,-2 0 3 0,-6 0-2 16,-1 1-2-16,-1 1 1 0,1 0 0 15,-1 3 0-15,1 3-3 0,-1 1-16 16,3 0-25-16,-1 4-21 0,0 4-53 15,-1 2-194-15,3-5 235 0</inkml:trace>
  <inkml:trace contextRef="#ctx0" brushRef="#br0" timeOffset="1152">1223 286 17 0,'-3'4'358'0,"-3"-4"-304"15,2 0 14-15,2 0 3 0,0 0-21 16,2 0-5-16,0 0-22 0,0 0-16 15,8 0-2-15,5 0 1 0,3-3-1 0,5 2-4 16,0 1 2-16,-2 0-4 0,0 0 1 16,0 0-2-16,2 0-22 0,-4 7-16 15,-2 2-10-15,-3 1-20 0,-9-4-65 16,-3 1-167-16</inkml:trace>
  <inkml:trace contextRef="#ctx0" brushRef="#br0" timeOffset="1332">1201 541 285 0,'9'3'126'0,"4"-1"-88"0,7-2 24 16,2 0-26-16,5 0-7 0,0-5-9 15,7-3-18-15,1 0-2 0,1-2 3 16,2 1-14-16,-2 1-15 0,-3-1-23 0,-3-2-41 15,-3-2-197-15,-2-2 149 16</inkml:trace>
  <inkml:trace contextRef="#ctx0" brushRef="#br0" timeOffset="1889">1821 153 13 0,'-4'1'-10'0,"-2"-1"274"16,2 0-197-16,-1 0 6 0,1 0-8 15,2 0-9-15,2 0-12 0,0 0-6 16,0-1-10-16,0 1-5 0,0 0-12 16,2 0 0-16,9 0 1 0,-1 0 0 15,7 0-3-15,2 0-6 0,0 0 0 0,4 0 2 16,2 3 0-16,0 2-3 0,-2 4 0 15,-1 1 0-15,-4 3 3 16,-3 2-4-16,-8 5-1 0,-5 2 3 16,-2 1 0-16,-2 2-5 0,-13 3 3 0,-6-1 1 15,-4 3-1-15,-1-1-4 0,-5-4-8 16,3 0 2-16,1-5 2 0,4-4 3 15,4-3-1-15,2-6 3 0,5-1 2 16,3-6-2-16,3 0-1 0,4 0 3 16,2-8-2-16,0 0-3 0,0-2-1 0,10-2 0 15,3-1 5-15,2 0-2 0,-1 3-1 16,3 4 3-16,-2 1 0 0,2 0-1 15,-2 5 0-15,3 0 3 16,-1 0 0-16,-2 0 1 0,4 2 1 0,0 0 3 16,2 0 2-16,0 1-4 0,0-2 0 15,-2-1-2-15,-5 0-1 0,-1 0-1 16,0 0-1-16,3 0-9 0,-3-1-16 15,-2-5-33-15,-1-2-19 0,0-4-54 16,-3 0-218-16,1-4 314 0</inkml:trace>
  <inkml:trace contextRef="#ctx0" brushRef="#br0" timeOffset="2317">2351 86 6 0,'-7'3'159'0,"-1"-2"-77"0,-2 2-50 15,1 0 24-15,-3-1-10 0,3 2 0 16,3 0-9-16,-2-1-14 0,3 0-2 15,1 0 5-15,0-2 4 0,2 0-10 0,0 1-1 16,2 0-1-16,0 2 2 0,0-1-1 16,2 0-5-16,6 3 0 0,5-4-2 15,2 0-4-15,6-1-4 0,0 0 0 16,4 0-3-16,4-1-1 0,1 0 0 15,3 0 2-15,-1 0-2 0,-5-5-3 16,-4 0-1-16,-4 2 0 0,-8 0-19 16,-3 1-2-16,-8 2-25 0,0 0-21 15,-2 0-28-15,-11-5-150 0,-4 2 68 16</inkml:trace>
  <inkml:trace contextRef="#ctx0" brushRef="#br0" timeOffset="2600">2292 176 56 0,'-2'5'369'0,"2"-3"-332"0,0 0-15 0,6 2 13 15,7-1 7-15,2 1-9 16,5 3-23-16,2-2-5 0,-1 4-4 16,0-1 1-16,4 2-5 0,-4-1 5 15,-2 2 1-15,-2 2-2 0,-5-2-1 0,-1 1 0 16,-5-1 1-16,-6 2 1 0,0 2-2 15,0-1 2-15,-9 2 1 0,-7 0-3 16,1 0 1-16,-2-3 0 0,-4 0 1 16,4-1 0-16,-6-3-1 0,6 1 0 15,-4-3 3-15,2-3-3 0,1 2 3 0,1-3 1 16,2 1-2-16,3-1-4 0,5-1 3 15,5-2-2-15,2 0-16 16,0 0-30-16,6-6-39 0,3-8-47 16,6-5-187-16</inkml:trace>
  <inkml:trace contextRef="#ctx0" brushRef="#br0" timeOffset="3012">2836 0 7 0,'-6'6'150'0,"0"0"23"15,-3 1-121-15,-3 4 14 0,1 3-1 16,-2 4-17-16,-1 3-10 0,-3 5-8 15,2 3-7-15,0 3-3 0,-1 1-5 16,7 0-3-16,1 2-10 0,8-4 1 16,0 0-3-16,0-4 2 0,12-2 0 0,7-2-2 15,5-3 2-15,3-2-1 0,2-4-1 16,5-5 0-16,0-5 0 0,1-4-1 15,-5 0 0-15,1-4 0 16,-4-9 3-16,-8 0-2 0,-6-3 0 0,-5-3 2 16,-8 1 2-16,0-2 1 0,0 3 0 15,-14 3 5-15,-3 0 1 0,0 1-3 16,-4 3-3-16,0 4-4 0,-4 5-1 15,-2 1 0-15,-1 5 1 0,-1 10-3 16,2 3-8-16,6 2-9 0,6 1-8 0,2 0-23 16,5-1-36-16,1-2-53 0,1-4-241 15,2-1 331-15</inkml:trace>
</inkml:ink>
</file>

<file path=ppt/ink/ink16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14:31.14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0 431 29 0,'10'-3'33'0,"-1"-2"203"0,-3-2-183 15,4-2 20-15,3-1 2 0,2 1-23 16,4-1-6-16,1 3-13 0,1 0-8 15,3 2-8-15,-1 4-3 16,0 1-4-16,-4 0-7 0,-4 11 2 0,-1 4-5 16,-8 4 4-16,-3 3-2 0,-3 5-1 15,-2 2 1-15,-5-1-1 0,-7-2 1 16,3-1-2-16,-4-2-2 0,0-2-1 15,-3-1 5-15,-3-2-1 0,-2-2-1 16,-1-2-1-16,-1 0 3 0,2-7-2 0,6-2 1 16,5-5-1-16,3 0 1 0,3 0-1 15,2-8-2-15,4-2-1 0,0-4 1 16,8-1-3-16,5-2 3 0,1 0-1 15,1 1 1-15,2-1 1 0,2 4 0 16,-2 4-2-16,0 4 3 0,1 2 0 16,1 3-3-16,-2 0 2 0,2 0 3 15,2 0 0-15,0 6 4 0,4 0-2 16,0-1 10-16,-1 1-7 0,-1 0-7 15,-4 1-2-15,-3-3 3 0,-1 0 0 0,0-2-2 16,0-2 2-16,1 0-7 0,3-2-2 16,0-6-9-16,-6-2-39 0,2 0-11 15,1-4-32-15,-3-7-75 0,-2-1-67 16</inkml:trace>
  <inkml:trace contextRef="#ctx0" brushRef="#br0" timeOffset="492">773 31 14 0,'0'0'205'0,"0"-5"-110"16,0-1-34-16,0 2-2 0,-2-1-8 16,-3 1-10-16,-5 0-8 0,0 2-12 15,-3 2-2-15,0 0 2 0,-4 0-5 16,-1 2 2-16,-4 8 2 0,-1 2-4 0,-2 4-2 15,0 1-3-15,2 5 1 0,0 2 3 16,6 1-3-16,2 1-4 0,11-4 0 16,4-2-2-16,0-4-8 0,11-1 3 15,9-6-2-15,4-4 3 0,5-3-1 16,1-2-2-16,5-3-10 0,-1-9 0 0,2-4 0 15,-3 0-4-15,-3-2 1 16,-1 0 7-16,-2 0 4 0,-8 4 3 16,-6 1-1-16,-5 6 2 0,-6 1 2 15,-2 3 0-15,0 3-1 0,-4 0 4 0,-6 0 0 16,-3 3-7-16,2 7 5 0,-1 3-1 15,4 3 3-15,3 0-6 0,-1 3 3 16,0 3-1-16,1-2 0 0,-1 3 0 16,2 0 0-16,2-1 0 0,0 0-2 15,2-4 2-15,0-5-4 0,2 0-3 0,4-2-17 16,5-1 4-16,-3-2-35 0,3-6-42 15,3-2-182-15,-1 0 48 16</inkml:trace>
  <inkml:trace contextRef="#ctx0" brushRef="#br0" timeOffset="814">1344 235 97 0,'-6'3'312'0,"-2"-1"-225"15,8-1-28-15,-2-1 26 0,2 0-23 16,2 0-29-16,8 0-16 0,5 0 0 16,8-3-5-16,0-1-7 0,6-1-4 0,-3-1 4 15,-3 2-5-15,-2 3 0 0,-4 1-2 16,-1 0-10-16,-5 0-11 0,-1 0-17 15,-7 1-36-15,-3 1-37 16,-5 3-156-16,-12-2 13 0</inkml:trace>
  <inkml:trace contextRef="#ctx0" brushRef="#br0" timeOffset="969">1304 429 113 0,'0'5'346'0,"2"-4"-323"16,11-1 7-16,6 0 15 0,0 0-12 15,8-1-13-15,3-7-14 0,5 0-6 16,1 3 1-16,6-1-16 0,2 1-16 15,3 0 24-15,-1-2-95 0,-4 1-113 16,-4-1-17-16</inkml:trace>
  <inkml:trace contextRef="#ctx0" brushRef="#br0" timeOffset="1597">2004 64 70 0,'-6'3'39'16,"2"-2"-32"-16,1 0 26 0,1 1 5 15,-4-2-5-15,0 0 5 0,2 0-8 16,1 0-9-16,1 0 9 0,0 0-14 0,-2 0-1 15,2 0 9-15,2 0 3 0,-4 0 2 16,0 0 2-16,1 0-4 0,1 0-5 16,-2 0-5-16,2 0 6 15,-2 0-4-15,0 0-1 0,1 0 3 0,1 0-2 16,0 0 0-16,0 0-3 0,0 0 1 0,0 0-2 15,0 0 0-15,0 0-2 16,-2 3-4-16,1-2 1 0,1 0 0 16,0 1-5-16,0 0 1 0,2-1-1 15,0 0 0-15,0 2-5 0,4-1 2 0,5-1 2 16,3-1-1-16,5 0-1 0,4 0 1 15,2 0-3-15,0 0 2 0,1-4-2 16,3-2-2-16,2 3 2 0,-1-4 1 16,-1 3-6-16,-4-1-3 0,-6 1-4 15,-5 3-3-15,-5-1-13 0,-3 2-11 16,-2 0-12-16,-2 0 0 0,-2 0-7 15,-11 0-41-15,-5 0-115 0,-6 1 37 16,-1 2 146-16</inkml:trace>
  <inkml:trace contextRef="#ctx0" brushRef="#br0" timeOffset="1626">2004 64 52 0</inkml:trace>
  <inkml:trace contextRef="#ctx0" brushRef="#br0" timeOffset="1845">2004 64 52 0,'-103'84'180'0,"82"-77"-16"0,2 0-113 0,9-1 28 15,5 1-21-15,3 2-17 0,2 0-11 16,0 0-13-16,9 2-5 0,8-1-2 16,-1 1-6-16,8-1 0 0,1-2-3 15,0 2 1-15,4 0-1 0,-6-1-1 0,3 1 1 16,-3-2 1-16,0-1-1 15,-8 0-2-15,-7 1 0 0,-2 0-2 16,-6 1-3-16,0 0 3 0,-2-1 0 0,-8 3 3 16,-3-3 0-16,-2 2-2 0,-1-1 1 15,1-1 1-15,0-2 1 0,0 0-3 16,-1-1 2-16,5 0-1 0,-1-3-2 15,5 1-4-15,1-2-10 0,2-1-7 16,4 0-14-16,0 0-29 0,0 0-27 0,4-6-104 16,2-4-6-16</inkml:trace>
  <inkml:trace contextRef="#ctx0" brushRef="#br0" timeOffset="2133">2378 91 205 0,'0'4'234'0,"0"-2"-193"0,0 3 13 16,-6 3 23-16,0 2-11 0,-1 4-22 15,-1 2-16-15,2 2-6 0,-1 1-5 0,-1 1-6 16,1 1 0-16,-1-1-6 0,4-1-3 16,-2 1 0-16,3-4-2 0,3-3 1 15,0-2-2-15,0-2-5 0,2-3-10 16,3-1-12-16,3-4-21 0,1-1-36 15,-3 0-46-15,4-11-276 0,-3-5 310 0</inkml:trace>
  <inkml:trace contextRef="#ctx0" brushRef="#br0" timeOffset="2577">2687 95 35 0,'2'-5'397'16,"2"-3"-348"-16,1 2-4 0,5-1 6 16,0 2 0-16,-1-1-15 15,4 1-16-15,3 1-11 0,-1 2-2 0,2 1 3 16,-2 1-3-16,1 0-2 0,-1 3-5 15,-4 6 4-15,3 2-1 0,-9 2-2 16,-3 5-1-16,-2 0 1 0,0 1 2 16,-9 2-2-16,-6-2 0 0,-4 1-1 15,-2 1 0-15,-6-1-4 0,0 1 1 0,-2-1-2 16,-3-2 5-16,7-5 0 0,2-4-1 15,8-2 0-15,6-7 2 0,1 0 0 16,4 0-1-16,2 0 0 0,2 0-2 16,0-5 2-16,0 0 1 0,8 1-4 15,-1 1 3-15,5 3 1 0,-1 0-2 16,3 0 4-16,1 0-3 0,-2 0 3 15,1 4-2-15,-1 3 0 0,2 0 0 16,-1 0-1-16,1 0-2 0,4-1 3 16,2-2-5-16,4 3-19 0,7-3-20 15,6 1 19-15,4-1-24 0,2-4-91 0,-2 0-70 16,2-2 7-16</inkml:trace>
</inkml:ink>
</file>

<file path=ppt/ink/ink16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14:34.83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21 318 180 0,'0'0'105'0,"0"0"-34"0,0 0 2 15,2 0-21-15,1 0-10 0,5-2-9 16,2-2-5-16,1 0 5 0,2 0-3 16,3 4-10-16,1 0-1 15,4 0-8-15,0 0 5 0,0 2-6 0,0 7-5 16,0 3-3-16,-6 2 3 0,-2 4-5 15,-3 2 0-15,-4 3 0 0,-4-1 4 16,-2 4-5-16,-2-1-3 0,-10-1-2 16,-1 0 0-16,-4-2-2 0,-2 0 2 15,-4 0 1-15,0-4 0 0,0-1 0 0,0-2 1 16,0-6 1-16,4-2 3 0,2-2-4 15,2-5-6-15,5 0-1 0,2-3 10 16,6-9 1-16,1-1-9 0,1 0 7 16,0 0 0-16,5 2 0 0,7 3-3 15,3 0 2-15,2 5 2 0,-2 1-1 16,5 2 3-16,-3 0-2 0,-2 0 1 15,2 0-2-15,2 4 4 0,0 1 5 16,2-2 4-16,2 3-3 0,-4-2 5 16,2 0-12-16,-4 0 18 0,-1-3-13 0,-3-1-7 15,-1 0-1-15,1 0-9 0,0-1-9 16,-1-8-15-16,-5 1-12 0,3-2-22 15,-4-1-41-15,-3-5-143 0,3 0 131 16</inkml:trace>
  <inkml:trace contextRef="#ctx0" brushRef="#br0" timeOffset="397">511 5 2 0,'4'0'163'0,"-2"0"-7"16,0-2-109-16,-2 1 23 0,0 0 2 15,0 1-13-15,0 0-15 0,0 0-8 16,0 0-5-16,0 0-7 0,0 8-11 15,0 4 6-15,0 5 4 0,0 3-8 16,-4 1-7-16,0 2-1 0,-4 1-2 0,7-3-2 16,-3 1-2-16,2-5 0 15,0-1 0-15,0-2-1 0,2-5-5 16,0-2-7-16,4-4-10 0,5-3-16 15,5 0-17-15,-1-4-25 0,2-11-53 0,1-1-262 16,1-3 344-16</inkml:trace>
  <inkml:trace contextRef="#ctx0" brushRef="#br0" timeOffset="720">782 18 89 0,'-2'-2'122'0,"-4"-3"38"0,3 0-116 16,-5 1 21-16,2 3-3 15,-5 1-20-15,1 0-13 0,1 2-7 16,-1 6-7-16,2 2 2 0,3 3-4 0,3 1-5 15,0 1-5-15,2 1-1 0,0 1 1 16,2-2-3-16,9-2 0 0,3-2 1 16,-1 1 1-16,2-3-2 0,2-2-2 15,1-3-1-15,-1-1 2 0,4-1-1 16,0-2 0-16,-2 0 2 0,2-9 2 0,-6-4-2 15,-3-2-1-15,-3 1 2 0,-1 0 1 16,-8-1-1-16,0 3-1 0,0 0 3 16,-6-2-2-16,-5 3 2 15,-5 3-2-15,1 1 1 0,-4 0 1 0,0 2-2 16,2 2-3-16,0-1 2 0,3 4 0 15,5 0-8-15,-1 0-22 0,2 2-15 16,1 10-21-16,1 1-52 0,4 1-224 16,2-1 251-16</inkml:trace>
</inkml:ink>
</file>

<file path=ppt/ink/ink16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14:36.12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29 207 12 0,'-6'4'-12'0,"0"-3"273"0,1 1-163 15,1-1-31-15,0 0 2 0,2 0-9 16,0-1-14-16,2 0-7 0,0 0-18 0,2 0-2 16,4 0 5-16,3 0-5 0,5 0-3 15,1 0-5-15,0 0-5 0,4 0-1 16,-2 0 2-16,1 0-5 0,-3 0-2 15,2 0 0-15,-2 0-1 0,-1 2-7 16,1 2-8-16,-6 0-33 0,-1 1-6 0,-4 1-9 16,-4-3-33-16,0-2-106 15,-4 0-55-15</inkml:trace>
  <inkml:trace contextRef="#ctx0" brushRef="#br0" timeOffset="183">2 437 117 0,'0'2'298'15,"0"-2"-247"-15,0 0-6 0,10 0 16 16,3 0-9-16,2 0-9 0,2-1-23 0,4-4-13 16,2 0-4-16,4-1-2 15,4-1-2-15,3 1 1 0,4 0-11 16,2 0-59-16,0-2 18 0,0 1-24 15,-5-4-396-15</inkml:trace>
  <inkml:trace contextRef="#ctx0" brushRef="#br0" timeOffset="936">613 110 137 0,'3'-5'191'0,"1"0"-133"0,-2 0 18 16,4 1-6-16,-6 2-19 0,2 0-1 15,-2 2-11-15,0-1-9 0,2 1-6 16,0 0-4-16,1 4-4 0,-3 9 5 16,2 4-5-16,-2 6-9 0,0 0-3 0,0 1-1 15,0 2-2-15,0-3 1 0,0 2-3 16,0-2 1-16,-2 2 1 0,-1-3-3 15,1-2 0-15,2-5-7 0,0-6-5 16,2-3-6-16,7-4-16 0,1-2-7 16,3 0-25-16,-1-7-41 0,3-6-226 15,0-2 183-15</inkml:trace>
  <inkml:trace contextRef="#ctx0" brushRef="#br0" timeOffset="1340">1050 93 268 0,'0'-5'106'0,"-2"0"-75"0,-6 2 24 0,2 3 0 16,-1-2-6-16,-1 2-15 15,0 0-9-15,-1 2-7 0,1 9 2 16,-3 1-6-16,-3 1 1 0,3 3-2 15,0 0 2-15,-1 1-4 0,4 1 1 0,3-2-4 16,-1 2 2-16,6 0-6 0,2-5-3 16,9 2 4-16,3-1-3 0,1-2-1 15,6 1-1-15,2-6 2 0,2-4-2 16,5-3 0-16,3 0 2 0,3 0-5 15,0-12-2-15,-1-4-4 0,-1-3-2 0,-7-1 7 16,-5 0-2-16,-8 0 2 0,-8 2 2 16,-5 1 3-16,-1 2 2 15,-3 3-3-15,-9 0 0 0,-5 0 3 16,-2 2-2-16,-6 0 2 0,0 2-4 0,1 3 1 15,-1 1 1-15,0 4-1 0,2 0-1 16,6 5 1-16,5 3 0 0,5 1-3 16,7 2 0-16,0-1-17 0,0 0-18 15,0 0-24-15,0-5-35 0,0-4-115 16,2-1-59-16</inkml:trace>
  <inkml:trace contextRef="#ctx0" brushRef="#br0" timeOffset="1852">1427 16 299 0,'-3'-4'146'0,"3"3"-109"15,0-2 14-15,0 1-1 0,9 2-5 0,4-2-13 16,5 2-17-16,-1 0-2 0,2 0 0 15,2 0-1-15,0 5-3 0,-2 3 0 16,-4-2-4-16,0 5 3 0,-3 1-2 16,-6 2 0-16,-3 5 0 0,-3 0-4 15,0 3 3-15,-9 1 0 0,-4-1-3 0,-3 1-2 16,-5 0-1-16,-3-2 2 0,-1-1-1 15,0-3-6-15,2-2-1 0,4-3 4 16,4-4-3-16,3-4 1 0,3-3-1 16,7-1 2-16,-2 0-1 0,4 0-2 15,0-3-2-15,4-4 1 0,5 0 4 16,5 1 1-16,-3-1 2 0,2 2 1 15,1 1-1-15,1 2 0 0,0 2 1 16,1 0 0-16,-3 0 1 0,2 0-1 16,1 2 2-16,1 4-1 0,-2-3-2 0,2-1 1 15,2 1 1-15,0-2-1 0,2 0 0 16,-2-1 0-16,-3 0 0 0,-5 3-3 15,1-3-20-15,-3 0-26 0,-1 0-12 16,-4 0-31-16,-1-8-124 0,-3 0-7 16</inkml:trace>
  <inkml:trace contextRef="#ctx0" brushRef="#br0" timeOffset="2164">1887 0 102 0,'4'0'223'16,"-4"1"-100"-16,0 4-105 0,0 5 25 0,-4-1 25 16,-5 6-33-16,-1 3-13 15,3 2-5-15,-3 2-2 0,2-2 3 16,1 0-9-16,5-2-3 0,0-2-4 15,2-3 1-15,0-1 0 0,6-3-4 16,5-5 2-16,2 0 2 0,3-3-3 0,-1-1 0 16,6 0 1-16,-4 0-3 0,2-3-6 15,2-1 0-15,-2 0-9 0,0 1 14 16,0-1-15-16,1 1-15 0,-3 0 14 15,-2 2 11-15,-4-1-90 0,-3 2 49 16,-8 0 9-16,0 0-310 0,0-2 293 0</inkml:trace>
  <inkml:trace contextRef="#ctx0" brushRef="#br0" timeOffset="2408">2011 108 187 0,'0'11'322'0,"-2"2"-265"0,-5 5-16 15,-1 2 23-15,2 3-8 0,3 0-28 16,1 3-16-16,0-1-5 0,-2 1-7 0,2 0 2 15,0-5-3-15,2 0-2 0,0-3-19 16,0-1-17-16,4-3-36 0,2-5-43 16,5-3-259-16,-1-4 250 0</inkml:trace>
</inkml:ink>
</file>

<file path=ppt/ink/ink16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14:41.54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32 338 19 0,'-2'1'301'16,"2"-1"-203"-16,0 0-50 0,0 0 18 15,0 0 2-15,4 0-24 0,6 0-14 0,5 0-2 16,2 0-7-16,2 0-8 0,4 0-4 16,0-2-4-16,0 0-4 0,-2 1 1 15,0 1-3-15,-4 0-1 0,-2 0-19 16,-5 0-15-16,-2 0-34 0,-6 3-37 15,-2 1-131-15,-8 0-28 0</inkml:trace>
  <inkml:trace contextRef="#ctx0" brushRef="#br0" timeOffset="158">0 551 269 0,'6'3'199'16,"7"-2"-189"-16,4-1 37 0,2 0-6 15,6 0-9-15,0-2-11 0,5-4-18 16,1-2-2-16,1 2-7 0,1 1-17 15,-3-2-35-15,1-2-53 0,-6-3-182 0</inkml:trace>
  <inkml:trace contextRef="#ctx0" brushRef="#br0" timeOffset="963">670 204 2 0,'-2'3'110'0,"0"-3"120"16,0 0-179-16,2 0 20 0,0 0-10 15,0 0-21-15,4 0-11 0,7 0-12 16,3-3 1-16,-1 1 1 0,4 2-7 15,0 0 0-15,0 0-3 0,3 0-2 16,-5 0 2-16,0 3-3 0,-3 7-2 0,-5 0-3 16,1 2 1-16,-4 3-1 0,-4 2 1 15,0 3-3-15,0 3 3 0,-10 2-2 16,-5 1-4-16,-4-3-2 15,0 0-2-15,-4-3-12 0,0 1-1 0,-2-1-7 16,0-2 17-16,4-3 11 0,2-6-5 16,8-5-3-16,3-3 2 0,0-1-4 15,7 0 7-15,1-2 3 0,0-6-3 16,0-3 1-16,0 1 0 0,11 0 1 15,0 0 1-15,1 3 1 0,1 2-1 0,3 1 1 16,-3 2 4-16,0 2 6 0,3 0-2 16,-1 0 2-16,0 0 5 0,2 2 2 15,2 1-9-15,6-3 2 0,2 0-3 16,-2 0 2-16,5 0-11 0,-5-3 2 15,0-2-2-15,-2 1-12 0,-6-3-30 16,-2 0-16-16,-3-4-58 0,-1-2-263 16,-1-1 323-16</inkml:trace>
  <inkml:trace contextRef="#ctx0" brushRef="#br0" timeOffset="1347">1263 125 89 0,'-7'0'230'0,"-3"0"-194"0,0 0 27 16,-3 0-4-16,-2 2-3 0,-2 7-18 15,1 2-6-15,1 2-7 0,-2 2 4 16,2 3-6-16,-1 2-4 0,3 2-1 0,2 2-6 15,3 0-5-15,6 0 4 0,2-2-8 16,0-2-1-16,11-2-2 0,7-5 3 16,3-2-3-16,0-4 0 15,5-4-1-15,1-3 0 0,2 0-4 0,-3-8 0 16,3-6-6-16,-4-3 2 0,-4-2 4 15,-2-2-1-15,-4 0 5 0,-1 1 2 16,-5-2 1-16,-5 3-1 0,-4 1 1 16,0 0 4-16,0 3 0 0,-12 1-2 15,1-1-2-15,-6 6-1 0,-6 1-1 0,2 3-2 16,-2 5-1-16,6 0-2 0,4 0-4 15,-1 13-15-15,7 1-21 0,-1-1-13 16,0-1-51-16,3-3-255 0,1-3 271 16</inkml:trace>
  <inkml:trace contextRef="#ctx0" brushRef="#br0" timeOffset="1787">1626 57 47 0,'2'2'326'15,"-2"-2"-259"-15,1 0-38 0,-1 1 31 16,0 5 14-16,0 0-29 0,-7 6-21 0,-1 4-5 16,-3 2-1-16,-3 5-3 0,1 1-3 15,0 1-5-15,-1 0-3 0,3-3-1 16,5-2 2-16,2 2-5 0,4-5-1 15,0-3 2-15,0-2 0 0,2-5-2 16,8-2 1-16,5-2 2 0,0-3 0 0,3 0-2 16,1 0 0-16,3 0 0 0,1-6-4 15,6-2-8-15,-2 1-2 0,-4 0 4 16,1 3-1-16,-1-1 4 15,2 2-1-15,0 1 6 0,5-1-5 0,-1 2 6 16,0-3-8-16,-3 3 2 0,-5 1 8 16,-5-2-15-16,-5 2 13 0,-5-1-6 15,-2 0-18-15,-4 1 14 0,0 0-26 16,0 0-16-16,-8 0-30 0,-3 0-159 16,-1 0 94-16</inkml:trace>
  <inkml:trace contextRef="#ctx0" brushRef="#br0" timeOffset="2083">1813 175 421 0,'2'3'157'0,"-2"4"-138"16,0 1 33-16,0 4 16 0,-4 3-26 15,0 2-18-15,-2 3-9 16,1 3-8-16,-3-1-4 0,0 1 1 0,3-1-3 16,1 4-1-16,-4-3-1 0,0-1 1 15,5-3-3-15,-1-3-9 0,4-6-4 16,0-2-9-16,2-6-10 0,7-2-22 15,3 0-23-15,-3-3-71 0,5-8-212 16,-1-4 316-16</inkml:trace>
  <inkml:trace contextRef="#ctx0" brushRef="#br0" timeOffset="2655">2290 100 11 0,'0'-4'100'16,"0"-4"169"-16,0-1-220 0,-4 0 17 15,-4 1-4-15,1 2-20 0,-7 0-13 16,1 0-3-16,-4 5-6 0,-2-1-7 15,0 2 6-15,-1 0-1 0,3 5 3 16,-2 3-1-16,4 1-3 0,2 0-4 16,1 2-6-16,5 0-1 0,1 3-3 15,6 2-1-15,0 0-2 0,0 1 1 16,7 2-2-16,3-2 1 0,3 0 1 0,-1 2-2 15,3-1-2-15,-4 0-2 0,1 0 1 16,-4-1 3-16,1 1-5 0,-1-2 6 16,-1-3 0-16,-3 3-2 0,0-4 2 15,-2 1 0-15,-2-2 0 0,0-3-2 16,0 0-1-16,-4-2 0 0,-5 0-1 0,-3-1-2 15,1 1-1-15,-5 0-5 16,3-2 0-16,-2-2-4 0,7 1 6 16,1-3 8-16,5 0 3 0,-2 0-1 15,2 0 0-15,2 0 1 0,0-8-1 16,4 1-1-16,5-3 0 0,3-2 1 0,3-1 1 15,-2-1-1-15,3-2-2 0,1-4 2 16,-2-2 0-16,0 0 0 0,-1-3-1 16,-1-2 1-16,-2-2 1 0,1-5-1 15,-1 0 0-15,-3-1 3 0,0 4 1 16,-5 4-4-16,-1 4 1 0,-2 5 0 0,0 4 0 15,-5 7-2-15,-3 3-4 16,-3 3-8-16,1 1-21 0,2 2-33 16,1 4-42-16,-3 2-176 0,3-1 127 15</inkml:trace>
</inkml:ink>
</file>

<file path=ppt/ink/ink16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14:40.52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0 287 192 0,'0'0'97'15,"0"0"-47"-15,0-1 14 0,0-3-17 16,0 1-2-16,0 0-8 0,0-3-11 15,0 2-8-15,6-1 4 0,3 1-1 16,3 0-3-16,1 0-1 0,6 2 2 0,0-2-4 16,2 2 2-16,4 2-5 0,-2 0 0 15,0 0-2-15,-2 4-2 0,-4 5-7 16,-2 3 1-16,-1 5 1 0,-5 1-1 15,-3 4-2-15,-4 0 1 0,-2-1 2 16,0 1-2-16,-13-2-1 0,1 1-4 16,-5 0 2-16,-2-3-3 0,-2 0 1 15,-4-1-1-15,2-3 1 0,2-2 1 16,2-5 0-16,4-1-1 0,1-5 1 15,3-1 2-15,7 0-8 0,-1-1 2 0,5-7 5 16,0-2-4-16,0-1 3 0,0-1 1 16,7-1 0-16,3 1 1 0,1 3-3 15,1 2 3-15,3 3 2 0,0 4-2 16,2 0-2-16,-1 0 1 0,3 6 2 15,-2 1 0-15,6 4-1 0,-2-1 1 16,2 0 1-16,3-1 0 0,1-1 4 16,0-2 7-16,-6-2-8 0,-2-1-3 15,-4-1-2-15,0-2-1 0,1 0-5 16,-1 0-12-16,4-8-38 0,0-2-21 0,-4-5-15 15,4 1-103-15,-1-3-18 0</inkml:trace>
  <inkml:trace contextRef="#ctx0" brushRef="#br0" timeOffset="398">655 40 9 0,'3'-3'269'0,"-3"-2"-173"0,0 2-45 15,0 1 23-15,0 0-8 0,0 2-22 0,2 0-9 16,2 0-18-16,-2 0 3 0,4 6 5 15,-4 8-5-15,-2 1-7 0,0 6-3 16,0 0-7-16,0 3 2 0,0 1-1 16,-8-1-4-16,4-1 1 0,0-4 0 15,1-2 0-15,-1-4-3 0,0-2-9 0,0-2-4 16,4-3-13-16,0-3-28 15,0-3-29-15,0 0-44 0,0-9-253 0,2-4 341 16</inkml:trace>
  <inkml:trace contextRef="#ctx0" brushRef="#br0" timeOffset="589">891 0 462 0,'0'6'31'0,"0"4"21"0,0 5 14 16,0 3-20-16,-2 1-22 0,0-1-12 15,1 4-10-15,-3-1 1 16,2 3-4-16,0 0-2 0,2-4-17 0,0 0 6 16,0-3-43-16,0-4-50 0,0-4-128 15,4-3-17-15</inkml:trace>
</inkml:ink>
</file>

<file path=ppt/ink/ink16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2:50.73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3 306 1 0,'4'-5'9'0,"-2"-1"110"0,0 0-80 16,-2 2-22-16,0 0 7 0,0 1-2 15,0 0-6-15,0 1-10 0,0-1-8 16,0 0-1-16,0 1-1 0,2 0-2 16,0-1 0-16,0 1 3 0,0 1-2 15,-1 0 5-15,-1 0-4 0,4 1 0 16,-2 0-7-16,0 0-16 0,2 0-22 15,0 0 1-15,-4 0 19 0,2 0 16 0,0 1 11 16,-2 1 7-16,0-2 19 0,0 2 12 16,0-2 24-16,0 0 15 0,0 0 1 15,0 0-13-15,0 0-24 0,0 0-6 16,-2 0 6-16,2 0-9 0,0 0-3 15,0 0-3-15,0 0 0 0,0 0-3 16,0 0-3-16,0 0-2 0,0 0-6 16,0 0 0-16,0 10-5 0,-2 8-3 15,0 7 8-15,0 4-3 0,0 3-3 16,2 4-2-16,0 3 2 0,0 2-1 0,0 0 0 15,0 1 1-15,0-2 0 0,0-4-2 16,0-2 2-16,0-4-3 0,4-4 0 16,-2-4-1-16,-2-5 1 0,0-5-2 15,0-6 4-15,0-3-2 0,0-2 1 16,0-1 1-16,0 0 7 0,0-9-3 15,-8-8-6-15,2-8 0 0,3-5 1 16,-1-4-1-16,0-5-1 0,2-5-1 16,0-7 1-16,-2-6 1 0,4-7-2 15,-3 1 0-15,3-2 0 0,0 6 2 0,0 7-2 16,5 7 0-16,7 7 1 0,1 8 1 15,2 4-2-15,2 7-1 0,4 3 4 16,0 6-2-16,2 6-1 0,0 4-2 16,0 0 1-16,-2 8 2 0,0 6-1 15,-6 6-1-15,-3 1 2 0,-3 4-1 0,-5-2-3 16,-4 2-2-16,0 1 5 15,-11 1 1-15,-6 2 0 0,-3-1-2 16,1 1 3-16,0-2 0 0,-2-5-1 16,6-2-1-16,0-3 2 0,3-5-1 0,7-1 0 15,3-4-1-15,0-2 0 0,2-1-2 16,0 0 0-16,2-1-6 0,7 0 2 15,1-2 1-15,5-1 1 0,0 0-2 16,6 0 3-16,2 0-2 0,0 0 2 16,4 0-2-16,-2 0 5 0,1 2 1 0,-1 1-3 15,-4 0-12-15,-2 4 12 0,-2-1-2 16,-3 1-1-16,-5 1 5 15,-1-1 0-15,-6 4 0 0,-2 2 0 16,0 0 0-16,0 1 3 0,-2-1 0 0,-4-1-1 16,-1-1 0-16,-3-1 2 0,2-1 4 15,-3 1 0-15,0-2 2 0,-5 1 1 16,1-2 1-16,-2 1 1 0,-2 0-1 15,0-4 2-15,1 2-4 0,1-1-3 16,0 0-1-16,6 0-1 0,-1-1-1 16,5-1-3-16,3 0-1 0,2-1 0 0,2 2 1 15,0 1-7-15,0-1 0 0,9 3-11 16,-1-4-7-16,5 1-17 15,1 0-15-15,-1-2-16 0,-3-2-65 16,1 0-228-16</inkml:trace>
  <inkml:trace contextRef="#ctx0" brushRef="#br0" timeOffset="414">604 456 42 0,'4'-1'-13'0,"-4"1"231"0,0-3-148 0,0 3-14 16,0 0 12-16,0 0-17 0,0 0-8 16,2 0-12-16,0 0-5 0,2 0-1 15,-4 3-2-15,4 7 10 0,-4 1-8 16,0 0-6-16,0 3 0 0,0 1-3 15,0-2-1-15,-2 1-6 0,0 0-1 16,0-1-5-16,-2-2 2 0,2 0-4 16,2-3 1-16,0-1 0 0,0-4-2 15,0 0-1-15,0-1 0 0,0-1-1 16,0-1-11-16,4 0-6 0,2 0-3 0,-1-6-13 15,3-6-14-15,-2 1-12 0,1-3 3 16,-1-2 0-16,0-1-28 0,2-1-87 16,-5-1-34-16</inkml:trace>
  <inkml:trace contextRef="#ctx0" brushRef="#br0" timeOffset="772">814 362 23 0,'6'0'217'0,"-4"0"-94"16,-2 0-85-16,0 0 16 0,0 0-8 15,2 3-6-15,2 7-3 0,-2 3-7 0,-2 3-6 16,0 2 0-16,0 2-7 0,0 2-4 15,-2-3 0-15,0-2-2 0,2-1 0 16,0-3-9-16,0-4 1 0,0-3-2 16,4 1-1-16,1-6 1 0,3-1 1 15,3 0 0-15,7-13 1 0,3-3-3 16,3-3 1-16,-1-1-15 0,0 4 6 15,-6 0 5-15,6 3-7 0,-9 6 5 16,-3 1 2-16,-1 3-5 0,-7 2 6 16,-1 1-1-16,-2 0 0 0,2 0 1 15,-2 4 3-15,0 4 0 0,0 2 0 0,0 2 4 16,2 2 2-16,-2 0 0 0,0 1 1 15,0 0-2-15,0 0-4 0,0-1 0 16,2 1-2-16,2-2 1 16,0-1-1-16,3-1-1 0,1-3-4 0,3-2-6 15,3-4-2-15,5-2-15 0,0 0-16 0,2 0-2 16,4-12-56-16,-2 2 37 15,-4-4-81-15,0-2-109 0</inkml:trace>
  <inkml:trace contextRef="#ctx0" brushRef="#br0" timeOffset="1465">1368 417 15 0,'0'-1'-1'16,"0"-3"200"-16,0-1-119 0,-4 2-32 16,-2-1 12-16,0 2-13 0,1 1-15 0,-1-2 1 15,0 2-4-15,-1 1-6 0,-1 0 0 16,0 0-2-16,-1 1 4 15,-1 5-5-15,-1 5-1 0,1 4 3 16,-3 1-4-16,1 3-1 0,-1 4-1 0,2-2-1 16,1 0-2-16,4-3-7 0,4-1-3 15,2-4-1-15,0-1-1 0,6-6-1 16,6-4-1-16,1-2 3 0,8-1-2 15,-2-13 1-15,4-7-4 0,0 2-3 16,2-4 0-16,-4 1-5 0,0 4 3 0,-4 2-1 16,-4 2-3-16,-5 6 8 0,-2 2-1 15,-6 3 2-15,0 3 3 16,0 0-1-16,0 0-1 0,-6 7 0 15,-2 7 1-15,1 1-1 0,1 4 1 0,2 0 1 16,2 0 0-16,2 0 0 0,0-2 1 16,0-2 3-16,2-4 3 0,8-4-8 15,5-4 1-15,2-3 1 0,2 0 1 16,2-7-4-16,0-5 4 0,2-2 0 15,-6 0-2-15,0 0 0 0,0 0 0 16,-1-1 1-16,-1 0 0 0,-2 2-1 0,-3 1 1 16,-1 2 3-16,-3 2-1 0,0 4 1 15,-4 1-2-15,0 3 2 16,0 0-3-16,-1 0-1 0,1 0 0 15,-2 12 1-15,0 2 2 0,0 2-2 0,0 2-1 16,0 2 1-16,0-1 0 0,0-2-2 16,0-1 5-16,0-4-2 0,0-3-1 15,0-3-1-15,0-2 0 0,0-3 1 16,2-1-1-16,2 0 0 0,0-5 6 15,2-9-4-15,-1-2-2 0,3-4 0 0,0-1-1 16,-1 2 2-16,1 2-1 0,-2 4-2 16,-1 3 2-16,1 3 1 0,-2 2-1 15,2 4-1-15,-1 1-1 16,-1 0 3-16,4 2-1 0,-4 5-1 0,3 3 1 15,1-2 1-15,-2 4 0 0,1-3-2 16,1 0 0-16,-2 2 2 0,1-2-1 16,-1-2-4-16,2-1 2 0,-3-2-17 15,-1-1-1-15,0-1 0 0,-2-2-29 16,4 0-28-16,-6 0-21 0,0-11-114 0</inkml:trace>
  <inkml:trace contextRef="#ctx0" brushRef="#br0" timeOffset="1657">1860 457 33 0,'2'8'388'0,"-2"-1"-336"0,0 3 6 16,2-3 21-16,3 2-27 0,5 0-17 15,1 0-13-15,1-2-2 0,-1 1-4 0,5-1-12 16,-1-4-1-16,2 2 3 0,2-5-12 15,-2 0-11-15,2 0 11 0,2-3-54 16,-5-4-30-16,5-2 0 0,2-9-49 16,-4 3-20-16</inkml:trace>
  <inkml:trace contextRef="#ctx0" brushRef="#br0" timeOffset="1845">2207 407 105 0,'-4'5'269'16,"-3"3"-225"-16,-3 5 10 0,-3 3 13 0,-2 7-5 15,-1 2-12-15,-1 4-10 0,2 3-9 16,0 2-7-16,5 0-8 0,-1-1-3 15,3-2-11-15,0 0 2 0,3-3-2 16,3-3 1-16,2 1-5 0,0 0 0 16,7-5-8-16,3 1 7 0,5-5-56 0,4-10-44 15,2-1 68-15,2-6-359 16,4 0 216-16</inkml:trace>
</inkml:ink>
</file>

<file path=ppt/ink/ink16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2:56.58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50 0 36 0,'0'3'5'15,"0"-3"-1"-15,0 4 28 0,-2-4 34 16,0 2 38-16,2-2-64 0,-1 1-4 0,-1-1 7 15,2 0-6-15,-2 0-4 16,2 0-3-16,0 0-1 0,0 0 4 16,0 0-4-16,-2 0-3 0,0 0-2 15,0 0-3-15,-2 0 0 0,0 0-4 0,-1 0-5 16,-3 0 3-16,4 2-4 0,0-1 2 15,1-1-3-15,3 0-1 0,-2 1 0 16,2 0-2-16,0 0-2 0,0 1-1 16,0 0-4-16,0 0 1 0,7 4 0 15,7-2 0-15,3-1 3 0,10 0 0 0,3-3-2 16,6 0-1-16,6 0-2 0,4 0 3 15,0-1-2-15,4-4-1 16,-3 2 3-16,1-3-1 0,-2 2-1 16,-10-2-1-16,-7 2 2 0,-8 1 1 0,-10 0-3 15,-7 3 0-15,-2 0 2 0,-2 0 0 16,0 0 0-16,0 0 3 0,0 0 1 15,0 0-2-15,-6 0-3 0,0 0-1 16,1 0 2-16,-3 0-1 0,0 4-1 16,1-2 1-16,1 3 1 0,-2 0-1 15,3-2-1-15,1 0 1 0,-2 0 0 0,4-1-5 16,2 0-10-16,0 1-14 0,0 2-17 15,0-2-32-15,2-1-44 16,-2-2-307-16</inkml:trace>
</inkml:ink>
</file>

<file path=ppt/ink/ink16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2:53.61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273 419 2 0,'0'0'178'0,"2"0"-122"0,-2 0-14 15,0 0 8-15,0 0-3 0,0 0-7 16,0 0-9-16,0 0-5 0,0 0 3 0,0 0-2 15,0-2-10-15,0-1-1 0,0 1 2 16,0-1 1-16,0-1-3 0,0 2-1 16,-4-4-1-16,-2 2-3 0,-1 1 0 15,-1-4-1-15,-2 1 0 16,-1 1-1-16,0 0-2 0,-5 2 3 0,-1 0-4 15,-2 3-1-15,-2 0 2 0,-2 3 0 16,2 7 3-16,2 3-7 0,-2 3 3 16,4 0 1-16,2 5-1 0,3 2-4 15,3 3-1-15,5 3 1 0,2 1-1 16,2-1-1-16,2 2-1 0,7-4 2 0,7-1-1 15,1-2 0-15,4-4-1 0,0-5 2 16,2-6-2-16,2-3 1 0,1-6-2 16,3 0 2-16,-2-10-2 0,3-6 2 15,-3-5-1-15,0-3 1 0,-6-3 1 16,1-4-3-16,-4-2 2 0,-1 0 2 15,0-1-2-15,-6-2 0 0,-5 0 0 16,-2-1 0-16,-2-3 1 0,2-7 1 16,-4-4-4-16,0-5 2 0,0-1 1 15,0 7-3-15,0 6 2 0,0 13 1 0,0 13 0 16,0 8-2-16,0 4 1 0,0 6 1 15,0 0-1-15,0 8-2 0,0 12 4 16,0 5 2-16,0 6-5 0,0 4 2 16,0 5 0-16,0 2 0 0,0 2 0 15,0 2-1-15,0 4 1 0,0-3 0 16,0 1 3-16,0-1 1 0,0-5-2 15,0-3 0-15,0-7 3 0,0-4-8 16,0-7 2-16,5-3 2 0,1-5-3 16,0-7 0-16,3-5 3 0,3-1-8 0,1 0-3 15,4-4-8-15,2-9-10 0,2-3-9 16,-1-2-36-16,0-5-27 0,-6 3-56 15,-1-2-208-15</inkml:trace>
  <inkml:trace contextRef="#ctx0" brushRef="#br0" timeOffset="668">712 435 2 0,'0'0'385'16,"0"0"-325"-16,-4 7-20 0,-6 2 10 0,1 3-6 16,-3 1-6-16,5 1-14 0,-1 2-14 15,1 1-3-15,3 1-6 0,4 1-1 16,0 0 2-16,0-2-1 0,2-2-2 15,7 2 0-15,6-4 0 0,3-4 0 16,5-1-8-16,1-3-12 0,3-4 6 0,2-1-1 16,1 0-7-16,3-3-8 0,-5-8 25 15,3-4-7-15,-3-1-13 16,-3-5 19-16,0 0 9 0,-4-2-2 15,-6 1 5-15,-3 0 4 0,-7 1 8 16,-5 1-4-16,0 4 1 0,0 3 5 0,-13 4 5 16,-4 3 1-16,0 3 0 0,0 3-8 15,1 0-5-15,1 8-1 0,0 4-6 16,3 3-1-16,1 2-1 0,-1 1-2 15,5 0-1-15,1 0 0 0,6-2 0 16,0-4 0-16,4-1-2 0,4 1 0 0,3-5 1 16,-2-3 1-16,3-1-3 0,-1-3 0 15,-3 0 4-15,3 0-1 16,1-8 0-16,-3-1 0 0,-1 0 2 15,0 2 0-15,-3-2-2 0,1 3 0 0,-2 2 2 16,-4-1 1-16,0 3-4 0,0 1 5 16,0 1-1-16,0 0-3 0,2 0 0 15,-2 11 2-15,0 2-1 0,2 3-1 16,2 4 0-16,1 2-1 0,5 1 1 15,-1 5-2-15,3 4 0 0,-1-3-10 0,5-2 13 16,-5 1-1-16,0-3-7 0,-1 3 6 16,-2-2 3-16,-6-4 9 0,-2-4-14 15,0-4 3-15,0 0 3 16,-2 0-2-16,-6-3 0 0,0-6 0 0,-3 1 9 15,0-5 4-15,-5-1-2 0,-1 0 8 16,2 0-1-16,-4 0-6 0,0-6-3 16,0 0-1-16,-1-1-3 0,1-1-2 15,4 1-2-15,2-1-1 0,1-1 0 16,5 3-1-16,-1-1-1 0,4 4 1 0,2 0 0 15,2 3-6-15,0 0-8 0,0 0-11 16,6 0 1-16,4 0-10 0,3 0-22 16,4-3-34-16,-4-5-18 0,3-7-252 15,-3-4 271-15</inkml:trace>
  <inkml:trace contextRef="#ctx0" brushRef="#br0" timeOffset="965">1362 385 107 0,'0'0'270'0,"0"-4"-207"0,0 4-31 0,0 0 19 15,0 0 9-15,4 0-11 0,-2 2-23 16,-2 5 2-16,2 3 0 0,-2 2-4 15,0 5-3-15,0 1-3 0,-2 2-6 16,-4 1-3-16,-1 0-4 0,3-1-2 16,-2 0-1-16,2 0-3 0,4 1 2 15,0-1 0-15,0 0-1 0,0-2-3 0,0-1-2 16,4-2-1-16,4-4-5 0,1-3-24 15,-3-3 10-15,6-5-18 0,-3 0-16 16,3-5-8-16,3-8-26 0,-6-4-129 16,-1-4-18-16</inkml:trace>
  <inkml:trace contextRef="#ctx0" brushRef="#br0" timeOffset="1513">1637 0 6 0,'2'0'101'0,"2"0"40"0,-4 0-116 15,2 0 22-15,-2 0 13 16,0 0-13-16,0 0-15 0,2 0-6 15,-2 0-2-15,0 0 2 0,2 2 1 16,0 0 5-16,1 3-7 0,-3 1 0 0,2-1-6 16,0 4-3-16,0 0 0 0,-2 1-3 15,0 2-1-15,0 2 0 0,0 0-3 16,0 4-4-16,0 1-3 0,0 2 4 15,0 3-1-15,-4 2 0 0,0 1 1 16,1 1 3-16,1 1 0 0,2 0-3 0,0 0 2 16,0-1-2-16,0-2-4 0,0 1 2 15,4-1 0-15,-1-2-1 16,-1-3 1-16,2-2-4 0,-2-2 0 15,2-7 3-15,0-2-3 0,-2-4 0 0,-2-2 0 16,3-2 1-16,-1 0 0 0,0-9-4 16,4-10-1-16,-2-2-5 0,3-3-4 15,1-2 0-15,0-2 0 0,1-2-5 16,-1 2 2-16,1 2-3 0,-1 8 2 15,-4 5 7-15,2 5 5 0,-5 7 2 0,5 1 1 16,-2 0 3-16,2 1 0 0,-2 9 2 16,3 1 0-16,1 0 2 0,3 0-6 15,1-3 3-15,5 0-4 16,2-3 4-16,4-3-3 0,2-1 1 0,-2-1 0 15,-4 0 0-15,-4 0-16 0,0 0-34 16,-7 0 39-16,1-2-80 0,-7-3-35 16,-2 0-37-16</inkml:trace>
  <inkml:trace contextRef="#ctx0" brushRef="#br0" timeOffset="1750">1341 62 631 0,'6'-8'46'0,"0"2"-44"0,-4 1-1 15,2 1 0-15,-4 3-3 0,2 1-5 16,3 0-46-16,7 5-9 0,-5 3-13 16,1 3-259-16</inkml:trace>
  <inkml:trace contextRef="#ctx0" brushRef="#br0" timeOffset="4495">1319 944 14 0,'0'1'5'0,"1"1"6"16,1-2-3-16,-2 0 117 0,0 0-68 15,0 0-48-15,0 1 20 0,0 1 16 16,0-2-6-16,0 1-13 0,0-1 0 16,0 0 7-16,0 0-2 0,0 0-8 0,0 0-1 15,0 0 4-15,0 0-6 0,0 0-4 16,0 0-3-16,0 0 7 0,0 0-6 15,0 0-4-15,0 0 1 16,0 0 1-16,0 3-2 0,0-3 1 0,0 2-3 16,0-2-3-16,0 1 2 0,-2-1 4 15,1 0-5-15,1 1 2 0,0-1 5 16,0 0-7-16,0 0-1 0,0 0-4 15,9 0-2-15,4 1 5 0,10 0 0 16,6-1 0-16,3 0-3 0,5 0 1 0,5-5 0 16,0 0 1-16,2-1-2 0,-2 1 0 15,-2 2-1-15,-2-2 2 0,0 2 0 16,-4 0-2-16,-3 2-1 0,-8-1 2 15,-6 2 0-15,-2-1-1 0,-5 1 0 16,-7 0-1-16,-3 0 2 0,0 0-1 16,0 0 1-16,0 0 4 0,0 0 0 15,0 0-3-15,0 0 3 0,0 0-3 16,0 0-1-16,0 0-2 0,0 0 1 15,0 0 1-15,0 0-2 0,-3 0-7 0,-3 0-4 16,0 4-4-16,-1 1-8 0,1 1-5 16,4-1-12-16,-2 1-17 0,2-3-25 15,-4-2-77-15</inkml:trace>
</inkml:ink>
</file>

<file path=ppt/ink/ink16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2:59.16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 14 104 0,'-4'1'1'0,"0"-1"201"0,2 0-134 0,1 0-18 16,1 0 11-16,0 0-13 0,0 0-10 15,0 0-10-15,3 0-8 0,7 0-1 16,5 0 12-16,4 0-8 0,2 0-8 15,0 0-1-15,4 0-1 0,-4 0-1 16,2 0-7-16,-6-1-2 0,-4-1 1 16,1-1-2-16,-3 0-2 0,-1 1 1 15,3-1-2-15,-3 2-5 0,-3 1-7 16,3 0-9-16,-1 0-10 0,-1 0-17 15,2 1-15-15,-7 5 1 0,1-1-38 0,-4-1-126 16</inkml:trace>
</inkml:ink>
</file>

<file path=ppt/ink/ink17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2:59.33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3 241 0,'-2'1'256'0,"2"1"-220"15,0-2-2-15,4 0 10 0,7 0-7 16,8 0-18-16,6 0-12 0,2 0-3 0,1-3-3 15,3 2-6-15,3-1-16 0,4 2-14 16,10 0-31-16,2 0-24 0,3 0-202 16</inkml:trace>
</inkml:ink>
</file>

<file path=ppt/ink/ink17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3:00.93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13 270 35 0,'0'-3'89'0,"0"1"61"16,2-1-92-16,-2 0 1 0,0 2-3 16,1 1-12-16,-1 0-10 0,0 0-13 15,0 0-3-15,0 3 1 0,2 6 2 16,2 6 3-16,-2 3-3 0,0 4-9 15,0 5 1-15,0 3-5 0,0 4-1 16,-2-1 0-16,0 5-2 0,0-1-2 16,0 1 0-16,2 0 0 0,-2-2-2 15,2-4-1-15,-1-3 8 0,1-4-4 16,-2-8-1-16,0 0-2 0,0-4 0 0,0-5 0 15,0-3 2-15,0-4 0 0,0-1 2 16,0 0 9-16,0 0-1 0,0-5-8 16,-3-5-4-16,-1-3 2 0,-2-4-3 15,4 1 0-15,-4-7 0 0,4 0 0 16,1-6 2-16,-5-2-1 0,4-4 0 0,-2-3 2 15,2-3 2-15,2-2-6 16,0 2 2-16,0 1 1 0,4 4 2 16,2 1-1-16,3 1-3 0,3 4 2 15,3 0 0-15,0 6-2 0,2 3 0 0,2 2 0 16,2 3 3-16,2 2-2 0,0 1 0 15,6 4 3-15,0 4-1 0,-1 5 0 16,-1 0-1-16,1 11-1 0,-7 8 0 16,0 3-1-16,-5 4-1 0,-7 4 1 15,-3 0 2-15,-4 3-1 0,-2-2-2 0,-8-1 2 16,-5 0 0-16,-2-3-2 0,-4 0 0 15,-4-1 1-15,-2-1 1 16,-2-3-1-16,0-4 0 0,1-1 1 16,1-5 1-16,4-4-2 0,8-3 0 0,3-5 1 15,6 0-2-15,-2 0 1 0,5 0 1 16,1 0 1-16,0 0-2 0,9-1-3 15,6-1 3-15,4-1-2 0,6 3 4 16,2 0-5-16,-2 0 1 0,7 0 0 16,-3 3-1-16,5 0 0 0,-1 4-2 0,-3 1 2 15,-1 0 1-15,-4 2 1 0,-6 0-6 16,-6 2 5-16,-3-1-2 0,-5 1 0 15,-3-1 2-15,-2 0 1 16,0 1 2-16,0-3-1 0,-6 1-1 0,-3 0 3 16,-3-1-1-16,-1 0 0 0,-2 0-1 15,-2-1 2-15,-2 0 1 0,0-1 3 16,-2 0-1-16,-2-1 0 0,-2 1 2 15,-2 0-6-15,4-2 1 0,4-1 0 16,0 0-1-16,8-1-1 0,-1-1-1 16,8 0 1-16,1 1 0 0,1 1-7 0,2 0-7 15,0 2-3-15,3 0-11 0,7 0-16 16,3-2-29-16,6-4-19 0,-3 0-96 15</inkml:trace>
  <inkml:trace contextRef="#ctx0" brushRef="#br0" timeOffset="393">803 471 36 0,'5'-1'270'0,"-3"-5"-204"15,-2 2-26-15,4-1 25 0,-2 2-3 16,-2 3-7-16,2-1-19 0,-2 1-4 15,0 0-1-15,2 0-7 0,0 3-12 0,-2 7 5 16,0 3 2-16,0 3-2 0,0 0-4 16,-4 5-3-16,-2 0 0 0,0 2 1 15,1 0-7-15,-1-1 1 0,2 0-1 16,0-2 1-16,2-1-2 0,0-2-2 15,2-1 0-15,0-2 1 0,0-1-2 16,0-3-1-16,0-4 1 0,4-3 1 16,0-1-6-16,2-2-4 0,5 0-3 15,-1-2-7-15,3-7-10 0,-1-3-12 16,1-1-14-16,-3-3-34 0,-1-6-36 0,1 0-276 15</inkml:trace>
  <inkml:trace contextRef="#ctx0" brushRef="#br0" timeOffset="804">1262 13 59 0,'0'-6'119'0,"6"2"64"0,-6 1-122 16,0 3-4-16,0 0 7 0,0 0-4 16,0 0-14-16,0 0-21 0,0 0-2 15,0 3 0-15,-6 10-7 0,3 6 2 16,-1 2-3-16,4 2-1 0,-2 3 0 0,0 2-5 15,0 3 1-15,-2 2 0 16,4 2-5-16,-4 1-2 0,1 2 1 16,-1-3-1-16,0-2 0 0,-2 1-1 15,1-2 0-15,1-1 1 0,0-3-1 0,2 0-1 16,2-2-1-16,0-1 1 0,0-3 0 15,0-3-1-15,0 0 0 0,0-3 0 16,4-2 2-16,-2-2-4 0,0-3 2 16,1-3 0-16,-1-2 0 0,-2-3-6 15,4-1-1-15,0 0-6 0,0 0-3 0,2-5-9 16,1-6-9-16,1-1-13 0,-1-2-16 15,5-1-11-15,-4-4-17 16,-3-2-200-16,-1-2 102 0</inkml:trace>
  <inkml:trace contextRef="#ctx0" brushRef="#br0" timeOffset="1029">1270 425 119 0,'0'-3'284'16,"6"-1"-223"-16,0 0-25 0,5-1 29 15,0 2-3-15,8 0-13 16,2-3-14-16,2 2-15 0,4 2-5 0,-4 0-7 16,-2 0-3-16,-4 2-4 0,-2 0 0 15,-1 0-1-15,-5 0-6 0,1 0-8 16,-3 3-15-16,-1 0-22 0,2 0-24 15,-1-2-7-15,-1-1-58 0,-4 0-135 16</inkml:trace>
  <inkml:trace contextRef="#ctx0" brushRef="#br0" timeOffset="1542">873 225 168 0,'0'0'256'0,"0"0"-161"0,0 1-16 15,0 2 2-15,0-2-32 0,0 2-21 16,0 0-20-16,0 2-8 0,0 0 0 16,0 4-1-16,4 0-17 0,9 0-29 15,3-5-59-15,-1-4-138 0</inkml:trace>
  <inkml:trace contextRef="#ctx0" brushRef="#br0" timeOffset="2238">270 1080 70 0,'0'0'-3'16,"0"0"206"-16,0-2-113 0,2 2-38 16,4-1 2-16,1 1-21 0,9 0 3 15,7 0 1-15,7 0-12 0,6 0-2 0,10 0-2 16,10 0-1-16,8 0-10 0,13 0-4 15,9 0-1-15,7-4-3 0,4-3-1 16,-3 0-1-16,-4-1 0 0,-12 0-6 16,-8 0-1-16,-10 1-16 0,-11-3-15 15,-11 2-5-15,-13 2 3 0,-10 1 8 16,-11 3-12-16,-4 2 10 0,-5 0-8 15,-11 0-81-15</inkml:trace>
</inkml:ink>
</file>

<file path=ppt/ink/ink17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2:52.07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fitToCurve" value="1"/>
    </inkml:brush>
  </inkml:definitions>
  <inkml:trace contextRef="#ctx0" brushRef="#br0">17 24 117 0,'0'0'19'0,"0"0"-2"0,0 1 14 16,0 0-4-16,0-1-1 0,0 0 5 15,0 0-8-15,-2 0-3 0,2 0-1 16,-1 0-1-16,-3 0-2 0,2 0-3 15,2 0-3-15,0 0 1 0,0 0-1 0,0 0-4 16,0 0 9-16,-2 0-3 0,2 0 0 16,-2 0-1-16,0 0-1 15,2 0 3-15,0 0-4 0,-2 0 5 16,2 0-1-16,0 0 3 0,0 0-5 0,0-1 4 15,0 1 1-15,0 0 0 0,0 0-1 16,0 0-4-16,0 0 1 0,0-1 0 16,0 1-8-16,0 0-1 0,2 0-1 15,6-1-1-15,5 0 2 0,2 0-3 16,3-1 0-16,1 2 3 0,0 0-3 15,4-2 0-15,-1 0 1 0,3 2 1 0,0-1-2 16,0 1 0-16,2 0 1 0,-1-1 0 16,-1 1 0-16,0 0-1 15,-2 0 1-15,2 0 0 0,-2 0-1 0,-1 0 0 16,-1 0 1-16,0 0-1 0,2 0 1 15,-4 0-2-15,2 0 2 0,-2 0 0 16,1 0-1-16,-3 0 0 0,2 0-2 16,-2 0 4-16,-2 0-3 0,-1 0 0 15,1 0 2-15,0 0 0 0,-2 0-2 16,1 0 1-16,-1 0 1 0,1 0 0 0,-3 2-2 15,2 0-1-15,-1 2 4 0,-1-2-2 16,1 1 0-16,1-2-1 0,2 2 1 16,-1-1 2-16,-3 0-3 15,2 0 1-15,1 0 1 0,-1 0-1 0,2 2 0 16,1-1-1-16,1-1 2 0,-2 1 0 15,2-2-2-15,-1 0 1 0,-1 2 1 16,2-3-1-16,-2 2 0 0,2-1-1 16,-1 2 2-16,-3-2 0 0,-3 1-2 15,-3 1 0-15,-3-3 2 0,0 0-1 0,-2 0 0 16,0 0-1-16,0 0 2 0,1 0-1 15,3 1-1-15,2 1 1 0,3-1 1 16,5 1 0-16,3-1-2 0,2-1 1 16,1 3 1-16,-1-1 0 0,-1-1-2 15,2 3 0-15,-2-3 3 0,2 1-3 16,-2-2 1-16,-1 2-1 0,-4-2 2 15,-2 0 0-15,4 1-3 0,-1 0 3 16,-3 1-1-16,0 1 1 0,-1-1-2 16,-1 0 0-16,5 1 3 0,-5-2-2 0,6 1-1 15,-2-2 1-15,3 0 1 0,3 0-1 16,0 0 0-16,3 0-1 0,-3 0 3 15,-2 0-2-15,2 0-1 0,-3 1 1 16,1-1 1-16,-4 0-1 0,0 0-1 16,0 0 1-16,-1 0 1 0,-1 0-1 15,1 1 0-15,-5 0-1 0,3-1 2 16,-3 3-1-16,1-2 0 0,1 2-1 15,1-2 2-15,1 1-1 0,0 1 0 16,2-1-1-16,3 1 2 0,-1-1-1 0,2-1 0 16,0 1 0-16,2-1 0 0,2 2 1 15,-6-1-2-15,4 0 1 0,-4 0 0 16,4-1 1-16,-2 1-1 0,-3 1-1 15,1-3 2-15,-4 1-1 0,-1 1 0 16,3-2 0-16,-4 2 1 0,3-2-1 16,-1 0 0-16,-3 0-1 0,1 0 2 15,-3 0 0-15,-3 0-2 0,1 0 1 16,-2 0 1-16,0 0 1 0,1-1-2 15,-1 0 0-15,2-1 1 0,-4 1 0 16,4 1-2-16,-5 0 1 0,5 0 1 0,0 0-1 16,3 0-2-16,3 0 2 0,3 0 1 15,2 0-1-15,6 0-1 0,0 0 1 16,2 0 0-16,-2 0 1 0,-2 0-2 15,0 0 1-15,0 0 1 0,0 0-1 16,-2 0 0-16,-2 0 0 0,-2 0 0 0,-5 0 1 16,-4 0-1-16,-1 1-1 15,-3-1 2-15,-2 0-2 0,4 0 1 16,0 0 1-16,-2 0-1 0,3 0 0 15,-3 0 0-15,6 0 0 0,0 0 1 0,3 0 0 16,1 0-2-16,-1 0 1 0,-1 0 1 16,1 0-1-16,6 0 0 0,6 0 0 15,-2 0 1-15,0 0-2 0,-4-1 1 16,-5 1 0-16,-3 0 0 0,-1 0 1 15,-1 0-2-15,-5 0 1 0,4 0 1 0,-4 0-1 16,2 0 0-16,-2 0 0 0,3-2 1 16,1 2 0-16,0-1-2 15,0 0 2-15,-1-1 1 0,1 2-2 16,4-2 0-16,-1 1 0 0,3 0 0 0,3 1 0 15,2-2 0-15,6 0 2 0,0 0-1 16,-6 1 0-16,-2-1-1 0,1 2 0 16,-3 0 1-16,-2 0 0 0,-3-2-2 15,-2 1 1-15,-4 1 1 0,-2-1-1 16,0 1 1-16,3 0-1 0,1 0 1 0,-2 0 0 15,2 0-2-15,0 0 1 0,2 0 1 16,-3 0-2-16,5 0 0 0,-2-1 1 16,1-1 1-16,1 0-1 15,-2 1-1-15,-3 1 1 0,1 0 1 0,-4 0-1 16,2 0-1-16,-2 0 1 0,2 0 2 15,-2 0-2-15,0 0-1 0,0 0 1 16,0 0 2-16,4 0-3 0,-4 0 1 16,0 0 0-16,2 0 1 0,-2 0-1 15,2 0-1-15,-2 0 3 0,0 0-1 0,0 0-1 16,0 0 0-16,2 0 1 0,0 0 0 15,-1 0-1-15,1 0-1 0,-2 0 1 16,2 0 2-16,2 0-3 0,-2 0 1 16,-2 0 0-16,2 0 2 15,-2 0-2-15,0-2-1 0,2 1 3 0,-2 1-2 16,0-2 2-16,0 2-2 0,0 0 2 15,0-1 0-15,0 1-2 0,4-1 0 16,-4-2 0-16,0 3 1 0,2 0-2 16,-1-1-1-16,3 1 2 0,-4-1 1 15,0 1-1-15,2-1-1 0,0 1 1 16,-2-1 1-16,0 0-2 0,2-1 0 0,0 2 1 15,0-2 0-15,2 1-1 0,-1 1 0 16,5-3 1-16,-2 3 0 0,0-1 0 16,-1-2-1-16,-1 1 2 0,-2 1 1 15,2-1-1-15,-2 1-2 0,0-1 2 16,1 2 0-16,-3-1-1 0,2-2-1 15,-2 2 0-15,0 1 1 0,2 0-1 16,-2 0 0-16,4 0 0 0,-4-1 2 16,0 0-3-16,4 1 1 0,-2 0 1 0,-2 0 1 15,2 0-1-15,0 0-1 0,0 0 1 16,-2 0 1-16,0 0-1 0,0 0-2 15,0 0 3-15,0 0 0 0,0 0-2 16,0 0 0-16,0 0 0 0,0 0 1 16,0 0-2-16,0 0 1 0,0 0 0 15,0 0 1-15,0 0-1 0,0 0 0 16,0 0 1-16,0 0-1 0,0 1-5 15,0 2-2-15,0 1 0 0,-2-2 0 16,-2 1-1-16,-4-1-10 0,2 0-12 0,-1 0-21 16,-1-2-33-16,-1 0-83 0</inkml:trace>
</inkml:ink>
</file>

<file path=ppt/ink/ink17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56:26.41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1 411 14 0,'0'0'62'0,"0"0"-48"15,0 0 9-15,0 0 18 0,0 0 0 16,0 0-9-16,0 0-10 0,0 0 5 0,0 0 8 15,0 0 0-15,0 0-5 0,0 0 3 16,0 0-5-16,0 0-2 0,0 0-3 16,0 0-2-16,0 0 0 0,-2-1-5 15,2-1 2-15,0 1 0 0,0 1-2 16,0-1-3-16,0 1-2 0,0-1-2 15,0 1-1-15,0 0 0 0,0 0-4 0,0 0 3 16,0 0-2-16,2-1 0 0,4-2 0 16,2-2-2-16,5-1 2 0,2 1 1 15,4 0-3-15,2 0 4 16,2 0-2-16,0 2-1 0,2 2 2 0,0 1 1 15,-2 0-1-15,0 1-7 0,-4 8 3 16,-2 0 1-16,-4 1-1 0,1 0-2 16,-7 3 0-16,1 0 1 0,-2-1 0 15,-3 5 0-15,-3-2 0 0,0 3 1 16,0 0-2-16,-1 0 1 0,-7-1 1 0,-2-1 1 15,-3 1-1-15,-2-1-2 0,-4 2 2 16,-4-4 1-16,0 2-1 0,-2-1-4 16,0-3 2-16,0 0 2 0,3-3-1 15,4-1-2-15,3-4-1 0,4-1 4 16,3-3-6-16,4 0-4 0,0 0 0 15,2 0 4-15,2-3-5 0,0-7 0 16,0-2 0-16,8 0 5 0,5 2 0 16,1 3 0-16,3 2 3 0,2 1 1 15,4 1-1-15,0 3 0 0,4 0 0 0,1 0 1 16,3 1 1-16,-1 8-2 0,-1 0 1 15,1 2 3-15,-5 0-2 0,-8 0-1 16,1 1 1-16,-5-4 0 16,-4 0 0-16,5-1-2 0,-5-3 1 0,-1-2 0 15,2-1 0-15,-1-1-1 0,3 0-4 16,-1 0-17-16,4-2-24 0,0-6-30 15,1-4-74-15,-5 1-106 0</inkml:trace>
  <inkml:trace contextRef="#ctx0" brushRef="#br0" timeOffset="776">620 72 22 0,'2'-2'161'16,"-2"1"-113"-16,0-1-6 0,0 1 15 15,1-3-6-15,-1 3-5 0,0 0-8 16,0 1-3-16,2 0 2 0,-2 0-5 0,0 0-9 15,0 0-6-15,0 0-1 0,0 1-4 16,2 7 2-16,-2 4 7 0,0 0-5 16,0 3-6-16,0 1 3 0,0 1-3 15,0 0-4-15,-4 1-2 0,3-2 0 16,1 2 1-16,-2-1-3 0,2-1-2 0,0-3 1 15,0-2 0-15,0 0-1 0,0-2-1 16,0-1 1-16,0-4 1 0,0 2-2 16,0-4-1-16,2-1-5 15,5 0-6-15,3-1-6 0,3 0-4 0,0-4-11 16,1-6-17-16,1-1-25 0,0-2-41 15,-3-3-60-15</inkml:trace>
  <inkml:trace contextRef="#ctx0" brushRef="#br0" timeOffset="1216">891 42 14 0,'1'0'8'0,"-1"0"136"16,0-1-35-16,0 1-71 0,0-2 14 15,0 2-7-15,0 0-14 0,0 0-2 16,-3 0-11-16,-3 6-4 0,-2 5 9 16,3 3-2-16,-1 1-9 0,0 1 0 15,0-1 0-15,-1 4 0 0,1 2-5 0,2 1 0 16,2-2-2-16,0 0 0 0,-1 0 0 15,3-2-5-15,0-1 4 0,0-1-3 16,0 1 0-16,5-2 0 0,5-2-1 16,-1-1 1-16,5-2 1 0,-3-2-2 15,4-2 2-15,3-4-2 0,-1-2 2 16,2 0-1-16,-2-2 0 0,-2-5 1 15,-1-1-2-15,-1-2 0 0,-1-1 2 16,-7 0 0-16,-1-1 0 0,-4 0-1 16,0-2 2-16,0 1 0 0,0 2-1 0,-6 0 0 15,-1 1 1-15,-5 2-2 0,1 2 0 16,-1 2 1-16,-3 3-1 0,2 1-1 15,1 0-1-15,-3 5-1 0,4 5 0 16,-1 1 1-16,3 4-1 0,3 0-9 16,2-1-22-16,0 0-15 0,4-1-22 15,-2-4-51-15,2-1-201 0</inkml:trace>
  <inkml:trace contextRef="#ctx0" brushRef="#br0" timeOffset="2505">1404 410 118 0,'-4'0'83'0,"2"0"-38"0,0 0 16 0,-2 0-5 16,4 0-23-16,-1 0 0 0,-3 0 0 15,4 0 0-15,0 0-9 0,0 0-5 16,0 0 0-16,0 0-5 0,2 0 0 15,5 0 1-15,5 0 7 0,3 0-4 16,4 0-8-16,2 0-4 0,-2 0-2 16,4 0-2-16,0 0-2 0,0 0 0 15,-6 0 0-15,-2 0-4 0,0 0-8 16,-7 0-6-16,2 0-10 0,-5 1-7 15,-3 4-8-15,-2 0-5 0,0 1-28 0,-2-2-86 16</inkml:trace>
  <inkml:trace contextRef="#ctx0" brushRef="#br0" timeOffset="2685">1387 584 278 0,'0'2'143'0,"0"2"-135"15,4-2 47-15,5-1 5 0,6 1-8 16,4-2-15-16,8 0-17 0,0 0-9 0,5-3-3 15,-1-2-8-15,-1 2 1 0,-3-1-2 16,-2 3-10-16,-2 0-27 0,0 0-23 16,-4-3-67-16,-10 2-271 0</inkml:trace>
  <inkml:trace contextRef="#ctx0" brushRef="#br0" timeOffset="4549">2060 118 4 0,'4'-5'5'0,"-2"3"36"16,-2-2 126-16,0-1-116 0,0 1 4 16,0 3-1-16,0-2-8 0,0 1-7 0,0 2-6 15,0 0-3-15,0 0-5 0,0 0-7 16,0 0-4-16,-2 3 0 0,-7 9-6 15,-3 4 6-15,-1 4 0 16,1 2 4-16,-3 4-2 0,2 1-6 0,-3 0 0 16,5 3-2-16,-4-3-4 0,5 3 0 15,2-1-2-15,3-1-1 0,5 1 1 16,0-4-3-16,0 4 0 0,0-3 3 15,9-3-2-15,5-2 1 0,-1-4-2 16,4-3 0-16,0-2 0 0,4-2-3 0,4-3-1 16,-2-4 2-16,0-3 3 0,-2 0-8 15,-2 0 2-15,-4-7 2 0,-1-3 3 16,-3 0-3-16,-1 0 1 0,-7-2 4 15,-1-1 2-15,-2 0-3 0,0-1 0 16,-3-3 2-16,-11 0-3 0,1 0 1 16,-6 0 0-16,0 5 1 0,-4 0-1 15,-8 6 0-15,5 3-1 0,-5 3 1 16,6 0 0-16,2 1 2 0,6 7-4 15,4 2 1-15,9-1-3 0,2 2-18 0,2 1-25 16,8-2-19-16,5-4-40 0,-3-3-198 16</inkml:trace>
  <inkml:trace contextRef="#ctx0" brushRef="#br0" timeOffset="5397">2423 176 20 0,'-4'0'55'0,"2"0"-34"16,0-3 21-16,-2 3 1 0,1-1-4 16,-1-1 1-16,0 2-8 0,0 0-7 15,0 0 5-15,-1 0 2 0,3 0-3 0,-4 0 3 16,2 0-5-16,-2 0 5 0,1 0-3 15,3 0-8-15,0 0 5 0,2 0-4 16,0 0-12-16,0 0-3 0,0 2-4 16,7 0 4-16,5 0 8 0,7-2-3 15,2 0-3-15,4 0-6 0,3 0 1 0,3 0-2 16,-1-3 0-16,1-1 0 0,-4-1-2 15,-4 1 0-15,-6 0 0 16,-2 1-1-16,-4-2-3 0,-5 2-6 16,0 1-4-16,-6-1-3 0,0 0-1 0,0 1-10 15,-12 1-20-15,-3 1-5 0,-2 0-6 16,-2 0-11-16,-4 0-12 0,-4 4 6 15,1 3 15-15,-1-1 34 0,-2 1 25 16,3 0 27-16,-1 0 64 0,4 3 11 16,2 0-28-16,4 2-29 0,3 1-4 0,7 0-3 15,5 0-7-15,2 0-13 0,0-2-3 16,8 1-2-16,7 0-4 0,2 2 0 15,2-2-2-15,4 2-3 16,2-2-1-16,-2 1-2 0,-2 1 2 0,-6-1-1 16,0 0 0-16,-5-1 1 0,-3 1-1 15,-1 0-2-15,0 0 1 0,-4-2 3 16,-2-3-3-16,0 2 0 0,0-3 3 15,-10 3 2-15,-1-2-1 0,-6-2 0 16,1 2-2-16,-3-3 5 0,-2 1 4 0,-2-1 4 16,2 1-5-16,0 0-3 0,0 0-3 15,6 0 0-15,4-2-3 0,1-1 0 16,2 3 0-16,3-5-3 0,1 1-9 15,2 0-17 1,2-1-26-16,0-1-33 0,0 0-90 0</inkml:trace>
  <inkml:trace contextRef="#ctx0" brushRef="#br0" timeOffset="6071">2867 165 165 0,'-5'0'62'0,"-1"0"-29"0,2 1 16 15,4-1-7-15,-4 0-5 0,4 0 4 16,-2 1-5-16,2-1-6 0,-2 0 1 16,2 0-8-16,0 0-5 0,0 0-2 15,0 1 4-15,8 1-2 0,2 0 9 16,7 0-8-16,2 0-10 0,4-2-2 15,2 0-2-15,1 0 0 0,1 0-1 16,0 1-4-16,-4-1 2 0,-2 0-2 16,0 0-2-16,-6 0-2 0,-4 1-9 15,1 0-10-15,-8-1-13 0,-4 0-13 0,0 1-13 16,0-1-15-16,-14 0-145 0</inkml:trace>
  <inkml:trace contextRef="#ctx0" brushRef="#br0" timeOffset="6366">2856 222 70 0,'-8'7'173'15,"4"-4"-36"-15,3 0-98 0,1 2-3 16,0-1-3-16,1 3 2 0,7 1-5 16,5 0-11-16,3 3-8 0,3-1-5 0,2 0-1 15,-2 0-5-15,6 2 1 0,-6 2 1 16,2 0-3-16,-6 1 2 0,-2 1-2 15,-5-1 2-15,0-1 0 0,-5-1-1 16,-1 3-1-16,-2-3 3 0,0-2 0 16,-2 0-1-16,-9 0 0 0,0-1 3 0,-5-1-1 15,1 0-1-15,-2-4 1 0,0 0 1 16,0-1 2-16,1 0 2 15,1 0 0-15,-2-1-2 0,5-1-5 16,1-1 0-16,3 0-1 0,4-1 0 0,1 0 0 16,3 0-13-16,0 0-20 0,0 0-19 15,0 0-44-15,2-2-105 0</inkml:trace>
  <inkml:trace contextRef="#ctx0" brushRef="#br0" timeOffset="7109">3314 115 205 0,'0'0'108'0,"-2"0"-53"0,2 0 6 16,0 0-11-16,0 0-10 0,0 0-14 15,4-2-3-15,7 1 4 0,4-1-3 16,5 0-9-16,2 2 0 0,3 0-3 15,-2 0 1-15,8 0-8 0,-6 7 2 16,-3 2-3-16,-6 0-1 0,-7-1-3 16,-1-1 0-16,-8 1 0 0,0-1 2 15,-2 2-1-15,-13-1 2 0,-2 2-1 16,-6 2 1-16,-6 0-2 0,2 1 0 0,1 0 1 15,3 0 0-15,4 0-2 0,1-2 0 16,5-1 0-16,7-2 1 0,3 1-3 16,3-2 1-16,0 4 1 0,0-2-1 15,7 2-1-15,8-1 1 0,4-1 1 16,4 0 0-16,2 0-4 0,4-2 1 15,1 2-1-15,-3-2-5 0,2-1 1 16,-3 3 1-16,-3-3 0 0,0 2 1 16,-6-1 1-16,-5-2 2 0,-5 2 3 15,-3-2-2-15,-4-1 0 0,0 3-1 0,-5-1 7 16,-9 2-2-16,-3 0 0 0,-2-1-2 15,-2 1 5-15,4 1 2 0,-2-1-5 16,5 1 1-16,-1 0 3 0,0-1-4 16,3 2 1-16,-1-1-1 0,2 1-2 15,1-1 2-15,2-1-2 0,5-2-1 0,-3 0 1 16,6-2-2-16,0-1-11 15,0-2-16-15,6-1-24 0,1 0-24 16,7-6-105-16</inkml:trace>
  <inkml:trace contextRef="#ctx0" brushRef="#br0" timeOffset="7621">4041 0 50 0,'0'0'155'0,"0"0"-19"0,0 0-99 16,0 0 25-16,0 0 0 0,-8 8-20 0,-3 5-13 15,-3 3 2-15,-3 5-2 0,-2 3-1 16,0 4-3-16,-2 4-7 15,2 2 1-15,0 3-10 0,4 1-1 16,1 0 0-16,7 0-6 0,3-3 0 0,4-1-1 16,0-4 1-16,8-1-2 0,5-2 0 15,6-4 0-15,0 1 2 0,8-3 0 16,7-3-2-16,6-7 0 0,-2-3 2 15,-3-5-13-15,1-3 8 0,-4 0 4 16,-3-6-1-16,-6-4-3 0,-12-2 4 0,-3 2 0 16,-6-4 0-16,-2-3-1 0,0 0 3 15,-10-2 0-15,-5 0 0 0,-2 3 2 16,-4 3 1-16,-2 1-3 15,-4 5 0-15,1 3-1 0,-5 4-3 0,1 0 0 16,-1 7 2-16,4 6-2 0,8 6-1 16,4 1-6-16,3 2-6 0,5 0-18 15,7 1-14-15,0-2-36 0,0-3-42 16,0-6-305-16</inkml:trace>
</inkml:ink>
</file>

<file path=ppt/ink/ink17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57:02.85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66 337 29 0,'0'1'32'16,"0"0"-18"-16,0 0 1 0,0 1 131 0,0-2-89 16,0 0-22-16,0 0 13 0,0 0-4 15,-2 0-14-15,1 0-2 0,-1 0-2 16,-2 0-2-16,2 0-4 0,0 0 0 15,0 0-5-15,2-1 4 0,-2 0-5 16,2 1-2-16,-2 0-3 0,2-1 2 16,0-1-6-16,6-1 2 0,9 1-1 15,1-2 1-15,3 0 0 0,-2 1-1 16,2-1-1-16,0 3 2 0,2-1-2 15,-2 2-1-15,0 0-1 0,0 0-3 0,-5 7 1 16,-3 2 0-16,-1 2-1 0,-5 4 1 16,3 1 1-16,-6 3-2 0,-2 2 1 15,0 2 0-15,-6 1 0 0,-2 0-1 16,-3 1 1-16,-2 0 0 0,-5 1 1 15,-1-2-2-15,-7-2 0 0,1-1 2 16,-2-2-4-16,0-4 2 0,3 0 12 16,-1-5-15-16,6 0 2 0,3-4 0 15,3-5 0-15,7-1 1 0,3 0-2 16,3 0-2-16,0-11 1 0,0-1 0 0,1-2 1 15,11 0-2-15,-1 2-9 0,3 0 18 16,3 5-3-16,-2 3-3 0,0 2 0 16,5 2 1-16,-3 0 0 0,4 3-2 15,-2 7 2-15,0 1 0 0,2 0 0 16,-2-1 0-16,-2 0 10 0,-2-1-14 0,1-2 2 15,-1 0-4-15,2-5-6 16,-2-1-2-16,-3-1-6 0,1 0-5 16,-1-4-6-16,-3-5-20 0,1-3-49 15,-3-2-96-15</inkml:trace>
  <inkml:trace contextRef="#ctx0" brushRef="#br0" timeOffset="689">438 51 62 0,'0'0'-6'0,"0"-2"59"0,0-4 55 16,2 0-70-16,6-2 10 0,0 3 2 0,3-1-14 15,2 2 1-15,3-1-7 0,3 4-3 16,-2-1 2-16,6 2-3 15,-2 0-6-15,0 0 0 0,-4 2-1 16,-6 8-11-16,-3-1-3 0,-8 3-4 0,0 1 4 16,-4 3-1-16,-7-1-1 0,-4 3-3 15,-5 2 4-15,-1-3-3 0,4 1-1 16,-2-2 2-16,2 0-1 0,0-3 0 15,2-1 0-15,3-3-1 0,1-1 1 16,3-1-1-16,4-3 0 0,2-1 0 0,2-2 1 16,0 0-2-16,0-1-1 0,0 0 0 15,4 0 4-15,6 0-2 16,3 0 0-16,0 0 0 0,3 0 1 15,-3 4-1-15,2 2-1 0,1 1 1 0,-1-2 1 16,0 2-1-16,0-4 0 0,3 1 1 16,-5 1 0-16,-2-2-1 0,1-1-1 15,-3-1 1-15,-3-1 1 0,2 0-1 16,-4 0-2-16,1 0-7 0,1 0-1 15,-2 0-7-15,0-2-8 0,1-1-14 16,-3 1-17-16,4-2-25 0,-2-3-30 0,0-2-74 16</inkml:trace>
  <inkml:trace contextRef="#ctx0" brushRef="#br0" timeOffset="1025">904 0 83 0,'0'0'4'16,"0"0"188"-16,0 0-162 0,-2 5 12 16,-6 5 20-16,1 2-22 0,-3 4-8 15,1 0-13-15,-3 4-3 16,1 0 1-16,1-1-1 0,-1 2-2 0,5-3-7 15,4 0 1-15,-3-2-3 0,5-2 2 16,0 1-4-16,0-4 0 0,0-1-2 16,7-4 1-16,5 1 0 0,-1-3 1 15,2-2-2-15,-1 0-1 0,1-2 0 16,2 0 1-16,-1 0-1 0,1-3 0 0,-2-3-8 15,3-2-2-15,-5 0-4 0,3 1 1 16,-1-2-7-16,-4 2-5 0,-1 1-4 16,0-1-15-16,-3 3-2 0,-1-1-21 15,-4 1-40-15,0-2-110 0</inkml:trace>
  <inkml:trace contextRef="#ctx0" brushRef="#br0" timeOffset="1246">1005 101 293 0,'-7'15'106'0,"-5"3"-46"0,-1 4 3 16,1 1-13-16,1-2-18 0,1 0-18 15,5-2-10-15,-1-2-3 0,2 1 1 16,4-3-3-16,0-1-1 0,0 2-10 16,0-2-16-16,4-2-38 0,3-2-86 0</inkml:trace>
  <inkml:trace contextRef="#ctx0" brushRef="#br0" timeOffset="1831">1251 364 48 0,'-2'0'148'0,"0"0"-42"0,2 0-38 15,0 0 13-15,0 2-21 0,0-2-24 16,2 0-15-16,8 0-5 0,1 0 3 15,7 0-3-15,1 0-8 0,0-1 0 0,0-1 0 16,0 1-2-16,0 1-7 0,-2 0 1 16,-5 0 0-16,-1 0 0 15,-3 0-5-15,-1 0-11 0,-1 0-8 16,2 0-8-16,-8 0-13 0,0 1-25 0,0 3-31 15,0 1-61-15</inkml:trace>
  <inkml:trace contextRef="#ctx0" brushRef="#br0" timeOffset="2022">1185 568 320 0,'0'3'52'0,"3"-1"-10"15,7 0 35-15,5-1-22 0,2-1-26 16,6 0-7-16,6 0-13 0,1-4-3 0,-1 0-2 15,3 0-2-15,-5 2-1 0,0 0-4 16,-2 1-9-16,-4 1-19 0,-2 0-23 16,-4 0-38-16,-4 0-79 0</inkml:trace>
</inkml:ink>
</file>

<file path=ppt/ink/ink17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57:12.74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63 55 6 0,'4'0'7'0,"-2"0"112"0,-2 0 2 16,0-4-77-16,0 1 5 0,0-2 1 16,0 1-4-16,0 0-11 0,0 1-6 0,0-1 0 15,0-2-3-15,0 1-3 0,0 3 2 16,0 0-1-16,0 2-3 0,0 0-1 15,0 0-6-15,0 0-2 16,0 0-1-16,0 0-5 0,0 0 0 0,0 5-5 16,-4 7 4-16,-2 3 2 0,1 1 0 15,-1 3-1-15,4 3-4 0,-2 4 2 16,0 4 0-16,-1 1 1 0,-1 1 0 15,0 3 1-15,2 0-3 0,-3-1 0 16,1-1 0-16,2-1-3 0,4-4 2 0,0-2 0 16,0-3-3-16,0-3 1 0,0-4 0 15,6-6 1-15,-2-1-4 0,0-6-2 16,-1-2-1-16,3-1-7 15,2 0-5-15,1-7-9 0,3-6-10 0,1-1-17 16,2-4-18-16,1-3-8 0,-3-4-57 16,-2-6-137-16</inkml:trace>
  <inkml:trace contextRef="#ctx0" brushRef="#br0" timeOffset="382">397 29 70 0,'2'-1'-23'0,"2"1"251"16,-4-2-179-16,0 2-3 0,0 0 14 15,0 0-21-15,-6 9-16 0,-5 7 1 16,-1 4 4-16,-3 6-3 0,-2 3 4 16,0 3-6-16,-4 6 3 0,3-1-9 15,-1 3-5-15,2 0-3 0,6-1 0 16,1-1-5-16,4-2 0 0,6-5-2 0,0-1 0 15,14-4-2-15,-1-3 0 0,6-1 1 16,4-6 0-16,0-5-2 0,4-2 0 16,1-6 6-16,1-3-12 0,0 0 1 15,-8-1 6-15,0-11-1 0,-6-3-9 16,-6-3 16-16,-1 0-4 0,-4 0 1 15,-4-3-4-15,0 1 3 0,-2 0-2 16,-9 0 2-16,-1 1 1 0,-3 4-1 16,-4 0 1-16,2 5-2 0,-3 4 1 15,-1 4-2-15,0 2 1 0,2 0-1 0,0 12 1 16,2 5-4-16,4 2 2 0,5 2-3 15,2-1-11-15,6 0-22 0,2-2-23 16,8-3-21-16,-1-5-71 0</inkml:trace>
  <inkml:trace contextRef="#ctx0" brushRef="#br0" timeOffset="1277">798 329 15 0,'0'-1'-4'0,"0"-3"13"15,0 2 141-15,0-2-98 0,0-1-21 16,0 3 13-16,0-2 3 0,0 3-4 0,2-3-4 16,-2 2-3-16,2 0-6 0,-2 0 0 15,2 2-3-15,-2 0-2 0,0 0-2 16,0 0-10-16,0 0-2 0,0 0 2 15,0 7-6-15,0 3 10 0,0 6-3 16,-6 2-2-16,0 2-1 0,-2 1-3 0,3 0 1 16,-3-3 1-16,4-2-5 0,0-5-1 15,4 1 0-15,-1-6 1 0,1-2-2 16,0-3-3-16,0-1 4 15,0 0-1-15,3 0-1 0,11-10 3 0,3-3-1 16,0-2-4-16,4-3 0 0,0-2 0 16,0 2 1-16,2 0 0 0,-6 4-2 15,2 4 0-15,-2 0 2 0,1 4-2 16,-5 2 1-16,-2 1 0 0,-3 1 0 15,-4 2 0-15,-2 0-1 0,-2 0 0 0,0 0 1 16,0 4 1-16,0 1-2 0,0-1 2 16,0 2-1-16,0 2 1 0,0 1 0 15,0 0-2-15,0-3 2 0,0 1 0 16,0-3-2-16,0 0 0 15,0-3 2-15,2-1-1 0,9 0 0 0,1 0 1 16,5-2 0-16,-2-5-1 0,2-3-3 16,0 2-3-16,-3 2-1 0,-5 1 5 15,1 1-5-15,-5 4 2 0,-1-2 2 16,0 2 1-16,-4 0 0 0,0 0-1 15,0 0 3-15,0 0 0 0,2 2 0 0,-2 2 2 16,0 3 0-16,0 1-1 0,-2-1 3 16,-6 4-1-16,1 1 4 0,-1 1-2 15,2 0-3-15,-1-1 3 0,1 2-1 16,0 0-2-16,1 1 0 0,-1-2 0 15,0-1 2-15,4-2-4 0,2-2 0 16,0-3-1-16,0 0 1 0,0-3-3 16,0 0-3-16,6-2-9 0,5 0-5 15,-1 0-19-15,5-9-31 0,2-4-20 16,-5-5-59-16</inkml:trace>
  <inkml:trace contextRef="#ctx0" brushRef="#br0" timeOffset="1482">1334 317 144 0,'0'2'307'0,"-2"1"-259"0,-4 3-19 16,1 1 41-16,-1 3 0 0,0 0-28 16,-3 1-22-16,3 0-8 0,2-1-6 15,0-1 1-15,2 2-3 0,2-3-3 0,0 0-2 16,0 1 2-16,0-1-2 0,2-1-7 15,6-1-9-15,3-1-10 0,3-1-22 16,1-1-32-16,-2-1-11 0,-5-2-131 16,-2 0-39-16</inkml:trace>
  <inkml:trace contextRef="#ctx0" brushRef="#br0" timeOffset="2037">1387 494 70 0,'0'0'19'15,"2"-1"175"-15,0-5-175 0,0-4 4 16,4 0 34-16,2-3-20 0,3 0-14 15,6-3-3-15,-4-1-6 0,5-3 2 16,3-2-3-16,-6-5-2 0,4-4-7 16,2-4 4-16,-6-6-5 0,6-1-1 0,-2 0-1 15,-3 4 4-15,-1 7 0 0,-6 8 9 16,-5 7-2-16,-2 6 8 15,-2 6 1-15,0 3-4 0,0 1-1 16,-2 0-8-16,-7 10-6 0,-5 10 2 16,1 5 0-16,-2 4 1 0,-1 6-2 0,1 1-2 15,-2 5-1-15,0 4 3 0,3-5-5 16,5-1 3-16,5-7-2 0,4-4 3 15,0-4-2-15,0-3-1 0,4-6 2 16,4-3 0-16,3-4 0 0,2-6-1 16,1-2 2-16,3-2 0 0,2-13 0 0,2-5-2 15,0-5 1-15,-2-3-1 0,0 2 0 16,-4-4-1-16,3-1 0 15,-5-2 2-15,0-2-2 0,-1-2 0 16,-1 1 0-16,-1 1-1 0,-1 1 1 0,-3 6-1 16,2 11 2-16,-6 6 1 0,-2 7 1 15,0 4 0-15,0 0-1 0,-4 11-2 16,-6 8 3-16,-1 2 0 0,-1 7 1 15,1 0-1-15,1 2 0 0,-1 2-2 16,1 1 7-16,1 0 2 0,3 0 1 0,-2-2-2 16,3-3 3-16,1-1-4 0,-2-4-4 15,6-3-1-15,0 1 0 0,0-5-3 16,0-1 1-16,0-4 2 15,4-5-2-15,4-2-1 0,-1 0-7 0,3-3-10 16,-3-1-4-16,5 0-5 0,-1-6-27 16,3-5-17-16,-3 0-35 0,-3-6-141 15</inkml:trace>
  <inkml:trace contextRef="#ctx0" brushRef="#br0" timeOffset="2254">1876 329 306 0,'2'2'150'15,"-2"-1"-119"-15,0 5 14 0,0-1 27 16,0 3-11-16,0 1-29 0,-2 0-12 16,-4 2-2-16,2 0-4 0,-3 1-6 15,1-2-4-15,2-1-4 0,0 1 0 16,2-1 1-16,1-1-1 0,-1-1-13 0,2 0-12 15,0-1-10-15,3-3-21 0,5 0-9 16,7-3 10-16,-1 0-166 0</inkml:trace>
  <inkml:trace contextRef="#ctx0" brushRef="#br0" timeOffset="2609">2046 380 87 0,'0'-6'208'0,"0"-3"-105"16,0-1-75-16,0 3 20 0,-4-2 8 15,2 1-14-15,-2 5-5 0,2-2-17 16,-2 4-2-16,1 1-2 0,-5 0-6 0,2 0-2 15,1 6-4-15,-1 1 7 0,-2 6-3 16,4 2-1-16,1 0-4 0,1 3 0 16,0 1 1-16,2-2-5 0,0 1 1 15,4-1 1-15,7-1 0 0,2-5-2 16,5 1 1-16,1-5 1 0,-2-3-1 15,0-4 0-15,0 0-1 0,0 0 2 16,-3-11-1-16,-1-1 1 0,-3 0-1 16,-3-6 0-16,-7 2 3 0,2 0-1 15,-2 0-1-15,0 1 3 0,-4-1-1 0,-5-1 1 16,-1 1-3-16,1-1 1 0,-1 4-1 15,1 1-1-15,1 4 0 0,-2 7 1 16,5 1-1-16,-1 0-3 0,0 12-3 16,2 0 5-16,-1 5 1 0,3-2-16 15,2 1-18-15,0-2-20 0,0-1-20 16,0-6-27-16,0-4-170 0</inkml:trace>
  <inkml:trace contextRef="#ctx0" brushRef="#br0" timeOffset="2942">2256 329 374 0,'0'-1'107'0,"0"-3"-91"0,0 4 26 16,2 0 13-16,-1 0-14 0,-1 1-16 0,0 6-10 15,0 2-4-15,0 0-2 16,0-1-7-16,0 0 2 0,0 0-1 15,4-3 0-15,0 1 0 0,4-4-2 16,3-2 0-16,-1 0 2 0,5 0 0 0,0 0-4 16,0 0 1-16,-3 0 1 0,-1 0 0 15,-5 0-2-15,-2 0 0 0,-2 0 2 16,-2 3-1-16,0 1-1 0,0-1 3 15,0 6 2-15,-2-1-3 0,-4 0 2 16,2 2-4-16,-1 1 2 0,5 0-1 0,0 1-1 16,0-1-1-16,0-1 0 0,0-1-10 15,3-2-14-15,3-3 5 16,2 1 4-16,-4-3-53 0,-1-1-16 15,-3-1 27-15,0-1-58 0,0-7-184 0</inkml:trace>
  <inkml:trace contextRef="#ctx0" brushRef="#br0" timeOffset="3323">2086 0 209 0,'4'3'306'16,"-4"-2"-263"-16,0 1-40 0,0 0 12 15,0 0 8-15,0 0-16 0,3-1-7 16,-1-1-8-16,2 2-24 0,-4-2-33 0,0 0-90 15</inkml:trace>
  <inkml:trace contextRef="#ctx0" brushRef="#br0" timeOffset="3823">1328 15 347 0,'0'0'191'16,"0"0"-146"-16,0 0-20 0,0 0-6 15,2 0-9-15,0 0-8 0,2 0-7 16,4 2-13-16,-1 3-27 0,3-5-69 16,-5 2-240-16</inkml:trace>
</inkml:ink>
</file>

<file path=ppt/ink/ink17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0:23.09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0 275 117 0,'2'0'48'0,"0"0"-18"0,-2 0 6 16,0 0 0-16,0 0-6 0,0 0-12 16,0 0-5-16,0 0 3 0,0 0 3 15,0 0-2-15,0 0-6 16,0 0 4-16,0 0 1 0,0 0 1 0,0 0-1 15,0 0-4-15,0 0-1 0,0 0-2 16,0 0-3-16,0 0 4 0,0 1-2 16,0-1 0-16,0 0-1 0,0 0 2 15,0 0 0-15,0 0 3 0,0 0-2 16,0 0 3-16,0 0 3 0,0 0-7 0,0 0-1 15,0 0-2-15,0 0-1 0,0 0-4 16,0 0 2-16,0 0-2 0,0 0 3 16,0 0-3-16,0 0-1 0,0 0 1 15,1 0 0-15,-1 0-1 0,0 0-1 16,0 0 1-16,0 1 0 0,0-1-2 15,0 0 1-15,0 0 0 0,0 0 1 16,0 0-1-16,0 0 0 0,0 0 2 16,0 0 0-16,0 0-2 0,0 0 1 15,0 0 0-15,0 0 1 0,0 0-3 0,0 0 2 16,0 0 0-16,0 0 0 0,0 0-1 15,0 0-1-15,0 0 2 0,0 0 2 16,0 0-2-16,0 0 0 0,0 0 0 16,0 0 1-16,0 0-1 15,0 0 0-15,0 0 0 0,0 0 0 0,0 0 0 16,0 0-1-16,0 0 1 0,0 0 0 15,0 0 0-15,0 2-2 0,0 3 1 16,0 0 6-16,0 1-4 0,2 0-2 16,-2 2 2-16,0 1 0 0,0 3-2 15,2 3 0-15,0 5 1 0,2 4 1 0,-2 5-2 16,-2 2 2-16,2 2-1 0,-2 0 1 15,0 1-1-15,2-1-1 0,-2-1 1 16,0-5 0-16,0-5 0 16,0-2-1-16,0-4 1 0,0-2 2 0,0-4-2 15,0-2-1-15,0-5 3 0,-2-1 0 16,2-2-1-16,0 0 0 0,0 0 4 15,0 0 2-15,-2-3-4 0,0-9-6 16,-2-5 0-16,0-5 2 0,4-5-2 16,0-7 0-16,0-5 6 0,8-9 2 0,3-4-7 15,3-5 1-15,1 0 2 0,6 9-4 16,-2 7 2-16,-2 9-1 0,4 7 0 15,2 3 1-15,2 4 1 0,2 2-2 16,3 4 2-16,-1 5 1 0,-4 4 0 16,-4 3-2-16,0 3 1 0,-6 10-1 15,-4 7 0-15,-1 4 0 0,-4 6 2 16,-6 3-1-16,0 4-4 0,-8 1 1 15,-9 0 2-15,-2-1 4 0,-4 1-5 16,-6-4 2-16,3-2 2 0,-1-1-1 0,4-9 0 16,4-4-1-16,6-5 0 0,-1-3-1 15,7-5-4-15,3-1-1 0,2-3-3 16,2-1-3-16,0 0-10 0,0 0-3 15,0-8 2-15,2-2-7 0,7-1 19 16,1 0 2-16,5 2 3 0,-2 2 3 0,1 0 2 16,1 2 1-16,0 2 1 15,1 1 8-15,-3 2 4 0,2 0-1 16,-1 2 6-16,-1 6-4 0,-2 0-5 15,3 2-5-15,-3 2-3 0,4 1 3 0,3 0-4 16,1 2 0-16,2-3 0 0,2-1 2 16,1-4 2-16,3-2 0 0,2-3-2 15,1-2 6-15,-1 0-6 0,-2-9 1 16,-3-2 1-16,-5-2 0 0,-1-4 1 15,-7 0 1-15,-1-2-1 0,-7-2 3 16,-1 2-6-16,-2-2-2 0,0 2 2 16,-11 3-2-16,1 5 1 0,-3 4-3 15,-2 7 0-15,-1 0-2 0,1 3-2 16,0 13-3-16,2 6 3 0,3 7 5 15,0 2-3-15,5 1 1 0,5 1 2 0,0-2 0 16,9-4 1-16,14-3-3 0,2-4 5 16,4-5-2-16,1-8-1 0,3-4 0 15,1-3 3-15,0 0-1 0,-1-8 0 16,-3-8 2-16,3-1 3 0,-10 0-1 15,-2 2 0-15,-10 3-3 0,-1 3 5 16,-7 6 0-16,-1 2-2 0,-2 1 2 0,0 0-2 16,0 3-7-16,-4 12-5 15,1 9 10-15,-7 8-1 0,2 8 0 16,1 9-3-16,-1 2 1 0,2 1 0 0,3-2 8 15,1-3-12-15,-2-7 3 0,-2-3 2 16,4-5 1-16,-3-6-2 0,1-4 3 16,0-9 3-16,0-5 3 0,4-5-5 15,0-3 2-15,0 0 6 0,-4 0 8 16,1-11-1-16,-5-7-21 0,8-9 3 0,-2-7 1 15,2-6-2-15,2-6 0 16,9-13 0-16,5-8-1 0,1-10-7 0,6-8-14 16,5 5 9-16,5 7-5 15,5 15 4-15,-6 15 7 0,1 13 2 0,-3 11 4 16,-3 5-2-16,-4 6 0 0,-2 6 3 15,-10 2-1-15,-3 0-3 0,-4 7 0 16,-4 6 3-16,0 5 12 0,-8 3-4 16,-7 4 1-16,-6 0 1 0,-2 2-1 15,-2 0-5-15,0 0 0 0,1-1 3 0,3-2-6 16,2-3 0-16,3-4 1 0,9-5-2 15,1-2-3-15,6-1-8 16,0-2-23-16,2-3-17 0,13-4-46 0,0-4-77 16</inkml:trace>
  <inkml:trace contextRef="#ctx0" brushRef="#br0" timeOffset="676">1370 431 35 0,'4'0'353'0,"-4"0"-325"16,0 0-22-16,0 0 8 0,0 4 19 15,0 4-11-15,-4 4-16 16,0 5 0-16,0 4 3 0,0 3 1 0,1 0 0 16,-3 1-2-16,2-1 4 0,-2 0 1 15,1-4-4-15,3 1 1 0,-2-5-2 16,2-4-3-16,2-6-3 0,0-3 0 15,0-2-1-15,0-1 1 0,0 0 3 16,0 0 0-16,0-5 1 0,8-10-6 16,1-4-1-16,3-4-4 0,-1 0-1 0,0 1-1 15,-1 2 2-15,1 1-6 0,1 1-3 16,-1 7 5-16,1 2 0 0,3 2 3 15,2 3 4-15,2-1 1 16,6 1 0-16,4 0-1 0,-3 2 2 0,3-1 1 16,-2 0 0-16,-2 0 0 0,-3 0 0 15,-6-1-1-15,-5 0 3 0,-5 3-3 16,-4-1 0-16,-2 2 9 0,-4 0 5 15,-7-2-21-15,-7 2-6 0,-3 0 10 16,0 3 2-16,-2 7-1 0,4 4 1 0,0 2-2 16,6 2 2-16,2 2-2 0,5 1-2 15,2-1 2-15,4-2 0 0,4-1-4 16,9-6 5-16,8-1-1 0,4-7 1 15,5-3 0-15,5 0 3 0,-3-3 1 16,6-8-14-16,-5-6 2 0,1 2 7 16,-3 1 3-16,-6-3 1 0,-3 4-1 15,-4 1 2-15,-9 3 2 0,-1 5 0 16,-6 1 10-16,-2 3 5 0,0 0-6 15,0 0-5-15,0 0-10 0,0 0-6 0,2 7-14 16,1 5 8-16,3 5 14 0,2 0 0 16,1 3-5-16,1 0-1 0,1-2 2 15,1-2 5-15,-5-1 1 0,1 1 3 16,-4-2 5-16,-4 2 11 0,0-1-1 15,-4 2 6-15,-11 0 3 0,-8 1 0 16,-4-2 2-16,-5 1-7 0,-5-2-9 16,1-2-7-16,8 0-2 0,3-4-2 15,11-2-4-15,7-5 1 0,5-2-3 16,2 0-23-16,0 0-23 0,13-5-53 0,6-12-66 15,12-5-212-15</inkml:trace>
  <inkml:trace contextRef="#ctx0" brushRef="#br0" timeOffset="1669">2196 599 8 0,'2'2'12'0,"0"-1"-6"15,-2-1 96-15,2 0-24 0,0 0-52 16,1 0-2-16,1 0 15 0,0 0 6 16,4 0-12-16,1-1-4 0,5-4 7 0,-5-2 3 15,5-3-9-15,-3 0-5 0,0-2 2 16,1-3-8-16,-5 1 2 0,-3 1-1 15,-2 0-4-15,-2-1-3 16,0 2 2-16,0 0-4 0,-2 1 0 0,-5 2-2 16,-3 3-2-16,-1 2 2 0,1 4-5 15,-1 0-3-15,-1 0-3 0,-3 11-3 16,0 6-2-16,-1 4 4 0,1 6 2 15,4 4 2-15,-1 4-2 0,5 3 1 16,5-4 1-16,2 1 0 0,2-2-2 0,11-4 1 16,4-5 0-16,6-4 0 0,0-7 0 15,2-2 4-15,2-9 3 0,-1-2-3 16,3 0 0-16,-1-13 2 0,-3-3-3 15,-2-4 0-15,-2 1-1 0,-6 3 1 16,-1 0-1-16,-7 5 2 0,-1 5-3 16,-6 1 2-16,0 5 2 0,0 0-1 15,0 0-2-15,0 0 2 0,0 0-4 16,0 0-2-16,0 2-4 0,0 2-2 15,0 1-4-15,0 4-1 0,0 1 17 16,0 0-5-16,2-4-1 0,8-1-2 0,3-2 0 16,2-3-2-16,6 0-3 0,2-3 1 15,2-8-4-15,0-4-4 0,0-1-5 16,-5 2 0-16,-2-1 1 0,-5 5 5 15,0 2 6-15,-7 1 5 0,0 5 0 16,-4 2 0-16,-2 0 3 0,0 0 1 16,0 0 7-16,0 0 0 0,0 4-1 15,0 3-5-15,0 2 14 0,0 1-4 16,0 1-6-16,0 1-3 0,0 0-1 15,0-3 0-15,2 0 0 0,3-1-1 0,1 0-1 16,2-3 1-16,-3-2 0 0,5-3-6 16,1 0-15-16,-1 0-2 0,1-8-3 15,-1-8-33-15,-2-2-75 0,-5-5-177 16</inkml:trace>
  <inkml:trace contextRef="#ctx0" brushRef="#br0" timeOffset="2089">2873 0 35 0,'2'0'257'0,"0"0"-194"16,0 0-71-16,-2 0 5 0,0 0 20 16,0 6 23-16,0 3-37 0,0 7 19 15,0 6-5-15,0 5-5 0,0 3-7 16,-2 4-3-16,-2 4 2 0,4 2 2 0,0 4 0 15,-2 2 1-15,-1 3 0 16,1 2 3-16,-2 1-1 0,0 1-1 16,-2-6-1-16,6 1 6 0,-3-9-6 15,1-5-2-15,0-7-3 0,2-8 3 0,0-6-2 16,-2-8-3-16,2-4 2 0,0-1 1 15,0 0 6-15,0 0 8 0,0-9 0 16,0-7-6-16,0-4-20 0,6-2 7 16,3 0 0-16,-3 6 2 0,1 3-3 15,-1 5-1-15,0 1 1 0,2 4 4 0,-1 0-2 16,3 0 1-16,1 3 5 0,1 0-1 15,3 0 0-15,-2 0-2 16,-1 8 5-16,1 1-3 0,0 0 2 16,1 1-4-16,1 0 2 0,0 1-3 0,-1 0-1 15,-1 1 0-15,0-2 1 0,-1-3-2 16,-1 2-11-16,-3-5-13 0,0-2-24 15,1-2-28-15,-1 0-31 0,-3-12-203 16</inkml:trace>
  <inkml:trace contextRef="#ctx0" brushRef="#br0" timeOffset="2306">3247 574 110 0,'0'5'281'0,"4"-5"-209"0,-4 5-51 15,0 3 1-15,0 4 56 0,0 1-8 16,-2 1-38-16,2 0-21 0,-2 1 1 15,2-1 2-15,0 0-10 0,0-1-3 16,0-2 0-16,0-1 0 0,4 1-1 16,0-7-10-16,4-1-15 0,-1-3-10 0,5 0-9 15,3-2-15-15,2-12-6 0,-2-3-52 16,-1-4-101-16,-3-2 61 0</inkml:trace>
  <inkml:trace contextRef="#ctx0" brushRef="#br0" timeOffset="2944">3432 542 6 0,'4'0'139'15,"-2"0"69"-15,-2 0-159 0,0 0-13 16,0 0 3-16,0 0 18 0,0 4-15 15,0 2-21-15,2 2-9 0,2 2 24 16,-2 2-18-16,0 1-5 0,2 0 4 0,-3 0-3 16,5 0-9-16,-4-2 0 0,4-1-2 15,-4-2 0-15,3 0-2 0,-1-3-3 16,4-3 3-16,-2-1-2 0,3-1 2 15,-1 0-4-15,1 0 0 0,3-3-4 16,-3-4-5-16,1-2 3 0,-1 3-1 16,-1-3-3-16,2 1 1 0,-3 2-4 15,1 1 5-15,-2 2-6 0,-5 1 2 16,-1 2 6-16,0 0 3 0,0 0-12 15,0 0-16-15,0 0-9 0,6 5 29 0,0 2 9 16,5-1 7-16,1 1-4 0,3-3 1 16,0 0 2-16,4-3-2 0,-1-1 1 15,-1 0 0-15,-2 0 1 0,0 0-2 16,-3 0 1-16,1 0 0 0,-5 0-1 15,-4 0-1-15,-3 0-1 0,-1 0 3 16,0 0 4-16,0 0 4 0,0 0 9 16,0 0 12-16,0-1-27 0,0-3 4 15,-3 0 4-15,1-1-1 0,2 0-7 16,0-3-2-16,0 1-1 0,0 2 0 0,0 0-4 15,5 0 1-15,-1 1 2 0,2 1 2 16,-2 0 1-16,0 2-2 0,-4 1 1 16,2 0 1-16,-1 0 1 0,1 0 0 15,0 4-5-15,6 5 15 0,0 8 0 16,1 4-10-16,3 3 0 0,3 5-4 15,4 0-20-15,2 4 3 0,2 3-5 16,0 2-8-16,1 3 7 0,-1 0 1 16,0 0 10-16,-6-3-5 0,-3-3 17 15,-3-1 3-15,-5-6 14 0,0-2 21 16,-6-2 11-16,0-4-4 0,-4-1 3 0,-11 0 2 15,-4-4-1-15,-2-2-6 0,-4-2-10 16,0-4-7-16,-2-3-10 0,0-3-8 16,8-1-2-16,0 0 0 0,0-2-4 15,8-4-6-15,-3-4-3 0,3-1-13 16,1-3-29-16,3-1-21 0,-3-7-42 15,1-3-78-15,-5-1-83 0</inkml:trace>
  <inkml:trace contextRef="#ctx0" brushRef="#br0" timeOffset="3134">3192 293 620 0,'0'-2'29'0,"0"0"-39"16,0 1-31-16,2 1-14 0,4 0 24 16,5 0-39-16,10 0-47 0,2 0-189 0</inkml:trace>
  <inkml:trace contextRef="#ctx0" brushRef="#br0" timeOffset="4309">4865 367 27 0,'0'0'99'0,"0"1"-30"16,0-1-10-16,0 0-6 0,0 2-9 16,0-2-7-16,0 0-15 0,0 0 2 15,0 0 4-15,-1 0-5 0,-3 0-2 16,2 0-4-16,-2 0-1 0,-4 0-5 15,1 0 5-15,-1 0-1 0,-3-3-6 0,-1 2-3 16,1 0 6-16,-6 1 0 16,1 0-4-16,1 0 8 0,0 5-3 15,-2 4-4-15,1 4-3 0,-1 2-1 16,2 7 2-16,0 4-4 0,3 4-2 0,5 2-2 15,3-1 0-15,4 0 1 0,0-2 0 16,11 0-1-16,6-5 0 0,2 0 1 16,8-4 0-16,2-7-3 0,5-3-3 15,4-7-4-15,0-3-22 0,3-5-5 16,-3-12-4-16,-4-4-22 0,-2-6-42 0,-7-2-129 15</inkml:trace>
  <inkml:trace contextRef="#ctx0" brushRef="#br0" timeOffset="6981">5072 39 19 0,'1'-14'251'15,"-1"4"-189"-15,0 5-18 0,0 1-6 16,0 4-5-16,4 0-11 0,0 0-12 16,8 10 6-16,-1 9 10 0,2 6-8 15,-1 7-7-15,-3 6-3 0,-1 6-4 0,0 2 2 16,-5 2 3-16,1 3 8 0,-2 0-8 15,0 1 9-15,0 0-2 0,-2-5-4 16,0-5-8-16,0-8-2 16,0-10-1-16,0-8 0 0,2-6-1 0,-2-7 0 15,0-3 0-15,0 0 1 0,4 0-4 16,1-2-5-16,11-10-12 0,-1-4 29 15,4-3-21-15,0-2-12 0,-2 2 1 16,-1-1 13-16,-3 6-10 0,-2 2-5 16,1 6 5-16,-3 5 3 0,-1 1 6 0,-2 0 5 15,1 7 4-15,-1 4 0 0,0 2 0 16,1 1 2-16,1 4 2 0,2 0 3 15,1 1-1-15,0-2-3 0,1-1 2 16,3-3 0-16,4-4-2 0,2-5 0 16,4-3 7-16,-2-1-6 0,0 0 1 15,0-2-5-15,-4-6 4 0,0-2-4 16,-4-1 4-16,-1-1-1 0,-1-1 3 15,-4-1-2-15,1 2 1 0,-2 0-1 16,-5 2 6-16,-1 3 0 0,0-3 7 16,-2 2-2-16,0 1 2 0,0 0-3 0,0 1-4 15,0 2 4-15,-2-1 0 0,0 2 0 16,-1 1 0-16,-3 2 2 0,0 0-2 15,-1 0-1-15,-1 0-2 0,-2 0-1 16,-1 2-1-16,-1 8-3 0,-3 2 1 16,0 6-2-16,-2 3 1 0,0 5-1 15,1 5 0-15,1 1-1 0,4-2 2 16,5-5 2-16,6-4-7 0,0-6-5 15,9 0 6-15,5-3 2 0,3-5 0 16,4-4-2-16,2-3 1 0,5 0-1 0,5-8-3 16,-3-7-1-16,-1 2-7 0,-8 0-9 15,0 3 4-15,-11 2-1 0,-5 4-2 16,-3 2 6-16,-2 2 3 0,0 0-1 15,0 0 6-15,0 0 4 0,0 0-8 16,-4 1 4-16,1 4-15 0,-1 0 8 16,2 0 5-16,2 0 0 0,0-4 1 15,0 0 4-15,2 0 2 0,7-1 4 16,7 0 2-16,3-5-1 0,5-8 6 15,5-3-5-15,-4 0-2 0,-2-1-2 0,0 0 0 16,-4 1-1-16,0 1 1 0,-6 6-3 16,1 0 4-16,-9 4 1 0,-1 4 2 15,-4 1 4-15,0 0-7 0,0 0 0 16,0 0-1-16,0 0-7 0,0 0-5 15,0 9-7-15,0 4 22 0,0 5 1 0,0-1-4 16,4 2-3-16,0-1 0 16,0-4 2-16,-1-1-1 0,-1-5-1 15,2-3 2-15,-2-3 0 0,-2-2 0 16,0 0-1-16,0 0 10 0,2 0-1 0,-2-2 2 15,4-11-1-15,-1-4-6 0,5-3-7 16,-2-1 1-16,1 0 0 0,1 3 2 16,2-1 0-16,-1 3-10 0,-1 5 2 15,1 0-5-15,3 5 0 0,1 1 5 16,1 0 1-16,1 2-3 0,2 2-3 0,0-1 3 15,0 2 1-15,0 0 9 0,3 0 0 16,-5 0-1-16,4 0 0 16,-2 0 2-16,-4 0-2 0,1 0 1 15,-7-1 2-15,-3 0 6 0,-2 0-1 16,0 1 9-16,-2-2 10 0,0 2 0 0,0-2-2 15,0-4-5-15,0 2-19 0,-4-2 2 16,0 4 8-16,-3 2-1 0,3 0-4 16,-7 0 2-16,-1 4-7 0,-3 12-3 15,-2 4 1-15,-2 5 6 0,1 1 4 16,3 3-4-16,4-5-3 0,3 2-1 0,6-5-1 15,2-4-2-15,0 1 0 0,8-6 2 16,5-2 0-16,4-5 2 16,6-5-1-16,2 0-4 0,4-10-2 15,-3-5-4-15,-1-4-6 0,-2 1-4 0,-4 1-3 16,-6 2-3-16,-3 2-8 0,-4 4 21 15,-2 5-2-15,-4 1 3 0,0 3 12 16,0 0 5-16,0 0-1 0,0 0-4 16,1 0-5-16,1 0-3 0,2 0-4 15,2 0 0-15,5 1 13 0,8-1 1 0,1 0 0 16,6-2 4-16,3-8-6 0,-1-2 2 15,1-1 0-15,-2-4-1 0,-4 2-1 16,-2-3 3-16,-8-1 2 16,-3 2-2-16,-7 0 0 0,-3 4 5 0,0 0-4 15,-11 3-1-15,-4 5-1 0,-4 5 9 16,1 0-6-16,-3 0-5 0,2 10-5 15,4 8 4-15,-2 4-4 0,2 6 2 16,5 6-1-16,3-2 3 0,1 1 0 16,6-1 1-16,0-3-2 0,4 1 2 0,11-5-1 15,4-5-1-15,6-3-3 0,5-8 3 16,3-6 5-16,1-3-20 0,2-8 11 15,-5-11 2-15,-3-5-16 0,-1-5 0 16,-8 0 6-16,-2-1-6 0,-3-2 7 16,-5 0 10-16,-1-1 3 0,-2-4 6 15,-2-3 3-15,1-2-4 0,-3-4 0 16,-2-2 6-16,0-3 1 0,0 4-9 15,2 4-2-15,2 11 0 0,-4 10 6 16,2 10 8-16,-2 6 4 0,0 6 3 0,0 0-11 16,0 0-15-16,0 0-6 0,0 7 14 15,0 1-1-15,0 1-3 0,0 2 1 16,0 0 0-16,0 1 0 0,0 1-2 15,0 0 2-15,0 1 0 0,0 2 0 16,0-4-2-16,0 1 2 0,0 2 0 16,0-3-1-16,0 3 7 0,0-4-3 15,0 0 0-15,0 2 0 0,0-3 0 16,0 4 0-16,0-1 1 0,0 2-3 15,0 1-2-15,0 1 0 0,0 2 2 16,0 3-1-16,0 1-4 0,2-1 3 0,2-2 4 16,-4 2-2-16,1-2-2 0,1 0 5 15,-2-5 3-15,0-4-1 0,2-5-3 16,-2-2-2-16,0-1 2 0,0-3-1 15,0 0 2-15,0 0 1 0,2 0-3 16,0-7-6-16,0-4-10 0,4-5 0 16,-3-1 6-16,5-1 3 0,0 0-3 15,-1 0-7-15,-1 4 3 0,2 3 3 16,-1 4-2-16,-5 4 1 0,4 3 3 15,-2 0 1-15,0 0 1 0,1 2-1 0,3 4 2 16,2 0 2-16,-1 5-1 0,6-1 1 16,4 1 3-16,2-3-2 0,6-3 1 15,0-3 0-15,1 1 2 0,3-3 2 16,3 0 6-16,1 0-1 0,-3-10 5 15,1-2-2-15,-3-3-7 0,-7 2-1 0,-6-2 1 16,-7-2 3-16,-5 3-5 16,-5 1 2-16,0 3 1 0,-15 3-3 15,-4 4-8-15,-4 3 1 0,-2 0-1 16,1 10-2-16,1 5 3 0,4 6 0 0,1 2 1 15,3 3-2-15,9 1 0 0,5-1 0 16,1-1 1-16,0-1 0 0,11 0 1 16,8-6-7-16,12-4 4 0,5-5 6 15,8-9-2-15,0 0-5 0,-1-1 2 16,5-11-3-16,-6-4-4 0,0-1 2 0,-6-1 4 15,-5 0-4-15,-8 2 3 0,-10-1 7 16,-7 3 3-16,-4 1 5 16,-2 1 9-16,0 3-3 0,-4 1 6 15,-4 3 1-15,3 0-7 0,-1 3-8 0,2 1-1 16,4 1 0-16,0 0-6 0,0 0-7 15,0 0-5-15,0 0 0 0,0 1 6 16,0 5 10-16,0-2-2 0,0-2-1 16,0 2-2-16,0-2 1 0,0 1 0 15,0 0 0-15,0 1-1 0,0-4 0 0,0 2 1 16,0-1 1-16,0 0-2 0,0-1 2 15,0 0 1-15,0 0 1 0,0 0-2 16,0 0-1-16,0 0 3 16,0 0 0-16,0 0-2 0,0 0-1 0,0 0 1 15,0 0-1-15,0 0-1 0,0 0 1 16,0 0 2-16,0 0-1 0,0 0-2 15,0 0 0-15,0 0 0 0,0 5-3 16,0 2-1-16,0 4 8 0,4 2-1 16,-2 4 2-16,0-2-4 0,0 1 0 15,0-1 1-15,-2-2 1 0,1-3-2 0,1 0-1 16,-2-7 0-16,2 1 0 0,4-3-5 15,2-1 0-15,1 0-1 0,3-7 8 16,-1-6-9-16,1-1 1 16,-1-3 8-16,-5 1 0 0,1-3-1 0,-3 0-1 15,2 2 1-15,0-1 1 0,-3-1-1 16,3 5 0-16,-2 0 1 0,2 2-3 15,-4 5-1-15,1 3-5 0,-3 2 6 16,0 1 1-16,2 1-1 0,-2 0 1 16,0 0-1-16,0 0 1 0,2 0-5 0,0 0 1 15,4 0 2-15,0 1 6 0,1 2-3 16,5-3 1-16,3 0 1 0,4 0 1 15,2 1-4-15,2 1 0 0,-4-1 1 16,-2 2 0-16,-2 0 0 0,3 1-2 16,-7 3 3-16,2 0 2 0,-3 2-3 15,-2 1 3-15,-1 0 5 0,1 2-3 16,-6 1 1-16,2 2-1 0,-4 0 7 15,0 0-3-15,0-1-6 0,0-1 1 16,0-1 2-16,0-4 3 0,-6 2 5 0,-2-3 3 16,-3 3 6-16,-1-2-5 0,-3 2-3 15,0-4-2-15,-2 0-4 0,3-1-2 16,-1 0-6-16,2-4-1 0,-1 1-3 15,1 0-20-15,1 2-30 0,3 1-17 16,-3 1-40-16,3-2-206 0</inkml:trace>
</inkml:ink>
</file>

<file path=ppt/ink/ink17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0:31.63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 0 0 0,'-2'3'203'0,"2"-2"-127"0,0 0-28 15,0-1 6-15,-2 3-1 0,2 0-2 16,0-3-10-16,0 0-8 16,0 0-8-16,0 0 3 0,0 0 0 15,0 0-3-15,0 0-9 0,2 0-4 0,6 0-10 16,9 0-4-16,6 1 29 0,5-1-8 15,5 0-15-15,-1 0-3 0,2 0 0 16,1 0 2-16,1 2-3 0,2-1 1 16,-3 1-1-16,-5-1 1 0,-3 2-5 15,-6 0-13-15,-10 0 0 0,-3 3 0 0,-2-2-9 16,-6 2-9-16,0-1 7 0,0 2-6 15,-4-1-20-15,-4-1-39 0,2-4-167 16</inkml:trace>
</inkml:ink>
</file>

<file path=ppt/ink/ink17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0:32.71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0 611 117 0,'0'0'65'0,"0"0"-34"15,1 0 2-15,-1 0 11 0,0 0 0 16,0 0-13-16,0 0-8 0,0 0 3 16,0 0 1-16,0 0 0 0,0 0-8 15,0 0-4-15,0 0 0 0,4 0-2 16,0-2-1-16,8-8-7 0,5-7 27 15,8-6-11-15,1-4-12 0,5-5-8 0,1-3 5 16,3-6 1-16,1-4 0 0,2-4-3 16,-4-2-1-16,1 1-1 0,-7 2 0 15,-3 2 0-15,-4 6 2 16,-4 8-4-16,-7 7 1 0,-4 8 1 0,-1 7 3 15,-5 4 2-15,0 4 5 0,0 2-5 16,0 0-1-16,0 0-2 0,0 0-5 16,0 0-6-16,2 9-4 0,0 7-14 15,0 6 30-15,0 6-3 0,2 1 0 16,-4 1-1-16,0 2-1 0,2 2 1 0,3 0-2 15,-1-2 1-15,0 2 0 0,2-1-1 16,-3-2 2-16,-1-3 0 0,2-4-1 16,-4-1 2-16,2-5-2 0,-2-3 2 15,0-1-2-15,0-4 0 0,-4 1 1 16,-7 0 1-16,-3-5-5 0,-3 1-5 15,-2-2-1-15,0-5-7 0,0 0-4 16,0 0 5-16,-4-6-7 0,2-5 9 16,0-1-7-16,0 1 10 0,2 1 4 15,6-1 8-15,3 5-1 0,4 0-1 0,5 5 7 16,1 0-2-16,0 1-6 0,0 0-5 15,3 0-12-15,5 1 8 0,5 4 18 16,1 2-1-16,-3 0-4 0,4 1 2 16,3-2-2-16,-1 0 2 0,4 0 6 15,2 0-1-15,1 0-7 0,5-1 2 16,2 1-1-16,3-2-4 0,0-3-8 15,4-1-36-15,-5 0-60 0,-3-4-214 16</inkml:trace>
  <inkml:trace contextRef="#ctx0" brushRef="#br0" timeOffset="756">688 566 4 0,'8'-12'188'0,"0"-2"-113"0,3-2-36 15,1-4 10-15,5-4-13 0,2-3-1 16,4-5-8-16,1-8-1 0,1-3-10 0,0-6-5 16,0-3 1-16,-4-3-2 0,-2 0-5 15,-4 7 2-15,-3 13-2 0,-7 10-1 16,-3 12 12-16,0 8 11 0,-2 4-4 15,0 1-5-15,0 0 2 0,0 0-2 16,0 0-13-16,-7 8-12 0,-3 17-27 16,-5 8 33-16,-2 15 2 0,-2 7-2 0,-1 3 1 15,5 7 0-15,-2-1 2 16,4-6-3-16,9-2-1 0,4-7-2 15,6-8-1-15,13-4 2 0,4-4 5 16,5-7-2-16,5-7-2 0,1-8 10 0,0-9-13 16,4-2 8-16,-3-4-2 0,-1-11-1 15,-1-5 0-15,-7 0-5 0,-5-1 10 16,-5 5-4-16,-5 3 0 0,-3 3 3 15,-5 5-2-15,-1 2 1 0,-2 3-1 16,0 0 1-16,0 0-3 0,0 0-9 0,2 8-3 16,-2 6-15-16,4 8 33 0,0 5-5 15,-2 6-1-15,2 0 0 16,-4 4 10-16,0 0-11 0,-4-1 0 15,-6 1 6-15,3-2-3 0,-3-3 0 0,-3-4 0 16,7-4 3-16,-2-6 3 0,3-4-3 16,1-6 3-16,0-3 4 0,-2-3 0 15,1-2 1-15,-5 0-1 0,2 0-5 16,-1-4 1-16,-1-9-3 0,3-2-4 15,1-7-1-15,6-5-3 0,0-3-2 0,0-7 1 16,13-5 0-16,6-10 0 0,6-9 1 16,6-10-6-16,9-7-17 0,-2 1-10 15,4 4 14-15,-2 13-3 16,-4 17 15-16,-7 16 4 0,-8 14 0 0,-6 6 1 15,0 4 1-15,-5 3 3 0,-2 0-6 16,-3 0 4-16,-1 7-2 0,-4 6 4 16,0 6 4-16,0 3-1 0,-2 1 6 15,-7 0 1-15,-1-1 3 0,-1 4-1 16,-1-5 10-16,-1 2-1 0,-4-2-4 0,1-2 0 15,1 1-5-15,0-3-2 0,5-6-6 16,3 0-4-16,3-6 0 0,0 2-2 16,4-1-9-16,0-1-27 0,0 0-9 15,6-2-9-15,1-3-42 0,5-7-193 16,-3-12 191-16</inkml:trace>
  <inkml:trace contextRef="#ctx0" brushRef="#br0" timeOffset="1156">1652 5 129 0,'4'-2'205'0,"0"2"-126"16,-4-1-72-16,0 1-13 0,2 0 19 15,1 0 22-15,3 9-14 0,4 8 14 16,-3 7-9-16,-1 7-2 0,-2 7 7 15,-4 4-5-15,0 0-2 0,-6 2-10 16,-2-1-1-16,1-4-3 0,1-4-3 16,4-6-3-16,2-8-3 0,0-4-4 15,0-7 1-15,0-5 2 0,0-3-3 0,6-1-2 16,5-1 6-16,10-2 6 0,4-13 0 15,8-8-9-15,-3 0-3 0,1 1-3 16,-7 4-4-16,-1 4 8 0,-4 3 1 16,-3 4 1-16,-5 4-1 0,-7 2 0 15,-2 1-1-15,-2 0 4 0,0 0 3 16,0 10-2-16,0 4 7 0,0 3 15 15,0 4-10-15,0-1-8 0,0 0 1 16,0 0-2-16,0-4-3 0,2 1-2 16,3-2-1-16,3-2 1 0,2 0-2 0,1-6-9 15,6-1-15-15,6-6-14 0,4 0-17 16,0 0-39-16,-3-10-208 0,-1-1 156 15</inkml:trace>
  <inkml:trace contextRef="#ctx0" brushRef="#br0" timeOffset="2088">2415 348 62 0,'0'-1'112'0,"0"1"-39"0,0 0-4 15,0 0-11-15,0-1-3 0,0 1-8 16,0 0-10-16,0 0-8 0,0-2-9 16,-4-1-10-16,1 1 10 0,1 1-2 15,-2 0-1-15,-2-1 2 0,-2 1-1 16,-1 1-4-16,-2 0-2 0,-7 0-3 15,-3 9-9-15,-2 9-2 0,-1 4 2 16,-1 6 2-16,4 3-3 0,2-1 1 16,4 3 1-16,5 0-3 0,4-2 1 15,6-2-2-15,0-3 0 0,4-3 1 0,8-4 0 16,5-3 9-16,6-7-11 0,3-6 6 15,7-3 2-15,1-7-3 0,-1-11-1 16,-1-4-1-16,-5-1-9 0,-6-1 13 16,-4 3 0-16,-4 1-1 0,-7 4 3 15,-4 6-4-15,-2 3 6 0,0 3 2 16,0 4 0-16,0 0 8 0,-2 0-6 15,0 0-2-15,-2 0-7 0,-2 8-5 16,-1 9-9-16,-1 5 10 0,2 1-1 16,6 4-5-16,0 1-3 0,12-2-18 0,11-1 7 15,13-6-13-15,10-3-24 0,11-9-27 16,10-6-60-16,7-1-156 0</inkml:trace>
  <inkml:trace contextRef="#ctx0" brushRef="#br0" timeOffset="3392">3060 424 94 0,'0'0'93'0,"0"0"-33"15,0 0-6-15,0 0 0 0,0-1-6 16,0 1-4-16,0 0-10 0,0 0-9 16,0 0-3-16,0 0-5 0,0 0-1 15,0 0-1-15,0 0-6 0,0 4-4 16,0 7-7-16,0 6 13 0,0 5 9 15,0 0-7-15,0 0-4 0,-2-2-1 16,0-4-5-16,0-3 1 0,1-4 0 16,-1-1-3-16,2-5-1 0,0-2 0 0,0 0 1 15,0-1 3-15,0 0-1 0,0 0-2 16,0-3-4-16,9-7-3 0,5-3 3 15,7-6 17-15,-2-1-14 0,3-1 1 16,-2-1 0-16,1 1-1 0,-6-2 0 16,2 1 1-16,-2 5-1 0,-3 5-1 0,-5 4 1 15,-3 5-3-15,-4 3 0 16,0 0-1-16,0 0 0 0,0 0-3 15,0 3 0-15,2 7 8 0,4 1-1 16,-2 3 5-16,-1 5 0 0,-1 0-2 0,-2 3-2 16,2-1 2-16,-2 2 0 0,4 0-3 15,-4-1 3-15,2-1-1 0,-2 0-1 16,2-7-2-16,2-1 1 0,-2 0 0 15,-1-6-1-15,3 0-2 0,2-2-7 16,2-2-10-16,5-3-22 0,0 0 3 0,3-10-17 16,-3-8-98-16,-2 1-117 0,-1-2 204 15</inkml:trace>
  <inkml:trace contextRef="#ctx0" brushRef="#br0" timeOffset="4316">3486 383 6 0,'0'0'71'0,"3"0"149"0,-3 0-160 15,0 0-23-15,0 0 9 0,0 2-13 16,0 8-6-16,0 1-13 0,0 6 13 0,-3 5-3 16,-1 3-12-16,-4 3 21 0,2 4-15 15,1-1-7-15,3 0 2 16,2 1-3-16,0-3-6 0,0 0-4 15,4-6 11-15,5-4-10 0,3-5-1 0,-1-7 1 16,4-3 3-16,6-4 3 0,4 0 4 16,2-9-2-16,0-7-7 0,-5-4 3 15,-2-5 0-15,-3-1-5 0,-2-3-8 16,-2 1 16-16,-3-1-6 0,-2 3-4 15,-1 2 2-15,-3 2 1 0,-2 7-1 0,0 5 0 16,-2 7 1-16,0 3 3 0,0 0-3 16,0 0-4-16,0 0 1 0,0 1-5 15,0 6-6-15,0 4-3 16,-2 3 11-16,2 6 7 0,-2-1-3 0,2 1 0 15,0 0-2-15,0 2 3 0,4-4-1 16,3-1 0-16,1-4 0 0,0-4 1 16,-3-2-1-16,-1-3 8 0,4-1-12 15,0-3 3-15,1 0 3 0,1-9 4 16,3-7-8-16,-4-1 14 0,3-2-5 0,-1 2-3 15,-1-2-3-15,3 0 4 0,-3 0-3 16,1 2-2-16,1 2 1 0,-5 5 1 16,-1 4-1-16,-4 1-2 0,0 3-1 15,-2 1 3-15,0 1-5 0,0 0-2 16,0 0 0-16,4 7-1 0,-2 0 1 15,1 4 9-15,1 3 2 0,0 0-2 16,0 2 2-16,-2-1-2 0,0-1-1 16,0 2 3-16,0-1 0 0,-1-4-1 15,-1-2 1-15,2-5-2 0,0-1 0 0,0-3-2 16,-2 0 3-16,2 0 2 0,-2 0 0 15,4 0-1-15,2-5-3 0,3-4-1 16,8-6 6-16,4-4-5 0,0-1-1 16,-2 3 0-16,-1 0-5 0,-7 6 1 15,0 1 1-15,-1 2 1 0,-4 2-4 16,-1 4-1-16,-5 2 6 0,0 0 3 15,0 0-2-15,0 0-4 0,0 0 1 16,0 2 0-16,0 2-2 0,0 3-6 16,0 3 14-16,0 1 3 0,0 0-4 15,0 0-2-15,0-3 0 0,0-1 1 0,0-4 0 16,0 0-3-16,0-3 0 0,2 0 1 15,2 0-2-15,2 0-2 0,7 0 8 16,4-9 4-16,6-5-5 0,2-1-10 16,2-1-5-16,-6 1 4 0,0 4 0 15,-8 1-11-15,-1 3 7 0,-5 1 4 16,-1 4 2-16,-6 0 3 0,0 2 2 15,0 0 9-15,0 0-4 0,0 0-2 16,0 0 1-16,0 2 0 0,-2 8-2 16,0 2 4-16,0 6 3 0,2-1-3 0,-2 1-1 15,0 1-5-15,1-1 4 0,1 1-1 16,0-3-1-16,0-1-1 0,0 0 0 15,0-6 0-15,5 1-6 0,3-2-11 16,5-6-33-16,2-2-4 0,5-1-74 16,-3-15-135-16,0-3 175 0</inkml:trace>
  <inkml:trace contextRef="#ctx0" brushRef="#br0" timeOffset="5044">4535 512 2 0,'2'1'167'0,"-2"-1"-89"16,2 0-54-16,2 0-13 0,-2 0 6 15,3 0 25-15,5 0 5 0,1-7-8 0,3-2-8 16,-1-6-10-16,2 3-5 0,-1-4-1 16,-3 0 3-16,-1 0-3 0,-5-3 4 15,-3 1-9-15,-2-1-3 0,0-1-2 16,0 4-1-16,-9 2 0 0,1 3-1 15,-3 7-3-15,-3 3 0 0,-1 1-9 0,-2 8 0 16,0 11 3-16,-4 6 2 0,4 5 4 16,-4 4-2-16,3 3-1 0,3 0 4 15,6 0 1-15,3-2-2 16,6-3 0-16,0-2 0 0,9-3 0 0,9-5 0 15,1-4 8-15,5-8-4 0,1-2 6 16,4-8-2-16,0-1-4 0,-1-12 5 16,5-6-3-16,-3-1-4 0,-3-2 1 15,1 0-8-15,-8 0 15 0,-1 4-4 16,-6 2 12-16,-2 3-6 0,-1 4 0 15,-6 0-7-15,0 5 1 0,-4 3 4 0,0 1 0 16,0 0-4-16,0 0-7 16,0 0-4-16,0 0-2 0,0 5-7 0,0 5-7 15,0 5 20-15,0 3 7 16,0 0-4-16,0-3-2 0,0-2 2 0,-2-3 0 15,2-2-2-15,-2-3-6 0,2-2 7 16,0-3 4-16,0 0-4 0,0 0 5 16,0 0-1-16,0 0-4 0,0-10 1 15,0-6-15-15,0 0 1 0,0-3 6 16,0-1 2-16,6 1-5 0,1 0-7 0,3-1 4 15,-1 4 5-15,3 1 1 0,-3 5 0 16,1 5 4-16,-5 1-6 0,1 3 2 16,-4 1 2-16,4 0 4 0,-2 0 1 15,-1 3 1-15,5 1 2 0,-2 1 3 16,1 3 0-16,3-2-3 0,0 3 4 15,1 0-5-15,0-1 0 0,-1 1 5 16,0-3-7-16,-1-1 2 0,-1-1-2 16,-3 0-1-16,3-2-11 0,0-2-12 15,3 0-26-15,1-8-44 0,-1-6-151 0,4-5 75 16</inkml:trace>
  <inkml:trace contextRef="#ctx0" brushRef="#br0" timeOffset="5262">5310 389 111 0,'-2'6'312'0,"2"-4"-252"15,-2 4-61-15,2 0 11 0,-4 1 45 16,-2 2-14-16,6 3-29 0,-3 0-5 16,1 2 2-16,0 1-3 0,-2-1-6 0,4 2 1 15,-2-2-1-15,2-2-2 0,0 1-3 16,6-3-15-16,3 1-3 0,7-3 6 15,1-2-21-15,4-3-2 0,4 0-2 16,3-3 19-16,3 0-52 0,1 0-65 16,3-7 79-16,-3-4-27 0,4-2 47 15</inkml:trace>
  <inkml:trace contextRef="#ctx0" brushRef="#br0" timeOffset="5464">5678 514 15 0,'34'-19'20'0,"-5"1"114"0,-4-2-21 15,-6 0-45-15,-6 1 9 0,-7-1-18 16,-4-2-13-16,-2 5-13 0,0-2-8 16,-13 3 8-16,-1 4-15 0,-3 3-3 0,0 4-3 15,-2 5-6-15,-2 0-7 0,2 7 1 16,-2 11 0-16,0 4 6 0,0 5 3 15,0 1 2-15,5 3-8 0,5-2-1 16,5 5-3-16,4 0-2 0,2 3 2 16,2-1 2-16,12 3-2 0,7-3 0 15,11-4 11-15,8-6-15 0,10-9-9 16,5-9-9-16,2-6-9 0,4-2-14 15,0-8-16-15,-9-11-12 0,-6-5-99 16,-16-4-98-16</inkml:trace>
  <inkml:trace contextRef="#ctx0" brushRef="#br0" timeOffset="5883">5379 207 224 0,'1'2'360'15,"3"0"-347"-15,-4 0-40 0,4 0 27 16,0-2 7-16,3 0-1 16,3 0-28-16,0-11-71 0,-5-11-284 15</inkml:trace>
</inkml:ink>
</file>

<file path=ppt/ink/ink17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0:50.86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223 23 3 0,'2'2'-3'16,"0"-1"191"-16,-2-1-89 0,0 0-47 15,0 0-2-15,2 0-10 0,0 0-6 16,-2 0-13-16,2 0-6 0,-2 0 1 15,0 0 2-15,0 0-6 0,0 0 2 16,0 0 2-16,0 0 3 0,0 0-4 0,0 0-2 16,0 0 3-16,0 0-4 0,0 0-1 15,0 0-4-15,0 0-1 16,0 0 0-16,0 0 0 0,0 0-7 15,-6-2 2-15,0-1 1 0,0-1-2 0,-1-1 1 16,-1 3 1-16,1-3 0 0,-1 2 0 16,0 2 0-16,-1 0 0 0,-1 1-2 15,1 0-1-15,-3 0-1 0,-5 2 2 16,2 8-2-16,-1 4 1 0,-1 4-2 15,-2 4 3-15,2 6 0 0,2 7-1 0,3 4 1 16,5 0 0-16,5 1 0 0,2-2-2 16,0-1 0-16,11-6 3 0,8-2-2 15,6-5 0-15,4-5 0 16,5-5 1-16,4-6 1 0,2-6-2 0,4-2 4 15,0-4-4-15,-2-11 3 0,0-5 0 16,-4-4-2-16,0-2 2 0,-7-2 0 16,-6 3 1-16,-8 2 0 0,-8 0 2 15,-5-1 1-15,-4 1 0 0,0-1-1 16,-4-2-3-16,-13-2 4 0,-4 1-9 15,-2 0 3-15,-5 1-3 0,-3 6 3 0,1 5-6 16,-3 6-7-16,3 8 7 0,1 1 1 16,0 15-10-16,7 10-10 0,1 5-10 15,5 2-38-15,5 0-30 16,3 0-115-16,4-2 28 0</inkml:trace>
  <inkml:trace contextRef="#ctx0" brushRef="#br0" timeOffset="785">280 700 80 0,'2'0'233'15,"-2"0"-148"-15,0 0-28 0,0 0-4 16,2 0-3-16,-2 0-14 0,2 0-14 0,-2 0-8 16,2 2-3-16,-2 7-4 0,0 5-8 15,0 4 27-15,0 3-5 0,0 1-11 16,0 1 2-16,2 1 1 0,0-1-6 15,-2 0 0-15,0-2-3 0,0-2-1 16,0-2-5-16,0 0 3 0,0 0 0 0,0 0-2 16,0-2-12-16,0 2-15 0,2 2-17 15,1-2 9-15,3-2-32 16,-2-6-106-16,0-1-175 0</inkml:trace>
</inkml:ink>
</file>

<file path=ppt/ink/ink18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0:52.74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6 0,'4'29'4'0,"2"-1"77"0,-3-2 12 15,-1-2-58-15,2 3 17 0,-2-4-13 0,0-1-24 16,0 0-14-16,2-3-3 0,-2-2-3 16,3 0-5-16,1 0-14 0,0 1-21 15,0-1-30-15,-1-1-10 0,-1 2 44 16,2-1 35-16,-2-1-15 0,-1-1 12 15,1-2 12-15,0-3 3 0,-2 1 10 0,-2-3 2 16,0-4-14-16,0-1-4 0,0 0 0 16,0-3 24-16,0 4 25 0,0-1-20 15,0 0-18-15,0 2-9 16,0-3-6-16,0 1-61 0</inkml:trace>
</inkml:ink>
</file>

<file path=ppt/ink/ink18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0:53.62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193 67 35 0,'9'-1'31'16,"-3"-4"182"-16,-2-1-161 0,2 2-1 16,-3 1-3-16,1 0-5 0,-2 2-1 0,0-2-13 15,0 0-2-15,-2 3-8 0,0-4-1 16,0 2-3-16,0-1-4 0,0 0 3 15,-6-1-4-15,0 1 0 0,-1-3 2 16,-1 2-4-16,-3 1 0 0,1-1-2 16,-3 2 2-16,-2 2-1 0,-3 0-1 0,3 0 3 15,-2 9-2-15,-2 4-3 16,0 6 1-16,2 4-2 0,-2 4 5 15,5 3-5-15,7 0-4 0,-1 2 1 16,8 0 0-16,0 0 1 0,8-5-2 16,9-1 0-16,6-10 0 0,3-6-1 0,5-7 1 15,3-3-1-15,1 0 2 0,-3-15-1 16,0-5-1-16,1 0 1 0,-8-4 1 15,-2 3 0-15,-2 1-2 0,-8 3 3 16,-3 2 1-16,-7 7-1 0,-1 2-1 16,-2 4 3-16,0 2 2 0,0 0-2 0,-5 3-2 15,-5 10-2-15,0 8 1 16,1 3 0-16,3 5-2 0,0 7 3 15,3 5-2-15,-5 7 1 0,-2 1 1 16,3 3 6-16,-1-2-1 0,1-2-5 0,3-1-3 16,0-5 3-16,0-2 0 0,2-5-1 15,2-5-2-15,0-6 4 0,2-3-9 16,6-6-14-16,1-3-25 0,5-9-39 15,-1-3-52-15,-2 0-280 0</inkml:trace>
</inkml:ink>
</file>

<file path=ppt/ink/ink18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0:52.22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85 3 0,'0'-4'247'15,"0"-5"-161"-15,0 2-35 0,4-2-9 16,3 1 2-16,5 0-4 0,5 0-16 16,4-2-3-16,6 4-3 0,3 0 2 15,1 0-6-15,1 4-3 0,-1 0 1 0,-3 2 4 16,1 2-18-16,-8 9 21 0,-4 7-13 15,-7 1-6-15,-7 5 5 0,-3 1-2 16,0 3 3-16,-15 1-3 0,-4 0 1 16,-4-1-4-16,2-3 0 0,0 0 0 15,4-5 0-15,0-2 0 0,2-3 0 16,5-5 1-16,2-2-1 0,5-5 0 15,1-3 2-15,2 0 1 0,0 0-5 16,0 0-1-16,2 0-4 0,9 0 4 16,4 0 3-16,4 0-2 0,2 0-6 15,2 4-3-15,0 1-4 0,4 3-1 0,-6 1-20 16,0 4-16-16,-6 3 8 0,-2 3-30 15,-5-1-67-15,-4 2-65 0,-4 0 139 16</inkml:trace>
  <inkml:trace contextRef="#ctx0" brushRef="#br0" timeOffset="300">189 630 307 0,'2'0'81'0,"-2"3"-42"15,5 0 27-15,-3 3-17 0,4 0-7 16,-2 4-17-16,0 1-16 0,-3 3-5 0,1 1 1 16,2 4-4-16,-4-1-1 0,0 3-3 15,0 1-6-15,0 2-19 0,0 1-28 16,-2 1-26-16,-2 0-59 0,-1-1-106 15,-1 2 193-15</inkml:trace>
</inkml:ink>
</file>

<file path=ppt/ink/ink18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1:02.90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0 348 0,'4'10'145'0,"-2"-1"-97"16,2 4 14-16,0-2-20 0,-4-1-14 15,2-1-22-15,1-2-5 0,-1 0-1 16,-2 1 1-16,2 2-6 0,2 2-23 16,0 0-48-16,0-1-69 0,-4 2-72 0</inkml:trace>
</inkml:ink>
</file>

<file path=ppt/ink/ink18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1:03.04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86 0,'0'7'235'16,"0"0"-207"-16,0 0-22 0,0 0 5 15,0-2-6-15,2 0-7 0,0 1-42 16,0-2-43-16,-2 0-68 0</inkml:trace>
</inkml:ink>
</file>

<file path=ppt/ink/ink18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1:03.17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22 0 2 0,'0'7'123'0,"0"1"-33"16,-3-1-12-16,-3 5-21 0,0-3-3 15,2 1-17-15,1-6-32 0,3-3-8 16,0 1-19-16,0-2-79 0,0 1-148 15</inkml:trace>
</inkml:ink>
</file>

<file path=ppt/ink/ink18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0:58.25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245 74 111 0,'2'0'89'16,"-2"-1"-10"-16,2-1-14 0,-2-1-21 16,4 1-8-16,-2-2-16 0,-2 0 7 0,0 2 10 15,2-1-6-15,-2 1-5 0,0-2-9 16,0-1 7-16,0 1 0 0,0 0-6 15,0-1-4-15,-2 1-2 0,-4-2-2 16,2 1 3-16,0 3-5 0,-3-3 0 16,-3 2-1-16,3 1-3 0,-5 1-4 0,1 1 4 15,-1 0-3-15,-3 0-1 0,-4 11-2 16,0 0 1-16,-2 7 2 15,-4 4-2-15,2 1-1 0,6 2 4 16,0 0-4-16,7 4-1 0,1-1-2 0,5 1 5 16,4-4 0-16,0 0-3 0,2-4 0 15,9-2 4-15,1-4-2 0,5-4 1 16,2-3 1-16,4-5 3 0,5-3-1 15,1 0-1-15,-2-9 1 0,-2-6-2 16,-3 2 3-16,-6-3-3 0,-1 3 2 0,-2-1 0 16,-3 2 2-16,-4 1-2 15,-4 1 1-15,-2 4-2 0,0 0 2 0,0 3 0 16,0 3 1-16,0 0 1 15,0 0-3-15,0 0-4 0,-4 6-6 0,-6 9-4 16,1 7 3-16,-3 6 2 0,5 2 1 16,5 4 1-16,2 0-3 0,9 1-16 15,12 0-7-15,10-9-53 0,-1-7-38 16,3-6-233-16,-3-4 243 0</inkml:trace>
  <inkml:trace contextRef="#ctx0" brushRef="#br0" timeOffset="728">125 759 60 0,'0'-7'80'0,"0"0"133"0,0 0-152 0,0 3-7 16,0 0-1-16,0 2-1 0,2 2-7 15,-2 0-16-15,0 0-7 0,2 0-9 16,0 2-10-16,0 13-4 0,3 8 7 16,-1 9 4-16,2 2-8 0,-2 2 0 15,-2 2 2-15,-2 0 1 0,0-3 1 0,0-4-1 16,0-6-3-16,-2-8-1 0,2-5-2 15,0-5 2-15,0-4 0 0,0-1-1 16,0-2 0-16,0 0 4 16,0 0 5-16,0 0-1 0,2-11-5 0,1-5-2 15,5-4-3-15,2-1 1 0,3 0 0 16,2 2 2-16,2 2-1 0,2 1-2 15,1 1 0-15,-1 6-1 0,0 3-5 16,6 2 7-16,-1 4-6 0,3 0 2 16,-2 2 4-16,0 8-7 0,-4 3 1 0,-2 2 0 15,-4 1 1-15,-5 1-4 0,-7-1 6 16,-3 2 1-16,0-1 2 0,-2-1 1 15,-9-2 1-15,-2-1 2 0,-1-2 3 16,-3 2-1-16,-2-2 4 0,-4-1 9 16,0-3-2-16,2-1-3 0,-2 0-11 15,-1 0 0-15,-1-1-1 0,4 0-2 0,7-2 1 16,5-2-3-16,7-1-15 15,2 0-14-15,0 2-43 0,0 0-65 16,0 3-35-16,4-1-97 0</inkml:trace>
  <inkml:trace contextRef="#ctx0" brushRef="#br0" timeOffset="1280">262 1461 205 0,'2'0'88'16,"-2"0"-9"-16,2-1-9 15,-2-1-15-15,0 0-1 0,0-3-8 16,0 2-22-16,-4-3 3 0,-5 4 0 0,-3 1-7 15,-7 1-8-15,-2 1-5 0,-7 10-4 16,-3 10 1-16,-1 5 4 0,-1 5 4 16,7 3-1-16,6-5-1 0,9 3-8 15,3-1 1-15,8-4-5 0,0 3-1 16,18-5 2-16,8-3 1 0,12-1 0 0,14-7-20 15,7-6-4-15,12-4-8 0,1-4-44 16,-3 0-47-16,-14-7-259 0</inkml:trace>
  <inkml:trace contextRef="#ctx0" brushRef="#br0" timeOffset="2040">182 2246 0 0,'0'-3'297'15,"0"-4"-213"-15,0 1-50 0,0 2 21 16,-2-2-10-16,-3 1-5 0,-3 1-18 16,2-1-2-16,-1 2 5 0,-3 1-1 15,-1 2-10-15,-1 0-3 0,-1 0-1 16,-2 5-3-16,-1 9-2 0,-1 3-1 15,0 6 3-15,2 3 2 0,3 3-1 16,1 3-5-16,7 0-3 0,4 3-1 0,0 3 0 16,2-4 2-16,7-1-2 0,5-9 3 15,5-7-2-15,4-6 0 0,3-7 2 16,3-4 3-16,2-1-3 0,1-17 0 15,0-7 1-15,-1-7 2 0,-2-3-3 16,-5-2-1-16,-3-2 3 0,-3-1-2 0,-5 0 1 16,-2 0-3-16,-3-1 4 15,-4 2-1-15,-4 0-2 0,0-1-1 16,-8 3 5-16,-1 7-2 0,-1 8-1 15,3 10 1-15,1 6 1 0,-2 6 4 0,1 0-4 16,-3 17-8-16,-5 11-1 0,5 10 5 16,-1 8-1-16,3 7-1 0,6 4-1 15,2 3-1-15,0-1-24 0,15 4-20 16,6-2-2-16,6-4-29 0,6-10-36 15,-3-3-110-15,1-5 19 0</inkml:trace>
  <inkml:trace contextRef="#ctx0" brushRef="#br0" timeOffset="2696">129 3145 41 0,'0'6'-1'0,"0"-2"262"16,0-1-207-16,0 6-17 0,0-3 2 15,7 0-3-15,3-2-6 0,7-1-8 0,4-3 3 16,2 0-7-16,6 0-1 0,1-9 8 15,5-4-1-15,-1-4-4 0,-2 0-3 16,-3-3-4-16,-2-2-1 0,-6 1-7 16,-6-4-3-16,-4 3 4 0,-3 0-1 15,-8 0-2-15,0 2-3 0,-6 0 5 16,-11 3 1-16,-8 1-5 0,-5 3 0 15,-3 5-2-15,-5 7 1 0,0 1 0 16,0 10 1-16,3 8-2 0,3 6 4 16,5 5 5-16,8 6 1 0,4 6-4 0,7 7 1 15,6 2-5-15,2 3 0 0,10-3 0 16,15-3 1-16,9-3-2 0,6-2-3 15,8-4-1-15,9-5-1 0,8-6-20 16,6-10-24-16,3-2-6 0,-3-8-18 16,-6-4-22-16,-12-2-232 0</inkml:trace>
  <inkml:trace contextRef="#ctx0" brushRef="#br0" timeOffset="3500">198 3939 24 0,'-4'6'60'0,"2"1"130"15,0-3-130-15,2 1-5 0,0 0-17 0,0-1-1 16,0-2-9-16,4 0-2 0,3-2-1 16,5 0 0-16,3-4 3 0,4-9-6 15,2-2-10-15,4-3-1 0,2-4 2 16,-3-3-2-16,5-1-3 0,-4-3-4 15,-2 0 0-15,-2-2-1 0,-4-1-2 0,0 1 0 16,-5-4 2-16,-7-5-2 16,-1 0-1-16,-4-5 3 0,-4 0-2 15,-9 3 0-15,-4 1-2 0,-6 11 3 16,0 4-1-16,-2 13 2 0,2 7 0 0,2 6 18 15,0 0-9-15,0 7-9 0,4 9 2 16,2 3 3-16,3 8-3 0,1 3-3 16,3 9-4-16,-1 4 4 0,5 6-1 15,2 4-2-15,2 2 1 0,0 1 0 16,0 3 0-16,2 0-5 0,0 2 0 0,0-1 4 15,0 0 2-15,1-3-1 0,3 0-1 16,2 0 2-16,5-7 0 16,2-2-2-16,3-8 2 0,5-2-1 15,-2-5 0-15,0-5-7 0,-1-6-2 0,-4-6 1 16,-7-6 0-16,-1-7-4 0,-8-3-1 15,0 0 13-15,0-6 4 0,-4-7-4 16,-2-3 0-16,-1-2 1 0,-3-4 4 16,-1-3-1-16,1-5-1 0,-5-4-1 15,0-6-1-15,-1-3-1 0,5 2 0 0,-4 5 0 16,7 14 2-16,4 9 0 0,2 12 9 15,2 1-6-15,0 0-9 0,4 0 1 16,6 2 1-16,7 6 4 16,-2 2-2-16,6 0-8 0,2 0-17 0,4-4-33 15,1-5-37-15,1 1-34 0,2-2-224 16</inkml:trace>
  <inkml:trace contextRef="#ctx0" brushRef="#br0" timeOffset="4292">228 4844 4 0,'6'-5'6'16,"-4"0"233"-16,0-2-142 0,-2 0-35 15,0 0-8-15,0-2-1 0,0-1-7 16,0-2-6-16,-2 0-7 0,-6 2-13 16,0 0-1-16,-1 4 12 0,-1 4-11 15,-5 1-5-15,-4 1-6 0,-2 7-2 16,-2 11-1-16,-2 8 9 0,4 7-11 15,2 3 1-15,2 4-2 0,4 3-3 0,9-2-1 16,4 1 2-16,0-5-1 0,13-5-3 16,10-6 0-16,4-10-3 0,9-8-1 15,6-8-1-15,6-2-4 0,3-15 2 16,-1-7-1-16,-4-2-2 0,-6-3-3 15,-10 0 8-15,-7 0 3 0,-6-1 5 0,-7 0-1 16,-4 0 3-16,-4 0 1 16,-2 0 1-16,-8 3 3 0,-7 5 8 15,-3 4 3-15,-4 5-4 0,2 4 0 16,-1 6-3-16,6 3-4 0,2 0-3 15,5 10-2-15,4 8-3 0,4 5 0 0,0 6-1 16,2 3-2-16,14 1-13 0,5 6-11 16,0 2-15-16,1 2 0 0,3 2 25 15,-4-1-15-15,2-3 18 0,-8-7 11 16,-5-5 3-16,-6-5 1 0,-4-3 1 15,0-3 1-15,-12-6 0 0,-1-2 4 0,-4-3 8 16,0-1 0-16,-4-3 3 16,3-2-2-16,3-1-10 0,4 0-3 15,1 0-2-15,4 0-6 0,1 0-34 16,1 0-37-16,-2 1-143 0,2 4-32 0</inkml:trace>
</inkml:ink>
</file>

<file path=ppt/ink/ink18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1:03.30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272 0 10 0,'-6'10'281'0,"0"0"-211"0,0 0-35 16,3-2-18-16,-1-4-10 0,2-1-5 16,0 2-1-16,2 0-15 0,0 1-47 15,0 0-93-15,0 6-30 0</inkml:trace>
  <inkml:trace contextRef="#ctx0" brushRef="#br0" timeOffset="287">218 348 2 0,'-4'29'47'0,"2"-3"183"16,-1 1-181-16,1-3 4 0,0-1-13 15,0-1 3-15,0 0 2 0,0-7-15 16,2-2-17-16,0-6-4 0,0-5-7 15,0-1-3-15,0 1 0 0,0-2-11 0,0 1-7 16,0 1-7-16,0 1-5 16,0 4-15-16,0-2-41 0,0 2-33 15,0-1-1-15,0 1 106 0,0 3 16 16,0 1 17-16,0 8 64 0,-4 0 56 0,0-1-60 15,1-5-30-15,1-5-10 0,2-1-6 16,0 0-12-16,0 4-2 0,0 2 8 16,0-4 8-16,-2 1-21 0,2-1-6 15,-2 0 5-15,0 0-4 0,0 0-1 16,2-2-2-16,0-3-2 0,-2 0-2 0,2-4-2 15,0 1-10-15,0-1-25 0,0 0-34 16,2 0-51-16,-2 0-221 16,0 0 259-16</inkml:trace>
  <inkml:trace contextRef="#ctx0" brushRef="#br0" timeOffset="2347">25 1466 0 0,'0'0'6'0,"0"0"2"0,0 0 0 0,0 0-7 15,0 0 4-15,0 0 28 0,0 0 23 16,0 0-34-16,0 0-2 0,0 0 2 15,0 0 2-15,0 0-5 0,0 0-1 16,0 0 0-16,0 0 6 0,0-3-2 16,0 3 7-16,0 0-1 0,0 0 0 0,0 0-6 15,0 0 2-15,0 0-2 0,0 0-1 16,0 0-1-16,-3 0-1 0,1 0-1 15,0 0 0-15,0 0-1 0,2 0-5 16,0 0 5-16,0 0 4 0,0 0-2 16,0 0-3-16,0 0-3 0,0 0-4 15,0 0-3-15,0 0-3 0,8-3 3 16,7-3 3-16,4 0-1 0,4 0-2 15,5 2 0-15,5 0-3 0,1 4-3 16,1 0 1-16,3 0 0 0,-2 7 0 0,-6 5-1 16,-3 1-1-16,-12 1 1 0,-5 2-2 15,-8 0-1-15,-2 1 0 0,-10 0 3 16,-7 0 1-16,-6-1-1 0,-2 1 1 15,1-1 0-15,-5-2-2 0,2 0 3 16,-1-1-4-16,1-1 3 0,4-1 0 16,-2-1 1-16,10-1-2 0,5-4 2 15,7-3 5-15,3 0-4 0,0-2-5 16,0 1 2-16,5 0-2 0,3 1 2 15,5 2 0-15,3-3 1 0,1 2 0 0,0 0-2 16,2 2 0-16,2-1 2 0,-2 2-1 16,2 1-1-16,2 3-2 0,2 5 1 15,-2-2 3-15,-6 0-2 0,-2 2 0 16,-7 1-1-16,-2-2-1 0,-3-1 3 15,-3 1-3-15,0-2 0 0,0 3 3 0,0-1 0 16,0 2 0-16,0 1 0 16,0 0 0-16,0 0 0 0,0 0-1 15,-2 4 2-15,2 4-1 0,0 3-1 16,0-3 2-16,0-5 2 0,0-4-2 0,-1-3-2 15,-5-2 3-15,-2-1-1 0,-3-1 2 16,-1 0 0-16,-5-5 3 0,0 2 2 16,0-1-2-16,-2-1 4 0,0-1 0 15,-4-3-3-15,0 0-2 0,0 0 0 16,2 0-3-16,2 0 3 0,0-3-4 15,0 0 0-15,5-2 0 0,3 1 1 0,1 3-1 16,5 1-3-16,-1 1-1 16,2 14-6-16,4 0-8 0,-2 2-20 15,2 1-15-15,0-3-21 0,0-1-41 16,2 0-302-16</inkml:trace>
  <inkml:trace contextRef="#ctx0" brushRef="#br0" timeOffset="4649">88 927 2 0,'0'0'166'16,"-2"0"-72"-16,-1 0-50 0,3 0 13 15,0-1-10-15,-2 0-12 0,2-2 0 0,0 2-8 16,0 0-1-16,0 1-3 16,0 0-4-16,0 0 1 0,0 0-6 15,0 0 0-15,0 0-5 0,5 0 3 0,5 4 5 16,1 3-8-16,3 4 0 0,1 3-5 15,2 0-1-15,-1-1-3 0,-1 0 2 16,0-1 0-16,-3 2-2 0,1-1-1 16,-2 0 3-16,-1-1 0 0,-4-5-2 15,-1-2-3-15,1-1 1 0,-2-2-4 0,2-1-7 16,-3-1-7-16,3 0-8 15,0 0-15-15,1-7-14 0,-3-1-24 16,0-2-81-16,-4-1-116 0</inkml:trace>
  <inkml:trace contextRef="#ctx0" brushRef="#br0" timeOffset="4956">459 852 71 0,'3'0'161'0,"1"0"-32"0,-4 0-88 0,2 0-1 16,-2 0 10-16,0 0 3 0,0 0-8 15,-6 11-20-15,-3 3-11 0,-6 6 5 16,-1 2 3-16,-1 3-7 0,-2 2-2 15,2 3-4-15,-2 5-1 0,-2 3-1 16,-2 1 10-16,2-2-6 0,6-4-7 16,1-1-3-16,1 4-1 0,-2-1 1 0,-1-2 2 15,3-5-3-15,5-6 0 16,1-4-2-16,3-5-8 0,2-3-15 15,2-4-3-15,0-2-21 0,0-4-31 16,0 0-30-16,2-2-232 0</inkml:trace>
  <inkml:trace contextRef="#ctx0" brushRef="#br0" timeOffset="6639">73 748 3 0,'-2'3'9'0,"0"-1"-7"0,-3 0 151 15,3-2-86-15,-4 2-14 0,2 0-2 16,0-2-5-16,-3 2-14 0,5-2-1 16,-2 0-4-16,2 0 1 0,0 0-4 15,0 0-6-15,0 0 2 0,0 0 4 16,2 0-2-16,0 0-3 0,0 0 0 0,0 0-1 15,0 0 0-15,0 0-4 0,0 0-8 16,0-7 2-16,0-1-3 0,4-3-3 16,8-3 1-16,5-4-1 0,4-3 5 15,4-5-3-15,5-2-3 0,5-4 6 16,3 1-4-16,4-1 1 0,0 2-3 15,2 4 3-15,-4 0 0 0,-4 5-1 16,-4 3-3-16,-7 2-1 0,-4 7 3 16,-9 1-1-16,-3 5-2 0,-5 1 2 15,-4 2 2-15,0 0-2 0,0 0 0 0,0 0 2 16,0 0-1-16,-2 0 0 0,-2 0-2 15,-3 0-2-15,-3 5 0 0,0 4-7 16,-1-1 0-16,0-1-3 0,1 0-7 16,-1 1-5-16,3-1-5 0,-2 1-21 15,1 1-18-15,-1-3-18 0,-1-4-116 16,-1-1-62-16</inkml:trace>
  <inkml:trace contextRef="#ctx0" brushRef="#br0" timeOffset="7244">144 453 1 0,'0'-1'6'15,"0"-1"60"-15,0 0-2 0,0-1-57 16,-4 2-1-16,2-1 1 0,0-1 14 16,2 2 3-16,0-1 0 0,-2 1 8 0,0 1 3 15,0 0 3-15,2-2-6 16,0 2-3-16,-2-1-1 0,2-2-3 15,0 1 1-15,0 2-2 0,0 0 0 16,0 0 0-16,0 0 0 0,0 0-4 0,0 0 1 16,0 0-2-16,0 0-1 0,0 0-5 15,0 0-3-15,0 0 0 0,0 0-3 16,0 0 1-16,0 0-3 0,0 0 1 15,0 1-1-15,8 9 4 0,2 6 1 16,3 4-2-16,-2 5-3 0,7 5-2 0,1 1-2 16,2 1 0-16,3 1 2 0,3-1-3 15,2-2 0-15,-2-2 1 16,-5-6-3-16,1-4 2 0,-6-2 2 15,1-4-3-15,-3-2 2 0,-6-2-1 0,-3-3-1 16,-4-1 0-16,0-2 2 0,0-2-2 16,-2 2 1-16,2-2 0 0,-2 1 1 15,0-1-1-15,0 0-1 0,0 0 1 16,0 0-2-16,2 0-1 0,-2 0-1 15,2 0 0-15,-2-3-2 0,0-1-6 0,2 1-7 16,-2-1-6-16,0 1-18 0,1 2-16 16,3-1-23-16,-2 0-66 0,0-1-157 15</inkml:trace>
  <inkml:trace contextRef="#ctx0" brushRef="#br0" timeOffset="8248">94 625 2 0,'0'5'27'0,"0"-1"21"0,0-2-32 15,-4 2 14-15,2-2 5 0,0 0-1 16,-1 0 1-16,1 1-7 0,-2 2-14 16,0-1-5-16,0 2 0 0,0-2 7 0,3-2 1 15,-1 2-4-15,-2-2 1 16,2 2 10-16,-2-1-1 0,0 1-4 15,2-1-2-15,-1 0 8 0,-1 0-13 16,2-1 1-16,-2 2-5 0,2 0-1 0,-2-1-2 16,2 0-5-16,1 2 2 0,-1 0 0 15,2 0-2-15,-2-2-1 0,2-1 2 16,-4 1 2-16,4-1-2 0,0 0 8 15,-4-1 5-15,0 0 4 0,2-1 3 16,-1 2-9-16,1-1 1 0,0-1 1 0,0 0-3 16,2 0-3-16,0 0 0 0,0 0 4 15,0 0-7-15,0 0-1 16,0 0-1-16,4 0 0 0,7-6-3 15,4-8 1-15,6-4 1 0,0-2-1 16,6-2-1-16,4-6 0 0,1-1 0 0,8-2 2 16,-2 1-3-16,4 3 0 0,-4 1 2 15,-1 3 3-15,-1 1-2 0,-6 5-2 16,-5 3 5-16,-10 7 0 0,-5 3-3 15,-4 4-2-15,-4-1 0 0,-2 1 7 16,0 0-5-16,0 0 2 0,0 0 1 0,-8 0-1 16,-3 4-4-16,-1 2-1 0,3-1 1 15,-3 0 1-15,1 2-2 16,1-3-4-16,-1 1 2 0,5 2-6 15,-2-5-7-15,3 2-4 0,-1 0-15 0,0-1-7 16,-1 3-16-16,-1-3-34 0,-5 0-78 16,-1-1-64-16</inkml:trace>
  <inkml:trace contextRef="#ctx0" brushRef="#br0" timeOffset="8808">90 448 3 0,'0'-3'88'0,"0"3"-55"0,0-4-8 15,0 2 10-15,0 0 3 0,0-2-5 16,0 3-16-16,0-1-3 0,0-1 1 15,-2 1-2-15,2 0 0 0,-5 1-6 16,3 1 8-16,2-2-3 0,-4 2 1 16,4 0 1-16,-4 0-5 0,4 0 9 15,-2 0 0-15,-2 0 0 0,2 0 2 0,1-1-2 16,1 0-2-16,-4-1-1 0,2 2 2 15,0 0-2-15,0 0-1 0,2-1-1 16,0-1 2-16,0 1-5 0,-2 0 0 16,2 0-1-16,0 1-2 0,-2 0-2 15,2 0-3-15,0 0-3 0,4 0 2 16,6 0 6-16,3 0-2 0,2 2 1 15,2 10 0-15,2 3 3 0,1 4-2 16,1 0-2-16,1 2-2 0,-2-3 2 16,-1 1-2-16,-2-3-3 0,-4-3 2 15,-1-1 1-15,-5-2-2 0,1-1-1 16,-4-2 0-16,-2-3 3 0,-2-1-2 0,0-1-1 15,0-2 1-15,0 1 1 0,0-1-3 16,0 0-6-16,0 0-12 0,0 1-13 16,0 0-26-16,0-1-25 0,0 0-88 15,0 0-135-15</inkml:trace>
</inkml:ink>
</file>

<file path=ppt/ink/ink18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1:14.27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189 9 0 0,'0'0'11'0,"2"0"106"0,-2 0-23 16,0 0-56-16,0 0-7 0,0 0-1 15,0 0 2-15,0 0-11 0,-4 0-7 0,2 0 4 16,-2-1-3-16,2-1-3 0,0 1 0 15,1-1 2-15,1 1 0 0,0 1 0 16,0-2-1-16,0 2 0 0,0 0 2 16,0 0-1-16,0 0 0 0,0 0-3 15,0 0-3-15,0 0-1 0,0 0 0 16,-2 0-1-16,0 0-5 0,2 0 0 15,0 0 0-15,-2 0 0 0,0 0-4 16,0 2 5-16,0 3-4 0,-2 0 3 16,2 2 0-16,0-2-1 0,-1 2-2 0,-5 2 3 15,0 0-2-15,-1 2 1 0,-5-1 0 16,1 1-4-16,-2-1-9 0,0-1-1 15,-1 0-7-15,5-2-14 0,-2-2-24 16,-1-2-70-16,-3 0-183 0</inkml:trace>
</inkml:ink>
</file>

<file path=ppt/ink/ink18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2:25.52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19 306 41 0,'0'3'10'15,"0"-2"3"-15,0 0 144 0,0-1-80 16,0 0-41-16,-4 0-13 0,2 0 5 0,-1 0 0 15,1 0-8-15,0 0-7 0,0-4-1 16,0 3-2-16,0-3-5 0,2 0-1 16,0-2-1-16,0 1-2 0,0 0 0 15,0 0-1-15,0 3 0 0,0 1 1 16,0 1 0-16,0 0 0 0,0 0-2 0,0 0 1 15,0 0-1-15,0 0-1 0,0 0 0 16,0 0 2-16,0-2 1 0,2-1 0 16,-2 2 0-16,0 1 1 15,0-1 1-15,0 0 2 0,0 0 11 0,0 0-6 16,0 1 0-16,0 0-5 0,0 0 1 15,2 0-1-15,5 0-4 0,5 0-4 16,9-1 7-16,11-1 9 0,10-3-6 16,17-2 3-16,14-4 8 0,11-4-9 15,9 1-2-15,5-2-2 0,3 0-3 16,2 0 4-16,6 0-2 0,3 0-3 0,5 0 4 15,-3 3-1-15,-3-1 5 0,-6-1-5 16,-8 2 3-16,-5 3-3 0,-10 1 3 16,-4 2-2-16,-11 0-4 15,-6 1 1-15,-6 0 0 0,-5 3-2 0,-5-1 0 16,-6 1 1-16,-7 1-1 0,-3 1 0 15,-10 1 0-15,-6 0 0 0,-7 0-3 16,-4 0-16-16,-2 0 5 0,0 0 1 16,-8 0-21-16,-5 1-31 0,-2 2-30 15,-6-2-127-15</inkml:trace>
</inkml:ink>
</file>

<file path=ppt/ink/ink19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2:26.28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116 62 1 0,'-6'1'2'0,"-1"1"65"15,-1-2 9-15,0 0-37 0,3 0 4 16,1 1 2-16,-2 0-8 0,0 2-3 15,2-3-1-15,-1 1-1 0,3-1-2 0,2 0-4 16,0 0 1-16,0 0-9 0,0 0-9 16,4 0-7-16,9-1 16 0,2-4 4 15,2-1-2-15,4-1-3 0,2 3 1 16,4-1 0-16,0 1-1 0,3 4-7 15,-1 0 1-15,-4 5-8 0,-2 7-1 16,-6 4-2-16,-10 4 2 0,-1 5-1 0,-6 4 0 16,-4 3 0-16,-11 3-3 15,-6 0-2-15,-4 1-1 0,-1 0-2 16,-5-2 0-16,2 0-2 0,-1-3 4 15,-1-2 1-15,7-5 4 0,-3-2-2 0,6-6-1 16,2-3 0-16,5-7 0 0,5-2 2 16,1-4-3-16,4 0 5 0,3 0 2 15,1-9-5-15,1-2-2 0,9-2 0 16,3 2 2-16,3 0 0 0,-1 4-2 15,2 1 5-15,4 3-1 0,2 2-2 0,4 1 0 16,3 0 3-16,1 0 1 0,1 0-2 16,-1 3 0-16,-8 3 0 15,-2 0 1-15,-4 0-2 0,-2-1 1 16,0-1-1-16,0-1-3 0,1-2-18 0,-1-1-14 15,2 0-11-15,-2 0-25 0,-1-9-20 16,-5-2-105-16</inkml:trace>
  <inkml:trace contextRef="#ctx0" brushRef="#br0" timeOffset="399">671 10 83 0,'4'-5'122'16,"-4"0"-24"-16,0 2-54 0,0 3 10 15,0 0-2-15,0 0-2 0,0 0-21 16,0 4-16-16,-4 6-3 0,-5 9 2 16,-3 2 5-16,-3 4 1 0,2 4-4 15,-1 5-3-15,-1 5 1 0,0 4 9 0,1 1-10 16,5-1-7-16,1-1 0 0,8-1-2 15,0 1-3-15,15-3 2 0,6-4 0 16,8-3 1-16,2-10-4 0,9-5 4 16,0-4 0-16,4-7-2 0,-1-6 0 15,1 0 1-15,-5-2 1 0,-3-12-1 16,-8-2-1-16,-5-2 3 0,-9 0-1 15,-7 0 2-15,-3 0-2 0,-4-1 3 16,-6 0-1-16,-11 0 1 0,-4 1 1 16,-4 1-1-16,-1 2 0 0,-5 7-1 0,-1 2-3 15,1 5-1-15,1 1 4 0,1 2-6 16,8 9-1-16,2 6 4 0,2 2-4 15,7 3-4-15,3 1-22 0,3 1-14 16,4-4-45-16,0-3-55 0,0-1-268 16</inkml:trace>
</inkml:ink>
</file>

<file path=ppt/ink/ink19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4:38.07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278 80 4 0,'2'1'13'0,"0"1"56"16,-2-2 2-16,2 0-40 0,-2 0 4 16,0 0 13-16,2 0 6 0,-2 0-8 0,0 0-14 15,0 0-1-15,0 0 5 0,0 0 0 16,0 0-5-16,2 0-4 0,0-7-23 15,0 1 4-15,-2 0 6 0,0-1 5 16,0 1 0-16,0 1-4 0,0-1-4 16,0 2 1-16,0-1-2 0,-6 0-1 0,-2 1-1 15,1-2-3-15,-7 2 0 16,1 0 2-16,-1 1-6 0,-1 3 2 15,-2 0 0-15,0 0-2 0,-4 1-1 16,0 10-1-16,0 0 2 0,-2 4-1 16,0 4-1-16,4 2-1 0,2 4 1 0,2 5-2 15,3-1 1-15,4 3 0 0,7-1 1 16,1 0 1-16,3 0-2 0,11 0 2 15,9-5 1-15,5-3-1 0,7-6-1 16,3-4 0-16,2-6-1 0,4-6-1 16,0-1-1-16,0-4 3 0,-3-9 2 0,-6-4 1 15,-3-1 0-15,-7-3-2 16,-8-3 5-16,-3-1 1 0,-7-1-3 15,-5-2 2-15,-2-1 2 0,-4-3 1 16,-9-1-4-16,-8-1-4 0,-6 3-1 0,-5 4 1 16,-6 5-4-16,-2 8-1 0,3 5-4 15,1 9-4-15,7 0-10 0,10 15-10 16,10 5-19-16,9 1-32 0,0 0-100 15</inkml:trace>
  <inkml:trace contextRef="#ctx0" brushRef="#br0" timeOffset="1069">1259 108 9 0,'0'1'6'0,"0"1"2"15,0 0 8-15,0-2 136 0,0 0-67 16,0 0-40-16,-2 0-7 0,-2 0-1 15,2 0 1-15,2 0 0 0,-2 0 2 16,2 0-2-16,0 0-3 0,0 0-1 0,0 0-5 16,0 0-8-16,0 0-6 0,0 0-5 15,4 0-6-15,-2 0-4 16,6 0-5-16,3 0-13 0,8 0 17 15,6 0 3-15,0 1-3 0,-2 0-1 0,-2 2-3 16,-2-2-15-16,-4 1-15 0,2 0-6 16,-5-1-5-16,-5 0-13 0,-3 5-33 15,-4-6-102-15</inkml:trace>
  <inkml:trace contextRef="#ctx0" brushRef="#br0" timeOffset="1232">1120 308 87 0,'0'4'208'0,"0"-2"-183"0,5 1-17 0,7 1 33 16,9 0 3-16,7-1-10 0,7 0-5 16,1 0-20-16,2-2-9 0,2 1-4 15,4 0-34-15,0-2-78 0,-4 0-211 16</inkml:trace>
  <inkml:trace contextRef="#ctx0" brushRef="#br0" timeOffset="2052">2368 94 13 0,'1'0'14'0,"1"-1"75"15,2-1 62-15,-4-1-90 0,0-1-23 16,0 1 1-16,0 1 0 0,0-1-7 16,0 1-6-16,0 0-3 0,0 0-2 15,0-1-1-15,0-1-2 0,-7-2 4 16,3 1-1-16,0-1-5 0,-6 1-3 15,3 3-1-15,-7-2-6 0,-1 1-5 16,-4 2 1-16,0 1 0 0,-4 0-1 16,-2 5 1-16,0 5 1 0,1 4 5 0,1 2-7 15,2 5 0-15,4 1-1 0,3 4-1 16,3 0-3-16,7 0 1 0,4-1 3 15,0 0-2-15,8-5 2 0,7-1 1 16,4-3-1-16,8-3 2 0,3-3 0 16,5-7 3-16,1-3-3 0,0 0 4 0,2-10-2 15,-5-3-1-15,-7-1 2 16,-1-1 1-16,-8-1-1 0,-3 0 2 15,-5 0 2-15,-3 3-2 0,-6 2-2 16,0 2 2-16,0 5 6 0,0 1-1 0,-6 1-6 16,4 2-2-16,-2 0-5 0,-5 6-7 15,-4 10-5-15,-3 5 11 0,1 5-2 16,7 3-4-16,7 3 3 0,1 1-1 15,5 1-27-15,16-4 4 0,8-2-25 16,7-6-34-16,2-9-39 0</inkml:trace>
</inkml:ink>
</file>

<file path=ppt/ink/ink19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4:41.23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49 9 16 0,'0'0'12'16,"0"0"10"-16,0 0-14 0,2 0 212 15,-2-2-138-15,0 2-29 0,0-1-4 16,0 1-11-16,2-1 4 0,-2 0-10 0,0 0-18 16,0-2 2-16,0 3 3 0,0 0 8 15,0 0 1-15,0 0-6 16,0 0-3-16,0 0-7 0,0 0-4 15,0 0-3-15,0 0-8 0,0 6-4 16,0 7-10-16,0 7 17 0,0 4 5 0,0 0-3 16,-4 4 2-16,0-2 0 0,-1 1-1 15,-1-2-2-15,-2 0 2 0,5-2-3 16,-3-3 0-16,-2-1 5 0,8-6-5 15,-6 0-1-15,5 0 0 0,1-1-13 16,0 1-24-16,1 0-36 0,11-4-5 0,1-6-66 16</inkml:trace>
</inkml:ink>
</file>

<file path=ppt/ink/ink19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4:42.05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93 0 10 0,'0'0'42'15,"0"0"-28"-15,0 0 190 0,0 0-127 0,0 0-35 16,2 0-15-16,0 0-7 0,0 0-5 15,0 0-7-15,-2 0-5 0,2 0-2 16,4 0 1-16,3 2 0 0,3-1 13 16,3 0 4-16,4 1-7 0,0-1-7 15,8 0-5-15,0 0 4 0,1-1-3 16,3 0-12-16,-1 0-21 0,-1 0-27 15,-4 2-65-15</inkml:trace>
  <inkml:trace contextRef="#ctx0" brushRef="#br0" timeOffset="151">0 196 78 0,'8'2'16'0,"7"1"110"0,2-1-62 15,6-2-25-15,5 0-9 0,7 0-22 16,7 0-11-16,4 0-28 0,-1-2-90 15</inkml:trace>
</inkml:ink>
</file>

<file path=ppt/ink/ink19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4:42.89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39 0 38 0,'0'-1'30'0,"0"1"80"0,0-2 60 16,0 2-125-16,0 0 11 0,0 0-9 16,0 0-6-16,0 0-8 0,0 0-13 15,0 0-1-15,0 0-1 0,0 5-12 16,0 11-12-16,0 7 7 0,0 5 8 0,0 3-5 15,-4 2 2-15,-2 0-4 0,0 3 2 16,1-4-2-16,-1-2-1 0,2-6 3 16,0-6-3-16,0-5 0 15,4-4 1-15,0-4 0 0,0-4-2 0,0 0-1 16,0-1 3-16,0 0 5 0,0 0-1 15,8 0-4-15,7-4-9 0,6-9 8 16,6 1-2-16,4 0-1 0,-5 2 1 16,3 2-4-16,0 4-2 0,-1 1-9 15,5 3 3-15,-3 0 3 0,-1 0-10 0,-3 7 2 16,-1 4 6-16,-2 3 4 0,-4 1 2 15,-5 3-5-15,-7-2 8 16,-3 0-4-16,-4-4 4 0,0 0-4 16,-4-2 6-16,-7 0 6 0,-1-3-2 0,-5-1 2 15,2-2 7-15,-2 1 11 0,0 0 2 16,-1-1 4-16,3 1 2 0,-6-3-10 15,2 0-6-15,-2-2-7 0,0 0-1 16,6 0-2-16,1 1-3 0,1-1-2 16,-2 2-2-16,1 0-10 0,1 3-24 0,-2 2-40 15,2 1-41-15,-1-2-236 0</inkml:trace>
</inkml:ink>
</file>

<file path=ppt/ink/ink19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4:45.14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 2 50 0,'-1'0'112'16,"-1"0"-29"-16,2 0-12 0,0 0-11 16,-2-1-6-16,0 0 0 0,2 1-10 0,0 0-21 15,0 0-6-15,0 0-8 0,0 0-4 16,2 0-9-16,5 0-2 0,7 5 21 15,3 0-2-15,0-1-7 16,0 1-3-16,-1 0 0 0,-1 0-2 0,0 1-17 16,-2 4-34-16,-3-6-35 0,-10 3-179 15</inkml:trace>
</inkml:ink>
</file>

<file path=ppt/ink/ink19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4:44.18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80 0,'1'2'10'15,"-1"-1"105"-15,4-1 31 16,-4 1-94-16,0-1 0 0,0 0-19 0,0 0-9 16,0 1-11-16,0 3-10 0,0 3-2 15,2 2 26-15,2 5-6 0,0 0-4 16,2 2-6-16,-3 0 4 0,1 1-1 15,0 0-1-15,0-1-7 0,-2 0 1 16,0-2-3-16,-2 2-1 0,0-5 4 0,0 0 5 16,0-1-9-16,0-2 1 0,0-1-2 15,0-1 1-15,0-2-2 0,0 1-7 16,0 0-13-16,3 0-19 0,5-2-24 15,9-2 3-15,6-1-41 0,4-3-148 16</inkml:trace>
  <inkml:trace contextRef="#ctx0" brushRef="#br0" timeOffset="431">681 49 70 0,'0'-3'209'0,"0"1"-116"16,0-1-46-16,0-1 2 0,0 2 3 15,-6-1-14-15,4 0-16 0,-4 0-4 16,1 0 2-16,1 0-5 0,-4 2-3 16,3-1-3-16,-5 2 2 0,0 0-4 15,1 0 3-15,-4 0 1 0,-3 2-6 16,1 8-2-16,0 2-3 0,-2 1 1 15,1 1 0-15,3 2-2 0,1 3-2 0,3 0 1 16,3 1-1-16,2 3-1 0,4-1-1 16,0 1 4-16,0 2-1 0,6-2-3 15,7-3 1-15,1 2 4 0,9-8-5 16,3-1-3-16,7-3-2 0,7-5 8 15,-2-3-2-15,2-2-1 0,0 0 5 16,-5-9-1-16,-5-3 2 0,-7-1 1 16,-2-2 3-16,-10 1-2 0,-3-1 8 15,-4-2 6-15,-4 0 3 0,0-5-5 16,-6 2-1-16,-9-4-6 0,2 0-4 0,-5-1-1 15,-1-1-1-15,-2 1-3 0,4 5-3 16,4 6-1-16,5 7 5 0,6 4-4 16,0 3-21-16,2 0-32 0,0 7-33 15,0 8 16-15,2-2-103 0</inkml:trace>
</inkml:ink>
</file>

<file path=ppt/ink/ink19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6:41.45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173 112 10 0,'0'0'25'0,"0"0"-9"15,0 0-1-15,-4 0 9 0,-1 0 43 16,-1 0-48-16,0 0 0 0,0 0 4 15,1 0-1-15,-1 0 0 0,2 0 4 16,-2 0-1-16,3 0-4 0,-1 0 1 16,-2 0-3-16,0 0 0 0,1 0 0 0,-1 0-10 15,-2 0-2-15,1 0-7 0,1 3 1 16,-2-1-1-16,1-1 2 0,3 3 3 15,2-3-2-15,-2 1-2 16,2 0-2-16,-2-2 8 0,-1 0 4 0,-1 0 1 16,2 0 5-16,-2 1 4 0,1-1-1 15,3 0-1-15,-2 0 4 0,0 0 1 16,0 0-7-16,2 0 0 0,1 0 2 15,-1 0-3-15,2 0 0 0,0 0-4 16,0 0 0-16,0 0-2 0,2 0-3 0,-1 0-5 16,1 0-3-16,8 0-3 0,7-2-1 15,8-1 14-15,7 2-10 0,-1-4 2 16,3 4-1-16,-3-1-1 0,-1 0 2 15,-3 2-3-15,-6 0 0 0,-2 0 1 16,-6 0 0-16,-5 0 2 0,-2 0-9 16,-4 0 4-16,-2 0 3 0,0 0-1 15,0 0-2-15,0 0 4 0,0 2-4 16,0-2-1-16,0 2-6 0,-8-1-6 15,0 0-16-15,-1 3-21 0,1 0-14 0,-3 0-16 16,1 0-42-16,1 0-149 0</inkml:trace>
  <inkml:trace contextRef="#ctx0" brushRef="#br0" timeOffset="452">13 323 10 0,'2'0'27'0,"0"0"134"16,0 0-72-16,-2 0-21 0,1 0-10 15,1 0-20-15,6 0-6 0,2 0 5 16,5 0-6-16,0 0 0 0,8 0-4 16,2 0-7-16,7 0-6 0,5 3-2 15,-1 2-3-15,2 0-3 0,-2 2-4 16,-1-2 8-16,-5 0-7 0,-3 0-2 0,-6-1 0 15,-2-1-1-15,-4 0 2 16,-5-3 2-16,-5 1-4 0,-1-1-5 16,-2 0 5-16,-2 0 1 0,0 0-2 15,0 0-2-15,0 1 4 0,2-1-3 0,-2 0-5 16,0 0-4-16,0-2-32 0,0-6 6 15,0 0-32-15,0-3-79 0</inkml:trace>
  <inkml:trace contextRef="#ctx0" brushRef="#br0" timeOffset="4079">1396 69 9 0,'6'-1'134'16,"-2"-2"6"-16,0-1-108 0,-2 1 24 0,-1 0-1 15,1-2-13-15,-2 2-3 0,2-1-13 16,-2 0 0-16,0 1-1 0,0-3-3 15,-2 2-6-15,-3-2-2 0,-1 1 1 16,-2 0-5-16,-1 2 1 0,-3 0-4 16,-3 2-1-16,-2-1-2 0,-2 2 1 0,-6 0-1 15,-4 0-3-15,-3 6 4 0,-8 7-5 16,2 1 3-16,-4 2 1 0,4 5-1 15,-1 2 1-15,5 3 2 16,3 1-6-16,9 0 2 0,6 3-2 0,9-1 3 16,7 1-3-16,0-2 0 0,13 0 0 15,10-3 5-15,13-4 1 0,8-2 0 16,9-8-4-16,5-5 3 0,-3-4-3 15,2-2-1-15,-1 0 2 0,-11-8-1 16,-4-2-7-16,-9 1-8 0,-7 1-14 0,-6 0-15 16,0 1-31-16,-8-4-44 0,1 2-262 15</inkml:trace>
</inkml:ink>
</file>

<file path=ppt/ink/ink19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6:47.05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62 15 0,'0'0'14'0,"0"2"-1"0,0-2 186 16,0 0-117-16,0 0-28 0,0 0-10 15,0 0-6-15,0 0-2 0,0 0-12 16,2 0-3-16,-2 0 1 0,0 0-2 0,0 0-1 15,0 0 1-15,0 0 5 0,0 0-9 16,0 0 0-16,0 0-3 0,0 0-7 16,0 1-4-16,0 1-3 0,0 4 0 15,0 2-6-15,6 3 14 0,-6 2-6 16,4 1 2-16,-1 3 0 0,-3 0-3 15,6 0 0-15,-4 2 3 0,0 1-1 16,0-1-2-16,-2-2 1 0,2 0 0 16,-2-3-1-16,0 1 0 0,2-1 0 15,0-2 0-15,0-1-12 0,1-5-8 16,3 2-12-16,4-5-16 0,1 0-1 0,4-3-12 15,2 0-46-15,-3-6-176 0</inkml:trace>
  <inkml:trace contextRef="#ctx0" brushRef="#br0" timeOffset="335">534 0 21 0,'2'0'12'16,"2"0"222"-16,-4 0-141 0,0 0-45 15,0 0-7-15,0 2-5 0,0 1-4 0,0-1-16 16,0 4-11-16,0 3 15 0,0 4 5 15,0 2-6-15,0 4-2 16,0 0-2-16,0 2-2 0,0 2-4 16,0 1-4-16,-2-1 1 0,0-2 4 0,2 0-6 15,-2-4-2-15,1 2 1 0,1-1-2 16,0 0-1-16,0-4 1 0,0-2-1 15,0-1 1-15,0-2-16 0,0 2-10 16,0-2-21-16,7 2-10 0,1-5-36 16,-1-1-36-16</inkml:trace>
</inkml:ink>
</file>

<file path=ppt/ink/ink19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6:48.55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286 383 1 0,'0'-2'75'0,"0"1"66"0,0-1-93 16,0 1-3-16,0-1 8 0,0 0-7 16,0 0-12-16,0 1-9 0,0-2 0 15,0 2 5-15,0-3-7 0,0 2-10 16,-5-2-5-16,1 1 0 0,0-2 1 15,-4-1-1-15,3 2 1 0,-1 1-1 16,-6-1-3-16,1 1 0 0,-6 2-1 16,0 1-2-16,-2 0-2 0,-2 0 2 15,0 2-2-15,0 6 0 0,1 3 0 0,0 1 0 16,2 4 0-16,-1 3-3 0,6 3 0 15,0 1 4-15,5 2-5 0,6-1 1 16,2-1-1-16,2-1 4 0,11-6-1 16,4 1 1-16,6-6-1 0,4-5 4 15,4-2 0-15,1-4-1 0,4 0 2 0,1-12-3 16,-1-3 4-16,-2-4-3 15,2-2 4-15,-3-5 6 0,-3-2-1 16,-3-1 4-16,-4-2-2 0,-6-3-1 16,-2 1 1-16,-3-5-6 0,-1-1 1 0,-3-2-6 15,-2-3 0-15,-4-2-1 0,-2 1 0 16,0 8 2-16,0 8 0 0,0 14 1 15,-2 9 2-15,0 6 7 0,-2 0-12 16,0 3-4-16,-7 22-9 0,-5 10 5 16,-3 14 7-16,-2 6-1 0,4 0 0 0,4 6 2 15,1 2-1-15,7 1-11 0,3-2-13 16,2-3 4-16,13-7-21 15,8-4 17-15,2-6 2 0,7-2-27 16,-1-3-11-16,2-6-64 0,1-3-168 0</inkml:trace>
</inkml:ink>
</file>

<file path=ppt/ink/ink20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6:49.79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 10 1 0,'3'0'21'0,"-1"0"139"0,-2 0-58 15,0 0-32-15,0 0-11 0,2 0-15 16,-2 0-8-16,0 0 2 0,2 0-10 0,-2 0-12 16,2 0 1-16,-2 0-3 0,2 0-3 15,-2 0-5-15,0 5 2 0,2 5-2 16,-2 1 15-16,2 5-7 0,-2 1-4 15,0 2-2-15,0 2-1 0,0 1-5 16,-4 2 1-16,2 0-1 0,-4 0 1 0,2-1-2 16,3-1 1-16,-1-2-2 15,0-6 1-15,2 0-2 0,0-4 0 16,0-2-1-16,0-2-9 0,4-1-11 15,1-3-8-15,7-2-26 0,-1 0-19 0,-1-4-75 16,-3-9-213-16</inkml:trace>
  <inkml:trace contextRef="#ctx0" brushRef="#br0" timeOffset="458">662 74 14 0,'0'-3'132'0,"0"-1"-18"0,0 0-58 15,-4 1 4-15,-7-1-20 0,1 2-1 16,0 1-2-16,-1-2-9 0,1 3-2 0,-1 0-7 15,-2 0-1-15,-3 0 4 0,-1 0-4 16,0 5-7-16,-4 5 2 0,4-1 0 16,-2 4-4-16,2 4 1 15,5-1-4-15,1 3-4 0,5 2-2 0,4 0-1 16,2 1 0-16,2 1 2 0,11 0-1 15,6-2-2-15,4-1 1 0,2-3-4 16,8-1-5-16,1 0-1 0,6-5 4 16,0-4 7-16,0-4-2 0,0-3-8 15,-5 0 3-15,-3-8 3 0,-7-2-1 0,-8-5 6 16,-4 0-3-16,-5-4 8 0,-4-1-5 15,-4 0 3-15,0 0 5 0,0 0 2 16,-6-2 1-16,-5 2-5 0,-1-4-4 16,-1-1-1-16,1-3-2 15,3 1-2-15,1 3 1 0,4 6 0 0,4 6-4 16,0 6-10-16,0 5-10 0,2 1-39 15,8 0 8-15,1 7-15 0,-1 0-105 16</inkml:trace>
  <inkml:trace contextRef="#ctx0" brushRef="#br0" timeOffset="850">1406 85 21 0,'-8'0'107'16,"1"0"41"-16,1-3-109 0,2-2 14 15,-3 2-10-15,-1 1-7 0,0-1-3 16,1 3-2-16,-5 0-9 0,-1 0-4 16,-1 0-4-16,-3 0 2 0,2 6 3 0,0 1-1 15,0 4-6-15,1 3-1 0,3 1-5 16,1 5-6-16,4 1 2 0,5 2-3 15,1 1 0-15,0 2 0 0,9-3 0 16,6-1 0-16,4-5 0 0,2-3-13 16,8-3 5-16,-2-5 1 0,5-1 1 15,-1-5 1-15,3 0 5 0,0-8 0 16,-7-5 2-16,-2-4-1 0,-2-1 2 15,-8-2 7-15,-2 1 6 0,-3 0-2 16,-4 0 0-16,-6 2 0 0,0-3-3 0,-4 1-1 16,-4 0-5-16,-7-1-4 0,0-1 1 15,-2 1-1-15,1-2-2 0,3 4-10 16,1 3-10-16,5 5-12 0,3 10-11 15,0 0-19-15,2 5-95 0,-2 8-176 16</inkml:trace>
</inkml:ink>
</file>

<file path=ppt/ink/ink20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6:51.48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130 182 23 0,'-2'3'-6'15,"2"0"82"-15,0-2 57 0,0 0-103 0,0 1 0 16,0-1-1-16,2 1 11 0,8 2-2 15,1-1-2-15,4 1-9 0,3-1-2 16,3-3-4-16,3 0 3 0,5 0-4 16,-2-5 5-16,3-4-11 0,1-1-2 15,-3-1 1-15,-3-2-1 0,-4-1-6 16,-4-2 4-16,-5 2 1 0,-5-1-4 15,-3 0 2-15,-4 1-2 0,0-1-2 16,-11 1-3-16,-5 0 0 0,-4 2 0 16,-7 2-4-16,-6 6 0 0,-5 4-1 0,-2 0 1 15,-4 14 0-15,0 2 3 0,0 8-1 16,2 1 8-16,8 3 0 0,6 5 0 15,8 3-5-15,7 2 0 0,9 2-5 16,4 0 0-16,12 0 1 0,16-4 2 16,10 1-2-16,12-5-4 0,15-7-21 15,9-5-18-15,8-7 5 0,6-4-32 16,-6-4-74-16,-11 3-188 0</inkml:trace>
</inkml:ink>
</file>

<file path=ppt/ink/ink20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6:52.57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56 0,'0'0'125'0,"0"0"-61"0,0 0-10 0,0 0 0 15,0 0-1-15,0 0-18 0,2 0-3 16,-2 0 0-16,2 0-6 0,-2 0-7 15,0 0-4-15,2 0 1 0,-2 0 0 16,2 0-1-16,-2 2-5 0,0 5-4 16,0 4 1-16,0 5 8 0,4 5-5 0,-4 2-6 15,0 4 0-15,0 2 1 0,0 1-6 16,0 2 2-16,0-1 1 0,0 0-1 15,0-3 0-15,4-3 10 0,1-5-6 16,-3-3-5-16,0-3 0 0,4-2 0 16,-4-3 0-16,2-2-7 0,-1-2-7 15,5-3-12-15,-2-2-24 0,5 0-23 16,-3-4-58-16,-1-8-241 0</inkml:trace>
  <inkml:trace contextRef="#ctx0" brushRef="#br0" timeOffset="512">630 138 23 0,'0'-4'235'15,"0"-2"-170"-15,-4-1-14 0,-3-1 4 16,-1 5-15-16,-4-2 2 0,1 2-15 15,0 2-2-15,-7-1-5 0,-1 2 0 16,0 0-1-16,-2 0 2 0,2 3-4 16,-2 5-4-16,0 2 2 0,6 1-5 15,2 5-3-15,1 3-5 0,8 3-2 16,-1 2 1-16,5 2 0 0,0-1-3 15,9 0 1-15,8-2 1 0,6-3 0 0,6-2-2 16,3-3 1-16,6-2-5 0,4-4 2 16,6-2 0-16,0-6 3 0,-1-1 2 15,1-5-1-15,-4-9 1 0,-4-2-1 16,-6-3 3-16,-9-2-2 0,-6 1 2 15,-7-1 0-15,-6 0 7 0,-5 2 2 0,-1-1-1 16,0-3 3-16,-9 1-5 16,-4-4 2-16,-3 3-5 0,5 1-5 15,-3 4 2-15,3 3-1 0,1 9-2 16,5 1 1-16,1 4 0 0,2 1-2 0,2 0-4 15,-4 6-15-15,0 8 0 0,4 1-6 16,0 5-19-16,0-1-23 0,0-3-28 16,0 1-131-16</inkml:trace>
  <inkml:trace contextRef="#ctx0" brushRef="#br0" timeOffset="773">1408 51 215 0,'4'0'199'16,"-2"-3"-136"-16,0 3 5 0,-2 0-10 15,0 0 0-15,0 2-25 0,0 7-23 0,0 5 7 16,0 5 5-16,-6 4-10 0,1 1-3 15,-5 1-3-15,1 3-2 0,-1 1-3 16,1-2 1-16,-1 0-1 16,2-5-2-16,5-1 0 0,3 0-14 15,0-1-19-15,0 0-25 0,7-4-22 0,1-4-38 16</inkml:trace>
</inkml:ink>
</file>

<file path=ppt/ink/ink20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6:54.30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177 572 13 0,'0'0'211'0,"-2"0"-148"0,2 0-9 15,0 0-1-15,-4 0-7 0,2 0-6 16,0 0-14-16,1-2 0 0,1-2-7 15,-2-1 2-15,0 0-6 0,2-3 2 0,0 0 1 16,0-2-4-16,0 0 5 16,0-2-3-16,0-2-1 0,0-2-2 15,2-3-2-15,0-5 0 0,-1-5-6 16,3-4 2-16,0-3-4 0,-2-3 2 0,4 0-3 15,-1 0-1-15,3 1-2 0,-2 2 2 16,5 4 0-16,-1 5-1 0,-3 5-2 16,5 4 2-16,-3 4-1 0,1 4 0 15,-1 1-4-15,5 4 5 0,-1 0-3 16,4 3 0-16,-3 2 0 0,3 0 2 0,-2 0-3 15,0 7 1-15,3 3-5 0,-3 2-1 16,-2 2 0-16,-1 1 1 16,1 0 3-16,-2-1-1 0,1 0-8 15,-1 1-11-15,-1 0-4 0,-1 2-8 0,-3-1-9 16,-2-2-25-16,-2-3-57 0,-2-4-128 15</inkml:trace>
  <inkml:trace contextRef="#ctx0" brushRef="#br0" timeOffset="221">0 257 126 0,'-4'2'271'15,"2"-2"-206"-15,2 0-27 0,0 0-5 16,9 0 5-16,10 0 18 0,6 0-23 15,8 0-14-15,5 0-7 0,2 0-5 16,2 0-5-16,4 0 2 0,-6 0-2 16,4 0-1-16,-4 4-4 0,-4 1-10 0,4 2-17 15,-4 1-33-15,-1-2-28 0,-9 1-114 16</inkml:trace>
</inkml:ink>
</file>

<file path=ppt/ink/ink20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6:55.65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 0 15 0,'-4'3'291'0,"2"-3"-196"0,2 1-51 16,0 1-23-16,0 1 13 0,0 2 11 0,0 3-6 15,0 2-12-15,0 2-10 0,0 1-10 16,0-3-3-16,0 5-2 0,2-4-2 15,0 3-9-15,0 1-6 16,0 1-8-16,2 3-26 0,-1-6-41 0,-3 3-157 16</inkml:trace>
</inkml:ink>
</file>

<file path=ppt/ink/ink20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6:55.80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0 0,'4'4'247'0,"-2"-4"-205"0,1 2-8 15,1 0 6-15,0 0-38 0,4 1-6 16,-1 2-67-16,-1-3-81 0</inkml:trace>
</inkml:ink>
</file>

<file path=ppt/ink/ink20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6:55.98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0 154 0,'2'3'107'0,"-2"-2"-94"0,0 0-6 15,1 0 21-15,3-1 7 0,-2 0-25 16,0 2-9-16,-2 1-1 0,0 1-11 16,0 2-13-16,0 1-28 0,0-1-64 15</inkml:trace>
</inkml:ink>
</file>

<file path=ppt/ink/ink20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6:56.14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33 0 45 0,'-4'9'252'0,"-2"-4"-208"15,-1-1-27-15,3-1 0 0,0 0-3 0,4-3-6 16,-4 2-6-16,0 0-4 16,4 1-8-16,0 1-22 0,0-1-55 15,0 3-142-15</inkml:trace>
</inkml:ink>
</file>

<file path=ppt/ink/ink20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6:56.29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21 0 29 0,'0'6'353'16,"-6"-5"-327"-16,0-1-18 0,1 0 3 0,1 0-5 15,2 0 2-15,2 0 4 0,0 0-10 16,0 0-10-16,0 0-31 16,4 5-76-16,0 5-122 0</inkml:trace>
</inkml:ink>
</file>

<file path=ppt/ink/ink20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6:56.41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25 0 63 0,'-6'8'246'16,"4"-8"-201"-16,-6 0-2 0,3 0-19 15,1 0-13-15,4 0-1 0,0 0-3 0,0 0-14 16,4 0-12-16,1 0-31 0,3 0-59 15,-4 1-153-15</inkml:trace>
</inkml:ink>
</file>

<file path=ppt/ink/ink2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6:56.55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 0 67 0,'-6'4'254'0,"1"-4"-173"0,3 0-41 16,0 0-13-16,2 0 6 0,0 0 2 16,0 0-15-16,0 0-18 0,0 0-6 0,9 0-31 15,5 0-18-15,-1 0-39 0,0 0-206 16</inkml:trace>
</inkml:ink>
</file>

<file path=ppt/ink/ink21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6:56.69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34 0 208 0,'-6'1'230'0,"-1"-1"-212"0,-1 0-7 16,2 0 17-16,1 0 7 0,3 0-27 16,2 0-20-16,0 1-54 0,4 2-31 0,-1-1-83 15</inkml:trace>
</inkml:ink>
</file>

<file path=ppt/ink/ink21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6:56.82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 10 169 0,'-2'2'242'0,"2"-2"-196"16,-4 0-8-16,2 0 6 0,0 0-7 15,0 0-23-15,2 0-6 0,0 0-27 16,10-2-35-16,1-1-27 0,2-1-71 0,-5 1-116 16</inkml:trace>
</inkml:ink>
</file>

<file path=ppt/ink/ink21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7:04.67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65 12 10 0,'-5'-2'217'16,"-3"-2"-134"-16,-2 2-30 0,7 0 10 16,-1 2-5-16,0-2-7 0,2 2-8 15,2 0-9-15,0 0-16 0,6 0-13 16,9 5 9-16,6 4 5 0,4-1-3 0,5-2-6 15,3 2-1-15,-3-1-2 0,-1 0-4 16,-6 0-2-16,-8 0 1 0,-5 0-2 16,-3 2-1-16,-7 3 1 15,0-1 0-15,-9 4-1 0,-6 2-2 0,-10-1-3 16,-2 3 0-16,-2-4 0 0,1 0-1 15,1 0 3-15,4-2-2 0,-2 2 1 16,4-4-1-16,4 1 3 0,8-3 2 16,-1-1 0-16,4-1 1 0,6 0-5 15,0 0 1-15,0-1 0 0,12 0 4 0,-1-1-2 16,6-1 1-16,6-2 2 0,0-1-3 15,6 0 0-15,-1-1 2 0,9 0-1 16,-1 0 0-16,4 0 0 0,0 0 2 16,-4 0-1-16,-3 0-1 0,-10 0-1 15,-8 0-31-15,-5 1-7 0,-5 3-2 16,-1-1-12-16,-4-3-90 0,0 1-179 15</inkml:trace>
</inkml:ink>
</file>

<file path=ppt/ink/ink21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7:03.76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0 0,'2'0'63'0,"0"0"155"16,-2 0-142-16,0 0-26 0,0 4-9 15,2 5 1-15,0 7 1 0,3 0-10 16,7 2 4-16,1 2-5 0,4-2-7 16,2 0-11-16,-1-2-3 0,-1-1-2 15,-2-2-5-15,2 1-3 0,-4-1-2 16,-1-3 2-16,1-1-4 0,-3-2-12 15,-1-1-16-15,3-1-20 0,-1-1-12 16,-1-4-16-16,-4 0-132 0</inkml:trace>
  <inkml:trace contextRef="#ctx0" brushRef="#br0" timeOffset="211">259 109 245 0,'2'1'193'0,"-2"1"-135"15,0 6-22-15,-5 5 35 0,-7 6-13 16,-5 5-24-16,0-1-19 0,-2 3-7 0,0 0-4 16,7-2 0-16,1-1-4 0,3 2 0 15,4-1-2-15,0 3-7 0,4 1-21 16,0-2-7-16,8-4-48 0,0-2-79 15,3-5-229-15</inkml:trace>
</inkml:ink>
</file>

<file path=ppt/ink/ink21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7:03.13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11 241 136 0,'-5'0'59'0,"5"0"-13"15,-4 1 10-15,2-1 4 16,2 0-11-16,0 0-11 0,0 1-2 15,0-1-3-15,0 0-2 0,0 0-2 16,0 0 0-16,0 0-4 0,0 0-3 0,0-1-2 16,0-7-12-16,10-3-2 0,9-2-1 15,7-3 1-15,9-1-3 0,5-2 0 16,0-1 1-16,2 5 0 0,-2-4-3 15,-4 4-1-15,-3 1 2 0,-7 3-3 16,-5 2 1-16,-7 3 1 0,-5 2-1 0,-5 0-2 16,-2 3-3-16,-2 0 0 0,0 1-3 15,0 0-4-15,0 0-4 16,0 0-11-16,0 0-8 0,0 0-5 15,-2 0-8-15,-4 0-23 0,-3 0-68 0,-5-5-102 16</inkml:trace>
  <inkml:trace contextRef="#ctx0" brushRef="#br0" timeOffset="197">185 0 88 0,'0'0'324'0,"0"0"-266"16,0 5-11-16,0 2 1 0,0 6 1 15,0 4-5-15,0 1-16 16,0 3-6-16,0 1-6 0,6 0-10 0,1 4 0 15,1-1-7-15,2 0 2 0,3 2 1 16,6-2-10-16,0 1-12 0,6 1-16 16,4-1-11-16,-3-1 16 0,-1 0-43 15,-2-3-7-15,-8-4-182 0</inkml:trace>
</inkml:ink>
</file>

<file path=ppt/ink/ink21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7:26.23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17 11 4 0,'-2'0'2'16,"2"0"112"-16,-2 0-55 0,2 0-11 0,0 0 12 16,0 0-6-16,-2 0-13 0,0 0-3 15,0 0-3-15,0 0 2 0,-1 0-3 16,1-2-1-16,2 0-6 0,0 1 4 15,0-1 0-15,0 1-5 0,0 1-3 16,0 0-3-16,0 0-1 0,0 0-4 0,0 0-5 16,0 0 0-16,0 0-5 0,3 0-2 15,7 0-4-15,9 0 4 0,4 1 1 16,2 1-2-16,5-1-1 15,1 1-1-15,-1-2 0 0,3 2 0 0,-3-1-2 16,-3-1-9-16,0 0-3 0,-2 1-4 16,-6 0-14-16,0 3-15 0,-6-2-20 15,0 1-10-15,-5-3-42 0,-6 0-165 16,-2 0 167-16</inkml:trace>
</inkml:ink>
</file>

<file path=ppt/ink/ink21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7:28.52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89 0,'8'1'247'0,"-4"-1"-209"0,5 2 9 16,4-1 2-16,5-1-11 0,5 1-8 16,3-1-12-16,1 0-6 0,-4 0-9 15,2 0-1-15,-2 1-4 0,3 2 3 16,-1-1-16-16,2-2-3 0,0 2-20 15,-3-2-33-15,-5 0-20 0,2 0-70 16</inkml:trace>
</inkml:ink>
</file>

<file path=ppt/ink/ink21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7:29.75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 79 0,'8'0'362'0,"-1"0"-335"0,1 0 4 16,0 0 9-16,-1 0-17 0,-1 0-17 15,0 0-7-15,-1 0-7 0,3 3-26 16,0 1-33-16,-1-2-117 0</inkml:trace>
</inkml:ink>
</file>

<file path=ppt/ink/ink21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7:30.56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 3 277 0,'0'-1'169'0,"0"0"-97"0,0 1-13 16,0 0-12-16,-2 0-4 0,-1 4-22 15,1 3-16-15,2 3-3 0,-4 1-2 16,4 1-2-16,0 3-14 0,0-1-25 15,2 2-32-15,3-1-63 0,-1-1-225 16,2 0 295-16</inkml:trace>
</inkml:ink>
</file>

<file path=ppt/ink/ink22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7:30.68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 0 23 0,'-4'13'187'0,"4"-8"-129"0,0-1-49 15,0 1-9-15,4-1 2 0,0 3-2 16,1-2-1-16,1 3-134 0</inkml:trace>
</inkml:ink>
</file>

<file path=ppt/ink/ink22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7:30.82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0 0,'0'4'105'0,"0"-2"-80"15,0 0-83-15</inkml:trace>
</inkml:ink>
</file>

<file path=ppt/ink/ink22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7:30.98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0 291 0,'0'10'73'0,"0"-5"-58"0,2-4 33 15,-2 0-20-15,0-1 16 0,6 0-27 16,-4 0-13-16,3 0 2 0,-1 0-4 16,-2 0-11-16,4 2-30 0,0 3-49 0,-4 0-104 15</inkml:trace>
</inkml:ink>
</file>

<file path=ppt/ink/ink22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7:31.11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0 334 0,'0'0'26'0,"0"0"16"16,0 0-19-16,2 0-8 0,0 0 0 15,1 0-8-15,-3 0-4 0,0 0-12 16,6 0-53-16,-4 1-106 0</inkml:trace>
</inkml:ink>
</file>

<file path=ppt/ink/ink22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7:31.43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 0 283 0,'-2'1'76'0,"0"-1"-31"0,2 0 15 16,-2 0-5-16,1 0-13 0,1 0-13 15,-2 0-14-15,2 0-10 0,0 0-5 16,0 0-8-16,2 0-21 0,3 0-4 15,1 0-7-15,2 3-18 0,-5 4-29 16,3 1-31-16,-2-1-22 0,0 3 78 0,-4 1 63 16,0-2 55-16,0 3-24 0,0-4 48 15,-6 3 22-15,2-1-43 16,-1-3-17-16,1-1-5 0,0-1-9 15,4-1-8-15,0 0 2 0,0 1-4 0,0 0-6 16,0 7 1-16,0 6 0 0,0 0 13 16,0 1 28-16,0-7-44 0,0-4-15 15,0 2 5-15,2 0 0 0,0 0 0 16,0-1-11-16,0-3-10 0,-2 2 2 15,1-3-5-15,3 1-1 0,-4-4-9 0,0-1-9 16,0 1-8-16,0-2-22 0,2 0-88 16,-2 0-32-16</inkml:trace>
  <inkml:trace contextRef="#ctx0" brushRef="#br0" timeOffset="87">30 323 36 0,'-2'16'12'0,"-2"-1"386"0,3-7-393 16,1-5-15-16,0 2 13 0,7-4-22 16,3-1-25-16,-5 0-118 0,1 0-57 15</inkml:trace>
  <inkml:trace contextRef="#ctx0" brushRef="#br0" timeOffset="183">30 323 25 0,'40'119'59'0,"-40"-119"187"0,0 0-156 16,0 0-31-16,-2 0-18 0,2-3-22 15,0-4-14-15,0 3-11 0,0-3-47 16,4-1-75-16</inkml:trace>
</inkml:ink>
</file>

<file path=ppt/ink/ink22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7:28.87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10 192 0,'6'1'229'15,"-6"-1"-155"-15,0 0-8 0,4 0-12 0,1 0-9 16,7 0-23-16,-1 0-11 15,-1 0-9-15,1 0-1 0,-1 0 1 16,-1 0-2-16,7 2-3 0,-5 2-13 16,4 1-14-16,3-1-22 0,-1 1-16 0,0-4-38 15,-6-1-97-15</inkml:trace>
  <inkml:trace contextRef="#ctx0" brushRef="#br0" timeOffset="335">365 12 96 0,'2'0'291'15,"3"0"-202"-15,-1 0-30 0,4 0 3 16,3-2-8-16,1 0-14 15,3-1-14-15,6 1-11 0,-6 1-5 16,2-1-5-16,-1 2-2 0,-7 0-5 0,4 0 4 16,-3 0-7-16,1 0-13 0,1 0-12 15,-1 0-35-15,3 1-4 0,1 0-21 16,-4-1-146-16,3 0 2 0</inkml:trace>
  <inkml:trace contextRef="#ctx0" brushRef="#br0" timeOffset="669">912 20 25 0,'6'0'382'0,"-2"0"-312"16,2 0-19-16,3 0 6 0,3-3-5 16,1 0-21-16,4 0-17 0,-2 0-7 15,2 0-2-15,-1 2-1 0,-3 0-5 16,2 0-1-16,1 1-13 0,1 0-21 0,-2 0-11 15,0 0-9-15,-1 0-49 0,-7 0-151 16</inkml:trace>
</inkml:ink>
</file>

<file path=ppt/ink/ink22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7:26.66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13 42 0,'0'5'270'0,"2"-5"-185"16,-2 0-31-16,0 0 18 0,0 0-7 0,0 0-7 15,0 0-22-15,2 0-18 0,5 0-4 16,5 0 0-16,3 0 1 0,4 0-7 16,2-5 0-16,2 2-5 0,-2-1-3 15,0 2-1-15,2 1 1 0,-2-2-12 16,-2 3-6-16,-4 0-13 0,-3 0-17 15,-7 0-34-15,-1 0-22 0,-4 0-105 16,0 0-46-16</inkml:trace>
  <inkml:trace contextRef="#ctx0" brushRef="#br0" timeOffset="383">442 28 56 0,'0'1'231'0,"0"-1"-112"0,0 2-55 16,0-2 12-16,0 0-11 15,2 0-14-15,4 0-24 0,2 0-18 16,1 0 4-16,8 0 3 0,4 0-7 0,2 0-3 16,2 0-5-16,0 0 1 0,0 0 0 15,-2 0-2-15,1 0-8 0,-1 0-10 16,-6 0-17-16,1 1-15 0,-3 1-3 15,-6-1-52-15,-3-1-53 0,-6 0-101 16</inkml:trace>
  <inkml:trace contextRef="#ctx0" brushRef="#br0" timeOffset="803">1063 52 270 0,'0'0'143'0,"0"0"-94"0,0 0 8 16,3 0-4-16,1 0-3 0,4 0-22 15,-1 0-16-15,3 0-2 0,-2 0-1 16,-1 0-6-16,3 0-2 0,-3 0 1 15,1 1-4-15,0 2 1 0,3 0-10 16,1 1-14-16,-5-2-12 0,3 1-9 16,-3 0-13-16,1-3-72 0,-2 0-176 15</inkml:trace>
  <inkml:trace contextRef="#ctx0" brushRef="#br0" timeOffset="1074">1488 90 244 0,'8'1'198'16,"-3"-1"-149"-16,5 0-6 0,1 0 3 16,3 0-14-16,-1 0-15 0,8 0-11 15,-4 0-5-15,4 0-1 0,-2 0-8 0,0 0-33 16,2 0-33-16,2 0-65 15,2-1-199-15</inkml:trace>
</inkml:ink>
</file>

<file path=ppt/ink/ink22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7:33.12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 0 9 0,'3'-1'304'15,"-3"1"-221"-15,0 0-38 0,0 0 13 16,0 0-7-16,0 0-12 0,0 0-19 16,2 6-7-16,-2 4 9 0,0 6 3 15,0 0-10-15,0 3-1 0,0 1-2 16,0 2-2-16,0 3-1 0,0-1-2 15,0 4 3-15,-4-3-4 0,3-1-2 16,-1-1-1-16,0-2 0 0,2-3-3 16,0-2 0-16,0-2 0 0,0-4 1 0,0-2-3 15,5-1-7-15,1-4-11 0,6-1-13 16,1-2-25-16,0 0-25 0,3-11-45 15,-9-2-250-15</inkml:trace>
</inkml:ink>
</file>

<file path=ppt/ink/ink22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7:33.48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93 0,'4'0'292'15,"-2"0"-211"-15,0 0-29 0,0 0 22 0,0 3-6 16,2 8-15-16,-1 4-11 0,-3 2-12 16,0 4-9-16,0-3-7 0,0 1-5 15,0 1-1-15,-3-2-3 0,-1-2-3 16,2 1-2-16,-2-4 2 0,2 0-1 15,2-1-2-15,0-2 1 0,0-1 0 0,0-5-7 16,6 1-6-16,1-3-6 0,1-2-7 16,4 0-23-16,-5 0-22 0,3-1-27 15,-5-8-52-15,-1-1-227 16</inkml:trace>
</inkml:ink>
</file>

<file path=ppt/ink/ink22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7:33.78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 0 242 0,'4'1'205'15,"-4"1"-153"-15,0 3-11 0,0 2 29 16,0 3 1-16,0 2-23 0,0 1-25 16,0 4-6-16,0 0-1 0,0 1-2 15,0 0-6-15,0-1-3 0,0 2-1 16,0 0-1-16,-2-1-3 0,0 0 2 0,2-4-1 15,-1 1 0-15,1-1-5 0,0-3-6 16,0-3-6-16,0 0-24 16,9-6-26-16,4-2-35 0,3 0-44 0,1-11-244 15</inkml:trace>
</inkml:ink>
</file>

<file path=ppt/ink/ink23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7:34.13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17 0 117 0,'0'6'411'0,"0"0"-343"0,0 4-32 15,-2 1 14-15,-3 4-5 0,3 0-7 16,0 2-17-16,2 1-11 0,0 2-2 15,0 2-1-15,0 0-3 0,0-2 3 16,0 0-4-16,0-3-3 0,-4-1 0 16,4-2 0-16,0-4-2 0,0 0-8 15,0-3-3-15,8-3 1 0,1-1-19 16,5-3-37-16,3 0-16 0,2-11-48 15,-4-3-148-15,2-1 102 0</inkml:trace>
</inkml:ink>
</file>

<file path=ppt/ink/ink23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7:34.43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0 496 0,'5'6'63'16,"-5"2"-20"-16,0 3 17 0,2 4-5 15,0 0-10-15,0 5-6 0,-2-3-28 16,0 4 3-16,0 3 5 0,0-2-6 15,0-2-4-15,0-3-1 0,0-1-8 16,0-3 3-16,2 0-2 0,0-2 0 0,0-3-6 16,-2-2-7-16,0-2 1 15,0 0-15-15,0-1-22 0,0-1-31 16,0-2-35-16,-4 0-81 0,-2-2-142 15</inkml:trace>
</inkml:ink>
</file>

<file path=ppt/ink/ink23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8:57.85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220 0 79 0,'6'3'242'0,"-6"-3"-174"0,0 3-26 16,0 3 14-16,0 1 1 0,0 6-4 15,-2 3-21-15,-2 2-12 0,2 2-2 16,-4 2-8-16,4 1-2 0,-2-3-3 16,4 0-4-16,0-1 1 0,0-2 0 15,0 1 1-15,0 0-2 0,0 0-3 0,0-2 4 16,4-1 0-16,-4-2-2 15,4 1 0-15,-2-1 0 0,0 0-3 16,0-3-11-16,0 1-5 0,-2-3-12 16,0-2-8-16,0 2-25 0,0-1-20 0,-12-2-76 15</inkml:trace>
  <inkml:trace contextRef="#ctx0" brushRef="#br0" timeOffset="171">0 309 154 0,'2'-5'276'0,"0"1"-220"16,8-2-16-16,3-1 11 0,10-1-5 15,4-1-11-15,7-1-20 0,4 3 3 16,2 1-8-16,2 3-5 0,0 1-1 16,-2 1-3-16,0 1 0 0,-1 0-11 0,-5 0-15 15,0 6-24-15,-7 1-59 0,-10 6-134 16</inkml:trace>
</inkml:ink>
</file>

<file path=ppt/ink/ink23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9:00.80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22 390 0,'6'1'150'0,"-6"1"-69"16,0-2 0-16,0 3-3 0,0-3-18 16,2 0-26-16,0 0-11 0,0 0-2 15,-2 0-4-15,0 0-8 0,0 0-5 16,0 0-2-16,2 0-1 0,0 0-1 15,-2-2 0-15,7-2-10 0,5-5-15 16,3 3-15-16,4 0-23 0,-4 5-46 16,-9 1-82-16</inkml:trace>
</inkml:ink>
</file>

<file path=ppt/ink/ink23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9:01.43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67 1 2 0,'0'0'200'16,"0"-1"-41"-16,0 1-106 0,2 0 6 0,-2 0 1 16,2 0-11-16,-2 0-25 0,0 0-14 15,2 4-5-15,2 9 5 16,-2 3 8-16,-1 0-11 0,-1 2-3 15,0 0 3-15,0 4 0 0,-1 2-9 0,-7 3 4 16,0 2-21-16,-3 4-26 0,-1 3-12 16,-7 3-73-16,-2 2-285 0</inkml:trace>
</inkml:ink>
</file>

<file path=ppt/ink/ink23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9:02.55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28 247 0,'0'0'93'0,"2"1"-32"0,-2-1 9 16,0 0-8-16,0 0-12 0,0 0-17 15,0 1-4-15,0 1-5 16,0 4-10-16,0 0-9 0,0 5 1 15,0 2 1-15,0 3-1 0,0-3-3 0,0 0-2 16,0 2-2-16,0-4 2 0,0-2-1 16,2 1-13-16,-2-2-11 0,4-2-17 15,2-3-19-15,3-1-18 0,3-2-38 16,-3-4-134-16</inkml:trace>
  <inkml:trace contextRef="#ctx0" brushRef="#br0" timeOffset="167">239 0 80 0,'-4'0'325'0,"-4"2"-265"0,-3 9-5 16,-3 3-5-16,5 3-11 0,1 0-15 16,3 1-17-16,3 2-7 0,2 0-1 15,0 3 1-15,0 2-5 0,3-2-30 16,5-2-25-16,5-3-49 0,-3-3-312 0</inkml:trace>
</inkml:ink>
</file>

<file path=ppt/ink/ink23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9:04.96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46 47 264 0,'-11'0'111'0,"-3"0"-65"16,5 0 22-16,3 0 0 0,2 0-6 0,2 0-20 15,2 0-9-15,0 0-15 16,0 0-6-16,0 0-9 0,8-1-2 16,7-3-6-16,8-4 14 0,8-1-5 15,5 1 0-15,2 2-3 0,0 0 1 0,-5 4-2 16,-1 2 0-16,-7 0 0 0,-4 0 0 15,-10 2 0-15,-3 7 0 0,-6 0 1 16,-2 2 1-16,0 1 0 0,-2 2 5 16,-8 3-1-16,1-1-4 0,-5 1 4 15,3-2-2-15,-2 1-1 0,-3 0-3 0,5 0-2 16,-2-3 7-16,5-2-3 0,0-1-1 15,-1-1 0-15,5-3 1 16,0 1-3-16,2-2-2 0,0 3 2 16,0 0 0-16,2 1-6 0,0 0-23 0,0 1-13 15,6-1-29-15,-2-3-63 0,-4 0-298 16</inkml:trace>
</inkml:ink>
</file>

<file path=ppt/ink/ink23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9:05.14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0 572 0,'2'1'88'0,"-2"-1"-69"16,4 0 14-16,-4 0 14 0,0 0-6 0,4 0-31 15,-4 0-11-15,0 0 3 0,2 0-4 16,2 0-23-16,-1 0-30 0,5 0-18 15,-2 0-47-15,-2 0-275 0</inkml:trace>
</inkml:ink>
</file>

<file path=ppt/ink/ink23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9:05.78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 0 448 0,'0'6'62'0,"0"6"-27"15,0 4 33-15,0 1 0 0,-2 0-21 16,2 2-19-16,-4-2-9 0,4 1 0 16,-2-2-8-16,2 2-4 0,0-4-2 15,0 2-2-15,0-3-1 0,0 0-1 16,0 0-1-16,0 5 0 0,0 2-4 0,0-3-3 15,2 1-19-15,4-7-33 0,2 0-17 16,-3-5-55-16,-1 0-223 0</inkml:trace>
</inkml:ink>
</file>

<file path=ppt/ink/ink23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9:05.96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 8 600 0,'-13'8'124'0,"11"-4"-76"0,2-4-8 15,0 0-21-15,0 0 3 0,0 0-12 16,2 0-13-16,2 0-15 0,1-1-16 16,9-5-26-16,-3-2-52 0,-3 3-203 15</inkml:trace>
</inkml:ink>
</file>

<file path=ppt/ink/ink24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9:06.77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71 293 4 0,'2'0'205'0,"-2"0"-135"0,2 1-44 16,1 1 18-16,-1 1 6 0,2 2-8 15,2 0-20-15,2 0-3 0,-1-1 4 0,3-3-2 16,1 0-1-16,1-1 4 0,3 0 1 16,-2-2-4-16,1-6-1 0,-1-3-5 15,-2-2-4-15,-1-3-2 0,-1-1-6 16,-5-1 3-16,2 2-1 0,-6 2 1 15,0 0-1-15,0 2-3 0,-11 1 2 16,-3 4-1-16,-1 3-3 0,-4 4-1 16,-2 0 0-16,-2 10-1 0,-2 8 0 15,2 2 1-15,2 5 1 0,2 1 2 16,4 4 1-16,2 6 1 0,5-2 1 0,4 4 0 15,4-1-5-15,0-2 0 0,8 0 0 16,7-6 0-16,4-4-1 0,4-7 0 16,6-5-2-16,3-7-9 0,1-6 1 15,3-3-13-15,0-13-25 0,-2-4-28 16,1-5 26-16,-5-3-123 0,-5-2-131 0</inkml:trace>
  <inkml:trace contextRef="#ctx0" brushRef="#br0" timeOffset="440">431 0 235 0,'0'-1'178'0,"0"1"-123"0,0 0-22 16,0 0 7-16,0 0-6 0,0 0-25 16,0 13-16-16,8 7 14 0,-4 8 3 15,0 8-8-15,-2 3-2 0,-2 6 6 16,0 2-5-16,0-3-1 0,0 0 3 0,0-9-3 15,0-8-3-15,0-6-1 16,0-8 3-16,0-5-8 0,0-8 6 16,0 0 4-16,0 0 0 0,0-10-1 15,0-2-12-15,2-2 4 0,1-2 3 0,7 0 3 16,-2 3 0-16,5-1 2 0,-2 2-3 15,5 5 2-15,1 0-2 0,2 2 0 16,0 1 0-16,4 0 3 0,5-1-7 16,3 0-4-16,3-3 9 0,-1-2-1 15,-5 1-2-15,-1-2 6 0,-4 1 0 0,-10 2-3 16,-3 4 3-16,-10 1 1 0,0 1 17 15,-6-1 9-15,-9-1-4 16,0 4-5-16,-4 0 6 0,-6 0 8 16,-2 7-7-16,0 6-5 0,-1 0 3 0,-1 5 0 15,2-1-1-15,6 0-5 0,4-1-3 16,6-1-8-16,3 2-2 0,4 0-6 15,4 2 1-15,0 0-1 0,10 0-1 16,3-1-1-16,8-1-9 0,0-4-26 16,8-1-13-16,5 3-48 0,-3-4-118 0,1 2-191 15</inkml:trace>
  <inkml:trace contextRef="#ctx0" brushRef="#br0" timeOffset="585">992 551 243 0,'-13'6'411'0,"4"-3"-351"0,1 0 0 15,0-2-19-15,4-1-28 0,1 0-5 16,3 0-8-16,0 0-17 0,5 2-43 0,7-1-5 16,-3 2-70-16</inkml:trace>
</inkml:ink>
</file>

<file path=ppt/ink/ink24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9:41.59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394 202 120 0,'2'0'100'0,"-2"0"-48"0,0-2 3 16,0 1-8-16,0 1-9 15,0-1-10-15,0 1-13 0,0 0-2 0,0 0-5 16,0 0-4-16,2 0 1 0,-2 0-3 15,0 0 0-15,0 0 1 0,0 0-3 16,0 0 8-16,2 0 3 0,0 0-4 0,-2 0 1 16,0 0-1-16,1 0-5 0,-1 0 0 15,2 0 0-15,0 0 0 16,0 0-1-16,0 0-1 0,2 0 2 15,0 0-1-15,0 0-1 0,-1 0 0 0,-1 1-1 16,2-1 2-16,0 0 0 0,-4 0-1 16,4 0 1-16,-2 0 2 0,0 0-2 15,-2 0 0-15,0 0 5 0,3 0 1 16,-3 0 0-16,2-1-1 0,-2-5 0 15,0 1 0-15,0 0-1 0,0-1-3 0,-5-1 3 16,-7 3-3-16,-1-3 1 0,-3 0-3 16,-1 3 2-16,-4 2-2 0,-2 2 0 15,-1 0 0-15,-1 4 3 16,-2 7 1-16,-2 4-4 0,5 2 2 0,1 4 2 15,0 4 3-15,4 1-3 0,4 1-4 16,3 1 2-16,8-3-3 0,4 0 1 16,4-5-1-16,11-1 0 0,6-6 0 15,6-3-2-15,2-7-2 0,3-3-7 16,2 0-1-16,3-5-9 0,-3-6 14 15,-2-1 4-15,-3-1-1 0,-4 3 1 0,-8 1-3 16,-5 2 2-16,-9 3 1 0,-1 4 3 16,-2 0 1-16,0 0 0 15,0 0 1-15,0 0-2 0,0 0-3 16,0 3-2-16,6 0-4 0,0 1 12 0,3-2-4 15,5-2 2-15,3 0 2 0,2 0-2 16,4-2 0-16,0-8-1 0,0-1 1 16,-2-3 0-16,-2 0 1 0,-2-2 2 15,-2-1 8-15,-7-1 1 0,-1-1-2 16,-7-1 2-16,0-1-3 0,-2-2 2 0,-13-4-3 15,-6 0-1-15,-4-3-2 0,-7-1-2 16,-4 4-1-16,-2 4 8 0,-6 4-1 16,0 14-6-16,-6 5-1 15,-1 9 0-15,-3 21 2 0,-3 10 0 0,2 7 9 16,3 2-4-16,6 3 7 0,10 4-8 15,15 4-2-15,8 2-5 0,11-1-1 16,4-2-3-16,19-6 4 0,15-5-1 16,12-6-5-16,7-13-9 0,14-10-5 15,9-10-17-15,10-9-23 0,7-6-26 0,2-20-98 16</inkml:trace>
</inkml:ink>
</file>

<file path=ppt/ink/ink24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9:47.40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0 105 200 0,'0'-1'163'16,"0"1"-144"-16,0 0 15 0,0 0 30 15,0 0-18-15,0 0-14 0,0 0-15 16,0 0-12-16,0 0-1 0,0 0 9 0,0 0 0 16,0 0-1-16,0 0 7 0,0 0 0 15,0 0 4-15,0 0-7 0,0 0-5 16,0 0-1-16,0 0-3 0,0 0-5 15,0 6-4-15,2 10 7 0,0 8 10 16,0 7-13-16,4 4-1 0,-2 4-1 0,1 5 1 16,1 2 2-16,4 8-2 15,-6 2 1-15,1 0 4 0,1 3 1 16,0-1-4-16,-2 3-1 0,-1 1 5 15,-1-4 0-15,0-6-7 0,0-6 0 0,0-6 3 16,0-6-3-16,2-4 0 0,-4-5-2 16,4-6 2-16,-3-4-3 0,-1-4-6 15,0-5-5-15,2-4-2 0,0-2-3 16,0 0-6-16,-2 0-2 0,2-6-5 15,4-10-17-15,1-10-6 0,3-10-36 0,1-8-140 16</inkml:trace>
  <inkml:trace contextRef="#ctx0" brushRef="#br0" timeOffset="333">462 0 70 0,'4'7'293'0,"-4"5"-267"0,0-1 8 16,0 3 46-16,0 6-14 0,0 9-18 16,0 3-16-16,0 6-2 15,0 3-8-15,0 2-6 0,0 2 0 0,0 1 0 16,-2 0-10-16,2 2 3 0,-2-1-1 15,-2-1-2-15,3 1-2 0,1-3-1 16,0 0-3-16,0 0 3 0,0 0-4 16,0-3 1-16,0 1 3 0,0-2 0 15,0-6-3-15,0-4 0 0,1-7-1 0,1-2-2 16,0-7-7-16,0-2-8 0,0-3-11 15,-2-6-5-15,2-2-7 0,0-1-13 16,-2 0-14-16,2-3-4 0,-2-9-37 16,0-5-129-16</inkml:trace>
  <inkml:trace contextRef="#ctx0" brushRef="#br0" timeOffset="573">48 744 116 0,'4'0'397'0,"-2"5"-367"16,4-5-30-16,5 0 31 0,10 0 19 0,8-1-14 15,11-9-14-15,2 0-6 0,-2 2-5 16,2 3-3-16,-6 2-6 0,-2 3-1 15,-1 0-1-15,-5 0-1 0,-3 8 0 16,-4 3-6-16,-2 6-20 0,-2-3-16 16,-3 4-21-16,-3 0-47 0,-5-6-185 0</inkml:trace>
  <inkml:trace contextRef="#ctx0" brushRef="#br0" timeOffset="1317">792 917 153 0,'-2'0'108'16,"1"0"-58"-16,1 0 13 0,-2 0-4 15,0 0-9-15,2 0-1 0,0 0-24 0,0 0-10 16,0 0-2-16,0 0 0 0,0 0-4 16,0 0-2-16,0 0-1 0,0 0-3 15,0 0-4-15,0 0 1 0,5 0-1 16,5 0 3-16,7 0 10 0,4-5 2 16,2-6-7-16,2-4 0 0,2-4-2 0,-1-4 1 15,-3-1-2-15,-4-2-1 0,-2-1 1 16,-5 1 4-16,-3-3-3 15,-7 0 0-15,-2 0-4 0,0 0 6 16,-4 5-3-16,-7 6-2 0,-2 3-2 16,-3 8 1-16,-3 4 0 0,2 3-4 0,-4 6-5 15,0 11 4-15,-2 8 6 0,0 5-4 16,4 7 2-16,0 5 0 0,4 8 0 15,4 0 0-15,3-1-3 0,6-5 1 16,2-5-3-16,10-3-6 0,7-7 3 16,0-3 5-16,6-7-4 0,-2-4 2 15,4-4-3-15,-3-4 3 0,3-3 5 0,-4-4-6 16,2 0 2-16,0-5 3 15,0-8 3-15,0-4-2 0,2-4 0 16,1-2 1-16,1-2 1 0,0-5-2 0,-1 1 0 16,-3-4 2-16,-2-1 4 0,-5-2-6 15,-7 3 1-15,1 4 4 0,-5 5 1 16,-3 9-1-16,-2 3 0 0,0 5 0 15,0-1 3-15,0 6-5 0,0-1-2 16,-2 1 0-16,1 0 0 0,-3 0-3 0,2 0-1 16,0 0-3-16,-2 0-1 0,2-1 1 15,0-1 0-15,2 1 0 16,-2-2 5-16,-1 0-3 0,3 3 4 15,0 2-2-15,0 0 4 0,0 0-6 0,-2 0-6 16,2 0-9-16,0 3-36 0,-2 3-4 16,-4-2-66-16,0-4-172 0</inkml:trace>
  <inkml:trace contextRef="#ctx0" brushRef="#br0" timeOffset="2314">1260 957 111 0,'6'0'60'0,"3"0"-12"0,4-5 19 15,5-8-33-15,3-2-9 0,0-8 9 16,1-1 5-16,3-4-16 0,-2-6 5 15,0-1 0-15,0-4-7 0,-6-1 0 16,0-3-9-16,-3-4 4 0,-5-5-4 16,-3-4-6-16,-6-6 1 0,0-1-2 0,0 1-4 15,-6-1-3-15,-3 14 7 0,1 14 2 16,0 15 6-16,3 15 12 0,3 5 0 15,-2 0-11-15,-2 3-6 0,-7 17-16 16,-10 19-4-16,2 13 11 0,-2 16 1 16,4 9-1-16,2 6 1 0,0 4-5 15,1-3-7-15,9-6 5 0,5-16 9 16,2-9-4-16,11-8-2 0,7-9 7 15,2-3-2-15,5-8 1 0,4-6-3 16,-2-9 0-16,3-5 3 0,3-5-2 0,-7 0-1 16,3-13 2-16,0-6 0 0,-3-4 3 15,-1-4-4-15,-2-5 2 0,0-3 3 16,-6-1-2-16,-4-5 0 0,-3-2 1 15,-2-3 0-15,-3-5 1 0,-1 0-6 16,-4-6 1-16,2-2 0 0,-2 4 0 16,0 11-1-16,0 17 1 0,0 21 3 15,-2 6 9-15,2 9-7 0,0 1-6 16,-2 9-2-16,-4 11-5 0,-3 13 10 15,-1 18 0-15,-5 2 1 0,0 5-2 0,0-3 0 16,5-4-2-16,2-7 2 0,5-8-1 16,3-6 1-16,0-5 0 0,0-4-1 15,2-3 0-15,5-6 2 0,3-5-2 16,-1-4-2-16,7-3-9 0,1-6-25 15,7-4-30-15,5-7-49 0,0-13-92 16,1-7-53-16</inkml:trace>
  <inkml:trace contextRef="#ctx0" brushRef="#br0" timeOffset="2604">2107 824 479 0,'-11'-9'26'16,"-1"-1"6"-16,3-3 31 0,-5 2-11 16,-1 4-11-16,0 4-19 0,-2 3-5 15,1 0 1-15,3 6-9 0,-2 12-9 16,1 4-3-16,1 5 3 0,3 6-1 15,3-1-2-15,5 0 1 0,2 0 2 0,0 0-10 16,11-2-4-16,12-5-2 16,2-2-4-16,9-6-3 0,5-8 5 15,6-4 12-15,1-5-2 0,-4-2-10 16,-2-10 12-16,-7-8 7 0,-3-3 2 0,-7-1 4 15,-8-1 8-15,-5 0 10 0,-10 2 6 16,0 2-14-16,-14-1 3 0,-5 1-4 16,-9 1-7-16,-1 1-5 0,-3 1-4 15,1 4-3-15,1 6 1 0,5 6-9 16,4 2-13-16,4 12-21 0,-1 10-54 0,1 0-141 15</inkml:trace>
</inkml:ink>
</file>

<file path=ppt/ink/ink24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9:51.12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252 22 7 0,'-13'4'200'16,"-3"-1"-66"-16,3-3-56 0,4 0 10 16,3 1-14-16,2-1-24 0,4 0-11 15,0 0-15-15,0 0-15 0,0 0-10 16,4 1-3-16,9 7-10 0,14 5 17 15,9-1-1-15,8-2 0 0,6-4 0 16,3-4-2-16,-1-1 0 0,7 1 1 0,-2-1 2 16,-2-1-2-16,-3 0 0 0,-10 0-2 15,-12 0 0-15,-9 0 2 0,-7-1 0 16,-11-1-4-16,-3 2 1 0,0-2 5 15,-5-2 10-15,-11-2-13 0,-8-1-4 16,-7 2 0-16,-7 1-1 0,-2 3 6 16,-6 1-1-16,-3 0-1 0,-7 0-1 15,-3 4 2-15,-6 4 0 0,0 5-2 16,-2 1 0-16,1 1 2 0,7 0 2 15,11-3-1-15,15-5-2 0,18-2 1 0,11-4 7 16,4-1-8-16,12 2-11 0,3 2 2 16,10 2 13-16,7 0-1 0,8-6-2 15,12-2 2-15,3-11-1 0,4-3-1 16,1-1-2-16,4-1 2 0,3-2 1 15,2 1-1-15,-8-1-2 0,-8 4 3 0,-13 3 0 16,-11 7-2-16,-14 2 0 16,-11 4 1-16,-2 0 3 0,-2 0 2 15,-10 0 4-15,-10 0-6 0,-13 0-12 16,-7 4-3-16,-2 3 7 0,-6 3 4 0,-1-2 2 15,-3 3-1-15,-7 4-3 0,-4 0 4 16,-2 3 1-16,-5 1-1 0,1 0-1 16,6-2 4-16,13-6 5 0,24-3-3 15,14-5-2-15,12 0 0 0,10-2-9 16,7 3-9-16,10 0 14 0,13-4 1 0,13 0 4 15,12-9-3-15,11-11-5 0,-1 0 2 16,-1-2-1-16,-1 0 1 16,-5 1 1-16,-3 4-1 0,-6 1 2 15,-9 4-2-15,-8 2 2 0,-13 4-1 16,-14 3-1-16,-8 2 2 0,-7 1-2 0,0 0 4 15,-13 0 6-15,-14 1-10 0,-9 5-11 16,-12 3 5-16,1 3 6 0,-1 1 0 16,-2-2 0-16,1 4 1 0,-3-1 4 15,5 0-2-15,3-1 6 0,6-3 2 16,11-3-2-16,12-4-5 0,11-1-1 0,4-2-4 15,2 1-10-15,3 6-11 0,1 3-10 16,0-2-68-16,0-8-160 16</inkml:trace>
</inkml:ink>
</file>

<file path=ppt/ink/ink24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0:08.07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34 464 13 0,'0'1'27'0,"0"-1"-6"0,0 0-9 15,0 0-5-15,0 1 2 0,0 0-7 16,0-1 13-16,0 0-1 0,0 0 11 0,0 0 36 15,0 0-17-15,0 0-21 0,0-3 8 16,0 0 3-16,0 1-7 0,-2 2-3 16,-2-1-6-16,4-1-6 0,-2 2-2 15,2-2 2-15,0 1-4 0,0 0 1 16,-2 1-1-16,-1 0-3 0,1 0-3 15,-2 0-2-15,2 2-1 0,0 2 2 16,2-3 2-16,0-1-5 0,0 0 1 16,0 0 2-16,0 0 2 0,0 2-4 15,0 1-1-15,-2 0 4 0,0 1-1 0,0-3-1 16,2 0 0-16,-2 0 2 0,2 0 0 15,0 2-1-15,-2-1 0 0,2-1 0 16,0-1-1-16,0 3 3 0,0 0-1 16,-1 1 1-16,1-1 4 0,0 0-3 15,0-1-1-15,0-1 4 0,0 0-1 16,0 0-5-16,0-1 1 0,0 0 2 15,0 0 0-15,0 0-3 0,0 0 1 16,1-8 4-16,9-5 1 0,5-8 14 16,4-2-15-16,-2-2 3 0,-1 1 3 15,5-4 3-15,-2-7-1 0,6-2-6 0,-1-3-4 16,-1 0 0-16,0 2-2 0,-2 1 2 15,-6 4-1-15,1 5-4 0,-5 4 0 16,-3 8 3-16,-1 4-2 0,-1 4 1 16,-4 3 1-16,2 3 1 0,-4-1-3 15,2 2-1-15,-2 1-1 0,2 0-2 0,5 0-2 16,3 0 3-16,3 2 5 15,1 1-1-15,-3 3-1 0,1-2-1 16,-1 0 1-16,-2 1 0 0,3 2 0 16,-3-2-1-16,-1 4-2 0,2 4 3 0,-5 5 2 15,-1 5-1-15,0 4 1 0,-2 2 4 16,-2 3-5-16,0 4 0 0,0 1 1 15,0 0 3-15,2-2-6 0,-2-3 1 16,2-3 1-16,2-1-2 0,-3-2 1 16,1-4 0-16,2-1-1 0,2-4 1 0,-2-2 0 15,1-2-1-15,-1-3 1 0,2-3 1 16,0 1-1-16,-2-5 0 15,-1 2 0-15,-3-3 0 0,0 0-2 16,2-2-2-16,-2 2-6 0,4-2 0 0,0 0-8 16,0 0-11-16,1-8-13 0,3-6-29 15,-6-2-76-15,-2-3-174 0</inkml:trace>
  <inkml:trace contextRef="#ctx0" brushRef="#br0" timeOffset="356">171 337 27 0,'-2'-2'41'0,"-1"2"28"16,1 0-12-16,0 0-4 0,2-1-2 15,0 0 4-15,0 1-2 0,0 0-1 16,0 0-15-16,0 0-12 15,0-1-5-15,0 1-9 0,0 0-4 0,2 0-7 16,9 0 0-16,8 7 14 0,4-1 4 16,8 0-5-16,3-3-3 0,4 0-6 15,2-1 1-15,4-2 0 0,0 0-4 16,-4 0 2-16,-2 0 2 0,-5 0-14 15,-9 0-24-15,-5 0-21 0,-3 0-15 0,-7 0-52 16,-9 0-99-16</inkml:trace>
</inkml:ink>
</file>

<file path=ppt/ink/ink24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0:09.62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54 247 11 0,'0'0'4'0,"0"0"-6"0,0 0 4 15,0-1 71-15,0 0-31 0,0-1-15 16,0 0 6-16,0-1-13 0,0 1 13 15,0-1 3-15,0 0 4 0,0 2 0 16,0-3-12-16,0 2-6 0,0 1 7 16,0 0-4-16,-2 1-7 0,2 0-3 0,0 0 2 15,0 0-2-15,0 0-2 16,0 0 1-16,0 0-2 0,0 0-2 15,0 0-4-15,0 0-2 0,0 4-4 16,0 7-5-16,4 5 12 0,-1 3 2 0,1 2-4 16,-2 1 1-16,-2 2-2 0,0-2-2 15,0-1-1-15,0-2 1 0,0-2-1 16,0-2 0-16,0-4 1 0,0-2-3 15,0-5 2-15,0-1 2 0,0-1 2 16,0-2 3-16,0 0 3 0,-4 0 2 0,-3 0-11 16,-3-9 1-16,3-1 1 0,-1-3-4 15,2-3 3-15,-1-2 1 16,1-2-1-16,2-3 1 0,2-1 6 15,2-4-6-15,0-4-2 0,0-3 0 0,2-4-1 16,6 0 1-16,1 4-1 0,3 5-3 16,-1 7 1-16,4 4-2 0,6 7 0 15,4-1 4-15,8 4-1 0,5 2-1 16,0 4 1-16,-2 3 0 0,-1 0-1 15,-5 0 3-15,-5 9-3 0,-4 2 1 0,-6 2 0 16,-7 2 0-16,-6 3-4 0,-2 4 3 16,-8 3 2-16,-9 4 1 0,-6 3-3 15,-8 0-1-15,-1-3 2 16,0-3 2-16,3-5-3 0,4-3 0 0,6-7 2 15,8-3 0-15,5-1-2 0,6-5 0 16,0 1-4-16,0 1 0 0,4 2 1 16,7 0 1-16,10 0 1 0,6-1 2 15,3-2-2-15,5 0 3 0,1-1-1 16,-2 0 1-16,1 1-3 0,-7-1-3 0,-3-1 6 15,-6 2-2-15,-7-1-2 0,-7-1-1 16,-5 2 5-16,0-2-2 0,0 5-3 16,-5 0 2-16,-11 6 8 0,-5 0 1 15,-5 4-5-15,-3-2 0 0,0 0 0 16,1 2-3-16,3-1 3 0,0-2-3 15,8 1 1-15,2-1 0 0,1-3-2 16,7 3-2-16,5-4-2 0,2 4-28 16,0-2-18-16,7-3-28 0,5-5-117 15</inkml:trace>
  <inkml:trace contextRef="#ctx0" brushRef="#br0" timeOffset="668">359 819 2 0,'4'-3'114'16,"0"0"-73"-16,-2 0 0 0,1-2 11 15,1 2-9-15,0-2-6 0,2 0-8 16,-1 0 1-16,1 1 2 0,0 2-3 0,0 1-5 16,-3-2 3-16,3 1 2 0,-4 2-6 15,2 0 8-15,-4 0 2 0,0 0-2 16,0 0-8-16,0 0-1 0,-4-3 6 15,-4-1-15-15,-5-3-13 0,-2 4 1 16,-6 3 5-16,-2 0-4 0,-4 0-2 0,-5 11-2 16,-4 4 4-16,1 8 1 15,-3 4 0-15,4 4 0 0,3 3 4 16,4-4-1-16,12 0-2 0,8 2-3 15,5-4-1-15,2-1 0 0,11 1-1 16,8-5 1-16,10-3 0 0,7-3 0 0,8-6 1 16,11-3 0-16,3-5 3 0,3-3-4 15,-2 0 0-15,0-1-12 0,-4-8-7 16,-3 2-3-16,-3 2-23 0,-7 0-28 15,-7-2-24-15,-9 0-109 0</inkml:trace>
</inkml:ink>
</file>

<file path=ppt/ink/ink24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0:11.31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39 110 23 0,'0'-1'27'16,"-4"1"-5"-16,0 0-7 0,2 0-12 16,-2 0 3-16,3 0 9 0,1 0 4 0,0 0 7 15,0 0 0-15,0 0 8 16,0 0 7-16,0 0 3 0,0-1-2 15,-4-1 1-15,4 0-7 0,0-2-3 16,0 1-6-16,0 3 3 0,-2 0-1 0,2 0-5 16,-2 0-6-16,2 0-4 0,0 0-6 15,0 2-2-15,0 13-4 0,0 7 12 16,0 7 0-16,-2 2-8 0,0 2 0 15,0-2-3-15,0 1 1 0,2 1-4 16,-2 1 0-16,-1-3 0 0,3-4 4 0,0-5-4 16,0-5-4-16,0-2 4 0,1-4 0 15,3-2-6-15,4-3-8 16,0-4-7-16,3-2-4 0,4 0-12 15,0-13-20-15,1-5-33 0,-5-4-88 0,-9-2-54 16</inkml:trace>
  <inkml:trace contextRef="#ctx0" brushRef="#br0" timeOffset="324">58 32 105 0,'-10'-9'202'0,"-1"1"-140"16,1 3-1-16,5 1-8 0,-1 1-8 16,0 2-8-16,4-1-5 0,2 2-17 15,0 0-14-15,0 6-9 16,8 7 13-16,5 4-1 0,3-1-3 0,3 4-1 15,7-2 2-15,5 1 1 0,3 1 0 16,4 0-3-16,2 1 1 0,4 0 2 16,-2 0-2-16,0-2-1 0,-2 1 0 15,-2-1 2-15,-3-1 1 0,-8-1-4 16,-5-2 0-16,-8 0-2 0,-8-4 0 15,-6 1-1-15,0 0 5 0,-16-1 2 0,-5 2 1 16,-5-2-1-16,-7 1-1 0,-5 0 1 16,0 4 0-16,-8-4-4 0,0 1 7 15,2 0 0-15,0-1 3 16,8 0-8-16,4-2-2 0,9-3 1 0,9-2 1 15,7-1-1-15,7 4-9 0,0 2-22 16,0 3-10-16,13 1-31 0,4-5-81 16</inkml:trace>
</inkml:ink>
</file>

<file path=ppt/ink/ink24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0:20.79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99 169 2 0,'0'4'8'0,"-4"0"70"0,-2-2-9 16,-1-2-33-16,1 0 8 15,-2 0-2-15,3 0-10 0,1 0-7 16,-2 0 2-16,4 0-3 0,-2 0 0 15,2 0-6-15,1 0 0 0,1 0-3 0,0 0-4 16,-4 0 1-16,0 0-2 0,2 0 2 16,-4 0-1-16,6 0-3 0,-7 0 1 15,3 3 1-15,0-1 4 0,0 0-3 16,0 1-3-16,2-3-1 0,-1 2 2 15,-1-2-4-15,4 0 2 0,0 0-4 0,0 0-3 16,0 0-1-16,7 0 3 0,11 0 0 16,5 0 3-16,7-3 0 15,2-4-4-15,12 1 0 0,6 0 0 16,7 1 1-16,8-1-1 0,6-1-1 0,3 0 0 15,2 0 2-15,10-1-2 0,4 2 0 16,11-2-1-16,6-3 4 0,2-1-2 16,-1-1-1-16,-1-2 0 0,-4 2 1 15,-3 2 0-15,-7 0-1 0,-7 3 0 16,-8 2-1-16,-13-1 2 0,-10 4-1 0,-9 1 0 15,-13 1 0-15,-14 0 2 0,-6 0-4 16,-11 1 2-16,-2 0 0 16,0 0 1-16,0 0 0 0,0 0-1 15,0 0 4-15,-6 0 2 0,-7 0-7 0,0 0 0 16,-3 0-3-16,1 7-16 0,2-1-20 15,-3 0-35-15,1-1-89 0</inkml:trace>
</inkml:ink>
</file>

<file path=ppt/ink/ink24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0:21.62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29 192 10 0,'-6'3'0'0,"0"-3"107"0,3 0 3 15,-5 0-63-15,6 0 17 0,0 0-11 16,0 0-14-16,2 0-3 0,0-3-10 15,0-4 2-15,12 0-17 0,-1-2 3 16,8 0 2-16,2-1 3 0,4 1-2 16,4-1-2-16,1 4-3 0,3 0 0 15,-1 3 0-15,0 3-7 0,-3 0 0 16,-4 7-2-16,-6 4-1 0,-4 5-1 15,-5 2-1-15,-8 1 3 0,-2 5-1 0,-4-1 0 16,-10 2-2-16,-5-1-2 0,0-1-2 16,-6-1-3-16,1 0 1 0,-3-4 3 15,0-1 3-15,-1-1-3 0,-1-3 1 16,0-3 4-16,10-4-2 0,2-6 0 15,6 0 0-15,3 0 1 0,2-6-1 0,4-3-3 16,2 1 3-16,0-1 0 16,10 1-3-16,3 3-2 0,4 2 4 15,3 3 2-15,1 0-2 0,1 0 0 16,1 3 0-16,2 4 2 0,0 1-2 0,4-1 0 15,-1 0 1-15,1 0 2 0,-1-3-2 16,-3 1-1-16,0-2 1 0,-4-2 1 16,0-1-14-16,0 0-31 0,-2 0-5 15,0-4-23-15,2-5-64 0,-4-5-32 16</inkml:trace>
  <inkml:trace contextRef="#ctx0" brushRef="#br0" timeOffset="353">853 5 23 0,'0'-2'260'0,"0"0"-196"0,-6 2-17 15,-7 2 0-15,2 10-20 0,-5 4 0 16,-1 5-6-16,2 3-5 0,0 5-3 0,1 3-1 15,1 5-4-15,0 3 0 0,3 2 16 16,4-2-18-16,6-2-5 16,2-5 4-16,17-3-5 0,-2-5 0 15,12-4 0-15,2-5 2 0,5-6 1 0,4-4-1 16,-2-6-1-16,2-3 0 0,-2-10 4 15,-3-5-7-15,-7-2 3 0,-9 0 4 16,-3-1-2-16,-13 3 2 0,-3 0 7 16,-2 1 1-16,-15-2-6 0,-2 2-1 15,-7 2-6-15,-3 4 0 0,-4 5 1 0,-1 6-1 16,0 0-2-16,3 9 1 0,1 7-14 15,7 6-14-15,9 3-20 0,5-3-30 16,3 1-193-16</inkml:trace>
</inkml:ink>
</file>

<file path=ppt/ink/ink24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0:24.65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20 221 145 0,'-4'0'82'0,"2"0"-27"16,1 0 8-16,1 0-11 0,0-2-11 0,0 0-7 16,0 0-6-16,0-4-7 0,0 0 1 15,0 0-4-15,7-1-2 0,1-1 1 16,3-1-4-16,3-2 3 0,1 1-5 15,4 3 4-15,2-1-8 0,2 1 1 16,2 4-1-16,-2 3-3 0,1 0-3 0,-1 1 0 16,-6 9 1-16,1 3-2 0,-5 3 0 15,-2 1 0-15,-5 2 2 0,-4 2 0 16,-2 2-2-16,-2 2 1 0,-15 3 1 15,2 0-5-15,-8 2 0 0,-2-2 1 16,-2-3 1-16,-1-2-1 0,-3-2 0 16,1-2 1-16,3-5 1 0,8-2-1 15,2-7 0-15,5-2-1 0,5-3 2 16,-1 0-1-16,6-5 0 0,0-5-3 15,2-3 2-15,0 0 3 0,4 4-5 0,9 0 0 16,-1 5 3-16,5 4-2 0,0 0 1 16,2 0 4-16,2 3-3 0,0 7 1 15,2-1-1-15,2-1 0 16,3 0 2-16,1 0-1 0,0-2 0 0,-4 1 2 15,-6-1-3-15,-6-4 1 0,-2 1-1 0,1-3 1 16,1 0-25-16,2 0-14 16,1-9-16-16,1-1-26 0,-6-6-64 15,-1-1-124-15</inkml:trace>
  <inkml:trace contextRef="#ctx0" brushRef="#br0" timeOffset="355">694 4 138 0,'0'-3'165'0,"0"1"-105"0,0 2-2 16,-8 0-16-16,-3 4-19 0,-1 12-2 15,-3 5-2-15,2 6-2 0,-1 5-1 0,1 5-2 16,-2 4 2-16,5 4-2 0,1 5-6 15,3-1-1-15,6 0 15 0,0-3-15 16,6-7-6-16,13-6 1 0,0-6 1 16,7-10-2-16,-1-6-1 0,4-4 0 15,-1-7 0-15,3 0-2 0,0-10 2 16,-7-5 0-16,-5-4-2 0,-5 1 2 0,-7-3 0 15,-5-1 2-15,-2 1 0 0,-2 0-1 16,-9-1 0-16,-8 5 0 16,-2-2 2-16,-6 1-3 0,2 4-2 15,-3 3 4-15,1 3-2 0,4 3-2 0,4 5 1 16,4 0-9-16,1 7-10 0,9 11-19 15,1 4-19-15,2 0-54 0,0 1-189 16</inkml:trace>
</inkml:ink>
</file>

<file path=ppt/ink/ink25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0:26.46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2 151 180 0,'-2'-5'91'0,"2"-1"-48"16,0 1 31-16,0 0-19 0,6-3-20 16,7 1-16-16,6-2 2 0,4 2 1 0,0-3 3 15,2 5-8-15,0 0-2 0,-2 3-1 16,-2 2-3-16,-4 0-9 0,-4 4 1 15,-2 8-2-15,-7 3 2 0,-2 4-1 16,-2 2 0-16,-2 4 1 0,-9-1 0 16,-4 0-4-16,-3 1 2 0,1-2-1 0,-4 1 0 15,0-2-2-15,0-3 2 16,0-4 1-16,0-2-1 0,4-3 0 15,6-5 0-15,-1-4 1 0,7-1 1 16,-1 0-1-16,4-6 1 0,2-5-1 0,0-1-3 16,2 1-2-16,9-2 4 0,3 3 0 15,1 1-1-15,2 5-1 0,0 2 1 16,0 2 1-16,6 0 0 0,-2 0-2 15,0 3 3-15,0 5 0 0,-2 0-3 16,2 5 2-16,-2-5-1 0,2 0-11 0,0-1 5 16,-2-4-38-16,4-2 6 0,0-1-11 15,2 0 13-15,-4-7-79 16,-2-3-176-16</inkml:trace>
  <inkml:trace contextRef="#ctx0" brushRef="#br0" timeOffset="365">731 0 16 0,'-8'0'299'0,"1"0"-258"15,-5 0-1-15,-1 9 10 16,-1 6-14-16,-1 4-4 0,4 3-6 0,-3 6-7 15,5 0-4-15,-1 2-1 0,5-1-3 16,-1 1-5-16,4 1-2 0,2 0-4 16,0 0 2-16,0-5 0 0,11-6-2 15,1-2-1-15,7-7 3 0,0-5-3 16,2 0-4-16,2-6 6 0,2 0-4 0,-1-6 0 15,-4-6 1-15,-1-2 2 0,-8 1 2 16,-3-2-1-16,-6 3 0 0,-2-1 4 16,0 3-2-16,-12 0-1 0,-1 1-1 15,-6 2 0-15,-4 2 0 0,0 2-1 16,-2 3-2-16,0 0 2 0,1 0 0 15,-1 8 0-15,6 4-8 0,0 3-11 16,7 5-11-16,3-1-25 0,1 1-61 16,4-5-204-16</inkml:trace>
</inkml:ink>
</file>

<file path=ppt/ink/ink25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0:25.79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115 7 271 0,'0'-4'55'16,"1"3"-7"-16,1 0 12 0,-2 0-9 15,0 1-16-15,0 0-16 16,0 0-13-16,0 0 7 0,4 11 6 0,-2 4-4 15,-2 3-4-15,0 2-2 0,0 1-1 16,0 2-5-16,0 0-1 0,0-1 1 16,0 0-2-16,0-2-1 0,0-1 1 15,0-4-1-15,4-1-1 0,-2-3-5 16,2 2-12-16,-3-4-11 0,-1-2-14 0,0-2-21 15,0-5-27-15,0 0-32 0,-9-3-54 16</inkml:trace>
  <inkml:trace contextRef="#ctx0" brushRef="#br0" timeOffset="148">0 170 41 0,'2'0'241'0,"4"-3"-174"16,1 3-35-16,9 0 27 0,-1 0-17 16,4 0-11-16,4 0-8 0,7 0-8 15,3 0 2-15,-1 0-10 0,6 0-5 0,-1 0 0 16,1 1-3-16,0 1-16 0,6-2-32 15,-6 0-61-15,-2 0-156 0</inkml:trace>
</inkml:ink>
</file>

<file path=ppt/ink/ink25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0:27.76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98 100 94 0,'0'-6'98'0,"0"0"-59"16,0 1 14-16,0 1-3 0,0 0-4 16,0 0-1-16,0 1-15 0,0 1-2 15,0 1 5-15,0 1-4 0,4 0-7 16,-3 0-9-16,3 1-5 0,0 8 10 15,-2 4-3-15,2 4-2 0,-2 2-2 0,-2 3-6 16,0 2-1-16,2 3-2 0,0 0 2 16,-1 0-3-16,1-3 0 0,2 0-1 15,0-4 1-15,2 0 0 16,-2-1-1-16,1-3-8 0,-1-1 0 0,2-4-11 15,-2-3-2-15,-1-2-16 0,1-4-1 16,0 0-13-16,-4-2-26 0,0 0-55 16,0-10-141-16</inkml:trace>
  <inkml:trace contextRef="#ctx0" brushRef="#br0" timeOffset="190">0 279 122 0,'6'0'239'16,"2"0"-185"-16,1 0-43 0,9 0 46 15,4 0-12-15,7 0-8 0,5-1-8 16,-1-3-13-16,5 1-3 0,-4 3-5 16,1-2-6-16,-3 2-1 0,-1 0 0 15,5 0-8-15,-4 0-21 0,1 0-31 0,-3-3-45 16,-7-1-59-16</inkml:trace>
  <inkml:trace contextRef="#ctx0" brushRef="#br0" timeOffset="1084">1397 5 13 0,'-2'0'219'0,"-3"0"-149"0,3 0-14 0,-2 0 15 15,2 0-18-15,2 0-5 0,0 0-16 16,0 0-22-16,0 0-9 0,8 0-4 16,3 0 10-16,6 0 0 0,2 0-3 15,4 0-2-15,2 0 0 0,-2 0 2 16,-2 0-3-16,-2 0-1 0,-6 2 0 15,-3 4-1-15,-4 1 1 0,-5 0 0 0,-1 2 1 16,0 1 4-16,-1 2-1 0,-11 0-1 16,1-1-1-16,-3 2 2 0,-1 0-3 15,4 0 0-15,-1-1-1 16,3 1 2-16,1 0-1 0,0-2-2 0,-1 1 1 15,5 1 0-15,0 0-1 0,2-1-21 16,2 1-28-16,-2-5-50 0,-1-2-219 16</inkml:trace>
  <inkml:trace contextRef="#ctx0" brushRef="#br0" timeOffset="1245">1525 431 273 0,'0'0'253'0,"0"0"-221"15,0 0-8-15,0 1-3 0,2 2-16 16,2 0-10-16,0 1-19 0,1-3-43 16,1-1-124-16</inkml:trace>
  <inkml:trace contextRef="#ctx0" brushRef="#br0" timeOffset="2368">523 677 10 0,'-2'4'67'0,"-3"-1"6"16,5 0-34-16,-2-3 8 0,0 0 6 16,2 0 4-16,0 0-15 0,0 0-9 15,0 0-3-15,0 0-1 0,0 0-7 0,0-3-5 16,2-1 3-16,7-2-7 0,8-2 0 15,6 1-1-15,12-1 0 0,9 0-3 16,13-3-6-16,13 0-1 0,16-3 3 16,12 0-3-16,12 3-2 0,1 3 0 15,-4 2 2-15,-4 5-2 0,-8 1 0 16,1 0 0-16,-3 0 1 0,-3 0-2 15,-6 4-2-15,-2-2-8 0,-10-1 7 16,-5-1-5-16,-8 0 1 0,-5-1-18 16,-5-8 5-16,-3 0 13 0,-6-4-41 15,-9 2 44-15,-3 3-48 0,-9-2-57 0,-7 0-4 16</inkml:trace>
  <inkml:trace contextRef="#ctx0" brushRef="#br0" timeOffset="6162">813 134 45 0,'-4'0'29'16,"4"0"-12"-16,-1 0 10 0,-1 0-13 15,0 0-2-15,2 0 1 0,-2 0-12 16,2 0-1-16,0 0-1 0,0 0 0 16,0 0 1-16,0 1-1 0,0 1-3 15,0 1 1-15,0-3 4 0,0 0 0 16,0 1-1-16,0 0 0 0,0-1 2 15,0 0 1-15,0 0-1 0,0 0 6 16,-2 0-2-16,2 0 7 0,-2 0-4 0,2 0-4 16,0 0-3-16,0 0-4 0,0 0 9 15,0 0 7-15,0 0 8 0,0 0 2 16,0 1 4-16,-2-1 0 0,0 0-2 15,0 2-9-15,0-2 4 0,-1 0-1 16,-1 0-4-16,4 0-6 0,-2 0 2 0,0 0 5 16,2 0-4-16,0 0-3 15,0 0-3-15,0 0-2 0,0 0 0 16,0 0-5-16,8 0-3 0,3-3 5 15,4-2-1-15,6 0 2 0,0 0-1 0,2 2-1 16,2 2 6-16,-2 1-1 0,-4 0-5 16,0 0-3-16,-2 3 4 0,-3 5 0 15,-5 0-4-15,-3 2 2 0,-2 3 3 16,-4 0 0-16,0 3-3 0,-8 0 4 15,-5 3-2-15,-3-2 0 0,-1 2-2 0,-4-1 1 16,2-1 1-16,-2 2-4 16,2-3-2-16,0-1 1 0,0-4 1 15,7-1-6-15,1-4 2 0,5-2-2 16,2-4-3-16,4 0 5 0,0 0-3 0,0 0-2 15,0 0 0-15,2-7-8 0,8-1 9 16,1 1 7-16,-1 0 2 0,-2 3-1 16,1 1 1-16,3 3 2 0,-3 0-1 15,4 0 3-15,-1 0-1 0,-1 3 3 16,3 1 2-16,-1 0-3 0,2 1-4 15,-1 1-2-15,3-2 5 0,2-1-5 16,-2-1-20-16,4-2-58 0,-4 0-32 0,0-6-98 16</inkml:trace>
  <inkml:trace contextRef="#ctx0" brushRef="#br0" timeOffset="6475">1288 208 283 0,'-9'-9'45'16,"-4"2"-13"-16,1 2 24 0,1 2-21 0,-1 0-6 15,5 2-2-15,1 1-15 16,2 0-2-16,-2 1-10 0,4 10-1 16,0 4 2-16,2 2-2 0,0 4-1 15,4-1 2-15,8-1 2 0,-5 2-2 0,5-3-2 16,-3 0 2-16,7-4 0 0,-3-4-5 15,0-1 4-15,1-7-3 0,-3 0 1 16,-1-2 1-16,-3 0 1 0,-1-7 4 16,-2-6 1-16,-2-1-2 0,0 0-2 15,-2-1 6-15,0-1 3 0,0 3 0 0,-8-2-4 16,0 5 2-16,-3 1-4 0,-2 0-3 15,-3 3 0-15,-3 1-1 16,2 2-10-16,2 0-12 0,3 3-14 16,-1 0-53-16,2 0-182 0</inkml:trace>
</inkml:ink>
</file>

<file path=ppt/ink/ink25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0:42.06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15 151 67 0,'0'2'56'0,"-2"-1"125"15,-3-1-122-15,1 1-21 0,0-1 1 0,4 0-10 16,0 0-3-16,0 0-8 0,0 0-11 16,2-5-2-16,9-7 0 0,5-2-2 15,1-2 5-15,2-1-1 0,0 1 0 16,0 0 1-16,-2 2 0 0,2 1-2 15,-4 1-1-15,1 3-3 0,-5 5 1 0,-3-2-1 16,-1 6-1-16,-3 0-1 0,0 0-1 16,0 0 2-16,2 0-1 0,-4 7 0 15,3 2 0-15,3 3 4 0,-4-1-3 16,1-2-1-16,3 1 0 0,0 0 2 15,-1-3-2-15,1 2 0 0,3-5-1 16,-1 0 2-16,-2-4-6 0,1 0-9 16,-1 0-2-16,-1 0-2 0,1 0-12 15,0-5-12-15,-1 1-25 0,-1-2-6 16,0 1-59-16,-6-1-58 0</inkml:trace>
  <inkml:trace contextRef="#ctx0" brushRef="#br0" timeOffset="223">154 248 84 0,'-3'7'215'0,"-1"-4"-149"0,4 0-37 16,0-1 3-16,0 3 1 0,6-3-5 15,5 0-9-15,2-2-7 0,3 0 4 0,3 0-4 16,-2 0-5-16,6 0-1 0,-2 0-3 15,0-3 0-15,-4 2-3 0,-2 1 0 16,0 0-1-16,-1 0-2 0,-3 0-5 16,3 0-20-16,3 0-17 0,-2 2 13 15,0 3-50-15,2 1-162 0</inkml:trace>
</inkml:ink>
</file>

<file path=ppt/ink/ink25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0:43.56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108 311 6 0,'0'0'21'0,"0"0"-18"0,0 0 7 16,1-1 39-16,-1 1 86 0,2 0-105 15,-2-1-5-15,0 1 22 0,0-1-7 0,0-1 2 16,0 2-11-16,-5 0-8 0,-5 2-12 15,-1 9 2-15,-1 7 1 0,-1 6 4 16,0 1-5-16,1 7-3 16,-1 3-2-16,3-1-1 0,3 4-5 0,3-2 2 15,4-1-1-15,0-2-3 0,4-1-1 16,5-3 1-16,6-4 2 0,3-5-3 15,1-6 0-15,2-5 1 0,1-7-2 16,-1-2-3-16,4 0-3 0,-4-3 5 16,-2-11 1-16,0-3 3 0,-5-3-1 0,1 0 2 15,-7 1 1-15,-5 0-2 0,-3 3 1 16,0 0 4-16,-5 1-1 0,-9 0 0 15,3 3-2-15,-4 0 1 0,-4 3 0 16,0 2-3-16,-1 0-1 16,-1 6 0-16,6 1 0 0,0 0-2 0,3 10 0 15,3 4-1-15,5 4-5 0,4-2-12 16,0 2-19-16,4-2-30 0,9-5-43 15,3-6-115-15</inkml:trace>
  <inkml:trace contextRef="#ctx0" brushRef="#br0" timeOffset="387">495 442 67 0,'-8'-2'138'15,"1"-1"-116"-15,-1 1 9 0,2 0 16 16,2 1-20-16,3 1 4 0,-3 0-6 15,2 0-5-15,-2 0-1 0,0 0-5 16,-2 3 11-16,-1 3 4 0,1 4-5 0,-5 3-2 16,3 4-2-16,0 2-4 0,-3 5-5 15,1-2-2-15,5 1-6 0,3-1 0 16,2-1-3-16,0-1 0 0,9-3 0 15,5-3 2-15,5-4-2 0,-2-3-1 16,10-7 1-16,-1 0 2 0,1-4-5 16,2-11 1-16,-4-2-2 0,-3-3 5 15,-3 0-4-15,-3 0 2 0,1 2 1 16,-9 0 1-16,-1 2 0 0,-5-1-1 15,-2 1 1-15,0 0 3 0,0 0-2 0,-8 0 0 16,-1 2 3-16,-4-1-4 0,-3 3 1 16,3 5-3-16,0 2 1 0,-5 5 0 15,9 0-3-15,-4 7 0 0,3 8-5 16,2 3-19-16,6 4-25 0,1-2-61 15,-1-6-182-15</inkml:trace>
  <inkml:trace contextRef="#ctx0" brushRef="#br0" timeOffset="749">970 493 39 0,'-6'2'12'0,"2"0"191"16,1-2-140-16,-1 1 11 0,2-1-5 16,0 0-26-16,2 1-14 0,0-1-16 15,0 1 0-15,10 1 13 0,1 0-1 16,2-1-9-16,6-1-5 0,2 0 0 0,0 0-10 15,2 0 1-15,0-5 1 0,-4 2-2 16,2 0-2-16,-5 2-12 16,-3 1-10-16,0 0-15 0,-3 0-18 15,-4 0-52-15,-1 0-155 0</inkml:trace>
  <inkml:trace contextRef="#ctx0" brushRef="#br0" timeOffset="1340">1466 230 146 0,'-11'-1'187'0,"-5"-1"-152"16,-5 2 9-16,-1 0 1 0,2 0-3 16,1 2 1-16,4 6-13 0,4 0-5 0,3 2-6 15,-2 4-12-15,7 3-7 0,1 0 4 16,2 2-4-16,0 0-2 0,7 1 4 15,9 0-1-15,-1-1-1 0,0 0 0 16,2 0 1-16,2 1-2 0,2-1-5 16,-3-1 0-16,3 2 6 0,-6 0-2 15,-4 0-3-15,3-1 1 0,-7 1 6 16,-5-2-2-16,-2-1-10 0,0 0 11 15,-7-1-2-15,-3-1 1 0,-5-1 1 16,-4-2 0-16,-4 0 2 0,0-2-2 0,0-4-1 16,6-5 2-16,0-1 1 0,3 0-2 15,3 0-1-15,3-8 5 0,2-3-3 16,6-3 0-16,0-2-3 0,0-3 0 15,14-2 0-15,1 0-2 0,6 0 0 16,2 1 2-16,4 3-3 0,1 1-11 16,-1 1-9-16,4-1 5 0,-1-2 4 15,1-1 3-15,-1 0 10 0,-3-1 2 16,-4 1 0-16,-2 0 2 0,-8 2-2 15,-3-2 11-15,-7 2 3 0,-3-1 4 16,0-1 6-16,-1 1 0 0,-13 0-7 0,-3 3-3 16,-6 2-6-16,2 5 1 0,-6 2-7 15,3 4 0-15,-1 2-1 0,-2 0-1 16,2 6 0-16,8 6-1 0,4 2-1 15,5 4-20-15,6 0-42 0,2-3-43 16,0-3-221-16</inkml:trace>
  <inkml:trace contextRef="#ctx0" brushRef="#br0" timeOffset="2052">1878 367 26 0,'6'1'10'0,"-2"-1"98"0,2 0-23 16,-3 0-36-16,1 0 6 0,4-4-9 15,-4 1-4-15,1-4 5 0,-3 2-9 16,2-1-5-16,-4 1-2 16,0 1-5-16,0 2-3 0,0 0-2 15,0 2-6-15,-6 0-5 0,-5 0-5 0,-2 2-2 16,-1 11-4-16,1 4 3 0,1 4-4 15,3 4 3-15,1 0-2 0,6 4 3 16,2-1-4-16,0-2 2 0,10-1 2 16,7-2-3-16,4-5 1 0,4-6 0 15,2-6-1-15,5-5-1 0,0-1 1 0,1-5-1 16,-1-11 2-16,-3-4-1 0,-2-3 2 15,-6-1 0-15,-4 1-1 16,-4-3 2-16,-5 3 2 0,-6 3 1 16,-2-1 1-16,-4 1 3 0,-9 1-3 0,-5-1 4 15,-1 3-6-15,-2 3-1 0,-2 3-2 16,4 5 0-16,-2 6-3 0,2 0 2 15,4 3-4-15,5 11-11 0,9 6-11 16,1 2-27-16,0-3-49 0,5-4-175 16</inkml:trace>
  <inkml:trace contextRef="#ctx0" brushRef="#br0" timeOffset="2507">2529 0 52 0,'-11'0'259'15,"-1"0"-185"-15,4 0-16 0,5 0 5 0,3 0-31 16,0 0-13-16,2 3-20 0,11 3 6 16,6 0 6-16,8 1-6 0,3-1 0 15,3 4-3-15,3 0-1 0,-7-3 0 16,-1 3 0-16,-5-1 2 0,-6 0-3 15,-2 1 9-15,-7 0 7 0,0 0-3 0,-6 1 7 16,-2 0 0-16,0 0-2 16,0 1-2-16,-10-1 5 0,-5 1-8 15,-2-1-5-15,-2 3-4 0,1-1-1 16,5 0-3-16,0 0-1 0,3 4-8 15,6 0-28-15,4 1-39 0,0 0-62 0,0-5-310 16</inkml:trace>
  <inkml:trace contextRef="#ctx0" brushRef="#br0" timeOffset="2656">2783 583 307 0,'0'0'264'0,"0"0"-217"0,0 0 19 15,0 1-19-15,-6 5-9 0,0 0-24 16,1 3-14-16,-1 1-3 0,6-3-22 0,0-1-22 15,0-2-40-15,0-4-100 0</inkml:trace>
</inkml:ink>
</file>

<file path=ppt/ink/ink25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1:12.85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43 53 136 0,'4'0'170'16,"-2"0"-58"-16,2 0-65 0,-1 11 14 15,-1 5-1-15,2 8-12 0,-4 6-9 16,0 7-5-16,0 4-7 0,-7 0-4 0,-3 2-3 15,-1 0-5-15,1-2-6 0,0-5-2 16,1-7-2-16,5-7-6 0,4-7 2 16,0-3-1-16,0-5-4 15,6-5-8-15,7-2-11 0,8-7-8 0,2-10-19 16,6-5-16-16,-1-3-40 0,5-4-127 15</inkml:trace>
  <inkml:trace contextRef="#ctx0" brushRef="#br0" timeOffset="303">421 105 283 0,'-13'-2'179'0,"-3"2"-134"16,1 0 9-16,-6 6 0 0,-4 14-12 16,-1 6-4-16,5 3-11 0,3 3-1 15,7 0-11-15,9 3-4 0,2-1-9 16,2-2 0-16,13-4-3 0,4-6-1 15,8-4 3-15,2-7-15 0,9-4 1 16,0-7 2-16,2 0-1 0,-2-13 4 16,-3-6 1-16,-5-2 3 0,-5-5 5 0,-2-2 0 15,-6 1 0-15,-8 0 6 0,-3-2 6 16,-6 3 0-16,0 0-4 0,-11 0 0 15,-3 0 1-15,-3 0-6 0,-2-1-1 16,0 8-2-16,4 3 1 0,7 10-2 16,4 6-2-16,4 0-1 0,0 11-18 15,4 5-1-15,6 3-17 0,3 0-20 16,4-2-33-16,2 0-137 0</inkml:trace>
  <inkml:trace contextRef="#ctx0" brushRef="#br0" timeOffset="600">932 84 473 0,'-25'-4'67'0,"3"1"-45"16,-5 3 35-16,-7 0-15 0,1 11-4 0,6 6-8 16,10 2-6-16,10 2-9 15,7 5-7-15,0 2-10 0,1 2 2 16,17 0 0-16,3-4 0 0,9-4-5 15,3-6-9-15,7-5-6 0,-2-6 0 16,8 1-2-16,5-6 12 0,4-1 16 0,-1-11 2 16,-12-10-19-16,-10-1 10 0,-3-1 9 15,-8-5-2-15,-2 1-8 0,-11 1 7 16,-8-2 4-16,-2 5 2 0,-14-2-6 15,-4 1-2-15,-5 3 3 0,-6 0-4 16,-5 6-2-16,0 5-2 0,1 7 0 0,1 4-8 16,5 0-13-16,5 15-24 15,4 4-28-15,7 4-70 0</inkml:trace>
</inkml:ink>
</file>

<file path=ppt/ink/ink25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1:11.94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85 116 0,'10'2'20'0,"5"-2"112"16,1 0-54-16,5 0-30 0,5-3-1 15,7-8-22-15,1-4-4 0,2 1-1 0,1-1-5 16,-5 3 2-16,-5 3-5 0,-8 4-2 15,-4 2-5-15,-5 3 1 0,-5 0 3 16,-1 9 4-16,-4 4 3 0,0 1-3 16,-2 4-5-16,-4-3-4 0,3 1-3 15,3-2 1-15,0-2-3 0,0-2-1 16,0-3-10-16,5-2-2 0,3-2-1 15,2-1-16-15,-3-2-12 0,3 0-17 16,-3 0-86-16,-1 0-104 0</inkml:trace>
  <inkml:trace contextRef="#ctx0" brushRef="#br0" timeOffset="299">92 415 330 0,'-4'0'92'0,"4"0"-80"16,0 0 33-16,8-9-4 0,5-2-3 0,8-4-12 15,6-3-13-15,3-3 0 0,5 0 4 16,3 1-7-16,-2 3 0 0,0 2 4 15,-7 7-4-15,-6 5-8 0,-6 3-3 16,-3 0 3-16,-7 3 1 0,-5 7-3 16,0 3 0-16,-2 2 4 0,0-1 0 15,-2 1-4-15,0-2-2 0,2-2-6 16,2 0-9-16,15-5-13 0,4-1 16 15,8-5-44-15,-2 0-3 0,-1-1-71 16</inkml:trace>
</inkml:ink>
</file>

<file path=ppt/ink/ink25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1:10.67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278 88 15 0,'9'0'8'16,"-3"-3"167"-16,-2-1-94 0,2-1-19 15,1-1 4-15,-1 1-20 0,-2-2-6 0,1 1-12 16,-3-1-5-16,0 0 3 0,-2 1-6 16,0 0 0-16,0-1 4 0,0 1-6 15,-5 1-4-15,-7 1-2 0,-3 3 0 16,-4 1-5-16,-4 0 1 0,-2 6-2 15,-6 7 0-15,-1 5 1 0,-2 2-4 0,-3 4 2 16,5 0 2-16,5 1 3 0,6-1-4 16,12 0-1-16,3-1-4 15,6-3 0-15,2-1-3 0,19-1-1 16,4-2 2-16,7 0-2 0,8-4-9 0,0-1-3 15,4-1 0-15,-2 0 3 0,0 2 6 16,0-2-2-16,-7 0-1 0,-7 2 7 16,-7-5-6-16,-8 3 2 0,-7-2 6 15,-6-2-3-15,-4 1 3 0,-7-1 3 16,-8 0 0-16,0 3 0 0,-4-2 3 0,0-1 1 15,-2 1 4-15,-3-1-3 0,3 1-5 16,-2 1 0-16,6-4 0 0,4-1-2 16,4 1-2-16,5-4 1 15,4 1 1-15,2-1-4 0,2 1-4 0,0 1-20 16,8-2-6-16,7 0-28 0,4 0-45 15,2-5-193-15</inkml:trace>
  <inkml:trace contextRef="#ctx0" brushRef="#br0" timeOffset="400">806 206 11 0,'0'-10'331'0,"0"3"-264"0,0 0-21 0,-5 1 13 16,-1 2-3-16,0-1-23 0,-3 2-11 15,-1 1 0-15,-5 2-2 0,-1 0-3 16,1 0-3-16,-6 0 5 0,2 5-1 16,-4 5-2-16,0 3 2 0,4 3 0 15,2-1-5-15,2 0-1 0,5 1-5 0,5-3-7 16,5-1 1-16,0-2-1 0,5-3-1 15,11-2-1-15,5-5 1 0,5 0-4 16,1 0-7-16,4-5-6 0,-5-3 4 16,-3 0-2-16,-6 1 1 0,-1 4 5 15,-7 0 5-15,-1 2 3 0,-4 1 0 16,-1 0 2-16,-1 3 1 0,-2 6 3 15,0 3 4-15,0 3-2 0,0-1 4 16,0 1-4-16,0 1-3 0,0-1-1 16,4 0 0-16,-2-3-1 0,4-2-2 0,-1-2-2 15,3 0 1-15,0-2-7 0,3-2-6 16,3-4-4-16,1 0-7 0,0-4 13 15,4-10-90-15,-2-4-56 0,-3-4-229 16</inkml:trace>
  <inkml:trace contextRef="#ctx0" brushRef="#br0" timeOffset="721">1037 171 269 0,'4'6'137'0,"-4"6"-95"16,0-1 15-16,2 5 3 0,2 1-15 15,3-1-26-15,3 3-9 0,1-1 0 16,3-5-7-16,1 1-2 0,6-8 0 15,4-2-4-15,1-4-7 0,5-2-21 16,1-11 4-16,1-5 1 0,-3-3-78 0,-5 1 83 16,-2 0-98-16,-8 4 20 15,-5 3 69-15,-2 2 36 0,-7 1 24 16,1 4-3-16,-2 3 16 0,0 1 28 15,-9 2-3-15,-3 0-21 0,1 10-9 0,-4 6-5 16,1 0-5-16,1 7-6 0,-4 5-3 16,0 5-1-16,-6 5 2 0,-2 8 0 15,-2 3 3-15,-1 4 2 0,3-4-12 16,8-3-1-16,7-5-9 0,8-1-4 15,2-8-5-15,0-2 3 0,0-8-33 0,8-14-47 16,1 0-29-16</inkml:trace>
</inkml:ink>
</file>

<file path=ppt/ink/ink25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1:14.26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142 530 78 0,'2'-7'32'0,"-2"0"72"0,1 0 21 16,-1 0-63-16,0 2-7 0,0-1-14 15,-3 2-5-15,-7 0-3 0,2 2-2 16,-5 2-9-16,2 0-2 0,-3 5 1 16,-3 6-6-16,4 3 5 0,-1 4-4 0,3 5-5 15,1 5 3-15,1 2-6 0,3 2-3 16,2 0 2-16,4-1-3 0,0 0-3 15,4-6-1-15,11-2 1 0,3-4-1 16,1-6-1-16,4-4-3 0,3-6-2 16,1-3-3-16,5-2-11 0,-1-13-9 15,0-5-9-15,-1 0-7 0,-5-6-9 16,-2-1-18-16,-4-3-34 0,-4 0-61 15,-3-5-23-15</inkml:trace>
  <inkml:trace contextRef="#ctx0" brushRef="#br0" timeOffset="376">355 29 64 0,'0'-16'32'0,"0"7"132"0,0 5-104 15,0 4-11-15,2 0-13 0,2 4 10 16,-2 11-1-16,0 5-10 0,2 6-15 0,0 5-2 16,1 3-3-16,-1 8-1 15,2 3-2-15,-4 5 5 0,2 4-5 16,-3 0-2-16,-1 2-3 0,0-1 3 15,0-1-3-15,-5-2 2 0,-3-2 0 0,-3-3 1 16,3-8 0-16,4-7 8 0,2-8-13 16,2-8-3-16,0-3-3 0,0-8 2 15,6-5-2-15,4 0 2 16,5-16 4-16,4-10-6 0,2-6-3 0,6-5-6 15,1-3-1-15,-5 0-1 0,2 3 2 0,-2 4 5 16,-6 6-2-16,-2 9 0 0,-3 6 0 16,-7 9 7-16,-1 3-3 15,-4 0 0-15,0 8 5 0,0 7 1 16,0 4-2-16,0 2-1 0,0 1 4 0,0 1-1 15,0 0 0-15,0-2-4 0,0 0 2 16,0-4 0-16,0 0-2 0,2-2-3 16,6-3-6-16,1-5 7 0,7-5-41 15,-1-2-10-15,4-1-13 0,2-11 9 16,2-5-244-16</inkml:trace>
  <inkml:trace contextRef="#ctx0" brushRef="#br0" timeOffset="1284">926 520 241 0,'-10'-8'105'0,"-1"0"-64"0,1 1 23 16,-3 1-12-16,2 3-11 0,-3 3-4 16,5 0-8-16,-3 0-4 0,1 5 0 15,-3 2-5-15,-1 6-2 0,2 5 1 16,-3 4-3-16,3 4-2 0,-2 3-4 0,2 0 2 15,1 3-7-15,6-4-1 0,3-1-2 16,3-4-1-16,3-4-1 0,11-7 0 16,7-6-1-16,2-6 0 15,5 0-4-15,5-12 1 0,1-8-4 0,0-3-5 16,-1-3 6-16,-5-3-2 0,-5 3-1 15,-2-2 10-15,-7 3 0 0,-7 4-1 16,-5 2-1-16,-2 4 1 0,0 7 0 16,-11 5 1-16,-3 3-1 0,-1 1 1 15,4 11-1-15,-3 5-2 0,7 2 1 0,3 2 2 16,0 1-2-16,4 0-3 0,0 0 2 15,4-3 1-15,7-6-7 0,6-3-6 16,6-4 11-16,2-6-4 0,2 0 0 16,-4-9 5-16,4-7-1 0,-5-2-3 15,1 0 9-15,-2-4-4 0,-4 0 2 16,-3 2 2-16,-1 2 2 0,-3-2 2 15,-3 4 2-15,-3 2 5 0,-4 3-2 16,0 2-1-16,0 6-3 0,0 1 1 16,0 1-3-16,0 1-3 0,0 0-3 0,0 0-5 15,0 6 7-15,0 5-2 0,0-1-1 16,0 1 3-16,0 0-1 0,2 1-2 15,0 1 2-15,0-2 1 0,-2 4-1 16,0-1-1-16,0 0 1 0,0 1 0 16,0 0 1-16,0-2-2 0,0-2 0 15,0-3 2-15,0-5-1 0,0-3-3 16,0 0 2-16,0 0 0 0,2-8 3 15,7-8-3-15,3-3-1 0,-1-2-2 16,5-2 3-16,-3 0-5 0,4 1 0 0,-2 2 1 16,-1 2 1-16,-5 5 0 0,3 3-3 15,-7 4 3-15,3 2 4 0,-4 1-2 16,0 2 0-16,-1-1 2 0,-1 1 0 15,0 0-2-15,-2 0 2 0,0 1 2 16,0-1-1-16,4-2 0 0,0 0-1 0,-4 0 2 16,8-1-2-16,-5 1 1 15,3 1 0-15,2 1 4 0,-3 1-2 16,3 0-2-16,0 0 0 0,-1 0 0 15,1 7-1-15,1 2 0 0,1 3 0 16,3 1 1-16,1-2-1 0,-1 3 0 0,2 3-1 16,1 0 0-16,1 0 2 0,0-5-4 15,-6 3 2-15,-5-1-8 0,0 1 9 16,-6 5-2-16,6-3 2 0,-3-5 16 15,-3 2-12-15,0-6-3 0,-9 0 7 16,-6 1 3-16,3-4 8 0,-1 0-4 0,-2-2 3 16,-3 0 8-16,1 1-9 15,-2 1-4-15,0 3 0 0,-4 3-4 16,2 2 0-16,-2 5-5 0,4 1 0 15,4 0 0-15,3-2-5 0,5-2-3 0,3-2-10 16,4-3-13-16,2-3-21 0,9-5-36 16,5-2-62-16</inkml:trace>
  <inkml:trace contextRef="#ctx0" brushRef="#br0" timeOffset="1453">1994 710 317 0,'-1'3'322'0,"-1"0"-284"0,-6 1-2 16,0 2 12-16,-5 2-20 0,-2 0-21 16,5-1-8-16,3 0-18 0,7-2-44 15,0-1-85-15</inkml:trace>
</inkml:ink>
</file>

<file path=ppt/ink/ink25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2:48.46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157 86 15 0,'0'0'40'0,"2"0"-32"15,-2 1-8-15,0-1 3 0,0 0-2 16,0 4 0-16,0-4-5 0,0 0-44 15</inkml:trace>
  <inkml:trace contextRef="#ctx0" brushRef="#br0" timeOffset="871">291 91 20 0,'3'0'102'15,"-3"0"-59"-15,4 0 13 0,0 0-3 0,-2 0-16 16,4 0-6-16,-2 0 2 0,-1 0-5 15,1 0-7-15,0 0-3 0,-4 0 4 16,0 0 4-16,2 0-3 16,-2 0-3-16,0 0-2 0,0 0 2 0,0 0 3 15,0 0-5-15,0 0 5 0,0 0-1 16,-6-4-16-16,-5-1-5 0,-3 2 1 15,-3 1 1-15,0 2 0 0,-4 0-3 16,-2 0 7-16,-4 5-3 0,-3 6 0 16,-1 3 2-16,-1 5 2 0,5-2 5 0,6 5-3 15,4 2 0-15,4 5-6 0,3 4 1 16,4 3-3-16,4-1-2 0,2-2 12 15,4 0-14-15,10-3-2 0,5-3 1 16,6-1 3-16,1-2 2 0,9-6-1 16,-1-2-1-16,-2-3 1 0,1-4-4 15,-1-5-6-15,-3-1-11 0,1-3-11 16,-3 0-2-16,-2-1-20 0,-2-11-31 15,-8-1-34-15,-5-4-124 0,-3-2 83 16</inkml:trace>
  <inkml:trace contextRef="#ctx0" brushRef="#br0" timeOffset="1315">565 40 9 0,'6'0'143'0,"-4"0"-26"0,-2 0-84 16,0 0 4-16,0 0 13 0,0 0-10 15,2 0-18-15,0 2-1 0,2 6 14 0,3 4-8 16,-3 3-2-16,2 5 0 0,0 8 1 16,-3 2-2-16,-1 9-6 0,-2 4 0 15,0 4 6-15,0 0-6 0,0-6 0 16,-4-3-9-16,1-3-1 0,-1-5-5 15,2-5-5-15,2-5 8 0,0-5-6 0,0-4-3 16,0-2 0-16,0-4 4 16,6-2-5-16,3-1 2 0,6-2 2 15,6 0 5-15,0-10-7 0,4-6-9 16,-2-3 2-16,0 0 2 0,-4 2-2 15,0-2-2-15,-2 2 2 0,1 1-8 0,-3 5 6 16,-2 3 9-16,-5 5-8 0,-4 2 7 16,-2 1-5-16,-2 0 4 0,1 1-3 15,1 10 14-15,-2 0 9 0,0 2 0 16,0 5-1-16,0-1-3 0,0 1-7 15,0-1 2-15,0-3-5 0,0-1-1 0,0 0-3 16,2-2-5-16,6 0 4 16,0-4-21-16,7-2 1 0,0-4-3 15,8-1-31-15,2 0 3 0,-2-8-55 16,1-5-179-16,-1-1 182 0</inkml:trace>
  <inkml:trace contextRef="#ctx0" brushRef="#br0" timeOffset="3359">1224 416 2 0,'2'-6'226'0,"-2"-3"-141"0,0 1-55 0,0 0 18 15,-2 0-1-15,2-1-3 0,-6 2-13 16,2 2-5-16,0 0-7 16,-1 1 2-16,-3 0-1 0,0 2-3 15,-3 0-1-15,-1 2 0 0,-3 0-4 0,-2 6-5 16,0 5 0-16,0 1 2 0,1 2 1 15,3 4-4-15,-2 1-6 0,3 1 2 16,1 3 0-16,1 0 0 0,7-2-1 16,1-2-1-16,2-2-1 0,0-2 0 15,2-1 1-15,7-3-2 0,4-3 3 0,5-1 0 16,3-7 2-16,0 0 0 0,0 0-1 15,0-7-2-15,-2-1-1 0,-4-1-5 16,-2 0 2-16,-5 0-3 16,-2 3-1-16,-3-1 0 0,-1 4 4 0,-2 0-3 15,0 2 1-15,0 1 5 0,0 0-5 16,0 0 1-16,0 0-4 0,0 0-13 15,0 7-1-15,0 0 17 0,0 2 0 16,4-2 5-16,8-1 2 0,1-1 0 16,2-4-1-16,4-1 6 0,2 0 0 0,0 0-1 15,6-6-2-15,-4-4 1 0,2-1-1 16,-4 0-3-16,-6 1 4 0,-4 0 3 15,5 0 3-15,-9-2-6 0,3 3 5 16,-4 1-3-16,-5 2 0 0,-1 2 0 16,0 2 2-16,0 2-2 0,0 0 0 15,0 0-4-15,0 0-5 0,0 3-4 16,0 5 0-16,-3 3 7 0,-1 3-1 15,2 2 0-15,-2 0 2 0,0 3-1 16,0-2-2-16,1 1 2 0,3-2 2 16,0-3-3-16,0-6 0 0,0-4 1 0,0-2 2 15,0-1-1-15,0 0 1 0,0 0 2 16,0-4 8-16,2-8-9 0,5-3-5 15,3-2 2-15,-3 0 3 16,3 2-3-16,-2-3 0 0,1 3-1 0,1 0 1 16,-1 1-2-16,-1 4 0 0,1-1 3 15,5 2-4-15,-5 3-5 0,5-1-2 16,1 3 1-16,0 2-4 0,6 1-8 15,0 1 11-15,2 0 7 0,2 0-6 16,-4 0-14-16,0 0 11 0,0 0 6 0,-2 0 0 16,0 0-3-16,-4 0 8 0,-1 0-1 15,-5-2 5-15,-3-2-2 0,0 1-1 16,-5-1 7-16,1-2-1 0,0 0 8 15,-2 2 0-15,0-2 6 0,0 3-3 16,-5 1-2-16,-1 2-3 0,0 0 4 16,-3 0-4-16,-3 1-5 0,-3 10-6 15,0 7-1-15,-6 4 7 0,2 0-2 16,3 2 0-16,5-2 3 0,5-4-9 15,2 0 1-15,4-1-3 0,0-3 3 0,6-2 2 16,5-3-3-16,3-3 0 0,3-4-2 16,4-2-2-16,0 0-1 0,-2-7-8 15,2-3-4-15,-4-2 3 0,0 0 3 16,-5 1 0-16,-3 3-9 0,-5 1-2 15,0 5 17-15,-4 2 2 0,0 0 7 16,0 0-3-16,0 0-8 0,2 0-10 16,-2 0 5-16,8 1 10 0,3 5 3 15,6-4 0-15,4-1 16 0,2-1-3 16,0 0-13-16,-2-2 4 0,2-6 0 0,0-2 0 15,-2-2-2-15,0-1-4 0,-6 1 6 16,-6-1 2-16,-5 0 0 0,-4 2 2 16,0 2-4-16,0 2-4 0,-7 5 3 15,-3 2-4-15,-7 0 1 0,2 0 0 16,-1 12-3-16,1 2-4 0,4 4 3 0,-1 4 1 15,5 1 3-15,5 2-1 16,0 0-1-16,2-3 1 0,2-3-2 16,7-1 0-16,7-2 1 0,5-2 3 15,5-7-2-15,5-3 0 0,1-4 4 0,1 0-2 16,-3-12 0-16,-5-6 0 0,2-4 0 15,-6-2 1-15,-6-3-2 0,-2 0 2 16,-5-2 1-16,-4-2 1 0,1 0 0 16,-5-4 4-16,0-3-1 0,0-5 1 15,0-8-6-15,0-4 1 0,0 0-10 16,0 6 13-16,0 11-4 0,2 12-1 0,-2 12 9 15,0 7-1-15,0 3-3 16,0 4-2-16,0 0-5 0,0 0-5 16,0 0-9-16,0 3-1 0,0 10 10 15,0 3 11-15,0 3-4 0,0 1 0 0,0 2 0 16,0 4 0-16,0 3-1 0,0 5 1 15,-2 2 1-15,-1 1 0 0,1-2 5 16,0 0-13-16,2-3 5 0,0 1 1 16,-4-3 2-16,2 0-2 0,2-2-1 15,0-1 2-15,0-5-1 0,0-5 0 0,-2-5 2 16,2-5-2-16,0-3-1 0,0-3 2 15,0-1 2-15,0 0 5 16,0 0 6-16,0-5 0 0,0-7-18 16,0-6-7-16,6-1-2 0,0-2 9 0,1 4-1 15,3-1 1-15,-3 5-4 0,3 4 3 16,0 3 1-16,-1 2 1 0,3 3-2 15,-1 1-3-15,4 0 6 0,-1 0 0 16,3 0 2-16,4 0-1 0,4 1 4 16,1-1-3-16,3 0 4 0,-4 0-6 0,-6-2 6 15,0-3-2-15,-8 0-2 0,-3 0 5 16,-6 0 2-16,-2 0 5 0,0 2-4 15,-6-1-5-15,-3 2 0 16,-9 2-3-16,1 0-4 0,-4 2 1 0,4 9-1 16,2 6 2-16,0 4-5 0,5 1 3 15,2 0 4-15,6 0-4 0,2-1-1 16,0 0-1-16,10-3-6 0,5-3 2 15,10-4 4-15,0-5 8 0,5-3-2 16,1-3-5-16,-2 0 3 0,-1-5 1 0,3-6-2 16,-6-4 3-16,-3 0 0 0,-4 0 0 15,-5-1 1-15,-7 2 5 0,-4 1 1 16,-1 1 5-16,-1 3 0 0,0 0 0 15,0 2-2-15,0 3-4 0,0 1 1 16,0 3-2-16,0 0-3 0,0 0-6 16,0 0-6-16,0 0-8 0,0 3-1 15,0 8 24-15,0 2-3 0,0-1-13 16,0-1 1-16,0-1 8 0,0-1 1 15,0-1-4-15,0 0-3 0,0-3-2 0,0-1 3 16,0-4-2-16,10 0-2 0,3 0 4 16,5-4 3-16,1-5-6 0,7-4-9 15,5-1 7-15,1-1 9 0,3-2 1 16,-9 2-1-16,-1 1 5 0,-6 3 0 15,-5 1 1-15,-5 3 3 0,-3 0 2 16,-2 3 16-16,-4-2 9 0,0 3-19 16,0 0-4-16,0 3 5 0,0 0 2 15,0 0-9-15,0 0-7 0,0 0-4 16,0 0-7-16,5 0-13 0,3 0 11 15,2 6 15-15,5 2-2 0,4 1-1 0,4-2-1 16,2 1 8-16,-1-1-7 0,-4 1 0 16,-3 0-1-16,0 2-1 0,-4 0 1 15,-1-1 1-15,-7 1-2 0,-5-1 4 16,0 1-2-16,0 1 16 0,0 1 10 15,-9 1-4-15,-4 0 1 0,-5 1 3 16,-5 1-4-16,-1 0-3 0,-5-3-7 16,2 3-3-16,-3-3-3 0,1-1-5 15,1 1-1-15,-1-2-2 0,8-2-7 16,6 1-12-16,5 0-23 0,2-3-62 0,3 0-21 15,-1-2-258-15</inkml:trace>
  <inkml:trace contextRef="#ctx0" brushRef="#br0" timeOffset="5502">2893 463 132 0,'2'0'104'15,"-2"0"-56"-15,0 0 1 0,0 0-2 16,0 0 2-16,0 0-12 0,0 0-10 15,0 0-3-15,0 0 1 0,0 0-3 0,0 0-5 16,0 0 1-16,0 0 0 0,0 0-4 16,0 0 1-16,0 0-4 0,0 0 1 15,0 2-5-15,0 1-4 0,-2 5-7 16,-5 3 1-16,1 5 1 0,-2 3 1 15,3-2 1-15,1-1 0 0,0-2-2 16,0-1 0-16,4-1 2 0,0-5 1 16,0-2-2-16,0-2-1 0,0-1 3 15,0-2 2-15,0 0 4 0,0 0 12 16,0 0 0-16,0-5 0 0,0-7-1 0,4-6-14 15,0-3-6-15,0-2 1 0,3-2 0 16,1 3 2-16,-4 2-2 0,1-1 3 16,-1 2-1-16,0 3-2 0,2 5 2 15,-4 3-1-15,-2 6-3 0,3 2 0 16,1 0-12-16,6 0-4 0,3 6 16 0,2 5 3 15,3 3 0-15,-1-1-3 16,4 2-26-16,-2 0-24 0,6-5-14 16,-2-3-47-16,-1-4-245 0</inkml:trace>
  <inkml:trace contextRef="#ctx0" brushRef="#br0" timeOffset="6406">2613 550 190 0,'0'0'74'0,"0"0"-32"16,0 0-1-16,0 0 0 0,2 0-13 15,-2 0-14-15,2 0-4 0,-2 0-5 16,0 0-2-16,3 0-2 0,-1-3-2 16,8 1 8-16,-2-1 5 0,3-3-1 15,-2-1-1-15,1 0 4 0,0-2 6 16,-1-1-8-16,1 2-4 0,-1-2-4 15,-1 3-4-15,-2-3 5 0,-5 3 3 0,3-1-5 16,-4 0 1-16,0 1 2 0,0-2 0 16,0 1-1-16,-7 0-4 0,-3 4-1 15,-3 1-1-15,-3 3-7 0,-6 0-15 16,-3 4 8-16,-2 11-14 0,2 2-13 15,2-3-35-15,2 0-121 0</inkml:trace>
  <inkml:trace contextRef="#ctx0" brushRef="#br0" timeOffset="8392">3971 529 53 0,'0'2'131'0,"0"-1"-62"16,0-1-16-16,0 0-13 15,0 0 3-15,0 0 1 0,0 0-11 16,0 0-8-16,0 0-3 0,0 0-4 15,0 0-6-15,0 0-4 0,2 0 0 0,-2 0-2 16,2 0-1-16,0 0-4 0,0 0 1 16,2 0-3-16,5 0-2 0,5 0 15 15,5 0 3-15,0-8-2 0,4-2-9 16,0 2-1-16,0-2 2 0,1-1-5 15,-6 2 2-15,-3-1 0 0,-2 0 2 0,-3-1 2 16,-3 4 6-16,-1-4-5 0,-4 0 4 16,0 2-2-16,-2 0-5 15,0-2 1-15,-4 2 0 0,-5-3-2 16,-3 5-3-16,-3 1-2 0,-2 4-1 0,-1 2-3 15,-3 1-4-15,-1 12 1 0,1 3 8 16,0 1-1-16,5 5-2 0,3 1 1 16,2 2-1-16,7 4 1 0,4-2-3 15,0 0 3-15,5-4 2 0,15-2-6 16,-1-7 1-16,5-3 3 0,3-5 4 0,2-4-1 15,1-2-1-15,7-5 2 0,-3-11 3 16,0-3-3-16,-1-1-2 0,-3-3 2 16,-5 2 0-16,-4-3 2 15,-4 0-3-15,-2 0 2 0,-3-2 1 0,-3 1-1 16,-1-3-1-16,-4-3 1 0,-2-7 4 15,-2-4-3-15,0-6-14 0,0-1 16 16,-4 5-2-16,-2 7 0 0,0 6-4 16,3 9 2-16,-1 8 9 0,4 5-4 15,-2 5-1-15,2 0 0 0,0 4-5 0,0 0-3 16,0 0-3-16,0 0-2 0,0 13-7 15,0 7-4-15,0 5 24 0,0 4-5 16,0 1 1-16,0 3 0 16,0 4-2-16,4 2 1 0,0 3 0 0,3-1 1 15,1-5 7-15,-1-3-11 0,-1-3-3 16,-4-6-1-16,2-2 2 0,0-4 4 15,-4-5-11-15,2-3-1 0,-2-4 5 16,2-3 0-16,-2-3 1 0,1 0-1 16,3 0 1-16,2 0-1 0,5-7-10 15,7-5 18-15,3 3-4 0,2 1 0 0,-1 1 1 16,3 4 1-16,4-3-2 0,1-1 1 15,7 2 4-15,-1-3-1 0,-2 2-2 16,-1-1 3-16,-9 1 0 16,-8 2-2-16,-9 1 1 0,-1 3 2 0,-6 0 10 15,0 0 40-15,-6-1-14 0,-9 1-29 16,-6 0-6-16,-6 0 10 0,-3 5-7 15,-3 11 2-15,1 2-1 0,3 1 6 16,3 3-6-16,10 0 0 0,5-2-6 16,9 3-6-16,2 0-2 0,11 1 9 0,12-2-3 15,12-3-6-15,12-5-28 0,16-5-8 16,16-9 6-16,8-2-68 0,9-15-273 15</inkml:trace>
  <inkml:trace contextRef="#ctx0" brushRef="#br0" timeOffset="9616">6074 368 49 0,'0'-2'112'0,"0"1"-54"15,0 1-5-15,0-2-2 0,0 0-4 16,0 0-15-16,0 1-7 0,0-2 3 0,0 3-2 15,0-3-4-15,0 0-8 0,0 1 2 16,0-1-2-16,0 0 2 0,0-1-5 16,-4 2 1-16,0 0 1 0,-1 0 2 15,-1 1-6-15,-2 0-5 0,-3 0-1 16,-1 1-3-16,-3 0 0 0,-2 4-1 15,-2 7 0-15,2 2 2 0,-4 3-2 16,0 5 3-16,0 6 2 0,4-3 11 16,5-1-8-16,8-5-7 0,4 0 0 15,0 1 4-15,6-2-6 0,7-3 1 0,7-4 4 16,1-5-1-16,7-4 3 0,1-1 0 15,3-1-4-15,3-12 1 0,-1-2-3 16,-2-2 6-16,-1-3-4 0,-4 2 1 16,-8 1-1-16,-6 1 1 0,-3 0 4 15,-5 3 0-15,-1 0-4 0,-4 2 2 0,0 2 0 16,0 5 0-16,0-1-5 15,-4 5 2-15,-5 0-7 0,-3 0-4 16,-1 7-6-16,2 8 9 0,3 2 2 16,0 1 1-16,4 2-3 0,4 0-9 0,0-3-3 15,0-3-1-15,12-1 2 0,3-3 8 16,2-3 9-16,6-1 0 0,0-4-1 15,4-2 2-15,1 0 2 0,-3-5-1 16,2-5-1-16,-2 1 0 0,-4-1-2 16,2 0 2-16,-8 5 0 0,-6 2 2 0,-5 3-3 15,-2 0-2-15,-2 0-2 0,0 0-2 16,0 8-6-16,0 2 15 0,-6 4 2 15,-1-1-6-15,1-3 0 16,0 0-4-16,1-3-3 0,-3-2-4 0,2-2 1 16,1-2 10-16,1-1 4 0,2 0 1 15,0-1 2-15,2-6-10 0,0-4 1 16,0-2 0-16,2-2 1 0,7-1-2 15,-1 1 3-15,7 1 0 0,1 0 3 16,-1 1-1-16,6-1-1 0,0 0 0 0,2 1 3 16,2 0-2-16,-1 3 0 0,-1 1 2 15,-2 3 0-15,-6 1 0 0,-5 1-5 16,-6 3 8-16,-2-1 2 15,-2 2 0-15,0 0 10 0,0 0 3 16,0 0 9-16,-8 0 4 0,-5 0-14 0,-8 0-24 16,0 7 6-16,-4 1 9 0,0 4-1 15,0 2 4-15,4 0 4 0,4-1-3 16,8 1-5-16,5 0-7 0,0 2-4 15,4-1 2-15,6 2 0 0,11 0 0 16,8-2 1-16,9 0 0 0,16-6-22 0,9-4-21 16,13-5-4-16,12 0-38 15,0-8-252-15,0-8 206 0</inkml:trace>
  <inkml:trace contextRef="#ctx0" brushRef="#br0" timeOffset="11413">7692 399 48 0,'2'0'147'15,"0"0"-129"-15,0 0-25 0,0 0 14 16,0-1-5-16,0-1-2 0,-2 0-2 0,0 2 0 16,0 0 5-16,0 0 9 0,0 0 19 15,0 0 26-15,0 0 4 0,0 0-12 16,0 0-7-16,0 0-5 15,0 0-6-15,0 0-7 0,0 0-7 0,3 0-4 16,-3 0-2-16,0 0-4 0,0 0-3 16,0 0-5-16,0 9 0 0,0 2-11 15,0 6 25-15,0 4-2 0,0 1-7 16,0 4-3-16,0-3 1 0,0 3 0 15,0-1 0-15,0-2-1 0,0 1-2 0,0-4 2 16,-1-3 1-16,1-4-2 0,0-7 0 16,0 0 1-16,0-5 0 0,-2-1-1 15,2 0 4-15,0 0 5 0,0 0 2 16,0-11 1-16,0-5-11 0,0-5 0 15,0-3-2-15,3-1-1 0,1-1 1 16,2 0 2-16,-4-2 0 0,6 1 0 16,-5 2-2-16,1 6 1 0,0 8 0 15,-2 5 1-15,-2 5-7 0,2 1-3 16,5 0-10-16,3 0 11 0,1 0 6 15,3 8 2-15,1 2 2 0,0 1-3 0,1 0 0 16,3-1 2-16,0 0-1 0,0-4-2 16,6-3 1-16,3-3 1 0,3 0 2 15,3-8 0-15,-3-5-1 0,-3-1 2 16,-5 1-1-16,-9 0 1 0,-7 3 1 15,-3-3 2-15,-4 2 2 0,0 0-6 16,-4 3 3-16,-3 1-3 0,-11 6-2 16,-1 1-6-16,-4 1-5 0,-3 14 6 15,-3 4 1-15,2 4-2 0,6 2 4 16,2 5-3-16,8-1 0 0,1 1 2 0,8-1-7 15,2-3-4-15,6-4-5 0,13-4-3 16,6-6 7-16,7-2 3 0,3-5 3 16,5-5 9-16,2 0 2 0,2-5 2 15,-4-8-3-15,0-2 1 0,-2 0-2 16,-9 1 2-16,-5-1 0 0,-8 7-1 15,-7 2-1-15,-5 6 5 0,-4 0-2 16,0 0 0-16,0 0 0 0,-10 12-2 16,1 7-7-16,-4 8 6 0,-3 8-1 15,5 1-21-15,1 5-14 0,7 6-17 0,-1 3 44 16,0-3 15-16,4-4 10 0,-6-7-13 15,2-4-1-15,-1 2 5 0,-3-4-3 16,-2-6 30-16,7-9-9 0,-3-7-9 16,0-4 9-16,0-4-1 0,1 0-2 15,-3-3-5-15,0-10-2 0,-1-4 4 0,1-4-3 16,1-6-8-16,-1-3 1 15,0-6-3-15,1-6-3 0,-1-6-2 16,2-6-2-16,5-5 2 0,1-5-3 16,0 0 0-16,13 3 0 0,6 11-3 0,4 7 0 15,4 9-6-15,5 8 1 0,6 8 1 16,0 5 2-16,4 6 0 0,6 2 3 15,-2 3 1-15,-4 2 1 0,-2 0 2 16,-13 10 0-16,-8 5-3 0,-8 2 1 16,-11 5 0-16,0 1 2 0,-9 3 0 0,-9 0-2 15,-3-4 5-15,-2 0 1 0,-3-5 5 16,1-1 1-16,2 0-1 15,-2-3 1-15,8-3-4 0,4-4-4 16,5-5 2-16,8 0-3 0,0-1-4 0,0 0-18 16,2 0-20-16,9-2-55 0,5-10-4 15,1-5-164-15,2-4 145 0</inkml:trace>
  <inkml:trace contextRef="#ctx0" brushRef="#br0" timeOffset="12108">8705 421 123 0,'4'0'249'0,"-2"0"-190"15,-2 0-48-15,0 1-5 0,0 0 16 16,0 4 14-16,0 3-29 0,2 4 3 0,2 3 7 16,-2 2-13-16,2 0 4 0,-1 0-2 15,-1-2-3-15,0-2 2 0,0-4 2 16,0-3-3-16,-2-2-4 0,2-2 2 15,-2-1 2-15,0-1 1 0,0 0 4 16,0-7 4-16,0-5-11 0,2-4-4 0,0 0-1 16,2 0 1-16,1-3 1 0,1-1-5 15,2 3-9-15,-1 2 9 0,5 3 2 16,-1 4 0-16,3 3-1 15,3 3 2-15,-2 2 3 0,0 0-3 0,2 0 3 16,4 0 0-16,-2 2 0 0,4 1 0 16,4-2 3-16,2-1 0 0,1 0 0 15,-3 0 1-15,0-7-1 0,-10-1 1 16,-6 2 0-16,-3 0-1 0,-6 0 6 15,-2 0-4-15,0-1 0 0,-10 3-1 0,-7 0-7 16,-2 4 0-16,-6 0-1 0,-3 8 2 16,1 6-4-16,2 3 4 0,6 2 1 15,4 0-1-15,11 1-2 0,4-1-2 16,0-1 2-16,6-3-8 0,9-1 3 15,4-3 8-15,2-4-7 0,6-4-7 16,3-3 6-16,6 0 6 0,3-3 4 16,-3-6 1-16,-2-3-4 0,-9 1 2 15,-4-1 4-15,-4 2-4 0,-7-2 6 16,-1 1 10-16,-3 1 1 0,-4 1-5 0,-2 3 1 15,0 2 3-15,0 1 0 0,0 3-10 16,0-1 0-16,0 1-4 0,0 0-10 16,2 3-17-16,4 8 23 0,-1 3 4 15,3 2-3-15,1 0-5 0,-1 2-1 16,2-1 4-16,-3 1 2 0,1-1-1 15,1-2 1-15,-5 0 1 0,-2 0 1 16,-2-2-2-16,0-1 1 0,-6 0 7 16,-3-1 7-16,-6-1-1 0,-3-1 0 15,-1-2 1-15,-4-2 4 0,-1 0-2 0,-3-2-4 16,2-1-1-16,2-1-7 0,4-1-1 15,6 0-1-15,7 0 1 0,4 0-2 16,2 0-3-16,0 0-22 0,0-1-34 16,14-3-14-16,-3-4 9 0,4-2-135 15,4-6-50-15</inkml:trace>
  <inkml:trace contextRef="#ctx0" brushRef="#br0" timeOffset="12913">9490 561 23 0,'0'0'128'16,"0"0"-79"-16,0 0-23 0,2 0 7 15,-1 0 17-15,3 0-8 0,-2 0-5 16,4 0-5-16,0 0-3 0,1 0-5 16,5-4 6-16,-1-6-1 0,1 2-5 0,-3-3-7 15,3 0 0-15,-3-3 2 0,-1 1-7 16,-1 1 1-16,-1-3-1 15,0-1-4-15,-4 1-1 0,-2 3 0 16,0 1-2-16,-2 1 4 0,-6 3-1 0,-1 3 0 16,-7 4-8-16,1 0 4 0,-2 2-9 15,-2 8 3-15,2 6 0 0,3 3 0 16,1 6-1-16,2 2 0 0,-1 3 3 15,6-2 0-15,4-4 1 0,2 1-5 16,2-3 1-16,12-3 2 0,1-4-1 0,6-7 0 16,2-5 2-16,4-3 3 15,3-1-2-15,-1-11-5 0,3-4 2 0,-3-5-2 16,-2-1 4-16,-3 1-1 15,1 0 1-15,-6 3 1 0,-4 2 2 0,-3 3-1 16,-4 3-1-16,-5 4 7 0,-3 0 3 16,0 6-2-16,0-4 6 0,0 4-6 15,0 0-2-15,-2 0-2 0,-3 4-7 16,-5 7-5-16,-1 4 1 0,1 0 6 15,3 1-1-15,3-4 0 0,2 1-3 16,0-4 0-16,2-1 1 0,0-1 1 0,2-3 0 16,9-2 0-16,6 1 3 0,8-3 4 15,4-3-4-15,3-7-1 0,-1-2-12 16,-6-1 6-16,-6 3 1 15,-4 4 2-15,-4-1-4 0,-7 4 3 0,0 2 3 16,-4 1 0-16,0 0 3 0,0 0 1 16,0 0-3-16,0 0-5 0,0 3-3 15,0 2-9-15,0 5 9 0,0 1 10 16,0-1 0-16,0 0-1 0,0 0-2 15,4 1-1-15,5-3-3 0,-1-3 8 0,0-1-3 16,-1-4-6-16,5 0-5 0,3-2 1 16,2-11-18-16,-3-3-28 0,1-2-26 15,-4-2-38-15,-1-1-41 0,-4-1 50 16,-3-2 76-16,3-3 17 0</inkml:trace>
  <inkml:trace contextRef="#ctx0" brushRef="#br0" timeOffset="13709">10150 233 2 0,'6'-41'0'0,"-3"3"8"0,3 10 61 15,-6 9 30-15,2 9 12 0,-2 6-37 16,2 4-23-16,-2 0-10 0,0 0-14 0,0 0-5 15,0 0-12-15,0 3-6 0,0 8-8 16,0 5 11-16,0 1 2 0,0 4-7 16,0 2 0-16,0 4 0 0,0 2 1 15,0 3 4-15,0 3 2 0,0 0 6 16,0-3-15-16,0 2 7 0,0-2-1 15,0-1-5-15,0 0 0 0,0-4 2 16,2-4 1-16,-2-4-2 0,0-6-2 16,2-7 2-16,-2-2-2 0,0-4 2 15,2 0 6-15,-2 0 7 0,0-2 4 0,0-8-18 16,0-4-20-16,2-2 4 0,1-1 5 15,-1 4 2-15,4-2-4 0,2 5 6 16,-1 0 5-16,3 3-4 0,-3 5-1 16,1 0 2-16,0 2-3 0,-3 0 4 15,5 0-1-15,0 2 4 0,-3 2-1 0,8 2 0 16,3 1 1-16,4-4 2 15,3-1-1-15,6-2 1 0,-4 0-2 16,3 0 2-16,1-4-1 0,-7-5 5 16,-1 0 0-16,-7-1-1 0,-5 2 0 0,-5 0 0 15,-6-1 4-15,0 2 2 0,-10 0-7 16,-1 1-2-16,-6 4 4 0,1 2-6 15,-3 0-4-15,4 2-2 0,0 11 4 16,-1 0-3-16,7 4-1 0,3 1-3 16,4 1-4-16,2 1 1 0,0-1-4 15,0 0-1-15,12-4-3 0,3-4-3 0,2 0 10 16,8-2 0-16,5-2 6 15,7-5 24-15,-3-2-10 0,2 0-27 16,-1-5 17-16,1-6 6 0,-4-2-3 16,-5-3 0-16,-4 0 1 0,-4 0 1 0,-9-1 2 15,-9 2-2-15,-1-1 4 0,0 3 3 16,-5 1-4-16,-3 3 5 0,-3 4 8 15,-3 0-2-15,1 3-7 0,2 2-9 16,1 0-1-16,0 3-4 0,1 9-1 16,3 2 2-16,0 1 2 0,5 0 0 0,1 3 3 15,0-4-3-15,0-1 0 0,5-1 4 16,3-5-1-16,1-1 6 15,3-3 0-15,3-3 1 0,0 0 3 16,6-13-1-16,-2-9 0 0,-1-3-4 0,-1-3 1 16,-4-3-9-16,1-2 3 0,-3-2 2 15,-1-3-1-15,3-4-1 0,-5-4-6 16,-1-3 8-16,-3 2-14 0,0 4 11 15,0 13 0-15,-2 13 2 0,-1 12 26 16,-1 5 6-16,0 0 0 0,-7 12-31 0,-8 10-8 16,-1 10 3-16,3 10 13 0,1 2 0 15,11 5-6-15,1 2-5 16,11-3 8-16,20-5-18 0,12-4-32 15,9-10-24-15,9-11-62 0,4-7-263 0</inkml:trace>
  <inkml:trace contextRef="#ctx0" brushRef="#br0" timeOffset="14377">11508 345 1 0,'2'3'5'16,"0"-1"-3"-16,0-1 0 0,-2 0 80 15,0-1-16-15,0 0 0 0,0 0-6 16,2 0 3-16,-2 0-1 0,0 0-12 16,0 0-12-16,0 0-3 0,0 0-1 15,0 0-6-15,0 1-8 0,0-1-1 0,0 0 1 16,0 0-1-16,0 0-2 0,0 2 0 15,0-1 0-15,0 1-5 0,0-2 1 16,0 3-2-16,0 4-3 0,0 3-1 16,0 2 6-16,0 3-3 0,0 0-3 15,0 0-3-15,0 2-1 0,-2-2-2 16,0-2 1-16,0-1-3 0,2-4 0 15,0-1 1-15,0-1-3 0,0-4-10 16,0 0-8-16,0 0-9 0,4-2-11 16,11 0-3-16,3-2-6 0,1-12-42 0,-2-2-79 15,-2-3-103-15,-3-2 234 0</inkml:trace>
  <inkml:trace contextRef="#ctx0" brushRef="#br0" timeOffset="14686">11713 291 76 0,'5'0'68'0,"-1"0"138"0,-2 0-168 15,0 0-5-15,-2 0 23 16,2 0 5-16,0 0-17 0,-2 7-27 15,4 1 6-15,-1 2 9 0,3 0-12 16,-2 2-8-16,2-2-8 0,1 0 1 0,-5-2-1 16,6 0-5-16,-4-1 4 0,-1-1 0 15,5-3-2-15,0 0-2 0,-1 0 2 16,9-3 5-16,-5 0-1 0,6 0-3 15,2-3-3-15,-2-3 2 0,-1 0-1 16,-1 2-1-16,-5 0 1 0,-3 2 1 0,-1 1-1 16,-4 1-1-16,-2 0 1 0,0 0 7 15,0 0-2-15,0 0 0 16,0 2 0-16,0 5 2 0,0 1-6 15,0 2 8-15,2 0-4 0,3 1-5 16,1-1 0-16,0 0 0 0,7 0-11 0,3 0-4 16,6-3-23-16,1-5-39 0,2-2-48 15,-2-1-294-15</inkml:trace>
</inkml:ink>
</file>

<file path=ppt/ink/ink26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3:07.02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0 653 162 0,'0'0'105'0,"0"0"-39"0,0 0-19 16,0 0-8-16,0 0 4 0,0 0-12 0,0 0-6 15,0 0-8-15,0 0-2 16,0 0 0-16,0 0-7 0,0 0 2 16,0 0 4-16,0 0-4 0,0 0 1 15,0 0-1-15,0 0 2 0,0 0-3 0,0 0-2 16,0 0-1-16,0 0 4 0,0 0-4 15,2 0 0-15,0 0 1 0,2 0 3 16,3-13 5-16,5-7-7 0,5-6-2 16,4-5-5-16,2-5 1 0,3-5 1 15,3-8-1-15,5-9 1 0,3-5-3 0,1-3-1 16,2 6-11-16,-4 5 18 0,-5 13-5 15,-5 9-4-15,-5 11 4 16,-5 5 0-16,-7 5-1 0,-3 8-1 16,-6-1 3-16,2 5-2 0,-2 0 0 0,0 0-1 15,0 0-5-15,4 5-3 0,-1 8 3 16,5 2 9-16,2 4 0 0,-3 5 0 15,-1 5-2-15,0 4-1 0,-3 4-1 16,3 3 2-16,-2-1 0 0,4 1-2 16,-3 0 1-16,3-4 12 0,0-3-17 0,-1-3 2 15,1-3 3-15,-2-3 0 0,-1 0 0 16,-1-3-1-16,0-3 1 0,0-2 2 15,0-4-3-15,-2-3 1 16,-1-2 0-16,-1 0 2 0,2-3-3 16,0 1 0-16,-2-3 1 0,2 0-5 0,-2 0-1 15,0 1-4-15,0-1-2 0,0-2-6 16,0 0-10-16,0 0-6 0,0 0-1 15,-4 2-12-15,-5-2-20 0,-6 0-89 16,-1 0-103-16,-5-10 209 0</inkml:trace>
  <inkml:trace contextRef="#ctx0" brushRef="#br0" timeOffset="224">212 341 295 0,'21'0'118'16,"0"0"-68"-16,5 0 12 0,7 0-16 15,-1 0-4-15,5 3-1 0,-1 3-8 16,-2-1-10-16,0 0-6 0,-5 1-9 0,-2-1-3 16,-6 0-3-16,-4-1-1 0,-6 2-1 15,-1 0-1-15,-1 1-8 0,-1-1-13 16,2 4-15-16,-3-3-30 0,1 2-21 15,0-7-29-15,-1-2-153 0,5 0 164 16</inkml:trace>
  <inkml:trace contextRef="#ctx0" brushRef="#br0" timeOffset="616">1131 100 37 0,'0'-7'365'0,"-2"-3"-319"0,-7 0-9 0,-4 1 15 15,-3 3-6-15,-3 0-17 0,-4 5-5 16,0 1-6-16,-3 0 1 0,-5 6-6 16,1 7 1-16,3 2 3 0,2 4-3 15,2 2-2-15,8 3-11 0,4 2-3 16,7 3-1-16,4 2 0 0,0 2 1 0,7 2 1 15,9-2 0-15,5-1 12 0,3-5-18 16,3 0 6-16,4 1-1 0,1-4 2 16,1 1 0-16,-3-3 0 0,-5-2-2 15,-2-2 3-15,-6-2-1 0,-6-5-3 16,-5-2 0-16,-4-5 0 0,-2 0 2 0,-2 3 1 15,-7 2 6-15,-11-1 4 16,0-1-3-16,-7-1-3 0,-2-2-1 16,-1 1 0-16,-3-1-2 0,1 0-2 15,1-1 1-15,6 1-2 0,8-2-1 16,6-2-12-16,7 0-7 0,2 0-18 0,2 0-24 15,0-3-29-15,0-7-103 0,0-2-58 16</inkml:trace>
  <inkml:trace contextRef="#ctx0" brushRef="#br0" timeOffset="960">1794 194 3 0,'0'-3'410'0,"0"-2"-353"16,-8 1-17-16,-4-1 11 0,3 2-4 15,-3-1 1-15,-3 3-16 0,-4 1-9 0,-4 0-5 16,-4 2-4-16,-1 11-3 0,-1 5 4 15,-1 1 4-15,3 4-8 16,0 4 3-16,2 2-4 0,3 3-2 16,2 0 10-16,9-2-16 0,2 0-4 0,5-4 1 15,4 3-3-15,5-3 4 0,11 1 0 16,7-1 0-16,11-6-1 0,8-6-1 15,11-6-6-15,10-6-8 0,6-2-8 16,3 0 10-16,3-10-29 0,-6-1-33 16,-3-1-15-16,-8-3-16 0,-7 1-289 0,-5-4 358 15</inkml:trace>
  <inkml:trace contextRef="#ctx0" brushRef="#br0" timeOffset="1424">2219 112 49 0,'-4'3'-34'0,"0"-1"270"16,2-1-164-16,1 0-16 0,-1-1 12 15,2 0-8-15,0 0-10 0,0 0-22 16,0 0-3-16,0 0-16 0,2 0-5 15,1 0-7-15,9 1-3 0,1 0 13 16,8 2 19-16,8-3-4 0,3 0-8 16,4 0-3-16,1 0-3 0,3-5 0 15,-2-1-3-15,-2-1-1 0,-1 0-3 16,-7 3 1-16,-3 0-1 0,-8 0 0 15,-5 3-2-15,-7 1-4 0,-3 0-6 0,-2-1-8 16,0 1-12-16,0 0-13 0,-7 0-10 16,-9-1-56-16,-3 0-265 0,-4-1 302 15</inkml:trace>
  <inkml:trace contextRef="#ctx0" brushRef="#br0" timeOffset="1676">2484 125 368 0,'4'8'118'15,"-2"5"-113"-15,2 5 45 0,-4 2 27 16,0 5-10-16,0 3-20 0,0 1-25 16,-6 5-7-16,4-1-1 0,-2 0 3 15,1-1-17-15,1-5 1 0,2 1 0 16,-2-2-2-16,-2 3 2 0,2-3-1 0,2-2 4 15,0-3-7-15,0-4 0 16,4-2-5-16,5-2-16 0,3-3-13 16,1-2 2-16,0-3 18 0,-1-4-37 15,-3-1-42-15,-1 0-8 0,-4-5-197 0,-4-2 214 16</inkml:trace>
  <inkml:trace contextRef="#ctx0" brushRef="#br0" timeOffset="1956">2271 651 526 0,'0'0'37'16,"0"0"-14"-16,0 0 18 0,0 0 5 16,7 0-24-16,7 2-27 0,5-1 1 15,5-1 16-15,11 0-4 0,5 0-4 0,2-5 1 16,2-4-3-16,5 0-8 0,-1 0-8 15,2 1-29-15,-3 0-24 16,1 1-1-16,-2-4-63 0,-4-2-144 16,2-1 162-16</inkml:trace>
  <inkml:trace contextRef="#ctx0" brushRef="#br0" timeOffset="2476">2984 74 0 0,'-6'3'4'16,"5"-2"230"-16,-3-1-157 0,0 2-39 16,2-2 11-16,-2 0-4 0,2 0 0 15,2 1-11-15,0-1-9 0,0 0-2 16,0 0 0-16,0 1 1 0,0-1 2 15,0 0-5-15,0 0-3 0,0 0-6 0,2 0-6 16,6 0-8-16,7 0-7 0,4 0 9 16,10 2 8-16,3-2 2 0,6 0-7 15,2 0 0-15,-1 0-1 0,-3-3-3 16,0 2 2-16,-2-2 0 0,-3 2 0 15,-2 1-2-15,-6 0 2 0,-6 0-1 16,-6 0 1-16,-5 0-1 0,-2 0-2 16,-4 0 3-16,0 0-1 0,0 0-1 15,0 0-9-15,-2 0-11 0,-6 0-12 16,-1 1-27-16,-7 4-21 0,-1-3-52 0,2-1-159 15,0-1 232-15</inkml:trace>
  <inkml:trace contextRef="#ctx0" brushRef="#br0" timeOffset="2713">3162 174 90 0,'-2'14'244'0,"2"0"-166"15,0 1-49-15,0 6 16 0,0-1 18 16,0 5 8-16,0 4-34 0,0 0-14 0,4 3 12 15,-1-2-27-15,-3-1-7 0,0-4 4 16,0 0-3-16,2 1 2 0,0 2-4 16,-2-2 1-16,2-3 2 0,-2-5-4 15,2-5-22-15,0 2-1 0,4-5-18 16,-1-1-23-16,5-6-19 0,-1-3-41 0,-3 0-172 15,0-3 239-15</inkml:trace>
  <inkml:trace contextRef="#ctx0" brushRef="#br0" timeOffset="3013">2866 691 274 0,'0'3'173'15,"0"-2"-173"-15,0 2 3 0,0-1 36 16,9 4 7-16,9-2-17 0,8 1 8 15,7-4-4-15,5-1-7 0,6 0-15 16,3-5-5-16,1-4-4 0,0 2 0 16,5 0 0-16,-3 1-3 0,5 2-1 0,1 2 2 15,-5 2-2-15,1-1-26 0,-3-1-52 16,-5-3-54-16,-10 0-253 0</inkml:trace>
</inkml:ink>
</file>

<file path=ppt/ink/ink26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5:39.46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0 559 226 0,'0'0'105'0,"0"0"-67"16,0 0 2-16,2 0-7 0,6-5 3 15,7-6 1-15,6-9-8 0,6-3-2 16,-1-5-8-16,1-2-5 0,-2 0 2 16,2-5-5-16,-1-2 3 0,3-6-4 0,-2-4-4 15,-3-3-2-15,-1 1 0 0,-5 3 1 16,-3 6-6-16,-6 11 5 15,-3 11-1-15,-2 6 2 0,-2 7 6 16,-2 4 3-16,0 1 0 0,0 0-11 0,0 0-1 16,0 0-3-16,0 10-4 0,0 10-6 15,0 12 7-15,0 8 7 0,-6 7-4 16,4 4 0-16,-2 3-1 0,4-1-2 15,-2-1 2-15,0-4 0 0,-1-4-3 16,1-7-3-16,-4-6 1 0,0-7 1 0,-1-6 0 16,-3-3 5-16,-1-6 1 0,-5-3-3 15,-1-3 1-15,2-3 1 0,-4 0 1 16,2-11 0-16,0-6-3 15,1-2 3-15,3-7-7 0,2-1 4 0,3-5 0 16,6 0 0-16,2 2 0 0,0 5 0 16,10 8 3-16,5 2-2 0,2 8 4 15,4 3-3-15,8 4 2 0,3 0 2 16,2 0-1-16,4 0-2 0,-1 8 1 15,1 1-2-15,-6 0 2 0,-1-3-1 0,-2 3-3 16,-5-4-4-16,-1 0-23 0,-2-2-36 16,0-3-16-16,0 0-74 0,-2-13-108 15</inkml:trace>
</inkml:ink>
</file>

<file path=ppt/ink/ink26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5:35.95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2 244 127 0,'0'-3'52'0,"0"1"-10"16,0-1 11-16,0 0-2 15,0 0-3-15,0 1-8 0,0 0-11 16,0 1-4-16,0-2 1 0,0 1-2 0,0 1-3 15,0 0 0-15,0 1 2 0,0 0 1 16,0 0-5-16,0 0-3 0,0 0-4 16,0 0-3-16,0 0-4 0,-2 0-4 15,2 0-2-15,0 10-4 0,0 9 4 16,0 8 4-16,0 6-2 0,2 4-1 0,5 4 1 15,3 5-1-15,-1 0-2 0,5 0 4 16,-3-4-1-16,2-6-1 16,5-7 0-16,-3-7 1 0,4-7-1 15,0-5-1-15,-2-5 1 0,-1-5 4 0,3 0-2 16,2-14-3-16,-2-8 4 0,4-6 1 15,-2-9-2-15,-2-1-1 0,0-3 1 16,-2-1-1-16,0 1 1 0,-4 0-1 16,-3 0-1-16,-2-1 2 0,-3-1 1 15,1-1-3-15,-4 0 1 0,2 5-2 0,0 7-1 16,-3 12-4-16,1 10 2 0,-2 7-1 15,0 3-1-15,0 0-15 0,2 9-24 16,2 8 38-16,2 6 4 16,0 6-33-16,1 1-23 0,1 0-27 0,-1-1-59 15</inkml:trace>
  <inkml:trace contextRef="#ctx0" brushRef="#br0" timeOffset="720">597 497 110 0,'4'0'78'0,"3"-6"-26"16,1-3 24-16,2 2-15 0,-3-4-9 15,3-3-14-15,1 0-5 16,1-1 0-16,-3-1-11 0,1 0-4 0,-5-3 1 16,-1 4-3-16,0-1-4 0,-4 6-4 15,0 0 5-15,-2 3-4 0,-7 4-1 16,-1 3-5-16,-5 0-2 0,-2 5-2 15,-4 13 0-15,2 4-2 0,-2 8 2 16,3 4 0-16,1 1 0 0,4 4 0 0,9-1 2 16,2-5-2-16,2-2 0 0,6-4 0 15,9-5 1-15,8-2 1 0,2-4 1 16,3-5-1-16,5-3 4 0,-4-8-3 15,5 0 0-15,-2-5 0 0,3-10 1 16,-5-1-1-16,3-5-2 0,-5 2 1 16,-1 2 1-16,-6 0-2 0,-6 5 2 15,-3 2 1-15,-7 5-2 0,-1 2 1 16,-4 2-2-16,0 1 0 0,0 0-1 15,0 6-1-15,0 6 3 0,0 3 0 0,0 4 1 16,0 0-2-16,-4-1-1 0,1-1-2 16,1-3 1-16,2-2 2 0,0-4-4 15,0-3 3-15,0-5-4 0,0 0 4 16,0 0 1-16,0-7 3 0,0-6-5 15,0-5 0-15,0-1-1 0,5-3 2 0,3-1 1 16,2 1 0-16,1 1 0 16,0 3-1-16,1 4 1 0,-1 4 0 15,3 1-4-15,-1 7 3 0,-3 2 0 16,3 0 1-16,-3 1-3 0,-1 9 5 0,2 3-1 15,-1 2-1-15,0 0 0 0,-1 1-1 16,3-1 2-16,-3 1-1 0,4-3-2 16,-3-1-9-16,3-2-15 0,-1-6-16 15,1-1-22-15,-3-3-13 0,-1 0-81 16,-7-7-95-16</inkml:trace>
  <inkml:trace contextRef="#ctx0" brushRef="#br0" timeOffset="894">1253 521 246 0,'2'0'104'0,"-2"0"-64"0,0 0 9 16,2 3-5-16,0 6-1 0,4 2-8 15,-2 0-15-15,3 4-5 0,-1-1-6 16,2 1-4-16,5-2 1 0,-2 2-5 16,5-5 0-16,3-2 0 0,2-3-5 15,2-4-13-15,1-1-10 0,5 0-28 0,2-11-12 16,-3-5-35-16,1 0-32 0,-2-2-20 15</inkml:trace>
  <inkml:trace contextRef="#ctx0" brushRef="#br0" timeOffset="1029">1616 538 49 0,'0'-4'170'0,"0"4"-61"0,0 0-21 15,-8 5-38-15,-3 11-25 0,-4 9 3 0,-3 7 9 16,-1 6-7-16,-2 4-6 0,0 6-2 15,-2 3-2-15,2-1-2 0,2 3 2 16,4-3-12-16,4-4-8 0,5-2 2 16,6-5-3-16,0-5-5 0,8-6-19 15,11-7-25-15,5-8-54 0,3-13-176 0</inkml:trace>
  <inkml:trace contextRef="#ctx0" brushRef="#br0" timeOffset="2425">2167 624 132 0,'0'0'169'0,"2"0"-122"16,0 0-3-16,2-2-2 0,4-8-10 16,1-2-11-16,3-1 0 0,-1 0 2 15,0-2-2-15,1-3-1 0,1-1-4 16,-1-4-2-16,1-5-1 0,0 1-4 15,-3-8 0-15,3-5-6 0,-7-2 0 0,-2-8 2 16,-2-1-3-16,0-1-3 0,-2 4-4 16,0 8 6-16,0 9-1 0,0 10 2 15,-4 8 0-15,2 3 0 0,-2 4 3 16,2 3 4-16,2 2-2 0,0 1-1 15,-2 0-5-15,0 0-3 0,-1 14-7 0,-1 5 6 16,-2 10 3-16,2 7-3 16,0 7 1-16,4 7 3 0,0 5-1 15,0 6-5-15,2 2 1 0,6 3-1 16,-6 5 3-16,2 6-2 0,-2 4 3 15,-2 5 2-15,0-1-1 0,0-2-1 0,-2-4 2 16,-8-6 0-16,-3-5 1 0,3-10-1 16,-3-9-1-16,-2-10 6 0,3-8-1 15,-1-7 3-15,3-5-1 0,-1-7 3 16,1-6 0-16,1-4 2 0,1-2 0 15,0 0-2-15,-1-8-7 0,1-8 0 0,1-5-2 16,1-4-1-16,6-6-2 16,0-5-1-16,2-6-6 0,9-5-3 15,6 1-3-15,3-2-4 0,2 5 1 16,3 7 3-16,0 5 4 0,0 6 2 0,0 5-3 15,-2 3 5-15,-4 3-5 0,-2 3 3 16,-2 1-1-16,0 0 2 0,1-2-1 16,-1 2 3-16,0-3 0 0,2-1 2 15,-3-2 0-15,-3 0 1 0,4-2 1 16,-5 1 4-16,-1-1-1 0,3 2-1 0,-6 1 2 15,-4 2 2-15,1 3 7 0,-3 2 7 16,0 5 0-16,0-1 0 16,0 4-1-16,0 0-3 0,0 0-2 15,0 0-3-15,0 0-9 0,0 10-2 0,-5 9-6 16,-1 7 8-16,2 0-1 0,2 1 0 15,2-2-2-15,0-4 4 0,4-6-2 16,6-2-2-16,1-4 2 0,2-3 0 16,5-6 0-16,1 0 1 0,0-3-1 15,4-12 1-15,-4-1 0 0,2-4-2 0,-4 1 1 16,-4-1 4-16,2 0-2 0,-5 1-1 15,1 1 1-15,-5 4 1 0,0 1 2 16,-2 3-4-16,0 1 6 16,-3 3-1-16,-1 4-2 0,0 1-3 0,0 1 3 15,0 0-1-15,0 0-7 0,0 3-4 16,0 9-1-16,6 4 14 0,-4 3 0 15,-2-1-5-15,4-1 1 0,-2-3 3 16,0-1-4-16,0-5 0 0,1-1-1 16,1-5 2-16,-2-1-7 0,4-1 0 0,0-1 7 15,3-11 0-15,1-6-5 0,3 0-3 16,0-3-1-16,3 1 6 15,-1-1-8-15,2 1-3 0,2 3 1 0,-4 1 6 16,3 4 2-16,-9 4 3 0,-3 3 1 16,0 4 2-16,-4 1-1 0,-2 0 0 15,0 0 3-15,0 0 5 0,0 0-3 16,0 0 0-16,0 0-1 0,0 0 2 15,0 0-5-15,0 0-3 0,0-2 1 16,0 2 0-16,0-2 0 0,1 2 3 16,9 0 1-16,-2 0-2 0,3 5 0 0,1 1-2 15,1 3 2-15,4 1 0 0,-2 1-1 16,1 2-1-16,-3 1 2 0,-2 1 0 15,-1 0-2-15,-4 1 1 0,-4 0 2 16,-2 2 0-16,0 0 2 0,-8 0 2 16,-4 1 2-16,-1-1 6 0,-4-1-5 15,2-2 0-15,-1-2 3 0,5-3-7 16,1-2-2-16,5-2-2 0,-1-3 1 15,6-1-1-15,0-2-2 0,0 0-3 16,0 0-8-16,8-2-12 0,7-11 6 0,4-4-6 16,8-6-21-16,-3-1-56 0,-1-1-70 15,-2-7-2-15</inkml:trace>
  <inkml:trace contextRef="#ctx0" brushRef="#br0" timeOffset="2668">3316 190 8 0,'0'-28'245'0,"0"7"-180"0,0 3 7 15,0 6-14-15,-2 3-15 0,2 3-2 16,0 3-4-16,0 3-16 0,0 0-14 15,0 9-15-15,0 17-10 0,0 11 25 0,0 11-5 16,0 6 0-16,0 6-1 0,-2-2 2 16,-4 0-2-16,-1-4 1 0,1-5-1 15,4-7-1-15,-2-6 0 0,1-7 6 16,3-7 2-16,0-6 3 0,0-5-7 15,0-7-2-15,3-1 1 0,5-1 1 0,3-2 3 16,7 0 1-16,5-3-4 16,-1-6-2-16,3-1-14 0,0 1-9 15,4 1-11-15,5-1-34 0,4-2 1 16,2 0-167-16</inkml:trace>
</inkml:ink>
</file>

<file path=ppt/ink/ink26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5:47.93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185 17 4 0,'5'0'3'0,"1"0"71"0,-4 0-15 16,0 0-1-16,0 0-10 0,0 0-30 15,0 0 20-15,3-5 2 0,-3 1-12 16,0 1-4-16,2 1-4 0,-2 1 2 0,0 1-10 16,-2 0 5-16,0 0 10 15,0 0-5-15,0 0-6 0,0 0-5 16,0 0-5-16,0 0-2 0,0 0-2 15,0 0 2-15,0 0-3 0,0 0-1 0,0 0 1 16,0 0 5-16,0 0 6 0,0 0 5 16,0 0-3-16,-8 0 3 0,-7-1-19 15,-2 1-1-15,-4 0 1 0,2 5 3 16,-4 4 0-16,2 1-1 0,2 0 1 15,-2 3-1-15,4-1 3 0,3-2 0 16,5 1-3-16,3-3 0 0,0 2-3 0,6 1 0 16,0 3-1-16,6 1 2 15,7 0 1-15,6 1 0 0,8 0 2 16,2 0 1-16,5-1 0 0,4 2-2 15,0-3 0-15,-3 2 2 0,-3 0-1 0,-1 0-2 16,-8 1 0-16,-4-2 2 0,-4 1 2 16,-7-4-5-16,-3-2 2 0,-5 1 1 15,0-1 2-15,-5 1 1 0,-9 0 2 16,-3 0-1-16,-6-2 0 0,0 0-3 15,-5 0 2-15,-3-1-1 0,1 0 0 0,-3-2-2 16,3 2 1-16,-1-2-2 0,4-1 2 16,-1-1 0-16,5-1-2 15,6 1 0-15,5-3 0 0,6 0-1 16,5-1-1-16,1 1-4 0,0 3-16 0,0 2-26 15,7 3 7-15,7-1-35 0,1-3-51 16,2-5-158-16</inkml:trace>
  <inkml:trace contextRef="#ctx0" brushRef="#br0" timeOffset="420">753 131 3 0,'4'-1'-3'0,"0"0"203"16,-4-1-98-16,0-1-39 0,0-1-16 16,0 0-10-16,0 0 9 0,0 0-13 0,0 1-6 15,-2-1-5-15,-4-2-2 0,-1 3-5 16,-5-2 0-16,1 4-2 0,-5 1 2 15,-8 0-4-15,-3 4-5 0,-2 11-3 16,-5 3 4-16,2 4 1 0,3 2-1 16,4-1 0-16,2 3-1 0,10 0-6 15,3 1-1-15,10 3 1 0,0-3-1 0,0 2-1 16,12-4 0-16,7 0 2 0,8-5 1 15,7-3 1-15,8-5 0 16,6-5-2-16,3-4-7 0,4-2-11 16,1-1-6-16,1 0-15 0,-4-3-18 0,-1-8-38 15,-6-7-91-15</inkml:trace>
  <inkml:trace contextRef="#ctx0" brushRef="#br0" timeOffset="774">1263 117 50 0,'-17'4'-2'0,"-1"-2"204"16,5-2-133-16,0 0-14 0,3 0 10 15,8 0-9-15,2 0-12 0,0 0-6 16,0 0-19-16,0 0-12 0,0 0-3 15,0 0-6-15,8 0-5 0,3 0-1 16,8 0 16-16,4 0 0 0,2-3-4 16,2 1-3-16,-2 0-1 0,3 1 2 15,-3 1-2-15,0 0-1 0,-8 0 0 16,-2 0-5-16,-3 0-14 0,-5 0-15 15,-3 0-23-15,-4 0-42 0,0 0-92 0</inkml:trace>
  <inkml:trace contextRef="#ctx0" brushRef="#br0" timeOffset="1008">1339 102 188 0,'2'5'238'15,"-2"0"-215"-15,0 1-8 0,0 4 52 16,0 4-9-16,0 1-32 0,0 2 3 0,0 3-11 15,0 3-11-15,0 1-4 0,0 3 2 16,0 0-4-16,0 1 0 0,0-1 0 16,0 1 0-16,0-1-2 0,4 1-5 15,3-1 0-15,-1-7-6 0,2 1-17 16,-2-5 11-16,-3-4-10 0,3-2-28 15,-6-7-27-15,0-1-41 0,0-2-91 16</inkml:trace>
  <inkml:trace contextRef="#ctx0" brushRef="#br0" timeOffset="1189">1160 528 67 0,'7'3'236'0,"3"-3"-171"0,1 1-4 15,8 0 10-15,2-1-22 0,8 0-11 16,3-2-14-16,5-6-10 0,1 2-6 0,2-1-5 15,2-1-2-15,-2 1-2 16,2-2-12-16,0 0-20 0,-2-2-25 16,-6-2-67-16,-7-3-169 0</inkml:trace>
  <inkml:trace contextRef="#ctx0" brushRef="#br0" timeOffset="1481">1795 97 39 0,'-8'4'50'15,"3"-4"162"-15,1 0-154 0,2 1 4 16,2-1-9-16,0 0 1 0,0 0-20 15,0 0-26-15,0 0-6 0,6 0-3 16,7 1-1-16,4 0 21 0,6-1-3 16,2 0-7-16,6 0-3 0,-3 0 0 0,-1 0-2 15,-2 0-3-15,-6 0-1 0,-2 0-2 16,-4 0-10-16,1 0-10 0,-3 0-24 15,-3 0-15-15,-4 0-32 16,-4 0-46-16,0-2-39 0</inkml:trace>
  <inkml:trace contextRef="#ctx0" brushRef="#br0" timeOffset="1726">1957 43 116 0,'0'3'95'15,"2"-2"71"-15,-2-1-132 0,0 1 7 16,0 2 9-16,0 3-13 0,0 7-32 15,0 6 17-15,0 5-2 16,-2 4 10-16,-2 2-23 0,1 1-8 0,-1 3 6 16,2 0-5-16,0 2-2 0,0 0 4 15,0-2-1-15,2-1-2 0,0-4-4 16,0-2-6-16,2-3-3 0,4-1-18 15,-2-4-4-15,-1-3 7 0,1 0-18 16,-4-4-37-16,0-4-45 0,0-5-96 0</inkml:trace>
  <inkml:trace contextRef="#ctx0" brushRef="#br0" timeOffset="1884">1768 566 61 0,'4'0'245'0,"2"0"-169"15,-2 0-39-15,5 0 0 0,7 0 16 16,6 0-14-16,7 0-25 0,2 0-10 15,3 0-2-15,4-2-1 0,8 1 2 0,5 0-7 16,9-1-25-16,6-3-17 0,9-3-115 16</inkml:trace>
</inkml:ink>
</file>

<file path=ppt/ink/ink26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5:50.63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0 141 0 0,'4'-5'6'0,"0"0"204"16,-1 0-125-16,-3 2-22 0,0 1 5 16,2 2-12-16,-2 0-3 0,0 0-17 15,0 0-14-15,0 0-6 0,0 0-6 0,0 2-6 16,0 7-6-16,0 4-6 0,0 6 13 15,0 3 0-15,0-2-2 16,4 0-4-16,4-3 0 0,1 0 3 16,5-3-1-16,1-3 1 0,6-3-2 0,2-3 5 15,2-3-2-15,1-2-1 0,-1 0-2 16,-6 0-1-16,0-2-2 0,-5-1-1 15,-3-2 2-15,-3 0-1 0,-2 0 1 16,1 2 0-16,-1-1 1 0,-2 1 2 16,0 0-1-16,-3 0 0 0,-1 2-1 0,2 1 1 15,0 0-4-15,2 0-7 0,0 4-2 16,2 6 12-16,5 1 0 0,2 2-6 15,5-3 0-15,1-2 5 16,0-2-2-16,2-3 2 0,-2-3-3 0,0 0 6 16,-4 0 0-16,0-9 0 0,-1 0 1 15,-5-3 0-15,-1-1 1 0,-2-1 0 16,-2-2 1-16,-3 3 5 0,-1-3 5 15,0-1-4-15,0 2-8 0,-5 1 5 16,-3-1-3-16,4 3-4 0,-1 1-1 0,5 0 1 16,0 2-3-16,0 3-4 0,3 0-19 15,9 3-19-15,5 3-14 0,2 0-35 16,0 0-85-16</inkml:trace>
  <inkml:trace contextRef="#ctx0" brushRef="#br0" timeOffset="556">878 39 8 0,'0'-6'155'0,"-2"-1"-17"0,-6 0-99 0,-1 1 6 16,-3 0-4-16,1 2-4 0,-4 1-7 16,-1 3-9-16,1 0 3 0,-2 0 0 15,-2 7-6-15,0 8-4 0,-4 5-5 16,4 2 8-16,3 1 1 0,7 2-8 15,3-1-9-15,6 1-2 0,4-2 1 16,11-4 0-16,8-2 0 0,8-5 1 16,1-6 4-16,6-5-6 0,2-1-6 15,0-1-11-15,0-10 6 0,-7 0 1 16,-6-5-38-16,-10 1 12 0,-8 1 11 15,-3 1-5-15,-6 1-15 0,0 5-7 0,-4 1 22 16,-5 5 20-16,-7 1 13 0,7 0 3 16,-4 4 0-16,3 4 3 0,2 1-7 15,6 2-2-15,2-3 0 0,0-1 0 16,0-1-2-16,2-3 2 0,10 2 7 15,1-5 3-15,6 0 10 0,8 0 6 16,-2-7 7-16,5-3-26 0,-5-1-2 16,0-1 10-16,-6 1 2 0,-4 0-3 15,-3 3 0-15,-5 1 10 0,-5 4-5 16,-2 3 1-16,0 0 0 0,0 0-11 0,0 0-7 15,0 0-7-15,0 3-9 0,6 7-9 16,2 5 27-16,3 2-2 0,8 1-12 16,2 0-4-16,4 1 15 0,-2-1-1 15,0-1-3-15,-8-2 3 0,0 0 0 16,-5-1 2-16,-4-4-1 0,-5-5 5 0,-1-1 2 15,0-1 13-15,0 0 18 16,-17 2 3-16,-6 0-22 0,-3-3-8 16,-3 1-6-16,6 0-4 0,4-3 2 15,6 0-2-15,3 0-5 0,3 0-12 0,-1 1-18 16,8 4-38-16,-2-4-46 0,2-1-172 15</inkml:trace>
</inkml:ink>
</file>

<file path=ppt/ink/ink26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5:51.81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17 47 206 0,'-4'0'115'0,"0"0"-55"15,0-2 6-15,1 0-18 0,3-1 4 16,-2 2-4-16,2 0-12 0,0 1-17 0,0-1-12 16,9 1-8-16,12-1 5 0,10-2 1 15,13 0 1-15,7 1-3 0,8-3-4 16,4 2 2-16,0 0-2 0,-5 1 2 15,-11 0-1-15,-7 2-2 0,-13 0 4 16,-8 0-2-16,-9 0-2 0,-3 7-3 0,-1 1 3 16,-4 4 2-16,-2 3 2 0,-4 2 1 15,-9 4 2-15,-6 4 0 0,-2 4 0 16,-2 1-5-16,-4 4 4 15,2 0 2-15,-1 2-1 0,1 0 2 0,-2 2-1 16,6-5 1-16,6-2-3 0,5-6-7 16,4-3-1-16,5-3 4 0,1-3-2 15,0-2-2-15,1-2-19 0,13-3-5 16,3 0-24-16,2-3-25 0,8-6-52 15</inkml:trace>
</inkml:ink>
</file>

<file path=ppt/ink/ink26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5:52.61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120 44 151 0,'0'0'158'0,"0"0"-107"0,0 0-13 16,-2 2-7-16,-3 9-7 0,1 9 3 15,-4 9 4-15,-3 8-10 0,-1 3-3 16,1 7 3-16,0-1-11 0,-3 4-2 16,3-1 1-16,1-4-9 0,3-6 9 15,1-6 1-15,2-8-4 0,2-5-7 0,0-7 3 16,2-5-1-16,0-6 2 15,0-1-1-15,0-1 3 0,0 0 8 16,0 0 2-16,0 0-4 0,2-8 1 16,4-3-2-16,1-9-7 0,11-2-5 0,1-1 2 15,0 3-2-15,2 2 0 0,2 3-3 16,1 3 1-16,-1 2 1 0,4 6-2 15,-6 1 0-15,2 3 0 0,-4 0 1 16,-2 5 2-16,-2 6-11 0,1-1 4 16,-7 1 5-16,-3 2 1 0,-2-1 0 0,-2 0 0 15,-2-2 2-15,0 3 4 0,0-3-2 16,-6 0 0-16,-5 0 4 15,-1-2 2-15,-3 0 0 0,-2-2-4 16,-2 0 7-16,0 0 1 0,-1-1 0 0,5-1-4 16,2-2 2-16,1 0-7 0,7-2 0 15,-3 0-3-15,2 0 3 0,4 0-2 16,0 0-2-16,2 0-7 0,0 0-11 15,0 0-12-15,0 3-17 0,0 0-50 16,0-2-5-16,6-1-140 0</inkml:trace>
  <inkml:trace contextRef="#ctx0" brushRef="#br0" timeOffset="315">643 323 70 0,'4'0'310'0,"-4"0"-259"15,0 0-35-15,0 0 18 0,0 1 31 16,0 1-24-16,2 0-29 15,-2 5-10-15,0 6-3 0,0 5 11 0,0 5 4 16,-2 2 1-16,-2 1-7 0,0 0-6 16,-1 0-1-16,1-1 1 0,-2 0 0 15,4-3 1-15,-2-3-4 0,3-3-1 16,1-5-7-16,0-4-14 0,0-2-14 15,0-1-22-15,0-4-11 0,0 0-27 0,3-5-57 16,3-9-51-16</inkml:trace>
  <inkml:trace contextRef="#ctx0" brushRef="#br0" timeOffset="756">954 14 3 0,'2'-3'252'15,"0"0"-214"-15,-2 0-19 0,0 0 17 16,0 2 4-16,0 0 6 0,0 1-16 16,0 0-21-16,0 0-2 0,0 0-2 15,0 0 5-15,0 0-5 0,0 0 1 16,0 0-5-16,0 3-1 0,0 7 0 15,0 1 12-15,-2 5-1 0,-2 2-6 16,1 6 0-16,-1 5 18 0,-2 4-12 16,0 7-2-16,1 3-4 0,-3 2 1 15,0 1-4-15,3-1-2 0,1-3 3 0,-2-4-4 16,6-4 2-16,-2-6 0 0,2-10 0 15,0-7-1-15,0-6 0 0,0-4 1 16,0-1 2-16,0 0 8 0,0 0 2 16,4-6 5-16,5-9-10 0,3-5-14 15,5-4 4-15,6-1 0 0,2 0-4 0,-2 5 0 16,0 3 1-16,-4 5 1 15,0 5 3-15,0 4-5 0,-4 3 2 16,2 0 2-16,0 0 1 0,-1 0-2 16,1 7 3-16,0 3 1 0,0-1 1 0,0 4-9 15,1-4-23-15,-3 1-4 0,4 0-22 16,0-2-26-16,-4-4-66 0,-3-4-96 15</inkml:trace>
  <inkml:trace contextRef="#ctx0" brushRef="#br0" timeOffset="1322">658 114 465 0,'2'1'104'15,"2"0"-90"-15,-2-1-3 0,-2 0-5 16,0 0 13-16,2 0-16 0,8 1-13 15,5 1-4-15,6-2-50 0,-6-4-124 16</inkml:trace>
</inkml:ink>
</file>

<file path=ppt/ink/ink26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9:14.67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112 302 14 0,'2'-1'22'0,"-2"-2"148"16,0-3-108-16,0 2-2 0,0-2 2 0,0 1-11 16,0 2-7-16,0-1-10 0,0 3-6 15,0 0-3-15,0 1 0 0,0 0-9 16,0 0-6-16,0 0 1 0,0 0-5 15,0 2-5-15,0 10-2 0,0 7 10 16,0 5-3-16,0 6 0 0,-4 3-6 16,0 4 4-16,-2 3-2 0,0 3 1 0,-1-3-2 15,1 1 0-15,-5-3 1 0,1-5-4 16,2-4 4-16,-1-7-2 0,3-4 3 15,2-7-2-15,-1-2-1 16,3-6 1-16,2-3 3 0,0 0 4 0,-2-3 2 16,-4-12-8-16,2-5-1 0,0-8-1 0,4-5 0 15,-1-5-1-15,1-4 2 16,0-7-1-16,-2-5-1 0,0-5 2 15,2-4 0-15,0-3-1 0,0 4-1 16,0 4 0-16,11 9 2 0,6 9-4 0,2 13-1 16,4 6 5-16,4 8-3 0,0 4-1 15,-2 7-2-15,1 2 2 0,-1 5 4 16,-2 10-3-16,-2 5 0 0,-4 0 1 15,-2 4 2-15,-7-1-2 16,0 1-2-16,-6 1 0 0,-2 1 2 0,0 1-1 16,-4 0 0-16,-8 3-1 0,-3-3 5 0,0 0-2 15,0-3-1-15,1-4 1 16,7-5 2-16,3-3-2 0,2-4-3 15,2-1-1-15,0-3-1 0,6-1-4 16,5-1-4-16,6-2 4 0,6 0 3 0,4 0-1 16,0 0 1-16,3 0-4 0,-1 2-2 15,-5 3 1-15,1 2 1 0,-2 1 0 16,-6 1 2-16,1 1-1 0,-11 3 2 15,-5-3 2-15,-2 5 5 0,0-2 0 16,-6 1 2-16,-5 3 1 0,-4-1 0 0,-3 1 3 16,1-1 11-16,-6 0-3 15,6 1 0-15,-6 0-2 0,4 0-3 16,2-1 0-16,4-5-2 0,5-2-7 15,2-4 1-15,6 0-3 0,0 0-3 0,0-2-7 16,6 2-16-16,6-3-16 0,3-2-16 16,2 0-77-16,4-5-139 0</inkml:trace>
  <inkml:trace contextRef="#ctx0" brushRef="#br0" timeOffset="599">709 495 24 0,'0'0'259'0,"0"0"-182"16,0 0-15-16,0 0 3 0,0 0-10 16,-2 0-20-16,-4 3-17 0,2 7-6 15,1 1 5-15,1 3-2 0,-2 0-5 16,4 0-8-16,0-1 7 0,0-3-7 0,6-2 0 15,9-3-1-15,4 0 3 16,4-5 0-16,4 0-3 0,3-7-1 16,3-5-2-16,-1-1-7 0,-3 0-2 15,-5 0-2-15,-5 2-6 0,-7 4 0 0,-3 2 2 16,-5 4 3-16,-4 1 5 0,0 0 0 15,0 0 5-15,-2 6-1 0,-5 4-1 16,-1 2 6-16,0 0-3 0,3-1 2 16,5 0-1-16,0-1 0 0,0-4-2 15,0-2 0-15,9-2 3 0,5-2 2 0,1 0-1 16,6 0 0-16,0-12 7 0,4-4 4 15,-2-6-5-15,1-1-5 16,-1 0 10-16,0-8 1 0,-2-1-4 0,-4-1 0 16,-1-3 1-16,-7-4-4 15,-1 0 3-15,-4-6-4 0,-2 1 0 0,-2 5-3 16,0 3-1-16,0 9 0 0,0 9 5 15,0 8-3-15,0 5 10 0,0 6 0 16,0 0-11-16,0 11-8 0,-2 13 1 16,-6 7 9-16,4 6-3 0,-3 7 1 15,-1 0-4-15,0 0-2 0,3-1 2 0,1-6 2 16,0-7-4-16,4-6 2 0,0-7 4 15,0-6-1-15,0-5-1 16,0-2 1-16,0-2 2 0,8-2 7 16,-1 0 1-16,5 0 2 0,-1 0-4 0,2-7-2 15,1 3-7-15,-1-1 1 0,2 4 1 16,6 1-3-16,2 0-10 0,8 0-15 15,7 0-25-15,12 6-8 0,7-5-37 16,8-1-195-16</inkml:trace>
</inkml:ink>
</file>

<file path=ppt/ink/ink26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9:15.92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74 0 36 0,'0'-5'292'16,"0"2"-226"-16,0 3 3 0,0 0-12 15,0 0-7-15,0 11-18 0,0 9-25 16,-4 8 12-16,-1 10 0 0,-3 8-8 15,0 6-6-15,-1 2 0 0,-1 3 0 16,1-2-2-16,-1-3-1 0,4-6-2 16,3-8 2-16,1-8 2 0,2-11-6 15,0-8 1-15,0-7 3 0,0-3-2 16,0-1 0-16,4 0 0 0,7-10 6 15,0-7-2-15,7-5-3 0,-1-4 0 0,2 1 0 16,0-2 0-16,2 0-3 0,4 4 0 16,-2 1 0-16,5 4-4 0,-1 5 0 15,2 3 0-15,-3 9 2 0,-5 1-5 16,0 0-4-16,-4 11 6 0,-3 3 2 15,-5 4 2-15,-3 2-2 0,-4 1 0 16,-2 0 3-16,0 3 3 0,-4-2-2 16,-11-1 2-16,2-1 1 0,-5-3 0 15,-1 1 6-15,-2-1 7 0,-2-2-1 16,4-4 2-16,4-6-9 0,4 0-3 0,5-5 0 15,2 0-1-15,4 0-2 0,0 0-2 16,0-1-12-16,12-4-21 0,5-1-5 16,2-1-36-16,0-3-81 0</inkml:trace>
  <inkml:trace contextRef="#ctx0" brushRef="#br0" timeOffset="367">494 497 12 0,'0'0'168'0,"8"-5"-53"15,-1-5-84-15,8-4 31 0,1 0-17 0,3-5-11 16,4 0-6-16,3-2-1 0,3-4-3 15,2 1 0-15,-1-1-11 16,-5 2-4-16,-12 4-3 0,-1 2-1 16,-10 3 5-16,-2 3-2 0,0 5-1 0,-2 2 6 15,-12 4-4-15,-1 0-4 0,-4 7 1 16,2 6 3-16,-6 6-3 0,4 4-3 15,-2 4 1-15,4 3-1 0,0 2 0 16,-1 3-1-16,5 0 0 0,5-4 3 16,5-2-5-16,3-6-1 0,3-1 0 0,9-4 3 15,3-2-2-15,6-2-2 0,2-5-1 16,4-4-1-16,3-3-25 0,3-2-22 15,-1 0 7-15,2-2-12 16,-1-8-67-16,-3-4-200 0</inkml:trace>
  <inkml:trace contextRef="#ctx0" brushRef="#br0" timeOffset="595">1076 382 13 0,'4'-15'2'16,"-2"-1"250"-16,-2-1-205 0,0 4-17 16,-8 5 34-16,-2 2-4 0,-3 2-15 0,0 4-15 15,-3 0-1-15,-3 5-2 0,2 7-6 16,-4 4-3-16,2 6 0 0,-4 4-1 15,2 3-7-15,0 1 0 16,4 1 1-16,8-2-4 0,5-3-7 0,4-1-1 16,0-3 3-16,5-3-3 0,9-3-4 15,5 0-6-15,6-3-8 0,7-3-10 16,8-4 19-16,4-3-16 0,2-3-63 15,0 0 37-15,-2-9-34 0,-2-4-147 16</inkml:trace>
  <inkml:trace contextRef="#ctx0" brushRef="#br0" timeOffset="1572">1427 490 28 0,'0'-5'226'15,"0"-5"-163"-15,-4 2-19 0,0 0 15 16,-3 2-15-16,-1-3-5 0,2 5-8 16,-1-1-6-16,-1 2-6 0,0 3-7 15,-1 0 8-15,-3 0-2 0,1 5-5 16,-4 8-3-16,1 0 2 0,-1 3 4 15,4 2-2-15,1 2-9 0,4-1-1 0,3-1-2 16,3 0 0-16,0-2-1 0,3 0-2 16,9-6 2-16,3-3 1 0,6-2-2 15,2-5-1-15,8 0 0 0,3 0-2 16,2-10 0-16,-1 0 0 0,-5-1-14 15,-7 2 13-15,-6-1 1 0,-7 5-14 16,-5 0 1-16,-5 2 9 0,0 1 2 16,-2 2 1-16,-7 0 1 0,-3 2-1 15,-3 7 1-15,4 0 1 0,-3 2 1 16,7 1 1-16,-3-2-1 0,5 2 0 0,3-2 6 15,2-1-4-15,0-3-2 0,5 2 0 16,7-1 2-16,5-5 0 0,6-2 8 16,5 0-2-16,1 0-4 0,2-9-3 15,-3-1 0-15,-1-2-1 0,2-4 1 16,-5 1 1-16,-5 0-2 0,-3-1 0 0,-3 1 2 15,-5-2-1-15,-3 3 1 16,-1-2 1-16,-4 1-1 0,0 4 2 16,0 1 0-16,0 1 2 0,0 3 4 15,0 3-7-15,0 0-1 0,0 3-2 16,0 0 1-16,2 0-5 0,2 0-2 0,-2 5 8 15,0 2 1-15,0 0-1 0,2 3-1 16,-4-3 0-16,1 2 2 0,1 1 4 16,-2 0-4-16,0 1 1 0,0 0 3 15,0 0 0-15,0 1-2 0,0-2 1 16,0-1 2-16,0-2-3 0,0-3 0 0,0-2-1 15,0 1 1-15,0-2-1 16,0-1 1-16,0 0-2 0,0 0 3 16,8-4-3-16,5-6-4 0,6-5 4 15,2-2 0-15,2 0-6 0,-4 2-4 0,0-1 5 16,1 3 3-16,-5 3-7 0,0 1 2 15,-3 5 2-15,-3 1 0 0,-5 3 3 16,0 0-3-16,-2 0 1 0,-2 1 0 16,0 4 3-16,0 2 1 0,-8 0-1 15,0-1 2-15,1 0-3 0,1-2 0 0,4-1 0 16,2-1 2-16,0-1-4 0,0-1 0 15,0 0 0-15,4 0 3 16,7 0-1-16,-1 0-6 0,1-1-10 16,1-4 1-16,-1 0-3 0,3 1-3 0,1 0 1 15,-2-1-9-15,-1 3-10 0,-1 0 17 16,-1 1 13-16,-3 1 9 0,3 0 0 15,-3 0-4-15,1 7 5 0,2 1 14 16,-3 2-10-16,5 0 4 0,3-1 21 16,2-1-10-16,2-3-10 0,8-3 3 0,2-2-4 15,3 0 1-15,4-4-2 0,1-9-1 16,-3-3 0-16,-6-3-1 0,-5-1-1 15,-5 1-4-15,-7-3 1 16,-9 2 3-16,-2 2 1 0,-6 4-6 0,-13 4 3 16,-10 6-1-16,-5 4 0 0,-6 0-2 15,4 9 6-15,3 9 11 0,5 6 5 16,7 6-8-16,4 2-6 0,5 1 8 15,12-2-6-15,2-1-1 0,21-3-3 16,13 1 0-16,16-4 0 0,16-2-5 0,20-4-2 16,17-5-11-16,12-6-36 0,10-4-31 15,-6-3-107-15</inkml:trace>
</inkml:ink>
</file>

<file path=ppt/ink/ink26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9:20.10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411 110 66 0,'4'0'93'0,"2"-1"-51"16,0-2 16-16,1-3-6 0,1 2-4 15,-4-1 4-15,1-1-6 0,1 2-8 16,-4-2-3-16,4 2 4 0,-2 0-7 0,-2 0-4 16,-1 0 3-16,-1-3-10 0,0 0-3 15,0-1-1-15,-5 0-10 0,-7-2 2 16,-5 3-6-16,-6 1 2 0,-5 2-6 15,-5 3-3-15,-5 1 4 0,4 1 3 16,-5 9-1-16,1 4-1 0,6 2 1 16,-1 0 1-16,5 2-3 0,5 2-2 15,6 2 1-15,5 2 1 0,5 5-2 16,7 4-4-16,0 5 6 0,9 5 0 15,10 2 0-15,6 1 1 0,2-4-1 0,5 0 0 16,-1-1 0-16,1-5-2 0,-1 0 3 16,-6-3-1-16,-6-5-3 0,-6-1-3 15,-5-4 3-15,-6-5 2 0,-2-1-4 16,-8-1 1-16,-9-4 3 0,-6 0 3 15,-4-4-2-15,0-2 1 0,-3-3 0 16,1-2 0-16,-1-1-1 0,1 0 0 16,0-5 1-16,1-4 0 0,7-2-1 15,6-1 0-15,7-5 3 0,4 0-5 16,4-2-1-16,10-3 0 0,13 1-2 0,11-1 1 15,8 1 1-15,8-1-2 0,11-2 1 16,2-2-8-16,7-2-2 0,-1 0 7 16,-2 0 1-16,-3 0 6 0,-8 2 0 15,-8 0-1-15,-16 2 3 0,-9 3 3 16,-14 1-1-16,-5-2 10 0,-4 2 3 0,0-3-5 15,-13 1 2-15,-6-1-8 16,-8 1 2-16,-9 0-4 0,-6 4-3 16,-2 3-2-16,-2 6 3 0,6 3-1 15,4 5-3-15,9 1-2 0,8 0 4 0,9 7-6 16,7 8-22-16,3 8-14 0,13 3-9 15,12-3-38-15,7-4-97 0</inkml:trace>
</inkml:ink>
</file>

<file path=ppt/ink/ink27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9:20.83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129 79 14 0,'-2'-9'124'15,"0"2"-20"-15,1 1-32 0,-1 2 6 16,2 2-20-16,0 2 3 15,0 0-15-15,0 0-25 0,0 0-9 16,-2 12-4-16,-2 9-3 0,0 10 20 0,-7 7-1 16,-1 4-8-16,-1 7-2 0,0 4-3 15,-1 0-6-15,3 2 1 0,1-2-6 16,3-4 2-16,-1-6 0 0,2-8 1 15,4-8-4-15,-2-6 2 0,3-8 0 16,1-4 1-16,0-5-3 0,0-4 0 0,0 0 3 16,0 0 3-16,0-3 0 0,7-10 3 15,7-6-5-15,1-6-2 0,4-1-1 16,0 1 0-16,0 1 3 15,0 2-2-15,4 2-5 0,-2 1 4 0,2 5-1 16,4 1-1-16,-1 4-2 0,1 6 1 16,-2 3 1-16,-2 0 2 0,-2 3-7 15,-4 7 2-15,-4 3 3 0,-1 0 1 16,-5 2-2-16,1-1 1 0,-6 0 2 15,-2-2 0-15,0 3 0 0,-6-2 2 0,-5-3 1 16,-5-1 0-16,1-2 0 0,-4 0-1 16,2-2 5-16,-2-1-2 0,0-1 2 15,2-1-1-15,-1-2-1 0,7 0-2 16,3 0-5-16,3 2 3 0,5-2 1 15,0 0-4-15,0 0-4 0,0 3-14 16,0 0-17-16,7-1-24 0,7 1-1 16,1-3-37-16,0 0-124 0</inkml:trace>
  <inkml:trace contextRef="#ctx0" brushRef="#br0" timeOffset="273">751 324 10 0,'2'-4'388'16,"-2"-1"-336"-16,0 4 1 0,0-1 12 16,0 2-6-16,0-1-12 0,0 1-24 15,0 0-9-15,0 0-10 0,0 9-3 16,-5 8-6-16,-3 4 9 0,-4 6-2 0,1 2-3 15,1-2 2-15,1 1 3 0,1-3-3 16,3-4-2-16,1-1 2 0,2-4 0 16,0-2-2-16,2-5-1 0,0 0-4 15,0-2-10-15,0-5-17 0,8-1-13 16,3-1-20-16,4-5-30 0,-3-11-186 15</inkml:trace>
  <inkml:trace contextRef="#ctx0" brushRef="#br0" timeOffset="629">1030 0 74 0,'2'0'314'0,"-2"0"-288"0,0 0 15 15,0 0 10-15,2 2 1 0,0 7-34 0,0 9 2 16,-1 7 7-16,-1 7-9 15,0 3 2-15,0 4-8 0,-5 3-6 16,-1 5 5-16,2-1-5 0,0-4-3 16,2-2 1-16,-1-6-3 0,1-7 1 0,2-5 0 15,-2-8 1-15,2-5-3 0,0-3 0 16,0-6 0-16,0 0 0 0,2 0-3 15,11-6-2-15,2-6 8 0,8-9-3 16,4-2-4-16,0 1-5 0,-4 3 2 16,1 4 3-16,-5 3 0 0,-1 3 0 0,-3 3 2 15,-4 4 3-15,-1 1-5 0,-2 1 0 16,3 0 2-16,-1 0 2 15,-1 5-3-15,1-1 1 0,-5 1-20 16,3 1-9-16,-2-1-2 0,-2 0 0 16,-1 0-14-16,1-5-88 0,-4 0-80 0</inkml:trace>
  <inkml:trace contextRef="#ctx0" brushRef="#br0" timeOffset="982">637 21 330 0,'4'1'198'0,"-2"0"-164"15,5 0-44-15,3-1 13 0,5 5-1 16,4-3-1-16,2 1 0 0,6 4-27 15,-4-4-73-15,-4-3-173 0</inkml:trace>
</inkml:ink>
</file>

<file path=ppt/ink/ink27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9:23.63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256 107 0 0,'4'-3'184'0,"1"-1"-77"16,-5-2-60-16,4 3 6 15,-2-2-3-15,0 2-6 0,-2 1-12 0,2-3-9 16,-2 4 0-16,0-3-2 0,4 1-2 15,-4-1-1-15,0-2 0 0,0 0 3 16,0 0-4-16,0-1-1 0,-2-1-7 16,-4 1 2-16,0 0-1 0,-3 1-4 15,1 2-1-15,-7-2-3 0,1 5 0 0,-5 1-4 16,-3 1-2-16,-5 14 1 0,-4 2 2 15,1 6-1-15,3 3-1 0,4 0 2 16,4 2 1-16,8-3 1 0,3-1-5 16,8-2 0-16,0-2 2 0,9-4-1 15,12-4 4-15,4-8-1 0,8-4 6 0,1 0-2 16,2-14-1-16,-3-4-1 15,-3-1 1-15,-5 1 0 0,-2-1-2 16,-6 1 1-16,-5 3 5 0,-5 3-5 16,-3 2 3-16,-4 5-2 0,0 2 2 0,0 3-2 15,-4 0-8-15,-5 0 0 0,-3 5-10 16,-3 10 2-16,2 5 4 0,1-2 0 15,5 3-7-15,3-1-1 0,4-1-1 16,0-3 0-16,9-3-2 0,8-5 6 16,4-2 9-16,10-4 5 0,-4-2 0 15,1 0 1-15,1-4 0 0,-6-7 2 0,-4 0 1 16,-4 2-1-16,-3 0 2 15,-3 2 4-15,-5 3 6 0,0 0-4 16,-2 2-3-16,0 2-4 0,-2 0-4 16,0 0 1-16,0 0-8 0,3 3-6 0,7 5 13 15,1 3 0-15,-1 2-1 0,3 1 2 16,-1 3-1-16,1-2 0 0,-3-2-1 15,-3 0 2-15,-1-3 2 0,-2 1-2 16,-2-2-2-16,-2-4 4 0,0-1 0 16,-2 0 7-16,-10 1 8 0,-3 1 2 15,-2 0-1-15,-6-2-7 0,2-1-5 16,0 1-3-16,-2-1-1 0,2 0-4 15,4-1 0-15,0-1-5 0,3 1-9 16,7 0-12-16,1 0-25 0,4-1-53 0,0-1-138 16</inkml:trace>
</inkml:ink>
</file>

<file path=ppt/ink/ink27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9:24.32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217 333 0 0,'2'0'124'15,"-2"-3"67"-15,0-1-128 0,0 1 0 16,-9-2-5-16,-3-1-13 0,-1 2-6 16,-4 2-13-16,-2 2-6 0,-4 0-1 15,-2 0-7-15,0 8-1 0,6 3 1 16,0 4-5-16,6 3-4 0,3 2-6 0,2 2 2 15,6 1-2-15,2 2 1 0,2 1-1 16,12 0 1-16,3 1 1 16,6-2-3-16,0-1-5 0,2-2 0 15,-3-1 2-15,3-1-3 0,-4-4 6 0,-6-2 4 16,-3-3 1-16,-8-7-3 0,-2-1 3 15,-2 0-1-15,0-2 8 0,-2 2 3 16,-14-2 14-16,-6 3-24 0,-7 1 4 16,-3-4 3-16,-1 4-4 0,6-2 0 15,6-1-2-15,6-2-2 0,2 0-1 0,9 0 2 16,0 0-2-16,4 0-11 0,0 0-21 15,4 0-25-15,11 0-28 0,6-11 7 16,6-6-155-16</inkml:trace>
  <inkml:trace contextRef="#ctx0" brushRef="#br0" timeOffset="1033">524 63 63 0,'0'-6'-42'0,"4"-2"236"0,0 2-150 15,2 0-12-15,-2 3 7 0,-1 1-4 16,-1 0-6-16,2 2-19 0,-4 0-7 16,2 0-2-16,-2 0-1 0,0 0 1 15,2 0 5-15,0 3 9 0,0 3 1 0,-2 4-2 16,0 3-5-16,0 4 2 15,0 7-3-15,-2 5-3 0,-4 6-1 16,-3 8-1-16,1 2 3 0,-3 7 5 0,1-1-10 16,1-4 1-16,-1-1 1 0,4-6-3 15,1-5 3-15,-3-5-1 0,6-10-1 16,0-5 0-16,0-9 1 0,2-3-2 15,0-2 0-15,0-1 2 0,0 0 10 16,0-2 0-16,4-11-4 0,13-3-5 16,2-5-4-16,6 1-2 0,2-1-10 15,5 2-11-15,1 4-4 0,3 5 6 16,-2 2-8-16,-3 5-6 0,1 2 25 15,1 1 6-15,-7 0 2 0,-1 0 0 16,-4 0 3-16,-4 0 0 0,-3 0-1 0,-7 0 5 16,-3 0 4-16,-2 0 4 0,-2 0 17 15,0 0 12-15,0-1-4 0,0-2 0 16,0-2-15-16,-4 0-4 0,0-1 3 15,-1 1-5-15,-1 0 0 0,0 3 1 16,-1-1-5-16,1 2 2 0,-4 1-10 16,-3 0 2-16,0 0-5 0,-6 8-1 15,-4 7 0-15,4 1 1 0,-2 4 2 16,5-3-3-16,9 1-3 0,-3 0 2 15,8-2 1-15,2 1-2 0,0-2-3 0,6-4 6 16,9-1-3-16,6-3 0 0,2-7 3 16,6 0 1-16,-1-3 0 0,5-11-7 15,-7-1 0-15,1-3 1 0,-8 0 5 16,-2 0-5-16,-3 4-2 0,-10-1 2 15,-2 5 4-15,-2 4-1 0,0 3 1 0,0 0 0 16,-6 3 0-16,-4 0-4 16,3 2-6-16,-7 10 2 0,3 1 3 15,-3 3 0-15,5 1 1 0,1 0 3 16,4 0-1-16,4-4-2 0,0-2 1 0,0 0 0 15,12-1-1-15,7-3 2 0,8-6-1 16,1-1 7-16,7 0 0 0,-1-9-8 16,-2-2 3-16,-1-2 2 0,-6-2 0 15,-4 3-2-15,-6-1 0 0,-3 1 5 16,-3 0-1-16,-3 1-5 0,-2 4 5 0,-4 1 4 15,0 5 9-15,0 0-6 0,0 1-5 16,0 0-3-16,0 0-3 16,0 0-2-16,0 4-6 0,0 6-2 15,-4 3 17-15,-2 3-5 0,0-1-2 0,3-2 3 16,-1-1-2-16,2-3 1 0,2-4-1 15,0 0-1-15,0-4-1 0,0-1-4 16,7 0 5-16,5 0 6 0,5-9-2 16,2-5-3-16,2 0-3 0,4-1-3 15,-8-1 1-15,2 1-1 0,-4 1-2 0,1 1 3 16,-5 4 1-16,-7 5 2 0,0 2-1 15,-2 2 4-15,-2 0 0 0,0 0 1 16,0 0-1-16,0 0 2 16,0 1-1-16,-4 7-2 0,-2 3 7 0,0 4-1 15,5-2-2-15,-1 1-2 0,2 0-3 16,0 0 3-16,0-1-3 0,5-1-1 15,3 0 2-15,2-3-2 0,3-1-6 16,6-5-11-16,4-3-18 0,5 0-21 16,-1 0-28-16,2-12-102 0</inkml:trace>
  <inkml:trace contextRef="#ctx0" brushRef="#br0" timeOffset="1456">1706 412 75 0,'0'-8'207'15,"0"-1"-189"-15,-6 2 30 0,-2 3 2 16,-1 1-19-16,-1 2 2 0,-3 1-14 15,-1 0-7-15,-1 8-3 0,-2 8-2 16,-2 1 2-16,0 5-1 0,-2 5 0 16,0 0 0-16,2 3-1 0,0 2-3 0,5-1 2 15,5-3-2-15,3-4-4 0,4-2-1 16,2-5 0-16,0-4 2 0,8-3 0 15,5-6-1-15,6-4 0 0,6 0 4 16,2-8 1-16,1-11-4 0,3-4-2 16,-6-5-4-16,3-1 3 0,-1-4 1 15,-2-5 1-15,4-3 0 0,-1 0-3 16,1-5 0-16,-4-4-13 0,-4-3 7 15,-6-1 5-15,-2-3 1 0,1 1-1 16,1 5 0-16,0 9 4 0,-7 16 1 0,-6 13 6 16,-2 8 12-16,0 5 10 0,-10 0-20 15,-3 15-17-15,-4 8 5 0,-6 11 4 16,2 3-1-16,2 5-1 0,-1 5 4 15,5 1-2-15,2 0-2 0,1 1-1 16,7-6-4-16,1-3-10 0,4-2-4 16,6-5-1-16,7-4 15 0,4-5-30 15,4-3-14-15,0-3 19 0,6-5 15 16,0-3-55-16,3-7-37 0,4-3 21 15</inkml:trace>
  <inkml:trace contextRef="#ctx0" brushRef="#br0" timeOffset="2384">2284 489 169 0,'0'-11'104'0,"0"-2"-64"0,0-1 8 15,-4 0-10-15,0-1 5 0,-3 2-18 0,-1 1-4 16,-2 3-3-16,1 1 2 16,-3 3-3-16,-1 2 2 0,-2 3 1 15,-4 0-6-15,-4 8-7 0,-2 8 3 16,0 6-1-16,-2 4 4 0,1 1-3 15,1 6-3-15,6-3 1 0,2 0 1 0,5 0-5 16,8-4-5-16,4-3 1 0,0-4-2 16,10-1 0-16,7-5 3 0,6-6-1 15,8-5 5-15,7-2-6 0,4-11-2 16,5-8-7-16,-3-1-1 0,-2-2-3 15,-6-1 0-15,-5 1-8 0,-6 0 6 0,-10 2 0 16,-5 4-7-16,-8 3 7 16,-2 6 10-16,-4 4 5 0,-12 3-5 15,-1 0-4-15,-2 3 2 0,0 8 6 16,2 3-1-16,2 0 3 0,5 2-2 0,1-2-1 15,3 1 3-15,6-2-2 0,0-2-1 16,0 0 2-16,11-1-1 0,8-1 3 16,4-4-1-16,8-4 10 0,3-1-5 15,-1-1-3-15,1-8 1 0,-2-3-2 16,-1 1 0-16,-2-4 1 0,-7-2 1 0,-4 5-2 15,-7-5 4-15,-3 2 12 0,-4 2 9 16,-4 2-7-16,0 3 1 16,0 2-5-16,0 1 2 0,0 3-6 15,0 2-3-15,0 0-5 0,-2 0-9 0,-2 7-7 16,0 2 4-16,-2 6 10 0,-1 1-1 15,-1 2 0-15,2 1-1 0,1-3 3 16,-1 0-4-16,2-5 3 0,2-5-2 16,2 0 1-16,0-4-3 0,0-2-1 15,0 0 0-15,0 0 6 0,4-5-2 0,7-10 1 16,5-1-4-16,1-5-2 0,4 3-2 15,-4 0-7-15,4-1 2 0,0 3-2 16,2 2-11-16,2 2-3 16,-1 5 18-16,3 1 1 0,0 1 1 0,3 3 3 15,-1 0 5-15,0 2-1 0,-3-2 7 16,1 1 5-16,-6-2 1 0,0 2-2 15,-6-3-5-15,-7-2 2 0,0 3 2 16,-8-5 4-16,0 3-1 0,0-3-8 16,0 4 3-16,-12-3 1 0,-1 4-3 0,-2 3-6 15,-3 0 0-15,-1 0 2 0,0 11-3 16,2 5 1-16,-2 5 1 0,0 5 3 15,4 3 0-15,1 1-1 0,5 2 5 16,1-3-2-16,6-3-6 0,2-5 2 16,0-5-2-16,8-2 3 0,5-9-2 15,6-4 2-15,6-1 6 0,13-10 1 16,8-13-4-16,2-8-5 0,1-4 1 15,-3-4 1-15,-6-3-4 0,-4-3 0 16,-3-4 2-16,-5 1 1 0,-5-4-1 16,-2 1-1-16,-5-3 2 0,-5 0 1 0,-1 1-1 15,-8 10-1-15,-2 13 3 0,0 12 19 16,0 15 21-16,-6 3-18 0,-8 0-21 15,-5 13-9-15,-7 15 4 0,-3 6 2 16,0 11 5-16,1 2-2 0,9 5-4 16,7 3-3-16,12 2 3 0,14 0-7 15,20-1-14-15,19-8-23 0,18-5-42 16,13-14-51-16</inkml:trace>
</inkml:ink>
</file>

<file path=ppt/ink/ink27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1:23.45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0 128 0,'0'1'96'16,"0"1"-52"-16,0-2 8 0,0 0-4 16,0 0-3-16,0 0-10 15,0 0-3-15,0 0-3 0,0 0 0 0,0 0-1 16,0 0-4-16,0 0-5 0,0 0-1 15,0 0 2-15,0 2-4 0,0-2-3 16,0 0-3-16,0 0 3 0,0 1-4 16,0 1-4-16,0 2 2 0,0-1 2 15,0 1 4-15,0 2-7 0,0-1 2 0,0 3 1 16,0 3 1-16,0 2-8 0,0 2 2 15,0 4-1-15,0 7 0 0,0 3-3 16,3 9 0-16,3 1 1 0,-2 9 0 16,-2 1-2-16,-2 6 0 0,0 2 6 15,0 0-3-15,0-1-4 0,-2-3 2 16,2-2 1-16,0-3 0 0,0-5-2 15,0-9 7-15,0-5-6 0,0-6-2 16,0-5-1-16,0-6 2 0,0-4 2 16,0-5-1-16,0-3-1 0,0 0 1 0,0 0 5 15,0 0 1-15,0 0 0 0,0 0 3 16,0-3 0-16,0-6-7 0,0 0-5 15,0-1 1-15,0 1 3 0,-2 2 0 16,2 0-3-16,-2 2 2 0,2 1 0 16,0 3 0-16,-2 1 0 0,2 0-5 15,0 0-2-15,0 0-6 0,0 0-11 16,4 2 4-16,4 6-10 0,1 0-24 15,3 0-54-15,-7-4-48 0,3-2-239 16</inkml:trace>
</inkml:ink>
</file>

<file path=ppt/ink/ink27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1:29.55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84 0 227 0,'-4'6'212'0,"2"-5"-162"16,2-1-7-16,2 0-17 0,6 0 26 0,-1 0-11 15,8 0-19-15,8 0-10 0,2 0-6 16,6 0-4-16,1-1 0 0,-1 1-3 15,-3 0 0-15,-3 0-5 0,-4 0-20 16,-9 2-45-16,-9 2-41 0,-3-4-132 16</inkml:trace>
  <inkml:trace contextRef="#ctx0" brushRef="#br0" timeOffset="147">0 148 381 0,'0'9'72'0,"6"-2"-53"15,11-1 25-15,8 1-14 0,7-2 14 16,2 0-12-16,10-1-13 0,12-3-25 15,3-1-13-15,2 0-20 0,7 0-80 16,7 0 92-16,3-2-340 0</inkml:trace>
</inkml:ink>
</file>

<file path=ppt/ink/ink27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1:25.38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82 28 234 0,'0'2'69'16,"0"-2"-24"-16,0 0 15 0,0 0 1 0,2 0-2 15,-2 0-16-15,0 0-10 0,2 0-6 16,-2 6-10-16,0 6-5 0,0 11 7 16,-4 11-5-16,0 11-4 0,-2 6-2 15,0 4 1-15,1 4-7 0,-5 3 0 16,3-1 0-16,-3-2 0 0,0-5-1 0,3-7 0 15,-1-7 1-15,1-9 0 0,7-9 0 16,-2-7 5-16,2-4-14 0,0-7 7 16,0-2 0-16,0-2-1 15,3 0 0-15,9-12 7 0,3-5-3 0,4-8-3 16,-3-1 0-16,1 0-8 0,2 0 14 15,0 1-5-15,4 1-1 0,0 2 1 16,0 3-1-16,-2 5-5 0,3 5 2 16,-1 1 2-16,4 5-3 0,-2 2-3 15,-2 1 7-15,-2 1 0 0,-6 10-6 0,-4 2 0 16,-3 3-1-16,-6 1 2 0,0 2 4 15,-2 0-2-15,0 1 2 0,-8-3 4 16,-5 3-2-16,-1-3 0 0,-3-4-2 16,-4 3 9-16,2-5 8 0,-4 4-9 15,-1-2 0-15,-3-1 6 0,0-2-1 16,4-4-9-16,0-2 2 0,4-1 0 15,4-1-5-15,4-2 2 0,3 0-3 16,4 0 1-16,2 0-1 0,2 0-5 16,0 0-13-16,8-1-7 0,7-4-6 0,0-1-27 15,4-3-43-15,-1-5-77 0,1-3-169 16</inkml:trace>
  <inkml:trace contextRef="#ctx0" brushRef="#br0" timeOffset="261">574 488 42 0,'4'3'319'0,"-2"6"-239"0,2-4-41 16,-4 3 32-16,0 3-6 0,0 5-13 15,0-1-16-15,-2 5-11 0,-6 2-4 16,0 2 3-16,1 1-8 0,1-5-9 16,2-3 2-16,4-5-14 0,-2-2 5 15,2-2-1-15,0-4-1 0,0-2-9 16,0-2-5-16,8 0-14 0,3-2-18 15,5-9-30-15,-5-6-54 0,1-7-127 16</inkml:trace>
  <inkml:trace contextRef="#ctx0" brushRef="#br0" timeOffset="1216">826 432 102 0,'2'11'231'0,"-2"3"-152"16,0 1-36-16,0 0 31 15,0 5-9-15,-8 3-2 0,1 0-18 16,-3-3-20-16,8-6-13 0,2-2-3 15,-2-2-2-15,2-2 1 0,0-3-3 0,4-5-3 16,9 0-1-16,6 0 2 0,4-11-3 16,4-3 2-16,4-2-18 0,-1-2-9 15,-3 1 12-15,0 2-11 0,-3 0-7 16,-5 0 4-16,-3 2-21 0,-3 4 20 15,-5 2 4-15,-5 4 9 0,1 3 12 0,-4 0 1 16,0 0 1-16,0 3 11 0,0 7 9 16,-9 3 1-16,3 3 0 15,-2 1 1-15,3 4-8 0,1-1 9 16,0 1 7-16,2-4-27 0,2-5 0 0,0-4-2 15,8-3-3-15,9-3-11 0,2-2 14 16,4 0-9-16,0-1-1 0,0-8-53 16,0-3 29-16,1 1 29 0,1-1-9 15,0-2-69-15,-4 1 53 0,-4 0 34 16,-2-1-6-16,-7 1 0 0,-2 1 9 15,-4 0 21-15,-2-1 1 0,0 0-8 0,0 3 11 16,-8 1-8-16,-3 1 1 0,-1 4 7 16,-1 3-9-16,1 1 0 15,-3 0-7-15,2 4 5 0,-3 8-3 16,-1 4-5-16,0 2-2 0,0 3 4 0,4 1 4 15,3-2-10-15,8-2-6 0,2-4-2 16,0-1 2-16,10-4-3 0,1-2-2 16,3-2 2-16,1-4 1 0,4-1-5 15,0 0-6-15,2-3 3 0,-2-5-8 16,-2-1-7-16,0 3 7 0,-1-2 3 0,-5 4 4 15,-5 0-34-15,-2 2 5 0,-4 2 25 16,0 0 9-16,0 0-12 16,0 0-1-16,0 0 15 0,0 0 2 15,0 0-1-15,0 3 0 0,0 0 6 0,0 2-3 16,0 0-3-16,0-2 0 0,0 0 2 15,9-1 5-15,3 2-1 0,7-1 1 16,-2-1 6-16,6 1 11 0,-8 0-23 16,-2 1-2-16,-3 3 4 0,-1 1-1 15,3 2-2-15,-3 2 0 0,3 1 10 0,-6-3 8 16,-4 0-23-16,-2-3 5 0,0-2 3 15,0-2-1-15,0-1-2 0,-2-2 2 16,-4 0 2-16,4 0-3 16,0-1 0-16,2-7-2 0,0-5 1 0,0 1 1 15,0-4-3-15,4 1-9 0,5-1 13 16,3-2-1-16,-3-1-5 0,5 3 1 15,-7 1 2-15,3 4 1 0,-2 2-1 16,-5 4 0-16,1 3 1 0,-2 2 3 16,0 0-1-16,0 0-2 0,2 3 7 0,-2 5-2 15,1 4 0-15,1-3 1 0,2 4 4 16,0-3-5-16,3 0 1 0,1-2 3 15,-1-2 2-15,-1 1-6 0,0-3-4 16,-8 3 0-16,5-1 2 0,-3 1-1 16,-2 1-3-16,4-2 1 0,-4-1 0 15,2 0 8-15,0 3-18 0,-2-1 1 16,2 0-4-16,0-1 1 0,2 0-5 15,-1-4-5-15,3-1-6 0,0-1 3 16,1 0-48-16,-3-2-27 0,2-10-105 0,4-2 6 16</inkml:trace>
  <inkml:trace contextRef="#ctx0" brushRef="#br0" timeOffset="1453">1973 524 26 0,'3'-2'24'16,"-1"2"212"-16,-2-2-183 0,4-1 5 15,2 0-21-15,-2 2-5 0,0 1-3 16,1 0-17-16,-3 0-9 0,0 0-2 0,-2 0 1 16,0 1 2-16,0 4-3 0,-2 0 0 15,-2 0 3-15,1 1-1 0,-3-1-4 16,0-2-2-16,2 1-1 0,0 0-4 15,1-2-10-15,1 1-8 0,-2-2-8 16,0 0-30-16,-2-1-73 0,3 0-74 16,-3-1 191-16</inkml:trace>
  <inkml:trace contextRef="#ctx0" brushRef="#br0" timeOffset="1820">1891 505 0 0,'3'11'277'16,"1"2"-194"-16,0-2-14 0,6 3-13 0,-3 4-7 15,3 2-6-15,1 2 8 0,3 2-38 16,3 2-2-16,0 1 4 16,4-1 2-16,0-3-12 0,-2-3-3 15,-2-2 0-15,-3-3-4 0,1-3-1 0,-2-3-5 16,-1-3-11-16,-3-2-5 0,-1-4-55 15,-6 0-27-15,-2 0-14 0,2-10-142 16</inkml:trace>
  <inkml:trace contextRef="#ctx0" brushRef="#br0" timeOffset="2028">2284 551 347 0,'-17'34'103'15,"-6"3"-44"-15,-2 3 21 0,-4 4-20 0,-5 4-4 16,1 4-18-16,-1 5-10 0,0 6-6 15,-3 0-14-15,7 0 2 0,3-5-5 16,4-3-5-16,8-4 0 0,0-5 2 16,7-4-2-16,8-7-13 0,0-4-13 15,0-7-18-15,10-8-33 0,-1-9-78 0,5-7-257 16</inkml:trace>
  <inkml:trace contextRef="#ctx0" brushRef="#br0" timeOffset="3428">3043 579 2 0,'0'-3'-2'0,"-2"-1"31"0,2-3 60 16,0-1-70-16,0 0 16 0,0-1-5 15,6 1-8-15,0-2 4 0,1 1 5 16,1 0 2-16,0 0-5 0,-5-1-5 16,3 3 8-16,0-3 3 0,-4 3 1 15,2-2-5-15,-3 0 1 0,-1 1-1 16,0 1-4-16,0 1-4 0,-7 1-2 15,-3 1-1-15,1 1-7 0,-5 2-4 0,-1 1 1 16,0 0-1-16,-2 1-2 0,0 9 1 16,-4 3-3-16,0 4 3 0,0 2 0 15,-2 2-5-15,5 6 2 0,1-1 1 16,4 4 0-16,7 1-5 0,4-2 0 15,2 0 2-15,4-5-1 0,9-4 5 0,3-4-8 16,5-4 1-16,2-6 1 16,1-5-2-16,3-1 0 0,4 0 3 15,-3-9-1-15,1-7-2 0,1-6 0 16,-5-3 0-16,0-3 1 0,-2-2-9 15,-6 1 14-15,-4-4 0 0,1 0-3 0,-5-3-3 16,-1-3 3-16,-2-5 1 0,-2-5-3 16,-3-4-1-16,-1-4 1 0,0 1 3 15,0 1-2-15,0 6-2 0,0 11 3 16,0 13 2-16,0 13-3 0,0 9 0 15,0 3 0-15,0 0 5 0,0 0-5 0,0 8-2 16,-1 4 2-16,-3 5 3 16,0 4-4-16,4 1-1 0,-2 4 3 15,0 1 0-15,-2 0-1 0,2 1-2 16,-1-4 3-16,1 0 1 0,2-1-2 0,0 2-2 15,0-3 3-15,0 2 0 0,5-1-1 16,-3 3-1-16,2 1 2 0,0 1 9 16,-2 0-8-16,4-3-3 0,-3-1 2 15,1 3 1-15,0-2 0 0,0-1-4 16,3-4 3-16,3-5 0 0,3 0-2 0,5-3-1 15,1-6 3-15,4-2 0 0,3-4-2 16,1-10-19-16,3-5 10 16,-5-4 6-16,0-1-9 0,-8 0-8 15,-3 0 15-15,-3 0 3 0,-5-1-1 0,1 1-3 16,-7 2 1-16,0 4 6 0,0 6-1 15,-3 6 2-15,-9 2-2 0,3 0 4 16,-5 2-2-16,5 10 0 0,-1 0 3 16,-1 4 0-16,7 0-5 0,0-1 1 15,2 3 0-15,2-2 1 0,0 0-4 0,8-1-3 16,3 1 1-16,3-2 6 0,3-4-2 15,0-3-7-15,4-5-4 0,6-2 10 16,-1 0-1-16,3-5 4 16,-6-4-4-16,-4-1-20 0,-6-1 18 0,-1-1 3 15,-1 1 2-15,-5-1 2 0,-6 5-4 16,0 1 4-16,-8 3 2 0,-1 0 3 15,-5 3-3-15,-1 0-4 0,4 0 3 16,-3 9-3-16,5 1 0 0,1 3-1 16,1 0 2-16,1 0 2 0,4 1-5 0,2-2 0 15,0-2 2-15,0-1 0 0,8-3-2 16,7-6-1-16,0 0-9 0,2 0 17 15,6-5-22-15,2-7 15 0,0-3 7 16,-2-1-3-16,-6 0-12 0,-11 5 9 16,-1 5 10-16,-5 1 6 0,0 1-11 15,0 2 1-15,0 0 10 0,-4 2-1 16,-1 0 0-16,-3 1-4 0,0 10-5 15,3 4 1-15,-3 4-5 0,2 6-2 16,3 2 1-16,-1 7 1 0,4 7 1 16,0 5-6-16,2 5 5 0,7 2-1 0,1-5-6 15,-3-3 4-15,1 3 4 0,-2-4 2 16,-2-1 0-16,-3-4-3 0,-1-4 16 15,0-5-6-15,-3-7-6 0,-5-6 11 16,-2-5 3-16,-1-4-9 0,-2-6 1 16,1-2 5-16,-3 0 0 0,0-1-4 15,5-10-4-15,1-2-3 0,3-1 1 16,-2-2-4-16,6-3-1 0,0-1-2 15,2-5 3-15,0-5-1 0,2-2-4 16,8-4-4-16,1 0-8 0,7-1-5 0,1 7-7 16,0 2-8-16,2 4-16 0,2 2-24 15,-2-3-37-15,-2 0-92 0,0 0-59 16</inkml:trace>
  <inkml:trace contextRef="#ctx0" brushRef="#br0" timeOffset="3873">4196 466 376 0,'-6'8'112'16,"-2"2"-82"-16,-1 1 13 0,-7 5 8 16,-1 3 4-16,2 4-25 0,5-1-13 15,5-3-11-15,3-1-5 0,2 0-1 16,0-4 1-16,7 2-4 0,5-3-6 15,3-2 4-15,4-3-15 0,-2-3-9 0,3-4-7 16,-1-1-3-16,-4 0-14 16,-2-4 15-16,1-6-9 0,-3 1 2 15,0-3 15-15,-3-5 17 0,2-3 3 16,-3-6 13-16,1-2 12 0,0-1 9 0,-5-4 8 15,1-2-4-15,0-3-1 0,0-4 1 16,0-7-12-16,1-4-1 0,3-3-9 16,0 1-4-16,-1 7 3 0,-3 12 0 15,0 13 7-15,-4 16 6 0,0 7-9 16,0 4 1-16,0 19-1 0,-6 9-2 0,-7 13-5 15,-2 10 2-15,-3 5 1 0,3 5 1 16,0-1-5-16,1-2 3 16,7-4 4-16,-1-7 2 0,2-8 6 15,6-12-4-15,0-8 0 0,0-8 3 0,6-7-17 16,4-3 3-16,3-5 1 0,6 0 2 15,2-5-5-15,6-6 1 0,3-2-5 16,5-1-27-16,3-2-36 0,4-4-56 16,9-6-258-16</inkml:trace>
</inkml:ink>
</file>

<file path=ppt/ink/ink27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1:31.32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74 145 234 0,'0'-7'40'0,"2"1"12"15,2 2 10-15,-4 0-8 0,0 2-3 16,0 0-6-16,0 2-12 0,0 0 9 15,0 0-14-15,0 0-15 0,0 5-1 0,0 14 4 16,0 5-1-16,0 8-1 0,-6 9-1 16,4 3-1-16,-5 7 1 0,1 7-7 15,-2 2 0-15,1 2 2 16,-3-1-2-16,2-2-5 0,7-4-1 0,-7-2 0 15,4-7 2-15,0-7-2 0,-1-9 0 16,1-11 11-16,4-8-14 0,0-8-1 16,0-3 3-16,4 0 1 0,1-2 3 15,1-15-1-15,2-6-1 0,1-5-1 16,3-5-8-16,1-1 12 0,2-4-1 0,1 3-2 15,5 2 0-15,-2 1-2 0,3 6 1 16,3 5 1-16,0 6-1 0,-2 7 0 16,4 5-1-16,-1 3 2 0,1 0-2 15,0 13 0-15,1 2 1 0,-5 3 2 16,0 2-4-16,-6-1-3 0,-3 3 3 15,-5-2 3-15,-1-1-2 0,-6 0-2 16,-2-2 1-16,0-3 4 0,-10 0-2 16,-1-2-1-16,-4-1 1 0,-4-1 4 15,-4-4-3-15,-2 1-1 0,0-2 1 0,-5-1 6 16,-1 1-3-16,0-3 0 0,3 1 1 15,-3 0-1-15,6-3-2 0,1 0-3 16,1 0 2-16,8 0 1 0,1 0-2 16,12 0-2-16,2 0 11 0,0 0-29 15,10 0 9-15,3-3-10 0,6 0-7 16,2 2-15-16,4-1-32 0,-2-5-51 15,2-2-162-15</inkml:trace>
  <inkml:trace contextRef="#ctx0" brushRef="#br0" timeOffset="325">923 497 157 0,'2'0'245'0,"-2"0"-167"0,0 0-22 0,4 0 4 15,-4 0-2-15,0 3-16 0,0 9-16 16,-8 4-7-16,-1 5 2 0,-1 2-4 15,1 6-8-15,-3 2 2 0,5 0-2 16,-1 1-5-16,8-5-4 0,0-1 1 16,0-3 1-16,0-1 1 0,0-6-4 0,0-4-2 15,2-4 7-15,7-3-36 16,3-3 19-16,-1-2-24 0,3 0-8 15,1-12-19-15,2-3-33 0,-3-5-34 16,3-8-169-16</inkml:trace>
  <inkml:trace contextRef="#ctx0" brushRef="#br0" timeOffset="760">1238 44 9 0,'4'-4'61'16,"0"0"96"-16,-2-4-110 0,0 5 5 15,1 0-7-15,-1 0-1 0,0 1 3 16,0 0-12-16,2 2 3 0,-2 0-2 0,2 0-7 16,-2 3 0-16,3 5 0 0,-3 5-8 15,4 3-4-15,-2 1 0 0,0 8-1 16,-1 4-2-16,-3 6-5 0,2 8 3 15,0 5 7-15,-2 4-12 0,0 2 2 16,0-2-4-16,-4 1 4 0,-7-2-3 0,-1-6 0 16,3-4-6-16,-3-6 5 0,5-8-3 15,1-5-2-15,2-8 0 16,4-4 1-16,0-5-2 0,0-5 0 15,10 0 0-15,1-13 2 0,6-4-1 0,3-3-4 16,-1-2 2-16,0 1-2 0,2-1 1 16,-2 1-4-16,2 5-5 0,-2 4 7 15,-2 2 3-15,0 8-2 0,-2 2 3 16,1 0 1-16,1 5-1 0,2 5-2 15,6-2 1-15,3 2 2 0,-1-1-1 0,2 3-6 16,1 0-7-16,-3-1 4 0,-2-2-11 16,-2 3-6-16,-6-6-9 0,-2 1-28 15,-3-3-35-15,-7-4-56 16,-1-1-136-16</inkml:trace>
  <inkml:trace contextRef="#ctx0" brushRef="#br0" timeOffset="1033">765 0 619 0,'-2'0'44'0,"2"0"-22"0,0 0-3 0,0 0-10 16,0 0 7-16,0 0-13 0,8 3-12 15,5 1-5-15,4 4-24 0,0-3-69 16,2-3-199-16</inkml:trace>
</inkml:ink>
</file>

<file path=ppt/ink/ink27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1:34.11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319 76 76 0,'4'-4'150'0,"-2"1"-107"15,-2-2 19-15,4 2-6 0,-2-2-1 16,-2 0-10-16,0 1-10 0,0 0-2 0,0-2-1 16,-4 2-1-16,-6-2-10 0,-1 2-5 15,-2 0-2-15,-5-1-1 0,-1 2 3 16,0 3-3-16,-8 0-7 0,-1 3-1 15,-5 7-3-15,3 3 6 0,-1 1 3 16,7 1-6-16,-1 2 0 0,8 1-1 16,3 1-1-16,7 1-4 0,7 3-3 0,0 3 4 15,3 5-1-15,13 1-3 16,7 1 4-16,5 0 2 0,8-1-2 15,6 0-1-15,0 1 0 0,2-1 3 16,-2-1-1-16,-2-4-2 0,-7 2 1 0,-5-5 1 16,-9 0 0-16,-5-2-4 0,-8-5 1 15,-6-1 2-15,0 1-1 0,-12-3 2 16,-5-1 0-16,-6-3-1 0,-4-3 1 15,-1-1-2-15,1-1 1 0,0-5 2 16,2 0 0-16,3 0-4 0,1-2 1 0,3-6 3 16,3-1-1-16,4-2-5 0,7-1 3 15,0-2 1-15,4-2-7 16,2-1-2-16,15-4 4 0,8 1 3 15,4-1-1-15,7-1-4 0,2-1 2 0,4-5-2 16,2 1 1-16,2-5-2 0,-1 0 4 16,3-1 5-16,-12-4-2 0,-3 1 0 15,-14 1 3-15,-6 0 4 0,-9 0 2 16,-4 3 1-16,-2 0 2 0,-11 2-3 15,-6 4-2-15,-6 4-2 0,-6 5-1 0,-1 3-1 16,0 6-2-16,-3 7-2 0,7 1 1 16,1 6 0-16,8 10-4 0,5 3-10 15,13 3-20-15,1 2-15 16,11-4-65-16,6-4-81 0</inkml:trace>
</inkml:ink>
</file>

<file path=ppt/ink/ink27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1:35.02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88 148 50 0,'0'0'16'0,"0"0"218"0,0-1-195 0,0-5 23 15,0 2-10-15,0 0-10 0,0 1-1 16,0 2-5-16,0 1-1 0,0 0-8 15,0 0-6-15,0 0-4 0,0 13-10 16,0 13 9-16,0 13-2 0,-4 10-1 16,-2 8 1-16,3 7-4 0,-5 2-3 0,-2 0 1 15,3-4-1-15,-3-5-6 16,1-5 1-16,-5-3 2 0,3-6 6 15,5-9-7-15,6-10-5 0,0-4 3 16,0-9 0-16,2-4-2 0,0-5 2 0,0-2-1 16,2 0 4-16,1-8-2 0,5-11 0 15,1-8 0-15,3-3 0 0,1-2-3 16,0 1 0-16,2 3 3 0,1 1-1 15,1 2-4-15,2 5 0 0,2 3 2 16,-2 6-1-16,3 4-2 0,-3 7-1 0,-2 0 3 16,-1 7 0-16,-3 6-1 0,0 4 0 15,-2 0 1-15,-3 2 3 16,-2-1-3-16,-5 1 1 0,-3 0 2 15,0-2 1-15,-7 1-3 0,-5 1 1 0,-5-3 3 16,-2 1-3-16,-2-3 1 0,-2-1 3 16,0-1 4-16,-1-2 0 0,-5-1-5 15,2-1 0-15,6-3-2 0,4 1 2 16,6-6-4-16,5 0 0 0,2 0 3 15,4-4-4-15,0-2-6 0,4-2-9 0,11-2-5 16,4 3-21-16,2-1-36 0,0-2-45 16,-4-2-111-16</inkml:trace>
  <inkml:trace contextRef="#ctx0" brushRef="#br0" timeOffset="398">632 620 43 0,'0'0'202'0,"0"0"-58"15,0 0-95-15,0 0-4 0,3 0-5 16,-3 6 16-16,0 5-5 0,0 4-16 16,0 2-9-16,-7 4-7 0,1 0-5 15,0 5-3-15,-1-1-3 0,-1 1 0 16,2-3 1-16,6-5-8 0,0-5-1 15,0-3-1-15,8-3 1 0,-2-3-11 16,-2-1-7-16,3 0-10 0,7-3-15 16,-5 0-31-16,3-10-49 0,-5-6-228 15</inkml:trace>
  <inkml:trace contextRef="#ctx0" brushRef="#br0" timeOffset="748">832 655 0 0,'4'0'254'0,"2"0"-127"16,1 4-75-16,3 3 33 0,3-3-21 15,-5 3-19-15,-4 4-7 0,-1 0-5 16,-1 0-9-16,-2-1-11 0,0 0-3 16,0-2-1-16,0 0-4 0,0-2-5 0,2 1 2 15,4-6-1-15,2-1 0 0,5 0-1 16,6-7 0-16,4-3-1 0,5-4-6 15,-1 0-5-15,-2 0 1 0,0 1 3 16,-8 2-5-16,0 2 6 0,-3 2 1 16,-7 2 5-16,-3 4-3 0,0 0 2 15,-4 1 2-15,0 0 4 0,-4 2 0 16,-2 8 0-16,-1 0 4 0,-1 2 4 15,0 1-6-15,-1 1-2 0,1 2-1 16,2 2 0-16,1-2-2 0,3 1-3 16,2-3 2-16,0-3 0 0,0-1-3 0,6-3-6 15,3-1-13-15,10-6 4 0,2 0 6 16,4 0-111-16,-4-10-56 0,-4-6-94 15,2 0 175-15</inkml:trace>
  <inkml:trace contextRef="#ctx0" brushRef="#br0" timeOffset="1356">1393 647 20 0,'0'-6'314'0,"-2"-1"-263"16,0-2-9-16,0-1 15 0,-2 3-12 0,-3 0-6 16,-1 4-2-16,1 0-2 0,-3 3-8 15,0 0-6-15,-1 0-1 0,-2 9-6 16,-1 7 2-16,-1 1-4 0,2 3-1 15,1 4 3-15,-3-1-2 0,5 0-7 16,5-1-1-16,3-6 1 0,2-3-5 0,7-3-2 16,7-3 2-16,5-6 0 0,2-1 2 15,6 0-8-15,1-9-1 16,1-3 0-16,1-1-3 0,-1 0 1 15,-8 1 8-15,-6 3-30 0,-5 2 13 0,-6 5-1 16,-4-1 0-16,0 1-4 0,0 2 0 16,-8 0 4-16,0 3 9 0,1 8 8 15,-1 0 3-15,0 0-3 0,3 1 3 16,1-3-2-16,2-2 2 0,2 0-2 15,0-3 2-15,6 0 4 0,5-2 0 0,4-2-6 16,6 0 3-16,4-4 13 0,2-9-8 16,-6 1-14-16,-2-4 5 0,-4 4 5 15,1-2-2-15,-3 0-3 16,-2 2 6-16,-3 2 3 0,-4 3 3 0,0 2 0 15,-2 1 5-15,-2 4 0 0,0 0-6 16,0 0-5-16,0 0-2 0,0 8-4 16,0 6 3-16,0 1-2 0,0 0 1 15,0 2 2-15,0 1-2 0,-2-3-2 16,2-1 3-16,0-4 2 0,0-2-3 0,0-3-2 15,0-4 3-15,0-1 2 0,2 0-3 16,5 0 1-16,1-11 3 0,1-5-1 16,3-3-4-16,-1-1 0 0,3 1 2 15,-3-1-1-15,2 1 1 16,-3 3-3-16,-4 5 3 0,-4 4-1 0,-2 6 1 15,1 0-2-15,-1 1 1 0,0 0 1 16,0 3-2-16,-1 8-1 0,1-2 0 16,0 1-5-16,0 0-19 0,0-4-16 15,0 2-9-15,3-5-25 0,3-1-53 16,2-2-165-16,11 0 237 0</inkml:trace>
  <inkml:trace contextRef="#ctx0" brushRef="#br0" timeOffset="1546">1950 642 151 0,'-4'2'257'0,"-1"1"-210"16,5-2 10-16,0 0-11 0,0 3 2 15,0 2-8-15,0 3-20 0,0 0-7 16,0 1-7-16,2-2-3 0,1 1-3 16,3-1 2-16,0 1 1 0,3 1-3 15,5-2-4-15,7-2-1 0,7-2 5 0,7-4-10 16,5 0-42-16,2-12 22 0,-2-1-28 15,-2-2-27-15,-4-4-75 0,-5-1-30 16,-6-2 93-16</inkml:trace>
  <inkml:trace contextRef="#ctx0" brushRef="#br0" timeOffset="1668">2341 608 21 0,'0'0'-1'15,"-2"0"290"-15,-9 4-184 0,1 2-49 16,1 3-6-16,-4 6-18 0,-3 4 12 15,-1 7-5-15,-2 4-12 0,-2 5-5 16,-2 4-2-16,-2 5-3 0,2 0-9 16,6-3-7-16,10 1 1 0,3 0-6 0,2-2 0 15,2-5-31-15,0-10-37 0,0-15-75 16,9 4-298-16</inkml:trace>
  <inkml:trace contextRef="#ctx0" brushRef="#br0" timeOffset="3238">3152 379 104 0,'0'0'160'0,"2"0"-113"0,-2 0 18 15,0 0-20-15,-4 0-14 0,-5 0-3 16,-3 0 3-16,5-2-1 0,-8 1-5 15,1 0-5-15,-1 0-4 0,-4 1 0 0,4 0-2 16,-3 0-2-16,-3 5-2 0,2 8 0 16,-2-1-2-16,2 5-2 0,0 1 0 15,2 6-1-15,2 3-1 16,1 1-1-16,5 0 0 0,3 1-2 0,4-3 1 15,2 3-4-15,0-3 2 0,0 2 1 16,6-5 2-16,11-6-6 0,8-8 3 16,9-8 2-16,4-1-1 0,4 0-2 15,-5-13 1-15,1-4 1 0,-2-6 0 16,-4-3-2-16,1 1 1 0,-3-5 2 0,-7 1 0 15,-2-2-3-15,-4 0 2 0,-7-5 2 16,-2 0-3-16,-5-3-1 16,1-3 1-16,-2-2 2 0,-2-4 0 15,0-1-3-15,0-3 0 0,0 2 3 0,0 5-1 16,0 10-2-16,4 9 1 0,-4 15 5 15,0 10 0-15,0 1-5 0,0 0 2 16,0 1-1-16,0 3-1 0,0 2-1 16,-2 1 2-16,0 2 1 0,0 1-1 15,-2 0-2-15,4-1 1 0,-3 3 1 0,3 1 0 16,0-1-3-16,-2 2 2 0,-2-1 1 15,4 1 0-15,-2 0-2 16,-4-2 1-16,4 1 2 0,-3-1 0 0,3 0-3 16,-2 1 1-16,0 3 1 0,4 0 0 15,0 0-3-15,0 5 2 0,0 0 1 16,0 1 0-16,0 4-3 0,2 0 2 15,2 3 2-15,-2-1-1 0,3 5-3 16,-3 2 2-16,2-1 2 0,0-3 2 16,0-3-4-16,2-5 1 0,1-3 3 15,1-3-2-15,5-6-3 0,4-4 1 0,2-6 3 16,6-1-4-16,6-4 1 0,3-10 0 15,-1-4 2-15,1 0-1 0,-4-4-3 16,-5 1 2-16,-4-2-1 0,-5 1-1 16,-5 2-1-16,-7 4 2 0,-4 5 2 15,0 6-1-15,0 5-1 0,-10 0 0 16,1 3 0-16,-5 7 0 0,3 6-2 15,-2 3 2-15,3 0 2 0,2 0-2 16,1 0-3-16,5-1-3 0,2 0-1 16,0-1-8-16,6-2 10 0,9-3 0 0,4-3-10 15,6-5 13-15,1 0 0 0,7-4-17 16,1 0 8-16,1 0-7 0,-1-8-9 15,-2-3 0-15,-1-3-5 16,-3-2 24-16,-8 1 9 0,-3-2 0 0,-6-1 6 16,-5 2 9-16,-4-3 4 0,-2 1-6 0,-8 0 9 15,-7 2-4-15,-6 5-6 16,0 3-3-16,-2 4 3 0,0 4-1 15,0 0-2-15,4 0-1 0,-2 10-3 16,6 3 0-16,2 7 0 0,3-1 0 0,2 2 2 16,5 0-7-16,3-2-1 0,0-3 2 15,7 0 1-15,8-5-3 0,5-3-1 16,2-5 2-16,1-3 1 0,4 0-2 15,-2 0 0-15,2-9-2 0,-6-3-1 16,-2-1 1-16,-4 0 2 0,-6-3 2 0,-1 2 0 16,-2 0-1-16,-4-1-1 15,-2 3 4-15,0 3 2 0,-6-1-1 16,2 6 2-16,-2 2 0 0,5 1 1 15,-1 1-2-15,0 0-6 0,2 7 0 0,0 6 3 16,0 3-4-16,0 3 0 0,5 0 1 16,-1 4 0-16,0 2-7 0,2 1 2 15,0 13 3-15,1 0 1 0,1 3 5 16,-1 1-5-16,-3-6 1 0,-4-1 1 15,0-1 1-15,-4-3-1 0,-5-7 1 0,1-5-1 16,-3-2 0-16,-3-5 2 0,3-4 9 16,-2-3 3-16,-3-5 1 15,3-1-3-15,-2 0 2 0,-2 0-3 16,1-5-6-16,3-2-2 0,2 0-2 0,1 0 2 15,2-1-1-15,1 4-5 0,1 1 4 16,2-3 1-16,2 2-7 0,0-1-8 16,2 0-2-16,0-3-8 0,6 1-5 15,6-4-11-15,3-3-18 0,2-3-24 16,2-8-37-16,0-4-227 0,6-4 287 0</inkml:trace>
  <inkml:trace contextRef="#ctx0" brushRef="#br0" timeOffset="3455">4160 404 151 0,'0'0'263'0,"2"0"-224"0,0 0-7 16,1 1 15-16,-1 8 5 0,-2 10-9 15,-2 6-23-15,-5 5-5 0,1 0-2 16,0-3-4-16,3-3-8 0,3-3-1 0,0-3 1 15,0-2 1-15,0-3-5 16,7 0-6-16,3-4-7 0,-1-3-16 16,5-6-19-16,3 0-8 0,-2-4-13 15,2-10-32-15,-2-3-135 0,1-3 142 0</inkml:trace>
  <inkml:trace contextRef="#ctx0" brushRef="#br0" timeOffset="3918">4370 159 22 0,'3'-45'189'15,"-3"8"-94"-15,0 9-28 0,0 7-6 0,0 8-8 16,0 6-10-16,0 6-1 0,0 1-4 15,0 0-11-15,0 10-15 16,0 8-5-16,0 13 2 0,-9 8-2 16,-1 9-5-16,-1 3 0 0,0 1-2 0,1 1 3 15,0-3-3-15,3-2-2 0,7-8-2 16,0-7-3-16,7-9-5 0,9-10 5 15,1-7 0-15,4-4-10 0,0-3 5 16,4-1 3-16,-1-11 2 0,3-4-23 16,-4-2 15-16,2-2 6 0,-8 2 1 0,-2 2 8 15,-7 3-1-15,0-2 2 0,-8 5-1 16,0 1 4-16,0 3 10 0,0 1 1 15,0 3-2-15,0 1 3 16,0 1 1-16,0 0-4 0,0 0-8 0,0 0-7 16,11 8 2-16,2 0 0 0,3 2-1 15,1 1 1-15,2 0-4 0,0 4 4 16,-2 2-3-16,0 3 5 0,0 0-3 15,-3 2 1-15,-3-3 0 0,-5-1 0 16,-2 2 4-16,-4-5-4 0,0 2 3 0,0-2 7 16,-4-2 3-16,-6-1 1 0,-1 1 3 15,-4-2 4-15,-8 0-2 0,2-3 0 16,-2 0-5-16,-4 0 1 0,2-1-9 15,3 1-3-15,-1-2-2 16,6 1 0-16,3-2-1 0,8-2-9 0,6-2-14 16,0-1-13-16,0 4-27 0,4-4-43 15,4 0-57-15,0-3-184 0</inkml:trace>
  <inkml:trace contextRef="#ctx0" brushRef="#br0" timeOffset="4391">5364 455 6 0,'-4'5'172'0,"4"-2"-20"0,0-3-108 16,0 1 3-16,0-1 2 0,8 1 13 15,3 0-11-15,2-1-18 0,1 0-5 16,3 0-6-16,4 0-7 0,0 0-7 0,4 0-3 15,1 0-2-15,1 0 0 16,-4 0-3-16,-2 0 0 0,-6 0 0 16,-3 1-13-16,-7 4-13 0,-1 2-21 15,-4-1-38-15,-2-6-97 0,-9 0-163 0</inkml:trace>
  <inkml:trace contextRef="#ctx0" brushRef="#br0" timeOffset="4558">5299 697 496 0,'0'2'74'0,"8"3"-50"0,14-2 16 15,9 1-11-15,-2 1 7 16,-3-5-17-16,7 0-13 0,7 0-3 16,6-7-1-16,3-4-9 0,1 0 2 15,-4 2-15-15,-8 3-26 0,2 3-8 0,-8 0-37 16,-1-2-160-16,-6-1-4 0</inkml:trace>
</inkml:ink>
</file>

<file path=ppt/ink/ink27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1:42.61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120 46 154 0,'0'-3'47'0,"0"-2"5"15,0 0 2-15,0 0-1 0,0-2 2 16,0 2-8-16,0-1-5 0,0 1 0 15,0 3 2-15,0 0-9 0,0 0-2 0,0 2-4 16,0 0 0-16,0 0-6 0,0 0-5 16,0 0-3-16,0 5-5 0,0 22 4 15,-2 15-2-15,-7 15-1 0,1 12-4 16,-2 4-3-16,-1 0-3 0,0 3 1 15,-1 2 2-15,-1-5-5 0,5-8 0 16,1-8 3-16,-1-7-2 0,-2-13 1 16,5-5-1-16,-1-10-1 0,6-7 3 15,0-8-3-15,0-1 1 0,0-6-1 16,0 0 4-16,9-15-3 0,1-2-2 0,3-6 3 15,3-2 1-15,3-2-4 0,2 2 1 16,2-1 1-16,-1 1-1 0,5 1-4 16,-4 2 2-16,4 3 0 0,0 8 2 15,-3 6-4-15,1 5-2 0,-2 0 2 16,-4 4 3-16,2 6-4 0,-6 3-2 15,-5 1 3-15,-4 2-1 0,-4-2 1 16,-2 0 5-16,-4-2-2 0,-6 2 4 16,-3-3-3-16,-4-1 1 0,1-1 3 15,-3-1 1-15,-4-1 2 0,-1 0-2 0,-3 0 2 16,0-1-2-16,0-3-1 0,6 1-2 15,4-3 1-15,8-1-1 0,3 0-2 16,4 0-1-16,2 0 3 0,0 0-10 16,13-2-9-16,7-3-9 0,2-1-17 15,3-1-43-15,0-3-66 0,-4-3-287 0</inkml:trace>
  <inkml:trace contextRef="#ctx0" brushRef="#br0" timeOffset="229">635 502 49 0,'6'-7'446'0,"-2"4"-385"16,3-1-4-16,-1 2-2 0,-2 2-13 16,0 0-9-16,-2 9-12 0,2 11-3 15,-1 0-6-15,1 5-6 0,-2 0-7 0,0-1 3 16,0 1 1-16,0-1-2 15,0-1-2-15,-2-2 0 0,0-5 3 16,0-2-7-16,0-4-5 0,0-2-8 16,2-3-10-16,0-2-17 0,3-3-18 0,1 0-29 15,2-9-32-15,-5-9-212 0</inkml:trace>
  <inkml:trace contextRef="#ctx0" brushRef="#br0" timeOffset="496">954 437 127 0,'4'11'221'0,"-4"1"-166"16,0 4-7-16,0 7 4 0,-6 6-8 0,-2 6 11 16,-5 7-28-16,2 0 4 0,-3 2-6 15,-1-2-3-15,-2 1-1 0,-4 2 0 16,2 0 5-16,0-1-13 0,1-4-6 15,-1-4-2-15,4-4-5 0,6-7 1 16,3-2-2-16,4-10 3 0,2-3-5 0,0-3 3 16,0-6-7-16,4-1-7 0,7 0-9 15,3-11-5-15,-1-3-8 0,4-3-14 16,-4-3-16-16,3 0-7 15,-3-3-31-15,-1-5-146 0,-5-1 111 0</inkml:trace>
  <inkml:trace contextRef="#ctx0" brushRef="#br0" timeOffset="1101">1194 132 84 0,'2'-11'114'16,"-2"3"-11"-16,2-3-47 0,2 2 1 15,0 5-4-15,0 1 1 0,-4 1-2 16,0 2-9-16,0 0-11 0,0 2-10 16,-4 6-3-16,-2 3 3 0,-2 3 3 15,-1 3-6-15,1 4-4 0,1 8-5 16,1 5 0-16,0 8 1 0,-1 10-7 0,-3 5 7 15,2 3-1-15,3-1-8 0,-1-4-1 16,6-5 1-16,0-6 1 0,0-11-2 16,0-9-2-16,2-7 1 0,4-9 1 15,3-3-1-15,-3-5-2 0,0 0 1 16,1-8 1-16,5-9-3 0,-5-5-4 15,5-3-4-15,-1 0-1 0,-3-2 2 16,3 4-4-16,5 3 1 0,-3 5 2 16,0 6 0-16,3 8-7 0,-3 1 4 15,-2 1 3-15,1 10 5 0,3 0-1 16,2 2 0-16,2 2 3 0,6-3-1 0,2-1 4 15,7-4 0-15,6-6 2 0,2-1-1 16,6 0 0-16,5-8-1 0,5-8 9 16,-3-2-6-16,-4-5 0 0,-10 0 3 15,-13 1 3-15,-13 0-4 0,-11 1-2 16,-4 2 1-16,-4 2 8 0,-11 0-1 15,-8 6-3-15,-7 4 3 0,-3 4 2 16,-5 3 0-16,0 3-2 0,2 10-1 16,-1 7 2-16,3 8-3 0,4 5-2 15,-1 6 6-15,6 5 0 0,10 1-2 0,5-2 0 16,10-6-4-16,10-5 5 0,13-5-6 15,15-4-5-15,8-6 1 0,7-4 0 16,20-6-1-16,5-7 1 0,6 0 0 16,6-10-8-16,-10-8-10 0,-4 3-4 15,-5 1-8-15,-6 5-20 0,-12 0-44 0,-5 2-104 16,-4-2-247-16</inkml:trace>
  <inkml:trace contextRef="#ctx0" brushRef="#br0" timeOffset="2609">706 589 99 0,'0'0'41'0,"0"0"-9"0,0 0 3 16,0 0 1-16,0 0 4 0,0 0-6 15,0 0-9-15,0 0-4 0,0 0-9 16,0-3 7-16,0 2 1 0,0-1-5 15,0 1-3-15,0 0 13 0,-2-1-4 16,2 2-3-16,-2 0-1 0,2 0 2 0,-2 0-3 16,0 0-4-16,0 4 2 0,0 0 5 15,2 3-5-15,0 2-2 0,0 3 0 16,0 0 1-16,4 5-1 15,2 0-5-15,5 1 1 0,1 1 0 0,-1 1-1 16,7-1-3-16,-3-3-4 0,4 1 3 16,0-3-1-16,-2-1-3 0,0-2 1 15,-3-5 1-15,-5 1-1 0,3-3-5 16,-5 1-1-16,-1-2-13 0,-2-2-7 15,0-1-21-15,-4 0-18 0,0 0-42 0,0-1-231 16</inkml:trace>
</inkml:ink>
</file>

<file path=ppt/ink/ink28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5:24.05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16 23 109 0,'0'0'94'0,"0"0"-49"16,-4 0 12-16,2 0 6 0,0 0-17 15,2 0-5-15,-2 0-12 0,0 0-4 16,0 0-4-16,2 0-6 0,-2 0 1 16,2 0-2-16,-2 0 5 0,2 0-4 0,0 0 0 15,0 0 4-15,0 0-2 16,0 0-5-16,0 0-1 0,0 0-16 15,2 0 25-15,10-3-21 0,5-4 3 16,4 2-13-16,8 1 19 0,-1 2-5 0,5 2-4 16,1 0 4-16,2 0 0 0,0 8-1 15,-3 4-2-15,-4 5 11 0,-7-1-15 16,-4 5 3-16,-9-2-1 0,-3 2 3 15,-6 2 4-15,-4 1 2 0,-13 3-4 16,-8 3 2-16,-5-1-1 0,-3 0-1 0,1-2-1 16,-5-1-3-16,3-4 0 0,2-1 1 15,-1-1 0-15,10-8-2 16,2 0 1-16,8-5 0 0,3-4-2 15,7 0 2-15,1-3 0 0,2 0 1 0,0 0-2 16,0 0-1-16,0 0-4 0,5-2-4 16,11-2 0-16,5-1 7 0,3 3 0 15,5 2 3-15,0 0 0 0,-1 0-1 16,7 0 3-16,3 0-1 0,0 1 0 15,0 1-1-15,-3 0 3 0,-7-2-1 0,-1 0-3 16,-2 0 1-16,-2 0-13 0,-1-5-31 16,-4-3-23-16,-3-2-56 0,-6-2-138 15</inkml:trace>
  <inkml:trace contextRef="#ctx0" brushRef="#br0" timeOffset="218">760 78 2 0</inkml:trace>
  <inkml:trace contextRef="#ctx0" brushRef="#br0" timeOffset="408">760 78 204 0,'-6'-4'70'15,"4"3"-3"-15,-4-2 6 0,6 1-16 16,-3 2-9-16,1-1-9 0,0 1-2 0,2 0-11 15,0 0-4-15,0-1-9 0,0 1-2 16,0 0-6-16,4 0-2 0,9 0-6 16,10-1 8-16,9-3 13 0,8-3-11 15,-1 1-5-15,-1 1 1 0,-2-1-1 16,0 2 0-16,2 0-3 0,-3-1 3 15,-3 3-2-15,-1 0-1 0,-12-2-2 16,-8 2-15-16,-3-1 14 0,-8 2-50 16,0 1 23-16,-8 0 4 0,-11 0-74 15,-6 0-37-15,-3 1 41 0,-3 7 33 0,-5-1-32 16</inkml:trace>
  <inkml:trace contextRef="#ctx0" brushRef="#br0" timeOffset="630">882 62 0 0,'-33'9'139'0,"5"1"-54"15,7-2-16-15,4 1 18 0,11 0-38 16,2-1-29-16,4 2 8 0,0 0 2 15,10 3-4-15,7 1-11 0,2-3-2 16,4 0-9-16,0 0-1 0,2 1-1 16,-3-1 0-16,3 1-3 0,-2 0 1 15,-8 1 3-15,-3-3-3 0,-6 2 1 16,-6-2 1-16,0 2 4 0,0-1 5 0,-8 2-2 15,-9 1 1-15,-4 0-1 0,0-1 1 16,-2-1-1-16,-2 0 1 0,4-1-7 16,-2-2-1-16,2 1-2 0,6-4-1 15,5-2-3-15,8-3-6 0,-1-1-15 16,3 0-22-16,3 0-27 0,9-3-34 0,7-8-87 15</inkml:trace>
  <inkml:trace contextRef="#ctx0" brushRef="#br0" timeOffset="970">1531 164 235 0,'0'-9'138'0,"-4"2"-85"0,-6 0 8 16,-7 0-20-16,0 2-8 0,-6 2-2 15,0 3-13-15,-2 0-5 0,2 0-7 0,4 6-1 16,-2 4-1-16,6 3 1 0,0 6-1 15,3 3-4-15,7 3-1 16,3 3 1-16,2 2 3 0,2 1-3 16,15 1-2-16,8 0 2 0,9-6 0 15,6-5 2-15,4-4 1 0,2-6-3 0,1-2 2 16,-6-7-2-16,-7-2-1 0,-6 0 1 15,-7-7 1-15,-3-4 5 0,-9-4-5 16,-5-2 5-16,-2-1 2 0,-2-2-4 16,0-1 1-16,-10 0-3 0,-1 0 3 15,-2-1-3-15,-5 2-4 0,5 2 2 0,2 0 0 16,3 7-2-16,2 3-2 0,4 5-6 15,2 3-11-15,0 0-23 16,0 4-52-16,12 9 30 0,1-4-54 16,6 0-111-16</inkml:trace>
  <inkml:trace contextRef="#ctx0" brushRef="#br0" timeOffset="1266">2099 229 4 0,'0'-8'83'0,"0"-1"147"0,-7 0-160 16,-7-2-16-16,-3 1-23 0,-4 2-11 0,-6 2 8 15,1 5-4-15,1 1-7 0,-2 1-7 16,4 11-5-16,0 2-3 0,10 4-3 15,5 2-2-15,6 3 0 16,2 3 3-16,8 1-2 0,9 1 2 0,8-3 1 16,4-5-3-16,5-4 1 0,2-3-1 15,1-5 3-15,5-7-4 0,-1-1-1 16,0 0 7-16,-3-11 0 0,-13-1 1 15,-6-3 7-15,-6-1 19 0,-5-3 8 16,-6-1-12-16,-1-3-14 0,-1-2-2 0,-3 3 5 16,-11-1-6-16,-3 0-6 0,-4 0 0 15,-2 3-2-15,-2 0-5 0,6 3 0 16,2 6-15-16,6 4-7 0,5 6-8 15,2 1-25-15,2 5-80 0,0 8-119 16</inkml:trace>
</inkml:ink>
</file>

<file path=ppt/ink/ink28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5:27.20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114 117 90 0,'-2'-6'238'16,"0"1"-176"-16,0 3-11 0,2 1 11 15,0-2-15-15,0 0-12 0,12-3-18 0,9-1-15 16,11 0 4-16,4 3 2 0,6 4 2 15,2 0-3-15,0 10 7 0,-6 8 3 16,-7 4-14-16,-6 6 0 0,-12 2-2 16,-7 5 0-16,-6 4-1 0,-2 3 4 15,-15 0 9-15,-14-2-11 0,-5 0-1 0,-6-5-4 16,-2-3 1-16,0-8 4 15,0-4 0-15,2-4-4 0,4-4 0 16,4-3 1-16,7-5 3 0,6-2-3 16,4-2 2-16,9 0 3 0,3 0 0 0,3-6-4 15,2-4 1-15,0-1-5 0,15-2-5 16,2 0 2-16,10 3-1 0,1 1 4 15,5 3 1-15,-1 4 0 0,3 2 2 16,-3 0 1-16,1 0 0 0,-1 1 0 16,-5 6 2-16,1 0 4 0,-7 0 0 0,-4 1-4 15,-3-3 1-15,-5 2-1 0,-1-2-2 16,-4 1-1-16,3 0-3 15,-5-2-9-15,2 0-21 0,0-1-28 16,-2-2-55-16,0-1-153 0</inkml:trace>
  <inkml:trace contextRef="#ctx0" brushRef="#br0" timeOffset="196">898 514 70 0,'4'0'552'0,"-2"0"-526"0,2 0 10 0,-4 0-15 16,0 0 3-16,0 0-10 0,2 0-14 16,-2 0-7-16,0 0-16 0,4 0-29 15,1 0-39-15,-3 0-90 0,4 0-201 16</inkml:trace>
  <inkml:trace contextRef="#ctx0" brushRef="#br0" timeOffset="831">1288 116 259 0,'0'0'57'16,"-4"0"-16"-16,0 0 20 0,0-4-7 15,0 3-9-15,0 1-17 0,3-1-2 16,-1 1-3-16,0 0-9 0,2 0 0 16,0 0-7-16,0-2 1 0,0 2 0 15,0-1-6-15,0 1-2 0,5 0-2 0,11 0-8 16,9 4 22-16,5-1-1 15,10-3-8-15,2 0 0 0,4 0-2 16,2 0 0-16,-3 0 0 0,-3 0 0 16,-11 0-2-16,-4 0-5 0,-8 0-14 0,-10-3-5 15,-5 2-12-15,-4-3-23 0,-2-1-4 16,-21 0-100-16,-2-1-85 0</inkml:trace>
  <inkml:trace contextRef="#ctx0" brushRef="#br0" timeOffset="1091">1265 124 26 0,'-21'9'170'0,"5"-3"-34"0,9-1-108 0,3 3-9 16,4 2 4-16,0 3 22 15,4 4-5-15,13 4-18 0,10 1-5 16,5 2-8-16,6 1-1 0,6-1 4 16,0 2-15-16,0-3 4 0,-4-1 2 0,0 3-1 15,-9-2 1-15,-3-2 6 0,-9 0-5 16,-5-4 1-16,-11-2-2 0,-3-3 4 15,-7-3 8-15,-8-1 2 0,-5-1 1 16,-10 0-3-16,-4 1-1 0,-8-3-1 16,0 2 1-16,-2-1-6 0,-2-3-3 0,4 1-3 15,6-1-2-15,7 0 1 0,12-2-1 16,7-1 0-16,10 0-6 15,0 0-21-15,0 0-17 0,0 0-23 16,16 0-49-16,5 0-58 0</inkml:trace>
  <inkml:trace contextRef="#ctx0" brushRef="#br0" timeOffset="1723">2047 20 0 0,'8'-6'156'0,"-1"0"-25"15,-5 0-85-15,2 4 22 0,-2 2-3 16,-2 0-6-16,0 0-18 0,0 9-24 16,0 12-21-16,0 15 34 0,0 10-5 15,-8 7-2-15,-5 2-5 0,-2 1-6 16,-1-2-1-16,1-5 4 0,4-5-14 15,1-6 2-15,2-8 0 0,5-5-5 16,3-8 3-16,-2-2 0 0,2-7-2 16,0-4 0-16,0-1 1 0,0-3-1 15,0 0-2-15,5 0-7 0,13-6 9 16,1-5-1-16,2-2-4 0,0 0-7 0,-4 4 6 15,0 2 4-15,-2 1-7 0,1 3-1 16,-7 2 6-16,3 1-2 0,-3 0 2 16,1 0 1-16,1 4 2 0,2 2 1 15,-3 3-3-15,3-2 0 0,1 3-5 16,1-3-4-16,0 2-5 0,2-3 3 15,-1-2-11-15,1 0-8 0,-4-1-12 16,1-1-21-16,-3-1-17 0,-5-1-69 16</inkml:trace>
  <inkml:trace contextRef="#ctx0" brushRef="#br0" timeOffset="1928">2032 344 113 0,'9'-5'373'0,"5"-1"-346"0,1-1 21 16,4 2-12-16,4 1-4 0,4 3-5 16,5 0-12-16,4 1-1 0,2 0-13 0,1 0-1 15,-5 2 2-15,-2 3-4 0,5 1-17 16,-9 0-28-16,-3-2-35 0,-12-1-115 15</inkml:trace>
  <inkml:trace contextRef="#ctx0" brushRef="#br0" timeOffset="2479">2667 321 442 0,'0'0'69'0,"0"0"-9"0,0 0-9 16,0 0 0-16,0 0-23 15,0 3-18-15,0 3-5 0,-2 4-2 0,-2 4 6 16,1 1-4-16,-1-5 0 15,2-1-3-15,2-3-3 0,0-3-2 16,2 1 3-16,9-1 0 0,6-2 2 0,8-1 3 16,6 0-2-16,5-9-1 0,-6-2-7 15,1 0 2-15,-8 1 2 0,0-2 1 16,-2 1-3-16,-2 0 3 0,-4 3 0 15,-3 2 0-15,-9 4-2 0,-1 1 2 16,-2 1 2-16,0 0 5 0,0 0-1 0,0 0-6 16,-2 1 1-16,-1 7-3 0,-3 4 3 15,-2 1-2-15,3-3 3 0,3 0-3 16,-2-5 1-16,4 2-5 15,0-3 2-15,2 1-3 0,7-3-1 0,8-1 2 16,6-1 5-16,8 0 0 0,1-6-8 16,3-2-6-16,-7-2 10 0,-1-1 1 15,-2 1 0-15,-2-2-1 0,0 2 3 16,-10 3 0-16,-5 5-5 0,-5 2 5 15,-3 0 9-15,0 0 12 0,0 0-9 0,0 0-6 16,0 2-4-16,0 9 2 0,-7 1-1 16,-1 5 2-16,4 2-1 0,0-1-3 15,4 4-4-15,0 1-3 0,4-1-16 16,8 1-10-16,3-3-25 0,6-4-45 15,0-3-122-15</inkml:trace>
</inkml:ink>
</file>

<file path=ppt/ink/ink28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5:26.09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42 49 305 0,'0'0'74'0,"0"0"-20"0,0 0 1 15,0 0 6-15,0 0-7 0,0 0-28 16,0 0-9-16,0 7-9 0,-4 6-8 16,-2 5 11-16,-1 2 6 0,-1 1-5 15,1 0-1-15,3-5 1 0,0-3-3 16,2-5-1-16,2-1-6 0,0-4-2 0,0-2 2 15,2 2-1-15,7-3 3 16,9 0 1-16,3-4 10 0,7-11-2 16,-1-5-12-16,0 0 1 0,-3 0 1 15,-1-2 0-15,0 3-3 0,-2-2-1 0,0 4 2 16,-7 7 0-16,-7 4-4 0,-1 3 2 15,-6 3 1-15,0 0-2 0,0 0-4 16,0 0 2-16,0 5-4 0,0 6 5 16,0 3 7-16,0 0 1 0,0 0-1 15,0-1 0-15,0-1-4 0,0-3-1 0,2-1 0 16,2 0-1-16,0-2-3 0,7-1-1 15,4-5 6-15,6 0 1 16,6-3-3-16,3-11-5 0,1-1 2 16,0 1 4-16,-9 3-7 0,-6 3 4 0,-3 3 4 15,-5 3 1-15,-5-1-3 0,1 3 1 16,-2 0 1-16,-2 0 0 0,0 0 0 15,0 0-1-15,0 7-2 0,0 2 1 16,0 2 9-16,-6 4 0 0,3-3-2 16,1 4-2-16,0-2-3 0,2 0-1 0,0-1-3 15,9-1-10-15,7-4-1 0,8-3-21 16,5-4-9-16,5-1-41 0,3-4-109 15,-1-7-158-15</inkml:trace>
  <inkml:trace contextRef="#ctx0" brushRef="#br0" timeOffset="245">1080 0 84 0,'0'4'335'16,"0"-4"-288"-16,0 0-35 0,2 1-8 15,4 1 13-15,5 3 5 0,10-2 4 16,2-1-12-16,2 0-6 0,5 0-7 15,-3 0-13-15,0 3-61 0,-8-3-85 16,-8-2-159-16</inkml:trace>
  <inkml:trace contextRef="#ctx0" brushRef="#br0" timeOffset="395">1070 174 439 0,'0'2'84'16,"0"0"-86"-16,0 1 14 0,8 0 0 15,7 2 20-15,12 0 0 0,9-3-20 16,8 0-3-16,13-2-9 0,18 0-32 15,9 0-25-15,17-5-65 0,4-10-287 0</inkml:trace>
</inkml:ink>
</file>

<file path=ppt/ink/ink28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5:42.39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73 0 185 0,'-10'0'57'16,"1"0"6"-16,-1 0-7 0,0 0 12 0,3 0-17 15,-1 0-17-15,1 0-3 0,3 0-6 16,0 0 3-16,2 0-4 0,2 0-6 16,0 0 2-16,0 1-1 0,0-1-5 15,0 0-7-15,0 0 1 0,0 0 0 16,0 1-4-16,6 2-7 0,9 0-3 15,10 2 22-15,7-1 0 0,3 2-14 16,1-1-1-16,-2 2 1 0,-1 1-2 16,-3 2 1-16,-3 0-1 0,-6 0 0 15,-12 2 0-15,-3-2-1 0,-6 2 1 0,-6 3 5 16,-15 1-2-16,-5 2-3 0,-7-2 0 15,1 3 4-15,-2-2-4 0,-3-1 0 16,1 1 0-16,2-2 2 0,9-4-3 16,8-3 2-16,9-3-1 15,6 0 0-15,2-1-5 0,4 2 1 0,11 1 2 16,8-1 2-16,8-1 1 0,1 1-2 15,1-1-2-15,-1 1 0 0,-2-1-4 16,-1 3 5-16,-4-1-3 0,-6 1-2 16,-4 3 7-16,-9 0-3 0,-6 1-3 15,0 1 7-15,-11 3 0 0,-7 2-1 0,-5 0 0 16,-1 3 2-16,-7-2 0 0,1-1 1 15,-1-1-4-15,1 1 4 0,1-2-1 16,4 0-1-16,6-5-1 0,8-5 2 16,3-1-2-16,6-2-2 0,2-2-1 15,0-1-6-15,13 0-19 0,12-5-8 16,6-10-23-16,5-4-52 0,2-8-93 15,4 2-75-15</inkml:trace>
  <inkml:trace contextRef="#ctx0" brushRef="#br0" timeOffset="320">622 244 73 0,'14'-17'247'0,"-7"1"-153"0,-5 4-35 15,-2 0 4-15,0 0-9 0,-8 2-14 16,-7 4-13-16,0 3-6 0,-2 3-4 16,-4 0-7-16,0 6-3 0,2 7 1 15,2 4-4-15,-1 4 2 0,5 3-4 16,3 3-1-16,5 0 1 0,3 0-1 15,2-2-1-15,6-2-1 0,7-4-1 16,4-2 2-16,4-6-4 0,6-4-1 0,-1-4 3 16,5-3 2-16,0 0 0 0,-5-11-4 15,1-3 4-15,-4-4 1 0,-2 0 0 16,-8-1-1-16,-1-1 1 0,-9-1 2 15,-3 3-1-15,0 0 1 0,0-2 1 16,-11 5-1-16,-2-2 2 0,-6 7-3 0,3 0-1 16,-1 5-1-16,2 4-1 15,5 1 0-15,5 1-3 0,3 11-2 16,2 2-10-16,0 1-20 0,9 1-17 15,7-1-42-15,1-7-88 0,6-1-166 0</inkml:trace>
  <inkml:trace contextRef="#ctx0" brushRef="#br0" timeOffset="616">1027 239 214 0,'4'-12'180'0,"-4"3"-101"0,0 0 4 15,-6 1-31-15,-8 1-12 0,-5 5-10 0,-2 2-10 16,-2 0-5-16,-3 7-6 0,-3 7-7 16,4 5-3-16,6 5 4 15,6 2-3-15,5 2-2 0,6 2 0 16,2-2 2-16,8-1 2 0,11 0-9 15,4-5-3-15,4-4 1 0,1-5 4 0,-1-9 2 16,-2-4 1-16,-2 0 2 0,-4-4 1 16,-4-10-1-16,0-3 2 0,-3-1 1 15,-5 0 0-15,-1-2 6 0,-6 1 1 16,0 2 0-16,0-2-1 0,-4 0-1 15,-3 2-3-15,1 0-5 0,2 5 0 0,-2 3 0 16,5 4 2-16,1 5-4 0,0 0-16 16,0 0-17-16,9 10 10 15,2 1-18-15,5 0-43 0,3 4-63 16,11-5-41-16,10 0 79 0,4-1 131 0</inkml:trace>
  <inkml:trace contextRef="#ctx0" brushRef="#br0" timeOffset="909">1384 337 76 0,'32'0'134'0,"-9"-7"-55"0,-6 0-7 16,-9-3 18-16,-1 3 4 0,-7-2-28 15,0-3-22-15,0 2-17 0,-2 1-5 16,-11-1 3-16,0 2-5 0,-6 5-8 0,0 3-5 15,-2 0-6-15,0 4 1 0,1 9-3 16,5 7 0-16,2 3-3 0,5 5 2 16,6 1 0-16,2-1 0 15,8 2-1-15,9-6 2 0,6 1-2 0,2-1 0 16,11-3-1-16,10-4 3 0,9-5 3 15,4-7-2-15,-1-5 1 0,-11-2 1 16,-12-7-2-16,-7-7 1 0,-11-1 4 16,-1-2 2-16,-7-2 0 0,-3-3 4 15,-6 1 3-15,0-2 3 0,-8-1-6 0,-5 2-4 16,-4 1 0-16,-4 1-6 0,-4 4 1 15,2 3-4-15,2 2 2 0,-2 7 1 16,6 4-6-16,-2 2-9 0,4 2-4 16,1 12-9-16,9 6-13 0,3 2-27 15,2-2-61-15,0-1-205 0</inkml:trace>
  <inkml:trace contextRef="#ctx0" brushRef="#br0" timeOffset="1792">2275 378 89 0,'3'-6'206'0,"3"0"-166"15,-2 1 12-15,0 0 16 0,0 2-3 16,-4 0-19-16,0-1-15 0,0 1-5 15,-2-2-2-15,-6 1 0 0,-3 2-16 0,-5 0-3 16,-1 2-4-16,-6 2-1 0,-2 11 2 16,1 7-2-16,-3 3 2 0,2 4 3 15,6-2-2-15,8-3-1 0,7 0-3 16,4-2-3-16,0 0 3 0,11-1-3 15,5-1 1-15,3-7 4 0,5-4 1 0,3-5 0 16,2-2 0-16,-3-1-1 0,-1-10-1 16,-4-3-1-16,-4 1 1 15,-3-2 2-15,-5 2 0 0,-1 0 2 16,-6 0-1-16,0 7 1 0,-2-2-1 0,0 4 3 15,0 1-2-15,0 3-1 0,0 0 1 16,0 0-6-16,0 0-3 0,0 11-5 16,0 9-1-16,-4 6 9 0,-2 8 2 15,4 4-1-15,2 3 0 0,0 4-11 16,0 2-11-16,4-1-6 0,4-1 6 0,-1-6 14 15,3 0 7-15,-4-7 2 0,1-6 2 16,-5-2 0-16,0-4-1 0,-2-5 3 16,0-1 4-16,-6-4 5 15,-5-2 6-15,-2 0-6 0,-5-3 4 0,-3-2 5 16,4-3-4-16,-6 0 0 0,4 0 1 15,-2 0-4-15,0-2-10 0,-2-3 2 16,0-1-3-16,1 0-4 0,-1 1-1 16,0-1 2-16,0 3-1 0,6 1-7 15,1 2-10-15,9 0-2 0,1 0-13 16,4 0-23-16,2 5-53 0,0-3-76 0,8 1-179 15</inkml:trace>
</inkml:ink>
</file>

<file path=ppt/ink/ink28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5:45.02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126 0 254 0,'-2'1'216'0,"0"-1"-140"0,2 0-11 16,0 0-21-16,0 0-1 0,0 2-17 15,0-2-15-15,4 0-14 0,3 2-6 0,5 1-3 16,5-3 21-16,2 5-8 0,0-3-2 16,-4 4-5-16,-3 0-15 15,-5-1-22-15,-1 3-30 0,-6-1-39 16,-2-1-153-16</inkml:trace>
  <inkml:trace contextRef="#ctx0" brushRef="#br0" timeOffset="143">0 189 117 0,'0'3'369'0,"5"-2"-344"0,1 3-15 0,4 0 25 15,5 6 7-15,6-2-10 0,9 2-13 16,9-1-8-16,8-1-11 0,5-2 1 16,7 1-24-16,6-3-21 15,-2-4-77-15,-8 0-291 0</inkml:trace>
</inkml:ink>
</file>

<file path=ppt/ink/ink28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5:46.00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42 5 112 0,'-17'0'262'0,"2"0"-204"0,5-3 5 16,10 2 0-16,0 0-14 0,0 1-15 15,0 0-18-15,6 0-15 0,5 0-15 16,14 2 2-16,11 8 19 0,6-1-1 0,4 4-4 16,2-1-1-16,-2 3 0 0,-2 3-1 15,-3-1-2-15,-8 0 2 0,-10-2 0 16,-12-1 2-16,-5 0-3 0,-6 1 1 15,-8 2 12-15,-9 2-5 0,-8-1 0 16,-3 1 0-16,-5-3-2 0,3-2-2 0,-1-3 1 16,5-2-3-16,5-3 0 15,5-1-1-15,9-1-1 0,5-4 1 16,2 3-4-16,0 1-9 0,4 3 0 15,9 4 14-15,4 2 1 0,10-2 1 0,1 1-2 16,5-2 2-16,-1 1-5 0,1 0-1 16,-1 0-2-16,-3 2 2 0,-2-1 2 15,-8-2-3-15,-10-4 2 0,-3 0 2 16,-6-3-5-16,0 3 3 0,-6 2 0 15,-9 3 11-15,-2 0-2 0,-8 1-1 0,-2-3 0 16,-1-1 6-16,-3-1-6 0,2 0-2 16,1-1-2-16,3-1 5 15,4-1-3-15,2-1-2 0,6 0 1 16,5-3 1-16,0 0-4 0,6 0 0 0,0 0-1 15,2 0-7-15,0 0-14 0,0-2-21 16,4-6-49-16,6-4-112 0</inkml:trace>
  <inkml:trace contextRef="#ctx0" brushRef="#br0" timeOffset="646">821 22 111 0,'3'-4'89'0,"-3"2"-61"16,2-2 18-16,0 2-1 0,0-2 10 15,0 3-3-15,0 1-8 0,-2 0 5 16,0 0 0-16,0 0-9 0,0 0-10 16,2 0-1-16,-2 0-11 0,0 0-4 15,0 7-5-15,0 11-13 0,0 13-7 16,0 11 34-16,-6 9-12 0,-7 2-3 15,-1 0 0-15,-1-1-1 0,-2-7 2 16,2 0 9-16,3-10-13 0,5-6 3 16,1-6-9-16,6-8-1 0,0-6 2 0,0-3-1 15,0-1-2-15,0-5 0 0,13 0-1 16,8 0 9-16,6-9-3 0,-2-5-11 15,-2-2-1-15,-2 1-5 0,-2 0 9 16,-2 2-2-16,4 3 2 0,-4 5-3 16,-5-1 1-16,-1 6 6 0,-5 0-4 15,3 0 1-15,1 0 3 0,-1 3-1 16,3 5 2-16,1 1 1 0,2 1-6 15,-1 0-2-15,-1-1-6 0,2-2-1 16,3 2-7-16,1-2-11 0,-2-2-17 0,2-1 19 16,-6-4-122-16,1 0-20 0,-5 0-15 15</inkml:trace>
  <inkml:trace contextRef="#ctx0" brushRef="#br0" timeOffset="891">826 232 495 0,'16'-4'41'16,"3"-5"-18"-16,7 2 21 0,5 2-14 15,3-3 4-15,6 3-17 0,2 0-8 16,2 4-5-16,-2 1-3 0,-7 0 0 0,-7 0-5 16,-1 3-18-16,-8 4-22 15,-2-3-24-15,-5-1-80 0,-7 0-192 16</inkml:trace>
  <inkml:trace contextRef="#ctx0" brushRef="#br0" timeOffset="2314">1628 279 159 0,'0'0'81'0,"0"0"-26"15,0 0-16-15,0 0 23 0,0 0 1 0,2 0-17 16,-2-3-8-16,0 0-22 0,0-1 2 16,0-3 6-16,-2 0-3 0,-2-1-5 15,-6 1 0-15,-1 1-3 0,-4 1-5 16,-8 4-7-16,-2 1-1 0,-2 0 0 15,-3 1 0-15,-3 11 2 0,5 4 0 0,-1 5 0 16,6 0-4-16,8 1 0 0,3-2-3 16,11 3 5-16,1-2-7 15,7-2 5-15,14-2 2 0,6-2 2 16,5-3-2-16,6-6-4 0,3-4 2 15,-3-2-4-15,-4 0 1 0,-2-3 3 0,-7-6 4 16,-2-1 1-16,-4-3-1 0,-3 1 1 16,-7 0 1-16,-3 0 2 0,-2 1 3 15,-4 0 5-15,0 1-1 0,0 1 0 16,-6 2-6-16,4 4 3 0,-2 0-2 15,2 3-3-15,0 0-6 0,2 0-6 0,-7 5-8 16,-5 12 2-16,-1 6 11 0,-2 5-4 16,3-1-3-16,1 8-18 15,5 1-6-15,4 3-5 0,0-1 26 16,2-1 13-16,0 4-8 0,6 3 2 0,5-1 4 15,5 3 14-15,-7-6-10 0,-1-4-4 16,-1-1 4-16,-7-6 0 0,0-4 0 16,0-5 0-16,0-4 7 0,-7-2 4 15,-7-1 7-15,1-7-3 0,-4 2 1 16,-2-3 0-16,-2-3 2 0,-2-1-5 0,-4-1-3 15,2 0-1-15,-5 0 1 0,1 0-11 16,1-4 2-16,-5-1-3 0,3-2 1 16,5 5-3-16,2 0 2 15,6 2-1-15,3 0-3 0,5 0-18 0,3 4-18 16,-1 6-24-16,-3 0-47 0,2 0-208 15</inkml:trace>
</inkml:ink>
</file>

<file path=ppt/ink/ink28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5:53.03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59 6 129 0,'-1'0'231'0,"-3"0"-162"0,4 0 6 0,0-1 1 16,0 1-18-16,0-2-9 0,0 1-24 16,0 0-14-16,0 1-7 0,7 0-5 15,18 0-5-15,6 0 16 0,7 0-1 16,-4 0-12-16,-3 0 2 0,-6 7 0 15,1 1 1-15,-1 1-12 0,0 2-24 0,-8 1-13 16,-7 0-25-16,-7-1-24 0,-3-4-123 16</inkml:trace>
  <inkml:trace contextRef="#ctx0" brushRef="#br0" timeOffset="143">6 189 64 0,'-4'3'363'16,"2"-3"-323"-16,2 2-25 0,0-1-6 15,0 3 0-15,14 4 5 0,7-1 49 16,11 3-39-16,8-3-3 0,8-4-8 15,1 0-13-15,1 0-25 0,3 0-26 0,-3-3-35 16,-4 0-255-16</inkml:trace>
</inkml:ink>
</file>

<file path=ppt/ink/ink28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5:51.62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36 64 0,'2'0'220'0,"0"0"-156"0,-2 0-16 0,2 0 11 16,-2 0 0-16,0 0-12 0,0-1-18 15,0 0-8-15,2 0 0 0,-2 1-6 16,0 0-2-16,1 0 7 0,-1 0-1 16,0 0-2-16,0 0-7 0,0 0-1 15,0 0-2-15,0 0-4 0,0 2-2 0,4 7-4 16,-2 5 3-16,0 6 14 15,0 2-2-15,-2-1-8 0,0 3-2 16,0 0 3-16,0 2-5 0,0-1 1 16,0-3 14-16,0 3-19 0,-2-5 1 0,0 0 3 15,-2-6 1-15,4-3 1 0,0-2-5 16,0-3 1-16,0-2 2 0,0 0-17 15,10-3-17-15,5 0-2 0,2-1-6 16,4-5-24-16,4-8-68 0,0-7-169 16</inkml:trace>
  <inkml:trace contextRef="#ctx0" brushRef="#br0" timeOffset="364">542 44 268 0,'0'-6'121'0,"0"-2"-79"0,-4 1 18 16,-4 0-5-16,1 1-15 0,-3 3-5 15,1-1-8-15,-5 2-9 0,-3 2-10 16,-2 0-4-16,-6 2-2 0,2 11 0 0,-1 5 2 16,-1 5-2-16,2 4 0 0,4 5-4 15,4 4-1-15,5 4 4 0,8 0-4 16,2-1 11-16,6-2-13 15,11-4-1-15,6-3 5 0,4-4-5 16,7-7 5-16,6-5 0 0,0-6-8 0,-4-6 3 16,2-2 3-16,-9 0 4 0,-2-11-1 15,-4-5 1-15,-2-3 5 0,-6-4-1 16,-4 1 1-16,-3-1-2 0,-4-3 5 15,-2 2 3-15,-2-3-3 0,0-2 2 0,-6-3-2 16,-3 1-4-16,-1 3-17 0,-1 2 16 16,3 9 2-16,0 7-1 0,4 2-3 15,4 8-5-15,0 0-13 0,0 4-33 16,0 15-23-16,8 6 28 15,2-2-64-15,1-2-164 0</inkml:trace>
  <inkml:trace contextRef="#ctx0" brushRef="#br0" timeOffset="692">1196 176 304 0,'-11'-11'125'0,"-4"-3"-68"16,-3 2 5-16,3 3-18 0,-2 2-9 15,2 4-8-15,5 2-10 0,-3 1-12 16,3 6-6-16,-1 9-3 0,-1 7 0 15,7 3-1-15,5 5 0 0,0 1 11 16,5-4-13-16,11 0 3 0,1-6 3 16,8-3-2-16,1-4 3 0,3-2 2 15,2-5-2-15,-1-4-3 0,-1-3 2 16,-1 0 4-16,-3-1-1 0,-4-10 2 0,-6-2 2 15,-3-1 2-15,-3-5-1 0,-5 0 1 16,-2-3 2-16,-2-1 1 0,0-2 1 16,-2-2-5-16,-5 0-7 0,-5-1-13 15,1 3 22-15,-3 3-8 0,7 8-8 16,1 5-2-16,2 7-7 0,2 2-13 15,0 5-47-15,0 12-52 0,-1 1-10 16,3-1-117-16</inkml:trace>
  <inkml:trace contextRef="#ctx0" brushRef="#br0" timeOffset="1016">1847 142 229 0,'0'-13'219'0,"-2"-3"-176"0,-7 1 10 15,-3 1 7-15,-1 1-15 0,-3 3-19 0,-1 4-8 16,-6 3-11-16,-5 3-3 15,-1 0-4-15,1 10 0 0,7 7 0 16,1 5 1-16,5 6-5 0,6 5 2 16,1 2 0-16,6-1 2 0,2 0 5 15,8-4-11-15,9-2 3 0,8-3 3 0,3-5 0 16,7-4-3-16,3-6 6 0,2-5-3 15,6-5-2-15,5 0 2 0,1-12 2 16,-6-4 4-16,-8-3-7 0,-13-1 6 16,-4-2 4-16,-10-2 0 0,-5-3-3 15,-6 0 3-15,0 2 1 0,-17-1 0 0,-8 5-7 16,-4 2-19-16,-3 1 22 15,-1 5-7-15,8 1-19 0,3 3-13 16,6 6-2-16,7 3-50 0,-1 5-106 16,4 8-180-16</inkml:trace>
</inkml:ink>
</file>

<file path=ppt/ink/ink28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5:54.22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 0 58 0,'0'0'156'16,"0"0"-108"-16,0 0-15 0,0 0 2 0,0 0 6 15,0 0-6-15,2 0-12 0,-2 0 0 16,2 0 12-16,-2 0 3 0,0 0-5 15,0 0 3-15,0 0-8 0,0 0-2 16,0 0-7-16,0 0-3 0,0 0-4 16,0 0-3-16,0 0-2 0,2 0-6 0,-2 0 2 15,0 0-1-15,0 0-2 0,0 0 1 16,0 0 0-16,0 0-1 15,0 0-2-15,0 0 2 0,0 0 0 16,0 0 0-16,0 0-1 0,0 0 0 0,0 0 1 16,0 1 1-16,0-1-1 0,0 0 1 15,0 0 0-15,0 0 1 0,0 0-2 16,0 0-1-16,0 0 0 0,0 0 0 15,0 0 0-15,0 0-1 0,0 0 1 16,0 0 1-16,0 0-1 0,0 1-1 0,0 0 2 16,0 2 0-16,0 7-8 0,0 6-8 15,0 8 20-15,0 7-1 16,0 6-2-16,0 3-1 0,0 4 2 15,0 5 0-15,0 1-3 0,-2 1 2 0,-2-1-2 16,2-6 21-16,-2-9-2 0,4-8-20 16,-2-7 2-16,0-7 2 0,2-4-4 15,0-7 0-15,0-1 1 0,0-1-2 16,8 0-1-16,2 0 5 0,7-8 11 15,4-5-2-15,0-3-11 0,-2 0-1 0,-6-1 0 16,1 1 2-16,-1 2-2 0,-2 2-2 16,-1 5 0-16,-2 4 1 0,-7 3-4 15,5 0-2-15,0 0 3 16,3 7 4-16,3 2 0 0,1 3 0 0,3 2 1 15,-1-1 0-15,2 0-12 0,0 0 1 16,4-2-3-16,4-1-14 0,0-4 17 16,1-1-2-16,-1-4-33 0,0-1-7 15,-4 0-2-15,-2 0-56 0,-2-10-120 16</inkml:trace>
  <inkml:trace contextRef="#ctx0" brushRef="#br0" timeOffset="347">98 357 377 0,'0'0'57'0,"0"0"9"0,0-8 6 16,2-1-25-16,13-6-25 0,8-2-17 16,11-5-4-16,10-2 5 0,4 1 1 15,3 0-5-15,-3 0 0 0,0 3 0 0,-1 0-3 16,-5 4 2-16,-5 3-19 0,-5 5-34 15,-9 3-40-15,-6-2-71 0,-2-2-178 16</inkml:trace>
</inkml:ink>
</file>

<file path=ppt/ink/ink28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7:55.60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0 157 36 0,'61'3'-7'0,"10"-1"7"0,11 1 6 0,14-2 60 16,14-1-28-16,18 0-32 15,11 0 5-15,10 0 17 0,15-5 4 16,8-1-10-16,19-1-5 0,17-2-4 0,19 2 5 16,17-1-6-16,8 1-1 0,13 2-9 15,12-2 1-15,11 2 1 0,19-1-2 16,10 2 4-16,2 0-2 0,7 1 1 15,8 1 15-15,9-1-15 0,1-2-1 16,-1 0 0-16,6 0-1 0,1 0-2 0,8-1-1 16,-1 3 2-16,-2-1-1 0,-2-2-2 15,-4 0-2-15,0 0 0 0,-5-1-2 16,-8 3 1-16,-6 0-10 15,2 0 3-15,-12 2 2 0,-12-1-1 0,-15 1 4 16,-14 1-4-16,-10 1-13 0,-13 0-34 16,-22 0-71-16</inkml:trace>
</inkml:ink>
</file>

<file path=ppt/ink/ink29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7:57.76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74 51 0 0,'0'3'6'0,"0"-3"4"0,0 0 158 15,-2 0-99-15,2 0-24 0,0 0 11 16,0 0-9-16,0 0-6 0,2 0-2 0,10-6-10 16,3-1-2-16,4-2-6 0,8 2 1 15,0-1 0-15,3 1-2 0,4 2-4 16,1 0 2-16,-1 5-2 0,-1 0-5 15,-5 2 0-15,-5 11-4 0,-6 6-3 16,-7 3-1-16,-4 5 0 0,-6 6-3 16,0 4 4-16,-10 3-2 0,-11-1-2 15,-6 2 3-15,-1-2-2 0,-5-1-1 16,-3-2-1-16,0-1 2 0,-4 1 0 15,0-7-1-15,1 1-1 0,3-5 3 0,8-8-3 16,5-6 3-16,9-4-3 0,7-4 1 16,1-3-3-16,6 0 0 0,0-1-1 15,4-11-5-15,9-3 3 0,4-2 4 16,8 1-1-16,-2-1 3 0,2 2-4 15,3 8 1-15,1-2 3 0,3 5 0 0,5 0 0 16,-1-1-1-16,0 2 0 16,-3 2 2-16,-3-1 0 0,-3 2-2 15,-2 0-1-15,0-2 2 0,1-2-9 16,1 0-11-16,0-1-14 0,-3-2-22 0,-1 0-36 15,-4-3-67-15,1-4-145 0</inkml:trace>
  <inkml:trace contextRef="#ctx0" brushRef="#br0" timeOffset="636">784 48 0 0,'-4'0'7'0,"-3"0"2"16,-1 0 8-16,0 0 120 16,1 0-94-16,-1 0 4 0,1 0 13 15,3 0 1-15,-2 0-10 0,2 0-3 0,4 0-3 16,0 0-4-16,0 0-13 0,6 0-15 15,9 0 3-15,6 0 7 0,4-4-8 16,7 1-6-16,1-1-4 0,7 1 1 16,4-2-3-16,4 1-1 0,1-2-1 15,-5 1 0-15,-4 0-1 0,-7 2-3 0,-11 1 1 16,-8 1-9-16,-8 1-7 0,-6 0-9 15,-6 0 11-15,-11 0-9 0,-10 5-25 16,-4 3-13-16,-3 2 24 16,-2 1 7-16,-6 0-37 0,0 0-6 0,0 1 20 15,2 1 48-15,5-1 9 0,11-1 10 16,6-2 24-16,13 1-7 0,5 1-16 15,0 0-6-15,11 1 0 0,8 1 17 16,2-1-2-16,6-1-11 0,3 4-4 16,3-2 8-16,-1 0-2 0,-1 0-8 0,-2 0 4 15,-8 0 2-15,-2 0 7 0,-4 0 7 16,-6 1 27-16,-7-2-27 0,-2 4-19 15,-4-2 8-15,-11 0 9 0,-8 3-9 16,0-1-1-16,-5-1 1 0,-3 1-3 16,1-2-4-16,-1 2-3 0,1-5 0 15,11-2-4-15,1-4 2 0,9-1-2 16,3-3-2-16,2-1 1 0,4 0-12 15,0 0-9-15,10-1-19 0,9-9-17 16,4-2-46-16,4-3-89 0</inkml:trace>
  <inkml:trace contextRef="#ctx0" brushRef="#br0" timeOffset="1000">1488 164 23 0,'-4'-4'-1'15,"-7"2"180"-15,0 0-127 0,-3 0-2 16,-1 1 3-16,3 1-5 0,1 0-9 15,2 0-9-15,-1 0-11 0,-1 3-1 16,-1 5 1-16,-3 4-2 0,1 3 1 0,1 3-8 16,2 1 3-16,1 3-2 0,6 1-10 15,4 0 0-15,0 1 1 0,6-1-1 16,13-4-2-16,8-1 1 0,5-2 1 15,4-5 1-15,8-5-2 0,-4-5-2 16,4-1 0-16,-5 0 1 0,-3-10 0 16,-4-5-1-16,-5 0 3 0,-6-2 0 15,-6-2 0-15,-7-1 1 0,-4 1 2 16,-2-2 1-16,-2 0 0 0,-4 3 2 15,-8-2 5-15,-3 2-6 0,0-5-6 0,-1-1 2 16,3 2-1-16,2 3-1 0,3 3-1 16,0 6-1-16,8 6 0 0,0 4-9 15,0 0-27-15,8 3-14 0,3 7-31 16,3-1-63-16,-3-1-135 0</inkml:trace>
  <inkml:trace contextRef="#ctx0" brushRef="#br0" timeOffset="1320">2057 142 219 0,'-2'-8'152'16,"-9"1"-116"-16,-5 3 19 0,-1 1-14 16,-6 3 1-16,4 0-12 0,0 1-7 15,2 9-6-15,2 5-11 0,3 1 1 16,5 5-3-16,1 1-2 0,6 1-1 0,0 0-1 15,7 1 1-15,11-2 0 0,5-3-2 16,1-3 2-16,7-3-1 16,5-5 0-16,6-5 1 0,4-3 0 15,0 0-1-15,-2-5 0 0,-10-4 1 0,-4-6-2 16,-7 0 3-16,-6-1 0 0,-9 0 0 15,-8 1 2-15,0 0 1 0,-8-1 6 16,-9 0-6-16,-6 2-1 0,-5 0-4 16,-3 2-1-16,-1 1 0 0,-1 0 1 15,3 5-3-15,5 1-13 0,8 4-9 0,7 1-3 16,10 0-49-16,0 3-98 0,0 3-173 15</inkml:trace>
</inkml:ink>
</file>

<file path=ppt/ink/ink29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7:59.73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271 444 1 0,'6'-1'8'0,"-4"-2"-1"0,-2-2 160 16,0 1-101-16,0-3-9 0,0 1 8 15,-4 0-15-15,-1 1-5 0,-5-3-5 16,-1 4-10-16,-3 1 2 0,-3 0-6 16,0 3-6-16,-4 0 0 0,-2 0 4 15,0 3-4-15,-2 7 0 0,0 2-1 16,1 5 0-16,5 4-4 0,1 3-2 15,5 6-1-15,7 1-2 0,4-1-6 0,2 1-2 16,8-3 0-16,7-2-1 0,8-5 1 16,4-3-2-16,3-5 1 0,5-7 0 15,1-1-8-15,4-5-9 0,-2 0-1 16,-3-10-6-16,-1-3-8 0,-7-5-9 15,-3-3-23-15,-4-3-20 0,-7-1-22 0,0-3-11 16,-5-3-45-16,-6-3 24 16</inkml:trace>
  <inkml:trace contextRef="#ctx0" brushRef="#br0" timeOffset="378">474 16 35 0,'3'-8'202'16,"-3"2"-157"-16,2 4-16 0,0 2 15 16,0 0 3-16,2 0 3 0,4 7-5 15,-5 5-9-15,7 3-12 0,-4 4-9 16,1 2 3-16,1 5 0 0,-4 4-3 15,3 2-4-15,-3 5 3 0,-2 1-2 0,-2 3 0 16,0 2 3-16,0 0 1 16,-4 0-3-16,-5-3-5 0,-1-2-3 15,1-3 5-15,3-5-1 0,0-9-3 16,4-4-5-16,2-7-1 0,0-3 1 0,0-4-1 15,4-3-1-15,6 0-1 0,3-3-1 16,6-11-8-16,0-1-6 0,2-4-6 16,-2-1-3-16,-1-1 2 0,-1-1-3 15,-4 3-5-15,2 3 4 0,1 4 3 16,-7 4 11-16,-1 4 4 0,-6 4 2 0,0 0 3 15,-2 2 2-15,0 9 15 16,0 5-1-16,0-1-6 0,0 4 1 16,0-1 2-16,0-1-5 0,7-2-2 15,3-2-2-15,3-6-2 0,4 0-10 0,2-3 9 16,6-4-9-16,2 0-37 0,1 0-21 15,1-3-5-15,0-6-30 0,-1-3-11 16,-3 0 37-16</inkml:trace>
  <inkml:trace contextRef="#ctx0" brushRef="#br0" timeOffset="1514">1071 472 2 0,'0'-6'105'16,"0"1"-10"-16,-4-2-50 0,-2 3 0 15,1-1-6-15,-1 2 12 16,0 0-8-16,2 1-8 0,-1-1-10 16,-3 1 1-16,2 2-5 0,-1 0 4 0,-3 0-5 15,1 0 1-15,-1 2-2 0,-1 6-1 16,-1 2-1-16,-1 2-2 0,-2 2-3 15,1 2-1-15,1-1-2 0,1 0 2 16,3 2-4-16,5-2 0 0,2-2-5 16,2-3 0-16,4-1-1 0,11-5 0 0,4-2-2 15,2-2 2-15,6 0 1 0,2-6-1 16,-1-5-6-16,-1 0-1 0,0-2-3 15,-3 0 2-15,-4 1 1 16,-3 0-6-16,-6 1-4 0,-7 4 5 0,-2 0-1 16,-2 4 6-16,0 2-3 0,-10 1 2 15,-3 0-3-15,0 5 3 0,-3 7 7 16,5-3-1-16,1 4 0 0,7 0-1 15,-1-3 1-15,4-2 0 0,0 2 0 16,5 0-3-16,13-2 2 0,5-4 20 16,1-4-12-16,-3 0-17 0,2 0 10 0,-2-6 2 15,2-4 0-15,0 0-11 0,-8-2 5 16,-1 1 5-16,-3-2 0 0,1 0 0 16,-3 1 0-16,1-1 5 15,-7 6 0-15,3 0 1 0,-6 1 6 0,0 2-2 16,2 2-3-16,-2 0 0 0,0 0-5 15,0 2 0-15,0 0-2 0,0 0-1 16,0 0-1-16,0 0 2 0,0 0 0 16,2 0-1-16,0 0 1 0,-2 2-1 15,0-1 3-15,2-1-3 0,-2 1 2 0,0-1-3 16,0 1 4-16,0 0-3 0,0 0 2 15,2-1-3-15,-2 1 4 0,0-1-2 16,0 0 0-16,2 0-2 0,-2 2 2 16,0-2 2-16,0 0-4 0,0 0 5 15,0 0-3-15,0 0 2 0,0 0 0 16,0 0 1-16,0 0-3 0,0 0-1 15,0 0 3-15,0 0-2 0,0 0-2 16,0 0 1-16,0 0 0 0,0 0 1 16,0 0-1-16,0 0 0 0,0 0 3 0,0 0-1 15,0 0 0-15,0 0 0 0,0 0 2 16,0 0-3-16,-2 0 0 0,2 0 0 15,0 0-2-15,0 0 1 0,0 0-2 16,0 3 2-16,0 5 1 0,0 1 1 16,-2 3-1-16,2-2-1 0,-2 6 2 15,0-3-1-15,0 1 0 0,0 0-1 16,2 0 2-16,0-5-1 0,0-1-1 15,0-1 0-15,6-2 2 0,0-2-1 16,-1-1 0-16,3-2-1 0,1 0 0 0,1-4-2 16,1-5 1-16,1-3-3 0,-1-3-1 15,-1 0 4-15,-1-3 0 0,3 1 1 16,-4-1 0-16,-1-1 1 0,1-1 0 15,-2-2 0-15,-1 1 1 0,1 2-1 16,-2 1 0-16,0 4 1 0,-2 5 3 0,-1 2-3 16,1 4 0-16,2 2-1 15,-4 1-1-15,4 0 0 0,4 5 0 16,3 4 2-16,4 1-2 0,4 0 2 15,4-2-5-15,0-2 1 0,-2-1-3 0,-2-1 6 16,0-1-1-16,-3-3 1 0,-3 2 1 16,-2-1 1-16,-1 2 1 0,-4-2-2 15,-3 2 2-15,-1 1 3 0,0-2-2 16,4 3 0-16,-4-1-2 0,0 3 0 15,0 0-1-15,0 5 2 0,0 1-2 16,7 5 0-16,4 1-2 0,3-1 4 0,1 4 0 16,2-2-3-16,-2 2 0 15,0-2-2-15,1 0 4 0,-3-2-2 16,-4-2 0-16,-7-2 0 0,-4-1 0 15,0-4 2-15,-4 0 6 0,-9-3 8 0,-8-2 0 16,0 0 4-16,-8 1-6 0,3-4 0 16,-3-1-5-16,4 0-4 0,2 0-1 15,-2 0-3-15,3 0 0 0,1-5-1 16,3 2-5-16,3 3-6 0,6 0-8 15,1 0-6-15,8 2-18 0,0 4-32 0,0-1-141 16</inkml:trace>
</inkml:ink>
</file>

<file path=ppt/ink/ink29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8:03.82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47 6 124 0,'-4'0'94'0,"1"-1"-54"0,1 0 16 16,-4 0 6-16,4 0-4 0,-4 1-12 16,4-2-7-16,-3 2-7 0,-1 0-1 15,4 0-3-15,-4 0-4 0,4 0 2 0,1 0-1 16,1 0-8-16,0 0-4 0,0 0-5 15,3 2-7-15,11 2 5 0,9 2 0 16,3-2 4-16,5-4-7 0,1 2-2 16,1-1-1-16,-3 0 1 0,1 1-3 15,-3-1-7-15,-1 0-9 0,-2 1 4 16,-4-2-7-16,-10 3-16 0,-3 0-28 15,-8 1-27-15,0-4-45 0,-10 3-122 16</inkml:trace>
  <inkml:trace contextRef="#ctx0" brushRef="#br0" timeOffset="171">22 218 210 0,'0'3'285'0,"0"-2"-236"16,2 1-21-16,8-1 23 0,9 0-10 15,6-1-5-15,7 0-12 0,6 0-15 16,4-6-2-16,6-1-4 0,2 1-3 15,3-1-1-15,6-1-8 0,2 2-18 16,2-3-30-16,0 0-71 0,-6-1-283 0</inkml:trace>
</inkml:ink>
</file>

<file path=ppt/ink/ink29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8:04.68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101 270 81 0,'-4'0'89'16,"2"0"18"-16,2-7-45 0,0 1 4 16,0-3-13-16,0 1-4 0,13-1-13 15,5 1-15-15,5 0-2 0,5 0 1 16,5 0-3-16,1 2-2 0,4-1-1 0,-4 5-3 15,-3 2 2-15,-2 0-8 0,-8 11-2 16,-6 6 0-16,-4 2 1 0,-7 7-1 16,-4 2 0-16,-6 2 2 0,-11-1-2 15,-6 0 0-15,-1-3-1 0,-3 0 1 16,-4-2-2-16,-1 0-2 0,-4-2-2 15,1-3 2-15,1 1 0 0,0-2 0 0,1-3 0 16,6-3 2-16,4-4 0 0,8-3-1 16,2-5-1-16,5 1 3 15,3 1-1-15,1-2-1 0,4 0-1 0,0 0-2 16,13 0-3-16,0 0 7 0,6 0-2 15,1 2 0-15,1 3 2 0,3 1-2 16,3 1 0-16,0 1 1 0,3 0 1 16,3 0-2-16,-1-3 0 0,-1 1 2 15,-5-2 3-15,1-2-6 0,-6 0 4 0,-4-1-4 16,0-1 2-16,-1 0-4 15,-1 0-19-15,2-1-18 0,-5-3-33 16,-1-6-84-16,-5 0-175 0</inkml:trace>
  <inkml:trace contextRef="#ctx0" brushRef="#br0" timeOffset="225">778 531 538 0,'0'0'60'0,"0"0"-21"0,0 0 9 0,0 0-11 16,-4 0-4-16,1 0-13 0,1 0-16 15,2 0-2-15,0 0-2 0,0 1 0 16,0 1-7-16,0 0-18 0,2 0-13 15,7-2-23-15,3 0-55 0,-5-7-215 16</inkml:trace>
  <inkml:trace contextRef="#ctx0" brushRef="#br0" timeOffset="796">1116 195 23 0,'-4'0'112'16,"0"-2"-95"-16,-1-2 5 0,1 2 15 15,-2-1 6-15,-2-1-2 0,3 2 0 16,-3 1 1-16,0-1 2 0,1 1-1 16,1 1-6-16,-2 0-3 0,3 0-4 15,-3 0 2-15,2 0-7 0,3 0-2 16,1 0-8-16,0 0 1 0,2 0-2 0,0 0-5 15,0 0-3-15,0 0-4 0,4 0-5 16,9 0 3-16,8 0 8 0,9 2-1 16,7-2-4-16,3 0-2 0,4 0-3 15,1 0 4-15,-1 0-3 0,2 0 0 16,-8 0 3-16,-5 0-8 0,-5 0-8 15,-9 0-4-15,-7 0-8 0,-8 0-3 16,-4 0-5-16,-2 0-18 0,-15 0-23 16,-4 0-54-16,-4 0-89 0</inkml:trace>
  <inkml:trace contextRef="#ctx0" brushRef="#br0" timeOffset="1072">1114 235 172 0,'-11'6'95'0,"5"0"-41"0,4-1 2 16,2 3-19-16,0 2 2 0,8 4 1 15,7 0-18-15,6 0-7 0,2-2-9 16,3 0-3-16,1 1 0 0,4-2-1 15,-3 3 0-15,-1 1 0 0,-2-3 1 16,-6 1-1-16,-6-1 1 0,-5 0 2 16,-2-1 0-16,-6-2-1 0,0 2 5 15,-4 0 6-15,-8-1 0 0,-5 0 1 0,-2-1-1 16,0-3-1-16,-6 2-1 0,-3 0-3 15,-1 1-2-15,-5-2-2 0,1 1-1 16,3-3-4-16,5 0 4 0,4-2-3 16,6-1-1-16,3 1-1 0,3-1-2 15,7-2-4-15,2 0-3 0,0 0-13 0,0 1-28 16,9 0 3-16,7-1-33 15,-7 0-85-15</inkml:trace>
  <inkml:trace contextRef="#ctx0" brushRef="#br0" timeOffset="2256">1862 44 14 0,'2'0'-6'16,"0"-3"262"-16,0 0-199 15,0 2 2-15,-2 0 3 0,0 1-9 16,0 0-9-16,2 0-18 0,-2 11-14 16,1 10 11-16,-1 10 1 0,0 10-7 0,0 5-2 15,-7 6 1-15,-3-1-1 0,1-1 0 16,-3 0-3-16,3-8 3 0,1-3 4 15,2-8-14-15,4-6-3 0,2-4-2 16,0-5 0-16,0-5 1 0,0-3 0 16,8-1-2-16,2-4 0 0,3-3-3 15,4 0-2-15,6 0-7 0,0-3-2 0,6-7 1 16,-5 1-3-16,1 1-3 15,-2 1 1-15,0 6-6 0,-2-1-8 16,-4 2 15-16,0 0 12 0,-5 0-23 16,-5 0 1-16,3 1 19 0,-4 4 5 0,1 2 4 15,3-2 0-15,-2 0-2 0,1-1 2 16,4-1 2-16,1 1-10 0,1-2-11 15,-2 0 11-15,1 0-109 0,-3-2-34 16,-3 0-41-16</inkml:trace>
  <inkml:trace contextRef="#ctx0" brushRef="#br0" timeOffset="2489">1948 272 97 0,'13'-8'449'0,"10"-2"-438"0,0 1 26 16,9-1-6-16,1-2 6 0,3 1-10 15,6-3-17-15,13-2-9 0,7 1 1 16,-3 3-1-16,0 1-7 15,-4 6-13-15,-5 4-27 0,-8-6-60 0,-12 6-152 16</inkml:trace>
  <inkml:trace contextRef="#ctx0" brushRef="#br0" timeOffset="3501">2236 597 16 0,'0'0'161'0,"0"0"-98"15,0 0-4-15,0 0 0 0,0 0-8 16,0 0 2-16,0 0-14 0,0 0-10 0,0 0-8 16,0 2-7-16,2 2-2 0,7 4 15 15,3-1-4-15,-1 3-15 0,5-2 0 16,1 0-5-16,4-2-2 0,4-2-3 15,3-3-21-15,5-1-37 0,-3 0-106 16</inkml:trace>
  <inkml:trace contextRef="#ctx0" brushRef="#br0" timeOffset="4304">3003 252 80 0,'2'-6'149'16,"0"-2"-57"-16,-2 5-42 0,0-3 16 0,0 5-6 15,0 1 2-15,0 0-19 0,0 0-23 16,0 1-5-16,0 16-5 0,0 7 12 16,-2 2-10-16,-4 3-6 0,-1 2 0 15,1 2 0-15,0 0-1 0,0-1 4 16,-1-3 5-16,1-4-9 0,2-8-4 15,0-2 1-15,3-6-1 0,-1-3 4 16,0-3-3-16,2-2-1 0,-4-1 4 16,2 0 7-16,-4-7-12 0,4-8 1 15,2-2-1-15,0-5 2 0,0-2-2 0,0-3 1 16,4-2 2-16,2 0 1 0,2-5 2 15,1-5 1-15,3-7-5 0,5-4 0 16,2-1-2-16,4 3 0 0,1 8 1 16,3 9-2-16,4 9 0 0,-3 7-2 15,5 9 2-15,-1 3 0 0,-1 3-1 0,1 0 1 16,-9 12 0-16,-6 6 1 15,-7 3-1-15,-8 3-1 0,-2 3 0 16,-12 3 4-16,-9 1-4 0,-5 1 1 16,-7 0 2-16,-1 0 0 0,-2-3-2 15,1-2 1-15,3-2 1 0,5-6-1 0,8-3 0 16,11-5-1-16,4-2 0 0,4 1-2 15,8-3 0-15,11 0 0 0,6-2 3 16,7-2 0-16,9-1-5 0,4-1-6 16,-3 0 9-16,0 0-13 0,0 3-3 15,-4-1 5-15,-1 1 7 0,1 2 1 0,-11-2 1 16,-5 1 2-16,-6 1 2 15,-11-1-2-15,-5-2 0 0,0 4 2 16,-5 1 6-16,-12 0-1 0,-4 3 1 16,-4 0 0-16,-2 2 3 0,-4 0-4 0,1-1 2 15,-2 0-2-15,-1 2 3 0,1-1-1 16,1 1-4-16,1-1-1 0,7 0 0 15,7-1-3-15,3 1 1 0,4 0-2 16,1 0-9-16,0 0-10 0,4 1-12 16,3-2-43-16,-1-5-136 0</inkml:trace>
</inkml:ink>
</file>

<file path=ppt/ink/ink29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9:29.02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0 140 70 0,'0'-4'57'0,"0"1"-27"16,0 0 6-16,2 1 11 0,0 1 8 16,-2-2-15-16,2 1-1 0,-2-1-4 15,1 1 0-15,-1-1 0 0,0 2-4 0,0-1 0 16,0-2-4-16,0 4 0 0,0-1-1 15,0 0-1-15,0 1-5 0,0 0-3 16,0 0-1-16,0 0 2 0,4 0-7 16,-4 0-4-16,2 6 7 0,0 4 4 15,0 2-6-15,-2 3-4 0,0 3 1 16,2 3 1-16,-2 3-3 0,0 1-4 15,0 5 3-15,0 1-1 0,0 0-1 16,0 0 1-16,-4-2-4 0,0 1 1 16,0-2-1-16,4-1-3 0,0-3 5 0,0-4-1 15,-1-2-1-15,1-6-4 0,0-1 2 16,0-4-6-16,1-1-7 0,9-4-13 15,1-2-10-15,3 0-14 0,3-10-13 16,2-4-14-16,-2-4-96 0,-2-3-169 16</inkml:trace>
  <inkml:trace contextRef="#ctx0" brushRef="#br0" timeOffset="441">595 217 37 0,'2'-6'269'16,"-2"-2"-209"-16,0-1-13 0,0 3 9 15,-2-1-8-15,0 3-13 0,-3-1-10 16,1 0-6-16,-4 3 0 0,0-3-2 0,-1 3 0 16,-3 1-6-16,-1 1 4 0,0 0 3 15,-1 0-2-15,-1 2-5 16,-2 7 0-16,0 4 1 0,-2 3-4 15,0 1 0-15,3 5-5 0,3 2 4 0,2 3-6 16,1 6-1-16,2-1 0 0,6 2 3 16,2 0-5-16,0-4 0 0,6 1 2 15,9-5 0-15,6-5 0 0,6-3-1 16,4-2 0-16,9-9 1 0,6-3 2 15,3-4-2-15,6-5 0 0,-1-9 0 0,-1-4 0 16,-1-4 0-16,-1-2 0 0,-7-1 1 16,-11 3 0-16,-7-3-1 0,-10 2 0 15,-7 0 3-15,-5-2-2 16,-4-1 2-16,0-4-2 0,-10-2 1 0,-5-2 0 15,-4 1-1-15,-4 3-2 0,0 5 4 16,-1 8-1-16,1 6-2 0,0 6 0 16,0 5-1-16,8 0 1 0,3 6-1 15,5 4-4-15,5 4-7 0,2 1-24 16,0 1-12-16,0 1-26 0,5-1-42 15,3-3-275-15</inkml:trace>
  <inkml:trace contextRef="#ctx0" brushRef="#br0" timeOffset="1303">1236 192 155 0,'4'-2'193'0,"2"-1"-148"15,1-2 1-15,3 1 0 0,5 1-2 16,1-1-5-16,8 0-11 0,1-1-7 0,2 3-1 16,0 2-3-16,1 0-4 0,-1 0-1 15,-2 11 2-15,-2 3-3 0,-2 4-2 16,-8 1-3-16,-5 4 1 0,-7 1 1 15,-1 4-6-15,-17 2 5 0,-6 2-3 16,-3 0-3-16,-7 4 0 0,-5-5 1 16,2 0 1-16,-2-3-2 0,0-3 0 0,7-3-1 15,4-5 3-15,6-5-1 16,8-8-2-16,3-1 0 0,8-3 0 15,-1 0 2-15,3 0-2 0,0-6-2 16,11-6 0-16,6-5-1 0,4 3 2 0,0 1-2 16,2 1 4-16,-2 6-1 0,4 0-2 15,2 1 1-15,-1 2 3 0,1 0-2 16,2 1-1-16,-3 2 1 0,5 0 2 15,-1 0 0-15,5 0-2 0,-1 3 1 16,1 2 2-16,-5 0-1 0,-3-3-3 0,-4-1 0 16,-6 0 1-16,-4 1-4 0,-7 0-21 15,-2-2-6-15,-2 0-5 16,0 0-14-16,-2 0-12 0,0-2-11 15,0-7-67-15,0-1-118 0</inkml:trace>
  <inkml:trace contextRef="#ctx0" brushRef="#br0" timeOffset="1633">2059 0 110 0,'-2'15'225'0,"-8"3"-168"0,-5 7-17 15,-2 3 23-15,-2 3-13 0,-2 5 3 16,0 0-17-16,4 0-10 0,1-2-9 16,3-2-4-16,3-3-6 0,8-3 0 15,2-6-3-15,0-2-3 0,2-5-1 16,8-4 2-16,5-2-3 0,4-3 2 0,6-2-1 15,4-2 2-15,3 0 1 0,4-6-6 16,3-4-1-16,-3 1 5 0,4-1-7 16,-2 2-4-16,-2-3 5 15,-3 2 2-15,-1 1 3 0,-9 1-5 0,-6 2-4 16,-9 2-12-16,-4 1 3 0,-4 2 4 15,0 0-11-15,0 0-23 0,-4 0-17 16,-6 0-42-16,-3 0-116 0</inkml:trace>
  <inkml:trace contextRef="#ctx0" brushRef="#br0" timeOffset="1871">2188 165 238 0,'0'12'301'16,"-5"5"-253"-16,1 8 8 0,0 2 13 16,-2 2-6-16,3 2-12 0,3-2-26 15,0-1-14-15,0-1-4 0,1 0-1 0,3-4-7 16,2-1 1-16,2-1 2 0,1-4-4 15,4 0-16-15,3-3-17 0,-1-2-34 16,12-3-28-16,-6-5-77 0</inkml:trace>
</inkml:ink>
</file>

<file path=ppt/ink/ink29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9:34.26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142 0 450 0,'-8'0'75'0,"2"0"-14"0,4 1-13 0,0 0-2 16,2 1 0-16,0 1-19 0,2-2-17 15,10 1 4-15,1 1-4 0,4 1-4 16,6-1-4-16,-2-2 0 0,6 2-1 16,1 0 0-16,1 2-4 0,2 0-8 15,-8 1-14-15,-2-1-31 0,-6 1-14 0,-8 0-28 16,-7-2-127-16</inkml:trace>
  <inkml:trace contextRef="#ctx0" brushRef="#br0" timeOffset="163">8 243 279 0,'-8'7'291'0,"8"-5"-272"0,2-1-7 16,12 4 19-16,-3-4 4 0,10 3 18 16,2-4-25-16,7 0-20 0,5 0-3 0,5 0-6 15,2 0-8-15,7-5-16 0,5 0-24 16,7-1-42-16,0-1-132 0,0-1-112 15</inkml:trace>
</inkml:ink>
</file>

<file path=ppt/ink/ink29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9:32.08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110 217 1 0,'0'0'69'15,"0"0"49"-15,0 0-77 0,0 0-5 0,0 0 3 16,3-1-3-16,-3 1-1 0,0-1-5 16,0-1-6-16,0 2-6 0,0 0-3 15,2 0-6-15,0 0-6 0,0 0-4 16,2 0 1-16,0 0 4 0,-2 0-3 15,0 0-1-15,-1 0 2 0,1-1 5 0,-2-1 7 16,0 0 3-16,0 1-3 0,0 0 5 16,2-1-1-16,-2 2-7 15,0-2-1-15,0 1-1 0,0 1 1 16,0 0-6-16,0 0-1 0,0 0 0 0,0 6-2 15,0 2 2-15,0 5 1 0,0 4 2 16,0 2-2-16,-2 5 0 0,-3 3 3 16,-3 3-2-16,-3 5-1 0,-1 2 0 15,-5-1-1-15,2-1 10 0,1-4-4 16,3-6-7-16,1-1 0 0,3-2 1 0,-3-4-3 15,6-7 1-15,0-7 1 0,4-1 0 16,0-3-1-16,-1 0 2 0,-1-5 2 16,0-10-1-16,2-3-4 15,0-5-1-15,0-5 8 0,4-2-2 0,1-3 1 16,1-2-3-16,2-7 2 0,5-5 4 15,0-4-6-15,3-3-3 0,3 3 1 16,2 3-2-16,2 8 3 0,3 6-2 16,3 9 0-16,0 7-2 0,3 6 4 15,0 2-3-15,-1 7 1 0,1 3 1 0,-7 0-2 16,-4 3-1-16,-7 8 2 0,-7 4 0 15,-5 4-1-15,-2 4-2 0,-9 2 3 16,-7 1-1-16,-7 0-5 0,1 0 4 16,-3 3 2-16,0-2 0 0,0 0 0 15,4-3 0-15,0-1 0 0,4-3 2 16,2-3-2-16,7-2-1 0,4-6 1 15,4-2-2-15,2 0 0 0,10-2 0 16,3-1 2-16,8-1 1 0,2-2-2 16,3 1 0-16,7 2 1 0,3 1 1 0,-6 0-1 15,2 0-2-15,-5 2 2 0,-4-2 0 16,-4 2-1-16,-8-1-2 0,-5 2 3 15,-4-1 1-15,-4-1-1 0,0 0 2 16,0 4 0-16,-16 0 1 0,1-2-1 16,-4 3 1-16,-8 1 1 0,3 0 2 15,-3 1-2-15,-2 0 1 0,4-2-1 16,-5 2-2-16,3 1-1 0,0-1-2 15,5-2 2-15,10-5 1 0,3 1-4 16,3-1-10-16,4 0-10 0,2 0-9 16,0-2-22-16,2-4-46 0,5 0-192 0</inkml:trace>
  <inkml:trace contextRef="#ctx0" brushRef="#br0" timeOffset="762">741 384 107 0,'4'0'146'16,"-2"0"-3"-16,0 0-79 0,3 0-11 0,3 3 4 15,-2 8-5-15,1 4-7 0,3 3-12 16,-2 3-6-16,-3 1-11 0,3 1-11 16,-4 0-3-16,3-4 3 15,1 0-5-15,-2-1 1 0,0-6-1 0,-3 0-1 16,5-4-3-16,0-4-8 0,-1-3-19 15,1-1-12-15,0 0-6 0,-3-2-20 16,-1-9-46-16,0-5-188 0</inkml:trace>
  <inkml:trace contextRef="#ctx0" brushRef="#br0" timeOffset="977">1024 315 42 0,'0'16'277'0,"0"3"-210"0,-2 7-16 15,-8 4-8-15,-3 3-8 0,-3 7-2 16,1 7-1-16,-2 11 19 0,-6 3-7 15,2 1 0-15,0-3-24 0,2-2-11 16,2-3-3-16,2-5 1 0,5-10 7 16,1-11-8-16,3-10-6 0,6-7 0 0,0-1-7 15,0-6-12-15,0-3-10 0,9-1-11 16,5-4-11-16,1-9-14 0,2-4-35 15,-3-6-139-15</inkml:trace>
  <inkml:trace contextRef="#ctx0" brushRef="#br0" timeOffset="1873">1293 116 49 0,'5'-11'218'0,"-1"-2"-178"16,0 4-11-16,2 0 9 0,-3 1 7 15,-1 1-8-15,2 4-12 0,-2 1 0 16,0 0-6-16,-2 2-1 0,0 0 2 0,0 0 1 16,2 0-1-16,-2 0-6 15,0 0-4-15,0 0 3 0,0 0 0 16,0 0 0-16,0 0 1 0,0 0 1 15,0 0-2-15,0 0-3 0,0 0-1 16,0 0 1-16,0 3-2 0,0-1-6 0,0 0 2 16,-2 4-1-16,2 1-2 0,0-1 0 15,-2 3-1-15,-2-2 3 0,2-2-1 16,-1 2-2-16,1-2 0 0,0 0 1 15,2-1 0-15,-2 1-2 0,2-1 1 16,0 0 1-16,-2 3 0 0,0-1-1 0,0 3-1 16,2 3 4-16,0-1-2 15,0 7-2-15,-4 2 1 0,0 2 1 16,3 2 0-16,-3-1-2 0,4 2 1 15,-4 5 1-15,0 2-1 0,0 3 0 0,0 0-1 16,1 2 2-16,-5-5-2 0,0-1-6 16,5-3 6-16,-3-2 0 0,-2-6-3 15,4-2 3-15,3-7-2 0,1-4 1 16,0-5 0-16,0-2-4 0,5 0 3 15,5-6 4-15,3-4-1 0,-3-5-4 0,1-2 3 16,-3-2-2-16,1-3 2 0,1-2-2 16,-4-1 0-16,1-1 1 15,1 1-5-15,-1 1-1 0,3 5 3 16,-4 6 3-16,3 5 1 0,-5 7-3 0,4 1 2 15,-1 0 0-15,1 0 2 0,5 9-3 16,-1 0 2-16,3 0 1 0,6 1 0 16,0-2-2-16,10-2 2 0,-1-2 1 15,8-2-1-15,-3-2-1 0,1 0 1 16,-4-3 1-16,-5-4-3 0,-8-1-3 0,-7 0-2 15,-12 2 5-15,0-2 4 0,-4 3-2 16,-12 0 0-16,-5 5 1 0,-5 0 0 16,-3 0-1-16,-1 0-2 15,3 5 5-15,2 2 1 0,4 5-2 0,4 2 1 16,4 0-1-16,5 1-3 0,4 1 2 15,4-2-2-15,0 1 1 0,12-5 0 16,3 2-2-16,2-5 1 0,6-1 2 16,2-2 0-16,5-1-3 0,1 2 0 15,3-2 2-15,2 2 1 0,3 0-3 0,-3 0 2 16,-6 1 0-16,1-1 0 0,-10 1-1 15,-10 2 1-15,-1-1 1 0,-10 2-1 16,0 0 0-16,0 1 4 16,-10 1 1-16,-1 0 6 0,-8 2 1 0,0 2 0 15,-6 1 1-15,-4 3 0 0,1-3 0 16,1-2-2-16,4-1-4 0,0-1-3 15,10-4-3-15,1 0-1 0,7-2 0 16,5-2-4-16,0-4-15 0,3 0-19 16,11-2-3-16,3-11-32 0,2-6-90 15</inkml:trace>
</inkml:ink>
</file>

<file path=ppt/ink/ink29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9:35.25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32 158 20 0,'4'-1'15'0,"1"-3"112"0,1-1-2 16,-4-1-70-16,6 3 17 16,-6-4-20-16,1 3-1 0,1 2-7 15,-2-1-8-15,2 2-5 0,-4 1 1 0,2 0-14 16,0 9 2-16,0 6 4 0,0 7-3 15,-2 2-5-15,0 3 0 0,0 4-4 16,0 1 1-16,-6 3-7 0,0 1 1 16,-1 1-1-16,-1 0 0 0,-2 3-3 15,-3 1 0-15,0-6 11 0,3-5-5 0,4-7-7 16,5-7-2-16,1 1 0 0,0-6 2 15,0-1-2-15,0-4-2 0,0-1-3 16,1-4-9-16,7 1-10 16,5-2-15-16,6 0-21 0,-1 0-40 15,1-8-99-15</inkml:trace>
  <inkml:trace contextRef="#ctx0" brushRef="#br0" timeOffset="957">664 74 3 0,'5'0'4'15,"1"0"-3"-15,-2-3 105 0,-2-1-59 0,0-2-6 16,0 0 12-16,-2 3-11 16,1 0 7-16,-1 0-5 0,2 0-5 15,0 2-6-15,0-2-2 0,-2 0-5 16,0 2 2-16,0 1-5 0,0 0-3 15,0 0 0-15,0 0-7 0,0 0-6 0,4 0-1 16,-2 0 1-16,0 1-1 0,-2 5 5 16,0 0-4-16,0 5 1 0,0 3 5 15,0 5 0-15,0 7-2 0,-8 7 0 16,6 6-2-16,-3 8 2 0,-3 1-1 15,4 4-2-15,-2 0 0 0,-1 2-4 0,-1-1-2 16,0-6 4-16,1-6 7 16,1-12-7-16,4-7-7 0,2-7 3 15,0-8-3-15,0-2 1 0,0-5 1 16,0 0-1-16,6 0-1 0,3-14 2 0,9-3-1 15,3-4 0-15,-2-1-7 0,4-1 1 16,-2 1 3-16,0 2-1 0,0 4-3 16,-6 5 0-16,0 1-1 0,-3 7 3 15,-3 3-1-15,3 0 4 0,-3 1-1 16,3 8 2-16,-1 1-2 0,2 3-1 0,4 0 0 15,1 0-1-15,5-2-17 0,-2 0 4 16,0-1-13-16,1-6 10 16,-1 2-3-16,0-4-35 0,-3-1 8 15,-3-1 4-15,-4 0-66 0,-1 0-76 0,-3-9 42 16,-5 2 143-16</inkml:trace>
  <inkml:trace contextRef="#ctx0" brushRef="#br0" timeOffset="1191">696 409 39 0,'0'-9'400'0,"0"-3"-340"16,10 1-26-16,5-2 20 0,2 0-17 15,6 1 4-15,4 0-11 0,5 1-15 16,6 0-7-16,-2 3-5 0,3 2 0 16,-3 4-5-16,-4 2 1 0,1 0-22 0,-3 0-21 15,-3 0-24-15,-4 2-45 0,-8 2-247 16</inkml:trace>
  <inkml:trace contextRef="#ctx0" brushRef="#br0" timeOffset="1825">1423 190 235 0,'2'0'218'15,"-2"0"-171"-15,0 4-3 0,0 12-3 16,-2 4 3-16,-6 5-11 0,1 2-16 15,-3 3-6-15,1 1-3 0,3 3-2 16,-2-5 10-16,3 0-13 0,3-3 0 16,-2-7 1-16,0-3 10 0,2-4-7 15,-4-7-3-15,4 0 1 0,-1-5-1 16,-1 0 1-16,0-3-1 0,0-9-3 15,4-3 1-15,-4-5-2 0,4-2 0 16,0-3 3-16,0-4-2 0,8-2-2 0,5-1 3 16,5-3 1-16,3-4 0 0,1-5-4 15,1-4 0-15,4 4 2 0,4 6 0 16,-3 6-3-16,5 10 1 0,-5 5 2 15,3 10-1-15,-6 4-2 0,-1 3 1 16,-5 3 2-16,-1 10-2 0,-9 5-2 16,-5 4-5-16,-4 3 1 0,-4 3 2 15,-11 2-2-15,-2-1 4 0,-6 0 2 16,-2-3 1-16,0 0-3 0,-1-2 2 15,3-4 3-15,4-2-1 0,3-4-2 0,7-4 1 16,5-3 2-16,4-3-2 0,0-2-3 16,13-1 2-16,10-1 2 0,4 0 0 15,5 0-2-15,5 0 0 0,-1 2 2 16,0 2 0-16,0-2-4 0,-1 2-4 15,-1 2 1-15,-3 1 0 0,-1 0-1 0,1 1 2 16,-5 2 4-16,-3 0 1 16,-4 0 0-16,-9-1-1 0,-4 1 2 15,-6 0-2-15,-4-1 2 0,-8 1 1 16,-5-1 3-16,-4 0 0 0,-2-2 6 15,0 0 0-15,-1 0 1 0,-7-1-1 0,-1 1-4 16,-5-1-4-16,1 3 2 0,0-1-2 16,5-2-4-16,5 2 1 0,5 0 0 15,5 0-10-15,5 0-11 0,7 3-17 16,2 0-29-16,2-2-53 0,0 0-312 0</inkml:trace>
</inkml:ink>
</file>

<file path=ppt/ink/ink29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9:40.37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41 16 0,'0'0'61'0,"0"0"68"16,0-4-87-16,0 0 5 0,0 1 6 16,2 0-13-16,-2 0-4 0,2 0-7 15,0 0-2-15,-2 0 1 0,2 0-2 16,-2 1-1-16,2 0 0 0,0-1-1 0,-1 0-4 15,-1 2 4-15,2 0-5 0,-2 1-5 16,2 0-2-16,0 0-1 16,2 3 4-16,-2 9 4 0,2 3-7 15,-4 2-2-15,0 3 1 0,0 0-8 0,0 5 1 16,0 4 1-16,0-2 0 0,0 2-3 15,0 1 2-15,0-1-2 0,0 0 2 16,-6-2-2-16,0-2 5 0,1-4-2 16,1-6-4-16,4-2-1 0,-4-2-1 15,4-6 1-15,0-2-4 0,0 0-9 0,0-2-6 16,9-1-8-16,3 0-11 0,3 0-19 15,2-11-18-15,4-4-37 0,-2-3-187 16</inkml:trace>
  <inkml:trace contextRef="#ctx0" brushRef="#br0" timeOffset="393">532 100 16 0,'0'-4'271'0,"0"-3"-212"0,0 3-32 16,0-3 32-16,-3 4-11 0,-7-3-8 15,1 2-12-15,-1 4-4 0,-3 0 3 16,-1 0-4-16,-1 0-8 16,-2 4 5-16,0 5-4 0,0 2 2 0,-3 2-5 15,5 2 1-15,2 5-4 0,3 2-4 16,3 3-5-16,7 2-1 0,0 0 1 15,0-2-1-15,7-2 0 0,9-3-2 16,1-3 2-16,6-2-3 0,3-2-2 16,5-5 2-16,-1-2-3 0,1-4 6 0,-4-2 0 15,-1 0-4-15,-5-7 3 0,-2-3 2 16,-3-3-1-16,-5-3 1 0,-1 0 1 15,-3 0-1-15,-3-1 1 0,-4-1-1 16,0 2 2-16,0-1-3 0,-11 1 4 16,-1-2-2-16,-3 1 3 0,-2 1-4 15,2-1 0-15,1 2-2 0,3 2 2 16,5 6-1-16,0 5-1 0,6 2-8 15,0 0-18-15,6 3-25 0,7 7-6 16,1-1-32-16,-1 0-180 0</inkml:trace>
  <inkml:trace contextRef="#ctx0" brushRef="#br0" timeOffset="861">960 65 77 0,'8'-5'201'0,"3"-3"-106"0,2 0-65 16,3 2 34-16,1 0-18 0,0 2-4 15,6 1-8-15,0 3-9 0,0 0-5 16,1 2-3-16,1 9-3 0,-2 5-2 15,-2 0-3-15,-6 5 2 0,-5 3-3 0,-6 2-3 16,-4 1-4-16,-2 1 4 16,-12-1-1-16,-3 1-2 0,-4-5 0 15,-2-1-2-15,1 0 3 0,-1-7-3 16,2 1 1-16,3-5 3 0,3-1-2 15,4-5-2-15,1-3 1 0,4-2-1 0,1 0 0 16,3 0 0-16,2-4-2 0,0-4-2 16,0 0-3-16,9-2 2 0,5 4 2 15,1 1-1-15,2 0-1 0,0 2 3 16,1 0-2-16,1 3 6 0,-2 0-2 15,2 0-2-15,2 3 1 0,-2 4 3 0,6 1-2 16,3 0 0-16,3-2 10 16,1 0 0-16,-1-2-8 0,-4 0-4 15,-6 0 4-15,-4-3 0 0,-8 1-6 16,-3 0-5-16,-2-1-2 0,0 1-6 0,-1-1-32 15,-3-1-14-15,0 1-17 0,0-1-48 16,0 0-67-16</inkml:trace>
  <inkml:trace contextRef="#ctx0" brushRef="#br0" timeOffset="1224">1670 0 84 0,'-10'12'87'0,"1"3"66"0,-5 5-104 15,-3 3 1-15,2 6-11 0,0 0 20 0,3 0-21 16,1 0-24-16,1-5 0 0,2 0-2 15,5-2 5-15,1-7-13 0,2-2-1 16,0-1-3-16,4-3 0 16,5-3 0-16,6-2 4 0,6-1-1 0,4-2-1 15,4-1-3-15,5 0 3 0,1-1 3 16,-3-8-8-16,-2 0-3 0,-3 5 9 15,4-6-2-15,-1 2-3 0,-3 2 3 16,-4-2 1-16,-4 1-1 0,-8 1-1 16,-5 1 0-16,-4 3 0 0,0 2-4 0,-2 0-4 15,0 0-5-15,0 0-20 0,0 0-15 16,0 0-34-16,-4 0-95 0</inkml:trace>
  <inkml:trace contextRef="#ctx0" brushRef="#br0" timeOffset="1477">1820 85 439 0,'0'19'83'0,"0"6"-36"0,0 3 12 0,2-1-19 16,2 2 21-16,-2-1-28 0,4-1-15 16,-2 1-10-16,-2-3 4 0,1 1-9 15,-3-6-1-15,6-1-3 0,-2-3-3 16,2 0-9-16,1-1-31 0,5 2-11 15,5-1 8-15,6-7-99 0,2-1 65 16</inkml:trace>
</inkml:ink>
</file>

<file path=ppt/ink/ink29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9:42.70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90 19 41 0,'4'-2'66'0,"-2"-3"120"16,0 1-131-16,1 1 4 0,-1 0-6 15,0 2-7-15,0 0-9 0,0 1-11 0,0 0-6 16,-2 0 0-16,2 14 6 0,0 8 5 15,-2 8-6-15,0 8-8 0,-2 6-3 16,-8 3 2-16,1 6-2 0,-5 1-4 16,-3-3 3-16,2-3-8 0,0-6 0 15,3-4-3-15,3-7-2 0,3-6 1 16,0-9 3-16,6-6-4 0,0-8 0 0,0-2-3 15,0 0 1-15,6-2 2 16,7-9-2-16,8-5-7 0,0 0-3 16,0-3-4-16,2 1 4 0,-4 3 2 0,0 0 3 15,-3 5-1-15,-3 4-5 0,0 3 5 16,1 3 3-16,-7 0 3 0,5 0-1 15,-1 3 2-15,1 4 0 0,3-2 0 16,0 0-3-16,2-1-1 0,4 0 0 16,2-2-9-16,-2 0 2 0,0 0 9 0,-2-2-27 15,0 0-5-15,2 0 24 0,0 0-11 16,-2 0-125-16,-1-4-6 0,-7-4 28 15,-3 0 14-15</inkml:trace>
  <inkml:trace contextRef="#ctx0" brushRef="#br0" timeOffset="245">80 243 158 0,'12'-6'284'16,"-1"-3"-255"-16,6 1 32 0,6-1-16 16,-2 0-9-16,8-4-8 0,5 2-15 15,3 0-7-15,1 0 2 0,0 4-4 16,-4 0-4-16,-5 3-2 0,-8 4-12 15,-6 0-30-15,-2 0-24 0,-5 3-47 16,-6 0-230-16</inkml:trace>
  <inkml:trace contextRef="#ctx0" brushRef="#br0" timeOffset="1185">683 145 23 0,'0'-7'248'0,"4"1"-200"0,0 1 17 15,-2-1-9-15,2 1-7 16,-2 4-6-16,-2-1-12 0,2 2 1 16,-2 0-5-16,1 0-9 0,1 10 9 15,0 5 1-15,-2 7-10 0,0 3-8 0,0 4 1 16,-2 4-3-16,-3 1-4 0,-1 1-3 15,2 1-1-15,0-4 3 0,2-2-4 16,-1-7 1-16,-1-5 0 0,4-5 2 16,-4-5 0-16,0-3-2 0,4-4 1 15,-2-1 1-15,0 0 3 0,2-2-4 16,-4-8 0-16,4-2 1 0,0-6 1 15,0-3-4-15,0-1 2 0,0-3 0 16,4 0-1-16,4-2 0 0,1-3 0 16,1-2 0-16,1-6 0 0,5-4 0 0,3 2 0 15,0 6 0-15,4 3 0 0,2 11-2 16,-1 4 0-16,5 6 2 0,0 6 0 15,-1 3-3-15,-3 1 2 0,2 0 1 16,-6 7 0-16,-4 5 1 0,-4 5-2 16,-11 4 2-16,-2 2-2 0,-4 2-3 15,-11 1-1-15,-6 1 2 0,2-2 1 16,-4-3 0-16,4-1 2 0,2 0 1 15,-2 0 0-15,4-3-2 0,-1-2 2 16,9-6 1-16,5-4-3 0,2 1 2 16,0-5-1-16,0 0 0 0,13 0 0 0,4-2-1 15,2 0 1-15,4 0 0 0,0 0 1 16,2 0-2-16,2 0 0 0,-1 3 1 15,-3 1-1-15,2 0-4 0,-8 2-1 16,-2 1 6-16,-5 1-1 0,-4 1-2 16,-4-1 1-16,0 1 2 0,-2 1 1 0,0-2-2 15,0 3 1-15,-4-2 2 16,-4 1-1-16,2 0-1 0,-1 0 1 15,-3 0 1-15,1 0 5 0,-1-1 4 16,-1-6-8-16,1 1 4 0,-5-1 0 0,2-1-1 16,-3 1-5-16,1-1 3 0,2-1-4 15,-1 1 0-15,5 0 0 0,-1-2 0 16,4 2 0-16,-1 0-7 0,3 0-6 15,0 1-13-15,0 1-16 0,1 1-23 16,1-1-29-16,-2-2-126 0</inkml:trace>
</inkml:ink>
</file>

<file path=ppt/ink/ink30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9:44.67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16 35 0,'2'0'144'0,"4"-3"11"0,-2-1-102 16,3 0 15-16,3 2-17 0,1 1-11 16,3 1-4-16,5 0-2 0,-2 0-7 0,6 0-8 15,2 0-9-15,-1 0-3 0,5 3-3 16,-2 2-2-16,-1 0-2 0,-5 4 1 15,-3-2-1-15,-5 0-13 0,-5 2-22 16,-3-3-11-16,-3-2-13 0,-2-2-51 16,0-1-157-16</inkml:trace>
</inkml:ink>
</file>

<file path=ppt/ink/ink30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9:44.86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20 438 0,'21'1'24'0,"5"2"33"15,5-3-18-15,-1 0-17 0,5 0 4 16,3 0-9-16,2 0-12 0,6-3 1 0,3-1-6 16,3 1-6-16,-1-1-1 0,1 4-19 15,-8-2-40-15,-6-1-71 16,-8-2-255-16</inkml:trace>
</inkml:ink>
</file>

<file path=ppt/ink/ink30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9:45.57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0 148 35 0,'0'0'205'0,"0"0"-136"0,2 0-31 15,0 0 7-15,4 0-5 0,1 0 0 16,-3 3-2-16,4 4-6 0,-4 6-3 16,1 5 3-16,-1 1-1 0,-4 4-1 15,0 3-3-15,0 1-7 0,-2 1-2 16,-5 1-3-16,1 0-5 0,-2-1-4 15,4 1-3-15,1-2 2 0,1-5-4 16,2 1-1-16,-2-5 2 0,2-4 0 16,0 2-2-16,0-5-1 0,0-3 1 15,2-1-3-15,5-2-13 0,1 0-14 0,5-2-15 16,-1-3-30-16,-1-2-60 0</inkml:trace>
  <inkml:trace contextRef="#ctx0" brushRef="#br0" timeOffset="1091">727 332 112 0,'0'0'77'0,"2"-2"-25"16,0-3 7-16,0 2-9 0,-2 1 2 15,0 0-11-15,4-1-10 0,0 0 0 16,-1 3-3-16,3-1-3 0,-2 1 0 15,-2 0 4-15,2 0-6 0,-4 8 2 0,0 8 6 16,0 7-7-16,-8 6-8 0,-3 3-4 16,-9 3-7-16,1-4 2 0,4 1 0 15,0-3-1-15,3-5-1 16,5-4-2-16,1-7 1 0,6-5-3 0,0-4-1 15,2-4 0-15,9 0 2 0,5-5 2 16,1-10-4-16,6-7 2 0,5-3-1 16,1-3-2-16,2-3 1 0,-3 2 1 15,-1-1 1-15,1-2-4 0,-1 1 1 16,0-4 2-16,3-1-2 0,-5 3-1 0,4 3 3 15,-6 10-2-15,-6 9 1 0,-8 8 1 16,-1 3-3-16,-6 3 3 0,0 13-1 16,-2 9 2-16,0 5 1 15,-8 3-1-15,-5 2-2 0,-2-1 0 0,-1 0 0 16,1-4 1-16,0-2 1 0,5-6-3 15,3-3 1-15,5-7 1 0,0-4 0 16,2-5-3-16,0-3 0 0,4 0 2 16,11-1 2-16,2-11-2 0,2-5 0 15,6-1 1-15,-2-4-2 0,2 2-2 0,1-3-3 16,-1 2 3-16,-2 0-1 0,0-1 0 15,0 3-2-15,-6 3 5 0,2 5-1 16,-5 4-1-16,-1 4 0 0,-4 3 3 16,-1 0 1-16,-4 0-1 0,0 6 0 15,-2 5 6-15,-2 4 2 0,0-1-3 16,0 4 1-16,0-1-1 0,0 0 4 15,0 2-5-15,-2-1 3 0,-4 0-3 16,4-2-1-16,0 0-3 0,2-3 0 16,0-3 0-16,0-2 0 0,0-1-6 0,6-2-10 15,3-3-12-15,3-2-29 0,3 0-14 16,2-6-48-16,-3-5-210 0</inkml:trace>
  <inkml:trace contextRef="#ctx0" brushRef="#br0" timeOffset="1746">1733 143 84 0,'4'4'376'16,"-1"0"-355"-16,-3 9 11 0,2 1 1 15,-2 3 1-15,0 6 1 0,0 4-16 16,-2 3-4-16,-3 4 9 0,1 2-12 15,-2-1-6-15,4 0-2 0,0-4 0 16,0-3 8-16,1-4-6 0,1-4-2 16,-6-7-3-16,2-4 0 0,-4-3 2 15,5-5-1-15,-1-1 2 0,-4 0-1 16,6-5 2-16,-2-8-5 0,2-4 1 15,2-3 1-15,0-5-2 0,0 2 0 16,0-4 0-16,0-1 3 0,2-1 0 0,4-6-3 16,2-5 3-16,1-1-1 0,7-4-2 15,1 2-1-15,9 2 0 0,5 5 2 16,5 4-1-16,4 10-2 0,0 8 0 15,0 7 1-15,0 7 1 0,-1 0 1 16,-3 3-2-16,-6 12 2 0,-9 1-1 0,-5 3-2 16,-13 3-2-16,-3 1 1 15,-11 1-1-15,-6 0 3 0,-8 2-2 16,-4-4 4-16,-1-2 0 0,-3 1-2 15,1-2 2-15,0 1 0 0,3-2 0 0,2-5-2 16,6-2 6-16,10-3-2 0,3-3 0 16,8-2-4-16,0 2-1 0,4-2 2 15,11-1 0-15,6-1 0 0,8-1 0 16,-1 0 0-16,5 0 0 0,1 0-5 15,1 0 0-15,1 0 1 0,2 0-1 0,-4 3 1 16,-1 1-2-16,-5 2 2 0,-7 1 1 16,-1 1 1-16,-9 1 1 15,-7-1 2-15,-4 1-1 0,0-1 1 16,-2 2 2-16,-11 1 2 0,-1-2-1 0,-3 2 2 15,0-1 1-15,-4 1 5 0,0-1-3 16,-6 1 1-16,-3-2 2 0,-1 1 2 16,4-3-3-16,6 0-1 0,2-3-5 15,6 1-1-15,-2 0-3 0,5-2-2 16,2 2 1-16,3-2-3 0,3 1-9 0,2 2-13 15,0 0-18-15,0 2-21 0,0-3-35 16,2-2-244-16</inkml:trace>
</inkml:ink>
</file>

<file path=ppt/ink/ink30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9:53.06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0 109 2 0,'0'0'10'0,"0"0"0"0,0 0-5 0,0 0-2 16,0 0 3-16,0 0-2 0,0 0 4 15,0 0 34-15,0 0 4 0,0 0 1 16,0 0-2-16,0 0-5 0,0-3-16 16,0 0 3-16,0 0 1 0,2 0-1 15,-2-1 0-15,2 1-2 0,0 0-1 0,0-1-1 16,-2 0-1-16,2 1 2 15,0-1-3-15,-1-1-3 0,-1 3 1 16,0 0 2-16,2 0-2 0,-2 2-1 16,0 0-1-16,0 0-3 0,0 0-4 0,0 0 0 15,0 0 0-15,0 0-8 0,0 2 0 16,0 9 1-16,2 5 9 0,2 1-4 15,-4 1-3-15,0 2 1 0,0 1 0 16,0 3 1-16,2 1-6 0,0 2 2 16,0 1 1-16,0 0-3 0,0-3-1 0,1 1 1 15,-3-5 1-15,4-3 0 0,-4-2-2 16,0-3 0-16,0-3 0 15,0-4 1-15,0-2-1 0,0-2 1 16,0-2 3-16,2 0-2 0,-2 0-2 0,2 0 0 16,-2 0 3-16,0 0-2 0,0 0-1 15,0 0 0-15,0 0 1 0,0 0 0 16,0 0-2-16,0 0 0 0,0 0 2 15,0 0-1-15,0 0-1 0,0 0 0 16,0 0 1-16,0 0-2 0,0 0-5 0,0 0 0 16,0 0-1-16,0 0-2 0,4 0-16 15,2-4-13-15,-1-1 11 0,3-3-21 16,3 1-27-16,-1-1-97 15,-2-1-174-15</inkml:trace>
  <inkml:trace contextRef="#ctx0" brushRef="#br0" timeOffset="1176">584 190 15 0,'0'0'88'0,"0"0"-78"16,0 0-7-16,-2-1 5 0,0 0 12 0,0 0 25 16,2 1 2-16,0 0-6 0,-2 0 3 15,2 0-10-15,-2-1-9 0,2-2 3 16,0 3-5-16,0-2-10 0,0 1 0 15,0 0-4-15,0-1 5 0,0 2-4 16,0-1-1-16,0 0 0 0,0 1 1 16,0 0 2-16,0 0-4 0,0 0 0 15,0 0-3-15,0-1 3 0,0 0-4 0,0 0 0 16,0 1 1-16,0 0 0 0,0-3 2 15,0 3-3-15,0-2 2 0,0-1-4 16,0 3 4-16,0 0-3 0,0-3 1 16,2 3-1-16,-2-1 1 0,0 0-2 15,0 1 2-15,0 0-5 0,0 0 2 0,0 0-1 16,0 0 2-16,0 0-1 15,0 0 1-15,0 0-4 0,0 0 2 16,0-1 2-16,0 1-2 0,0 0-2 16,0 0 4-16,0 0-1 0,0 0-1 0,0 0 0 15,0 0 0-15,0 0 3 0,0 0-3 16,0 0 2-16,0 0-1 0,0 0 4 15,0 0-3-15,0 0-2 0,0 0 3 16,0 0-2-16,0 0-1 0,0 0 0 16,0 0 1-16,0 0 0 0,0 0-1 0,0 0-1 15,0 0 1-15,0 0 1 0,0 0-2 16,0 0-2-16,0 0 1 15,0 0 2-15,0 0-1 0,0 0 0 16,0 0 2-16,0 0 0 0,0 0 1 16,0 0-2-16,0 0 3 0,0 0 0 0,0-1-4 15,0-2 0-15,-2 2 1 0,1-1 2 16,-1 0-2-16,0 1 0 0,0-1 2 15,-4 1 0-15,2-2-1 0,-1 0-1 16,-1 2 2-16,-2-1 2 0,1 2-4 16,-3 0 0-16,2 0 0 0,-5 0 3 0,2 1-3 15,-5 6-1-15,5 0 2 0,-2 2-1 16,-1 0-1-16,3 4 0 15,-3 1 1-15,5 0 2 0,1 2-3 16,4 4-1-16,2 3 3 0,2 3 0 0,0 0-2 16,6 2 0-16,8-3 1 0,1-4 0 15,6-1 0-15,2-7 0 0,5-3 0 16,3-6 1-16,5-4-1 0,2 0 0 15,2-7 0-15,2-8 0 0,2-2 0 16,-2-3 0-16,-6 0 2 0,-5-1 0 0,-8 1-2 16,-6-1 1-16,-4 2 1 0,-7 1 1 15,-6 0 0-15,0 1-1 0,-6 2 7 16,-7-3 3-16,0 1-2 15,-4-2-3-15,-3-2-3 0,-1 4-1 0,0-1-2 16,-1 4-1-16,4 4 1 0,1 2 0 16,4 8-1-16,5 0-1 0,1 4-2 15,3 10-1-15,4 2-14 0,0 2-7 16,0 2-14-16,11-3-17 0,4 1-17 15,3-6-73-15,-3 0-161 0</inkml:trace>
  <inkml:trace contextRef="#ctx0" brushRef="#br0" timeOffset="1404">1227 141 36 0,'0'-6'190'16,"0"-4"-119"-16,-6 2-40 0,-1 2 22 15,-3-2-13-15,3 3 1 0,1 2-10 16,0-1-15-16,2 3-5 0,-1-1-1 0,-1 2-8 15,2 0-2-15,0 0 0 0,-2 0 0 16,3 1 0-16,-1 3-2 0,0 3-9 16,-2-2 1-16,2-1-4 0,3 1 1 15,-3-2-6-15,2 2-14 0,0-2-16 16,0-1-13-16,2 0-19 0,-4-2-60 15</inkml:trace>
  <inkml:trace contextRef="#ctx0" brushRef="#br0" timeOffset="1988">1071 90 8 0,'-2'-1'107'0,"0"-1"70"16,-2-1-108-16,4 1-1 0,0 0-10 15,0-1-11-15,2 0-10 0,11-4-10 0,2 3-2 16,8-1-5-16,2-1-8 15,4 3 2-15,3 1-3 0,3 0-1 16,-3 2-6-16,2 0 1 0,1 0 0 16,-9 6-2-16,-5 6-2 0,-7 3 2 0,-7 0-4 15,-7 1 2-15,0 2 2 0,-3 1 0 16,-11-1-2-16,-3 3 0 0,-4-3-1 15,-4 1 0-15,-1-3-2 0,-1 0 0 16,0-2-1-16,2-2 1 0,6-2-1 16,4-2-4-16,4-3 2 0,7-4-4 0,2-1 7 15,2 0-3-15,0 0-2 0,6-3-3 16,5-2 8-16,2-1-4 15,1-1 4-15,1 4 0 0,0 0 1 16,0 3-1-16,1 0 4 0,-1 0-4 0,0 3 2 16,1 4 2-16,-1 2-2 0,4-2-1 15,2 2 2-15,2 0 4 0,0-3 6 16,-4 0-2-16,-4-3-10 0,-4 0 0 15,-3-1 2-15,0-2-5 0,-1 1-11 16,1-1-15-16,0 0-16 0,1 0-19 0,-3 0-3 16,-4-3-130-16</inkml:trace>
  <inkml:trace contextRef="#ctx0" brushRef="#br0" timeOffset="2324">1738 5 83 0,'6'-1'115'0,"-6"0"28"0,0 1-115 16,0 0 10-16,0 3 8 0,-4 10-7 0,-1 4-11 16,-5 4-11-16,1 4-3 0,-3 2-2 15,-3 3 1-15,0 3-3 0,-1-1 6 16,7-3 11-16,5-4 4 15,4-6-17-15,0-6-16 0,13-2 4 0,3-1 2 16,3-4-1-16,4-2 3 0,7-4-2 16,4 0 0-16,5 0 9 0,-1-9-5 15,4-2-10-15,0 1 3 0,0-1 1 16,-4 1-6-16,-2 1 0 0,-5 0 5 15,-9 2 0-15,-2 3-10 0,-13 1 2 0,-3 3 5 16,-4-1-5-16,0 1-9 0,0-1 4 16,0 1-6-16,-4 0-13 0,0 0-8 15,-3 0-8-15,-3 0-37 0,-3 0-88 16</inkml:trace>
  <inkml:trace contextRef="#ctx0" brushRef="#br0" timeOffset="2576">1981 98 132 0,'0'0'315'15,"0"0"-245"-15,0 1-18 0,0 9 1 16,0 6 12-16,0 6-17 0,-4 4-18 15,2 0-6-15,-2 3-7 0,2-2-10 16,0 0-7-16,2 2 2 0,0-2 0 16,0-4-1-16,0-1-1 0,0-4-5 15,8-1-10-15,7-3-19 0,4 3 12 0,8-5-53 16,6-7-9-16,1-5 73 0,-4 0-404 15</inkml:trace>
</inkml:ink>
</file>

<file path=ppt/ink/ink30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9:57.85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 0 25 0,'-6'3'22'0,"4"-1"186"0,0-2-120 15,2 1-17-15,0-1-21 0,4 1-2 16,9 3 3-16,6 1-6 0,2-1-18 16,4 1-1-16,6-1-10 0,-3 2-5 15,5-2-4-15,7-1-3 0,0-3-1 0,2 2-1 16,0-1-1-16,-8 0-1 0,-3 3-1 15,-10-3-6-15,-2 3-19 0,-8 0-13 16,-1 0-20-16,-7 0-17 0,-3-2-93 16</inkml:trace>
  <inkml:trace contextRef="#ctx0" brushRef="#br0" timeOffset="163">99 251 159 0,'0'7'308'15,"2"-3"-276"-15,11 1 15 0,8-3-16 16,2 2 3-16,2-4 4 0,4 0-17 15,7 0-12-15,2 0-4 0,6 0-4 16,6-6 0-16,1 2-11 0,6-1-10 16,1 2-33-16,-5-4-70 0</inkml:trace>
</inkml:ink>
</file>

<file path=ppt/ink/ink30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9:56.49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0 225 54 0,'6'-2'210'0,"-2"-2"-154"15,2 0 5-15,-1-1-8 0,-1 0-4 16,2 0-1-16,0-1-14 0,-3 2-3 0,1 3-5 16,-2 1 0-16,0 0 0 0,0 0-7 15,0 5 4-15,-2 8 4 0,0 5-5 16,0 3-7-16,-4 3-5 0,-4 3 0 15,-1 0-4-15,1-2 1 0,3-1 1 16,1-3-2-16,0-6-4 0,4-3-1 0,0-6 0 16,0-2-1-16,0-3 0 0,9-1 0 15,3 0 1-15,7-11 2 0,2-5-2 16,2 0-3-16,0-3 0 15,2-1 1-15,-1-2-1 0,-1 1-2 0,2-1 4 16,-2 0-5-16,-4 6 0 0,2 3 2 16,-6 3 4-16,-5 4-2 0,-2 4 2 15,-7 1-2-15,-1 1 1 0,0 0 1 16,0 5-1-16,-3 9 0 0,-7-1 3 15,1 7 0-15,-1-1-1 0,0 1 0 0,3 1 0 16,-3-4 4-16,6-2-2 0,4-5-4 16,0-3 0-16,2-4 1 0,8-1-2 15,-1-2 0-15,9 0 2 0,3-10-1 16,3-2-4-16,1-3-2 0,0-1-3 15,-2 3 1-15,0-3 1 0,0 2-7 16,-4 2 2-16,0 1 2 0,-2 1 7 16,-7 5 0-16,-5 2 3 0,-3 3 0 15,-2 0 0-15,0 0 0 0,0 0 2 16,0 3 10-16,0 8-4 0,0 1-2 15,-5 2 3-15,-1 0-1 0,2 1-3 0,-4 0-2 16,6 0-3-16,-1-3 2 0,3 0-3 16,0-2 1-16,0 1-1 0,0-3-9 15,2-1-8-15,5-2-18 0,5-4-25 16,-1-1-23-16,2 0-23 0</inkml:trace>
  <inkml:trace contextRef="#ctx0" brushRef="#br0" timeOffset="616">745 238 78 0,'3'-4'277'16,"1"-1"-227"-16,-4 4-2 0,2 0 19 16,-2 1-16-16,0 0-6 0,0 0-22 15,0 7 7-15,0 6-2 0,0 0-9 16,-2 2-6-16,-4 0 2 0,1 0-6 15,-3 1 2-15,2-3-1 0,1-1-3 16,-1-2-5-16,2-3 0 0,2-1 1 16,2-4-2-16,-2-2 0 0,2 0 1 15,0 0 0-15,0 0 1 0,0-6-3 0,2-7-3 16,6-1 3-16,3-2 0 0,-1-2 0 15,1-2-2-15,1-1 2 0,-1-2 0 16,1-3-5-16,5-5 3 0,0-6-2 16,4 0 0-16,2 1-1 0,0 7 0 15,-2 10 2-15,2 6 3 0,0 5-2 0,-6 6 1 16,-2 2 1-16,-2 0 1 15,-7 7-1-15,0 8 1 0,-6-1 1 16,0 5 2-16,0 2-4 0,-10 1 0 16,-3 3 1-16,1-1 1 0,1-3-2 0,0-1-1 15,1-3 2-15,-3 0 0 0,-1-1-1 16,1-2 0-16,0-1 1 0,5-5 1 15,2-2-4-15,4-2 1 0,0 0 1 16,2-4 0-16,0 0-2 0,6 0 0 16,4 0 2-16,5 0 0 0,2 0-1 0,-2-3-4 15,6 3 2-15,10 0-7 0,5 0 9 16,6 0 0-16,0 0-12 15,-6 3 11-15,-5 5 0 0,-1-1 0 16,-5 2 4-16,-2 0-2 0,-10 0 0 0,-9 1-1 16,-4-1 2-16,0 1 3 0,-11 0-3 15,-3 2 1-15,-3 0 3 0,-2 0 3 16,0 0 2-16,-2 2 0 0,-2-1-2 15,-2 0-1-15,3 1-3 0,1 0-1 16,0-2 0-16,3-2-2 0,3 0-2 16,2-3-1-16,3 1-6 0,6-3-17 0,-1 0-17 15,5-2-30-15,-4-3-33 0,4 0-123 16</inkml:trace>
</inkml:ink>
</file>

<file path=ppt/ink/ink30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9:59.80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 0 35 0,'2'0'202'0,"-2"0"-132"0,0 0-11 16,0 0-3-16,0 0-11 0,0 0-5 15,0 0-16-15,0 3-12 0,2 4 6 16,3 8-4-16,-3 4 6 0,4 3-9 0,-4 5-3 15,0 3 1-15,2-1-4 0,-4 3-1 16,0-1-2-16,0 1 4 0,0 2-1 16,0 1-3-16,-8 3 2 0,0-4-3 15,1-4 52-15,1-6-47 0,4-9-7 16,2-4 5-16,0 0-4 0,0-5-3 15,0-3-5-15,6-2-10 0,5-1-16 16,8 0-19-16,0-12-32 0,2-3-149 16</inkml:trace>
</inkml:ink>
</file>

<file path=ppt/ink/ink30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50:02.30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255 96 15 0,'2'0'26'0,"-2"0"-6"0,0 0 0 15,2 0-1-15,0 0 5 0,-2 0 6 16,0 0-6-16,2 0-4 0,0 0 13 0,2 0 9 15,-1 0-8-15,1 0-7 0,-2 0 2 16,0 0-3-16,2 0-1 0,-2 0-10 16,-2 0 1-16,0-2 1 0,2 2-7 15,-2 0-2-15,2 0 2 0,-2 0 0 16,0 0-3-16,0 0 0 0,0-1-1 0,0 1 3 15,0 0-6-15,2 0-1 0,-2 0 2 16,1 0-1-16,-1 0-2 16,0 0 0-16,0 0 2 0,0 0-1 15,0-1 1-15,0 1 3 0,0-2-1 0,0 2 0 16,0 0 0-16,0 0-3 0,0 0 1 15,0 0 2-15,0 0-3 0,0 0-3 16,0 0 4-16,0 0 1 0,0 0-4 16,0 0 0-16,-1 0 2 0,-5 0 2 15,-2 0-2-15,1 0-2 0,-3 0 4 0,-1 0 0 16,-1 0-1-16,-3 0-2 0,0 0 5 15,1 0 1-15,-1 0-3 0,0 3 1 16,-1 2 1-16,-3 0 4 16,4 3-3-16,-2 2-2 0,2-1 5 0,-1 4-7 15,5 0 1-15,0-1-2 0,-1 3 1 16,3 0 0-16,3 2-2 0,0 3-2 15,2 2 5-15,0 4-2 0,1-3 0 16,3 1-4-16,0 0 4 0,2-1-2 16,5-3 0-16,3 2 0 0,1-3 0 0,3 1 0 15,-1-3 0-15,4-2 0 0,0-5 0 16,2 0 0-16,-2-4 0 0,4 0-2 15,-1-6 2-15,2 2 2 16,1-2-4-16,0 0 0 0,-2-5 2 0,4-2-1 16,-4 0-1-16,2-2 1 0,0-1 1 15,0 2 1-15,-2-1-2 0,-6 1 2 16,-4 1-2-16,-1 1 2 0,-2-1-2 15,-7 3 1-15,-1-1 2 0,0 1 0 16,0-1-2-16,-1 1 0 0,-11-1 1 0,1 0-1 16,-5-1-1-16,1 1 0 0,-4 3 2 15,0-3 0-15,2 1-3 0,-2-2 0 16,3 2 3-16,1 1 0 0,2-1-2 15,1 4 1-15,5 0 1 16,5 0 0-16,0 0-2 0,2 0-2 0,0 1 4 16,6 4-2-16,3 0 2 0,6 0-2 15,3 1 1-15,1-2 1 0,4 0-3 16,1-1 1-16,3-3-1 0,2 0-7 15,-3 0-15-15,3 0-7 0,0 0-6 16,-3-4 4-16,-3-4-82 0,-7 0-232 0</inkml:trace>
  <inkml:trace contextRef="#ctx0" brushRef="#br0" timeOffset="1124">938 158 124 0,'0'-6'70'16,"0"2"-37"-16,0 1 8 0,-1-1-14 16,-7 0-8-16,2-1 5 0,2 3-3 15,-1 0-6-15,3-1-1 0,2 3-1 0,0 0-2 16,0 0 4-16,0 0 3 0,0 0-1 15,0 0 1-15,0 0 7 0,0 0 2 16,0 7 2-16,0 1-2 0,0 2 1 16,0 2-10-16,0 6-2 0,0 0 1 15,0 4-2-15,-4 3-3 0,0 2-3 0,-2-2-1 16,3 1-3-16,1-1-1 0,-2-5-2 15,0 0 0-15,0-2 0 16,2-4 0-16,-2-3 2 0,3-5-1 16,-1-5 2-16,-4-1 0 0,4 0-1 0,-4 0-4 15,2-3 5-15,1-8-3 0,1-4-1 16,2-1 1-16,0-3 0 0,0-3 0 15,0-2-1-15,0-3 3 0,4 0 1 16,3-4-1-16,1-3 0 0,3 0-3 16,3-6 2-16,3 4-1 0,2 4-3 0,-2 6 1 15,4 10 1-15,-2 6-1 0,4 4-1 16,0 3 1-16,0 2 0 0,0 1 1 15,-6 0-3-15,6 0 1 16,-6 9 3-16,-2 1-2 0,-3 4-1 0,-7 2 0 16,-3 4 3-16,-2 0-2 0,-5 4 0 15,-9-2 1-15,-7-2 0 0,-2 3-2 16,-1-3 2-16,-3 2-1 0,2-2-1 15,-2-1 2-15,8-3-1 0,2-2 0 16,9-6 2-16,6-1-2 0,2 0-1 0,0-2-1 16,2-2 2-16,12-1 1 0,5 0-1 15,6-2 0-15,1 2-1 0,3-1 2 16,2 0-4-16,1 3 0 0,-2-1 2 15,3 2-5-15,-4 2 4 0,-3-1-6 16,-7 2 5-16,-5-1 3 0,-3 1-3 16,-7-1-1-16,-4 0 4 0,0 2 0 15,0-3 0-15,-11 4 1 0,-5 2 2 16,-5-2-1-16,-2 2-1 0,-1 0 2 15,-3 1 1-15,-2 2-2 0,3-3-2 0,5 1 1 16,1-2 1-16,9-2-2 0,0 3-1 16,3-2-4-16,-2-1-15 0,7 0-24 15,-1-4-20-15,4-1-38 0,0-3-218 16</inkml:trace>
</inkml:ink>
</file>

<file path=ppt/ink/ink30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50:05.83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2 192 0,'10'0'108'0,"-2"-2"-116"15,-5 2-36-15,3 0-114 0</inkml:trace>
</inkml:ink>
</file>

<file path=ppt/ink/ink30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50:04.62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59 150 68 0,'2'-4'210'0,"-2"1"-160"16,0 1-12-16,0 0 10 0,0 1 2 15,4 1-7-15,-4 0-17 0,1 0-15 16,1 14 10-16,-2 6-2 0,4 7 0 15,-2 5-4-15,0 2 0 0,2 3 1 16,-2 2-5-16,-2 1 1 0,0 3 2 16,0 0-2-16,-8-4 13 0,-5 2-3 15,-1-5-10-15,1-5-1 0,-2-4-5 16,5-6 1-16,3-8-1 0,5-4-6 15,2-5-1-15,0-4 1 0,4 0 0 0,7-1 0 16,2-10 1-16,6-5 0 0,0-1-2 16,4-2-5-16,0 1-1 0,-2 2 5 15,0 4-5-15,-2 3 1 0,0 4-5 16,4 1 9-16,0 3-1 0,-4 1-5 15,2 0 2-15,-4 1-1 0,-1 9 3 16,-1 0-3-16,0-1 2 0,4 1-5 16,0-3 0-16,2 0 2 0,2-1-3 15,2-3-3-15,-6-3-1 0,2 0-9 16,-4 0-18-16,1 0-19 0,-3 0-13 0,-6-6-53 15,1-1-93-15,-4-2 130 0</inkml:trace>
  <inkml:trace contextRef="#ctx0" brushRef="#br0" timeOffset="248">122 394 159 0,'15'-8'303'0,"8"-3"-252"16,2 1 6-16,5-1-6 0,5 1-11 16,3 1-5-16,2-3-7 0,6-2-12 15,-1 4-8-15,-3 1-1 0,-3 5-3 16,-11 1-4-16,-3 2-9 0,-2 1-6 0,-6 0-14 15,-2 0-17-15,-5 5-39 16,-6 0-57-16,-4-1-258 0</inkml:trace>
  <inkml:trace contextRef="#ctx0" brushRef="#br0" timeOffset="451">772 268 210 0,'0'6'267'0,"0"1"-205"0,0 5-9 0,0 4 15 16,0 6-9-16,0 2-7 0,-7 4-10 15,-1-3-18-15,3 2-11 16,3-3-7-16,2-3-3 0,0-2-1 16,5-4-4-16,9 5-6 0,3-6 1 0,6 0-7 15,3 1-18-15,1-6-57 0,6-2 1 16,-5-1 45-16,-3-6-117 0</inkml:trace>
  <inkml:trace contextRef="#ctx0" brushRef="#br0" timeOffset="1039">1038 593 87 0,'0'-2'300'16,"-4"0"-240"-16,2-1-1 0,2-1-14 15,0 0-2-15,0-3-8 16,4 2-12-16,5-5-8 0,5-2 1 0,3-5-6 16,2-4-6-16,4-2 3 0,4-4 0 15,-1-5 0-15,5-5-2 0,-3-5-6 16,-3-7 6-16,-4-3-3 0,0-3-2 15,-2 1 0-15,-3 6 0 0,-3 9 1 16,-7 11-2-16,-4 13 2 0,-2 10 2 0,0 5-1 16,-6 0 2-16,-4 4-1 0,-5 14 0 15,2 8 0-15,-6 3-2 0,1 10-1 16,-1 2 1-16,-2 8-3 0,0 3 4 16,2 2-2-16,6-2-4 0,7-4-6 15,6-6-3-15,10-4 5 0,15-6 7 16,7-8-2-16,8-4 2 0,8-8 0 15,1-9-3-15,5-3 3 0,1 0-6 16,0-12-1-16,-1 0-1 0,-6-4 5 16,-6-2 1-16,-12-1 2 0,-11-2 3 15,-9 3 1-15,-8-4 4 0,-2 2 5 0,-6 1-4 16,-7 3 3-16,-8 3-4 0,-2 6 6 15,-4 4 0-15,2 3-5 0,4 0-3 16,6 4 3-16,3 8-2 0,5 3-1 16,1 5-5-16,6 0-1 0,0 4 2 15,8 1-1-15,5 1-4 0,2-1-2 16,3-2 3-16,2-1-10 0,3-4-5 15,2-3 5-15,0 0 6 0,0-3 2 16,5-7-2-16,-3-3 6 0,-2-2 1 16,-4-4-1-16,-8-7 1 0,-1-5 2 0,-5-1 8 15,-1-2-2-15,-4 0-2 0,-2-3 8 16,0 2 1-16,-13 0-2 0,-1 2-4 15,-5 1 0-15,0-1-3 0,-2 3-3 16,2-1-2-16,2-1-1 0,3 2 1 16,3 1-5-16,1 5-8 0,5 3-11 15,-1 4-14-15,-2 2-29 0,-3 0-78 16,-4 0-352-16</inkml:trace>
</inkml:ink>
</file>

<file path=ppt/ink/ink3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50:06.96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28 142 37 0,'4'-4'242'0,"-4"-1"-137"0,0 2-39 16,2 0-3-16,2 0-11 0,0 2-8 15,-2 1-8-15,0 0-17 0,0 11 2 16,-1 9-1-16,-1 6-6 0,0 3-5 16,-7 2-2-16,-5-1 2 0,3-1-5 15,1-5 4-15,1-3 4 0,3-5-6 16,2-8-1-16,2-3-3 0,0-3 0 15,0-2 0-15,9 0-1 0,5-12 0 16,3-4 4-16,6-5-4 0,2-4-1 0,-1-3 0 16,3-1 1-16,-2 1-1 0,0-1 0 15,1 2 0-15,-1-3 0 0,-2 5 0 16,2 3 0-16,-6 4 0 0,-6 7 0 15,-5 8 0-15,-4 3-1 0,-2 1 1 16,-2 10 1-16,0 6-1 0,0 3 1 16,-4 3-1-16,0 1 3 0,-2 2-2 15,-1-2-2-15,1-4 1 0,2 0 2 16,0-8-1-16,4-4-2 0,0-2 1 15,0-5-1-15,0-1 3 0,6 0-4 16,7-7 4-16,3-9-3 0,9-1 0 0,-1-5 3 16,7 1-4-16,1-1-1 0,-3-3-5 15,1 3-2-15,-1 0 5 0,-6 2-5 16,-2 2 3-16,-4 4 3 0,-7 4 1 15,-1 7 4-15,-9 3-3 0,0 0 3 16,0 5 0-16,0 8 2 0,-2 4 0 0,-5 3 3 16,-1 5 1-16,0 0 0 15,-3 3-4-15,5-1 6 0,1 0-2 16,1-2-1-16,4-3-8 0,0-5 4 15,2-1-2-15,7-5-2 0,1-5-3 0,3-3-9 16,2-3-7-16,2 0-12 0,1-2-23 16,1-7-8-16,-8-5-75 0</inkml:trace>
  <inkml:trace contextRef="#ctx0" brushRef="#br0" timeOffset="780">725 214 27 0,'-2'3'355'0,"-4"-3"-310"0,6 1 2 0,0 0-9 15,0-1-6-15,8 0 7 0,5 0-4 16,4 0-14-16,3-2 1 0,4-6-10 16,3-2 0-16,4-4 1 0,1-1 6 15,-3-1 0-15,-3-1-6 0,-7-1-11 16,-7 1 2-16,-6 2 1 0,-5-1-4 0,-1 0 2 15,0 2 2-15,-9 1-2 0,-6 3 0 16,-4 3-2-16,-2 6-2 0,-2 1 5 16,2 1-4-16,0 10-1 15,2 3 1-15,0 4 1 0,1 4-1 0,3 2-2 16,4 4 2-16,1-1 1 0,4 2-2 15,6-2-2-15,0-1 3 0,18-4 2 16,6-2-9-16,7-4-3 0,9-5 0 16,2-5 9-16,6-5 2 0,5-1-14 15,1-7 0-15,3-6 5 0,6-4 1 0,-4-2 5 16,0-4 2-16,-9-2 1 0,-14 0 0 15,-7 1 2-15,-12 2 3 0,-13 2 3 16,-4 0 0-16,-8 2-1 0,-11 3-2 16,-2 2 6-16,-10 5 0 15,-1 5-6-15,-1 3 3 0,-3 0-5 0,4 4-1 16,3 11-2-16,4 5 1 0,6 5 0 15,0 1-2-15,8 5-1 0,3 0 2 16,8-2 0-16,0-2-2 0,15-3-1 16,4-5 2-16,6-5-1 0,2-4-2 15,2-5-4-15,5-5 1 0,0 0 6 0,2-8-5 16,-1-6-3-16,-5-2 7 0,-3-1 1 15,-6 0-11-15,-6 1 10 0,-1-1 1 16,-5 1 1-16,-3 2-1 0,-4 0 0 16,-2 4 4-16,0 2 1 0,0 3-1 15,0 2 1-15,-2 3-3 0,-2 0 2 16,2 0-6-16,2 11-1 0,-4 6 4 15,3 6 0-15,-1 1-3 0,0 5 1 16,-4 2 1-16,6 1 2 0,-2 9-7 16,-2 2 1-16,4 5 2 0,-2 0 5 0,0-4-6 15,-3 1 1-15,-1-2 3 0,-2-2 0 16,-1-5-1-16,-3-3-1 0,-1-5 2 15,-2-5 3-15,-2-4-4 0,-1-5 2 16,-1-4 3-16,2-5 5 0,0-5-3 16,0 0 1-16,2 0-3 0,-1-8-2 15,3-3-2-15,1-2-1 0,5 0 1 16,-1-1 0-16,4-1-2 0,4-2-4 15,0-2-1-15,8-3-5 0,5-1-13 16,5-4-8-16,3-1-14 0,5-1-14 0,3 0-24 16,3 2-61-16,-1 1-163 0</inkml:trace>
  <inkml:trace contextRef="#ctx0" brushRef="#br0" timeOffset="1152">2057 93 292 0,'0'-17'160'0,"0"2"-128"16,-6 1 14-16,-5 0-11 0,-5 4 2 15,-5 0 1-15,2 5-10 0,-2 0-1 0,-2 4-5 16,-1 1-6-16,-1 0 6 0,0 7 4 16,-2 8-7-16,1 7 0 0,-1 5-2 15,-2 2-1-15,1 3 1 0,5 1-3 16,7-3-1-16,11-5-9 0,5 0-3 15,5-8-2-15,14-5 2 0,6-5 0 0,6-7-1 16,9 0-3-16,0-12-2 0,4-5-3 16,-4-3-4-16,-8-2-2 15,-3-1 4-15,-8 2 2 0,-6 0 2 16,-3 3-2-16,-7 1 5 0,-5 1 3 15,0 4 1-15,-7 3-1 0,-9 5 5 0,-1 4 3 16,2 0 3-16,-2 3-3 0,2 10 1 16,5 2-1-16,-1 6-7 0,3 3 2 15,6 2-1-15,2-1 0 0,0 1-3 16,15-2-1-16,4-1-6 0,8-1-10 15,7-1-10-15,8-4-4 0,8-1-43 0,0-6-25 16,-1-4-51-16</inkml:trace>
  <inkml:trace contextRef="#ctx0" brushRef="#br0" timeOffset="2540">326 1028 1 0,'0'3'117'16,"2"-3"3"-16,0 3-93 0,2-2 21 15,-2 2 5-15,0 1-10 0,1-2-8 0,-1 2-11 16,0-4-5-16,-2 0 7 0,0 1 1 16,0-1 3-16,0 0 6 0,0 0-2 15,0 0-8-15,0 0-12 0,-7-1-1 16,-1-1-2-16,0 0 0 0,1 0-2 15,-3 1-2-15,1 0 3 0,-3 1-3 0,-1 0 0 16,-3 0-1-16,-1 1-3 0,-2 6 3 16,0 1 0-16,-2 3 3 15,0 2-5-15,0 2 1 0,0 3 1 16,2 3-4-16,-2-2 2 0,4 2-3 0,4 0 2 15,5 0 0-15,2-1-3 0,4-2 0 16,2 2-1-16,0-2 2 0,0 1-2 16,0 0 1-16,0-2 1 0,4 0 0 15,0-2-2-15,0 0 1 0,3-2 1 16,-3-1 0-16,8-2-2 0,-3 0 0 0,1 1 2 15,1-2 1-15,-1 1-5 0,1-1 2 16,-1-4 2-16,1 0 0 0,1-3-2 16,-1-2 1-16,1 3 1 15,1-3 0-15,-2 2-2 0,5-2 1 0,1 3 0 16,2-3 1-16,0 0-2 0,2 0 0 15,0 0 0-15,0-5 1 0,-2-3-3 16,-2-1-4-16,-5 1 5 0,1-2-2 16,-7 2 0-16,-2-4-1 0,-3 0 5 15,-1 0-1-15,0-1-3 0,0-3 3 16,0-1 1-16,-7 0-1 0,-3-1-3 0,1-1 3 15,-1 4 1-15,-3-1 0 0,1 4-1 16,-1 7 3-16,3 1-3 16,3 4 1-16,-1 0-1 0,4 0 1 15,4 7 0-15,0 1 0 0,0 3 2 0,0 0-3 16,4 1 2-16,4 0-3 0,1 0 4 15,5 0-2-15,1 0-1 0,0-1 2 16,2 0-2-16,-1-4 1 0,1-1 1 16,4-4-1-16,-2 0-1 0,2-2 0 15,-2 0 2-15,-2 0-23 0,-2 0-11 0,1 0-10 16,-5-7-15-16,1 1-19 0,-5-4-69 15,-5-1-202-15</inkml:trace>
  <inkml:trace contextRef="#ctx0" brushRef="#br0" timeOffset="2737">682 1226 40 0,'0'-1'334'0,"0"0"-269"16,0 1-4-16,0 0-10 0,0 6-6 16,-6 6 2-16,0 2-15 0,1 2-5 0,-1 4-5 15,-2 2-10-15,5 1-3 0,-1-2-6 16,2 0 4-16,2-2-6 0,0-3 2 15,2-4-5-15,7 1 0 0,7-6-9 16,1-3-11-16,9-3-1 0,1-1-41 16,6-1-13-16,-3-9-23 0,3-3-165 15</inkml:trace>
  <inkml:trace contextRef="#ctx0" brushRef="#br0" timeOffset="3201">1099 1260 26 0,'-12'-11'388'16,"-3"-1"-349"-16,-6 5 3 0,0 1 10 15,-4 3-10-15,-1 3-4 0,-5 0-11 16,3 10-6-16,1 7-3 0,4 2-4 15,6 5 2-15,7 0-8 0,6 1-4 16,4 1-1-16,6-3-1 0,9-1-4 0,8-3 0 16,4-4 4-16,2-4-4 15,3-4-5-15,0-5 1 0,3-2-5 16,1 0 5-16,-2-7-6 0,-3-5 9 15,-6 0-7-15,-10-3-11 0,-2 0 18 16,-7-1 3-16,-2-3 3 0,-4 4-2 0,0 1 1 16,0 1 7-16,-10 4-1 0,1 2-1 15,-1 3 1-15,5 2-5 0,-1 2 2 16,4 0-4-16,2 0-1 15,-2 13-1-15,2 2 1 0,0 3-1 0,0 7-3 16,4 2-4-16,-2 6-3 0,2 3 5 16,-1 5-9-16,5 1 3 0,5-2 9 15,5-3 9-15,-5-5-7 0,-4 0 0 16,-3 0 2-16,-4 0-1 0,-2-2 2 15,0-4 0-15,-8-2 6 0,-5-6-2 0,-2 1 2 16,-4-5 11-16,0-2-2 0,1-3-1 16,-1-6-3-16,4-3 0 0,-4 0 4 15,0 0-10-15,2 0-2 0,0-1-2 16,1-4-1-16,1-1-1 0,4 1-3 15,-1 0 1-15,3 0-5 0,3-1-5 0,2-1-12 16,0 0-12-16,4-3-14 16,0-2-14-16,4-1-28 0,6-5-151 15</inkml:trace>
  <inkml:trace contextRef="#ctx0" brushRef="#br0" timeOffset="3683">1732 1272 45 0,'0'-5'80'15,"0"-2"51"-15,-5 0-69 0,-3 1 1 0,-2 2-15 16,3-2 4-16,-1 0-12 0,2 0-6 15,-3 1-5-15,-1-1 6 0,-3 2-3 16,0 3-5-16,-4 1-1 0,-1 0 6 16,-3 0 0-16,-2 11-8 0,1 4-6 15,1 4-2-15,0 4-4 0,0 1-1 0,5-1-4 16,5 4 0-16,7-3-5 15,4-1 0-15,2-2-3 0,11-4 1 16,10-3 1-16,4-4-1 0,7-7-3 16,1-3 1-16,5 0-1 0,0-8-7 0,-6-4-1 15,-1-3 3-15,-7-2 3 0,-5 1-1 16,-4-3 1-16,-5 1 4 0,-3 2 3 15,-7 0-1-15,-2 1-2 0,0 5 5 16,-5 1 2-16,-7 4 0 0,1 3 0 16,-5 2 1-16,7 0-1 0,-3 11 2 15,3 4-4-15,3 7 1 0,0 1-1 0,5 0 0 16,1 1-4-16,3-3 1 15,9-2-1-15,7-1-1 0,8-5-5 16,-1-2 0-16,9-1 3 0,-1-4-14 16,6-2-7-16,4-4 3 0,2 0-34 0,3 0-39 15,-1-5-21-15,-4-4-224 0</inkml:trace>
  <inkml:trace contextRef="#ctx0" brushRef="#br0" timeOffset="4577">794 979 43 0,'0'3'349'0,"0"-3"-279"15,-2 0-44-15,2 0-1 0,0 0-6 0,0 0-6 16,7-2-9-16,5-5-5 15,1 0-2-15,2-1-31 0,-3-3-70 16,-3 0-203-16</inkml:trace>
</inkml:ink>
</file>

<file path=ppt/ink/ink31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50:15.60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88 40 6 0,'-2'2'13'0,"-2"0"1"0,2-1 2 15,-3-1 104-15,1 0-69 0,-2 0-9 16,0 0 1-16,1 0-7 0,-1 2 5 0,-2 0-2 15,6 1-7-15,-3-3-9 0,1 1-3 16,-2 1 1-16,4-2-3 0,-2 0-1 16,2 2 1-16,0-2 2 0,1 1-4 15,-1 0-1-15,0-1-3 0,-2 0 3 16,2 2-5-16,0-2-1 0,2 1-1 15,0 0 2-15,0 1-6 0,0-2-4 16,2 3 2-16,9 0 2 0,5-3-2 16,3 0 2-16,9 0-1 0,5 0 2 15,1-2-3-15,10-4 0 0,0-2-1 0,4 1 2 16,5-1 2-16,-3 0-3 0,-1 0 0 15,-1 2 5-15,-8 0 2 0,-4 0-8 16,-11 2 0-16,-10 3 1 0,-5 0 0 16,-4 1-3-16,-6 0 0 0,0 0 4 15,0 0-2-15,-8 0-5 0,-3 0-3 16,-1 0-2-16,1 0-1 0,3 1-8 15,-1 0-6-15,-1 3-6 0,0-2-8 16,3 2-14-16,-7-4-39 0,-3 0-121 16</inkml:trace>
  <inkml:trace contextRef="#ctx0" brushRef="#br0" timeOffset="237">328 2 174 0,'4'4'217'16,"-2"0"-148"-16,-2 2-26 0,2 5 25 15,-2 2-7-15,0 2-8 0,0 5-11 16,0 2-14-16,0 7-4 0,-12-2-5 16,-3 1-6-16,2 0-5 0,-1-3-2 0,3-2-5 15,1-3 3-15,7-2-3 0,3-4-1 16,0 0 0-16,0-6-5 0,9-2-8 15,3 0-15-15,1-4-14 0,0 2-17 16,6 2-19-16,-3-3-33 0,-5-3-26 16</inkml:trace>
  <inkml:trace contextRef="#ctx0" brushRef="#br0" timeOffset="1588">658 265 0 0,'0'0'2'15,"0"0"110"-15,0 0-56 0,0 0-20 16,2 0 8-16,-2 0-1 0,2 0 5 0,-2 0-10 15,2 0-7-15,-2 0-1 0,0 0 0 16,0 0-8-16,2 0 3 0,0 0-6 16,0 0-4-16,4 0 2 0,-1 0 0 15,3 0 2-15,1 0-1 16,7 0-3-16,1-6 1 0,2-3-6 0,2-2 1 15,4-3-3-15,-2-3 3 0,0-1-3 16,-2-1 1-16,-4-1 2 0,-4-2-4 16,-5 2-2-16,-4 0-3 0,-4 2 3 15,0 1-2-15,-2 2 0 0,-10 0-3 16,-1 6 2-16,-6 4 0 0,0 5-2 0,-4 0-1 15,0 14 0-15,0 4 1 0,4 5-1 16,0 2 0-16,4 4 1 0,3 5 1 16,1-3-2-16,7 0 0 0,4-4 0 15,2-1 2-15,11-7-3 0,6-3 0 16,6-4 3-16,2-4 0 0,1-6-2 15,5-2 0-15,1 0 2 0,2-8 0 16,1-6-1-16,3-1-1 0,-4-2 2 16,-2-1-1-16,-1 3 1 0,-8 1-2 15,-6 0 2-15,-8 2 1 0,-3 4-1 0,-5 0-2 16,-3 1 4-16,0 4-1 0,0 2 1 15,0 1-3-15,0 0 1 0,0 1-2 16,0 11-1-16,0 0 1 0,-1 4 1 16,1 0 1-16,-2 3-2 0,2 2 0 15,0 1 2-15,-2 0 0 0,0-2-2 16,0-2 1-16,0-2 0 0,-2-5 2 15,-1-1-2-15,3-6-1 0,-2-2 1 16,-2-2 2-16,4 0-1 0,0 0-1 16,-2-3 0-16,3-6 1 0,-1-2-1 0,2-3-1 15,0-1 1-15,0-1 0 0,2-4 0 16,5 1-3-16,3 1 3 0,1 0-1 15,-1 5 0-15,1 2-4 0,2 3 2 16,3 3 0-16,-1 0-3 0,0 3-1 16,2-1-2-16,1 3 1 0,5 0-6 0,-2 0-4 15,5 0 1-15,1 0 5 16,2-1-8-16,3-1 7 0,-1-1-1 15,-1 1 7-15,2-2 7 0,1-1-4 16,-6 0 9-16,-6-2-5 0,-10 2 0 0,-3 0 1 16,-4-1 4-16,-4 0 4 0,0-1-1 15,0 0 6-15,-8 0 3 0,0-1 0 16,1 1-3-16,-5 0-1 0,1-2-2 15,-1 5 0-15,-3-2 0 0,2 4 1 16,-6 2 0-16,-2 0 2 0,-2 4-2 0,-2 10 6 16,-2 5-1-16,-1 4-1 0,5 2-3 15,2 0-4-15,7 1 3 16,9-3-7-16,5-2-3 0,5-4-3 15,12-2 2-15,6-2-1 0,4-7 0 16,4-4-2-16,5-2-2 0,-2 0 0 0,4-11-5 16,-5-2-3-16,-3-2 1 0,-5-2 2 15,-8 2 3-15,-1-1 1 0,-7-2 3 16,-7 0 1-16,0 4 0 0,-2 1 0 15,0 3 2-15,-4 4 1 0,-5 3-1 16,-1 2-1-16,2 1 2 0,3 0 2 16,-3 9-2-16,2 3 2 0,-1 3 2 0,-1 1-1 15,4 2 0-15,4 0-3 16,0-1 0-16,0-2-1 0,4-4-2 15,8-1-2-15,-1-1-2 0,4 0-4 0,12 1-7 16,11-4-5-16,12-3 20 0,-1-3-61 16,-5 0 2-16,-6 3-2 0,-3-3-17 15,-7 0-66-15,-1 0-215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6ACB43AB-AD43-4C27-B100-FD6645E30503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C6F0CEC4-6853-4CBF-AC63-25ECB5230881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2052" name="Rectangle 4">
            <a:extLst>
              <a:ext uri="{FF2B5EF4-FFF2-40B4-BE49-F238E27FC236}">
                <a16:creationId xmlns:a16="http://schemas.microsoft.com/office/drawing/2014/main" id="{DF3A2528-4EB0-4F29-8AE7-2E58283A89B8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4538"/>
            <a:ext cx="4965700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3" name="Rectangle 5">
            <a:extLst>
              <a:ext uri="{FF2B5EF4-FFF2-40B4-BE49-F238E27FC236}">
                <a16:creationId xmlns:a16="http://schemas.microsoft.com/office/drawing/2014/main" id="{CA809DF5-B7FA-4690-8DDC-F5CB02FA172E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y-GB" noProof="0"/>
              <a:t>Cliciwch i olygu arddulliau'r Meistr testun</a:t>
            </a:r>
          </a:p>
          <a:p>
            <a:pPr lvl="1"/>
            <a:r>
              <a:rPr lang="cy-GB" noProof="0"/>
              <a:t>Ail lefel</a:t>
            </a:r>
          </a:p>
          <a:p>
            <a:pPr lvl="2"/>
            <a:r>
              <a:rPr lang="cy-GB" noProof="0"/>
              <a:t>Trydydd lefel</a:t>
            </a:r>
          </a:p>
          <a:p>
            <a:pPr lvl="3"/>
            <a:r>
              <a:rPr lang="cy-GB" noProof="0"/>
              <a:t>Pedwerydd lefel</a:t>
            </a:r>
          </a:p>
          <a:p>
            <a:pPr lvl="4"/>
            <a:r>
              <a:rPr lang="cy-GB" noProof="0"/>
              <a:t>Pumed lefel</a:t>
            </a:r>
          </a:p>
        </p:txBody>
      </p:sp>
      <p:sp>
        <p:nvSpPr>
          <p:cNvPr id="17414" name="Rectangle 6">
            <a:extLst>
              <a:ext uri="{FF2B5EF4-FFF2-40B4-BE49-F238E27FC236}">
                <a16:creationId xmlns:a16="http://schemas.microsoft.com/office/drawing/2014/main" id="{2BE3A368-F61C-44B0-8C42-343773100FE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5" name="Rectangle 7">
            <a:extLst>
              <a:ext uri="{FF2B5EF4-FFF2-40B4-BE49-F238E27FC236}">
                <a16:creationId xmlns:a16="http://schemas.microsoft.com/office/drawing/2014/main" id="{49847925-F62B-4F8A-B15E-86023D2B3AE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56591455-F910-4B5F-B15B-9281E9084DD9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Slide Image Placeholder 1">
            <a:extLst>
              <a:ext uri="{FF2B5EF4-FFF2-40B4-BE49-F238E27FC236}">
                <a16:creationId xmlns:a16="http://schemas.microsoft.com/office/drawing/2014/main" id="{7F154CED-E72E-4CC4-821B-244A5723D72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123" name="Notes Placeholder 2">
            <a:extLst>
              <a:ext uri="{FF2B5EF4-FFF2-40B4-BE49-F238E27FC236}">
                <a16:creationId xmlns:a16="http://schemas.microsoft.com/office/drawing/2014/main" id="{C8C7CC30-9163-4DF9-89DF-A4FF7CA0BF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124" name="Slide Number Placeholder 3">
            <a:extLst>
              <a:ext uri="{FF2B5EF4-FFF2-40B4-BE49-F238E27FC236}">
                <a16:creationId xmlns:a16="http://schemas.microsoft.com/office/drawing/2014/main" id="{05EC98A9-F499-4A67-9464-F556F17F4C6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17F108DB-DA1A-4BB9-ABDB-3292FCBEE7B9}" type="slidenum">
              <a:rPr lang="cy-GB" altLang="en-US" sz="1200">
                <a:latin typeface="Arial" panose="020B0604020202020204" pitchFamily="34" charset="0"/>
              </a:rPr>
              <a:pPr/>
              <a:t>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2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00499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3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49424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4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5915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5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77856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6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95126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7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34811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8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01899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9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296785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10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72264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11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75762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12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962404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13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593302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14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500764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15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176450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16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746380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17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003136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18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252461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19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009152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20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906119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21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397343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22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100582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23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673799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24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722713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25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050047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26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083652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27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225889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28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377460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29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465428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30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313237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31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206609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32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640505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33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332860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34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62799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35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554936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36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8203070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37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2990188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38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6167104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39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9586725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40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0016342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41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6023467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42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5854258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43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6248070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44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4817031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45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3333578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46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2458019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47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3102684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48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238034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49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16843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11EDA6D9-7093-4CE6-819E-83779E23440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DD0C7D2F-C445-4821-937C-51540A28CD0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5E1CDE4C-1A56-4DC9-8792-482DC552B6A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336EAA-6FA5-469C-9C34-F68C53ED6A2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21603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CE3034CF-3BEF-4006-9A2A-A3F254DE979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4A9D9957-AAEC-42D5-BC3D-7766B17107A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270C331A-C47B-4578-9F4A-A62005FB9A8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F640B8-911D-4637-A4C8-579B8A0D038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187986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25949347-E723-490F-8381-81280826EE1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290CA8A3-2474-42CF-936D-8EB8451AA85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2767D7CA-9E98-4332-B6F8-EE0774F763D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F4C20E-40D4-40D3-8FB3-BA09D1BE4A0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556237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361F8D5-2832-4A7F-B011-B28D6D19080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538BE28-9AED-4DBD-8163-BF67E623272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BE1FF20-E6C7-4372-A157-EFE4C1A1218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205B2E-B48B-412F-B323-C8E23B82FCF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993372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lfan Testun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lfan Cynnwys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093139E7-A216-48D5-A1FC-25C153CA7C5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6AEDDFDA-90A7-49A1-AF12-74FD49C908C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989C1CFE-E2AF-4FFC-8314-6FCE8E25D41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94456A-4971-4880-8918-45241254717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175952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59DA6F96-1EA7-4934-A10B-6767C58CA35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F2522EA4-8BDA-4774-B6B0-417C92E6166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F04E38DB-8533-419F-9AC1-8CFF50E4FF4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6ED1C4-455E-4711-910F-B01D99BAC9D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155860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4891ED48-0A78-48EC-B590-AB69D56308C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F680BAC3-3328-4A1A-9C2A-51B2465D165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D3782BD6-A26B-4F51-BCEC-440E6CBF078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26C983-6ABA-491F-AB66-6B5179FA462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139892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79EDF05-4E59-4CCD-87D2-B005DC1AD58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C341ADE-ABCF-415F-8C0C-B2271D60BF1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D1C5FAA-6D81-4AE2-904F-FD1369E249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5AA485-DEEE-4BFE-8F90-DB196D087ED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094577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lfan Llun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cy-GB" noProof="0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3F911F0-EB1B-4DCF-BEB4-2C51CD14E89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A49ADF6-F5F0-4E8E-8033-62A822FF480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C21608E-E9C8-43D1-B8C1-6A9D5121C30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9FC7E2-EEA9-48DA-B1A4-C30DD6886A6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821000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D077E356-32F3-46A5-BFE7-AA8FC3AD9FC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2C7B8EEE-D79C-4786-B4EE-E4C4C2F217C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E295048A-0ED3-4765-A727-6D84AA74E8E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0DD45B-111C-41C5-B86E-591AE0E6479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462860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178B3A11-ECF7-4E08-B5A6-5005F84F5C6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79079571-8291-4CE4-AF34-C65B70AD784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CB94E1EF-74AC-421E-958C-DA6EC0FA3EF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B1FCC2-B173-4CAB-8B6F-BC0F5A9CC14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774462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377DC8EB-730A-4808-855E-AF4E399BC78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B521FBD5-00B3-4256-A63F-969873BEE4A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2" name="Rectangle 4">
            <a:extLst>
              <a:ext uri="{FF2B5EF4-FFF2-40B4-BE49-F238E27FC236}">
                <a16:creationId xmlns:a16="http://schemas.microsoft.com/office/drawing/2014/main" id="{05DE5089-4BFA-4151-AFC8-E954CAE11A1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E11BD125-FAE6-42EA-917C-AF25A5B5D20B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E9575568-C058-4B28-AE1D-692E686781D2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5D093002-AF7C-4675-A025-4B0AB01D2B3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pic>
        <p:nvPicPr>
          <p:cNvPr id="1031" name="Picture 8" descr="PP_TSD_white.jpg">
            <a:extLst>
              <a:ext uri="{FF2B5EF4-FFF2-40B4-BE49-F238E27FC236}">
                <a16:creationId xmlns:a16="http://schemas.microsoft.com/office/drawing/2014/main" id="{1F5F2E1C-2432-4AF8-86E4-613143D2D77E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charset="-128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charset="-128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charset="-128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charset="-128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charset="-128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6" Type="http://schemas.openxmlformats.org/officeDocument/2006/relationships/image" Target="../media/image13.png"/><Relationship Id="rId21" Type="http://schemas.openxmlformats.org/officeDocument/2006/relationships/customXml" Target="../ink/ink10.xml"/><Relationship Id="rId42" Type="http://schemas.openxmlformats.org/officeDocument/2006/relationships/image" Target="../media/image21.png"/><Relationship Id="rId47" Type="http://schemas.openxmlformats.org/officeDocument/2006/relationships/customXml" Target="../ink/ink23.xml"/><Relationship Id="rId63" Type="http://schemas.openxmlformats.org/officeDocument/2006/relationships/customXml" Target="../ink/ink31.xml"/><Relationship Id="rId68" Type="http://schemas.openxmlformats.org/officeDocument/2006/relationships/image" Target="../media/image34.png"/><Relationship Id="rId84" Type="http://schemas.openxmlformats.org/officeDocument/2006/relationships/image" Target="../media/image42.png"/><Relationship Id="rId89" Type="http://schemas.openxmlformats.org/officeDocument/2006/relationships/customXml" Target="../ink/ink44.xml"/><Relationship Id="rId16" Type="http://schemas.openxmlformats.org/officeDocument/2006/relationships/image" Target="../media/image8.png"/><Relationship Id="rId107" Type="http://schemas.openxmlformats.org/officeDocument/2006/relationships/customXml" Target="../ink/ink53.xml"/><Relationship Id="rId11" Type="http://schemas.openxmlformats.org/officeDocument/2006/relationships/customXml" Target="../ink/ink5.xml"/><Relationship Id="rId32" Type="http://schemas.openxmlformats.org/officeDocument/2006/relationships/image" Target="../media/image16.png"/><Relationship Id="rId37" Type="http://schemas.openxmlformats.org/officeDocument/2006/relationships/customXml" Target="../ink/ink18.xml"/><Relationship Id="rId53" Type="http://schemas.openxmlformats.org/officeDocument/2006/relationships/customXml" Target="../ink/ink26.xml"/><Relationship Id="rId58" Type="http://schemas.openxmlformats.org/officeDocument/2006/relationships/image" Target="../media/image29.png"/><Relationship Id="rId74" Type="http://schemas.openxmlformats.org/officeDocument/2006/relationships/image" Target="../media/image37.png"/><Relationship Id="rId79" Type="http://schemas.openxmlformats.org/officeDocument/2006/relationships/customXml" Target="../ink/ink39.xml"/><Relationship Id="rId102" Type="http://schemas.openxmlformats.org/officeDocument/2006/relationships/image" Target="../media/image51.png"/><Relationship Id="rId5" Type="http://schemas.openxmlformats.org/officeDocument/2006/relationships/customXml" Target="../ink/ink2.xml"/><Relationship Id="rId90" Type="http://schemas.openxmlformats.org/officeDocument/2006/relationships/image" Target="../media/image45.png"/><Relationship Id="rId95" Type="http://schemas.openxmlformats.org/officeDocument/2006/relationships/customXml" Target="../ink/ink47.xml"/><Relationship Id="rId22" Type="http://schemas.openxmlformats.org/officeDocument/2006/relationships/image" Target="../media/image11.png"/><Relationship Id="rId27" Type="http://schemas.openxmlformats.org/officeDocument/2006/relationships/customXml" Target="../ink/ink13.xml"/><Relationship Id="rId43" Type="http://schemas.openxmlformats.org/officeDocument/2006/relationships/customXml" Target="../ink/ink21.xml"/><Relationship Id="rId48" Type="http://schemas.openxmlformats.org/officeDocument/2006/relationships/image" Target="../media/image24.png"/><Relationship Id="rId64" Type="http://schemas.openxmlformats.org/officeDocument/2006/relationships/image" Target="../media/image32.png"/><Relationship Id="rId69" Type="http://schemas.openxmlformats.org/officeDocument/2006/relationships/customXml" Target="../ink/ink34.xml"/><Relationship Id="rId80" Type="http://schemas.openxmlformats.org/officeDocument/2006/relationships/image" Target="../media/image40.png"/><Relationship Id="rId85" Type="http://schemas.openxmlformats.org/officeDocument/2006/relationships/customXml" Target="../ink/ink42.xml"/><Relationship Id="rId12" Type="http://schemas.openxmlformats.org/officeDocument/2006/relationships/image" Target="../media/image6.png"/><Relationship Id="rId17" Type="http://schemas.openxmlformats.org/officeDocument/2006/relationships/customXml" Target="../ink/ink8.xml"/><Relationship Id="rId33" Type="http://schemas.openxmlformats.org/officeDocument/2006/relationships/customXml" Target="../ink/ink16.xml"/><Relationship Id="rId38" Type="http://schemas.openxmlformats.org/officeDocument/2006/relationships/image" Target="../media/image19.png"/><Relationship Id="rId59" Type="http://schemas.openxmlformats.org/officeDocument/2006/relationships/customXml" Target="../ink/ink29.xml"/><Relationship Id="rId103" Type="http://schemas.openxmlformats.org/officeDocument/2006/relationships/customXml" Target="../ink/ink51.xml"/><Relationship Id="rId108" Type="http://schemas.openxmlformats.org/officeDocument/2006/relationships/image" Target="../media/image54.png"/><Relationship Id="rId54" Type="http://schemas.openxmlformats.org/officeDocument/2006/relationships/image" Target="../media/image27.png"/><Relationship Id="rId70" Type="http://schemas.openxmlformats.org/officeDocument/2006/relationships/image" Target="../media/image35.png"/><Relationship Id="rId75" Type="http://schemas.openxmlformats.org/officeDocument/2006/relationships/customXml" Target="../ink/ink37.xml"/><Relationship Id="rId91" Type="http://schemas.openxmlformats.org/officeDocument/2006/relationships/customXml" Target="../ink/ink45.xml"/><Relationship Id="rId96" Type="http://schemas.openxmlformats.org/officeDocument/2006/relationships/image" Target="../media/image4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15" Type="http://schemas.openxmlformats.org/officeDocument/2006/relationships/customXml" Target="../ink/ink7.xml"/><Relationship Id="rId23" Type="http://schemas.openxmlformats.org/officeDocument/2006/relationships/customXml" Target="../ink/ink11.xml"/><Relationship Id="rId28" Type="http://schemas.openxmlformats.org/officeDocument/2006/relationships/image" Target="../media/image14.png"/><Relationship Id="rId36" Type="http://schemas.openxmlformats.org/officeDocument/2006/relationships/image" Target="../media/image18.png"/><Relationship Id="rId49" Type="http://schemas.openxmlformats.org/officeDocument/2006/relationships/customXml" Target="../ink/ink24.xml"/><Relationship Id="rId57" Type="http://schemas.openxmlformats.org/officeDocument/2006/relationships/customXml" Target="../ink/ink28.xml"/><Relationship Id="rId106" Type="http://schemas.openxmlformats.org/officeDocument/2006/relationships/image" Target="../media/image53.png"/><Relationship Id="rId10" Type="http://schemas.openxmlformats.org/officeDocument/2006/relationships/image" Target="../media/image5.png"/><Relationship Id="rId31" Type="http://schemas.openxmlformats.org/officeDocument/2006/relationships/customXml" Target="../ink/ink15.xml"/><Relationship Id="rId44" Type="http://schemas.openxmlformats.org/officeDocument/2006/relationships/image" Target="../media/image22.png"/><Relationship Id="rId52" Type="http://schemas.openxmlformats.org/officeDocument/2006/relationships/image" Target="../media/image26.png"/><Relationship Id="rId60" Type="http://schemas.openxmlformats.org/officeDocument/2006/relationships/image" Target="../media/image30.png"/><Relationship Id="rId65" Type="http://schemas.openxmlformats.org/officeDocument/2006/relationships/customXml" Target="../ink/ink32.xml"/><Relationship Id="rId73" Type="http://schemas.openxmlformats.org/officeDocument/2006/relationships/customXml" Target="../ink/ink36.xml"/><Relationship Id="rId78" Type="http://schemas.openxmlformats.org/officeDocument/2006/relationships/image" Target="../media/image39.png"/><Relationship Id="rId81" Type="http://schemas.openxmlformats.org/officeDocument/2006/relationships/customXml" Target="../ink/ink40.xml"/><Relationship Id="rId86" Type="http://schemas.openxmlformats.org/officeDocument/2006/relationships/image" Target="../media/image43.png"/><Relationship Id="rId94" Type="http://schemas.openxmlformats.org/officeDocument/2006/relationships/image" Target="../media/image47.png"/><Relationship Id="rId99" Type="http://schemas.openxmlformats.org/officeDocument/2006/relationships/customXml" Target="../ink/ink49.xml"/><Relationship Id="rId101" Type="http://schemas.openxmlformats.org/officeDocument/2006/relationships/customXml" Target="../ink/ink50.xml"/><Relationship Id="rId4" Type="http://schemas.openxmlformats.org/officeDocument/2006/relationships/image" Target="../media/image2.png"/><Relationship Id="rId9" Type="http://schemas.openxmlformats.org/officeDocument/2006/relationships/customXml" Target="../ink/ink4.xml"/><Relationship Id="rId13" Type="http://schemas.openxmlformats.org/officeDocument/2006/relationships/customXml" Target="../ink/ink6.xml"/><Relationship Id="rId18" Type="http://schemas.openxmlformats.org/officeDocument/2006/relationships/image" Target="../media/image9.png"/><Relationship Id="rId39" Type="http://schemas.openxmlformats.org/officeDocument/2006/relationships/customXml" Target="../ink/ink19.xml"/><Relationship Id="rId109" Type="http://schemas.openxmlformats.org/officeDocument/2006/relationships/customXml" Target="../ink/ink54.xml"/><Relationship Id="rId34" Type="http://schemas.openxmlformats.org/officeDocument/2006/relationships/image" Target="../media/image17.png"/><Relationship Id="rId50" Type="http://schemas.openxmlformats.org/officeDocument/2006/relationships/image" Target="../media/image25.png"/><Relationship Id="rId55" Type="http://schemas.openxmlformats.org/officeDocument/2006/relationships/customXml" Target="../ink/ink27.xml"/><Relationship Id="rId76" Type="http://schemas.openxmlformats.org/officeDocument/2006/relationships/image" Target="../media/image38.png"/><Relationship Id="rId97" Type="http://schemas.openxmlformats.org/officeDocument/2006/relationships/customXml" Target="../ink/ink48.xml"/><Relationship Id="rId104" Type="http://schemas.openxmlformats.org/officeDocument/2006/relationships/image" Target="../media/image52.png"/><Relationship Id="rId7" Type="http://schemas.openxmlformats.org/officeDocument/2006/relationships/customXml" Target="../ink/ink3.xml"/><Relationship Id="rId71" Type="http://schemas.openxmlformats.org/officeDocument/2006/relationships/customXml" Target="../ink/ink35.xml"/><Relationship Id="rId92" Type="http://schemas.openxmlformats.org/officeDocument/2006/relationships/image" Target="../media/image46.png"/><Relationship Id="rId2" Type="http://schemas.openxmlformats.org/officeDocument/2006/relationships/notesSlide" Target="../notesSlides/notesSlide2.xml"/><Relationship Id="rId29" Type="http://schemas.openxmlformats.org/officeDocument/2006/relationships/customXml" Target="../ink/ink14.xml"/><Relationship Id="rId24" Type="http://schemas.openxmlformats.org/officeDocument/2006/relationships/image" Target="../media/image12.png"/><Relationship Id="rId40" Type="http://schemas.openxmlformats.org/officeDocument/2006/relationships/image" Target="../media/image20.png"/><Relationship Id="rId45" Type="http://schemas.openxmlformats.org/officeDocument/2006/relationships/customXml" Target="../ink/ink22.xml"/><Relationship Id="rId66" Type="http://schemas.openxmlformats.org/officeDocument/2006/relationships/image" Target="../media/image33.png"/><Relationship Id="rId87" Type="http://schemas.openxmlformats.org/officeDocument/2006/relationships/customXml" Target="../ink/ink43.xml"/><Relationship Id="rId110" Type="http://schemas.openxmlformats.org/officeDocument/2006/relationships/image" Target="../media/image55.png"/><Relationship Id="rId61" Type="http://schemas.openxmlformats.org/officeDocument/2006/relationships/customXml" Target="../ink/ink30.xml"/><Relationship Id="rId82" Type="http://schemas.openxmlformats.org/officeDocument/2006/relationships/image" Target="../media/image41.png"/><Relationship Id="rId19" Type="http://schemas.openxmlformats.org/officeDocument/2006/relationships/customXml" Target="../ink/ink9.xml"/><Relationship Id="rId14" Type="http://schemas.openxmlformats.org/officeDocument/2006/relationships/image" Target="../media/image7.png"/><Relationship Id="rId30" Type="http://schemas.openxmlformats.org/officeDocument/2006/relationships/image" Target="../media/image15.png"/><Relationship Id="rId35" Type="http://schemas.openxmlformats.org/officeDocument/2006/relationships/customXml" Target="../ink/ink17.xml"/><Relationship Id="rId56" Type="http://schemas.openxmlformats.org/officeDocument/2006/relationships/image" Target="../media/image28.png"/><Relationship Id="rId77" Type="http://schemas.openxmlformats.org/officeDocument/2006/relationships/customXml" Target="../ink/ink38.xml"/><Relationship Id="rId100" Type="http://schemas.openxmlformats.org/officeDocument/2006/relationships/image" Target="../media/image50.png"/><Relationship Id="rId105" Type="http://schemas.openxmlformats.org/officeDocument/2006/relationships/customXml" Target="../ink/ink52.xml"/><Relationship Id="rId8" Type="http://schemas.openxmlformats.org/officeDocument/2006/relationships/image" Target="../media/image4.png"/><Relationship Id="rId51" Type="http://schemas.openxmlformats.org/officeDocument/2006/relationships/customXml" Target="../ink/ink25.xml"/><Relationship Id="rId72" Type="http://schemas.openxmlformats.org/officeDocument/2006/relationships/image" Target="../media/image36.png"/><Relationship Id="rId93" Type="http://schemas.openxmlformats.org/officeDocument/2006/relationships/customXml" Target="../ink/ink46.xml"/><Relationship Id="rId98" Type="http://schemas.openxmlformats.org/officeDocument/2006/relationships/image" Target="../media/image49.png"/><Relationship Id="rId3" Type="http://schemas.openxmlformats.org/officeDocument/2006/relationships/customXml" Target="../ink/ink1.xml"/><Relationship Id="rId25" Type="http://schemas.openxmlformats.org/officeDocument/2006/relationships/customXml" Target="../ink/ink12.xml"/><Relationship Id="rId46" Type="http://schemas.openxmlformats.org/officeDocument/2006/relationships/image" Target="../media/image23.png"/><Relationship Id="rId67" Type="http://schemas.openxmlformats.org/officeDocument/2006/relationships/customXml" Target="../ink/ink33.xml"/><Relationship Id="rId20" Type="http://schemas.openxmlformats.org/officeDocument/2006/relationships/image" Target="../media/image10.png"/><Relationship Id="rId41" Type="http://schemas.openxmlformats.org/officeDocument/2006/relationships/customXml" Target="../ink/ink20.xml"/><Relationship Id="rId62" Type="http://schemas.openxmlformats.org/officeDocument/2006/relationships/image" Target="../media/image31.png"/><Relationship Id="rId83" Type="http://schemas.openxmlformats.org/officeDocument/2006/relationships/customXml" Target="../ink/ink41.xml"/><Relationship Id="rId88" Type="http://schemas.openxmlformats.org/officeDocument/2006/relationships/image" Target="../media/image44.png"/></Relationships>
</file>

<file path=ppt/slides/_rels/slide3.xml.rels><?xml version="1.0" encoding="UTF-8" standalone="yes"?>
<Relationships xmlns="http://schemas.openxmlformats.org/package/2006/relationships"><Relationship Id="rId13" Type="http://schemas.openxmlformats.org/officeDocument/2006/relationships/customXml" Target="../ink/ink60.xml"/><Relationship Id="rId18" Type="http://schemas.openxmlformats.org/officeDocument/2006/relationships/image" Target="../media/image63.png"/><Relationship Id="rId26" Type="http://schemas.openxmlformats.org/officeDocument/2006/relationships/image" Target="../media/image67.png"/><Relationship Id="rId39" Type="http://schemas.openxmlformats.org/officeDocument/2006/relationships/customXml" Target="../ink/ink73.xml"/><Relationship Id="rId21" Type="http://schemas.openxmlformats.org/officeDocument/2006/relationships/customXml" Target="../ink/ink64.xml"/><Relationship Id="rId34" Type="http://schemas.openxmlformats.org/officeDocument/2006/relationships/image" Target="../media/image71.png"/><Relationship Id="rId42" Type="http://schemas.openxmlformats.org/officeDocument/2006/relationships/image" Target="../media/image75.png"/><Relationship Id="rId7" Type="http://schemas.openxmlformats.org/officeDocument/2006/relationships/customXml" Target="../ink/ink57.xml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62.png"/><Relationship Id="rId29" Type="http://schemas.openxmlformats.org/officeDocument/2006/relationships/customXml" Target="../ink/ink6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7.png"/><Relationship Id="rId11" Type="http://schemas.openxmlformats.org/officeDocument/2006/relationships/customXml" Target="../ink/ink59.xml"/><Relationship Id="rId24" Type="http://schemas.openxmlformats.org/officeDocument/2006/relationships/image" Target="../media/image66.png"/><Relationship Id="rId32" Type="http://schemas.openxmlformats.org/officeDocument/2006/relationships/image" Target="../media/image70.png"/><Relationship Id="rId37" Type="http://schemas.openxmlformats.org/officeDocument/2006/relationships/customXml" Target="../ink/ink72.xml"/><Relationship Id="rId40" Type="http://schemas.openxmlformats.org/officeDocument/2006/relationships/image" Target="../media/image74.png"/><Relationship Id="rId45" Type="http://schemas.openxmlformats.org/officeDocument/2006/relationships/customXml" Target="../ink/ink76.xml"/><Relationship Id="rId5" Type="http://schemas.openxmlformats.org/officeDocument/2006/relationships/customXml" Target="../ink/ink56.xml"/><Relationship Id="rId15" Type="http://schemas.openxmlformats.org/officeDocument/2006/relationships/customXml" Target="../ink/ink61.xml"/><Relationship Id="rId23" Type="http://schemas.openxmlformats.org/officeDocument/2006/relationships/customXml" Target="../ink/ink65.xml"/><Relationship Id="rId28" Type="http://schemas.openxmlformats.org/officeDocument/2006/relationships/image" Target="../media/image68.png"/><Relationship Id="rId36" Type="http://schemas.openxmlformats.org/officeDocument/2006/relationships/image" Target="../media/image72.png"/><Relationship Id="rId10" Type="http://schemas.openxmlformats.org/officeDocument/2006/relationships/image" Target="../media/image59.png"/><Relationship Id="rId19" Type="http://schemas.openxmlformats.org/officeDocument/2006/relationships/customXml" Target="../ink/ink63.xml"/><Relationship Id="rId31" Type="http://schemas.openxmlformats.org/officeDocument/2006/relationships/customXml" Target="../ink/ink69.xml"/><Relationship Id="rId44" Type="http://schemas.openxmlformats.org/officeDocument/2006/relationships/image" Target="../media/image76.png"/><Relationship Id="rId4" Type="http://schemas.openxmlformats.org/officeDocument/2006/relationships/image" Target="../media/image56.png"/><Relationship Id="rId9" Type="http://schemas.openxmlformats.org/officeDocument/2006/relationships/customXml" Target="../ink/ink58.xml"/><Relationship Id="rId14" Type="http://schemas.openxmlformats.org/officeDocument/2006/relationships/image" Target="../media/image61.png"/><Relationship Id="rId22" Type="http://schemas.openxmlformats.org/officeDocument/2006/relationships/image" Target="../media/image65.png"/><Relationship Id="rId27" Type="http://schemas.openxmlformats.org/officeDocument/2006/relationships/customXml" Target="../ink/ink67.xml"/><Relationship Id="rId30" Type="http://schemas.openxmlformats.org/officeDocument/2006/relationships/image" Target="../media/image69.png"/><Relationship Id="rId35" Type="http://schemas.openxmlformats.org/officeDocument/2006/relationships/customXml" Target="../ink/ink71.xml"/><Relationship Id="rId43" Type="http://schemas.openxmlformats.org/officeDocument/2006/relationships/customXml" Target="../ink/ink75.xml"/><Relationship Id="rId8" Type="http://schemas.openxmlformats.org/officeDocument/2006/relationships/image" Target="../media/image58.png"/><Relationship Id="rId3" Type="http://schemas.openxmlformats.org/officeDocument/2006/relationships/customXml" Target="../ink/ink55.xml"/><Relationship Id="rId12" Type="http://schemas.openxmlformats.org/officeDocument/2006/relationships/image" Target="../media/image60.png"/><Relationship Id="rId17" Type="http://schemas.openxmlformats.org/officeDocument/2006/relationships/customXml" Target="../ink/ink62.xml"/><Relationship Id="rId25" Type="http://schemas.openxmlformats.org/officeDocument/2006/relationships/customXml" Target="../ink/ink66.xml"/><Relationship Id="rId33" Type="http://schemas.openxmlformats.org/officeDocument/2006/relationships/customXml" Target="../ink/ink70.xml"/><Relationship Id="rId38" Type="http://schemas.openxmlformats.org/officeDocument/2006/relationships/image" Target="../media/image73.png"/><Relationship Id="rId46" Type="http://schemas.openxmlformats.org/officeDocument/2006/relationships/image" Target="../media/image77.png"/><Relationship Id="rId20" Type="http://schemas.openxmlformats.org/officeDocument/2006/relationships/image" Target="../media/image64.png"/><Relationship Id="rId41" Type="http://schemas.openxmlformats.org/officeDocument/2006/relationships/customXml" Target="../ink/ink74.xml"/></Relationships>
</file>

<file path=ppt/slides/_rels/slide4.xml.rels><?xml version="1.0" encoding="UTF-8" standalone="yes"?>
<Relationships xmlns="http://schemas.openxmlformats.org/package/2006/relationships"><Relationship Id="rId117" Type="http://schemas.openxmlformats.org/officeDocument/2006/relationships/customXml" Target="../ink/ink134.xml"/><Relationship Id="rId21" Type="http://schemas.openxmlformats.org/officeDocument/2006/relationships/customXml" Target="../ink/ink86.xml"/><Relationship Id="rId42" Type="http://schemas.openxmlformats.org/officeDocument/2006/relationships/image" Target="../media/image97.png"/><Relationship Id="rId63" Type="http://schemas.openxmlformats.org/officeDocument/2006/relationships/customXml" Target="../ink/ink107.xml"/><Relationship Id="rId84" Type="http://schemas.openxmlformats.org/officeDocument/2006/relationships/image" Target="../media/image118.png"/><Relationship Id="rId138" Type="http://schemas.openxmlformats.org/officeDocument/2006/relationships/image" Target="../media/image145.png"/><Relationship Id="rId159" Type="http://schemas.openxmlformats.org/officeDocument/2006/relationships/customXml" Target="../ink/ink155.xml"/><Relationship Id="rId170" Type="http://schemas.openxmlformats.org/officeDocument/2006/relationships/image" Target="../media/image161.png"/><Relationship Id="rId191" Type="http://schemas.openxmlformats.org/officeDocument/2006/relationships/customXml" Target="../ink/ink171.xml"/><Relationship Id="rId107" Type="http://schemas.openxmlformats.org/officeDocument/2006/relationships/customXml" Target="../ink/ink129.xml"/><Relationship Id="rId11" Type="http://schemas.openxmlformats.org/officeDocument/2006/relationships/customXml" Target="../ink/ink81.xml"/><Relationship Id="rId32" Type="http://schemas.openxmlformats.org/officeDocument/2006/relationships/image" Target="../media/image92.png"/><Relationship Id="rId53" Type="http://schemas.openxmlformats.org/officeDocument/2006/relationships/customXml" Target="../ink/ink102.xml"/><Relationship Id="rId74" Type="http://schemas.openxmlformats.org/officeDocument/2006/relationships/image" Target="../media/image113.png"/><Relationship Id="rId128" Type="http://schemas.openxmlformats.org/officeDocument/2006/relationships/image" Target="../media/image140.png"/><Relationship Id="rId149" Type="http://schemas.openxmlformats.org/officeDocument/2006/relationships/customXml" Target="../ink/ink150.xml"/><Relationship Id="rId5" Type="http://schemas.openxmlformats.org/officeDocument/2006/relationships/customXml" Target="../ink/ink78.xml"/><Relationship Id="rId95" Type="http://schemas.openxmlformats.org/officeDocument/2006/relationships/customXml" Target="../ink/ink123.xml"/><Relationship Id="rId160" Type="http://schemas.openxmlformats.org/officeDocument/2006/relationships/image" Target="../media/image156.png"/><Relationship Id="rId181" Type="http://schemas.openxmlformats.org/officeDocument/2006/relationships/customXml" Target="../ink/ink166.xml"/><Relationship Id="rId22" Type="http://schemas.openxmlformats.org/officeDocument/2006/relationships/image" Target="../media/image87.png"/><Relationship Id="rId43" Type="http://schemas.openxmlformats.org/officeDocument/2006/relationships/customXml" Target="../ink/ink97.xml"/><Relationship Id="rId64" Type="http://schemas.openxmlformats.org/officeDocument/2006/relationships/image" Target="../media/image108.png"/><Relationship Id="rId118" Type="http://schemas.openxmlformats.org/officeDocument/2006/relationships/image" Target="../media/image135.png"/><Relationship Id="rId139" Type="http://schemas.openxmlformats.org/officeDocument/2006/relationships/customXml" Target="../ink/ink145.xml"/><Relationship Id="rId85" Type="http://schemas.openxmlformats.org/officeDocument/2006/relationships/customXml" Target="../ink/ink118.xml"/><Relationship Id="rId150" Type="http://schemas.openxmlformats.org/officeDocument/2006/relationships/image" Target="../media/image151.png"/><Relationship Id="rId171" Type="http://schemas.openxmlformats.org/officeDocument/2006/relationships/customXml" Target="../ink/ink161.xml"/><Relationship Id="rId192" Type="http://schemas.openxmlformats.org/officeDocument/2006/relationships/image" Target="../media/image172.png"/><Relationship Id="rId12" Type="http://schemas.openxmlformats.org/officeDocument/2006/relationships/image" Target="../media/image82.png"/><Relationship Id="rId33" Type="http://schemas.openxmlformats.org/officeDocument/2006/relationships/customXml" Target="../ink/ink92.xml"/><Relationship Id="rId108" Type="http://schemas.openxmlformats.org/officeDocument/2006/relationships/image" Target="../media/image130.png"/><Relationship Id="rId129" Type="http://schemas.openxmlformats.org/officeDocument/2006/relationships/customXml" Target="../ink/ink140.xml"/><Relationship Id="rId54" Type="http://schemas.openxmlformats.org/officeDocument/2006/relationships/image" Target="../media/image103.png"/><Relationship Id="rId75" Type="http://schemas.openxmlformats.org/officeDocument/2006/relationships/customXml" Target="../ink/ink113.xml"/><Relationship Id="rId96" Type="http://schemas.openxmlformats.org/officeDocument/2006/relationships/image" Target="../media/image124.png"/><Relationship Id="rId140" Type="http://schemas.openxmlformats.org/officeDocument/2006/relationships/image" Target="../media/image146.png"/><Relationship Id="rId161" Type="http://schemas.openxmlformats.org/officeDocument/2006/relationships/customXml" Target="../ink/ink156.xml"/><Relationship Id="rId182" Type="http://schemas.openxmlformats.org/officeDocument/2006/relationships/image" Target="../media/image167.png"/><Relationship Id="rId6" Type="http://schemas.openxmlformats.org/officeDocument/2006/relationships/image" Target="../media/image79.png"/><Relationship Id="rId23" Type="http://schemas.openxmlformats.org/officeDocument/2006/relationships/customXml" Target="../ink/ink87.xml"/><Relationship Id="rId119" Type="http://schemas.openxmlformats.org/officeDocument/2006/relationships/customXml" Target="../ink/ink135.xml"/><Relationship Id="rId44" Type="http://schemas.openxmlformats.org/officeDocument/2006/relationships/image" Target="../media/image98.png"/><Relationship Id="rId65" Type="http://schemas.openxmlformats.org/officeDocument/2006/relationships/customXml" Target="../ink/ink108.xml"/><Relationship Id="rId86" Type="http://schemas.openxmlformats.org/officeDocument/2006/relationships/image" Target="../media/image119.png"/><Relationship Id="rId130" Type="http://schemas.openxmlformats.org/officeDocument/2006/relationships/image" Target="../media/image141.png"/><Relationship Id="rId151" Type="http://schemas.openxmlformats.org/officeDocument/2006/relationships/customXml" Target="../ink/ink151.xml"/><Relationship Id="rId172" Type="http://schemas.openxmlformats.org/officeDocument/2006/relationships/image" Target="../media/image162.png"/><Relationship Id="rId193" Type="http://schemas.openxmlformats.org/officeDocument/2006/relationships/customXml" Target="../ink/ink172.xml"/><Relationship Id="rId13" Type="http://schemas.openxmlformats.org/officeDocument/2006/relationships/customXml" Target="../ink/ink82.xml"/><Relationship Id="rId109" Type="http://schemas.openxmlformats.org/officeDocument/2006/relationships/customXml" Target="../ink/ink130.xml"/><Relationship Id="rId34" Type="http://schemas.openxmlformats.org/officeDocument/2006/relationships/image" Target="../media/image93.png"/><Relationship Id="rId55" Type="http://schemas.openxmlformats.org/officeDocument/2006/relationships/customXml" Target="../ink/ink103.xml"/><Relationship Id="rId76" Type="http://schemas.openxmlformats.org/officeDocument/2006/relationships/image" Target="../media/image114.png"/><Relationship Id="rId97" Type="http://schemas.openxmlformats.org/officeDocument/2006/relationships/customXml" Target="../ink/ink124.xml"/><Relationship Id="rId120" Type="http://schemas.openxmlformats.org/officeDocument/2006/relationships/image" Target="../media/image136.png"/><Relationship Id="rId141" Type="http://schemas.openxmlformats.org/officeDocument/2006/relationships/customXml" Target="../ink/ink146.xml"/><Relationship Id="rId7" Type="http://schemas.openxmlformats.org/officeDocument/2006/relationships/customXml" Target="../ink/ink79.xml"/><Relationship Id="rId71" Type="http://schemas.openxmlformats.org/officeDocument/2006/relationships/customXml" Target="../ink/ink111.xml"/><Relationship Id="rId92" Type="http://schemas.openxmlformats.org/officeDocument/2006/relationships/image" Target="../media/image122.png"/><Relationship Id="rId162" Type="http://schemas.openxmlformats.org/officeDocument/2006/relationships/image" Target="../media/image157.png"/><Relationship Id="rId183" Type="http://schemas.openxmlformats.org/officeDocument/2006/relationships/customXml" Target="../ink/ink167.xml"/><Relationship Id="rId2" Type="http://schemas.openxmlformats.org/officeDocument/2006/relationships/notesSlide" Target="../notesSlides/notesSlide4.xml"/><Relationship Id="rId29" Type="http://schemas.openxmlformats.org/officeDocument/2006/relationships/customXml" Target="../ink/ink90.xml"/><Relationship Id="rId24" Type="http://schemas.openxmlformats.org/officeDocument/2006/relationships/image" Target="../media/image88.png"/><Relationship Id="rId40" Type="http://schemas.openxmlformats.org/officeDocument/2006/relationships/image" Target="../media/image96.png"/><Relationship Id="rId45" Type="http://schemas.openxmlformats.org/officeDocument/2006/relationships/customXml" Target="../ink/ink98.xml"/><Relationship Id="rId66" Type="http://schemas.openxmlformats.org/officeDocument/2006/relationships/image" Target="../media/image109.png"/><Relationship Id="rId87" Type="http://schemas.openxmlformats.org/officeDocument/2006/relationships/customXml" Target="../ink/ink119.xml"/><Relationship Id="rId110" Type="http://schemas.openxmlformats.org/officeDocument/2006/relationships/image" Target="../media/image131.png"/><Relationship Id="rId115" Type="http://schemas.openxmlformats.org/officeDocument/2006/relationships/customXml" Target="../ink/ink133.xml"/><Relationship Id="rId131" Type="http://schemas.openxmlformats.org/officeDocument/2006/relationships/customXml" Target="../ink/ink141.xml"/><Relationship Id="rId136" Type="http://schemas.openxmlformats.org/officeDocument/2006/relationships/image" Target="../media/image144.png"/><Relationship Id="rId157" Type="http://schemas.openxmlformats.org/officeDocument/2006/relationships/customXml" Target="../ink/ink154.xml"/><Relationship Id="rId178" Type="http://schemas.openxmlformats.org/officeDocument/2006/relationships/image" Target="../media/image165.png"/><Relationship Id="rId61" Type="http://schemas.openxmlformats.org/officeDocument/2006/relationships/customXml" Target="../ink/ink106.xml"/><Relationship Id="rId82" Type="http://schemas.openxmlformats.org/officeDocument/2006/relationships/image" Target="../media/image117.png"/><Relationship Id="rId152" Type="http://schemas.openxmlformats.org/officeDocument/2006/relationships/image" Target="../media/image152.png"/><Relationship Id="rId173" Type="http://schemas.openxmlformats.org/officeDocument/2006/relationships/customXml" Target="../ink/ink162.xml"/><Relationship Id="rId194" Type="http://schemas.openxmlformats.org/officeDocument/2006/relationships/image" Target="../media/image173.png"/><Relationship Id="rId199" Type="http://schemas.openxmlformats.org/officeDocument/2006/relationships/customXml" Target="../ink/ink175.xml"/><Relationship Id="rId19" Type="http://schemas.openxmlformats.org/officeDocument/2006/relationships/customXml" Target="../ink/ink85.xml"/><Relationship Id="rId14" Type="http://schemas.openxmlformats.org/officeDocument/2006/relationships/image" Target="../media/image83.png"/><Relationship Id="rId30" Type="http://schemas.openxmlformats.org/officeDocument/2006/relationships/image" Target="../media/image91.png"/><Relationship Id="rId35" Type="http://schemas.openxmlformats.org/officeDocument/2006/relationships/customXml" Target="../ink/ink93.xml"/><Relationship Id="rId56" Type="http://schemas.openxmlformats.org/officeDocument/2006/relationships/image" Target="../media/image104.png"/><Relationship Id="rId77" Type="http://schemas.openxmlformats.org/officeDocument/2006/relationships/customXml" Target="../ink/ink114.xml"/><Relationship Id="rId100" Type="http://schemas.openxmlformats.org/officeDocument/2006/relationships/image" Target="../media/image126.png"/><Relationship Id="rId105" Type="http://schemas.openxmlformats.org/officeDocument/2006/relationships/customXml" Target="../ink/ink128.xml"/><Relationship Id="rId126" Type="http://schemas.openxmlformats.org/officeDocument/2006/relationships/image" Target="../media/image139.png"/><Relationship Id="rId147" Type="http://schemas.openxmlformats.org/officeDocument/2006/relationships/customXml" Target="../ink/ink149.xml"/><Relationship Id="rId168" Type="http://schemas.openxmlformats.org/officeDocument/2006/relationships/image" Target="../media/image160.png"/><Relationship Id="rId8" Type="http://schemas.openxmlformats.org/officeDocument/2006/relationships/image" Target="../media/image80.png"/><Relationship Id="rId51" Type="http://schemas.openxmlformats.org/officeDocument/2006/relationships/customXml" Target="../ink/ink101.xml"/><Relationship Id="rId72" Type="http://schemas.openxmlformats.org/officeDocument/2006/relationships/image" Target="../media/image112.png"/><Relationship Id="rId93" Type="http://schemas.openxmlformats.org/officeDocument/2006/relationships/customXml" Target="../ink/ink122.xml"/><Relationship Id="rId98" Type="http://schemas.openxmlformats.org/officeDocument/2006/relationships/image" Target="../media/image125.png"/><Relationship Id="rId121" Type="http://schemas.openxmlformats.org/officeDocument/2006/relationships/customXml" Target="../ink/ink136.xml"/><Relationship Id="rId142" Type="http://schemas.openxmlformats.org/officeDocument/2006/relationships/image" Target="../media/image147.png"/><Relationship Id="rId163" Type="http://schemas.openxmlformats.org/officeDocument/2006/relationships/customXml" Target="../ink/ink157.xml"/><Relationship Id="rId184" Type="http://schemas.openxmlformats.org/officeDocument/2006/relationships/image" Target="../media/image168.png"/><Relationship Id="rId189" Type="http://schemas.openxmlformats.org/officeDocument/2006/relationships/customXml" Target="../ink/ink170.xml"/><Relationship Id="rId3" Type="http://schemas.openxmlformats.org/officeDocument/2006/relationships/customXml" Target="../ink/ink77.xml"/><Relationship Id="rId25" Type="http://schemas.openxmlformats.org/officeDocument/2006/relationships/customXml" Target="../ink/ink88.xml"/><Relationship Id="rId46" Type="http://schemas.openxmlformats.org/officeDocument/2006/relationships/image" Target="../media/image99.png"/><Relationship Id="rId67" Type="http://schemas.openxmlformats.org/officeDocument/2006/relationships/customXml" Target="../ink/ink109.xml"/><Relationship Id="rId116" Type="http://schemas.openxmlformats.org/officeDocument/2006/relationships/image" Target="../media/image134.png"/><Relationship Id="rId137" Type="http://schemas.openxmlformats.org/officeDocument/2006/relationships/customXml" Target="../ink/ink144.xml"/><Relationship Id="rId158" Type="http://schemas.openxmlformats.org/officeDocument/2006/relationships/image" Target="../media/image155.png"/><Relationship Id="rId20" Type="http://schemas.openxmlformats.org/officeDocument/2006/relationships/image" Target="../media/image86.png"/><Relationship Id="rId41" Type="http://schemas.openxmlformats.org/officeDocument/2006/relationships/customXml" Target="../ink/ink96.xml"/><Relationship Id="rId62" Type="http://schemas.openxmlformats.org/officeDocument/2006/relationships/image" Target="../media/image107.png"/><Relationship Id="rId83" Type="http://schemas.openxmlformats.org/officeDocument/2006/relationships/customXml" Target="../ink/ink117.xml"/><Relationship Id="rId88" Type="http://schemas.openxmlformats.org/officeDocument/2006/relationships/image" Target="../media/image120.png"/><Relationship Id="rId111" Type="http://schemas.openxmlformats.org/officeDocument/2006/relationships/customXml" Target="../ink/ink131.xml"/><Relationship Id="rId132" Type="http://schemas.openxmlformats.org/officeDocument/2006/relationships/image" Target="../media/image142.png"/><Relationship Id="rId153" Type="http://schemas.openxmlformats.org/officeDocument/2006/relationships/customXml" Target="../ink/ink152.xml"/><Relationship Id="rId174" Type="http://schemas.openxmlformats.org/officeDocument/2006/relationships/image" Target="../media/image163.png"/><Relationship Id="rId179" Type="http://schemas.openxmlformats.org/officeDocument/2006/relationships/customXml" Target="../ink/ink165.xml"/><Relationship Id="rId195" Type="http://schemas.openxmlformats.org/officeDocument/2006/relationships/customXml" Target="../ink/ink173.xml"/><Relationship Id="rId190" Type="http://schemas.openxmlformats.org/officeDocument/2006/relationships/image" Target="../media/image171.png"/><Relationship Id="rId15" Type="http://schemas.openxmlformats.org/officeDocument/2006/relationships/customXml" Target="../ink/ink83.xml"/><Relationship Id="rId36" Type="http://schemas.openxmlformats.org/officeDocument/2006/relationships/image" Target="../media/image94.png"/><Relationship Id="rId57" Type="http://schemas.openxmlformats.org/officeDocument/2006/relationships/customXml" Target="../ink/ink104.xml"/><Relationship Id="rId106" Type="http://schemas.openxmlformats.org/officeDocument/2006/relationships/image" Target="../media/image129.png"/><Relationship Id="rId127" Type="http://schemas.openxmlformats.org/officeDocument/2006/relationships/customXml" Target="../ink/ink139.xml"/><Relationship Id="rId10" Type="http://schemas.openxmlformats.org/officeDocument/2006/relationships/image" Target="../media/image81.png"/><Relationship Id="rId31" Type="http://schemas.openxmlformats.org/officeDocument/2006/relationships/customXml" Target="../ink/ink91.xml"/><Relationship Id="rId52" Type="http://schemas.openxmlformats.org/officeDocument/2006/relationships/image" Target="../media/image102.png"/><Relationship Id="rId73" Type="http://schemas.openxmlformats.org/officeDocument/2006/relationships/customXml" Target="../ink/ink112.xml"/><Relationship Id="rId78" Type="http://schemas.openxmlformats.org/officeDocument/2006/relationships/image" Target="../media/image115.png"/><Relationship Id="rId94" Type="http://schemas.openxmlformats.org/officeDocument/2006/relationships/image" Target="../media/image123.png"/><Relationship Id="rId99" Type="http://schemas.openxmlformats.org/officeDocument/2006/relationships/customXml" Target="../ink/ink125.xml"/><Relationship Id="rId101" Type="http://schemas.openxmlformats.org/officeDocument/2006/relationships/customXml" Target="../ink/ink126.xml"/><Relationship Id="rId122" Type="http://schemas.openxmlformats.org/officeDocument/2006/relationships/image" Target="../media/image137.png"/><Relationship Id="rId143" Type="http://schemas.openxmlformats.org/officeDocument/2006/relationships/customXml" Target="../ink/ink147.xml"/><Relationship Id="rId148" Type="http://schemas.openxmlformats.org/officeDocument/2006/relationships/image" Target="../media/image150.png"/><Relationship Id="rId164" Type="http://schemas.openxmlformats.org/officeDocument/2006/relationships/image" Target="../media/image158.png"/><Relationship Id="rId169" Type="http://schemas.openxmlformats.org/officeDocument/2006/relationships/customXml" Target="../ink/ink160.xml"/><Relationship Id="rId185" Type="http://schemas.openxmlformats.org/officeDocument/2006/relationships/customXml" Target="../ink/ink168.xml"/><Relationship Id="rId4" Type="http://schemas.openxmlformats.org/officeDocument/2006/relationships/image" Target="../media/image78.png"/><Relationship Id="rId9" Type="http://schemas.openxmlformats.org/officeDocument/2006/relationships/customXml" Target="../ink/ink80.xml"/><Relationship Id="rId180" Type="http://schemas.openxmlformats.org/officeDocument/2006/relationships/image" Target="../media/image166.png"/><Relationship Id="rId26" Type="http://schemas.openxmlformats.org/officeDocument/2006/relationships/image" Target="../media/image89.png"/><Relationship Id="rId47" Type="http://schemas.openxmlformats.org/officeDocument/2006/relationships/customXml" Target="../ink/ink99.xml"/><Relationship Id="rId68" Type="http://schemas.openxmlformats.org/officeDocument/2006/relationships/image" Target="../media/image110.png"/><Relationship Id="rId89" Type="http://schemas.openxmlformats.org/officeDocument/2006/relationships/customXml" Target="../ink/ink120.xml"/><Relationship Id="rId112" Type="http://schemas.openxmlformats.org/officeDocument/2006/relationships/image" Target="../media/image132.png"/><Relationship Id="rId133" Type="http://schemas.openxmlformats.org/officeDocument/2006/relationships/customXml" Target="../ink/ink142.xml"/><Relationship Id="rId154" Type="http://schemas.openxmlformats.org/officeDocument/2006/relationships/image" Target="../media/image153.png"/><Relationship Id="rId175" Type="http://schemas.openxmlformats.org/officeDocument/2006/relationships/customXml" Target="../ink/ink163.xml"/><Relationship Id="rId196" Type="http://schemas.openxmlformats.org/officeDocument/2006/relationships/image" Target="../media/image174.png"/><Relationship Id="rId200" Type="http://schemas.openxmlformats.org/officeDocument/2006/relationships/image" Target="../media/image176.png"/><Relationship Id="rId16" Type="http://schemas.openxmlformats.org/officeDocument/2006/relationships/image" Target="../media/image84.png"/><Relationship Id="rId37" Type="http://schemas.openxmlformats.org/officeDocument/2006/relationships/customXml" Target="../ink/ink94.xml"/><Relationship Id="rId58" Type="http://schemas.openxmlformats.org/officeDocument/2006/relationships/image" Target="../media/image105.png"/><Relationship Id="rId79" Type="http://schemas.openxmlformats.org/officeDocument/2006/relationships/customXml" Target="../ink/ink115.xml"/><Relationship Id="rId102" Type="http://schemas.openxmlformats.org/officeDocument/2006/relationships/image" Target="../media/image127.png"/><Relationship Id="rId123" Type="http://schemas.openxmlformats.org/officeDocument/2006/relationships/customXml" Target="../ink/ink137.xml"/><Relationship Id="rId144" Type="http://schemas.openxmlformats.org/officeDocument/2006/relationships/image" Target="../media/image148.png"/><Relationship Id="rId90" Type="http://schemas.openxmlformats.org/officeDocument/2006/relationships/image" Target="../media/image121.png"/><Relationship Id="rId165" Type="http://schemas.openxmlformats.org/officeDocument/2006/relationships/customXml" Target="../ink/ink158.xml"/><Relationship Id="rId186" Type="http://schemas.openxmlformats.org/officeDocument/2006/relationships/image" Target="../media/image169.png"/><Relationship Id="rId27" Type="http://schemas.openxmlformats.org/officeDocument/2006/relationships/customXml" Target="../ink/ink89.xml"/><Relationship Id="rId48" Type="http://schemas.openxmlformats.org/officeDocument/2006/relationships/image" Target="../media/image100.png"/><Relationship Id="rId69" Type="http://schemas.openxmlformats.org/officeDocument/2006/relationships/customXml" Target="../ink/ink110.xml"/><Relationship Id="rId113" Type="http://schemas.openxmlformats.org/officeDocument/2006/relationships/customXml" Target="../ink/ink132.xml"/><Relationship Id="rId134" Type="http://schemas.openxmlformats.org/officeDocument/2006/relationships/image" Target="../media/image143.png"/><Relationship Id="rId80" Type="http://schemas.openxmlformats.org/officeDocument/2006/relationships/image" Target="../media/image116.png"/><Relationship Id="rId155" Type="http://schemas.openxmlformats.org/officeDocument/2006/relationships/customXml" Target="../ink/ink153.xml"/><Relationship Id="rId176" Type="http://schemas.openxmlformats.org/officeDocument/2006/relationships/image" Target="../media/image164.png"/><Relationship Id="rId197" Type="http://schemas.openxmlformats.org/officeDocument/2006/relationships/customXml" Target="../ink/ink174.xml"/><Relationship Id="rId17" Type="http://schemas.openxmlformats.org/officeDocument/2006/relationships/customXml" Target="../ink/ink84.xml"/><Relationship Id="rId38" Type="http://schemas.openxmlformats.org/officeDocument/2006/relationships/image" Target="../media/image95.png"/><Relationship Id="rId59" Type="http://schemas.openxmlformats.org/officeDocument/2006/relationships/customXml" Target="../ink/ink105.xml"/><Relationship Id="rId103" Type="http://schemas.openxmlformats.org/officeDocument/2006/relationships/customXml" Target="../ink/ink127.xml"/><Relationship Id="rId124" Type="http://schemas.openxmlformats.org/officeDocument/2006/relationships/image" Target="../media/image138.png"/><Relationship Id="rId70" Type="http://schemas.openxmlformats.org/officeDocument/2006/relationships/image" Target="../media/image111.png"/><Relationship Id="rId91" Type="http://schemas.openxmlformats.org/officeDocument/2006/relationships/customXml" Target="../ink/ink121.xml"/><Relationship Id="rId145" Type="http://schemas.openxmlformats.org/officeDocument/2006/relationships/customXml" Target="../ink/ink148.xml"/><Relationship Id="rId166" Type="http://schemas.openxmlformats.org/officeDocument/2006/relationships/image" Target="../media/image159.png"/><Relationship Id="rId187" Type="http://schemas.openxmlformats.org/officeDocument/2006/relationships/customXml" Target="../ink/ink169.xml"/><Relationship Id="rId1" Type="http://schemas.openxmlformats.org/officeDocument/2006/relationships/slideLayout" Target="../slideLayouts/slideLayout2.xml"/><Relationship Id="rId28" Type="http://schemas.openxmlformats.org/officeDocument/2006/relationships/image" Target="../media/image90.png"/><Relationship Id="rId49" Type="http://schemas.openxmlformats.org/officeDocument/2006/relationships/customXml" Target="../ink/ink100.xml"/><Relationship Id="rId114" Type="http://schemas.openxmlformats.org/officeDocument/2006/relationships/image" Target="../media/image133.png"/><Relationship Id="rId60" Type="http://schemas.openxmlformats.org/officeDocument/2006/relationships/image" Target="../media/image106.png"/><Relationship Id="rId81" Type="http://schemas.openxmlformats.org/officeDocument/2006/relationships/customXml" Target="../ink/ink116.xml"/><Relationship Id="rId135" Type="http://schemas.openxmlformats.org/officeDocument/2006/relationships/customXml" Target="../ink/ink143.xml"/><Relationship Id="rId156" Type="http://schemas.openxmlformats.org/officeDocument/2006/relationships/image" Target="../media/image154.png"/><Relationship Id="rId177" Type="http://schemas.openxmlformats.org/officeDocument/2006/relationships/customXml" Target="../ink/ink164.xml"/><Relationship Id="rId198" Type="http://schemas.openxmlformats.org/officeDocument/2006/relationships/image" Target="../media/image175.png"/><Relationship Id="rId18" Type="http://schemas.openxmlformats.org/officeDocument/2006/relationships/image" Target="../media/image85.png"/><Relationship Id="rId39" Type="http://schemas.openxmlformats.org/officeDocument/2006/relationships/customXml" Target="../ink/ink95.xml"/><Relationship Id="rId50" Type="http://schemas.openxmlformats.org/officeDocument/2006/relationships/image" Target="../media/image101.png"/><Relationship Id="rId104" Type="http://schemas.openxmlformats.org/officeDocument/2006/relationships/image" Target="../media/image128.png"/><Relationship Id="rId125" Type="http://schemas.openxmlformats.org/officeDocument/2006/relationships/customXml" Target="../ink/ink138.xml"/><Relationship Id="rId146" Type="http://schemas.openxmlformats.org/officeDocument/2006/relationships/image" Target="../media/image149.png"/><Relationship Id="rId167" Type="http://schemas.openxmlformats.org/officeDocument/2006/relationships/customXml" Target="../ink/ink159.xml"/><Relationship Id="rId188" Type="http://schemas.openxmlformats.org/officeDocument/2006/relationships/image" Target="../media/image170.png"/></Relationships>
</file>

<file path=ppt/slides/_rels/slide5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229.png"/><Relationship Id="rId21" Type="http://schemas.openxmlformats.org/officeDocument/2006/relationships/customXml" Target="../ink/ink185.xml"/><Relationship Id="rId42" Type="http://schemas.openxmlformats.org/officeDocument/2006/relationships/image" Target="../media/image192.png"/><Relationship Id="rId63" Type="http://schemas.openxmlformats.org/officeDocument/2006/relationships/customXml" Target="../ink/ink206.xml"/><Relationship Id="rId84" Type="http://schemas.openxmlformats.org/officeDocument/2006/relationships/customXml" Target="../ink/ink217.xml"/><Relationship Id="rId138" Type="http://schemas.openxmlformats.org/officeDocument/2006/relationships/image" Target="../media/image239.png"/><Relationship Id="rId159" Type="http://schemas.openxmlformats.org/officeDocument/2006/relationships/customXml" Target="../ink/ink255.xml"/><Relationship Id="rId107" Type="http://schemas.openxmlformats.org/officeDocument/2006/relationships/image" Target="../media/image224.png"/><Relationship Id="rId11" Type="http://schemas.openxmlformats.org/officeDocument/2006/relationships/customXml" Target="../ink/ink180.xml"/><Relationship Id="rId32" Type="http://schemas.openxmlformats.org/officeDocument/2006/relationships/image" Target="../media/image187.png"/><Relationship Id="rId53" Type="http://schemas.openxmlformats.org/officeDocument/2006/relationships/customXml" Target="../ink/ink201.xml"/><Relationship Id="rId74" Type="http://schemas.openxmlformats.org/officeDocument/2006/relationships/image" Target="../media/image208.png"/><Relationship Id="rId128" Type="http://schemas.openxmlformats.org/officeDocument/2006/relationships/image" Target="../media/image234.png"/><Relationship Id="rId149" Type="http://schemas.openxmlformats.org/officeDocument/2006/relationships/customXml" Target="../ink/ink250.xml"/><Relationship Id="rId5" Type="http://schemas.openxmlformats.org/officeDocument/2006/relationships/customXml" Target="../ink/ink177.xml"/><Relationship Id="rId95" Type="http://schemas.openxmlformats.org/officeDocument/2006/relationships/image" Target="../media/image218.png"/><Relationship Id="rId160" Type="http://schemas.openxmlformats.org/officeDocument/2006/relationships/image" Target="../media/image250.png"/><Relationship Id="rId22" Type="http://schemas.openxmlformats.org/officeDocument/2006/relationships/image" Target="../media/image182.png"/><Relationship Id="rId43" Type="http://schemas.openxmlformats.org/officeDocument/2006/relationships/customXml" Target="../ink/ink196.xml"/><Relationship Id="rId64" Type="http://schemas.openxmlformats.org/officeDocument/2006/relationships/image" Target="../media/image203.png"/><Relationship Id="rId118" Type="http://schemas.openxmlformats.org/officeDocument/2006/relationships/customXml" Target="../ink/ink234.xml"/><Relationship Id="rId139" Type="http://schemas.openxmlformats.org/officeDocument/2006/relationships/customXml" Target="../ink/ink245.xml"/><Relationship Id="rId85" Type="http://schemas.openxmlformats.org/officeDocument/2006/relationships/image" Target="../media/image213.png"/><Relationship Id="rId150" Type="http://schemas.openxmlformats.org/officeDocument/2006/relationships/image" Target="../media/image245.png"/><Relationship Id="rId12" Type="http://schemas.openxmlformats.org/officeDocument/2006/relationships/image" Target="../media/image177.png"/><Relationship Id="rId17" Type="http://schemas.openxmlformats.org/officeDocument/2006/relationships/customXml" Target="../ink/ink183.xml"/><Relationship Id="rId33" Type="http://schemas.openxmlformats.org/officeDocument/2006/relationships/customXml" Target="../ink/ink191.xml"/><Relationship Id="rId38" Type="http://schemas.openxmlformats.org/officeDocument/2006/relationships/image" Target="../media/image190.png"/><Relationship Id="rId59" Type="http://schemas.openxmlformats.org/officeDocument/2006/relationships/customXml" Target="../ink/ink204.xml"/><Relationship Id="rId103" Type="http://schemas.openxmlformats.org/officeDocument/2006/relationships/image" Target="../media/image222.png"/><Relationship Id="rId108" Type="http://schemas.openxmlformats.org/officeDocument/2006/relationships/customXml" Target="../ink/ink229.xml"/><Relationship Id="rId124" Type="http://schemas.openxmlformats.org/officeDocument/2006/relationships/customXml" Target="../ink/ink237.xml"/><Relationship Id="rId129" Type="http://schemas.openxmlformats.org/officeDocument/2006/relationships/customXml" Target="../ink/ink240.xml"/><Relationship Id="rId54" Type="http://schemas.openxmlformats.org/officeDocument/2006/relationships/image" Target="../media/image198.png"/><Relationship Id="rId70" Type="http://schemas.openxmlformats.org/officeDocument/2006/relationships/image" Target="../media/image206.png"/><Relationship Id="rId75" Type="http://schemas.openxmlformats.org/officeDocument/2006/relationships/customXml" Target="../ink/ink212.xml"/><Relationship Id="rId91" Type="http://schemas.openxmlformats.org/officeDocument/2006/relationships/image" Target="../media/image216.png"/><Relationship Id="rId96" Type="http://schemas.openxmlformats.org/officeDocument/2006/relationships/customXml" Target="../ink/ink223.xml"/><Relationship Id="rId140" Type="http://schemas.openxmlformats.org/officeDocument/2006/relationships/image" Target="../media/image240.png"/><Relationship Id="rId145" Type="http://schemas.openxmlformats.org/officeDocument/2006/relationships/customXml" Target="../ink/ink248.xml"/><Relationship Id="rId161" Type="http://schemas.openxmlformats.org/officeDocument/2006/relationships/customXml" Target="../ink/ink256.xml"/><Relationship Id="rId166" Type="http://schemas.openxmlformats.org/officeDocument/2006/relationships/image" Target="../media/image25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40.png"/><Relationship Id="rId23" Type="http://schemas.openxmlformats.org/officeDocument/2006/relationships/customXml" Target="../ink/ink186.xml"/><Relationship Id="rId28" Type="http://schemas.openxmlformats.org/officeDocument/2006/relationships/image" Target="../media/image185.png"/><Relationship Id="rId49" Type="http://schemas.openxmlformats.org/officeDocument/2006/relationships/customXml" Target="../ink/ink199.xml"/><Relationship Id="rId114" Type="http://schemas.openxmlformats.org/officeDocument/2006/relationships/customXml" Target="../ink/ink232.xml"/><Relationship Id="rId119" Type="http://schemas.openxmlformats.org/officeDocument/2006/relationships/image" Target="../media/image230.png"/><Relationship Id="rId44" Type="http://schemas.openxmlformats.org/officeDocument/2006/relationships/image" Target="../media/image193.png"/><Relationship Id="rId60" Type="http://schemas.openxmlformats.org/officeDocument/2006/relationships/image" Target="../media/image201.png"/><Relationship Id="rId65" Type="http://schemas.openxmlformats.org/officeDocument/2006/relationships/customXml" Target="../ink/ink207.xml"/><Relationship Id="rId81" Type="http://schemas.openxmlformats.org/officeDocument/2006/relationships/image" Target="../media/image211.png"/><Relationship Id="rId86" Type="http://schemas.openxmlformats.org/officeDocument/2006/relationships/customXml" Target="../ink/ink218.xml"/><Relationship Id="rId130" Type="http://schemas.openxmlformats.org/officeDocument/2006/relationships/image" Target="../media/image235.png"/><Relationship Id="rId135" Type="http://schemas.openxmlformats.org/officeDocument/2006/relationships/customXml" Target="../ink/ink243.xml"/><Relationship Id="rId151" Type="http://schemas.openxmlformats.org/officeDocument/2006/relationships/customXml" Target="../ink/ink251.xml"/><Relationship Id="rId156" Type="http://schemas.openxmlformats.org/officeDocument/2006/relationships/image" Target="../media/image248.png"/><Relationship Id="rId13" Type="http://schemas.openxmlformats.org/officeDocument/2006/relationships/customXml" Target="../ink/ink181.xml"/><Relationship Id="rId18" Type="http://schemas.openxmlformats.org/officeDocument/2006/relationships/image" Target="../media/image180.png"/><Relationship Id="rId39" Type="http://schemas.openxmlformats.org/officeDocument/2006/relationships/customXml" Target="../ink/ink194.xml"/><Relationship Id="rId109" Type="http://schemas.openxmlformats.org/officeDocument/2006/relationships/image" Target="../media/image225.png"/><Relationship Id="rId34" Type="http://schemas.openxmlformats.org/officeDocument/2006/relationships/image" Target="../media/image188.png"/><Relationship Id="rId50" Type="http://schemas.openxmlformats.org/officeDocument/2006/relationships/image" Target="../media/image196.png"/><Relationship Id="rId55" Type="http://schemas.openxmlformats.org/officeDocument/2006/relationships/customXml" Target="../ink/ink202.xml"/><Relationship Id="rId76" Type="http://schemas.openxmlformats.org/officeDocument/2006/relationships/customXml" Target="../ink/ink213.xml"/><Relationship Id="rId97" Type="http://schemas.openxmlformats.org/officeDocument/2006/relationships/image" Target="../media/image219.png"/><Relationship Id="rId104" Type="http://schemas.openxmlformats.org/officeDocument/2006/relationships/customXml" Target="../ink/ink227.xml"/><Relationship Id="rId120" Type="http://schemas.openxmlformats.org/officeDocument/2006/relationships/customXml" Target="../ink/ink235.xml"/><Relationship Id="rId125" Type="http://schemas.openxmlformats.org/officeDocument/2006/relationships/customXml" Target="../ink/ink238.xml"/><Relationship Id="rId141" Type="http://schemas.openxmlformats.org/officeDocument/2006/relationships/customXml" Target="../ink/ink246.xml"/><Relationship Id="rId146" Type="http://schemas.openxmlformats.org/officeDocument/2006/relationships/image" Target="../media/image243.png"/><Relationship Id="rId7" Type="http://schemas.openxmlformats.org/officeDocument/2006/relationships/customXml" Target="../ink/ink178.xml"/><Relationship Id="rId71" Type="http://schemas.openxmlformats.org/officeDocument/2006/relationships/customXml" Target="../ink/ink210.xml"/><Relationship Id="rId92" Type="http://schemas.openxmlformats.org/officeDocument/2006/relationships/customXml" Target="../ink/ink221.xml"/><Relationship Id="rId162" Type="http://schemas.openxmlformats.org/officeDocument/2006/relationships/image" Target="../media/image251.png"/><Relationship Id="rId2" Type="http://schemas.openxmlformats.org/officeDocument/2006/relationships/notesSlide" Target="../notesSlides/notesSlide5.xml"/><Relationship Id="rId29" Type="http://schemas.openxmlformats.org/officeDocument/2006/relationships/customXml" Target="../ink/ink189.xml"/><Relationship Id="rId24" Type="http://schemas.openxmlformats.org/officeDocument/2006/relationships/image" Target="../media/image183.png"/><Relationship Id="rId40" Type="http://schemas.openxmlformats.org/officeDocument/2006/relationships/image" Target="../media/image191.png"/><Relationship Id="rId45" Type="http://schemas.openxmlformats.org/officeDocument/2006/relationships/customXml" Target="../ink/ink197.xml"/><Relationship Id="rId66" Type="http://schemas.openxmlformats.org/officeDocument/2006/relationships/image" Target="../media/image204.png"/><Relationship Id="rId87" Type="http://schemas.openxmlformats.org/officeDocument/2006/relationships/image" Target="../media/image214.png"/><Relationship Id="rId110" Type="http://schemas.openxmlformats.org/officeDocument/2006/relationships/customXml" Target="../ink/ink230.xml"/><Relationship Id="rId115" Type="http://schemas.openxmlformats.org/officeDocument/2006/relationships/image" Target="../media/image228.png"/><Relationship Id="rId131" Type="http://schemas.openxmlformats.org/officeDocument/2006/relationships/customXml" Target="../ink/ink241.xml"/><Relationship Id="rId136" Type="http://schemas.openxmlformats.org/officeDocument/2006/relationships/image" Target="../media/image238.png"/><Relationship Id="rId157" Type="http://schemas.openxmlformats.org/officeDocument/2006/relationships/customXml" Target="../ink/ink254.xml"/><Relationship Id="rId61" Type="http://schemas.openxmlformats.org/officeDocument/2006/relationships/customXml" Target="../ink/ink205.xml"/><Relationship Id="rId82" Type="http://schemas.openxmlformats.org/officeDocument/2006/relationships/customXml" Target="../ink/ink216.xml"/><Relationship Id="rId152" Type="http://schemas.openxmlformats.org/officeDocument/2006/relationships/image" Target="../media/image246.png"/><Relationship Id="rId19" Type="http://schemas.openxmlformats.org/officeDocument/2006/relationships/customXml" Target="../ink/ink184.xml"/><Relationship Id="rId14" Type="http://schemas.openxmlformats.org/officeDocument/2006/relationships/image" Target="../media/image178.png"/><Relationship Id="rId30" Type="http://schemas.openxmlformats.org/officeDocument/2006/relationships/image" Target="../media/image186.png"/><Relationship Id="rId35" Type="http://schemas.openxmlformats.org/officeDocument/2006/relationships/customXml" Target="../ink/ink192.xml"/><Relationship Id="rId56" Type="http://schemas.openxmlformats.org/officeDocument/2006/relationships/image" Target="../media/image199.png"/><Relationship Id="rId77" Type="http://schemas.openxmlformats.org/officeDocument/2006/relationships/image" Target="../media/image209.png"/><Relationship Id="rId100" Type="http://schemas.openxmlformats.org/officeDocument/2006/relationships/customXml" Target="../ink/ink225.xml"/><Relationship Id="rId105" Type="http://schemas.openxmlformats.org/officeDocument/2006/relationships/image" Target="../media/image223.png"/><Relationship Id="rId126" Type="http://schemas.openxmlformats.org/officeDocument/2006/relationships/image" Target="../media/image233.png"/><Relationship Id="rId147" Type="http://schemas.openxmlformats.org/officeDocument/2006/relationships/customXml" Target="../ink/ink249.xml"/><Relationship Id="rId8" Type="http://schemas.openxmlformats.org/officeDocument/2006/relationships/image" Target="../media/image1750.png"/><Relationship Id="rId51" Type="http://schemas.openxmlformats.org/officeDocument/2006/relationships/customXml" Target="../ink/ink200.xml"/><Relationship Id="rId72" Type="http://schemas.openxmlformats.org/officeDocument/2006/relationships/image" Target="../media/image207.png"/><Relationship Id="rId93" Type="http://schemas.openxmlformats.org/officeDocument/2006/relationships/image" Target="../media/image217.png"/><Relationship Id="rId98" Type="http://schemas.openxmlformats.org/officeDocument/2006/relationships/customXml" Target="../ink/ink224.xml"/><Relationship Id="rId121" Type="http://schemas.openxmlformats.org/officeDocument/2006/relationships/image" Target="../media/image231.png"/><Relationship Id="rId142" Type="http://schemas.openxmlformats.org/officeDocument/2006/relationships/image" Target="../media/image241.png"/><Relationship Id="rId163" Type="http://schemas.openxmlformats.org/officeDocument/2006/relationships/customXml" Target="../ink/ink257.xml"/><Relationship Id="rId3" Type="http://schemas.openxmlformats.org/officeDocument/2006/relationships/customXml" Target="../ink/ink176.xml"/><Relationship Id="rId25" Type="http://schemas.openxmlformats.org/officeDocument/2006/relationships/customXml" Target="../ink/ink187.xml"/><Relationship Id="rId46" Type="http://schemas.openxmlformats.org/officeDocument/2006/relationships/image" Target="../media/image194.png"/><Relationship Id="rId67" Type="http://schemas.openxmlformats.org/officeDocument/2006/relationships/customXml" Target="../ink/ink208.xml"/><Relationship Id="rId116" Type="http://schemas.openxmlformats.org/officeDocument/2006/relationships/customXml" Target="../ink/ink233.xml"/><Relationship Id="rId137" Type="http://schemas.openxmlformats.org/officeDocument/2006/relationships/customXml" Target="../ink/ink244.xml"/><Relationship Id="rId158" Type="http://schemas.openxmlformats.org/officeDocument/2006/relationships/image" Target="../media/image249.png"/><Relationship Id="rId20" Type="http://schemas.openxmlformats.org/officeDocument/2006/relationships/image" Target="../media/image181.png"/><Relationship Id="rId41" Type="http://schemas.openxmlformats.org/officeDocument/2006/relationships/customXml" Target="../ink/ink195.xml"/><Relationship Id="rId62" Type="http://schemas.openxmlformats.org/officeDocument/2006/relationships/image" Target="../media/image202.png"/><Relationship Id="rId83" Type="http://schemas.openxmlformats.org/officeDocument/2006/relationships/image" Target="../media/image212.png"/><Relationship Id="rId88" Type="http://schemas.openxmlformats.org/officeDocument/2006/relationships/customXml" Target="../ink/ink219.xml"/><Relationship Id="rId111" Type="http://schemas.openxmlformats.org/officeDocument/2006/relationships/image" Target="../media/image226.png"/><Relationship Id="rId132" Type="http://schemas.openxmlformats.org/officeDocument/2006/relationships/image" Target="../media/image236.png"/><Relationship Id="rId153" Type="http://schemas.openxmlformats.org/officeDocument/2006/relationships/customXml" Target="../ink/ink252.xml"/><Relationship Id="rId15" Type="http://schemas.openxmlformats.org/officeDocument/2006/relationships/customXml" Target="../ink/ink182.xml"/><Relationship Id="rId36" Type="http://schemas.openxmlformats.org/officeDocument/2006/relationships/image" Target="../media/image189.png"/><Relationship Id="rId57" Type="http://schemas.openxmlformats.org/officeDocument/2006/relationships/customXml" Target="../ink/ink203.xml"/><Relationship Id="rId106" Type="http://schemas.openxmlformats.org/officeDocument/2006/relationships/customXml" Target="../ink/ink228.xml"/><Relationship Id="rId127" Type="http://schemas.openxmlformats.org/officeDocument/2006/relationships/customXml" Target="../ink/ink239.xml"/><Relationship Id="rId10" Type="http://schemas.openxmlformats.org/officeDocument/2006/relationships/image" Target="../media/image1760.png"/><Relationship Id="rId31" Type="http://schemas.openxmlformats.org/officeDocument/2006/relationships/customXml" Target="../ink/ink190.xml"/><Relationship Id="rId52" Type="http://schemas.openxmlformats.org/officeDocument/2006/relationships/image" Target="../media/image197.png"/><Relationship Id="rId73" Type="http://schemas.openxmlformats.org/officeDocument/2006/relationships/customXml" Target="../ink/ink211.xml"/><Relationship Id="rId78" Type="http://schemas.openxmlformats.org/officeDocument/2006/relationships/customXml" Target="../ink/ink214.xml"/><Relationship Id="rId94" Type="http://schemas.openxmlformats.org/officeDocument/2006/relationships/customXml" Target="../ink/ink222.xml"/><Relationship Id="rId99" Type="http://schemas.openxmlformats.org/officeDocument/2006/relationships/image" Target="../media/image220.png"/><Relationship Id="rId101" Type="http://schemas.openxmlformats.org/officeDocument/2006/relationships/image" Target="../media/image221.png"/><Relationship Id="rId122" Type="http://schemas.openxmlformats.org/officeDocument/2006/relationships/customXml" Target="../ink/ink236.xml"/><Relationship Id="rId143" Type="http://schemas.openxmlformats.org/officeDocument/2006/relationships/customXml" Target="../ink/ink247.xml"/><Relationship Id="rId148" Type="http://schemas.openxmlformats.org/officeDocument/2006/relationships/image" Target="../media/image244.png"/><Relationship Id="rId164" Type="http://schemas.openxmlformats.org/officeDocument/2006/relationships/image" Target="../media/image252.png"/><Relationship Id="rId4" Type="http://schemas.openxmlformats.org/officeDocument/2006/relationships/image" Target="../media/image1730.png"/><Relationship Id="rId9" Type="http://schemas.openxmlformats.org/officeDocument/2006/relationships/customXml" Target="../ink/ink179.xml"/><Relationship Id="rId26" Type="http://schemas.openxmlformats.org/officeDocument/2006/relationships/image" Target="../media/image184.png"/><Relationship Id="rId47" Type="http://schemas.openxmlformats.org/officeDocument/2006/relationships/customXml" Target="../ink/ink198.xml"/><Relationship Id="rId68" Type="http://schemas.openxmlformats.org/officeDocument/2006/relationships/image" Target="../media/image205.png"/><Relationship Id="rId89" Type="http://schemas.openxmlformats.org/officeDocument/2006/relationships/image" Target="../media/image215.png"/><Relationship Id="rId112" Type="http://schemas.openxmlformats.org/officeDocument/2006/relationships/customXml" Target="../ink/ink231.xml"/><Relationship Id="rId133" Type="http://schemas.openxmlformats.org/officeDocument/2006/relationships/customXml" Target="../ink/ink242.xml"/><Relationship Id="rId154" Type="http://schemas.openxmlformats.org/officeDocument/2006/relationships/image" Target="../media/image247.png"/><Relationship Id="rId16" Type="http://schemas.openxmlformats.org/officeDocument/2006/relationships/image" Target="../media/image179.png"/><Relationship Id="rId37" Type="http://schemas.openxmlformats.org/officeDocument/2006/relationships/customXml" Target="../ink/ink193.xml"/><Relationship Id="rId58" Type="http://schemas.openxmlformats.org/officeDocument/2006/relationships/image" Target="../media/image200.png"/><Relationship Id="rId79" Type="http://schemas.openxmlformats.org/officeDocument/2006/relationships/image" Target="../media/image210.png"/><Relationship Id="rId102" Type="http://schemas.openxmlformats.org/officeDocument/2006/relationships/customXml" Target="../ink/ink226.xml"/><Relationship Id="rId123" Type="http://schemas.openxmlformats.org/officeDocument/2006/relationships/image" Target="../media/image232.png"/><Relationship Id="rId144" Type="http://schemas.openxmlformats.org/officeDocument/2006/relationships/image" Target="../media/image242.png"/><Relationship Id="rId90" Type="http://schemas.openxmlformats.org/officeDocument/2006/relationships/customXml" Target="../ink/ink220.xml"/><Relationship Id="rId165" Type="http://schemas.openxmlformats.org/officeDocument/2006/relationships/customXml" Target="../ink/ink258.xml"/><Relationship Id="rId27" Type="http://schemas.openxmlformats.org/officeDocument/2006/relationships/customXml" Target="../ink/ink188.xml"/><Relationship Id="rId48" Type="http://schemas.openxmlformats.org/officeDocument/2006/relationships/image" Target="../media/image195.png"/><Relationship Id="rId69" Type="http://schemas.openxmlformats.org/officeDocument/2006/relationships/customXml" Target="../ink/ink209.xml"/><Relationship Id="rId113" Type="http://schemas.openxmlformats.org/officeDocument/2006/relationships/image" Target="../media/image227.png"/><Relationship Id="rId134" Type="http://schemas.openxmlformats.org/officeDocument/2006/relationships/image" Target="../media/image237.png"/><Relationship Id="rId80" Type="http://schemas.openxmlformats.org/officeDocument/2006/relationships/customXml" Target="../ink/ink215.xml"/><Relationship Id="rId155" Type="http://schemas.openxmlformats.org/officeDocument/2006/relationships/customXml" Target="../ink/ink253.xml"/></Relationships>
</file>

<file path=ppt/slides/_rels/slide6.xml.rels><?xml version="1.0" encoding="UTF-8" standalone="yes"?>
<Relationships xmlns="http://schemas.openxmlformats.org/package/2006/relationships"><Relationship Id="rId13" Type="http://schemas.openxmlformats.org/officeDocument/2006/relationships/customXml" Target="../ink/ink264.xml"/><Relationship Id="rId18" Type="http://schemas.openxmlformats.org/officeDocument/2006/relationships/image" Target="../media/image261.png"/><Relationship Id="rId26" Type="http://schemas.openxmlformats.org/officeDocument/2006/relationships/image" Target="../media/image265.png"/><Relationship Id="rId39" Type="http://schemas.openxmlformats.org/officeDocument/2006/relationships/customXml" Target="../ink/ink277.xml"/><Relationship Id="rId21" Type="http://schemas.openxmlformats.org/officeDocument/2006/relationships/customXml" Target="../ink/ink268.xml"/><Relationship Id="rId34" Type="http://schemas.openxmlformats.org/officeDocument/2006/relationships/image" Target="../media/image269.png"/><Relationship Id="rId42" Type="http://schemas.openxmlformats.org/officeDocument/2006/relationships/image" Target="../media/image273.png"/><Relationship Id="rId7" Type="http://schemas.openxmlformats.org/officeDocument/2006/relationships/customXml" Target="../ink/ink261.xml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260.png"/><Relationship Id="rId20" Type="http://schemas.openxmlformats.org/officeDocument/2006/relationships/image" Target="../media/image262.png"/><Relationship Id="rId29" Type="http://schemas.openxmlformats.org/officeDocument/2006/relationships/customXml" Target="../ink/ink272.xml"/><Relationship Id="rId41" Type="http://schemas.openxmlformats.org/officeDocument/2006/relationships/customXml" Target="../ink/ink27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5.png"/><Relationship Id="rId11" Type="http://schemas.openxmlformats.org/officeDocument/2006/relationships/customXml" Target="../ink/ink263.xml"/><Relationship Id="rId24" Type="http://schemas.openxmlformats.org/officeDocument/2006/relationships/image" Target="../media/image264.png"/><Relationship Id="rId32" Type="http://schemas.openxmlformats.org/officeDocument/2006/relationships/image" Target="../media/image268.png"/><Relationship Id="rId37" Type="http://schemas.openxmlformats.org/officeDocument/2006/relationships/customXml" Target="../ink/ink276.xml"/><Relationship Id="rId40" Type="http://schemas.openxmlformats.org/officeDocument/2006/relationships/image" Target="../media/image272.png"/><Relationship Id="rId5" Type="http://schemas.openxmlformats.org/officeDocument/2006/relationships/customXml" Target="../ink/ink260.xml"/><Relationship Id="rId15" Type="http://schemas.openxmlformats.org/officeDocument/2006/relationships/customXml" Target="../ink/ink265.xml"/><Relationship Id="rId23" Type="http://schemas.openxmlformats.org/officeDocument/2006/relationships/customXml" Target="../ink/ink269.xml"/><Relationship Id="rId28" Type="http://schemas.openxmlformats.org/officeDocument/2006/relationships/image" Target="../media/image266.png"/><Relationship Id="rId36" Type="http://schemas.openxmlformats.org/officeDocument/2006/relationships/image" Target="../media/image270.png"/><Relationship Id="rId10" Type="http://schemas.openxmlformats.org/officeDocument/2006/relationships/image" Target="../media/image257.png"/><Relationship Id="rId19" Type="http://schemas.openxmlformats.org/officeDocument/2006/relationships/customXml" Target="../ink/ink267.xml"/><Relationship Id="rId31" Type="http://schemas.openxmlformats.org/officeDocument/2006/relationships/customXml" Target="../ink/ink273.xml"/><Relationship Id="rId44" Type="http://schemas.openxmlformats.org/officeDocument/2006/relationships/image" Target="../media/image274.png"/><Relationship Id="rId4" Type="http://schemas.openxmlformats.org/officeDocument/2006/relationships/image" Target="../media/image254.png"/><Relationship Id="rId9" Type="http://schemas.openxmlformats.org/officeDocument/2006/relationships/customXml" Target="../ink/ink262.xml"/><Relationship Id="rId14" Type="http://schemas.openxmlformats.org/officeDocument/2006/relationships/image" Target="../media/image259.png"/><Relationship Id="rId22" Type="http://schemas.openxmlformats.org/officeDocument/2006/relationships/image" Target="../media/image263.png"/><Relationship Id="rId27" Type="http://schemas.openxmlformats.org/officeDocument/2006/relationships/customXml" Target="../ink/ink271.xml"/><Relationship Id="rId30" Type="http://schemas.openxmlformats.org/officeDocument/2006/relationships/image" Target="../media/image267.png"/><Relationship Id="rId35" Type="http://schemas.openxmlformats.org/officeDocument/2006/relationships/customXml" Target="../ink/ink275.xml"/><Relationship Id="rId43" Type="http://schemas.openxmlformats.org/officeDocument/2006/relationships/customXml" Target="../ink/ink279.xml"/><Relationship Id="rId8" Type="http://schemas.openxmlformats.org/officeDocument/2006/relationships/image" Target="../media/image256.png"/><Relationship Id="rId3" Type="http://schemas.openxmlformats.org/officeDocument/2006/relationships/customXml" Target="../ink/ink259.xml"/><Relationship Id="rId12" Type="http://schemas.openxmlformats.org/officeDocument/2006/relationships/image" Target="../media/image258.png"/><Relationship Id="rId17" Type="http://schemas.openxmlformats.org/officeDocument/2006/relationships/customXml" Target="../ink/ink266.xml"/><Relationship Id="rId25" Type="http://schemas.openxmlformats.org/officeDocument/2006/relationships/customXml" Target="../ink/ink270.xml"/><Relationship Id="rId33" Type="http://schemas.openxmlformats.org/officeDocument/2006/relationships/customXml" Target="../ink/ink274.xml"/><Relationship Id="rId38" Type="http://schemas.openxmlformats.org/officeDocument/2006/relationships/image" Target="../media/image271.png"/></Relationships>
</file>

<file path=ppt/slides/_rels/slide7.xml.rels><?xml version="1.0" encoding="UTF-8" standalone="yes"?>
<Relationships xmlns="http://schemas.openxmlformats.org/package/2006/relationships"><Relationship Id="rId26" Type="http://schemas.openxmlformats.org/officeDocument/2006/relationships/image" Target="../media/image286.png"/><Relationship Id="rId21" Type="http://schemas.openxmlformats.org/officeDocument/2006/relationships/customXml" Target="../ink/ink289.xml"/><Relationship Id="rId34" Type="http://schemas.openxmlformats.org/officeDocument/2006/relationships/image" Target="../media/image290.png"/><Relationship Id="rId42" Type="http://schemas.openxmlformats.org/officeDocument/2006/relationships/image" Target="../media/image294.png"/><Relationship Id="rId47" Type="http://schemas.openxmlformats.org/officeDocument/2006/relationships/customXml" Target="../ink/ink302.xml"/><Relationship Id="rId50" Type="http://schemas.openxmlformats.org/officeDocument/2006/relationships/image" Target="../media/image298.png"/><Relationship Id="rId55" Type="http://schemas.openxmlformats.org/officeDocument/2006/relationships/customXml" Target="../ink/ink306.xml"/><Relationship Id="rId63" Type="http://schemas.openxmlformats.org/officeDocument/2006/relationships/customXml" Target="../ink/ink310.xml"/><Relationship Id="rId7" Type="http://schemas.openxmlformats.org/officeDocument/2006/relationships/customXml" Target="../ink/ink282.xml"/><Relationship Id="rId2" Type="http://schemas.openxmlformats.org/officeDocument/2006/relationships/notesSlide" Target="../notesSlides/notesSlide7.xml"/><Relationship Id="rId16" Type="http://schemas.openxmlformats.org/officeDocument/2006/relationships/image" Target="../media/image281.png"/><Relationship Id="rId29" Type="http://schemas.openxmlformats.org/officeDocument/2006/relationships/customXml" Target="../ink/ink293.xml"/><Relationship Id="rId11" Type="http://schemas.openxmlformats.org/officeDocument/2006/relationships/customXml" Target="../ink/ink284.xml"/><Relationship Id="rId24" Type="http://schemas.openxmlformats.org/officeDocument/2006/relationships/image" Target="../media/image285.png"/><Relationship Id="rId32" Type="http://schemas.openxmlformats.org/officeDocument/2006/relationships/image" Target="../media/image289.png"/><Relationship Id="rId37" Type="http://schemas.openxmlformats.org/officeDocument/2006/relationships/customXml" Target="../ink/ink297.xml"/><Relationship Id="rId40" Type="http://schemas.openxmlformats.org/officeDocument/2006/relationships/image" Target="../media/image293.png"/><Relationship Id="rId45" Type="http://schemas.openxmlformats.org/officeDocument/2006/relationships/customXml" Target="../ink/ink301.xml"/><Relationship Id="rId53" Type="http://schemas.openxmlformats.org/officeDocument/2006/relationships/customXml" Target="../ink/ink305.xml"/><Relationship Id="rId58" Type="http://schemas.openxmlformats.org/officeDocument/2006/relationships/image" Target="../media/image302.png"/><Relationship Id="rId66" Type="http://schemas.openxmlformats.org/officeDocument/2006/relationships/image" Target="../media/image305.png"/><Relationship Id="rId5" Type="http://schemas.openxmlformats.org/officeDocument/2006/relationships/customXml" Target="../ink/ink281.xml"/><Relationship Id="rId61" Type="http://schemas.openxmlformats.org/officeDocument/2006/relationships/customXml" Target="../ink/ink309.xml"/><Relationship Id="rId19" Type="http://schemas.openxmlformats.org/officeDocument/2006/relationships/customXml" Target="../ink/ink288.xml"/><Relationship Id="rId14" Type="http://schemas.openxmlformats.org/officeDocument/2006/relationships/image" Target="../media/image280.png"/><Relationship Id="rId22" Type="http://schemas.openxmlformats.org/officeDocument/2006/relationships/image" Target="../media/image284.png"/><Relationship Id="rId27" Type="http://schemas.openxmlformats.org/officeDocument/2006/relationships/customXml" Target="../ink/ink292.xml"/><Relationship Id="rId30" Type="http://schemas.openxmlformats.org/officeDocument/2006/relationships/image" Target="../media/image288.png"/><Relationship Id="rId35" Type="http://schemas.openxmlformats.org/officeDocument/2006/relationships/customXml" Target="../ink/ink296.xml"/><Relationship Id="rId43" Type="http://schemas.openxmlformats.org/officeDocument/2006/relationships/customXml" Target="../ink/ink300.xml"/><Relationship Id="rId48" Type="http://schemas.openxmlformats.org/officeDocument/2006/relationships/image" Target="../media/image297.png"/><Relationship Id="rId56" Type="http://schemas.openxmlformats.org/officeDocument/2006/relationships/image" Target="../media/image301.png"/><Relationship Id="rId64" Type="http://schemas.openxmlformats.org/officeDocument/2006/relationships/image" Target="../media/image304.png"/><Relationship Id="rId8" Type="http://schemas.openxmlformats.org/officeDocument/2006/relationships/image" Target="../media/image277.png"/><Relationship Id="rId51" Type="http://schemas.openxmlformats.org/officeDocument/2006/relationships/customXml" Target="../ink/ink304.xml"/><Relationship Id="rId3" Type="http://schemas.openxmlformats.org/officeDocument/2006/relationships/customXml" Target="../ink/ink280.xml"/><Relationship Id="rId12" Type="http://schemas.openxmlformats.org/officeDocument/2006/relationships/image" Target="../media/image279.png"/><Relationship Id="rId17" Type="http://schemas.openxmlformats.org/officeDocument/2006/relationships/customXml" Target="../ink/ink287.xml"/><Relationship Id="rId25" Type="http://schemas.openxmlformats.org/officeDocument/2006/relationships/customXml" Target="../ink/ink291.xml"/><Relationship Id="rId33" Type="http://schemas.openxmlformats.org/officeDocument/2006/relationships/customXml" Target="../ink/ink295.xml"/><Relationship Id="rId38" Type="http://schemas.openxmlformats.org/officeDocument/2006/relationships/image" Target="../media/image292.png"/><Relationship Id="rId46" Type="http://schemas.openxmlformats.org/officeDocument/2006/relationships/image" Target="../media/image296.png"/><Relationship Id="rId59" Type="http://schemas.openxmlformats.org/officeDocument/2006/relationships/customXml" Target="../ink/ink308.xml"/><Relationship Id="rId20" Type="http://schemas.openxmlformats.org/officeDocument/2006/relationships/image" Target="../media/image283.png"/><Relationship Id="rId41" Type="http://schemas.openxmlformats.org/officeDocument/2006/relationships/customXml" Target="../ink/ink299.xml"/><Relationship Id="rId54" Type="http://schemas.openxmlformats.org/officeDocument/2006/relationships/image" Target="../media/image300.png"/><Relationship Id="rId62" Type="http://schemas.openxmlformats.org/officeDocument/2006/relationships/image" Target="../media/image30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6.png"/><Relationship Id="rId15" Type="http://schemas.openxmlformats.org/officeDocument/2006/relationships/customXml" Target="../ink/ink286.xml"/><Relationship Id="rId23" Type="http://schemas.openxmlformats.org/officeDocument/2006/relationships/customXml" Target="../ink/ink290.xml"/><Relationship Id="rId28" Type="http://schemas.openxmlformats.org/officeDocument/2006/relationships/image" Target="../media/image287.png"/><Relationship Id="rId36" Type="http://schemas.openxmlformats.org/officeDocument/2006/relationships/image" Target="../media/image291.png"/><Relationship Id="rId49" Type="http://schemas.openxmlformats.org/officeDocument/2006/relationships/customXml" Target="../ink/ink303.xml"/><Relationship Id="rId57" Type="http://schemas.openxmlformats.org/officeDocument/2006/relationships/customXml" Target="../ink/ink307.xml"/><Relationship Id="rId10" Type="http://schemas.openxmlformats.org/officeDocument/2006/relationships/image" Target="../media/image278.png"/><Relationship Id="rId31" Type="http://schemas.openxmlformats.org/officeDocument/2006/relationships/customXml" Target="../ink/ink294.xml"/><Relationship Id="rId44" Type="http://schemas.openxmlformats.org/officeDocument/2006/relationships/image" Target="../media/image295.png"/><Relationship Id="rId52" Type="http://schemas.openxmlformats.org/officeDocument/2006/relationships/image" Target="../media/image299.png"/><Relationship Id="rId60" Type="http://schemas.openxmlformats.org/officeDocument/2006/relationships/image" Target="../media/image206.png"/><Relationship Id="rId65" Type="http://schemas.openxmlformats.org/officeDocument/2006/relationships/customXml" Target="../ink/ink311.xml"/><Relationship Id="rId4" Type="http://schemas.openxmlformats.org/officeDocument/2006/relationships/image" Target="../media/image275.png"/><Relationship Id="rId9" Type="http://schemas.openxmlformats.org/officeDocument/2006/relationships/customXml" Target="../ink/ink283.xml"/><Relationship Id="rId13" Type="http://schemas.openxmlformats.org/officeDocument/2006/relationships/customXml" Target="../ink/ink285.xml"/><Relationship Id="rId18" Type="http://schemas.openxmlformats.org/officeDocument/2006/relationships/image" Target="../media/image282.png"/><Relationship Id="rId39" Type="http://schemas.openxmlformats.org/officeDocument/2006/relationships/customXml" Target="../ink/ink29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Content Placeholder 2">
            <a:extLst>
              <a:ext uri="{FF2B5EF4-FFF2-40B4-BE49-F238E27FC236}">
                <a16:creationId xmlns:a16="http://schemas.microsoft.com/office/drawing/2014/main" id="{8F027ACB-9255-4233-8D67-D8BFB3F86A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188" y="981075"/>
            <a:ext cx="7847012" cy="5114925"/>
          </a:xfrm>
        </p:spPr>
        <p:txBody>
          <a:bodyPr/>
          <a:lstStyle/>
          <a:p>
            <a:pPr algn="ctr">
              <a:buFontTx/>
              <a:buNone/>
              <a:defRPr/>
            </a:pPr>
            <a:r>
              <a:rPr lang="en-GB" sz="4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pitchFamily="34" charset="-128"/>
              </a:rPr>
              <a:t>Computer Systems</a:t>
            </a:r>
          </a:p>
          <a:p>
            <a:pPr algn="ctr">
              <a:buFontTx/>
              <a:buNone/>
              <a:defRPr/>
            </a:pPr>
            <a:r>
              <a:rPr lang="en-GB" sz="4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pitchFamily="34" charset="-128"/>
              </a:rPr>
              <a:t> </a:t>
            </a:r>
            <a:r>
              <a:rPr lang="en-GB" sz="44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pitchFamily="34" charset="-128"/>
              </a:rPr>
              <a:t>Powerpoint</a:t>
            </a:r>
            <a:r>
              <a:rPr lang="en-GB" sz="4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pitchFamily="34" charset="-128"/>
              </a:rPr>
              <a:t> ‘Whiteboard’</a:t>
            </a:r>
            <a:endParaRPr lang="en-GB" sz="1400" b="1" dirty="0">
              <a:ea typeface="ＭＳ Ｐゴシック" pitchFamily="34" charset="-128"/>
            </a:endParaRPr>
          </a:p>
          <a:p>
            <a:pPr>
              <a:defRPr/>
            </a:pPr>
            <a:endParaRPr lang="en-GB" sz="1400" b="1" dirty="0">
              <a:ea typeface="ＭＳ Ｐゴシック" pitchFamily="34" charset="-128"/>
            </a:endParaRPr>
          </a:p>
          <a:p>
            <a:pPr>
              <a:defRPr/>
            </a:pPr>
            <a:endParaRPr lang="en-GB" sz="1400" b="1" dirty="0">
              <a:ea typeface="ＭＳ Ｐゴシック" pitchFamily="34" charset="-128"/>
            </a:endParaRPr>
          </a:p>
          <a:p>
            <a:pPr>
              <a:defRPr/>
            </a:pPr>
            <a:endParaRPr lang="en-GB" sz="1400" b="1" dirty="0">
              <a:ea typeface="ＭＳ Ｐゴシック" pitchFamily="34" charset="-128"/>
            </a:endParaRPr>
          </a:p>
          <a:p>
            <a:pPr>
              <a:defRPr/>
            </a:pPr>
            <a:endParaRPr lang="en-GB" sz="1400" b="1" dirty="0">
              <a:ea typeface="ＭＳ Ｐゴシック" pitchFamily="34" charset="-128"/>
            </a:endParaRPr>
          </a:p>
          <a:p>
            <a:pPr>
              <a:defRPr/>
            </a:pPr>
            <a:endParaRPr lang="en-GB" sz="1400" b="1" dirty="0">
              <a:ea typeface="ＭＳ Ｐゴシック" pitchFamily="34" charset="-128"/>
            </a:endParaRPr>
          </a:p>
          <a:p>
            <a:pPr algn="ctr">
              <a:buFontTx/>
              <a:buNone/>
              <a:defRPr/>
            </a:pPr>
            <a:r>
              <a:rPr lang="en-GB" sz="4000" b="1" dirty="0">
                <a:ea typeface="ＭＳ Ｐゴシック" pitchFamily="34" charset="-128"/>
              </a:rPr>
              <a:t>Gareth Jones</a:t>
            </a:r>
          </a:p>
          <a:p>
            <a:pPr algn="ctr">
              <a:buFontTx/>
              <a:buNone/>
              <a:defRPr/>
            </a:pPr>
            <a:r>
              <a:rPr lang="en-GB" b="1" dirty="0">
                <a:ea typeface="ＭＳ Ｐゴシック" pitchFamily="34" charset="-128"/>
              </a:rPr>
              <a:t>SOAC – Swansea Campus</a:t>
            </a:r>
          </a:p>
          <a:p>
            <a:pPr>
              <a:defRPr/>
            </a:pPr>
            <a:endParaRPr lang="en-GB" sz="1400" dirty="0">
              <a:ea typeface="ＭＳ Ｐゴシック" pitchFamily="34" charset="-128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A7FCA4CD-8BF1-4FB9-A370-D89B7E317187}"/>
                  </a:ext>
                </a:extLst>
              </p14:cNvPr>
              <p14:cNvContentPartPr/>
              <p14:nvPr/>
            </p14:nvContentPartPr>
            <p14:xfrm>
              <a:off x="487634" y="153208"/>
              <a:ext cx="2686320" cy="375120"/>
            </p14:xfrm>
          </p:contentPart>
        </mc:Choice>
        <mc:Fallback xmlns=""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A7FCA4CD-8BF1-4FB9-A370-D89B7E317187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78634" y="144208"/>
                <a:ext cx="2703960" cy="392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CE141452-F57C-4363-9EAF-F07713ACAAD1}"/>
                  </a:ext>
                </a:extLst>
              </p14:cNvPr>
              <p14:cNvContentPartPr/>
              <p14:nvPr/>
            </p14:nvContentPartPr>
            <p14:xfrm>
              <a:off x="426434" y="959248"/>
              <a:ext cx="7560" cy="17712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CE141452-F57C-4363-9EAF-F07713ACAAD1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17434" y="950248"/>
                <a:ext cx="25200" cy="194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34C39C02-D184-4D55-8866-778B5E558C1B}"/>
                  </a:ext>
                </a:extLst>
              </p14:cNvPr>
              <p14:cNvContentPartPr/>
              <p14:nvPr/>
            </p14:nvContentPartPr>
            <p14:xfrm>
              <a:off x="334634" y="1264888"/>
              <a:ext cx="159120" cy="198720"/>
            </p14:xfrm>
          </p:contentPart>
        </mc:Choice>
        <mc:Fallback xmlns=""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34C39C02-D184-4D55-8866-778B5E558C1B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325634" y="1255888"/>
                <a:ext cx="176760" cy="216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1A58CC20-BFC7-432F-8CA4-383515C1D873}"/>
                  </a:ext>
                </a:extLst>
              </p14:cNvPr>
              <p14:cNvContentPartPr/>
              <p14:nvPr/>
            </p14:nvContentPartPr>
            <p14:xfrm>
              <a:off x="374234" y="1585648"/>
              <a:ext cx="125280" cy="220320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1A58CC20-BFC7-432F-8CA4-383515C1D873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365234" y="1576648"/>
                <a:ext cx="142920" cy="237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835C37C9-C144-4294-BF9F-C31C20F30CD9}"/>
                  </a:ext>
                </a:extLst>
              </p14:cNvPr>
              <p14:cNvContentPartPr/>
              <p14:nvPr/>
            </p14:nvContentPartPr>
            <p14:xfrm>
              <a:off x="353354" y="1995328"/>
              <a:ext cx="203760" cy="226440"/>
            </p14:xfrm>
          </p:contentPart>
        </mc:Choice>
        <mc:Fallback xmlns=""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835C37C9-C144-4294-BF9F-C31C20F30CD9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344354" y="1986328"/>
                <a:ext cx="221400" cy="244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B8591A29-87B2-4127-850B-655C72A2D57E}"/>
                  </a:ext>
                </a:extLst>
              </p14:cNvPr>
              <p14:cNvContentPartPr/>
              <p14:nvPr/>
            </p14:nvContentPartPr>
            <p14:xfrm>
              <a:off x="324194" y="2629648"/>
              <a:ext cx="160920" cy="24192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B8591A29-87B2-4127-850B-655C72A2D57E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315194" y="2620648"/>
                <a:ext cx="178560" cy="259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31" name="Ink 30">
                <a:extLst>
                  <a:ext uri="{FF2B5EF4-FFF2-40B4-BE49-F238E27FC236}">
                    <a16:creationId xmlns:a16="http://schemas.microsoft.com/office/drawing/2014/main" id="{51462EB3-D474-49B5-9EC3-C7D24F18DF5F}"/>
                  </a:ext>
                </a:extLst>
              </p14:cNvPr>
              <p14:cNvContentPartPr/>
              <p14:nvPr/>
            </p14:nvContentPartPr>
            <p14:xfrm>
              <a:off x="394394" y="3001888"/>
              <a:ext cx="125280" cy="205200"/>
            </p14:xfrm>
          </p:contentPart>
        </mc:Choice>
        <mc:Fallback xmlns="">
          <p:pic>
            <p:nvPicPr>
              <p:cNvPr id="31" name="Ink 30">
                <a:extLst>
                  <a:ext uri="{FF2B5EF4-FFF2-40B4-BE49-F238E27FC236}">
                    <a16:creationId xmlns:a16="http://schemas.microsoft.com/office/drawing/2014/main" id="{51462EB3-D474-49B5-9EC3-C7D24F18DF5F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385394" y="2992888"/>
                <a:ext cx="142920" cy="222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32" name="Ink 31">
                <a:extLst>
                  <a:ext uri="{FF2B5EF4-FFF2-40B4-BE49-F238E27FC236}">
                    <a16:creationId xmlns:a16="http://schemas.microsoft.com/office/drawing/2014/main" id="{1127912D-18E4-480C-8DB4-5DC730227A85}"/>
                  </a:ext>
                </a:extLst>
              </p14:cNvPr>
              <p14:cNvContentPartPr/>
              <p14:nvPr/>
            </p14:nvContentPartPr>
            <p14:xfrm>
              <a:off x="320594" y="2318608"/>
              <a:ext cx="187200" cy="196200"/>
            </p14:xfrm>
          </p:contentPart>
        </mc:Choice>
        <mc:Fallback xmlns="">
          <p:pic>
            <p:nvPicPr>
              <p:cNvPr id="32" name="Ink 31">
                <a:extLst>
                  <a:ext uri="{FF2B5EF4-FFF2-40B4-BE49-F238E27FC236}">
                    <a16:creationId xmlns:a16="http://schemas.microsoft.com/office/drawing/2014/main" id="{1127912D-18E4-480C-8DB4-5DC730227A85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311594" y="2309608"/>
                <a:ext cx="204840" cy="213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FA115A47-353D-4077-A39E-889DD4797AAE}"/>
                  </a:ext>
                </a:extLst>
              </p14:cNvPr>
              <p14:cNvContentPartPr/>
              <p14:nvPr/>
            </p14:nvContentPartPr>
            <p14:xfrm>
              <a:off x="351194" y="3342448"/>
              <a:ext cx="164880" cy="222120"/>
            </p14:xfrm>
          </p:contentPart>
        </mc:Choice>
        <mc:Fallback xmlns=""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FA115A47-353D-4077-A39E-889DD4797AAE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342194" y="3333448"/>
                <a:ext cx="182520" cy="239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AEA7FD69-0B0D-4CC9-A981-C5D565E87CBF}"/>
                  </a:ext>
                </a:extLst>
              </p14:cNvPr>
              <p14:cNvContentPartPr/>
              <p14:nvPr/>
            </p14:nvContentPartPr>
            <p14:xfrm>
              <a:off x="329954" y="3725488"/>
              <a:ext cx="133920" cy="259560"/>
            </p14:xfrm>
          </p:contentPart>
        </mc:Choice>
        <mc:Fallback xmlns=""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AEA7FD69-0B0D-4CC9-A981-C5D565E87CBF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320954" y="3716488"/>
                <a:ext cx="151560" cy="277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35" name="Ink 34">
                <a:extLst>
                  <a:ext uri="{FF2B5EF4-FFF2-40B4-BE49-F238E27FC236}">
                    <a16:creationId xmlns:a16="http://schemas.microsoft.com/office/drawing/2014/main" id="{DB771F53-1E52-4C21-A7FB-BA69CF6409BD}"/>
                  </a:ext>
                </a:extLst>
              </p14:cNvPr>
              <p14:cNvContentPartPr/>
              <p14:nvPr/>
            </p14:nvContentPartPr>
            <p14:xfrm>
              <a:off x="333194" y="670888"/>
              <a:ext cx="189720" cy="190800"/>
            </p14:xfrm>
          </p:contentPart>
        </mc:Choice>
        <mc:Fallback xmlns="">
          <p:pic>
            <p:nvPicPr>
              <p:cNvPr id="35" name="Ink 34">
                <a:extLst>
                  <a:ext uri="{FF2B5EF4-FFF2-40B4-BE49-F238E27FC236}">
                    <a16:creationId xmlns:a16="http://schemas.microsoft.com/office/drawing/2014/main" id="{DB771F53-1E52-4C21-A7FB-BA69CF6409BD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324194" y="661888"/>
                <a:ext cx="207360" cy="208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38" name="Ink 37">
                <a:extLst>
                  <a:ext uri="{FF2B5EF4-FFF2-40B4-BE49-F238E27FC236}">
                    <a16:creationId xmlns:a16="http://schemas.microsoft.com/office/drawing/2014/main" id="{44A7B835-88D3-480E-98B6-634C5623B457}"/>
                  </a:ext>
                </a:extLst>
              </p14:cNvPr>
              <p14:cNvContentPartPr/>
              <p14:nvPr/>
            </p14:nvContentPartPr>
            <p14:xfrm>
              <a:off x="93074" y="701848"/>
              <a:ext cx="183600" cy="164160"/>
            </p14:xfrm>
          </p:contentPart>
        </mc:Choice>
        <mc:Fallback xmlns="">
          <p:pic>
            <p:nvPicPr>
              <p:cNvPr id="38" name="Ink 37">
                <a:extLst>
                  <a:ext uri="{FF2B5EF4-FFF2-40B4-BE49-F238E27FC236}">
                    <a16:creationId xmlns:a16="http://schemas.microsoft.com/office/drawing/2014/main" id="{44A7B835-88D3-480E-98B6-634C5623B457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84074" y="692848"/>
                <a:ext cx="201240" cy="181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39" name="Ink 38">
                <a:extLst>
                  <a:ext uri="{FF2B5EF4-FFF2-40B4-BE49-F238E27FC236}">
                    <a16:creationId xmlns:a16="http://schemas.microsoft.com/office/drawing/2014/main" id="{DBFF39FE-D676-41CD-A1A2-2EB19EDD2C1B}"/>
                  </a:ext>
                </a:extLst>
              </p14:cNvPr>
              <p14:cNvContentPartPr/>
              <p14:nvPr/>
            </p14:nvContentPartPr>
            <p14:xfrm>
              <a:off x="132314" y="1016848"/>
              <a:ext cx="119520" cy="131760"/>
            </p14:xfrm>
          </p:contentPart>
        </mc:Choice>
        <mc:Fallback xmlns="">
          <p:pic>
            <p:nvPicPr>
              <p:cNvPr id="39" name="Ink 38">
                <a:extLst>
                  <a:ext uri="{FF2B5EF4-FFF2-40B4-BE49-F238E27FC236}">
                    <a16:creationId xmlns:a16="http://schemas.microsoft.com/office/drawing/2014/main" id="{DBFF39FE-D676-41CD-A1A2-2EB19EDD2C1B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123314" y="1007848"/>
                <a:ext cx="137160" cy="149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40" name="Ink 39">
                <a:extLst>
                  <a:ext uri="{FF2B5EF4-FFF2-40B4-BE49-F238E27FC236}">
                    <a16:creationId xmlns:a16="http://schemas.microsoft.com/office/drawing/2014/main" id="{CE7992DE-C80A-4322-92B6-64CAA2C95564}"/>
                  </a:ext>
                </a:extLst>
              </p14:cNvPr>
              <p14:cNvContentPartPr/>
              <p14:nvPr/>
            </p14:nvContentPartPr>
            <p14:xfrm>
              <a:off x="104234" y="1305928"/>
              <a:ext cx="131040" cy="165960"/>
            </p14:xfrm>
          </p:contentPart>
        </mc:Choice>
        <mc:Fallback xmlns="">
          <p:pic>
            <p:nvPicPr>
              <p:cNvPr id="40" name="Ink 39">
                <a:extLst>
                  <a:ext uri="{FF2B5EF4-FFF2-40B4-BE49-F238E27FC236}">
                    <a16:creationId xmlns:a16="http://schemas.microsoft.com/office/drawing/2014/main" id="{CE7992DE-C80A-4322-92B6-64CAA2C95564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95234" y="1296928"/>
                <a:ext cx="148680" cy="183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41" name="Ink 40">
                <a:extLst>
                  <a:ext uri="{FF2B5EF4-FFF2-40B4-BE49-F238E27FC236}">
                    <a16:creationId xmlns:a16="http://schemas.microsoft.com/office/drawing/2014/main" id="{C4B9427B-5640-425A-9AC1-B260033B2F3B}"/>
                  </a:ext>
                </a:extLst>
              </p14:cNvPr>
              <p14:cNvContentPartPr/>
              <p14:nvPr/>
            </p14:nvContentPartPr>
            <p14:xfrm>
              <a:off x="103154" y="3756808"/>
              <a:ext cx="153000" cy="204840"/>
            </p14:xfrm>
          </p:contentPart>
        </mc:Choice>
        <mc:Fallback xmlns="">
          <p:pic>
            <p:nvPicPr>
              <p:cNvPr id="41" name="Ink 40">
                <a:extLst>
                  <a:ext uri="{FF2B5EF4-FFF2-40B4-BE49-F238E27FC236}">
                    <a16:creationId xmlns:a16="http://schemas.microsoft.com/office/drawing/2014/main" id="{C4B9427B-5640-425A-9AC1-B260033B2F3B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94154" y="3747808"/>
                <a:ext cx="170640" cy="222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42" name="Ink 41">
                <a:extLst>
                  <a:ext uri="{FF2B5EF4-FFF2-40B4-BE49-F238E27FC236}">
                    <a16:creationId xmlns:a16="http://schemas.microsoft.com/office/drawing/2014/main" id="{D22F6673-27F9-49A9-941F-E7092CF11FED}"/>
                  </a:ext>
                </a:extLst>
              </p14:cNvPr>
              <p14:cNvContentPartPr/>
              <p14:nvPr/>
            </p14:nvContentPartPr>
            <p14:xfrm>
              <a:off x="175154" y="4162888"/>
              <a:ext cx="19440" cy="161640"/>
            </p14:xfrm>
          </p:contentPart>
        </mc:Choice>
        <mc:Fallback xmlns="">
          <p:pic>
            <p:nvPicPr>
              <p:cNvPr id="42" name="Ink 41">
                <a:extLst>
                  <a:ext uri="{FF2B5EF4-FFF2-40B4-BE49-F238E27FC236}">
                    <a16:creationId xmlns:a16="http://schemas.microsoft.com/office/drawing/2014/main" id="{D22F6673-27F9-49A9-941F-E7092CF11FED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166154" y="4153888"/>
                <a:ext cx="37080" cy="179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43" name="Ink 42">
                <a:extLst>
                  <a:ext uri="{FF2B5EF4-FFF2-40B4-BE49-F238E27FC236}">
                    <a16:creationId xmlns:a16="http://schemas.microsoft.com/office/drawing/2014/main" id="{7F33526F-6787-42BC-A728-14A2AE13BE09}"/>
                  </a:ext>
                </a:extLst>
              </p14:cNvPr>
              <p14:cNvContentPartPr/>
              <p14:nvPr/>
            </p14:nvContentPartPr>
            <p14:xfrm>
              <a:off x="385394" y="4161808"/>
              <a:ext cx="168120" cy="147960"/>
            </p14:xfrm>
          </p:contentPart>
        </mc:Choice>
        <mc:Fallback xmlns="">
          <p:pic>
            <p:nvPicPr>
              <p:cNvPr id="43" name="Ink 42">
                <a:extLst>
                  <a:ext uri="{FF2B5EF4-FFF2-40B4-BE49-F238E27FC236}">
                    <a16:creationId xmlns:a16="http://schemas.microsoft.com/office/drawing/2014/main" id="{7F33526F-6787-42BC-A728-14A2AE13BE09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376394" y="4152808"/>
                <a:ext cx="185760" cy="165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D0C82B1C-0A24-4926-83A0-77FD6F463601}"/>
                  </a:ext>
                </a:extLst>
              </p14:cNvPr>
              <p14:cNvContentPartPr/>
              <p14:nvPr/>
            </p14:nvContentPartPr>
            <p14:xfrm>
              <a:off x="194954" y="4447288"/>
              <a:ext cx="7200" cy="122040"/>
            </p14:xfrm>
          </p:contentPart>
        </mc:Choice>
        <mc:Fallback xmlns=""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D0C82B1C-0A24-4926-83A0-77FD6F463601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185954" y="4438288"/>
                <a:ext cx="24840" cy="139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9">
            <p14:nvContentPartPr>
              <p14:cNvPr id="45" name="Ink 44">
                <a:extLst>
                  <a:ext uri="{FF2B5EF4-FFF2-40B4-BE49-F238E27FC236}">
                    <a16:creationId xmlns:a16="http://schemas.microsoft.com/office/drawing/2014/main" id="{08FD94D1-C52E-437B-8D29-1E427229E300}"/>
                  </a:ext>
                </a:extLst>
              </p14:cNvPr>
              <p14:cNvContentPartPr/>
              <p14:nvPr/>
            </p14:nvContentPartPr>
            <p14:xfrm>
              <a:off x="467114" y="4425328"/>
              <a:ext cx="28440" cy="147240"/>
            </p14:xfrm>
          </p:contentPart>
        </mc:Choice>
        <mc:Fallback xmlns="">
          <p:pic>
            <p:nvPicPr>
              <p:cNvPr id="45" name="Ink 44">
                <a:extLst>
                  <a:ext uri="{FF2B5EF4-FFF2-40B4-BE49-F238E27FC236}">
                    <a16:creationId xmlns:a16="http://schemas.microsoft.com/office/drawing/2014/main" id="{08FD94D1-C52E-437B-8D29-1E427229E300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458114" y="4416328"/>
                <a:ext cx="46080" cy="164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1">
            <p14:nvContentPartPr>
              <p14:cNvPr id="46" name="Ink 45">
                <a:extLst>
                  <a:ext uri="{FF2B5EF4-FFF2-40B4-BE49-F238E27FC236}">
                    <a16:creationId xmlns:a16="http://schemas.microsoft.com/office/drawing/2014/main" id="{CD768030-688D-4EB8-84A2-7007969EFC1C}"/>
                  </a:ext>
                </a:extLst>
              </p14:cNvPr>
              <p14:cNvContentPartPr/>
              <p14:nvPr/>
            </p14:nvContentPartPr>
            <p14:xfrm>
              <a:off x="355874" y="4665088"/>
              <a:ext cx="4320" cy="46080"/>
            </p14:xfrm>
          </p:contentPart>
        </mc:Choice>
        <mc:Fallback xmlns="">
          <p:pic>
            <p:nvPicPr>
              <p:cNvPr id="46" name="Ink 45">
                <a:extLst>
                  <a:ext uri="{FF2B5EF4-FFF2-40B4-BE49-F238E27FC236}">
                    <a16:creationId xmlns:a16="http://schemas.microsoft.com/office/drawing/2014/main" id="{CD768030-688D-4EB8-84A2-7007969EFC1C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346874" y="4656088"/>
                <a:ext cx="21960" cy="63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3">
            <p14:nvContentPartPr>
              <p14:cNvPr id="47" name="Ink 46">
                <a:extLst>
                  <a:ext uri="{FF2B5EF4-FFF2-40B4-BE49-F238E27FC236}">
                    <a16:creationId xmlns:a16="http://schemas.microsoft.com/office/drawing/2014/main" id="{DF3033DE-41D0-4DBF-9EF0-121AF3F0ECB3}"/>
                  </a:ext>
                </a:extLst>
              </p14:cNvPr>
              <p14:cNvContentPartPr/>
              <p14:nvPr/>
            </p14:nvContentPartPr>
            <p14:xfrm>
              <a:off x="365594" y="4814128"/>
              <a:ext cx="7200" cy="11520"/>
            </p14:xfrm>
          </p:contentPart>
        </mc:Choice>
        <mc:Fallback xmlns="">
          <p:pic>
            <p:nvPicPr>
              <p:cNvPr id="47" name="Ink 46">
                <a:extLst>
                  <a:ext uri="{FF2B5EF4-FFF2-40B4-BE49-F238E27FC236}">
                    <a16:creationId xmlns:a16="http://schemas.microsoft.com/office/drawing/2014/main" id="{DF3033DE-41D0-4DBF-9EF0-121AF3F0ECB3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356594" y="4805128"/>
                <a:ext cx="24840" cy="29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5">
            <p14:nvContentPartPr>
              <p14:cNvPr id="48" name="Ink 47">
                <a:extLst>
                  <a:ext uri="{FF2B5EF4-FFF2-40B4-BE49-F238E27FC236}">
                    <a16:creationId xmlns:a16="http://schemas.microsoft.com/office/drawing/2014/main" id="{1E9DA34F-5354-408C-AB30-A3359B3C152F}"/>
                  </a:ext>
                </a:extLst>
              </p14:cNvPr>
              <p14:cNvContentPartPr/>
              <p14:nvPr/>
            </p14:nvContentPartPr>
            <p14:xfrm>
              <a:off x="366674" y="4913848"/>
              <a:ext cx="360" cy="6840"/>
            </p14:xfrm>
          </p:contentPart>
        </mc:Choice>
        <mc:Fallback xmlns="">
          <p:pic>
            <p:nvPicPr>
              <p:cNvPr id="48" name="Ink 47">
                <a:extLst>
                  <a:ext uri="{FF2B5EF4-FFF2-40B4-BE49-F238E27FC236}">
                    <a16:creationId xmlns:a16="http://schemas.microsoft.com/office/drawing/2014/main" id="{1E9DA34F-5354-408C-AB30-A3359B3C152F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357674" y="4904848"/>
                <a:ext cx="18000" cy="24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7">
            <p14:nvContentPartPr>
              <p14:cNvPr id="49" name="Ink 48">
                <a:extLst>
                  <a:ext uri="{FF2B5EF4-FFF2-40B4-BE49-F238E27FC236}">
                    <a16:creationId xmlns:a16="http://schemas.microsoft.com/office/drawing/2014/main" id="{CF4A116E-8EEF-40B0-BAA3-97B04C5FE4AF}"/>
                  </a:ext>
                </a:extLst>
              </p14:cNvPr>
              <p14:cNvContentPartPr/>
              <p14:nvPr/>
            </p14:nvContentPartPr>
            <p14:xfrm>
              <a:off x="367394" y="5013208"/>
              <a:ext cx="360" cy="360"/>
            </p14:xfrm>
          </p:contentPart>
        </mc:Choice>
        <mc:Fallback xmlns="">
          <p:pic>
            <p:nvPicPr>
              <p:cNvPr id="49" name="Ink 48">
                <a:extLst>
                  <a:ext uri="{FF2B5EF4-FFF2-40B4-BE49-F238E27FC236}">
                    <a16:creationId xmlns:a16="http://schemas.microsoft.com/office/drawing/2014/main" id="{CF4A116E-8EEF-40B0-BAA3-97B04C5FE4AF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358394" y="5004208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9">
            <p14:nvContentPartPr>
              <p14:cNvPr id="54" name="Ink 53">
                <a:extLst>
                  <a:ext uri="{FF2B5EF4-FFF2-40B4-BE49-F238E27FC236}">
                    <a16:creationId xmlns:a16="http://schemas.microsoft.com/office/drawing/2014/main" id="{3F9393A7-D447-4B0C-A5A0-DCF581BBBBDD}"/>
                  </a:ext>
                </a:extLst>
              </p14:cNvPr>
              <p14:cNvContentPartPr/>
              <p14:nvPr/>
            </p14:nvContentPartPr>
            <p14:xfrm>
              <a:off x="350474" y="5699368"/>
              <a:ext cx="11880" cy="107280"/>
            </p14:xfrm>
          </p:contentPart>
        </mc:Choice>
        <mc:Fallback xmlns="">
          <p:pic>
            <p:nvPicPr>
              <p:cNvPr id="54" name="Ink 53">
                <a:extLst>
                  <a:ext uri="{FF2B5EF4-FFF2-40B4-BE49-F238E27FC236}">
                    <a16:creationId xmlns:a16="http://schemas.microsoft.com/office/drawing/2014/main" id="{3F9393A7-D447-4B0C-A5A0-DCF581BBBBDD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341474" y="5690368"/>
                <a:ext cx="29520" cy="124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1">
            <p14:nvContentPartPr>
              <p14:cNvPr id="55" name="Ink 54">
                <a:extLst>
                  <a:ext uri="{FF2B5EF4-FFF2-40B4-BE49-F238E27FC236}">
                    <a16:creationId xmlns:a16="http://schemas.microsoft.com/office/drawing/2014/main" id="{38DB7135-8A96-4E0B-9663-CCFEAC722FD6}"/>
                  </a:ext>
                </a:extLst>
              </p14:cNvPr>
              <p14:cNvContentPartPr/>
              <p14:nvPr/>
            </p14:nvContentPartPr>
            <p14:xfrm>
              <a:off x="346154" y="5407408"/>
              <a:ext cx="16920" cy="154440"/>
            </p14:xfrm>
          </p:contentPart>
        </mc:Choice>
        <mc:Fallback xmlns="">
          <p:pic>
            <p:nvPicPr>
              <p:cNvPr id="55" name="Ink 54">
                <a:extLst>
                  <a:ext uri="{FF2B5EF4-FFF2-40B4-BE49-F238E27FC236}">
                    <a16:creationId xmlns:a16="http://schemas.microsoft.com/office/drawing/2014/main" id="{38DB7135-8A96-4E0B-9663-CCFEAC722FD6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337154" y="5398408"/>
                <a:ext cx="34560" cy="172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3">
            <p14:nvContentPartPr>
              <p14:cNvPr id="56" name="Ink 55">
                <a:extLst>
                  <a:ext uri="{FF2B5EF4-FFF2-40B4-BE49-F238E27FC236}">
                    <a16:creationId xmlns:a16="http://schemas.microsoft.com/office/drawing/2014/main" id="{1445490C-DB16-4666-AD74-920488935334}"/>
                  </a:ext>
                </a:extLst>
              </p14:cNvPr>
              <p14:cNvContentPartPr/>
              <p14:nvPr/>
            </p14:nvContentPartPr>
            <p14:xfrm>
              <a:off x="170474" y="5134168"/>
              <a:ext cx="370440" cy="162720"/>
            </p14:xfrm>
          </p:contentPart>
        </mc:Choice>
        <mc:Fallback xmlns="">
          <p:pic>
            <p:nvPicPr>
              <p:cNvPr id="56" name="Ink 55">
                <a:extLst>
                  <a:ext uri="{FF2B5EF4-FFF2-40B4-BE49-F238E27FC236}">
                    <a16:creationId xmlns:a16="http://schemas.microsoft.com/office/drawing/2014/main" id="{1445490C-DB16-4666-AD74-920488935334}"/>
                  </a:ext>
                </a:extLst>
              </p:cNvPr>
              <p:cNvPicPr/>
              <p:nvPr/>
            </p:nvPicPr>
            <p:blipFill>
              <a:blip r:embed="rId54"/>
              <a:stretch>
                <a:fillRect/>
              </a:stretch>
            </p:blipFill>
            <p:spPr>
              <a:xfrm>
                <a:off x="161474" y="5125168"/>
                <a:ext cx="388080" cy="180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5">
            <p14:nvContentPartPr>
              <p14:cNvPr id="59" name="Ink 58">
                <a:extLst>
                  <a:ext uri="{FF2B5EF4-FFF2-40B4-BE49-F238E27FC236}">
                    <a16:creationId xmlns:a16="http://schemas.microsoft.com/office/drawing/2014/main" id="{A66C8D56-1DEA-4BD8-9A25-619D93DD3C30}"/>
                  </a:ext>
                </a:extLst>
              </p14:cNvPr>
              <p14:cNvContentPartPr/>
              <p14:nvPr/>
            </p14:nvContentPartPr>
            <p14:xfrm>
              <a:off x="169754" y="5904928"/>
              <a:ext cx="363960" cy="155880"/>
            </p14:xfrm>
          </p:contentPart>
        </mc:Choice>
        <mc:Fallback xmlns="">
          <p:pic>
            <p:nvPicPr>
              <p:cNvPr id="59" name="Ink 58">
                <a:extLst>
                  <a:ext uri="{FF2B5EF4-FFF2-40B4-BE49-F238E27FC236}">
                    <a16:creationId xmlns:a16="http://schemas.microsoft.com/office/drawing/2014/main" id="{A66C8D56-1DEA-4BD8-9A25-619D93DD3C30}"/>
                  </a:ext>
                </a:extLst>
              </p:cNvPr>
              <p:cNvPicPr/>
              <p:nvPr/>
            </p:nvPicPr>
            <p:blipFill>
              <a:blip r:embed="rId56"/>
              <a:stretch>
                <a:fillRect/>
              </a:stretch>
            </p:blipFill>
            <p:spPr>
              <a:xfrm>
                <a:off x="160754" y="5895928"/>
                <a:ext cx="381600" cy="173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7">
            <p14:nvContentPartPr>
              <p14:cNvPr id="62" name="Ink 61">
                <a:extLst>
                  <a:ext uri="{FF2B5EF4-FFF2-40B4-BE49-F238E27FC236}">
                    <a16:creationId xmlns:a16="http://schemas.microsoft.com/office/drawing/2014/main" id="{5C3654D4-7AA5-487F-835F-7A5812953813}"/>
                  </a:ext>
                </a:extLst>
              </p14:cNvPr>
              <p14:cNvContentPartPr/>
              <p14:nvPr/>
            </p14:nvContentPartPr>
            <p14:xfrm>
              <a:off x="377834" y="6119488"/>
              <a:ext cx="5040" cy="111960"/>
            </p14:xfrm>
          </p:contentPart>
        </mc:Choice>
        <mc:Fallback xmlns="">
          <p:pic>
            <p:nvPicPr>
              <p:cNvPr id="62" name="Ink 61">
                <a:extLst>
                  <a:ext uri="{FF2B5EF4-FFF2-40B4-BE49-F238E27FC236}">
                    <a16:creationId xmlns:a16="http://schemas.microsoft.com/office/drawing/2014/main" id="{5C3654D4-7AA5-487F-835F-7A5812953813}"/>
                  </a:ext>
                </a:extLst>
              </p:cNvPr>
              <p:cNvPicPr/>
              <p:nvPr/>
            </p:nvPicPr>
            <p:blipFill>
              <a:blip r:embed="rId58"/>
              <a:stretch>
                <a:fillRect/>
              </a:stretch>
            </p:blipFill>
            <p:spPr>
              <a:xfrm>
                <a:off x="368834" y="6110488"/>
                <a:ext cx="22680" cy="129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9">
            <p14:nvContentPartPr>
              <p14:cNvPr id="69" name="Ink 68">
                <a:extLst>
                  <a:ext uri="{FF2B5EF4-FFF2-40B4-BE49-F238E27FC236}">
                    <a16:creationId xmlns:a16="http://schemas.microsoft.com/office/drawing/2014/main" id="{8219654B-EC7F-4FC3-91E6-75011F23E074}"/>
                  </a:ext>
                </a:extLst>
              </p14:cNvPr>
              <p14:cNvContentPartPr/>
              <p14:nvPr/>
            </p14:nvContentPartPr>
            <p14:xfrm>
              <a:off x="85154" y="6334408"/>
              <a:ext cx="469800" cy="368280"/>
            </p14:xfrm>
          </p:contentPart>
        </mc:Choice>
        <mc:Fallback xmlns="">
          <p:pic>
            <p:nvPicPr>
              <p:cNvPr id="69" name="Ink 68">
                <a:extLst>
                  <a:ext uri="{FF2B5EF4-FFF2-40B4-BE49-F238E27FC236}">
                    <a16:creationId xmlns:a16="http://schemas.microsoft.com/office/drawing/2014/main" id="{8219654B-EC7F-4FC3-91E6-75011F23E074}"/>
                  </a:ext>
                </a:extLst>
              </p:cNvPr>
              <p:cNvPicPr/>
              <p:nvPr/>
            </p:nvPicPr>
            <p:blipFill>
              <a:blip r:embed="rId60"/>
              <a:stretch>
                <a:fillRect/>
              </a:stretch>
            </p:blipFill>
            <p:spPr>
              <a:xfrm>
                <a:off x="76154" y="6325408"/>
                <a:ext cx="487440" cy="385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1">
            <p14:nvContentPartPr>
              <p14:cNvPr id="83" name="Ink 82">
                <a:extLst>
                  <a:ext uri="{FF2B5EF4-FFF2-40B4-BE49-F238E27FC236}">
                    <a16:creationId xmlns:a16="http://schemas.microsoft.com/office/drawing/2014/main" id="{A7EF103F-12A0-43AF-8AFB-B97369EFBD6D}"/>
                  </a:ext>
                </a:extLst>
              </p14:cNvPr>
              <p14:cNvContentPartPr/>
              <p14:nvPr/>
            </p14:nvContentPartPr>
            <p14:xfrm>
              <a:off x="5531234" y="673048"/>
              <a:ext cx="2738160" cy="1427760"/>
            </p14:xfrm>
          </p:contentPart>
        </mc:Choice>
        <mc:Fallback xmlns="">
          <p:pic>
            <p:nvPicPr>
              <p:cNvPr id="83" name="Ink 82">
                <a:extLst>
                  <a:ext uri="{FF2B5EF4-FFF2-40B4-BE49-F238E27FC236}">
                    <a16:creationId xmlns:a16="http://schemas.microsoft.com/office/drawing/2014/main" id="{A7EF103F-12A0-43AF-8AFB-B97369EFBD6D}"/>
                  </a:ext>
                </a:extLst>
              </p:cNvPr>
              <p:cNvPicPr/>
              <p:nvPr/>
            </p:nvPicPr>
            <p:blipFill>
              <a:blip r:embed="rId62"/>
              <a:stretch>
                <a:fillRect/>
              </a:stretch>
            </p:blipFill>
            <p:spPr>
              <a:xfrm>
                <a:off x="5522234" y="664048"/>
                <a:ext cx="2755800" cy="1445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3">
            <p14:nvContentPartPr>
              <p14:cNvPr id="86" name="Ink 85">
                <a:extLst>
                  <a:ext uri="{FF2B5EF4-FFF2-40B4-BE49-F238E27FC236}">
                    <a16:creationId xmlns:a16="http://schemas.microsoft.com/office/drawing/2014/main" id="{55AE22A2-B680-4C6B-918D-F5C8331A27A7}"/>
                  </a:ext>
                </a:extLst>
              </p14:cNvPr>
              <p14:cNvContentPartPr/>
              <p14:nvPr/>
            </p14:nvContentPartPr>
            <p14:xfrm>
              <a:off x="6303794" y="347968"/>
              <a:ext cx="826200" cy="440640"/>
            </p14:xfrm>
          </p:contentPart>
        </mc:Choice>
        <mc:Fallback xmlns="">
          <p:pic>
            <p:nvPicPr>
              <p:cNvPr id="86" name="Ink 85">
                <a:extLst>
                  <a:ext uri="{FF2B5EF4-FFF2-40B4-BE49-F238E27FC236}">
                    <a16:creationId xmlns:a16="http://schemas.microsoft.com/office/drawing/2014/main" id="{55AE22A2-B680-4C6B-918D-F5C8331A27A7}"/>
                  </a:ext>
                </a:extLst>
              </p:cNvPr>
              <p:cNvPicPr/>
              <p:nvPr/>
            </p:nvPicPr>
            <p:blipFill>
              <a:blip r:embed="rId64"/>
              <a:stretch>
                <a:fillRect/>
              </a:stretch>
            </p:blipFill>
            <p:spPr>
              <a:xfrm>
                <a:off x="6294794" y="338968"/>
                <a:ext cx="843840" cy="458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5">
            <p14:nvContentPartPr>
              <p14:cNvPr id="87" name="Ink 86">
                <a:extLst>
                  <a:ext uri="{FF2B5EF4-FFF2-40B4-BE49-F238E27FC236}">
                    <a16:creationId xmlns:a16="http://schemas.microsoft.com/office/drawing/2014/main" id="{D64B2AE8-D9FE-42F6-848A-BF311A9E7AC3}"/>
                  </a:ext>
                </a:extLst>
              </p14:cNvPr>
              <p14:cNvContentPartPr/>
              <p14:nvPr/>
            </p14:nvContentPartPr>
            <p14:xfrm>
              <a:off x="5658314" y="583768"/>
              <a:ext cx="2570760" cy="128160"/>
            </p14:xfrm>
          </p:contentPart>
        </mc:Choice>
        <mc:Fallback xmlns="">
          <p:pic>
            <p:nvPicPr>
              <p:cNvPr id="87" name="Ink 86">
                <a:extLst>
                  <a:ext uri="{FF2B5EF4-FFF2-40B4-BE49-F238E27FC236}">
                    <a16:creationId xmlns:a16="http://schemas.microsoft.com/office/drawing/2014/main" id="{D64B2AE8-D9FE-42F6-848A-BF311A9E7AC3}"/>
                  </a:ext>
                </a:extLst>
              </p:cNvPr>
              <p:cNvPicPr/>
              <p:nvPr/>
            </p:nvPicPr>
            <p:blipFill>
              <a:blip r:embed="rId66"/>
              <a:stretch>
                <a:fillRect/>
              </a:stretch>
            </p:blipFill>
            <p:spPr>
              <a:xfrm>
                <a:off x="5649314" y="574768"/>
                <a:ext cx="2588400" cy="145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7">
            <p14:nvContentPartPr>
              <p14:cNvPr id="116" name="Ink 115">
                <a:extLst>
                  <a:ext uri="{FF2B5EF4-FFF2-40B4-BE49-F238E27FC236}">
                    <a16:creationId xmlns:a16="http://schemas.microsoft.com/office/drawing/2014/main" id="{C2985725-E94C-4B26-B093-6BEC95FE7555}"/>
                  </a:ext>
                </a:extLst>
              </p14:cNvPr>
              <p14:cNvContentPartPr/>
              <p14:nvPr/>
            </p14:nvContentPartPr>
            <p14:xfrm>
              <a:off x="5688914" y="282448"/>
              <a:ext cx="2505960" cy="321480"/>
            </p14:xfrm>
          </p:contentPart>
        </mc:Choice>
        <mc:Fallback xmlns="">
          <p:pic>
            <p:nvPicPr>
              <p:cNvPr id="116" name="Ink 115">
                <a:extLst>
                  <a:ext uri="{FF2B5EF4-FFF2-40B4-BE49-F238E27FC236}">
                    <a16:creationId xmlns:a16="http://schemas.microsoft.com/office/drawing/2014/main" id="{C2985725-E94C-4B26-B093-6BEC95FE7555}"/>
                  </a:ext>
                </a:extLst>
              </p:cNvPr>
              <p:cNvPicPr/>
              <p:nvPr/>
            </p:nvPicPr>
            <p:blipFill>
              <a:blip r:embed="rId68"/>
              <a:stretch>
                <a:fillRect/>
              </a:stretch>
            </p:blipFill>
            <p:spPr>
              <a:xfrm>
                <a:off x="5679914" y="273448"/>
                <a:ext cx="2523600" cy="339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9">
            <p14:nvContentPartPr>
              <p14:cNvPr id="119" name="Ink 118">
                <a:extLst>
                  <a:ext uri="{FF2B5EF4-FFF2-40B4-BE49-F238E27FC236}">
                    <a16:creationId xmlns:a16="http://schemas.microsoft.com/office/drawing/2014/main" id="{18A4B405-C9CA-40E5-847E-C8CD755B931C}"/>
                  </a:ext>
                </a:extLst>
              </p14:cNvPr>
              <p14:cNvContentPartPr/>
              <p14:nvPr/>
            </p14:nvContentPartPr>
            <p14:xfrm>
              <a:off x="6999314" y="2514808"/>
              <a:ext cx="234360" cy="311040"/>
            </p14:xfrm>
          </p:contentPart>
        </mc:Choice>
        <mc:Fallback xmlns="">
          <p:pic>
            <p:nvPicPr>
              <p:cNvPr id="119" name="Ink 118">
                <a:extLst>
                  <a:ext uri="{FF2B5EF4-FFF2-40B4-BE49-F238E27FC236}">
                    <a16:creationId xmlns:a16="http://schemas.microsoft.com/office/drawing/2014/main" id="{18A4B405-C9CA-40E5-847E-C8CD755B931C}"/>
                  </a:ext>
                </a:extLst>
              </p:cNvPr>
              <p:cNvPicPr/>
              <p:nvPr/>
            </p:nvPicPr>
            <p:blipFill>
              <a:blip r:embed="rId70"/>
              <a:stretch>
                <a:fillRect/>
              </a:stretch>
            </p:blipFill>
            <p:spPr>
              <a:xfrm>
                <a:off x="6990314" y="2505808"/>
                <a:ext cx="252000" cy="328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1">
            <p14:nvContentPartPr>
              <p14:cNvPr id="123" name="Ink 122">
                <a:extLst>
                  <a:ext uri="{FF2B5EF4-FFF2-40B4-BE49-F238E27FC236}">
                    <a16:creationId xmlns:a16="http://schemas.microsoft.com/office/drawing/2014/main" id="{900D1649-E6BE-4094-91E5-6C19AEBFE67E}"/>
                  </a:ext>
                </a:extLst>
              </p14:cNvPr>
              <p14:cNvContentPartPr/>
              <p14:nvPr/>
            </p14:nvContentPartPr>
            <p14:xfrm>
              <a:off x="6648674" y="2924848"/>
              <a:ext cx="503640" cy="272880"/>
            </p14:xfrm>
          </p:contentPart>
        </mc:Choice>
        <mc:Fallback xmlns="">
          <p:pic>
            <p:nvPicPr>
              <p:cNvPr id="123" name="Ink 122">
                <a:extLst>
                  <a:ext uri="{FF2B5EF4-FFF2-40B4-BE49-F238E27FC236}">
                    <a16:creationId xmlns:a16="http://schemas.microsoft.com/office/drawing/2014/main" id="{900D1649-E6BE-4094-91E5-6C19AEBFE67E}"/>
                  </a:ext>
                </a:extLst>
              </p:cNvPr>
              <p:cNvPicPr/>
              <p:nvPr/>
            </p:nvPicPr>
            <p:blipFill>
              <a:blip r:embed="rId72"/>
              <a:stretch>
                <a:fillRect/>
              </a:stretch>
            </p:blipFill>
            <p:spPr>
              <a:xfrm>
                <a:off x="6639674" y="2915848"/>
                <a:ext cx="521280" cy="290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3">
            <p14:nvContentPartPr>
              <p14:cNvPr id="129" name="Ink 128">
                <a:extLst>
                  <a:ext uri="{FF2B5EF4-FFF2-40B4-BE49-F238E27FC236}">
                    <a16:creationId xmlns:a16="http://schemas.microsoft.com/office/drawing/2014/main" id="{F4512497-7D6A-4B85-9297-84D9B53DB27D}"/>
                  </a:ext>
                </a:extLst>
              </p14:cNvPr>
              <p14:cNvContentPartPr/>
              <p14:nvPr/>
            </p14:nvContentPartPr>
            <p14:xfrm>
              <a:off x="6188594" y="3366568"/>
              <a:ext cx="1538280" cy="381960"/>
            </p14:xfrm>
          </p:contentPart>
        </mc:Choice>
        <mc:Fallback xmlns="">
          <p:pic>
            <p:nvPicPr>
              <p:cNvPr id="129" name="Ink 128">
                <a:extLst>
                  <a:ext uri="{FF2B5EF4-FFF2-40B4-BE49-F238E27FC236}">
                    <a16:creationId xmlns:a16="http://schemas.microsoft.com/office/drawing/2014/main" id="{F4512497-7D6A-4B85-9297-84D9B53DB27D}"/>
                  </a:ext>
                </a:extLst>
              </p:cNvPr>
              <p:cNvPicPr/>
              <p:nvPr/>
            </p:nvPicPr>
            <p:blipFill>
              <a:blip r:embed="rId74"/>
              <a:stretch>
                <a:fillRect/>
              </a:stretch>
            </p:blipFill>
            <p:spPr>
              <a:xfrm>
                <a:off x="6179594" y="3357568"/>
                <a:ext cx="1555920" cy="399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5">
            <p14:nvContentPartPr>
              <p14:cNvPr id="135" name="Ink 134">
                <a:extLst>
                  <a:ext uri="{FF2B5EF4-FFF2-40B4-BE49-F238E27FC236}">
                    <a16:creationId xmlns:a16="http://schemas.microsoft.com/office/drawing/2014/main" id="{71A85F91-1DF1-481D-B241-380E4BAA9BA4}"/>
                  </a:ext>
                </a:extLst>
              </p14:cNvPr>
              <p14:cNvContentPartPr/>
              <p14:nvPr/>
            </p14:nvContentPartPr>
            <p14:xfrm>
              <a:off x="6399914" y="3880648"/>
              <a:ext cx="960120" cy="302760"/>
            </p14:xfrm>
          </p:contentPart>
        </mc:Choice>
        <mc:Fallback xmlns="">
          <p:pic>
            <p:nvPicPr>
              <p:cNvPr id="135" name="Ink 134">
                <a:extLst>
                  <a:ext uri="{FF2B5EF4-FFF2-40B4-BE49-F238E27FC236}">
                    <a16:creationId xmlns:a16="http://schemas.microsoft.com/office/drawing/2014/main" id="{71A85F91-1DF1-481D-B241-380E4BAA9BA4}"/>
                  </a:ext>
                </a:extLst>
              </p:cNvPr>
              <p:cNvPicPr/>
              <p:nvPr/>
            </p:nvPicPr>
            <p:blipFill>
              <a:blip r:embed="rId76"/>
              <a:stretch>
                <a:fillRect/>
              </a:stretch>
            </p:blipFill>
            <p:spPr>
              <a:xfrm>
                <a:off x="6390914" y="3871648"/>
                <a:ext cx="977760" cy="32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7">
            <p14:nvContentPartPr>
              <p14:cNvPr id="146" name="Ink 145">
                <a:extLst>
                  <a:ext uri="{FF2B5EF4-FFF2-40B4-BE49-F238E27FC236}">
                    <a16:creationId xmlns:a16="http://schemas.microsoft.com/office/drawing/2014/main" id="{D5A06D64-B7F7-42A0-85B4-BAF46640A82A}"/>
                  </a:ext>
                </a:extLst>
              </p14:cNvPr>
              <p14:cNvContentPartPr/>
              <p14:nvPr/>
            </p14:nvContentPartPr>
            <p14:xfrm>
              <a:off x="4643474" y="460648"/>
              <a:ext cx="791640" cy="168480"/>
            </p14:xfrm>
          </p:contentPart>
        </mc:Choice>
        <mc:Fallback xmlns="">
          <p:pic>
            <p:nvPicPr>
              <p:cNvPr id="146" name="Ink 145">
                <a:extLst>
                  <a:ext uri="{FF2B5EF4-FFF2-40B4-BE49-F238E27FC236}">
                    <a16:creationId xmlns:a16="http://schemas.microsoft.com/office/drawing/2014/main" id="{D5A06D64-B7F7-42A0-85B4-BAF46640A82A}"/>
                  </a:ext>
                </a:extLst>
              </p:cNvPr>
              <p:cNvPicPr/>
              <p:nvPr/>
            </p:nvPicPr>
            <p:blipFill>
              <a:blip r:embed="rId78"/>
              <a:stretch>
                <a:fillRect/>
              </a:stretch>
            </p:blipFill>
            <p:spPr>
              <a:xfrm>
                <a:off x="4634474" y="451648"/>
                <a:ext cx="809280" cy="186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9">
            <p14:nvContentPartPr>
              <p14:cNvPr id="151" name="Ink 150">
                <a:extLst>
                  <a:ext uri="{FF2B5EF4-FFF2-40B4-BE49-F238E27FC236}">
                    <a16:creationId xmlns:a16="http://schemas.microsoft.com/office/drawing/2014/main" id="{A3DC1F26-22FD-4879-9873-B7CC293AA653}"/>
                  </a:ext>
                </a:extLst>
              </p14:cNvPr>
              <p14:cNvContentPartPr/>
              <p14:nvPr/>
            </p14:nvContentPartPr>
            <p14:xfrm>
              <a:off x="2491754" y="849088"/>
              <a:ext cx="1255680" cy="277920"/>
            </p14:xfrm>
          </p:contentPart>
        </mc:Choice>
        <mc:Fallback xmlns="">
          <p:pic>
            <p:nvPicPr>
              <p:cNvPr id="151" name="Ink 150">
                <a:extLst>
                  <a:ext uri="{FF2B5EF4-FFF2-40B4-BE49-F238E27FC236}">
                    <a16:creationId xmlns:a16="http://schemas.microsoft.com/office/drawing/2014/main" id="{A3DC1F26-22FD-4879-9873-B7CC293AA653}"/>
                  </a:ext>
                </a:extLst>
              </p:cNvPr>
              <p:cNvPicPr/>
              <p:nvPr/>
            </p:nvPicPr>
            <p:blipFill>
              <a:blip r:embed="rId80"/>
              <a:stretch>
                <a:fillRect/>
              </a:stretch>
            </p:blipFill>
            <p:spPr>
              <a:xfrm>
                <a:off x="2482754" y="840088"/>
                <a:ext cx="1273320" cy="295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1">
            <p14:nvContentPartPr>
              <p14:cNvPr id="152" name="Ink 151">
                <a:extLst>
                  <a:ext uri="{FF2B5EF4-FFF2-40B4-BE49-F238E27FC236}">
                    <a16:creationId xmlns:a16="http://schemas.microsoft.com/office/drawing/2014/main" id="{D0C81C6A-3097-4076-9F59-E7962C797C61}"/>
                  </a:ext>
                </a:extLst>
              </p14:cNvPr>
              <p14:cNvContentPartPr/>
              <p14:nvPr/>
            </p14:nvContentPartPr>
            <p14:xfrm>
              <a:off x="2439914" y="1264888"/>
              <a:ext cx="1367280" cy="45000"/>
            </p14:xfrm>
          </p:contentPart>
        </mc:Choice>
        <mc:Fallback xmlns="">
          <p:pic>
            <p:nvPicPr>
              <p:cNvPr id="152" name="Ink 151">
                <a:extLst>
                  <a:ext uri="{FF2B5EF4-FFF2-40B4-BE49-F238E27FC236}">
                    <a16:creationId xmlns:a16="http://schemas.microsoft.com/office/drawing/2014/main" id="{D0C81C6A-3097-4076-9F59-E7962C797C61}"/>
                  </a:ext>
                </a:extLst>
              </p:cNvPr>
              <p:cNvPicPr/>
              <p:nvPr/>
            </p:nvPicPr>
            <p:blipFill>
              <a:blip r:embed="rId82"/>
              <a:stretch>
                <a:fillRect/>
              </a:stretch>
            </p:blipFill>
            <p:spPr>
              <a:xfrm>
                <a:off x="2430914" y="1255888"/>
                <a:ext cx="1384920" cy="62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3">
            <p14:nvContentPartPr>
              <p14:cNvPr id="153" name="Ink 152">
                <a:extLst>
                  <a:ext uri="{FF2B5EF4-FFF2-40B4-BE49-F238E27FC236}">
                    <a16:creationId xmlns:a16="http://schemas.microsoft.com/office/drawing/2014/main" id="{540DADB7-7EAC-4C95-9A9D-31FF5B1D14A7}"/>
                  </a:ext>
                </a:extLst>
              </p14:cNvPr>
              <p14:cNvContentPartPr/>
              <p14:nvPr/>
            </p14:nvContentPartPr>
            <p14:xfrm>
              <a:off x="405194" y="719128"/>
              <a:ext cx="107640" cy="3200040"/>
            </p14:xfrm>
          </p:contentPart>
        </mc:Choice>
        <mc:Fallback xmlns="">
          <p:pic>
            <p:nvPicPr>
              <p:cNvPr id="153" name="Ink 152">
                <a:extLst>
                  <a:ext uri="{FF2B5EF4-FFF2-40B4-BE49-F238E27FC236}">
                    <a16:creationId xmlns:a16="http://schemas.microsoft.com/office/drawing/2014/main" id="{540DADB7-7EAC-4C95-9A9D-31FF5B1D14A7}"/>
                  </a:ext>
                </a:extLst>
              </p:cNvPr>
              <p:cNvPicPr/>
              <p:nvPr/>
            </p:nvPicPr>
            <p:blipFill>
              <a:blip r:embed="rId84"/>
              <a:stretch>
                <a:fillRect/>
              </a:stretch>
            </p:blipFill>
            <p:spPr>
              <a:xfrm>
                <a:off x="351194" y="611128"/>
                <a:ext cx="215280" cy="3415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5">
            <p14:nvContentPartPr>
              <p14:cNvPr id="154" name="Ink 153">
                <a:extLst>
                  <a:ext uri="{FF2B5EF4-FFF2-40B4-BE49-F238E27FC236}">
                    <a16:creationId xmlns:a16="http://schemas.microsoft.com/office/drawing/2014/main" id="{37AC47DF-43C0-4DA6-A377-65F9DEE58190}"/>
                  </a:ext>
                </a:extLst>
              </p14:cNvPr>
              <p14:cNvContentPartPr/>
              <p14:nvPr/>
            </p14:nvContentPartPr>
            <p14:xfrm>
              <a:off x="339674" y="680248"/>
              <a:ext cx="111600" cy="3204720"/>
            </p14:xfrm>
          </p:contentPart>
        </mc:Choice>
        <mc:Fallback xmlns="">
          <p:pic>
            <p:nvPicPr>
              <p:cNvPr id="154" name="Ink 153">
                <a:extLst>
                  <a:ext uri="{FF2B5EF4-FFF2-40B4-BE49-F238E27FC236}">
                    <a16:creationId xmlns:a16="http://schemas.microsoft.com/office/drawing/2014/main" id="{37AC47DF-43C0-4DA6-A377-65F9DEE58190}"/>
                  </a:ext>
                </a:extLst>
              </p:cNvPr>
              <p:cNvPicPr/>
              <p:nvPr/>
            </p:nvPicPr>
            <p:blipFill>
              <a:blip r:embed="rId86"/>
              <a:stretch>
                <a:fillRect/>
              </a:stretch>
            </p:blipFill>
            <p:spPr>
              <a:xfrm>
                <a:off x="285674" y="572248"/>
                <a:ext cx="219240" cy="3420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7">
            <p14:nvContentPartPr>
              <p14:cNvPr id="184" name="Ink 183">
                <a:extLst>
                  <a:ext uri="{FF2B5EF4-FFF2-40B4-BE49-F238E27FC236}">
                    <a16:creationId xmlns:a16="http://schemas.microsoft.com/office/drawing/2014/main" id="{35947382-4616-48FD-909A-F30408E33B64}"/>
                  </a:ext>
                </a:extLst>
              </p14:cNvPr>
              <p14:cNvContentPartPr/>
              <p14:nvPr/>
            </p14:nvContentPartPr>
            <p14:xfrm>
              <a:off x="5868914" y="336448"/>
              <a:ext cx="752040" cy="107280"/>
            </p14:xfrm>
          </p:contentPart>
        </mc:Choice>
        <mc:Fallback xmlns="">
          <p:pic>
            <p:nvPicPr>
              <p:cNvPr id="184" name="Ink 183">
                <a:extLst>
                  <a:ext uri="{FF2B5EF4-FFF2-40B4-BE49-F238E27FC236}">
                    <a16:creationId xmlns:a16="http://schemas.microsoft.com/office/drawing/2014/main" id="{35947382-4616-48FD-909A-F30408E33B64}"/>
                  </a:ext>
                </a:extLst>
              </p:cNvPr>
              <p:cNvPicPr/>
              <p:nvPr/>
            </p:nvPicPr>
            <p:blipFill>
              <a:blip r:embed="rId88"/>
              <a:stretch>
                <a:fillRect/>
              </a:stretch>
            </p:blipFill>
            <p:spPr>
              <a:xfrm>
                <a:off x="5859914" y="327448"/>
                <a:ext cx="769680" cy="124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9">
            <p14:nvContentPartPr>
              <p14:cNvPr id="185" name="Ink 184">
                <a:extLst>
                  <a:ext uri="{FF2B5EF4-FFF2-40B4-BE49-F238E27FC236}">
                    <a16:creationId xmlns:a16="http://schemas.microsoft.com/office/drawing/2014/main" id="{2AC2C4A5-8D33-450A-A5B6-A642CC3346E1}"/>
                  </a:ext>
                </a:extLst>
              </p14:cNvPr>
              <p14:cNvContentPartPr/>
              <p14:nvPr/>
            </p14:nvContentPartPr>
            <p14:xfrm>
              <a:off x="4827794" y="372448"/>
              <a:ext cx="79200" cy="113760"/>
            </p14:xfrm>
          </p:contentPart>
        </mc:Choice>
        <mc:Fallback xmlns="">
          <p:pic>
            <p:nvPicPr>
              <p:cNvPr id="185" name="Ink 184">
                <a:extLst>
                  <a:ext uri="{FF2B5EF4-FFF2-40B4-BE49-F238E27FC236}">
                    <a16:creationId xmlns:a16="http://schemas.microsoft.com/office/drawing/2014/main" id="{2AC2C4A5-8D33-450A-A5B6-A642CC3346E1}"/>
                  </a:ext>
                </a:extLst>
              </p:cNvPr>
              <p:cNvPicPr/>
              <p:nvPr/>
            </p:nvPicPr>
            <p:blipFill>
              <a:blip r:embed="rId90"/>
              <a:stretch>
                <a:fillRect/>
              </a:stretch>
            </p:blipFill>
            <p:spPr>
              <a:xfrm>
                <a:off x="4818794" y="363448"/>
                <a:ext cx="96840" cy="131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1">
            <p14:nvContentPartPr>
              <p14:cNvPr id="188" name="Ink 187">
                <a:extLst>
                  <a:ext uri="{FF2B5EF4-FFF2-40B4-BE49-F238E27FC236}">
                    <a16:creationId xmlns:a16="http://schemas.microsoft.com/office/drawing/2014/main" id="{4FB76180-5811-4EA6-998C-62CFEBC72684}"/>
                  </a:ext>
                </a:extLst>
              </p14:cNvPr>
              <p14:cNvContentPartPr/>
              <p14:nvPr/>
            </p14:nvContentPartPr>
            <p14:xfrm>
              <a:off x="2081354" y="1730368"/>
              <a:ext cx="256680" cy="195840"/>
            </p14:xfrm>
          </p:contentPart>
        </mc:Choice>
        <mc:Fallback xmlns="">
          <p:pic>
            <p:nvPicPr>
              <p:cNvPr id="188" name="Ink 187">
                <a:extLst>
                  <a:ext uri="{FF2B5EF4-FFF2-40B4-BE49-F238E27FC236}">
                    <a16:creationId xmlns:a16="http://schemas.microsoft.com/office/drawing/2014/main" id="{4FB76180-5811-4EA6-998C-62CFEBC72684}"/>
                  </a:ext>
                </a:extLst>
              </p:cNvPr>
              <p:cNvPicPr/>
              <p:nvPr/>
            </p:nvPicPr>
            <p:blipFill>
              <a:blip r:embed="rId92"/>
              <a:stretch>
                <a:fillRect/>
              </a:stretch>
            </p:blipFill>
            <p:spPr>
              <a:xfrm>
                <a:off x="2072354" y="1721368"/>
                <a:ext cx="274320" cy="213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3">
            <p14:nvContentPartPr>
              <p14:cNvPr id="189" name="Ink 188">
                <a:extLst>
                  <a:ext uri="{FF2B5EF4-FFF2-40B4-BE49-F238E27FC236}">
                    <a16:creationId xmlns:a16="http://schemas.microsoft.com/office/drawing/2014/main" id="{D1C98677-ACF3-4FEF-9054-D294E77B6BBC}"/>
                  </a:ext>
                </a:extLst>
              </p14:cNvPr>
              <p14:cNvContentPartPr/>
              <p14:nvPr/>
            </p14:nvContentPartPr>
            <p14:xfrm>
              <a:off x="2401394" y="1499968"/>
              <a:ext cx="16200" cy="141480"/>
            </p14:xfrm>
          </p:contentPart>
        </mc:Choice>
        <mc:Fallback xmlns="">
          <p:pic>
            <p:nvPicPr>
              <p:cNvPr id="189" name="Ink 188">
                <a:extLst>
                  <a:ext uri="{FF2B5EF4-FFF2-40B4-BE49-F238E27FC236}">
                    <a16:creationId xmlns:a16="http://schemas.microsoft.com/office/drawing/2014/main" id="{D1C98677-ACF3-4FEF-9054-D294E77B6BBC}"/>
                  </a:ext>
                </a:extLst>
              </p:cNvPr>
              <p:cNvPicPr/>
              <p:nvPr/>
            </p:nvPicPr>
            <p:blipFill>
              <a:blip r:embed="rId94"/>
              <a:stretch>
                <a:fillRect/>
              </a:stretch>
            </p:blipFill>
            <p:spPr>
              <a:xfrm>
                <a:off x="2392394" y="1490968"/>
                <a:ext cx="33840" cy="159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5">
            <p14:nvContentPartPr>
              <p14:cNvPr id="192" name="Ink 191">
                <a:extLst>
                  <a:ext uri="{FF2B5EF4-FFF2-40B4-BE49-F238E27FC236}">
                    <a16:creationId xmlns:a16="http://schemas.microsoft.com/office/drawing/2014/main" id="{C706C240-72A1-4A87-8AE0-2CBD62DB3366}"/>
                  </a:ext>
                </a:extLst>
              </p14:cNvPr>
              <p14:cNvContentPartPr/>
              <p14:nvPr/>
            </p14:nvContentPartPr>
            <p14:xfrm>
              <a:off x="2615234" y="1753048"/>
              <a:ext cx="168480" cy="112320"/>
            </p14:xfrm>
          </p:contentPart>
        </mc:Choice>
        <mc:Fallback xmlns="">
          <p:pic>
            <p:nvPicPr>
              <p:cNvPr id="192" name="Ink 191">
                <a:extLst>
                  <a:ext uri="{FF2B5EF4-FFF2-40B4-BE49-F238E27FC236}">
                    <a16:creationId xmlns:a16="http://schemas.microsoft.com/office/drawing/2014/main" id="{C706C240-72A1-4A87-8AE0-2CBD62DB3366}"/>
                  </a:ext>
                </a:extLst>
              </p:cNvPr>
              <p:cNvPicPr/>
              <p:nvPr/>
            </p:nvPicPr>
            <p:blipFill>
              <a:blip r:embed="rId96"/>
              <a:stretch>
                <a:fillRect/>
              </a:stretch>
            </p:blipFill>
            <p:spPr>
              <a:xfrm>
                <a:off x="2606234" y="1744048"/>
                <a:ext cx="186120" cy="129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7">
            <p14:nvContentPartPr>
              <p14:cNvPr id="195" name="Ink 194">
                <a:extLst>
                  <a:ext uri="{FF2B5EF4-FFF2-40B4-BE49-F238E27FC236}">
                    <a16:creationId xmlns:a16="http://schemas.microsoft.com/office/drawing/2014/main" id="{78EBF108-9FF4-4175-A322-95E2F493D001}"/>
                  </a:ext>
                </a:extLst>
              </p14:cNvPr>
              <p14:cNvContentPartPr/>
              <p14:nvPr/>
            </p14:nvContentPartPr>
            <p14:xfrm>
              <a:off x="3014114" y="1688608"/>
              <a:ext cx="303480" cy="203040"/>
            </p14:xfrm>
          </p:contentPart>
        </mc:Choice>
        <mc:Fallback xmlns="">
          <p:pic>
            <p:nvPicPr>
              <p:cNvPr id="195" name="Ink 194">
                <a:extLst>
                  <a:ext uri="{FF2B5EF4-FFF2-40B4-BE49-F238E27FC236}">
                    <a16:creationId xmlns:a16="http://schemas.microsoft.com/office/drawing/2014/main" id="{78EBF108-9FF4-4175-A322-95E2F493D001}"/>
                  </a:ext>
                </a:extLst>
              </p:cNvPr>
              <p:cNvPicPr/>
              <p:nvPr/>
            </p:nvPicPr>
            <p:blipFill>
              <a:blip r:embed="rId98"/>
              <a:stretch>
                <a:fillRect/>
              </a:stretch>
            </p:blipFill>
            <p:spPr>
              <a:xfrm>
                <a:off x="3005114" y="1679608"/>
                <a:ext cx="321120" cy="220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9">
            <p14:nvContentPartPr>
              <p14:cNvPr id="207" name="Ink 206">
                <a:extLst>
                  <a:ext uri="{FF2B5EF4-FFF2-40B4-BE49-F238E27FC236}">
                    <a16:creationId xmlns:a16="http://schemas.microsoft.com/office/drawing/2014/main" id="{667EA287-2234-4ECC-9E3A-ADBA3E246362}"/>
                  </a:ext>
                </a:extLst>
              </p14:cNvPr>
              <p14:cNvContentPartPr/>
              <p14:nvPr/>
            </p14:nvContentPartPr>
            <p14:xfrm>
              <a:off x="2062994" y="2053648"/>
              <a:ext cx="1467000" cy="393120"/>
            </p14:xfrm>
          </p:contentPart>
        </mc:Choice>
        <mc:Fallback xmlns="">
          <p:pic>
            <p:nvPicPr>
              <p:cNvPr id="207" name="Ink 206">
                <a:extLst>
                  <a:ext uri="{FF2B5EF4-FFF2-40B4-BE49-F238E27FC236}">
                    <a16:creationId xmlns:a16="http://schemas.microsoft.com/office/drawing/2014/main" id="{667EA287-2234-4ECC-9E3A-ADBA3E246362}"/>
                  </a:ext>
                </a:extLst>
              </p:cNvPr>
              <p:cNvPicPr/>
              <p:nvPr/>
            </p:nvPicPr>
            <p:blipFill>
              <a:blip r:embed="rId100"/>
              <a:stretch>
                <a:fillRect/>
              </a:stretch>
            </p:blipFill>
            <p:spPr>
              <a:xfrm>
                <a:off x="2053994" y="2044648"/>
                <a:ext cx="1484640" cy="410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1">
            <p14:nvContentPartPr>
              <p14:cNvPr id="214" name="Ink 213">
                <a:extLst>
                  <a:ext uri="{FF2B5EF4-FFF2-40B4-BE49-F238E27FC236}">
                    <a16:creationId xmlns:a16="http://schemas.microsoft.com/office/drawing/2014/main" id="{2B7798B8-7A8A-4CDA-9E79-32E72BF18972}"/>
                  </a:ext>
                </a:extLst>
              </p14:cNvPr>
              <p14:cNvContentPartPr/>
              <p14:nvPr/>
            </p14:nvContentPartPr>
            <p14:xfrm>
              <a:off x="2046434" y="2618488"/>
              <a:ext cx="698040" cy="373320"/>
            </p14:xfrm>
          </p:contentPart>
        </mc:Choice>
        <mc:Fallback xmlns="">
          <p:pic>
            <p:nvPicPr>
              <p:cNvPr id="214" name="Ink 213">
                <a:extLst>
                  <a:ext uri="{FF2B5EF4-FFF2-40B4-BE49-F238E27FC236}">
                    <a16:creationId xmlns:a16="http://schemas.microsoft.com/office/drawing/2014/main" id="{2B7798B8-7A8A-4CDA-9E79-32E72BF18972}"/>
                  </a:ext>
                </a:extLst>
              </p:cNvPr>
              <p:cNvPicPr/>
              <p:nvPr/>
            </p:nvPicPr>
            <p:blipFill>
              <a:blip r:embed="rId102"/>
              <a:stretch>
                <a:fillRect/>
              </a:stretch>
            </p:blipFill>
            <p:spPr>
              <a:xfrm>
                <a:off x="2037434" y="2609488"/>
                <a:ext cx="715680" cy="390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3">
            <p14:nvContentPartPr>
              <p14:cNvPr id="220" name="Ink 219">
                <a:extLst>
                  <a:ext uri="{FF2B5EF4-FFF2-40B4-BE49-F238E27FC236}">
                    <a16:creationId xmlns:a16="http://schemas.microsoft.com/office/drawing/2014/main" id="{A92B010A-556F-49E2-8B84-431BB4C4CF4D}"/>
                  </a:ext>
                </a:extLst>
              </p14:cNvPr>
              <p14:cNvContentPartPr/>
              <p14:nvPr/>
            </p14:nvContentPartPr>
            <p14:xfrm>
              <a:off x="3059474" y="2685088"/>
              <a:ext cx="762120" cy="143280"/>
            </p14:xfrm>
          </p:contentPart>
        </mc:Choice>
        <mc:Fallback xmlns="">
          <p:pic>
            <p:nvPicPr>
              <p:cNvPr id="220" name="Ink 219">
                <a:extLst>
                  <a:ext uri="{FF2B5EF4-FFF2-40B4-BE49-F238E27FC236}">
                    <a16:creationId xmlns:a16="http://schemas.microsoft.com/office/drawing/2014/main" id="{A92B010A-556F-49E2-8B84-431BB4C4CF4D}"/>
                  </a:ext>
                </a:extLst>
              </p:cNvPr>
              <p:cNvPicPr/>
              <p:nvPr/>
            </p:nvPicPr>
            <p:blipFill>
              <a:blip r:embed="rId104"/>
              <a:stretch>
                <a:fillRect/>
              </a:stretch>
            </p:blipFill>
            <p:spPr>
              <a:xfrm>
                <a:off x="3050474" y="2676088"/>
                <a:ext cx="779760" cy="160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5">
            <p14:nvContentPartPr>
              <p14:cNvPr id="227" name="Ink 226">
                <a:extLst>
                  <a:ext uri="{FF2B5EF4-FFF2-40B4-BE49-F238E27FC236}">
                    <a16:creationId xmlns:a16="http://schemas.microsoft.com/office/drawing/2014/main" id="{34570A78-B0C3-49EB-A6C7-F7332A02153D}"/>
                  </a:ext>
                </a:extLst>
              </p14:cNvPr>
              <p14:cNvContentPartPr/>
              <p14:nvPr/>
            </p14:nvContentPartPr>
            <p14:xfrm>
              <a:off x="2072354" y="3140848"/>
              <a:ext cx="730080" cy="313560"/>
            </p14:xfrm>
          </p:contentPart>
        </mc:Choice>
        <mc:Fallback xmlns="">
          <p:pic>
            <p:nvPicPr>
              <p:cNvPr id="227" name="Ink 226">
                <a:extLst>
                  <a:ext uri="{FF2B5EF4-FFF2-40B4-BE49-F238E27FC236}">
                    <a16:creationId xmlns:a16="http://schemas.microsoft.com/office/drawing/2014/main" id="{34570A78-B0C3-49EB-A6C7-F7332A02153D}"/>
                  </a:ext>
                </a:extLst>
              </p:cNvPr>
              <p:cNvPicPr/>
              <p:nvPr/>
            </p:nvPicPr>
            <p:blipFill>
              <a:blip r:embed="rId106"/>
              <a:stretch>
                <a:fillRect/>
              </a:stretch>
            </p:blipFill>
            <p:spPr>
              <a:xfrm>
                <a:off x="2063354" y="3131848"/>
                <a:ext cx="747720" cy="331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7">
            <p14:nvContentPartPr>
              <p14:cNvPr id="236" name="Ink 235">
                <a:extLst>
                  <a:ext uri="{FF2B5EF4-FFF2-40B4-BE49-F238E27FC236}">
                    <a16:creationId xmlns:a16="http://schemas.microsoft.com/office/drawing/2014/main" id="{AC699259-3AB6-4413-82C8-8B45D8E1FCFD}"/>
                  </a:ext>
                </a:extLst>
              </p14:cNvPr>
              <p14:cNvContentPartPr/>
              <p14:nvPr/>
            </p14:nvContentPartPr>
            <p14:xfrm>
              <a:off x="3096194" y="3162808"/>
              <a:ext cx="961920" cy="145080"/>
            </p14:xfrm>
          </p:contentPart>
        </mc:Choice>
        <mc:Fallback xmlns="">
          <p:pic>
            <p:nvPicPr>
              <p:cNvPr id="236" name="Ink 235">
                <a:extLst>
                  <a:ext uri="{FF2B5EF4-FFF2-40B4-BE49-F238E27FC236}">
                    <a16:creationId xmlns:a16="http://schemas.microsoft.com/office/drawing/2014/main" id="{AC699259-3AB6-4413-82C8-8B45D8E1FCFD}"/>
                  </a:ext>
                </a:extLst>
              </p:cNvPr>
              <p:cNvPicPr/>
              <p:nvPr/>
            </p:nvPicPr>
            <p:blipFill>
              <a:blip r:embed="rId108"/>
              <a:stretch>
                <a:fillRect/>
              </a:stretch>
            </p:blipFill>
            <p:spPr>
              <a:xfrm>
                <a:off x="3087194" y="3153808"/>
                <a:ext cx="979560" cy="162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9">
            <p14:nvContentPartPr>
              <p14:cNvPr id="237" name="Ink 236">
                <a:extLst>
                  <a:ext uri="{FF2B5EF4-FFF2-40B4-BE49-F238E27FC236}">
                    <a16:creationId xmlns:a16="http://schemas.microsoft.com/office/drawing/2014/main" id="{50233617-2905-4163-9107-DC34E7790258}"/>
                  </a:ext>
                </a:extLst>
              </p14:cNvPr>
              <p14:cNvContentPartPr/>
              <p14:nvPr/>
            </p14:nvContentPartPr>
            <p14:xfrm>
              <a:off x="3465554" y="3325168"/>
              <a:ext cx="20160" cy="70920"/>
            </p14:xfrm>
          </p:contentPart>
        </mc:Choice>
        <mc:Fallback xmlns="">
          <p:pic>
            <p:nvPicPr>
              <p:cNvPr id="237" name="Ink 236">
                <a:extLst>
                  <a:ext uri="{FF2B5EF4-FFF2-40B4-BE49-F238E27FC236}">
                    <a16:creationId xmlns:a16="http://schemas.microsoft.com/office/drawing/2014/main" id="{50233617-2905-4163-9107-DC34E7790258}"/>
                  </a:ext>
                </a:extLst>
              </p:cNvPr>
              <p:cNvPicPr/>
              <p:nvPr/>
            </p:nvPicPr>
            <p:blipFill>
              <a:blip r:embed="rId110"/>
              <a:stretch>
                <a:fillRect/>
              </a:stretch>
            </p:blipFill>
            <p:spPr>
              <a:xfrm>
                <a:off x="3456554" y="3316168"/>
                <a:ext cx="37800" cy="885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409266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5FB97776-7E67-4710-B8B9-CF761E36884C}"/>
                  </a:ext>
                </a:extLst>
              </p14:cNvPr>
              <p14:cNvContentPartPr/>
              <p14:nvPr/>
            </p14:nvContentPartPr>
            <p14:xfrm>
              <a:off x="477554" y="84448"/>
              <a:ext cx="1087560" cy="44820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5FB97776-7E67-4710-B8B9-CF761E36884C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68554" y="75448"/>
                <a:ext cx="1105200" cy="465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04662A33-FA11-4F93-8C1D-3D142D79DAC6}"/>
                  </a:ext>
                </a:extLst>
              </p14:cNvPr>
              <p14:cNvContentPartPr/>
              <p14:nvPr/>
            </p14:nvContentPartPr>
            <p14:xfrm>
              <a:off x="1788674" y="123328"/>
              <a:ext cx="963360" cy="39204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04662A33-FA11-4F93-8C1D-3D142D79DAC6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779674" y="114328"/>
                <a:ext cx="981000" cy="409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19AAF163-702D-4E6D-837C-89012FEC6089}"/>
                  </a:ext>
                </a:extLst>
              </p14:cNvPr>
              <p14:cNvContentPartPr/>
              <p14:nvPr/>
            </p14:nvContentPartPr>
            <p14:xfrm>
              <a:off x="3235514" y="223048"/>
              <a:ext cx="187920" cy="8280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19AAF163-702D-4E6D-837C-89012FEC6089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3226514" y="214048"/>
                <a:ext cx="205560" cy="100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B8226D87-7417-49CB-AE9C-C78DE049DADC}"/>
                  </a:ext>
                </a:extLst>
              </p14:cNvPr>
              <p14:cNvContentPartPr/>
              <p14:nvPr/>
            </p14:nvContentPartPr>
            <p14:xfrm>
              <a:off x="3762914" y="108928"/>
              <a:ext cx="1192320" cy="320760"/>
            </p14:xfrm>
          </p:contentPart>
        </mc:Choice>
        <mc:Fallback xmlns=""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B8226D87-7417-49CB-AE9C-C78DE049DADC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3753914" y="99928"/>
                <a:ext cx="1209960" cy="338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11B2E257-45A4-403C-9A39-97AB007785E6}"/>
                  </a:ext>
                </a:extLst>
              </p14:cNvPr>
              <p14:cNvContentPartPr/>
              <p14:nvPr/>
            </p14:nvContentPartPr>
            <p14:xfrm>
              <a:off x="392234" y="939448"/>
              <a:ext cx="641880" cy="35820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11B2E257-45A4-403C-9A39-97AB007785E6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383234" y="930448"/>
                <a:ext cx="659520" cy="375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310385FA-57D7-4A19-B28B-AE1BEF3DC650}"/>
                  </a:ext>
                </a:extLst>
              </p14:cNvPr>
              <p14:cNvContentPartPr/>
              <p14:nvPr/>
            </p14:nvContentPartPr>
            <p14:xfrm>
              <a:off x="1331834" y="891928"/>
              <a:ext cx="833760" cy="187920"/>
            </p14:xfrm>
          </p:contentPart>
        </mc:Choice>
        <mc:Fallback xmlns=""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310385FA-57D7-4A19-B28B-AE1BEF3DC650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1322834" y="882928"/>
                <a:ext cx="851400" cy="205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41" name="Ink 40">
                <a:extLst>
                  <a:ext uri="{FF2B5EF4-FFF2-40B4-BE49-F238E27FC236}">
                    <a16:creationId xmlns:a16="http://schemas.microsoft.com/office/drawing/2014/main" id="{F2DAF625-8FDE-4A81-B950-7819893103DA}"/>
                  </a:ext>
                </a:extLst>
              </p14:cNvPr>
              <p14:cNvContentPartPr/>
              <p14:nvPr/>
            </p14:nvContentPartPr>
            <p14:xfrm>
              <a:off x="2514794" y="800128"/>
              <a:ext cx="724320" cy="432000"/>
            </p14:xfrm>
          </p:contentPart>
        </mc:Choice>
        <mc:Fallback xmlns="">
          <p:pic>
            <p:nvPicPr>
              <p:cNvPr id="41" name="Ink 40">
                <a:extLst>
                  <a:ext uri="{FF2B5EF4-FFF2-40B4-BE49-F238E27FC236}">
                    <a16:creationId xmlns:a16="http://schemas.microsoft.com/office/drawing/2014/main" id="{F2DAF625-8FDE-4A81-B950-7819893103DA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2505794" y="791128"/>
                <a:ext cx="741960" cy="449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48" name="Ink 47">
                <a:extLst>
                  <a:ext uri="{FF2B5EF4-FFF2-40B4-BE49-F238E27FC236}">
                    <a16:creationId xmlns:a16="http://schemas.microsoft.com/office/drawing/2014/main" id="{BB8AF28D-F240-4737-B1A0-244C5DE4C394}"/>
                  </a:ext>
                </a:extLst>
              </p14:cNvPr>
              <p14:cNvContentPartPr/>
              <p14:nvPr/>
            </p14:nvContentPartPr>
            <p14:xfrm>
              <a:off x="3463394" y="792568"/>
              <a:ext cx="783360" cy="458280"/>
            </p14:xfrm>
          </p:contentPart>
        </mc:Choice>
        <mc:Fallback xmlns="">
          <p:pic>
            <p:nvPicPr>
              <p:cNvPr id="48" name="Ink 47">
                <a:extLst>
                  <a:ext uri="{FF2B5EF4-FFF2-40B4-BE49-F238E27FC236}">
                    <a16:creationId xmlns:a16="http://schemas.microsoft.com/office/drawing/2014/main" id="{BB8AF28D-F240-4737-B1A0-244C5DE4C394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3454394" y="783568"/>
                <a:ext cx="801000" cy="475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76" name="Ink 75">
                <a:extLst>
                  <a:ext uri="{FF2B5EF4-FFF2-40B4-BE49-F238E27FC236}">
                    <a16:creationId xmlns:a16="http://schemas.microsoft.com/office/drawing/2014/main" id="{9E41DDA6-60F4-44AF-B328-A4B1233429AC}"/>
                  </a:ext>
                </a:extLst>
              </p14:cNvPr>
              <p14:cNvContentPartPr/>
              <p14:nvPr/>
            </p14:nvContentPartPr>
            <p14:xfrm>
              <a:off x="6136394" y="746128"/>
              <a:ext cx="385920" cy="247320"/>
            </p14:xfrm>
          </p:contentPart>
        </mc:Choice>
        <mc:Fallback xmlns="">
          <p:pic>
            <p:nvPicPr>
              <p:cNvPr id="76" name="Ink 75">
                <a:extLst>
                  <a:ext uri="{FF2B5EF4-FFF2-40B4-BE49-F238E27FC236}">
                    <a16:creationId xmlns:a16="http://schemas.microsoft.com/office/drawing/2014/main" id="{9E41DDA6-60F4-44AF-B328-A4B1233429AC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6127394" y="737128"/>
                <a:ext cx="403560" cy="264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89" name="Ink 88">
                <a:extLst>
                  <a:ext uri="{FF2B5EF4-FFF2-40B4-BE49-F238E27FC236}">
                    <a16:creationId xmlns:a16="http://schemas.microsoft.com/office/drawing/2014/main" id="{98ABB340-9853-472F-8A37-576917EFD549}"/>
                  </a:ext>
                </a:extLst>
              </p14:cNvPr>
              <p14:cNvContentPartPr/>
              <p14:nvPr/>
            </p14:nvContentPartPr>
            <p14:xfrm>
              <a:off x="7429154" y="1118368"/>
              <a:ext cx="785520" cy="213480"/>
            </p14:xfrm>
          </p:contentPart>
        </mc:Choice>
        <mc:Fallback xmlns="">
          <p:pic>
            <p:nvPicPr>
              <p:cNvPr id="89" name="Ink 88">
                <a:extLst>
                  <a:ext uri="{FF2B5EF4-FFF2-40B4-BE49-F238E27FC236}">
                    <a16:creationId xmlns:a16="http://schemas.microsoft.com/office/drawing/2014/main" id="{98ABB340-9853-472F-8A37-576917EFD549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7420154" y="1109368"/>
                <a:ext cx="803160" cy="231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103" name="Ink 102">
                <a:extLst>
                  <a:ext uri="{FF2B5EF4-FFF2-40B4-BE49-F238E27FC236}">
                    <a16:creationId xmlns:a16="http://schemas.microsoft.com/office/drawing/2014/main" id="{35765A6D-283C-40F9-9CB4-A77B44D84045}"/>
                  </a:ext>
                </a:extLst>
              </p14:cNvPr>
              <p14:cNvContentPartPr/>
              <p14:nvPr/>
            </p14:nvContentPartPr>
            <p14:xfrm>
              <a:off x="5724194" y="295768"/>
              <a:ext cx="2507400" cy="588960"/>
            </p14:xfrm>
          </p:contentPart>
        </mc:Choice>
        <mc:Fallback xmlns="">
          <p:pic>
            <p:nvPicPr>
              <p:cNvPr id="103" name="Ink 102">
                <a:extLst>
                  <a:ext uri="{FF2B5EF4-FFF2-40B4-BE49-F238E27FC236}">
                    <a16:creationId xmlns:a16="http://schemas.microsoft.com/office/drawing/2014/main" id="{35765A6D-283C-40F9-9CB4-A77B44D84045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5715194" y="286768"/>
                <a:ext cx="2525040" cy="606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120" name="Ink 119">
                <a:extLst>
                  <a:ext uri="{FF2B5EF4-FFF2-40B4-BE49-F238E27FC236}">
                    <a16:creationId xmlns:a16="http://schemas.microsoft.com/office/drawing/2014/main" id="{93DE3503-B649-4E40-A622-0B93D2D37BCF}"/>
                  </a:ext>
                </a:extLst>
              </p14:cNvPr>
              <p14:cNvContentPartPr/>
              <p14:nvPr/>
            </p14:nvContentPartPr>
            <p14:xfrm>
              <a:off x="4262954" y="1577368"/>
              <a:ext cx="1067040" cy="713880"/>
            </p14:xfrm>
          </p:contentPart>
        </mc:Choice>
        <mc:Fallback xmlns="">
          <p:pic>
            <p:nvPicPr>
              <p:cNvPr id="120" name="Ink 119">
                <a:extLst>
                  <a:ext uri="{FF2B5EF4-FFF2-40B4-BE49-F238E27FC236}">
                    <a16:creationId xmlns:a16="http://schemas.microsoft.com/office/drawing/2014/main" id="{93DE3503-B649-4E40-A622-0B93D2D37BCF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4253954" y="1568368"/>
                <a:ext cx="1084680" cy="731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126" name="Ink 125">
                <a:extLst>
                  <a:ext uri="{FF2B5EF4-FFF2-40B4-BE49-F238E27FC236}">
                    <a16:creationId xmlns:a16="http://schemas.microsoft.com/office/drawing/2014/main" id="{1DBFDBBE-E3F6-4787-9E7C-A02EE56A06EC}"/>
                  </a:ext>
                </a:extLst>
              </p14:cNvPr>
              <p14:cNvContentPartPr/>
              <p14:nvPr/>
            </p14:nvContentPartPr>
            <p14:xfrm>
              <a:off x="5000954" y="782848"/>
              <a:ext cx="1252080" cy="892080"/>
            </p14:xfrm>
          </p:contentPart>
        </mc:Choice>
        <mc:Fallback xmlns="">
          <p:pic>
            <p:nvPicPr>
              <p:cNvPr id="126" name="Ink 125">
                <a:extLst>
                  <a:ext uri="{FF2B5EF4-FFF2-40B4-BE49-F238E27FC236}">
                    <a16:creationId xmlns:a16="http://schemas.microsoft.com/office/drawing/2014/main" id="{1DBFDBBE-E3F6-4787-9E7C-A02EE56A06EC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4991954" y="773848"/>
                <a:ext cx="1269720" cy="909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129" name="Ink 128">
                <a:extLst>
                  <a:ext uri="{FF2B5EF4-FFF2-40B4-BE49-F238E27FC236}">
                    <a16:creationId xmlns:a16="http://schemas.microsoft.com/office/drawing/2014/main" id="{9C4B53BF-1722-4BB7-BF0E-6CAE5F35129D}"/>
                  </a:ext>
                </a:extLst>
              </p14:cNvPr>
              <p14:cNvContentPartPr/>
              <p14:nvPr/>
            </p14:nvContentPartPr>
            <p14:xfrm>
              <a:off x="559994" y="1780048"/>
              <a:ext cx="500760" cy="217800"/>
            </p14:xfrm>
          </p:contentPart>
        </mc:Choice>
        <mc:Fallback xmlns="">
          <p:pic>
            <p:nvPicPr>
              <p:cNvPr id="129" name="Ink 128">
                <a:extLst>
                  <a:ext uri="{FF2B5EF4-FFF2-40B4-BE49-F238E27FC236}">
                    <a16:creationId xmlns:a16="http://schemas.microsoft.com/office/drawing/2014/main" id="{9C4B53BF-1722-4BB7-BF0E-6CAE5F35129D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550994" y="1771048"/>
                <a:ext cx="518400" cy="235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135" name="Ink 134">
                <a:extLst>
                  <a:ext uri="{FF2B5EF4-FFF2-40B4-BE49-F238E27FC236}">
                    <a16:creationId xmlns:a16="http://schemas.microsoft.com/office/drawing/2014/main" id="{70CA49C8-2013-41FD-9B4C-D37F4F12AF6E}"/>
                  </a:ext>
                </a:extLst>
              </p14:cNvPr>
              <p14:cNvContentPartPr/>
              <p14:nvPr/>
            </p14:nvContentPartPr>
            <p14:xfrm>
              <a:off x="1659074" y="1755568"/>
              <a:ext cx="739080" cy="200520"/>
            </p14:xfrm>
          </p:contentPart>
        </mc:Choice>
        <mc:Fallback xmlns="">
          <p:pic>
            <p:nvPicPr>
              <p:cNvPr id="135" name="Ink 134">
                <a:extLst>
                  <a:ext uri="{FF2B5EF4-FFF2-40B4-BE49-F238E27FC236}">
                    <a16:creationId xmlns:a16="http://schemas.microsoft.com/office/drawing/2014/main" id="{70CA49C8-2013-41FD-9B4C-D37F4F12AF6E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1650074" y="1746568"/>
                <a:ext cx="756720" cy="218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136" name="Ink 135">
                <a:extLst>
                  <a:ext uri="{FF2B5EF4-FFF2-40B4-BE49-F238E27FC236}">
                    <a16:creationId xmlns:a16="http://schemas.microsoft.com/office/drawing/2014/main" id="{7DCAA88E-5E2B-4614-B95D-BD39E1AD7DEC}"/>
                  </a:ext>
                </a:extLst>
              </p14:cNvPr>
              <p14:cNvContentPartPr/>
              <p14:nvPr/>
            </p14:nvContentPartPr>
            <p14:xfrm>
              <a:off x="640274" y="2379088"/>
              <a:ext cx="272160" cy="208080"/>
            </p14:xfrm>
          </p:contentPart>
        </mc:Choice>
        <mc:Fallback xmlns="">
          <p:pic>
            <p:nvPicPr>
              <p:cNvPr id="136" name="Ink 135">
                <a:extLst>
                  <a:ext uri="{FF2B5EF4-FFF2-40B4-BE49-F238E27FC236}">
                    <a16:creationId xmlns:a16="http://schemas.microsoft.com/office/drawing/2014/main" id="{7DCAA88E-5E2B-4614-B95D-BD39E1AD7DEC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631274" y="2370088"/>
                <a:ext cx="289800" cy="225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137" name="Ink 136">
                <a:extLst>
                  <a:ext uri="{FF2B5EF4-FFF2-40B4-BE49-F238E27FC236}">
                    <a16:creationId xmlns:a16="http://schemas.microsoft.com/office/drawing/2014/main" id="{A968FFDE-6B52-4D9A-886C-BAB6E7259F0F}"/>
                  </a:ext>
                </a:extLst>
              </p14:cNvPr>
              <p14:cNvContentPartPr/>
              <p14:nvPr/>
            </p14:nvContentPartPr>
            <p14:xfrm>
              <a:off x="1913234" y="2348848"/>
              <a:ext cx="26280" cy="240840"/>
            </p14:xfrm>
          </p:contentPart>
        </mc:Choice>
        <mc:Fallback xmlns="">
          <p:pic>
            <p:nvPicPr>
              <p:cNvPr id="137" name="Ink 136">
                <a:extLst>
                  <a:ext uri="{FF2B5EF4-FFF2-40B4-BE49-F238E27FC236}">
                    <a16:creationId xmlns:a16="http://schemas.microsoft.com/office/drawing/2014/main" id="{A968FFDE-6B52-4D9A-886C-BAB6E7259F0F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1904234" y="2339848"/>
                <a:ext cx="43920" cy="258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143" name="Ink 142">
                <a:extLst>
                  <a:ext uri="{FF2B5EF4-FFF2-40B4-BE49-F238E27FC236}">
                    <a16:creationId xmlns:a16="http://schemas.microsoft.com/office/drawing/2014/main" id="{58F81AF8-2AA4-452E-9AD7-F16D94316688}"/>
                  </a:ext>
                </a:extLst>
              </p14:cNvPr>
              <p14:cNvContentPartPr/>
              <p14:nvPr/>
            </p14:nvContentPartPr>
            <p14:xfrm>
              <a:off x="387554" y="2941768"/>
              <a:ext cx="566280" cy="195840"/>
            </p14:xfrm>
          </p:contentPart>
        </mc:Choice>
        <mc:Fallback xmlns="">
          <p:pic>
            <p:nvPicPr>
              <p:cNvPr id="143" name="Ink 142">
                <a:extLst>
                  <a:ext uri="{FF2B5EF4-FFF2-40B4-BE49-F238E27FC236}">
                    <a16:creationId xmlns:a16="http://schemas.microsoft.com/office/drawing/2014/main" id="{58F81AF8-2AA4-452E-9AD7-F16D94316688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378554" y="2932768"/>
                <a:ext cx="583920" cy="213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9">
            <p14:nvContentPartPr>
              <p14:cNvPr id="148" name="Ink 147">
                <a:extLst>
                  <a:ext uri="{FF2B5EF4-FFF2-40B4-BE49-F238E27FC236}">
                    <a16:creationId xmlns:a16="http://schemas.microsoft.com/office/drawing/2014/main" id="{06D3E469-DDA5-4764-8F1A-D73995F34218}"/>
                  </a:ext>
                </a:extLst>
              </p14:cNvPr>
              <p14:cNvContentPartPr/>
              <p14:nvPr/>
            </p14:nvContentPartPr>
            <p14:xfrm>
              <a:off x="1770314" y="2865448"/>
              <a:ext cx="873360" cy="195480"/>
            </p14:xfrm>
          </p:contentPart>
        </mc:Choice>
        <mc:Fallback xmlns="">
          <p:pic>
            <p:nvPicPr>
              <p:cNvPr id="148" name="Ink 147">
                <a:extLst>
                  <a:ext uri="{FF2B5EF4-FFF2-40B4-BE49-F238E27FC236}">
                    <a16:creationId xmlns:a16="http://schemas.microsoft.com/office/drawing/2014/main" id="{06D3E469-DDA5-4764-8F1A-D73995F34218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1761314" y="2856448"/>
                <a:ext cx="891000" cy="213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1">
            <p14:nvContentPartPr>
              <p14:cNvPr id="149" name="Ink 148">
                <a:extLst>
                  <a:ext uri="{FF2B5EF4-FFF2-40B4-BE49-F238E27FC236}">
                    <a16:creationId xmlns:a16="http://schemas.microsoft.com/office/drawing/2014/main" id="{0BE67955-C5BA-4F38-8325-0BFB63FD524A}"/>
                  </a:ext>
                </a:extLst>
              </p14:cNvPr>
              <p14:cNvContentPartPr/>
              <p14:nvPr/>
            </p14:nvContentPartPr>
            <p14:xfrm>
              <a:off x="1430474" y="1607608"/>
              <a:ext cx="55800" cy="2323440"/>
            </p14:xfrm>
          </p:contentPart>
        </mc:Choice>
        <mc:Fallback xmlns="">
          <p:pic>
            <p:nvPicPr>
              <p:cNvPr id="149" name="Ink 148">
                <a:extLst>
                  <a:ext uri="{FF2B5EF4-FFF2-40B4-BE49-F238E27FC236}">
                    <a16:creationId xmlns:a16="http://schemas.microsoft.com/office/drawing/2014/main" id="{0BE67955-C5BA-4F38-8325-0BFB63FD524A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1421474" y="1598608"/>
                <a:ext cx="73440" cy="2341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3">
            <p14:nvContentPartPr>
              <p14:cNvPr id="157" name="Ink 156">
                <a:extLst>
                  <a:ext uri="{FF2B5EF4-FFF2-40B4-BE49-F238E27FC236}">
                    <a16:creationId xmlns:a16="http://schemas.microsoft.com/office/drawing/2014/main" id="{7CCE0D85-8499-4244-9278-1DFC926E4920}"/>
                  </a:ext>
                </a:extLst>
              </p14:cNvPr>
              <p14:cNvContentPartPr/>
              <p14:nvPr/>
            </p14:nvContentPartPr>
            <p14:xfrm>
              <a:off x="526154" y="3440728"/>
              <a:ext cx="660600" cy="184320"/>
            </p14:xfrm>
          </p:contentPart>
        </mc:Choice>
        <mc:Fallback xmlns="">
          <p:pic>
            <p:nvPicPr>
              <p:cNvPr id="157" name="Ink 156">
                <a:extLst>
                  <a:ext uri="{FF2B5EF4-FFF2-40B4-BE49-F238E27FC236}">
                    <a16:creationId xmlns:a16="http://schemas.microsoft.com/office/drawing/2014/main" id="{7CCE0D85-8499-4244-9278-1DFC926E4920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517154" y="3431728"/>
                <a:ext cx="678240" cy="201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5">
            <p14:nvContentPartPr>
              <p14:cNvPr id="161" name="Ink 160">
                <a:extLst>
                  <a:ext uri="{FF2B5EF4-FFF2-40B4-BE49-F238E27FC236}">
                    <a16:creationId xmlns:a16="http://schemas.microsoft.com/office/drawing/2014/main" id="{B70D9212-EF62-4097-851C-237DDF7C38F0}"/>
                  </a:ext>
                </a:extLst>
              </p14:cNvPr>
              <p14:cNvContentPartPr/>
              <p14:nvPr/>
            </p14:nvContentPartPr>
            <p14:xfrm>
              <a:off x="1931954" y="3375568"/>
              <a:ext cx="445680" cy="188640"/>
            </p14:xfrm>
          </p:contentPart>
        </mc:Choice>
        <mc:Fallback xmlns="">
          <p:pic>
            <p:nvPicPr>
              <p:cNvPr id="161" name="Ink 160">
                <a:extLst>
                  <a:ext uri="{FF2B5EF4-FFF2-40B4-BE49-F238E27FC236}">
                    <a16:creationId xmlns:a16="http://schemas.microsoft.com/office/drawing/2014/main" id="{B70D9212-EF62-4097-851C-237DDF7C38F0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1922954" y="3366568"/>
                <a:ext cx="463320" cy="2062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347533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8482D25C-1AE3-4397-A9C1-1D992ACF93FA}"/>
                  </a:ext>
                </a:extLst>
              </p14:cNvPr>
              <p14:cNvContentPartPr/>
              <p14:nvPr/>
            </p14:nvContentPartPr>
            <p14:xfrm>
              <a:off x="3877034" y="73648"/>
              <a:ext cx="1035360" cy="35100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8482D25C-1AE3-4397-A9C1-1D992ACF93FA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868034" y="64648"/>
                <a:ext cx="1053000" cy="368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715FA64A-D547-4947-820E-3A6B94DBB1BC}"/>
                  </a:ext>
                </a:extLst>
              </p14:cNvPr>
              <p14:cNvContentPartPr/>
              <p14:nvPr/>
            </p14:nvContentPartPr>
            <p14:xfrm>
              <a:off x="1552514" y="512848"/>
              <a:ext cx="278280" cy="18540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715FA64A-D547-4947-820E-3A6B94DBB1BC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543514" y="503848"/>
                <a:ext cx="295920" cy="203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EC30128D-D8F8-4B32-88B8-7F7248E4026F}"/>
                  </a:ext>
                </a:extLst>
              </p14:cNvPr>
              <p14:cNvContentPartPr/>
              <p14:nvPr/>
            </p14:nvContentPartPr>
            <p14:xfrm>
              <a:off x="1681034" y="828928"/>
              <a:ext cx="20160" cy="24912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EC30128D-D8F8-4B32-88B8-7F7248E4026F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672034" y="819928"/>
                <a:ext cx="37800" cy="266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12967DBC-B5B6-4B02-AF2D-657EEBD8F626}"/>
                  </a:ext>
                </a:extLst>
              </p14:cNvPr>
              <p14:cNvContentPartPr/>
              <p14:nvPr/>
            </p14:nvContentPartPr>
            <p14:xfrm>
              <a:off x="1379354" y="1625968"/>
              <a:ext cx="29160" cy="187920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12967DBC-B5B6-4B02-AF2D-657EEBD8F626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370354" y="1616968"/>
                <a:ext cx="46800" cy="205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24E27600-C664-4865-8672-3A20C826A0B6}"/>
                  </a:ext>
                </a:extLst>
              </p14:cNvPr>
              <p14:cNvContentPartPr/>
              <p14:nvPr/>
            </p14:nvContentPartPr>
            <p14:xfrm>
              <a:off x="1739354" y="1589248"/>
              <a:ext cx="15480" cy="253080"/>
            </p14:xfrm>
          </p:contentPart>
        </mc:Choice>
        <mc:Fallback xmlns=""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24E27600-C664-4865-8672-3A20C826A0B6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730354" y="1580248"/>
                <a:ext cx="33120" cy="270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20970CBA-DCA3-4F68-8875-030BE4894087}"/>
                  </a:ext>
                </a:extLst>
              </p14:cNvPr>
              <p14:cNvContentPartPr/>
              <p14:nvPr/>
            </p14:nvContentPartPr>
            <p14:xfrm>
              <a:off x="1048154" y="1926208"/>
              <a:ext cx="758880" cy="236520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20970CBA-DCA3-4F68-8875-030BE4894087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1039154" y="1917208"/>
                <a:ext cx="776520" cy="254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98A3ED11-5593-426B-94CF-AE063974BC3A}"/>
                  </a:ext>
                </a:extLst>
              </p14:cNvPr>
              <p14:cNvContentPartPr/>
              <p14:nvPr/>
            </p14:nvContentPartPr>
            <p14:xfrm>
              <a:off x="1035914" y="2331928"/>
              <a:ext cx="47160" cy="18468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98A3ED11-5593-426B-94CF-AE063974BC3A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1026914" y="2322928"/>
                <a:ext cx="64800" cy="202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31" name="Ink 30">
                <a:extLst>
                  <a:ext uri="{FF2B5EF4-FFF2-40B4-BE49-F238E27FC236}">
                    <a16:creationId xmlns:a16="http://schemas.microsoft.com/office/drawing/2014/main" id="{57F4E635-554A-4275-874B-EB8189F7037B}"/>
                  </a:ext>
                </a:extLst>
              </p14:cNvPr>
              <p14:cNvContentPartPr/>
              <p14:nvPr/>
            </p14:nvContentPartPr>
            <p14:xfrm>
              <a:off x="1297634" y="2308168"/>
              <a:ext cx="183240" cy="170280"/>
            </p14:xfrm>
          </p:contentPart>
        </mc:Choice>
        <mc:Fallback xmlns="">
          <p:pic>
            <p:nvPicPr>
              <p:cNvPr id="31" name="Ink 30">
                <a:extLst>
                  <a:ext uri="{FF2B5EF4-FFF2-40B4-BE49-F238E27FC236}">
                    <a16:creationId xmlns:a16="http://schemas.microsoft.com/office/drawing/2014/main" id="{57F4E635-554A-4275-874B-EB8189F7037B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1288634" y="2299168"/>
                <a:ext cx="200880" cy="187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32" name="Ink 31">
                <a:extLst>
                  <a:ext uri="{FF2B5EF4-FFF2-40B4-BE49-F238E27FC236}">
                    <a16:creationId xmlns:a16="http://schemas.microsoft.com/office/drawing/2014/main" id="{D95C56B0-367C-47C6-B7BB-94FBDE44CE0E}"/>
                  </a:ext>
                </a:extLst>
              </p14:cNvPr>
              <p14:cNvContentPartPr/>
              <p14:nvPr/>
            </p14:nvContentPartPr>
            <p14:xfrm>
              <a:off x="1732874" y="2316448"/>
              <a:ext cx="17640" cy="179280"/>
            </p14:xfrm>
          </p:contentPart>
        </mc:Choice>
        <mc:Fallback xmlns="">
          <p:pic>
            <p:nvPicPr>
              <p:cNvPr id="32" name="Ink 31">
                <a:extLst>
                  <a:ext uri="{FF2B5EF4-FFF2-40B4-BE49-F238E27FC236}">
                    <a16:creationId xmlns:a16="http://schemas.microsoft.com/office/drawing/2014/main" id="{D95C56B0-367C-47C6-B7BB-94FBDE44CE0E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1723874" y="2307448"/>
                <a:ext cx="35280" cy="196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5541D7BF-FF1E-4E8E-8AA4-4DC8D027D380}"/>
                  </a:ext>
                </a:extLst>
              </p14:cNvPr>
              <p14:cNvContentPartPr/>
              <p14:nvPr/>
            </p14:nvContentPartPr>
            <p14:xfrm>
              <a:off x="1081274" y="2684728"/>
              <a:ext cx="30600" cy="159840"/>
            </p14:xfrm>
          </p:contentPart>
        </mc:Choice>
        <mc:Fallback xmlns=""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5541D7BF-FF1E-4E8E-8AA4-4DC8D027D380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1072274" y="2675728"/>
                <a:ext cx="48240" cy="177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D4FF1244-CAD3-4E57-A8CE-002049F0E8A9}"/>
                  </a:ext>
                </a:extLst>
              </p14:cNvPr>
              <p14:cNvContentPartPr/>
              <p14:nvPr/>
            </p14:nvContentPartPr>
            <p14:xfrm>
              <a:off x="1430114" y="2659168"/>
              <a:ext cx="41040" cy="183960"/>
            </p14:xfrm>
          </p:contentPart>
        </mc:Choice>
        <mc:Fallback xmlns=""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D4FF1244-CAD3-4E57-A8CE-002049F0E8A9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1421114" y="2650168"/>
                <a:ext cx="58680" cy="201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35" name="Ink 34">
                <a:extLst>
                  <a:ext uri="{FF2B5EF4-FFF2-40B4-BE49-F238E27FC236}">
                    <a16:creationId xmlns:a16="http://schemas.microsoft.com/office/drawing/2014/main" id="{6F5C32C8-8B83-43A0-A760-4BEAC3EC1589}"/>
                  </a:ext>
                </a:extLst>
              </p14:cNvPr>
              <p14:cNvContentPartPr/>
              <p14:nvPr/>
            </p14:nvContentPartPr>
            <p14:xfrm>
              <a:off x="1675994" y="2660248"/>
              <a:ext cx="149040" cy="169560"/>
            </p14:xfrm>
          </p:contentPart>
        </mc:Choice>
        <mc:Fallback xmlns="">
          <p:pic>
            <p:nvPicPr>
              <p:cNvPr id="35" name="Ink 34">
                <a:extLst>
                  <a:ext uri="{FF2B5EF4-FFF2-40B4-BE49-F238E27FC236}">
                    <a16:creationId xmlns:a16="http://schemas.microsoft.com/office/drawing/2014/main" id="{6F5C32C8-8B83-43A0-A760-4BEAC3EC1589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1666994" y="2651248"/>
                <a:ext cx="166680" cy="187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8FED7A21-258C-46FC-BD1F-3E17CA66D5E8}"/>
                  </a:ext>
                </a:extLst>
              </p14:cNvPr>
              <p14:cNvContentPartPr/>
              <p14:nvPr/>
            </p14:nvContentPartPr>
            <p14:xfrm>
              <a:off x="1088834" y="3063808"/>
              <a:ext cx="24480" cy="158400"/>
            </p14:xfrm>
          </p:contentPart>
        </mc:Choice>
        <mc:Fallback xmlns=""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8FED7A21-258C-46FC-BD1F-3E17CA66D5E8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1079834" y="3054808"/>
                <a:ext cx="42120" cy="176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37" name="Ink 36">
                <a:extLst>
                  <a:ext uri="{FF2B5EF4-FFF2-40B4-BE49-F238E27FC236}">
                    <a16:creationId xmlns:a16="http://schemas.microsoft.com/office/drawing/2014/main" id="{EA7FCC69-A7E6-421A-92BB-6B42BBAE0739}"/>
                  </a:ext>
                </a:extLst>
              </p14:cNvPr>
              <p14:cNvContentPartPr/>
              <p14:nvPr/>
            </p14:nvContentPartPr>
            <p14:xfrm>
              <a:off x="1471514" y="3034288"/>
              <a:ext cx="23760" cy="160920"/>
            </p14:xfrm>
          </p:contentPart>
        </mc:Choice>
        <mc:Fallback xmlns="">
          <p:pic>
            <p:nvPicPr>
              <p:cNvPr id="37" name="Ink 36">
                <a:extLst>
                  <a:ext uri="{FF2B5EF4-FFF2-40B4-BE49-F238E27FC236}">
                    <a16:creationId xmlns:a16="http://schemas.microsoft.com/office/drawing/2014/main" id="{EA7FCC69-A7E6-421A-92BB-6B42BBAE0739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1462514" y="3025288"/>
                <a:ext cx="41400" cy="178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38" name="Ink 37">
                <a:extLst>
                  <a:ext uri="{FF2B5EF4-FFF2-40B4-BE49-F238E27FC236}">
                    <a16:creationId xmlns:a16="http://schemas.microsoft.com/office/drawing/2014/main" id="{B067BD9F-77EA-4AA5-A323-36BCDC91A7F3}"/>
                  </a:ext>
                </a:extLst>
              </p14:cNvPr>
              <p14:cNvContentPartPr/>
              <p14:nvPr/>
            </p14:nvContentPartPr>
            <p14:xfrm>
              <a:off x="1792994" y="2995408"/>
              <a:ext cx="14760" cy="200520"/>
            </p14:xfrm>
          </p:contentPart>
        </mc:Choice>
        <mc:Fallback xmlns="">
          <p:pic>
            <p:nvPicPr>
              <p:cNvPr id="38" name="Ink 37">
                <a:extLst>
                  <a:ext uri="{FF2B5EF4-FFF2-40B4-BE49-F238E27FC236}">
                    <a16:creationId xmlns:a16="http://schemas.microsoft.com/office/drawing/2014/main" id="{B067BD9F-77EA-4AA5-A323-36BCDC91A7F3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1783994" y="2986408"/>
                <a:ext cx="32400" cy="218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39" name="Ink 38">
                <a:extLst>
                  <a:ext uri="{FF2B5EF4-FFF2-40B4-BE49-F238E27FC236}">
                    <a16:creationId xmlns:a16="http://schemas.microsoft.com/office/drawing/2014/main" id="{0C3D62B3-D8C4-44C6-ACA9-55699CCE53E1}"/>
                  </a:ext>
                </a:extLst>
              </p14:cNvPr>
              <p14:cNvContentPartPr/>
              <p14:nvPr/>
            </p14:nvContentPartPr>
            <p14:xfrm>
              <a:off x="787874" y="3424528"/>
              <a:ext cx="38160" cy="133200"/>
            </p14:xfrm>
          </p:contentPart>
        </mc:Choice>
        <mc:Fallback xmlns="">
          <p:pic>
            <p:nvPicPr>
              <p:cNvPr id="39" name="Ink 38">
                <a:extLst>
                  <a:ext uri="{FF2B5EF4-FFF2-40B4-BE49-F238E27FC236}">
                    <a16:creationId xmlns:a16="http://schemas.microsoft.com/office/drawing/2014/main" id="{0C3D62B3-D8C4-44C6-ACA9-55699CCE53E1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778874" y="3415528"/>
                <a:ext cx="55800" cy="150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0F0A9FA2-E4BB-4275-826B-2908036EA825}"/>
                  </a:ext>
                </a:extLst>
              </p14:cNvPr>
              <p14:cNvContentPartPr/>
              <p14:nvPr/>
            </p14:nvContentPartPr>
            <p14:xfrm>
              <a:off x="833954" y="3717568"/>
              <a:ext cx="53280" cy="151200"/>
            </p14:xfrm>
          </p:contentPart>
        </mc:Choice>
        <mc:Fallback xmlns=""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0F0A9FA2-E4BB-4275-826B-2908036EA825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824954" y="3708568"/>
                <a:ext cx="70920" cy="168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45" name="Ink 44">
                <a:extLst>
                  <a:ext uri="{FF2B5EF4-FFF2-40B4-BE49-F238E27FC236}">
                    <a16:creationId xmlns:a16="http://schemas.microsoft.com/office/drawing/2014/main" id="{13E59F5F-E9B1-4800-BDB1-1380D9EB0EE4}"/>
                  </a:ext>
                </a:extLst>
              </p14:cNvPr>
              <p14:cNvContentPartPr/>
              <p14:nvPr/>
            </p14:nvContentPartPr>
            <p14:xfrm>
              <a:off x="1066154" y="3354328"/>
              <a:ext cx="824760" cy="200880"/>
            </p14:xfrm>
          </p:contentPart>
        </mc:Choice>
        <mc:Fallback xmlns="">
          <p:pic>
            <p:nvPicPr>
              <p:cNvPr id="45" name="Ink 44">
                <a:extLst>
                  <a:ext uri="{FF2B5EF4-FFF2-40B4-BE49-F238E27FC236}">
                    <a16:creationId xmlns:a16="http://schemas.microsoft.com/office/drawing/2014/main" id="{13E59F5F-E9B1-4800-BDB1-1380D9EB0EE4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1057154" y="3345328"/>
                <a:ext cx="842400" cy="218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9">
            <p14:nvContentPartPr>
              <p14:cNvPr id="48" name="Ink 47">
                <a:extLst>
                  <a:ext uri="{FF2B5EF4-FFF2-40B4-BE49-F238E27FC236}">
                    <a16:creationId xmlns:a16="http://schemas.microsoft.com/office/drawing/2014/main" id="{FFDD6FAD-7EC4-426B-AFA9-AFC1E552CED8}"/>
                  </a:ext>
                </a:extLst>
              </p14:cNvPr>
              <p14:cNvContentPartPr/>
              <p14:nvPr/>
            </p14:nvContentPartPr>
            <p14:xfrm>
              <a:off x="1853114" y="3678328"/>
              <a:ext cx="37800" cy="183240"/>
            </p14:xfrm>
          </p:contentPart>
        </mc:Choice>
        <mc:Fallback xmlns="">
          <p:pic>
            <p:nvPicPr>
              <p:cNvPr id="48" name="Ink 47">
                <a:extLst>
                  <a:ext uri="{FF2B5EF4-FFF2-40B4-BE49-F238E27FC236}">
                    <a16:creationId xmlns:a16="http://schemas.microsoft.com/office/drawing/2014/main" id="{FFDD6FAD-7EC4-426B-AFA9-AFC1E552CED8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1844114" y="3669328"/>
                <a:ext cx="55440" cy="200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1">
            <p14:nvContentPartPr>
              <p14:cNvPr id="49" name="Ink 48">
                <a:extLst>
                  <a:ext uri="{FF2B5EF4-FFF2-40B4-BE49-F238E27FC236}">
                    <a16:creationId xmlns:a16="http://schemas.microsoft.com/office/drawing/2014/main" id="{8C5A6574-0AD2-4B35-A852-606FCF7609DA}"/>
                  </a:ext>
                </a:extLst>
              </p14:cNvPr>
              <p14:cNvContentPartPr/>
              <p14:nvPr/>
            </p14:nvContentPartPr>
            <p14:xfrm>
              <a:off x="890834" y="4019608"/>
              <a:ext cx="41760" cy="159120"/>
            </p14:xfrm>
          </p:contentPart>
        </mc:Choice>
        <mc:Fallback xmlns="">
          <p:pic>
            <p:nvPicPr>
              <p:cNvPr id="49" name="Ink 48">
                <a:extLst>
                  <a:ext uri="{FF2B5EF4-FFF2-40B4-BE49-F238E27FC236}">
                    <a16:creationId xmlns:a16="http://schemas.microsoft.com/office/drawing/2014/main" id="{8C5A6574-0AD2-4B35-A852-606FCF7609DA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881834" y="4010608"/>
                <a:ext cx="59400" cy="176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3">
            <p14:nvContentPartPr>
              <p14:cNvPr id="50" name="Ink 49">
                <a:extLst>
                  <a:ext uri="{FF2B5EF4-FFF2-40B4-BE49-F238E27FC236}">
                    <a16:creationId xmlns:a16="http://schemas.microsoft.com/office/drawing/2014/main" id="{A74074DA-0B99-4CC5-8D5F-32884E48C89B}"/>
                  </a:ext>
                </a:extLst>
              </p14:cNvPr>
              <p14:cNvContentPartPr/>
              <p14:nvPr/>
            </p14:nvContentPartPr>
            <p14:xfrm>
              <a:off x="1215554" y="4023568"/>
              <a:ext cx="150480" cy="131400"/>
            </p14:xfrm>
          </p:contentPart>
        </mc:Choice>
        <mc:Fallback xmlns="">
          <p:pic>
            <p:nvPicPr>
              <p:cNvPr id="50" name="Ink 49">
                <a:extLst>
                  <a:ext uri="{FF2B5EF4-FFF2-40B4-BE49-F238E27FC236}">
                    <a16:creationId xmlns:a16="http://schemas.microsoft.com/office/drawing/2014/main" id="{A74074DA-0B99-4CC5-8D5F-32884E48C89B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1206554" y="4014568"/>
                <a:ext cx="168120" cy="149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5">
            <p14:nvContentPartPr>
              <p14:cNvPr id="51" name="Ink 50">
                <a:extLst>
                  <a:ext uri="{FF2B5EF4-FFF2-40B4-BE49-F238E27FC236}">
                    <a16:creationId xmlns:a16="http://schemas.microsoft.com/office/drawing/2014/main" id="{E7EDB3F7-7E42-46D3-A462-D1056DA9ECA9}"/>
                  </a:ext>
                </a:extLst>
              </p14:cNvPr>
              <p14:cNvContentPartPr/>
              <p14:nvPr/>
            </p14:nvContentPartPr>
            <p14:xfrm>
              <a:off x="1517594" y="4005568"/>
              <a:ext cx="43560" cy="163800"/>
            </p14:xfrm>
          </p:contentPart>
        </mc:Choice>
        <mc:Fallback xmlns="">
          <p:pic>
            <p:nvPicPr>
              <p:cNvPr id="51" name="Ink 50">
                <a:extLst>
                  <a:ext uri="{FF2B5EF4-FFF2-40B4-BE49-F238E27FC236}">
                    <a16:creationId xmlns:a16="http://schemas.microsoft.com/office/drawing/2014/main" id="{E7EDB3F7-7E42-46D3-A462-D1056DA9ECA9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1508594" y="3996568"/>
                <a:ext cx="61200" cy="181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7">
            <p14:nvContentPartPr>
              <p14:cNvPr id="52" name="Ink 51">
                <a:extLst>
                  <a:ext uri="{FF2B5EF4-FFF2-40B4-BE49-F238E27FC236}">
                    <a16:creationId xmlns:a16="http://schemas.microsoft.com/office/drawing/2014/main" id="{54CE2254-93A6-4E7B-B5A7-31F7054D7DB7}"/>
                  </a:ext>
                </a:extLst>
              </p14:cNvPr>
              <p14:cNvContentPartPr/>
              <p14:nvPr/>
            </p14:nvContentPartPr>
            <p14:xfrm>
              <a:off x="1757354" y="4003408"/>
              <a:ext cx="118080" cy="120240"/>
            </p14:xfrm>
          </p:contentPart>
        </mc:Choice>
        <mc:Fallback xmlns="">
          <p:pic>
            <p:nvPicPr>
              <p:cNvPr id="52" name="Ink 51">
                <a:extLst>
                  <a:ext uri="{FF2B5EF4-FFF2-40B4-BE49-F238E27FC236}">
                    <a16:creationId xmlns:a16="http://schemas.microsoft.com/office/drawing/2014/main" id="{54CE2254-93A6-4E7B-B5A7-31F7054D7DB7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1748354" y="3994408"/>
                <a:ext cx="135720" cy="137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9">
            <p14:nvContentPartPr>
              <p14:cNvPr id="53" name="Ink 52">
                <a:extLst>
                  <a:ext uri="{FF2B5EF4-FFF2-40B4-BE49-F238E27FC236}">
                    <a16:creationId xmlns:a16="http://schemas.microsoft.com/office/drawing/2014/main" id="{DB1AFEB2-18C4-481D-B3E0-4ADA72B73474}"/>
                  </a:ext>
                </a:extLst>
              </p14:cNvPr>
              <p14:cNvContentPartPr/>
              <p14:nvPr/>
            </p14:nvContentPartPr>
            <p14:xfrm>
              <a:off x="1147874" y="3669688"/>
              <a:ext cx="473760" cy="156600"/>
            </p14:xfrm>
          </p:contentPart>
        </mc:Choice>
        <mc:Fallback xmlns="">
          <p:pic>
            <p:nvPicPr>
              <p:cNvPr id="53" name="Ink 52">
                <a:extLst>
                  <a:ext uri="{FF2B5EF4-FFF2-40B4-BE49-F238E27FC236}">
                    <a16:creationId xmlns:a16="http://schemas.microsoft.com/office/drawing/2014/main" id="{DB1AFEB2-18C4-481D-B3E0-4ADA72B73474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1138874" y="3660688"/>
                <a:ext cx="491400" cy="174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1">
            <p14:nvContentPartPr>
              <p14:cNvPr id="54" name="Ink 53">
                <a:extLst>
                  <a:ext uri="{FF2B5EF4-FFF2-40B4-BE49-F238E27FC236}">
                    <a16:creationId xmlns:a16="http://schemas.microsoft.com/office/drawing/2014/main" id="{C26FC66D-9557-49EC-8052-EEF514A33E81}"/>
                  </a:ext>
                </a:extLst>
              </p14:cNvPr>
              <p14:cNvContentPartPr/>
              <p14:nvPr/>
            </p14:nvContentPartPr>
            <p14:xfrm>
              <a:off x="903434" y="4324168"/>
              <a:ext cx="43560" cy="139680"/>
            </p14:xfrm>
          </p:contentPart>
        </mc:Choice>
        <mc:Fallback xmlns="">
          <p:pic>
            <p:nvPicPr>
              <p:cNvPr id="54" name="Ink 53">
                <a:extLst>
                  <a:ext uri="{FF2B5EF4-FFF2-40B4-BE49-F238E27FC236}">
                    <a16:creationId xmlns:a16="http://schemas.microsoft.com/office/drawing/2014/main" id="{C26FC66D-9557-49EC-8052-EEF514A33E81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894434" y="4315168"/>
                <a:ext cx="61200" cy="157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3">
            <p14:nvContentPartPr>
              <p14:cNvPr id="55" name="Ink 54">
                <a:extLst>
                  <a:ext uri="{FF2B5EF4-FFF2-40B4-BE49-F238E27FC236}">
                    <a16:creationId xmlns:a16="http://schemas.microsoft.com/office/drawing/2014/main" id="{7FDE522B-7A7D-4AE8-A5FC-C1477C338828}"/>
                  </a:ext>
                </a:extLst>
              </p14:cNvPr>
              <p14:cNvContentPartPr/>
              <p14:nvPr/>
            </p14:nvContentPartPr>
            <p14:xfrm>
              <a:off x="1270634" y="4294648"/>
              <a:ext cx="145800" cy="158760"/>
            </p14:xfrm>
          </p:contentPart>
        </mc:Choice>
        <mc:Fallback xmlns="">
          <p:pic>
            <p:nvPicPr>
              <p:cNvPr id="55" name="Ink 54">
                <a:extLst>
                  <a:ext uri="{FF2B5EF4-FFF2-40B4-BE49-F238E27FC236}">
                    <a16:creationId xmlns:a16="http://schemas.microsoft.com/office/drawing/2014/main" id="{7FDE522B-7A7D-4AE8-A5FC-C1477C338828}"/>
                  </a:ext>
                </a:extLst>
              </p:cNvPr>
              <p:cNvPicPr/>
              <p:nvPr/>
            </p:nvPicPr>
            <p:blipFill>
              <a:blip r:embed="rId54"/>
              <a:stretch>
                <a:fillRect/>
              </a:stretch>
            </p:blipFill>
            <p:spPr>
              <a:xfrm>
                <a:off x="1261634" y="4285648"/>
                <a:ext cx="163440" cy="176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5">
            <p14:nvContentPartPr>
              <p14:cNvPr id="56" name="Ink 55">
                <a:extLst>
                  <a:ext uri="{FF2B5EF4-FFF2-40B4-BE49-F238E27FC236}">
                    <a16:creationId xmlns:a16="http://schemas.microsoft.com/office/drawing/2014/main" id="{6A192E6D-6653-4946-BCFF-F9951BE50A04}"/>
                  </a:ext>
                </a:extLst>
              </p14:cNvPr>
              <p14:cNvContentPartPr/>
              <p14:nvPr/>
            </p14:nvContentPartPr>
            <p14:xfrm>
              <a:off x="1594994" y="4304728"/>
              <a:ext cx="28440" cy="127800"/>
            </p14:xfrm>
          </p:contentPart>
        </mc:Choice>
        <mc:Fallback xmlns="">
          <p:pic>
            <p:nvPicPr>
              <p:cNvPr id="56" name="Ink 55">
                <a:extLst>
                  <a:ext uri="{FF2B5EF4-FFF2-40B4-BE49-F238E27FC236}">
                    <a16:creationId xmlns:a16="http://schemas.microsoft.com/office/drawing/2014/main" id="{6A192E6D-6653-4946-BCFF-F9951BE50A04}"/>
                  </a:ext>
                </a:extLst>
              </p:cNvPr>
              <p:cNvPicPr/>
              <p:nvPr/>
            </p:nvPicPr>
            <p:blipFill>
              <a:blip r:embed="rId56"/>
              <a:stretch>
                <a:fillRect/>
              </a:stretch>
            </p:blipFill>
            <p:spPr>
              <a:xfrm>
                <a:off x="1585994" y="4295728"/>
                <a:ext cx="46080" cy="145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7">
            <p14:nvContentPartPr>
              <p14:cNvPr id="57" name="Ink 56">
                <a:extLst>
                  <a:ext uri="{FF2B5EF4-FFF2-40B4-BE49-F238E27FC236}">
                    <a16:creationId xmlns:a16="http://schemas.microsoft.com/office/drawing/2014/main" id="{93DD5F9A-863D-4D11-BD19-40F2432AA3F8}"/>
                  </a:ext>
                </a:extLst>
              </p14:cNvPr>
              <p14:cNvContentPartPr/>
              <p14:nvPr/>
            </p14:nvContentPartPr>
            <p14:xfrm>
              <a:off x="1834754" y="4296808"/>
              <a:ext cx="16920" cy="175320"/>
            </p14:xfrm>
          </p:contentPart>
        </mc:Choice>
        <mc:Fallback xmlns="">
          <p:pic>
            <p:nvPicPr>
              <p:cNvPr id="57" name="Ink 56">
                <a:extLst>
                  <a:ext uri="{FF2B5EF4-FFF2-40B4-BE49-F238E27FC236}">
                    <a16:creationId xmlns:a16="http://schemas.microsoft.com/office/drawing/2014/main" id="{93DD5F9A-863D-4D11-BD19-40F2432AA3F8}"/>
                  </a:ext>
                </a:extLst>
              </p:cNvPr>
              <p:cNvPicPr/>
              <p:nvPr/>
            </p:nvPicPr>
            <p:blipFill>
              <a:blip r:embed="rId58"/>
              <a:stretch>
                <a:fillRect/>
              </a:stretch>
            </p:blipFill>
            <p:spPr>
              <a:xfrm>
                <a:off x="1825754" y="4287808"/>
                <a:ext cx="34560" cy="192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9">
            <p14:nvContentPartPr>
              <p14:cNvPr id="58" name="Ink 57">
                <a:extLst>
                  <a:ext uri="{FF2B5EF4-FFF2-40B4-BE49-F238E27FC236}">
                    <a16:creationId xmlns:a16="http://schemas.microsoft.com/office/drawing/2014/main" id="{4EF11CAB-6441-49E8-BB0F-9F87F8BCB746}"/>
                  </a:ext>
                </a:extLst>
              </p14:cNvPr>
              <p14:cNvContentPartPr/>
              <p14:nvPr/>
            </p14:nvContentPartPr>
            <p14:xfrm>
              <a:off x="919274" y="4610008"/>
              <a:ext cx="30960" cy="131400"/>
            </p14:xfrm>
          </p:contentPart>
        </mc:Choice>
        <mc:Fallback xmlns="">
          <p:pic>
            <p:nvPicPr>
              <p:cNvPr id="58" name="Ink 57">
                <a:extLst>
                  <a:ext uri="{FF2B5EF4-FFF2-40B4-BE49-F238E27FC236}">
                    <a16:creationId xmlns:a16="http://schemas.microsoft.com/office/drawing/2014/main" id="{4EF11CAB-6441-49E8-BB0F-9F87F8BCB746}"/>
                  </a:ext>
                </a:extLst>
              </p:cNvPr>
              <p:cNvPicPr/>
              <p:nvPr/>
            </p:nvPicPr>
            <p:blipFill>
              <a:blip r:embed="rId60"/>
              <a:stretch>
                <a:fillRect/>
              </a:stretch>
            </p:blipFill>
            <p:spPr>
              <a:xfrm>
                <a:off x="910274" y="4601008"/>
                <a:ext cx="48600" cy="149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1">
            <p14:nvContentPartPr>
              <p14:cNvPr id="59" name="Ink 58">
                <a:extLst>
                  <a:ext uri="{FF2B5EF4-FFF2-40B4-BE49-F238E27FC236}">
                    <a16:creationId xmlns:a16="http://schemas.microsoft.com/office/drawing/2014/main" id="{E453850D-8D33-42E4-88D0-E445698E64E4}"/>
                  </a:ext>
                </a:extLst>
              </p14:cNvPr>
              <p14:cNvContentPartPr/>
              <p14:nvPr/>
            </p14:nvContentPartPr>
            <p14:xfrm>
              <a:off x="1321754" y="4603528"/>
              <a:ext cx="22320" cy="140040"/>
            </p14:xfrm>
          </p:contentPart>
        </mc:Choice>
        <mc:Fallback xmlns="">
          <p:pic>
            <p:nvPicPr>
              <p:cNvPr id="59" name="Ink 58">
                <a:extLst>
                  <a:ext uri="{FF2B5EF4-FFF2-40B4-BE49-F238E27FC236}">
                    <a16:creationId xmlns:a16="http://schemas.microsoft.com/office/drawing/2014/main" id="{E453850D-8D33-42E4-88D0-E445698E64E4}"/>
                  </a:ext>
                </a:extLst>
              </p:cNvPr>
              <p:cNvPicPr/>
              <p:nvPr/>
            </p:nvPicPr>
            <p:blipFill>
              <a:blip r:embed="rId62"/>
              <a:stretch>
                <a:fillRect/>
              </a:stretch>
            </p:blipFill>
            <p:spPr>
              <a:xfrm>
                <a:off x="1312754" y="4594528"/>
                <a:ext cx="39960" cy="157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3">
            <p14:nvContentPartPr>
              <p14:cNvPr id="62" name="Ink 61">
                <a:extLst>
                  <a:ext uri="{FF2B5EF4-FFF2-40B4-BE49-F238E27FC236}">
                    <a16:creationId xmlns:a16="http://schemas.microsoft.com/office/drawing/2014/main" id="{12B4096D-39EF-4169-8D7B-018C304F3576}"/>
                  </a:ext>
                </a:extLst>
              </p14:cNvPr>
              <p14:cNvContentPartPr/>
              <p14:nvPr/>
            </p14:nvContentPartPr>
            <p14:xfrm>
              <a:off x="1539554" y="4592368"/>
              <a:ext cx="434160" cy="142200"/>
            </p14:xfrm>
          </p:contentPart>
        </mc:Choice>
        <mc:Fallback xmlns="">
          <p:pic>
            <p:nvPicPr>
              <p:cNvPr id="62" name="Ink 61">
                <a:extLst>
                  <a:ext uri="{FF2B5EF4-FFF2-40B4-BE49-F238E27FC236}">
                    <a16:creationId xmlns:a16="http://schemas.microsoft.com/office/drawing/2014/main" id="{12B4096D-39EF-4169-8D7B-018C304F3576}"/>
                  </a:ext>
                </a:extLst>
              </p:cNvPr>
              <p:cNvPicPr/>
              <p:nvPr/>
            </p:nvPicPr>
            <p:blipFill>
              <a:blip r:embed="rId64"/>
              <a:stretch>
                <a:fillRect/>
              </a:stretch>
            </p:blipFill>
            <p:spPr>
              <a:xfrm>
                <a:off x="1530554" y="4583368"/>
                <a:ext cx="451800" cy="159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5">
            <p14:nvContentPartPr>
              <p14:cNvPr id="63" name="Ink 62">
                <a:extLst>
                  <a:ext uri="{FF2B5EF4-FFF2-40B4-BE49-F238E27FC236}">
                    <a16:creationId xmlns:a16="http://schemas.microsoft.com/office/drawing/2014/main" id="{0737BCC5-4344-4421-9C03-AC939C9672A8}"/>
                  </a:ext>
                </a:extLst>
              </p14:cNvPr>
              <p14:cNvContentPartPr/>
              <p14:nvPr/>
            </p14:nvContentPartPr>
            <p14:xfrm>
              <a:off x="964994" y="4926448"/>
              <a:ext cx="48600" cy="154080"/>
            </p14:xfrm>
          </p:contentPart>
        </mc:Choice>
        <mc:Fallback xmlns="">
          <p:pic>
            <p:nvPicPr>
              <p:cNvPr id="63" name="Ink 62">
                <a:extLst>
                  <a:ext uri="{FF2B5EF4-FFF2-40B4-BE49-F238E27FC236}">
                    <a16:creationId xmlns:a16="http://schemas.microsoft.com/office/drawing/2014/main" id="{0737BCC5-4344-4421-9C03-AC939C9672A8}"/>
                  </a:ext>
                </a:extLst>
              </p:cNvPr>
              <p:cNvPicPr/>
              <p:nvPr/>
            </p:nvPicPr>
            <p:blipFill>
              <a:blip r:embed="rId66"/>
              <a:stretch>
                <a:fillRect/>
              </a:stretch>
            </p:blipFill>
            <p:spPr>
              <a:xfrm>
                <a:off x="955994" y="4917448"/>
                <a:ext cx="66240" cy="171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7">
            <p14:nvContentPartPr>
              <p14:cNvPr id="67" name="Ink 66">
                <a:extLst>
                  <a:ext uri="{FF2B5EF4-FFF2-40B4-BE49-F238E27FC236}">
                    <a16:creationId xmlns:a16="http://schemas.microsoft.com/office/drawing/2014/main" id="{8AD4604A-CCE3-487E-A844-E28EC8EFB8DB}"/>
                  </a:ext>
                </a:extLst>
              </p14:cNvPr>
              <p14:cNvContentPartPr/>
              <p14:nvPr/>
            </p14:nvContentPartPr>
            <p14:xfrm>
              <a:off x="994514" y="5254408"/>
              <a:ext cx="41040" cy="174960"/>
            </p14:xfrm>
          </p:contentPart>
        </mc:Choice>
        <mc:Fallback xmlns="">
          <p:pic>
            <p:nvPicPr>
              <p:cNvPr id="67" name="Ink 66">
                <a:extLst>
                  <a:ext uri="{FF2B5EF4-FFF2-40B4-BE49-F238E27FC236}">
                    <a16:creationId xmlns:a16="http://schemas.microsoft.com/office/drawing/2014/main" id="{8AD4604A-CCE3-487E-A844-E28EC8EFB8DB}"/>
                  </a:ext>
                </a:extLst>
              </p:cNvPr>
              <p:cNvPicPr/>
              <p:nvPr/>
            </p:nvPicPr>
            <p:blipFill>
              <a:blip r:embed="rId68"/>
              <a:stretch>
                <a:fillRect/>
              </a:stretch>
            </p:blipFill>
            <p:spPr>
              <a:xfrm>
                <a:off x="985514" y="5245408"/>
                <a:ext cx="58680" cy="19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9">
            <p14:nvContentPartPr>
              <p14:cNvPr id="71" name="Ink 70">
                <a:extLst>
                  <a:ext uri="{FF2B5EF4-FFF2-40B4-BE49-F238E27FC236}">
                    <a16:creationId xmlns:a16="http://schemas.microsoft.com/office/drawing/2014/main" id="{91DFD3D1-969A-44F6-AABA-A9E66B7F44F2}"/>
                  </a:ext>
                </a:extLst>
              </p14:cNvPr>
              <p14:cNvContentPartPr/>
              <p14:nvPr/>
            </p14:nvContentPartPr>
            <p14:xfrm>
              <a:off x="1357394" y="4945888"/>
              <a:ext cx="34560" cy="180720"/>
            </p14:xfrm>
          </p:contentPart>
        </mc:Choice>
        <mc:Fallback xmlns="">
          <p:pic>
            <p:nvPicPr>
              <p:cNvPr id="71" name="Ink 70">
                <a:extLst>
                  <a:ext uri="{FF2B5EF4-FFF2-40B4-BE49-F238E27FC236}">
                    <a16:creationId xmlns:a16="http://schemas.microsoft.com/office/drawing/2014/main" id="{91DFD3D1-969A-44F6-AABA-A9E66B7F44F2}"/>
                  </a:ext>
                </a:extLst>
              </p:cNvPr>
              <p:cNvPicPr/>
              <p:nvPr/>
            </p:nvPicPr>
            <p:blipFill>
              <a:blip r:embed="rId70"/>
              <a:stretch>
                <a:fillRect/>
              </a:stretch>
            </p:blipFill>
            <p:spPr>
              <a:xfrm>
                <a:off x="1348394" y="4936888"/>
                <a:ext cx="52200" cy="198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1">
            <p14:nvContentPartPr>
              <p14:cNvPr id="72" name="Ink 71">
                <a:extLst>
                  <a:ext uri="{FF2B5EF4-FFF2-40B4-BE49-F238E27FC236}">
                    <a16:creationId xmlns:a16="http://schemas.microsoft.com/office/drawing/2014/main" id="{4682C4EA-FC3F-4402-8085-65C727BDF194}"/>
                  </a:ext>
                </a:extLst>
              </p14:cNvPr>
              <p14:cNvContentPartPr/>
              <p14:nvPr/>
            </p14:nvContentPartPr>
            <p14:xfrm>
              <a:off x="1606154" y="4926808"/>
              <a:ext cx="168120" cy="144360"/>
            </p14:xfrm>
          </p:contentPart>
        </mc:Choice>
        <mc:Fallback xmlns="">
          <p:pic>
            <p:nvPicPr>
              <p:cNvPr id="72" name="Ink 71">
                <a:extLst>
                  <a:ext uri="{FF2B5EF4-FFF2-40B4-BE49-F238E27FC236}">
                    <a16:creationId xmlns:a16="http://schemas.microsoft.com/office/drawing/2014/main" id="{4682C4EA-FC3F-4402-8085-65C727BDF194}"/>
                  </a:ext>
                </a:extLst>
              </p:cNvPr>
              <p:cNvPicPr/>
              <p:nvPr/>
            </p:nvPicPr>
            <p:blipFill>
              <a:blip r:embed="rId72"/>
              <a:stretch>
                <a:fillRect/>
              </a:stretch>
            </p:blipFill>
            <p:spPr>
              <a:xfrm>
                <a:off x="1597154" y="4917808"/>
                <a:ext cx="185760" cy="16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3">
            <p14:nvContentPartPr>
              <p14:cNvPr id="73" name="Ink 72">
                <a:extLst>
                  <a:ext uri="{FF2B5EF4-FFF2-40B4-BE49-F238E27FC236}">
                    <a16:creationId xmlns:a16="http://schemas.microsoft.com/office/drawing/2014/main" id="{09C36D52-C1C0-40D2-905D-E0F519DBABA2}"/>
                  </a:ext>
                </a:extLst>
              </p14:cNvPr>
              <p14:cNvContentPartPr/>
              <p14:nvPr/>
            </p14:nvContentPartPr>
            <p14:xfrm>
              <a:off x="1979834" y="4940848"/>
              <a:ext cx="14040" cy="198360"/>
            </p14:xfrm>
          </p:contentPart>
        </mc:Choice>
        <mc:Fallback xmlns="">
          <p:pic>
            <p:nvPicPr>
              <p:cNvPr id="73" name="Ink 72">
                <a:extLst>
                  <a:ext uri="{FF2B5EF4-FFF2-40B4-BE49-F238E27FC236}">
                    <a16:creationId xmlns:a16="http://schemas.microsoft.com/office/drawing/2014/main" id="{09C36D52-C1C0-40D2-905D-E0F519DBABA2}"/>
                  </a:ext>
                </a:extLst>
              </p:cNvPr>
              <p:cNvPicPr/>
              <p:nvPr/>
            </p:nvPicPr>
            <p:blipFill>
              <a:blip r:embed="rId74"/>
              <a:stretch>
                <a:fillRect/>
              </a:stretch>
            </p:blipFill>
            <p:spPr>
              <a:xfrm>
                <a:off x="1970834" y="4931848"/>
                <a:ext cx="3168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5">
            <p14:nvContentPartPr>
              <p14:cNvPr id="74" name="Ink 73">
                <a:extLst>
                  <a:ext uri="{FF2B5EF4-FFF2-40B4-BE49-F238E27FC236}">
                    <a16:creationId xmlns:a16="http://schemas.microsoft.com/office/drawing/2014/main" id="{B1D4CBFC-7426-4D1D-BE27-A5B4733812B6}"/>
                  </a:ext>
                </a:extLst>
              </p14:cNvPr>
              <p14:cNvContentPartPr/>
              <p14:nvPr/>
            </p14:nvContentPartPr>
            <p14:xfrm>
              <a:off x="1389794" y="5278168"/>
              <a:ext cx="28440" cy="160560"/>
            </p14:xfrm>
          </p:contentPart>
        </mc:Choice>
        <mc:Fallback xmlns="">
          <p:pic>
            <p:nvPicPr>
              <p:cNvPr id="74" name="Ink 73">
                <a:extLst>
                  <a:ext uri="{FF2B5EF4-FFF2-40B4-BE49-F238E27FC236}">
                    <a16:creationId xmlns:a16="http://schemas.microsoft.com/office/drawing/2014/main" id="{B1D4CBFC-7426-4D1D-BE27-A5B4733812B6}"/>
                  </a:ext>
                </a:extLst>
              </p:cNvPr>
              <p:cNvPicPr/>
              <p:nvPr/>
            </p:nvPicPr>
            <p:blipFill>
              <a:blip r:embed="rId76"/>
              <a:stretch>
                <a:fillRect/>
              </a:stretch>
            </p:blipFill>
            <p:spPr>
              <a:xfrm>
                <a:off x="1380794" y="5269168"/>
                <a:ext cx="46080" cy="178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7">
            <p14:nvContentPartPr>
              <p14:cNvPr id="75" name="Ink 74">
                <a:extLst>
                  <a:ext uri="{FF2B5EF4-FFF2-40B4-BE49-F238E27FC236}">
                    <a16:creationId xmlns:a16="http://schemas.microsoft.com/office/drawing/2014/main" id="{B3CDF26E-8CA3-4139-9753-3645CCD07A23}"/>
                  </a:ext>
                </a:extLst>
              </p14:cNvPr>
              <p14:cNvContentPartPr/>
              <p14:nvPr/>
            </p14:nvContentPartPr>
            <p14:xfrm>
              <a:off x="1663754" y="5272768"/>
              <a:ext cx="34560" cy="164880"/>
            </p14:xfrm>
          </p:contentPart>
        </mc:Choice>
        <mc:Fallback xmlns="">
          <p:pic>
            <p:nvPicPr>
              <p:cNvPr id="75" name="Ink 74">
                <a:extLst>
                  <a:ext uri="{FF2B5EF4-FFF2-40B4-BE49-F238E27FC236}">
                    <a16:creationId xmlns:a16="http://schemas.microsoft.com/office/drawing/2014/main" id="{B3CDF26E-8CA3-4139-9753-3645CCD07A23}"/>
                  </a:ext>
                </a:extLst>
              </p:cNvPr>
              <p:cNvPicPr/>
              <p:nvPr/>
            </p:nvPicPr>
            <p:blipFill>
              <a:blip r:embed="rId78"/>
              <a:stretch>
                <a:fillRect/>
              </a:stretch>
            </p:blipFill>
            <p:spPr>
              <a:xfrm>
                <a:off x="1654754" y="5263768"/>
                <a:ext cx="52200" cy="182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9">
            <p14:nvContentPartPr>
              <p14:cNvPr id="76" name="Ink 75">
                <a:extLst>
                  <a:ext uri="{FF2B5EF4-FFF2-40B4-BE49-F238E27FC236}">
                    <a16:creationId xmlns:a16="http://schemas.microsoft.com/office/drawing/2014/main" id="{AE3270EE-AD82-423D-86E6-08DEC4B160B2}"/>
                  </a:ext>
                </a:extLst>
              </p14:cNvPr>
              <p14:cNvContentPartPr/>
              <p14:nvPr/>
            </p14:nvContentPartPr>
            <p14:xfrm>
              <a:off x="1901354" y="5260168"/>
              <a:ext cx="151560" cy="133200"/>
            </p14:xfrm>
          </p:contentPart>
        </mc:Choice>
        <mc:Fallback xmlns="">
          <p:pic>
            <p:nvPicPr>
              <p:cNvPr id="76" name="Ink 75">
                <a:extLst>
                  <a:ext uri="{FF2B5EF4-FFF2-40B4-BE49-F238E27FC236}">
                    <a16:creationId xmlns:a16="http://schemas.microsoft.com/office/drawing/2014/main" id="{AE3270EE-AD82-423D-86E6-08DEC4B160B2}"/>
                  </a:ext>
                </a:extLst>
              </p:cNvPr>
              <p:cNvPicPr/>
              <p:nvPr/>
            </p:nvPicPr>
            <p:blipFill>
              <a:blip r:embed="rId80"/>
              <a:stretch>
                <a:fillRect/>
              </a:stretch>
            </p:blipFill>
            <p:spPr>
              <a:xfrm>
                <a:off x="1892354" y="5251168"/>
                <a:ext cx="169200" cy="150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1">
            <p14:nvContentPartPr>
              <p14:cNvPr id="77" name="Ink 76">
                <a:extLst>
                  <a:ext uri="{FF2B5EF4-FFF2-40B4-BE49-F238E27FC236}">
                    <a16:creationId xmlns:a16="http://schemas.microsoft.com/office/drawing/2014/main" id="{F1937BA0-BA21-46CB-BC85-42C0B5F65501}"/>
                  </a:ext>
                </a:extLst>
              </p14:cNvPr>
              <p14:cNvContentPartPr/>
              <p14:nvPr/>
            </p14:nvContentPartPr>
            <p14:xfrm>
              <a:off x="1042754" y="5573008"/>
              <a:ext cx="9360" cy="150480"/>
            </p14:xfrm>
          </p:contentPart>
        </mc:Choice>
        <mc:Fallback xmlns="">
          <p:pic>
            <p:nvPicPr>
              <p:cNvPr id="77" name="Ink 76">
                <a:extLst>
                  <a:ext uri="{FF2B5EF4-FFF2-40B4-BE49-F238E27FC236}">
                    <a16:creationId xmlns:a16="http://schemas.microsoft.com/office/drawing/2014/main" id="{F1937BA0-BA21-46CB-BC85-42C0B5F65501}"/>
                  </a:ext>
                </a:extLst>
              </p:cNvPr>
              <p:cNvPicPr/>
              <p:nvPr/>
            </p:nvPicPr>
            <p:blipFill>
              <a:blip r:embed="rId82"/>
              <a:stretch>
                <a:fillRect/>
              </a:stretch>
            </p:blipFill>
            <p:spPr>
              <a:xfrm>
                <a:off x="1033754" y="5564008"/>
                <a:ext cx="27000" cy="168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3">
            <p14:nvContentPartPr>
              <p14:cNvPr id="78" name="Ink 77">
                <a:extLst>
                  <a:ext uri="{FF2B5EF4-FFF2-40B4-BE49-F238E27FC236}">
                    <a16:creationId xmlns:a16="http://schemas.microsoft.com/office/drawing/2014/main" id="{15FD4B9A-F5FF-4598-ACEB-48F3BFB20D7D}"/>
                  </a:ext>
                </a:extLst>
              </p14:cNvPr>
              <p14:cNvContentPartPr/>
              <p14:nvPr/>
            </p14:nvContentPartPr>
            <p14:xfrm>
              <a:off x="1401314" y="5574088"/>
              <a:ext cx="24480" cy="138960"/>
            </p14:xfrm>
          </p:contentPart>
        </mc:Choice>
        <mc:Fallback xmlns="">
          <p:pic>
            <p:nvPicPr>
              <p:cNvPr id="78" name="Ink 77">
                <a:extLst>
                  <a:ext uri="{FF2B5EF4-FFF2-40B4-BE49-F238E27FC236}">
                    <a16:creationId xmlns:a16="http://schemas.microsoft.com/office/drawing/2014/main" id="{15FD4B9A-F5FF-4598-ACEB-48F3BFB20D7D}"/>
                  </a:ext>
                </a:extLst>
              </p:cNvPr>
              <p:cNvPicPr/>
              <p:nvPr/>
            </p:nvPicPr>
            <p:blipFill>
              <a:blip r:embed="rId84"/>
              <a:stretch>
                <a:fillRect/>
              </a:stretch>
            </p:blipFill>
            <p:spPr>
              <a:xfrm>
                <a:off x="1392314" y="5565088"/>
                <a:ext cx="42120" cy="156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5">
            <p14:nvContentPartPr>
              <p14:cNvPr id="79" name="Ink 78">
                <a:extLst>
                  <a:ext uri="{FF2B5EF4-FFF2-40B4-BE49-F238E27FC236}">
                    <a16:creationId xmlns:a16="http://schemas.microsoft.com/office/drawing/2014/main" id="{AC52D75F-B12B-4B7E-82FC-4A65D2B496DA}"/>
                  </a:ext>
                </a:extLst>
              </p14:cNvPr>
              <p14:cNvContentPartPr/>
              <p14:nvPr/>
            </p14:nvContentPartPr>
            <p14:xfrm>
              <a:off x="1667714" y="5562928"/>
              <a:ext cx="17640" cy="145800"/>
            </p14:xfrm>
          </p:contentPart>
        </mc:Choice>
        <mc:Fallback xmlns="">
          <p:pic>
            <p:nvPicPr>
              <p:cNvPr id="79" name="Ink 78">
                <a:extLst>
                  <a:ext uri="{FF2B5EF4-FFF2-40B4-BE49-F238E27FC236}">
                    <a16:creationId xmlns:a16="http://schemas.microsoft.com/office/drawing/2014/main" id="{AC52D75F-B12B-4B7E-82FC-4A65D2B496DA}"/>
                  </a:ext>
                </a:extLst>
              </p:cNvPr>
              <p:cNvPicPr/>
              <p:nvPr/>
            </p:nvPicPr>
            <p:blipFill>
              <a:blip r:embed="rId86"/>
              <a:stretch>
                <a:fillRect/>
              </a:stretch>
            </p:blipFill>
            <p:spPr>
              <a:xfrm>
                <a:off x="1658714" y="5553928"/>
                <a:ext cx="35280" cy="163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7">
            <p14:nvContentPartPr>
              <p14:cNvPr id="80" name="Ink 79">
                <a:extLst>
                  <a:ext uri="{FF2B5EF4-FFF2-40B4-BE49-F238E27FC236}">
                    <a16:creationId xmlns:a16="http://schemas.microsoft.com/office/drawing/2014/main" id="{01799330-AE89-42F6-87C8-F5669BE549E4}"/>
                  </a:ext>
                </a:extLst>
              </p14:cNvPr>
              <p14:cNvContentPartPr/>
              <p14:nvPr/>
            </p14:nvContentPartPr>
            <p14:xfrm>
              <a:off x="1982354" y="5522248"/>
              <a:ext cx="20520" cy="200880"/>
            </p14:xfrm>
          </p:contentPart>
        </mc:Choice>
        <mc:Fallback xmlns="">
          <p:pic>
            <p:nvPicPr>
              <p:cNvPr id="80" name="Ink 79">
                <a:extLst>
                  <a:ext uri="{FF2B5EF4-FFF2-40B4-BE49-F238E27FC236}">
                    <a16:creationId xmlns:a16="http://schemas.microsoft.com/office/drawing/2014/main" id="{01799330-AE89-42F6-87C8-F5669BE549E4}"/>
                  </a:ext>
                </a:extLst>
              </p:cNvPr>
              <p:cNvPicPr/>
              <p:nvPr/>
            </p:nvPicPr>
            <p:blipFill>
              <a:blip r:embed="rId88"/>
              <a:stretch>
                <a:fillRect/>
              </a:stretch>
            </p:blipFill>
            <p:spPr>
              <a:xfrm>
                <a:off x="1973354" y="5513248"/>
                <a:ext cx="38160" cy="218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9">
            <p14:nvContentPartPr>
              <p14:cNvPr id="89" name="Ink 88">
                <a:extLst>
                  <a:ext uri="{FF2B5EF4-FFF2-40B4-BE49-F238E27FC236}">
                    <a16:creationId xmlns:a16="http://schemas.microsoft.com/office/drawing/2014/main" id="{C1B1241B-E75D-4388-9B5A-7F7A8FCFFE24}"/>
                  </a:ext>
                </a:extLst>
              </p14:cNvPr>
              <p14:cNvContentPartPr/>
              <p14:nvPr/>
            </p14:nvContentPartPr>
            <p14:xfrm>
              <a:off x="1374674" y="1206208"/>
              <a:ext cx="462960" cy="249840"/>
            </p14:xfrm>
          </p:contentPart>
        </mc:Choice>
        <mc:Fallback xmlns="">
          <p:pic>
            <p:nvPicPr>
              <p:cNvPr id="89" name="Ink 88">
                <a:extLst>
                  <a:ext uri="{FF2B5EF4-FFF2-40B4-BE49-F238E27FC236}">
                    <a16:creationId xmlns:a16="http://schemas.microsoft.com/office/drawing/2014/main" id="{C1B1241B-E75D-4388-9B5A-7F7A8FCFFE24}"/>
                  </a:ext>
                </a:extLst>
              </p:cNvPr>
              <p:cNvPicPr/>
              <p:nvPr/>
            </p:nvPicPr>
            <p:blipFill>
              <a:blip r:embed="rId90"/>
              <a:stretch>
                <a:fillRect/>
              </a:stretch>
            </p:blipFill>
            <p:spPr>
              <a:xfrm>
                <a:off x="1365674" y="1197208"/>
                <a:ext cx="480600" cy="267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1">
            <p14:nvContentPartPr>
              <p14:cNvPr id="106" name="Ink 105">
                <a:extLst>
                  <a:ext uri="{FF2B5EF4-FFF2-40B4-BE49-F238E27FC236}">
                    <a16:creationId xmlns:a16="http://schemas.microsoft.com/office/drawing/2014/main" id="{D12D1C75-0BF0-413D-8D3D-FB9110983160}"/>
                  </a:ext>
                </a:extLst>
              </p14:cNvPr>
              <p14:cNvContentPartPr/>
              <p14:nvPr/>
            </p14:nvContentPartPr>
            <p14:xfrm>
              <a:off x="805514" y="107128"/>
              <a:ext cx="972720" cy="246240"/>
            </p14:xfrm>
          </p:contentPart>
        </mc:Choice>
        <mc:Fallback xmlns="">
          <p:pic>
            <p:nvPicPr>
              <p:cNvPr id="106" name="Ink 105">
                <a:extLst>
                  <a:ext uri="{FF2B5EF4-FFF2-40B4-BE49-F238E27FC236}">
                    <a16:creationId xmlns:a16="http://schemas.microsoft.com/office/drawing/2014/main" id="{D12D1C75-0BF0-413D-8D3D-FB9110983160}"/>
                  </a:ext>
                </a:extLst>
              </p:cNvPr>
              <p:cNvPicPr/>
              <p:nvPr/>
            </p:nvPicPr>
            <p:blipFill>
              <a:blip r:embed="rId92"/>
              <a:stretch>
                <a:fillRect/>
              </a:stretch>
            </p:blipFill>
            <p:spPr>
              <a:xfrm>
                <a:off x="796514" y="98128"/>
                <a:ext cx="990360" cy="263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3">
            <p14:nvContentPartPr>
              <p14:cNvPr id="112" name="Ink 111">
                <a:extLst>
                  <a:ext uri="{FF2B5EF4-FFF2-40B4-BE49-F238E27FC236}">
                    <a16:creationId xmlns:a16="http://schemas.microsoft.com/office/drawing/2014/main" id="{CE04F5EC-22A7-4788-982B-E566E5FBCEF8}"/>
                  </a:ext>
                </a:extLst>
              </p14:cNvPr>
              <p14:cNvContentPartPr/>
              <p14:nvPr/>
            </p14:nvContentPartPr>
            <p14:xfrm>
              <a:off x="49514" y="137728"/>
              <a:ext cx="349200" cy="234000"/>
            </p14:xfrm>
          </p:contentPart>
        </mc:Choice>
        <mc:Fallback xmlns="">
          <p:pic>
            <p:nvPicPr>
              <p:cNvPr id="112" name="Ink 111">
                <a:extLst>
                  <a:ext uri="{FF2B5EF4-FFF2-40B4-BE49-F238E27FC236}">
                    <a16:creationId xmlns:a16="http://schemas.microsoft.com/office/drawing/2014/main" id="{CE04F5EC-22A7-4788-982B-E566E5FBCEF8}"/>
                  </a:ext>
                </a:extLst>
              </p:cNvPr>
              <p:cNvPicPr/>
              <p:nvPr/>
            </p:nvPicPr>
            <p:blipFill>
              <a:blip r:embed="rId94"/>
              <a:stretch>
                <a:fillRect/>
              </a:stretch>
            </p:blipFill>
            <p:spPr>
              <a:xfrm>
                <a:off x="40514" y="128728"/>
                <a:ext cx="366840" cy="251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5">
            <p14:nvContentPartPr>
              <p14:cNvPr id="113" name="Ink 112">
                <a:extLst>
                  <a:ext uri="{FF2B5EF4-FFF2-40B4-BE49-F238E27FC236}">
                    <a16:creationId xmlns:a16="http://schemas.microsoft.com/office/drawing/2014/main" id="{2CF46849-1B50-48CA-B4C1-A62DC75D7724}"/>
                  </a:ext>
                </a:extLst>
              </p14:cNvPr>
              <p14:cNvContentPartPr/>
              <p14:nvPr/>
            </p14:nvContentPartPr>
            <p14:xfrm>
              <a:off x="143474" y="625888"/>
              <a:ext cx="158400" cy="125640"/>
            </p14:xfrm>
          </p:contentPart>
        </mc:Choice>
        <mc:Fallback xmlns="">
          <p:pic>
            <p:nvPicPr>
              <p:cNvPr id="113" name="Ink 112">
                <a:extLst>
                  <a:ext uri="{FF2B5EF4-FFF2-40B4-BE49-F238E27FC236}">
                    <a16:creationId xmlns:a16="http://schemas.microsoft.com/office/drawing/2014/main" id="{2CF46849-1B50-48CA-B4C1-A62DC75D7724}"/>
                  </a:ext>
                </a:extLst>
              </p:cNvPr>
              <p:cNvPicPr/>
              <p:nvPr/>
            </p:nvPicPr>
            <p:blipFill>
              <a:blip r:embed="rId96"/>
              <a:stretch>
                <a:fillRect/>
              </a:stretch>
            </p:blipFill>
            <p:spPr>
              <a:xfrm>
                <a:off x="134474" y="616888"/>
                <a:ext cx="176040" cy="143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7">
            <p14:nvContentPartPr>
              <p14:cNvPr id="114" name="Ink 113">
                <a:extLst>
                  <a:ext uri="{FF2B5EF4-FFF2-40B4-BE49-F238E27FC236}">
                    <a16:creationId xmlns:a16="http://schemas.microsoft.com/office/drawing/2014/main" id="{8F10387C-E7ED-447F-A291-9A6697E480D5}"/>
                  </a:ext>
                </a:extLst>
              </p14:cNvPr>
              <p14:cNvContentPartPr/>
              <p14:nvPr/>
            </p14:nvContentPartPr>
            <p14:xfrm>
              <a:off x="185594" y="934048"/>
              <a:ext cx="9000" cy="114840"/>
            </p14:xfrm>
          </p:contentPart>
        </mc:Choice>
        <mc:Fallback xmlns="">
          <p:pic>
            <p:nvPicPr>
              <p:cNvPr id="114" name="Ink 113">
                <a:extLst>
                  <a:ext uri="{FF2B5EF4-FFF2-40B4-BE49-F238E27FC236}">
                    <a16:creationId xmlns:a16="http://schemas.microsoft.com/office/drawing/2014/main" id="{8F10387C-E7ED-447F-A291-9A6697E480D5}"/>
                  </a:ext>
                </a:extLst>
              </p:cNvPr>
              <p:cNvPicPr/>
              <p:nvPr/>
            </p:nvPicPr>
            <p:blipFill>
              <a:blip r:embed="rId98"/>
              <a:stretch>
                <a:fillRect/>
              </a:stretch>
            </p:blipFill>
            <p:spPr>
              <a:xfrm>
                <a:off x="176594" y="925048"/>
                <a:ext cx="26640" cy="132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9">
            <p14:nvContentPartPr>
              <p14:cNvPr id="115" name="Ink 114">
                <a:extLst>
                  <a:ext uri="{FF2B5EF4-FFF2-40B4-BE49-F238E27FC236}">
                    <a16:creationId xmlns:a16="http://schemas.microsoft.com/office/drawing/2014/main" id="{3E95DB83-0CA8-4ECC-B9EB-6533DE048918}"/>
                  </a:ext>
                </a:extLst>
              </p14:cNvPr>
              <p14:cNvContentPartPr/>
              <p14:nvPr/>
            </p14:nvContentPartPr>
            <p14:xfrm>
              <a:off x="140954" y="1318528"/>
              <a:ext cx="128520" cy="156240"/>
            </p14:xfrm>
          </p:contentPart>
        </mc:Choice>
        <mc:Fallback xmlns="">
          <p:pic>
            <p:nvPicPr>
              <p:cNvPr id="115" name="Ink 114">
                <a:extLst>
                  <a:ext uri="{FF2B5EF4-FFF2-40B4-BE49-F238E27FC236}">
                    <a16:creationId xmlns:a16="http://schemas.microsoft.com/office/drawing/2014/main" id="{3E95DB83-0CA8-4ECC-B9EB-6533DE048918}"/>
                  </a:ext>
                </a:extLst>
              </p:cNvPr>
              <p:cNvPicPr/>
              <p:nvPr/>
            </p:nvPicPr>
            <p:blipFill>
              <a:blip r:embed="rId100"/>
              <a:stretch>
                <a:fillRect/>
              </a:stretch>
            </p:blipFill>
            <p:spPr>
              <a:xfrm>
                <a:off x="131954" y="1309528"/>
                <a:ext cx="146160" cy="173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1">
            <p14:nvContentPartPr>
              <p14:cNvPr id="116" name="Ink 115">
                <a:extLst>
                  <a:ext uri="{FF2B5EF4-FFF2-40B4-BE49-F238E27FC236}">
                    <a16:creationId xmlns:a16="http://schemas.microsoft.com/office/drawing/2014/main" id="{92827DFB-D877-420F-B0DD-5C0E4C64D939}"/>
                  </a:ext>
                </a:extLst>
              </p14:cNvPr>
              <p14:cNvContentPartPr/>
              <p14:nvPr/>
            </p14:nvContentPartPr>
            <p14:xfrm>
              <a:off x="122954" y="1676368"/>
              <a:ext cx="141120" cy="161640"/>
            </p14:xfrm>
          </p:contentPart>
        </mc:Choice>
        <mc:Fallback xmlns="">
          <p:pic>
            <p:nvPicPr>
              <p:cNvPr id="116" name="Ink 115">
                <a:extLst>
                  <a:ext uri="{FF2B5EF4-FFF2-40B4-BE49-F238E27FC236}">
                    <a16:creationId xmlns:a16="http://schemas.microsoft.com/office/drawing/2014/main" id="{92827DFB-D877-420F-B0DD-5C0E4C64D939}"/>
                  </a:ext>
                </a:extLst>
              </p:cNvPr>
              <p:cNvPicPr/>
              <p:nvPr/>
            </p:nvPicPr>
            <p:blipFill>
              <a:blip r:embed="rId102"/>
              <a:stretch>
                <a:fillRect/>
              </a:stretch>
            </p:blipFill>
            <p:spPr>
              <a:xfrm>
                <a:off x="113954" y="1667368"/>
                <a:ext cx="158760" cy="179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3">
            <p14:nvContentPartPr>
              <p14:cNvPr id="123" name="Ink 122">
                <a:extLst>
                  <a:ext uri="{FF2B5EF4-FFF2-40B4-BE49-F238E27FC236}">
                    <a16:creationId xmlns:a16="http://schemas.microsoft.com/office/drawing/2014/main" id="{29D85A99-113F-4449-83E6-610CCC072513}"/>
                  </a:ext>
                </a:extLst>
              </p14:cNvPr>
              <p14:cNvContentPartPr/>
              <p14:nvPr/>
            </p14:nvContentPartPr>
            <p14:xfrm>
              <a:off x="191354" y="2707408"/>
              <a:ext cx="99000" cy="173160"/>
            </p14:xfrm>
          </p:contentPart>
        </mc:Choice>
        <mc:Fallback xmlns="">
          <p:pic>
            <p:nvPicPr>
              <p:cNvPr id="123" name="Ink 122">
                <a:extLst>
                  <a:ext uri="{FF2B5EF4-FFF2-40B4-BE49-F238E27FC236}">
                    <a16:creationId xmlns:a16="http://schemas.microsoft.com/office/drawing/2014/main" id="{29D85A99-113F-4449-83E6-610CCC072513}"/>
                  </a:ext>
                </a:extLst>
              </p:cNvPr>
              <p:cNvPicPr/>
              <p:nvPr/>
            </p:nvPicPr>
            <p:blipFill>
              <a:blip r:embed="rId104"/>
              <a:stretch>
                <a:fillRect/>
              </a:stretch>
            </p:blipFill>
            <p:spPr>
              <a:xfrm>
                <a:off x="182354" y="2698408"/>
                <a:ext cx="116640" cy="190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5">
            <p14:nvContentPartPr>
              <p14:cNvPr id="124" name="Ink 123">
                <a:extLst>
                  <a:ext uri="{FF2B5EF4-FFF2-40B4-BE49-F238E27FC236}">
                    <a16:creationId xmlns:a16="http://schemas.microsoft.com/office/drawing/2014/main" id="{1F782AC3-94BE-4651-A020-BE0624648299}"/>
                  </a:ext>
                </a:extLst>
              </p14:cNvPr>
              <p14:cNvContentPartPr/>
              <p14:nvPr/>
            </p14:nvContentPartPr>
            <p14:xfrm>
              <a:off x="162194" y="2412568"/>
              <a:ext cx="130680" cy="133200"/>
            </p14:xfrm>
          </p:contentPart>
        </mc:Choice>
        <mc:Fallback xmlns="">
          <p:pic>
            <p:nvPicPr>
              <p:cNvPr id="124" name="Ink 123">
                <a:extLst>
                  <a:ext uri="{FF2B5EF4-FFF2-40B4-BE49-F238E27FC236}">
                    <a16:creationId xmlns:a16="http://schemas.microsoft.com/office/drawing/2014/main" id="{1F782AC3-94BE-4651-A020-BE0624648299}"/>
                  </a:ext>
                </a:extLst>
              </p:cNvPr>
              <p:cNvPicPr/>
              <p:nvPr/>
            </p:nvPicPr>
            <p:blipFill>
              <a:blip r:embed="rId106"/>
              <a:stretch>
                <a:fillRect/>
              </a:stretch>
            </p:blipFill>
            <p:spPr>
              <a:xfrm>
                <a:off x="153194" y="2403568"/>
                <a:ext cx="148320" cy="150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7">
            <p14:nvContentPartPr>
              <p14:cNvPr id="125" name="Ink 124">
                <a:extLst>
                  <a:ext uri="{FF2B5EF4-FFF2-40B4-BE49-F238E27FC236}">
                    <a16:creationId xmlns:a16="http://schemas.microsoft.com/office/drawing/2014/main" id="{144773B6-148A-4A6E-9697-DA5EBCE7960C}"/>
                  </a:ext>
                </a:extLst>
              </p14:cNvPr>
              <p14:cNvContentPartPr/>
              <p14:nvPr/>
            </p14:nvContentPartPr>
            <p14:xfrm>
              <a:off x="158594" y="2061208"/>
              <a:ext cx="137160" cy="210240"/>
            </p14:xfrm>
          </p:contentPart>
        </mc:Choice>
        <mc:Fallback xmlns="">
          <p:pic>
            <p:nvPicPr>
              <p:cNvPr id="125" name="Ink 124">
                <a:extLst>
                  <a:ext uri="{FF2B5EF4-FFF2-40B4-BE49-F238E27FC236}">
                    <a16:creationId xmlns:a16="http://schemas.microsoft.com/office/drawing/2014/main" id="{144773B6-148A-4A6E-9697-DA5EBCE7960C}"/>
                  </a:ext>
                </a:extLst>
              </p:cNvPr>
              <p:cNvPicPr/>
              <p:nvPr/>
            </p:nvPicPr>
            <p:blipFill>
              <a:blip r:embed="rId108"/>
              <a:stretch>
                <a:fillRect/>
              </a:stretch>
            </p:blipFill>
            <p:spPr>
              <a:xfrm>
                <a:off x="149594" y="2052208"/>
                <a:ext cx="154800" cy="227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9">
            <p14:nvContentPartPr>
              <p14:cNvPr id="126" name="Ink 125">
                <a:extLst>
                  <a:ext uri="{FF2B5EF4-FFF2-40B4-BE49-F238E27FC236}">
                    <a16:creationId xmlns:a16="http://schemas.microsoft.com/office/drawing/2014/main" id="{8F10323B-F9F9-4E7F-A8BB-E310E9B9CAF5}"/>
                  </a:ext>
                </a:extLst>
              </p14:cNvPr>
              <p14:cNvContentPartPr/>
              <p14:nvPr/>
            </p14:nvContentPartPr>
            <p14:xfrm>
              <a:off x="193874" y="3078568"/>
              <a:ext cx="121680" cy="165600"/>
            </p14:xfrm>
          </p:contentPart>
        </mc:Choice>
        <mc:Fallback xmlns="">
          <p:pic>
            <p:nvPicPr>
              <p:cNvPr id="126" name="Ink 125">
                <a:extLst>
                  <a:ext uri="{FF2B5EF4-FFF2-40B4-BE49-F238E27FC236}">
                    <a16:creationId xmlns:a16="http://schemas.microsoft.com/office/drawing/2014/main" id="{8F10323B-F9F9-4E7F-A8BB-E310E9B9CAF5}"/>
                  </a:ext>
                </a:extLst>
              </p:cNvPr>
              <p:cNvPicPr/>
              <p:nvPr/>
            </p:nvPicPr>
            <p:blipFill>
              <a:blip r:embed="rId110"/>
              <a:stretch>
                <a:fillRect/>
              </a:stretch>
            </p:blipFill>
            <p:spPr>
              <a:xfrm>
                <a:off x="184874" y="3069568"/>
                <a:ext cx="139320" cy="183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1">
            <p14:nvContentPartPr>
              <p14:cNvPr id="127" name="Ink 126">
                <a:extLst>
                  <a:ext uri="{FF2B5EF4-FFF2-40B4-BE49-F238E27FC236}">
                    <a16:creationId xmlns:a16="http://schemas.microsoft.com/office/drawing/2014/main" id="{2F2DE5AC-1F1E-4CC8-BC5A-CE966F01CE5D}"/>
                  </a:ext>
                </a:extLst>
              </p14:cNvPr>
              <p14:cNvContentPartPr/>
              <p14:nvPr/>
            </p14:nvContentPartPr>
            <p14:xfrm>
              <a:off x="206114" y="3444328"/>
              <a:ext cx="114480" cy="165600"/>
            </p14:xfrm>
          </p:contentPart>
        </mc:Choice>
        <mc:Fallback xmlns="">
          <p:pic>
            <p:nvPicPr>
              <p:cNvPr id="127" name="Ink 126">
                <a:extLst>
                  <a:ext uri="{FF2B5EF4-FFF2-40B4-BE49-F238E27FC236}">
                    <a16:creationId xmlns:a16="http://schemas.microsoft.com/office/drawing/2014/main" id="{2F2DE5AC-1F1E-4CC8-BC5A-CE966F01CE5D}"/>
                  </a:ext>
                </a:extLst>
              </p:cNvPr>
              <p:cNvPicPr/>
              <p:nvPr/>
            </p:nvPicPr>
            <p:blipFill>
              <a:blip r:embed="rId112"/>
              <a:stretch>
                <a:fillRect/>
              </a:stretch>
            </p:blipFill>
            <p:spPr>
              <a:xfrm>
                <a:off x="197114" y="3435328"/>
                <a:ext cx="132120" cy="183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3">
            <p14:nvContentPartPr>
              <p14:cNvPr id="128" name="Ink 127">
                <a:extLst>
                  <a:ext uri="{FF2B5EF4-FFF2-40B4-BE49-F238E27FC236}">
                    <a16:creationId xmlns:a16="http://schemas.microsoft.com/office/drawing/2014/main" id="{4E252D78-3F73-48D9-A584-DDC2E67483B3}"/>
                  </a:ext>
                </a:extLst>
              </p14:cNvPr>
              <p14:cNvContentPartPr/>
              <p14:nvPr/>
            </p14:nvContentPartPr>
            <p14:xfrm>
              <a:off x="182714" y="3747088"/>
              <a:ext cx="131760" cy="158400"/>
            </p14:xfrm>
          </p:contentPart>
        </mc:Choice>
        <mc:Fallback xmlns="">
          <p:pic>
            <p:nvPicPr>
              <p:cNvPr id="128" name="Ink 127">
                <a:extLst>
                  <a:ext uri="{FF2B5EF4-FFF2-40B4-BE49-F238E27FC236}">
                    <a16:creationId xmlns:a16="http://schemas.microsoft.com/office/drawing/2014/main" id="{4E252D78-3F73-48D9-A584-DDC2E67483B3}"/>
                  </a:ext>
                </a:extLst>
              </p:cNvPr>
              <p:cNvPicPr/>
              <p:nvPr/>
            </p:nvPicPr>
            <p:blipFill>
              <a:blip r:embed="rId114"/>
              <a:stretch>
                <a:fillRect/>
              </a:stretch>
            </p:blipFill>
            <p:spPr>
              <a:xfrm>
                <a:off x="173714" y="3738088"/>
                <a:ext cx="149400" cy="176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5">
            <p14:nvContentPartPr>
              <p14:cNvPr id="131" name="Ink 130">
                <a:extLst>
                  <a:ext uri="{FF2B5EF4-FFF2-40B4-BE49-F238E27FC236}">
                    <a16:creationId xmlns:a16="http://schemas.microsoft.com/office/drawing/2014/main" id="{39020D06-1980-49EA-A9F3-030863CAE2C1}"/>
                  </a:ext>
                </a:extLst>
              </p14:cNvPr>
              <p14:cNvContentPartPr/>
              <p14:nvPr/>
            </p14:nvContentPartPr>
            <p14:xfrm>
              <a:off x="199274" y="4043008"/>
              <a:ext cx="187200" cy="121680"/>
            </p14:xfrm>
          </p:contentPart>
        </mc:Choice>
        <mc:Fallback xmlns="">
          <p:pic>
            <p:nvPicPr>
              <p:cNvPr id="131" name="Ink 130">
                <a:extLst>
                  <a:ext uri="{FF2B5EF4-FFF2-40B4-BE49-F238E27FC236}">
                    <a16:creationId xmlns:a16="http://schemas.microsoft.com/office/drawing/2014/main" id="{39020D06-1980-49EA-A9F3-030863CAE2C1}"/>
                  </a:ext>
                </a:extLst>
              </p:cNvPr>
              <p:cNvPicPr/>
              <p:nvPr/>
            </p:nvPicPr>
            <p:blipFill>
              <a:blip r:embed="rId116"/>
              <a:stretch>
                <a:fillRect/>
              </a:stretch>
            </p:blipFill>
            <p:spPr>
              <a:xfrm>
                <a:off x="190274" y="4034008"/>
                <a:ext cx="204840" cy="139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7">
            <p14:nvContentPartPr>
              <p14:cNvPr id="138" name="Ink 137">
                <a:extLst>
                  <a:ext uri="{FF2B5EF4-FFF2-40B4-BE49-F238E27FC236}">
                    <a16:creationId xmlns:a16="http://schemas.microsoft.com/office/drawing/2014/main" id="{DEC3333E-B7A9-45AB-8ED2-1875C8007A2D}"/>
                  </a:ext>
                </a:extLst>
              </p14:cNvPr>
              <p14:cNvContentPartPr/>
              <p14:nvPr/>
            </p14:nvContentPartPr>
            <p14:xfrm>
              <a:off x="253634" y="4963528"/>
              <a:ext cx="171360" cy="144360"/>
            </p14:xfrm>
          </p:contentPart>
        </mc:Choice>
        <mc:Fallback xmlns="">
          <p:pic>
            <p:nvPicPr>
              <p:cNvPr id="138" name="Ink 137">
                <a:extLst>
                  <a:ext uri="{FF2B5EF4-FFF2-40B4-BE49-F238E27FC236}">
                    <a16:creationId xmlns:a16="http://schemas.microsoft.com/office/drawing/2014/main" id="{DEC3333E-B7A9-45AB-8ED2-1875C8007A2D}"/>
                  </a:ext>
                </a:extLst>
              </p:cNvPr>
              <p:cNvPicPr/>
              <p:nvPr/>
            </p:nvPicPr>
            <p:blipFill>
              <a:blip r:embed="rId118"/>
              <a:stretch>
                <a:fillRect/>
              </a:stretch>
            </p:blipFill>
            <p:spPr>
              <a:xfrm>
                <a:off x="244634" y="4954528"/>
                <a:ext cx="189000" cy="16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9">
            <p14:nvContentPartPr>
              <p14:cNvPr id="139" name="Ink 138">
                <a:extLst>
                  <a:ext uri="{FF2B5EF4-FFF2-40B4-BE49-F238E27FC236}">
                    <a16:creationId xmlns:a16="http://schemas.microsoft.com/office/drawing/2014/main" id="{58A97A66-7FD1-430B-8EA7-C079B43859B2}"/>
                  </a:ext>
                </a:extLst>
              </p14:cNvPr>
              <p14:cNvContentPartPr/>
              <p14:nvPr/>
            </p14:nvContentPartPr>
            <p14:xfrm>
              <a:off x="245354" y="4654288"/>
              <a:ext cx="165960" cy="101520"/>
            </p14:xfrm>
          </p:contentPart>
        </mc:Choice>
        <mc:Fallback xmlns="">
          <p:pic>
            <p:nvPicPr>
              <p:cNvPr id="139" name="Ink 138">
                <a:extLst>
                  <a:ext uri="{FF2B5EF4-FFF2-40B4-BE49-F238E27FC236}">
                    <a16:creationId xmlns:a16="http://schemas.microsoft.com/office/drawing/2014/main" id="{58A97A66-7FD1-430B-8EA7-C079B43859B2}"/>
                  </a:ext>
                </a:extLst>
              </p:cNvPr>
              <p:cNvPicPr/>
              <p:nvPr/>
            </p:nvPicPr>
            <p:blipFill>
              <a:blip r:embed="rId120"/>
              <a:stretch>
                <a:fillRect/>
              </a:stretch>
            </p:blipFill>
            <p:spPr>
              <a:xfrm>
                <a:off x="236354" y="4645288"/>
                <a:ext cx="183600" cy="119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1">
            <p14:nvContentPartPr>
              <p14:cNvPr id="140" name="Ink 139">
                <a:extLst>
                  <a:ext uri="{FF2B5EF4-FFF2-40B4-BE49-F238E27FC236}">
                    <a16:creationId xmlns:a16="http://schemas.microsoft.com/office/drawing/2014/main" id="{459A62D3-1A99-4DEF-9EB8-E74E7F58DB4A}"/>
                  </a:ext>
                </a:extLst>
              </p14:cNvPr>
              <p14:cNvContentPartPr/>
              <p14:nvPr/>
            </p14:nvContentPartPr>
            <p14:xfrm>
              <a:off x="210074" y="4361248"/>
              <a:ext cx="137160" cy="158400"/>
            </p14:xfrm>
          </p:contentPart>
        </mc:Choice>
        <mc:Fallback xmlns="">
          <p:pic>
            <p:nvPicPr>
              <p:cNvPr id="140" name="Ink 139">
                <a:extLst>
                  <a:ext uri="{FF2B5EF4-FFF2-40B4-BE49-F238E27FC236}">
                    <a16:creationId xmlns:a16="http://schemas.microsoft.com/office/drawing/2014/main" id="{459A62D3-1A99-4DEF-9EB8-E74E7F58DB4A}"/>
                  </a:ext>
                </a:extLst>
              </p:cNvPr>
              <p:cNvPicPr/>
              <p:nvPr/>
            </p:nvPicPr>
            <p:blipFill>
              <a:blip r:embed="rId122"/>
              <a:stretch>
                <a:fillRect/>
              </a:stretch>
            </p:blipFill>
            <p:spPr>
              <a:xfrm>
                <a:off x="201074" y="4352248"/>
                <a:ext cx="154800" cy="176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3">
            <p14:nvContentPartPr>
              <p14:cNvPr id="146" name="Ink 145">
                <a:extLst>
                  <a:ext uri="{FF2B5EF4-FFF2-40B4-BE49-F238E27FC236}">
                    <a16:creationId xmlns:a16="http://schemas.microsoft.com/office/drawing/2014/main" id="{89ED976C-40D2-4109-A939-F545C06400B3}"/>
                  </a:ext>
                </a:extLst>
              </p14:cNvPr>
              <p14:cNvContentPartPr/>
              <p14:nvPr/>
            </p14:nvContentPartPr>
            <p14:xfrm>
              <a:off x="253994" y="5574088"/>
              <a:ext cx="235440" cy="137160"/>
            </p14:xfrm>
          </p:contentPart>
        </mc:Choice>
        <mc:Fallback xmlns="">
          <p:pic>
            <p:nvPicPr>
              <p:cNvPr id="146" name="Ink 145">
                <a:extLst>
                  <a:ext uri="{FF2B5EF4-FFF2-40B4-BE49-F238E27FC236}">
                    <a16:creationId xmlns:a16="http://schemas.microsoft.com/office/drawing/2014/main" id="{89ED976C-40D2-4109-A939-F545C06400B3}"/>
                  </a:ext>
                </a:extLst>
              </p:cNvPr>
              <p:cNvPicPr/>
              <p:nvPr/>
            </p:nvPicPr>
            <p:blipFill>
              <a:blip r:embed="rId124"/>
              <a:stretch>
                <a:fillRect/>
              </a:stretch>
            </p:blipFill>
            <p:spPr>
              <a:xfrm>
                <a:off x="244994" y="5565088"/>
                <a:ext cx="253080" cy="154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5">
            <p14:nvContentPartPr>
              <p14:cNvPr id="147" name="Ink 146">
                <a:extLst>
                  <a:ext uri="{FF2B5EF4-FFF2-40B4-BE49-F238E27FC236}">
                    <a16:creationId xmlns:a16="http://schemas.microsoft.com/office/drawing/2014/main" id="{53E7293C-6D33-4BE8-AA4F-7480D1FE3CDD}"/>
                  </a:ext>
                </a:extLst>
              </p14:cNvPr>
              <p14:cNvContentPartPr/>
              <p14:nvPr/>
            </p14:nvContentPartPr>
            <p14:xfrm>
              <a:off x="248594" y="5305888"/>
              <a:ext cx="220320" cy="122760"/>
            </p14:xfrm>
          </p:contentPart>
        </mc:Choice>
        <mc:Fallback xmlns="">
          <p:pic>
            <p:nvPicPr>
              <p:cNvPr id="147" name="Ink 146">
                <a:extLst>
                  <a:ext uri="{FF2B5EF4-FFF2-40B4-BE49-F238E27FC236}">
                    <a16:creationId xmlns:a16="http://schemas.microsoft.com/office/drawing/2014/main" id="{53E7293C-6D33-4BE8-AA4F-7480D1FE3CDD}"/>
                  </a:ext>
                </a:extLst>
              </p:cNvPr>
              <p:cNvPicPr/>
              <p:nvPr/>
            </p:nvPicPr>
            <p:blipFill>
              <a:blip r:embed="rId126"/>
              <a:stretch>
                <a:fillRect/>
              </a:stretch>
            </p:blipFill>
            <p:spPr>
              <a:xfrm>
                <a:off x="239594" y="5296888"/>
                <a:ext cx="237960" cy="14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7">
            <p14:nvContentPartPr>
              <p14:cNvPr id="148" name="Ink 147">
                <a:extLst>
                  <a:ext uri="{FF2B5EF4-FFF2-40B4-BE49-F238E27FC236}">
                    <a16:creationId xmlns:a16="http://schemas.microsoft.com/office/drawing/2014/main" id="{8A86B84A-26F1-40E6-8385-0300FADA1662}"/>
                  </a:ext>
                </a:extLst>
              </p14:cNvPr>
              <p14:cNvContentPartPr/>
              <p14:nvPr/>
            </p14:nvContentPartPr>
            <p14:xfrm>
              <a:off x="827114" y="5911768"/>
              <a:ext cx="10440" cy="125640"/>
            </p14:xfrm>
          </p:contentPart>
        </mc:Choice>
        <mc:Fallback xmlns="">
          <p:pic>
            <p:nvPicPr>
              <p:cNvPr id="148" name="Ink 147">
                <a:extLst>
                  <a:ext uri="{FF2B5EF4-FFF2-40B4-BE49-F238E27FC236}">
                    <a16:creationId xmlns:a16="http://schemas.microsoft.com/office/drawing/2014/main" id="{8A86B84A-26F1-40E6-8385-0300FADA1662}"/>
                  </a:ext>
                </a:extLst>
              </p:cNvPr>
              <p:cNvPicPr/>
              <p:nvPr/>
            </p:nvPicPr>
            <p:blipFill>
              <a:blip r:embed="rId128"/>
              <a:stretch>
                <a:fillRect/>
              </a:stretch>
            </p:blipFill>
            <p:spPr>
              <a:xfrm>
                <a:off x="818114" y="5902768"/>
                <a:ext cx="28080" cy="143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9">
            <p14:nvContentPartPr>
              <p14:cNvPr id="149" name="Ink 148">
                <a:extLst>
                  <a:ext uri="{FF2B5EF4-FFF2-40B4-BE49-F238E27FC236}">
                    <a16:creationId xmlns:a16="http://schemas.microsoft.com/office/drawing/2014/main" id="{7B031FEC-CC71-47F2-BEED-08BA613EC550}"/>
                  </a:ext>
                </a:extLst>
              </p14:cNvPr>
              <p14:cNvContentPartPr/>
              <p14:nvPr/>
            </p14:nvContentPartPr>
            <p14:xfrm>
              <a:off x="977954" y="5929048"/>
              <a:ext cx="115920" cy="101520"/>
            </p14:xfrm>
          </p:contentPart>
        </mc:Choice>
        <mc:Fallback xmlns="">
          <p:pic>
            <p:nvPicPr>
              <p:cNvPr id="149" name="Ink 148">
                <a:extLst>
                  <a:ext uri="{FF2B5EF4-FFF2-40B4-BE49-F238E27FC236}">
                    <a16:creationId xmlns:a16="http://schemas.microsoft.com/office/drawing/2014/main" id="{7B031FEC-CC71-47F2-BEED-08BA613EC550}"/>
                  </a:ext>
                </a:extLst>
              </p:cNvPr>
              <p:cNvPicPr/>
              <p:nvPr/>
            </p:nvPicPr>
            <p:blipFill>
              <a:blip r:embed="rId130"/>
              <a:stretch>
                <a:fillRect/>
              </a:stretch>
            </p:blipFill>
            <p:spPr>
              <a:xfrm>
                <a:off x="968954" y="5920048"/>
                <a:ext cx="133560" cy="119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1">
            <p14:nvContentPartPr>
              <p14:cNvPr id="150" name="Ink 149">
                <a:extLst>
                  <a:ext uri="{FF2B5EF4-FFF2-40B4-BE49-F238E27FC236}">
                    <a16:creationId xmlns:a16="http://schemas.microsoft.com/office/drawing/2014/main" id="{5C2EA58A-5B8B-439A-9176-7C7BC1C61F9F}"/>
                  </a:ext>
                </a:extLst>
              </p14:cNvPr>
              <p14:cNvContentPartPr/>
              <p14:nvPr/>
            </p14:nvContentPartPr>
            <p14:xfrm>
              <a:off x="1312034" y="5909608"/>
              <a:ext cx="110520" cy="87120"/>
            </p14:xfrm>
          </p:contentPart>
        </mc:Choice>
        <mc:Fallback xmlns="">
          <p:pic>
            <p:nvPicPr>
              <p:cNvPr id="150" name="Ink 149">
                <a:extLst>
                  <a:ext uri="{FF2B5EF4-FFF2-40B4-BE49-F238E27FC236}">
                    <a16:creationId xmlns:a16="http://schemas.microsoft.com/office/drawing/2014/main" id="{5C2EA58A-5B8B-439A-9176-7C7BC1C61F9F}"/>
                  </a:ext>
                </a:extLst>
              </p:cNvPr>
              <p:cNvPicPr/>
              <p:nvPr/>
            </p:nvPicPr>
            <p:blipFill>
              <a:blip r:embed="rId132"/>
              <a:stretch>
                <a:fillRect/>
              </a:stretch>
            </p:blipFill>
            <p:spPr>
              <a:xfrm>
                <a:off x="1303034" y="5900608"/>
                <a:ext cx="128160" cy="104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3">
            <p14:nvContentPartPr>
              <p14:cNvPr id="151" name="Ink 150">
                <a:extLst>
                  <a:ext uri="{FF2B5EF4-FFF2-40B4-BE49-F238E27FC236}">
                    <a16:creationId xmlns:a16="http://schemas.microsoft.com/office/drawing/2014/main" id="{85EB3526-6C23-4EC5-8C80-AA9A10ED5E2C}"/>
                  </a:ext>
                </a:extLst>
              </p14:cNvPr>
              <p14:cNvContentPartPr/>
              <p14:nvPr/>
            </p14:nvContentPartPr>
            <p14:xfrm>
              <a:off x="1563314" y="5902048"/>
              <a:ext cx="113400" cy="89280"/>
            </p14:xfrm>
          </p:contentPart>
        </mc:Choice>
        <mc:Fallback xmlns="">
          <p:pic>
            <p:nvPicPr>
              <p:cNvPr id="151" name="Ink 150">
                <a:extLst>
                  <a:ext uri="{FF2B5EF4-FFF2-40B4-BE49-F238E27FC236}">
                    <a16:creationId xmlns:a16="http://schemas.microsoft.com/office/drawing/2014/main" id="{85EB3526-6C23-4EC5-8C80-AA9A10ED5E2C}"/>
                  </a:ext>
                </a:extLst>
              </p:cNvPr>
              <p:cNvPicPr/>
              <p:nvPr/>
            </p:nvPicPr>
            <p:blipFill>
              <a:blip r:embed="rId134"/>
              <a:stretch>
                <a:fillRect/>
              </a:stretch>
            </p:blipFill>
            <p:spPr>
              <a:xfrm>
                <a:off x="1554314" y="5893048"/>
                <a:ext cx="131040" cy="106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5">
            <p14:nvContentPartPr>
              <p14:cNvPr id="152" name="Ink 151">
                <a:extLst>
                  <a:ext uri="{FF2B5EF4-FFF2-40B4-BE49-F238E27FC236}">
                    <a16:creationId xmlns:a16="http://schemas.microsoft.com/office/drawing/2014/main" id="{CFC7A58F-3878-48B2-A2EA-5B507C59A3AD}"/>
                  </a:ext>
                </a:extLst>
              </p14:cNvPr>
              <p14:cNvContentPartPr/>
              <p14:nvPr/>
            </p14:nvContentPartPr>
            <p14:xfrm>
              <a:off x="1858154" y="5906008"/>
              <a:ext cx="142200" cy="89640"/>
            </p14:xfrm>
          </p:contentPart>
        </mc:Choice>
        <mc:Fallback xmlns="">
          <p:pic>
            <p:nvPicPr>
              <p:cNvPr id="152" name="Ink 151">
                <a:extLst>
                  <a:ext uri="{FF2B5EF4-FFF2-40B4-BE49-F238E27FC236}">
                    <a16:creationId xmlns:a16="http://schemas.microsoft.com/office/drawing/2014/main" id="{CFC7A58F-3878-48B2-A2EA-5B507C59A3AD}"/>
                  </a:ext>
                </a:extLst>
              </p:cNvPr>
              <p:cNvPicPr/>
              <p:nvPr/>
            </p:nvPicPr>
            <p:blipFill>
              <a:blip r:embed="rId136"/>
              <a:stretch>
                <a:fillRect/>
              </a:stretch>
            </p:blipFill>
            <p:spPr>
              <a:xfrm>
                <a:off x="1849154" y="5897008"/>
                <a:ext cx="159840" cy="107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7">
            <p14:nvContentPartPr>
              <p14:cNvPr id="157" name="Ink 156">
                <a:extLst>
                  <a:ext uri="{FF2B5EF4-FFF2-40B4-BE49-F238E27FC236}">
                    <a16:creationId xmlns:a16="http://schemas.microsoft.com/office/drawing/2014/main" id="{3EE49F42-58FD-4C44-8500-14B9391B35A9}"/>
                  </a:ext>
                </a:extLst>
              </p14:cNvPr>
              <p14:cNvContentPartPr/>
              <p14:nvPr/>
            </p14:nvContentPartPr>
            <p14:xfrm>
              <a:off x="318074" y="5793328"/>
              <a:ext cx="243720" cy="311760"/>
            </p14:xfrm>
          </p:contentPart>
        </mc:Choice>
        <mc:Fallback xmlns="">
          <p:pic>
            <p:nvPicPr>
              <p:cNvPr id="157" name="Ink 156">
                <a:extLst>
                  <a:ext uri="{FF2B5EF4-FFF2-40B4-BE49-F238E27FC236}">
                    <a16:creationId xmlns:a16="http://schemas.microsoft.com/office/drawing/2014/main" id="{3EE49F42-58FD-4C44-8500-14B9391B35A9}"/>
                  </a:ext>
                </a:extLst>
              </p:cNvPr>
              <p:cNvPicPr/>
              <p:nvPr/>
            </p:nvPicPr>
            <p:blipFill>
              <a:blip r:embed="rId138"/>
              <a:stretch>
                <a:fillRect/>
              </a:stretch>
            </p:blipFill>
            <p:spPr>
              <a:xfrm>
                <a:off x="309074" y="5784328"/>
                <a:ext cx="261360" cy="329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9">
            <p14:nvContentPartPr>
              <p14:cNvPr id="161" name="Ink 160">
                <a:extLst>
                  <a:ext uri="{FF2B5EF4-FFF2-40B4-BE49-F238E27FC236}">
                    <a16:creationId xmlns:a16="http://schemas.microsoft.com/office/drawing/2014/main" id="{8FA772DA-6CE8-4432-BCF0-CFA9033C6B68}"/>
                  </a:ext>
                </a:extLst>
              </p14:cNvPr>
              <p14:cNvContentPartPr/>
              <p14:nvPr/>
            </p14:nvContentPartPr>
            <p14:xfrm>
              <a:off x="7385594" y="286408"/>
              <a:ext cx="212040" cy="170640"/>
            </p14:xfrm>
          </p:contentPart>
        </mc:Choice>
        <mc:Fallback xmlns="">
          <p:pic>
            <p:nvPicPr>
              <p:cNvPr id="161" name="Ink 160">
                <a:extLst>
                  <a:ext uri="{FF2B5EF4-FFF2-40B4-BE49-F238E27FC236}">
                    <a16:creationId xmlns:a16="http://schemas.microsoft.com/office/drawing/2014/main" id="{8FA772DA-6CE8-4432-BCF0-CFA9033C6B68}"/>
                  </a:ext>
                </a:extLst>
              </p:cNvPr>
              <p:cNvPicPr/>
              <p:nvPr/>
            </p:nvPicPr>
            <p:blipFill>
              <a:blip r:embed="rId140"/>
              <a:stretch>
                <a:fillRect/>
              </a:stretch>
            </p:blipFill>
            <p:spPr>
              <a:xfrm>
                <a:off x="7376594" y="277408"/>
                <a:ext cx="229680" cy="188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1">
            <p14:nvContentPartPr>
              <p14:cNvPr id="162" name="Ink 161">
                <a:extLst>
                  <a:ext uri="{FF2B5EF4-FFF2-40B4-BE49-F238E27FC236}">
                    <a16:creationId xmlns:a16="http://schemas.microsoft.com/office/drawing/2014/main" id="{AE3E1B03-8026-407A-9F8E-CF1CB7E125FA}"/>
                  </a:ext>
                </a:extLst>
              </p14:cNvPr>
              <p14:cNvContentPartPr/>
              <p14:nvPr/>
            </p14:nvContentPartPr>
            <p14:xfrm>
              <a:off x="7635794" y="107128"/>
              <a:ext cx="27720" cy="114840"/>
            </p14:xfrm>
          </p:contentPart>
        </mc:Choice>
        <mc:Fallback xmlns="">
          <p:pic>
            <p:nvPicPr>
              <p:cNvPr id="162" name="Ink 161">
                <a:extLst>
                  <a:ext uri="{FF2B5EF4-FFF2-40B4-BE49-F238E27FC236}">
                    <a16:creationId xmlns:a16="http://schemas.microsoft.com/office/drawing/2014/main" id="{AE3E1B03-8026-407A-9F8E-CF1CB7E125FA}"/>
                  </a:ext>
                </a:extLst>
              </p:cNvPr>
              <p:cNvPicPr/>
              <p:nvPr/>
            </p:nvPicPr>
            <p:blipFill>
              <a:blip r:embed="rId142"/>
              <a:stretch>
                <a:fillRect/>
              </a:stretch>
            </p:blipFill>
            <p:spPr>
              <a:xfrm>
                <a:off x="7626794" y="98128"/>
                <a:ext cx="45360" cy="132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3">
            <p14:nvContentPartPr>
              <p14:cNvPr id="165" name="Ink 164">
                <a:extLst>
                  <a:ext uri="{FF2B5EF4-FFF2-40B4-BE49-F238E27FC236}">
                    <a16:creationId xmlns:a16="http://schemas.microsoft.com/office/drawing/2014/main" id="{5E08BF73-CBC0-490F-AA00-70D7736A5DEF}"/>
                  </a:ext>
                </a:extLst>
              </p14:cNvPr>
              <p14:cNvContentPartPr/>
              <p14:nvPr/>
            </p14:nvContentPartPr>
            <p14:xfrm>
              <a:off x="7779434" y="316648"/>
              <a:ext cx="167400" cy="103680"/>
            </p14:xfrm>
          </p:contentPart>
        </mc:Choice>
        <mc:Fallback xmlns="">
          <p:pic>
            <p:nvPicPr>
              <p:cNvPr id="165" name="Ink 164">
                <a:extLst>
                  <a:ext uri="{FF2B5EF4-FFF2-40B4-BE49-F238E27FC236}">
                    <a16:creationId xmlns:a16="http://schemas.microsoft.com/office/drawing/2014/main" id="{5E08BF73-CBC0-490F-AA00-70D7736A5DEF}"/>
                  </a:ext>
                </a:extLst>
              </p:cNvPr>
              <p:cNvPicPr/>
              <p:nvPr/>
            </p:nvPicPr>
            <p:blipFill>
              <a:blip r:embed="rId144"/>
              <a:stretch>
                <a:fillRect/>
              </a:stretch>
            </p:blipFill>
            <p:spPr>
              <a:xfrm>
                <a:off x="7770434" y="307648"/>
                <a:ext cx="185040" cy="121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5">
            <p14:nvContentPartPr>
              <p14:cNvPr id="166" name="Ink 165">
                <a:extLst>
                  <a:ext uri="{FF2B5EF4-FFF2-40B4-BE49-F238E27FC236}">
                    <a16:creationId xmlns:a16="http://schemas.microsoft.com/office/drawing/2014/main" id="{DDBFB47B-981D-41FB-8E0A-DFA0E1863E47}"/>
                  </a:ext>
                </a:extLst>
              </p14:cNvPr>
              <p14:cNvContentPartPr/>
              <p14:nvPr/>
            </p14:nvContentPartPr>
            <p14:xfrm>
              <a:off x="8060234" y="244288"/>
              <a:ext cx="194760" cy="203760"/>
            </p14:xfrm>
          </p:contentPart>
        </mc:Choice>
        <mc:Fallback xmlns="">
          <p:pic>
            <p:nvPicPr>
              <p:cNvPr id="166" name="Ink 165">
                <a:extLst>
                  <a:ext uri="{FF2B5EF4-FFF2-40B4-BE49-F238E27FC236}">
                    <a16:creationId xmlns:a16="http://schemas.microsoft.com/office/drawing/2014/main" id="{DDBFB47B-981D-41FB-8E0A-DFA0E1863E47}"/>
                  </a:ext>
                </a:extLst>
              </p:cNvPr>
              <p:cNvPicPr/>
              <p:nvPr/>
            </p:nvPicPr>
            <p:blipFill>
              <a:blip r:embed="rId146"/>
              <a:stretch>
                <a:fillRect/>
              </a:stretch>
            </p:blipFill>
            <p:spPr>
              <a:xfrm>
                <a:off x="8051234" y="235288"/>
                <a:ext cx="212400" cy="221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7">
            <p14:nvContentPartPr>
              <p14:cNvPr id="169" name="Ink 168">
                <a:extLst>
                  <a:ext uri="{FF2B5EF4-FFF2-40B4-BE49-F238E27FC236}">
                    <a16:creationId xmlns:a16="http://schemas.microsoft.com/office/drawing/2014/main" id="{FED2DF70-311A-41B1-9A95-176A0DAB82D8}"/>
                  </a:ext>
                </a:extLst>
              </p14:cNvPr>
              <p14:cNvContentPartPr/>
              <p14:nvPr/>
            </p14:nvContentPartPr>
            <p14:xfrm>
              <a:off x="1282874" y="525448"/>
              <a:ext cx="195840" cy="194040"/>
            </p14:xfrm>
          </p:contentPart>
        </mc:Choice>
        <mc:Fallback xmlns="">
          <p:pic>
            <p:nvPicPr>
              <p:cNvPr id="169" name="Ink 168">
                <a:extLst>
                  <a:ext uri="{FF2B5EF4-FFF2-40B4-BE49-F238E27FC236}">
                    <a16:creationId xmlns:a16="http://schemas.microsoft.com/office/drawing/2014/main" id="{FED2DF70-311A-41B1-9A95-176A0DAB82D8}"/>
                  </a:ext>
                </a:extLst>
              </p:cNvPr>
              <p:cNvPicPr/>
              <p:nvPr/>
            </p:nvPicPr>
            <p:blipFill>
              <a:blip r:embed="rId148"/>
              <a:stretch>
                <a:fillRect/>
              </a:stretch>
            </p:blipFill>
            <p:spPr>
              <a:xfrm>
                <a:off x="1273874" y="516448"/>
                <a:ext cx="213480" cy="211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9">
            <p14:nvContentPartPr>
              <p14:cNvPr id="170" name="Ink 169">
                <a:extLst>
                  <a:ext uri="{FF2B5EF4-FFF2-40B4-BE49-F238E27FC236}">
                    <a16:creationId xmlns:a16="http://schemas.microsoft.com/office/drawing/2014/main" id="{D7B0482D-14F2-4851-96E5-ECCACAE7CDCF}"/>
                  </a:ext>
                </a:extLst>
              </p14:cNvPr>
              <p14:cNvContentPartPr/>
              <p14:nvPr/>
            </p14:nvContentPartPr>
            <p14:xfrm>
              <a:off x="1292234" y="870688"/>
              <a:ext cx="219600" cy="174960"/>
            </p14:xfrm>
          </p:contentPart>
        </mc:Choice>
        <mc:Fallback xmlns="">
          <p:pic>
            <p:nvPicPr>
              <p:cNvPr id="170" name="Ink 169">
                <a:extLst>
                  <a:ext uri="{FF2B5EF4-FFF2-40B4-BE49-F238E27FC236}">
                    <a16:creationId xmlns:a16="http://schemas.microsoft.com/office/drawing/2014/main" id="{D7B0482D-14F2-4851-96E5-ECCACAE7CDCF}"/>
                  </a:ext>
                </a:extLst>
              </p:cNvPr>
              <p:cNvPicPr/>
              <p:nvPr/>
            </p:nvPicPr>
            <p:blipFill>
              <a:blip r:embed="rId150"/>
              <a:stretch>
                <a:fillRect/>
              </a:stretch>
            </p:blipFill>
            <p:spPr>
              <a:xfrm>
                <a:off x="1283234" y="861688"/>
                <a:ext cx="237240" cy="19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1">
            <p14:nvContentPartPr>
              <p14:cNvPr id="171" name="Ink 170">
                <a:extLst>
                  <a:ext uri="{FF2B5EF4-FFF2-40B4-BE49-F238E27FC236}">
                    <a16:creationId xmlns:a16="http://schemas.microsoft.com/office/drawing/2014/main" id="{D59F56D0-BDF2-4C8E-B487-B898686A59AE}"/>
                  </a:ext>
                </a:extLst>
              </p14:cNvPr>
              <p14:cNvContentPartPr/>
              <p14:nvPr/>
            </p14:nvContentPartPr>
            <p14:xfrm>
              <a:off x="7390274" y="711208"/>
              <a:ext cx="216360" cy="182160"/>
            </p14:xfrm>
          </p:contentPart>
        </mc:Choice>
        <mc:Fallback xmlns="">
          <p:pic>
            <p:nvPicPr>
              <p:cNvPr id="171" name="Ink 170">
                <a:extLst>
                  <a:ext uri="{FF2B5EF4-FFF2-40B4-BE49-F238E27FC236}">
                    <a16:creationId xmlns:a16="http://schemas.microsoft.com/office/drawing/2014/main" id="{D59F56D0-BDF2-4C8E-B487-B898686A59AE}"/>
                  </a:ext>
                </a:extLst>
              </p:cNvPr>
              <p:cNvPicPr/>
              <p:nvPr/>
            </p:nvPicPr>
            <p:blipFill>
              <a:blip r:embed="rId152"/>
              <a:stretch>
                <a:fillRect/>
              </a:stretch>
            </p:blipFill>
            <p:spPr>
              <a:xfrm>
                <a:off x="7381274" y="702208"/>
                <a:ext cx="234000" cy="199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3">
            <p14:nvContentPartPr>
              <p14:cNvPr id="178" name="Ink 177">
                <a:extLst>
                  <a:ext uri="{FF2B5EF4-FFF2-40B4-BE49-F238E27FC236}">
                    <a16:creationId xmlns:a16="http://schemas.microsoft.com/office/drawing/2014/main" id="{035341AB-454D-4984-999B-261CC15A890E}"/>
                  </a:ext>
                </a:extLst>
              </p14:cNvPr>
              <p14:cNvContentPartPr/>
              <p14:nvPr/>
            </p14:nvContentPartPr>
            <p14:xfrm>
              <a:off x="7587194" y="560368"/>
              <a:ext cx="701640" cy="308520"/>
            </p14:xfrm>
          </p:contentPart>
        </mc:Choice>
        <mc:Fallback xmlns="">
          <p:pic>
            <p:nvPicPr>
              <p:cNvPr id="178" name="Ink 177">
                <a:extLst>
                  <a:ext uri="{FF2B5EF4-FFF2-40B4-BE49-F238E27FC236}">
                    <a16:creationId xmlns:a16="http://schemas.microsoft.com/office/drawing/2014/main" id="{035341AB-454D-4984-999B-261CC15A890E}"/>
                  </a:ext>
                </a:extLst>
              </p:cNvPr>
              <p:cNvPicPr/>
              <p:nvPr/>
            </p:nvPicPr>
            <p:blipFill>
              <a:blip r:embed="rId154"/>
              <a:stretch>
                <a:fillRect/>
              </a:stretch>
            </p:blipFill>
            <p:spPr>
              <a:xfrm>
                <a:off x="7578194" y="551368"/>
                <a:ext cx="719280" cy="326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5">
            <p14:nvContentPartPr>
              <p14:cNvPr id="185" name="Ink 184">
                <a:extLst>
                  <a:ext uri="{FF2B5EF4-FFF2-40B4-BE49-F238E27FC236}">
                    <a16:creationId xmlns:a16="http://schemas.microsoft.com/office/drawing/2014/main" id="{51EC70E1-E5AB-4F2C-9590-8A64243EE864}"/>
                  </a:ext>
                </a:extLst>
              </p14:cNvPr>
              <p14:cNvContentPartPr/>
              <p14:nvPr/>
            </p14:nvContentPartPr>
            <p14:xfrm>
              <a:off x="7359674" y="1015768"/>
              <a:ext cx="948600" cy="281520"/>
            </p14:xfrm>
          </p:contentPart>
        </mc:Choice>
        <mc:Fallback xmlns="">
          <p:pic>
            <p:nvPicPr>
              <p:cNvPr id="185" name="Ink 184">
                <a:extLst>
                  <a:ext uri="{FF2B5EF4-FFF2-40B4-BE49-F238E27FC236}">
                    <a16:creationId xmlns:a16="http://schemas.microsoft.com/office/drawing/2014/main" id="{51EC70E1-E5AB-4F2C-9590-8A64243EE864}"/>
                  </a:ext>
                </a:extLst>
              </p:cNvPr>
              <p:cNvPicPr/>
              <p:nvPr/>
            </p:nvPicPr>
            <p:blipFill>
              <a:blip r:embed="rId156"/>
              <a:stretch>
                <a:fillRect/>
              </a:stretch>
            </p:blipFill>
            <p:spPr>
              <a:xfrm>
                <a:off x="7350674" y="1006768"/>
                <a:ext cx="966240" cy="299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7">
            <p14:nvContentPartPr>
              <p14:cNvPr id="191" name="Ink 190">
                <a:extLst>
                  <a:ext uri="{FF2B5EF4-FFF2-40B4-BE49-F238E27FC236}">
                    <a16:creationId xmlns:a16="http://schemas.microsoft.com/office/drawing/2014/main" id="{153BC491-3277-4A0F-BD08-515B7338A03D}"/>
                  </a:ext>
                </a:extLst>
              </p14:cNvPr>
              <p14:cNvContentPartPr/>
              <p14:nvPr/>
            </p14:nvContentPartPr>
            <p14:xfrm>
              <a:off x="7373354" y="1444168"/>
              <a:ext cx="531360" cy="242640"/>
            </p14:xfrm>
          </p:contentPart>
        </mc:Choice>
        <mc:Fallback xmlns="">
          <p:pic>
            <p:nvPicPr>
              <p:cNvPr id="191" name="Ink 190">
                <a:extLst>
                  <a:ext uri="{FF2B5EF4-FFF2-40B4-BE49-F238E27FC236}">
                    <a16:creationId xmlns:a16="http://schemas.microsoft.com/office/drawing/2014/main" id="{153BC491-3277-4A0F-BD08-515B7338A03D}"/>
                  </a:ext>
                </a:extLst>
              </p:cNvPr>
              <p:cNvPicPr/>
              <p:nvPr/>
            </p:nvPicPr>
            <p:blipFill>
              <a:blip r:embed="rId158"/>
              <a:stretch>
                <a:fillRect/>
              </a:stretch>
            </p:blipFill>
            <p:spPr>
              <a:xfrm>
                <a:off x="7364354" y="1435168"/>
                <a:ext cx="549000" cy="260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9">
            <p14:nvContentPartPr>
              <p14:cNvPr id="194" name="Ink 193">
                <a:extLst>
                  <a:ext uri="{FF2B5EF4-FFF2-40B4-BE49-F238E27FC236}">
                    <a16:creationId xmlns:a16="http://schemas.microsoft.com/office/drawing/2014/main" id="{B9CFBD87-621A-4AE2-9531-70FAB0DA3A76}"/>
                  </a:ext>
                </a:extLst>
              </p14:cNvPr>
              <p14:cNvContentPartPr/>
              <p14:nvPr/>
            </p14:nvContentPartPr>
            <p14:xfrm>
              <a:off x="8096594" y="1454248"/>
              <a:ext cx="203040" cy="175320"/>
            </p14:xfrm>
          </p:contentPart>
        </mc:Choice>
        <mc:Fallback xmlns="">
          <p:pic>
            <p:nvPicPr>
              <p:cNvPr id="194" name="Ink 193">
                <a:extLst>
                  <a:ext uri="{FF2B5EF4-FFF2-40B4-BE49-F238E27FC236}">
                    <a16:creationId xmlns:a16="http://schemas.microsoft.com/office/drawing/2014/main" id="{B9CFBD87-621A-4AE2-9531-70FAB0DA3A76}"/>
                  </a:ext>
                </a:extLst>
              </p:cNvPr>
              <p:cNvPicPr/>
              <p:nvPr/>
            </p:nvPicPr>
            <p:blipFill>
              <a:blip r:embed="rId160"/>
              <a:stretch>
                <a:fillRect/>
              </a:stretch>
            </p:blipFill>
            <p:spPr>
              <a:xfrm>
                <a:off x="8087594" y="1445248"/>
                <a:ext cx="220680" cy="192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1">
            <p14:nvContentPartPr>
              <p14:cNvPr id="201" name="Ink 200">
                <a:extLst>
                  <a:ext uri="{FF2B5EF4-FFF2-40B4-BE49-F238E27FC236}">
                    <a16:creationId xmlns:a16="http://schemas.microsoft.com/office/drawing/2014/main" id="{DF36A0C5-00FC-4B23-B1FB-C1EF5851E47C}"/>
                  </a:ext>
                </a:extLst>
              </p14:cNvPr>
              <p14:cNvContentPartPr/>
              <p14:nvPr/>
            </p14:nvContentPartPr>
            <p14:xfrm>
              <a:off x="7380914" y="1854568"/>
              <a:ext cx="513000" cy="204480"/>
            </p14:xfrm>
          </p:contentPart>
        </mc:Choice>
        <mc:Fallback xmlns="">
          <p:pic>
            <p:nvPicPr>
              <p:cNvPr id="201" name="Ink 200">
                <a:extLst>
                  <a:ext uri="{FF2B5EF4-FFF2-40B4-BE49-F238E27FC236}">
                    <a16:creationId xmlns:a16="http://schemas.microsoft.com/office/drawing/2014/main" id="{DF36A0C5-00FC-4B23-B1FB-C1EF5851E47C}"/>
                  </a:ext>
                </a:extLst>
              </p:cNvPr>
              <p:cNvPicPr/>
              <p:nvPr/>
            </p:nvPicPr>
            <p:blipFill>
              <a:blip r:embed="rId162"/>
              <a:stretch>
                <a:fillRect/>
              </a:stretch>
            </p:blipFill>
            <p:spPr>
              <a:xfrm>
                <a:off x="7371914" y="1845568"/>
                <a:ext cx="530640" cy="222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3">
            <p14:nvContentPartPr>
              <p14:cNvPr id="204" name="Ink 203">
                <a:extLst>
                  <a:ext uri="{FF2B5EF4-FFF2-40B4-BE49-F238E27FC236}">
                    <a16:creationId xmlns:a16="http://schemas.microsoft.com/office/drawing/2014/main" id="{E115EF9B-0AEA-4397-898B-2224427EDC90}"/>
                  </a:ext>
                </a:extLst>
              </p14:cNvPr>
              <p14:cNvContentPartPr/>
              <p14:nvPr/>
            </p14:nvContentPartPr>
            <p14:xfrm>
              <a:off x="8062754" y="1819648"/>
              <a:ext cx="335880" cy="140760"/>
            </p14:xfrm>
          </p:contentPart>
        </mc:Choice>
        <mc:Fallback xmlns="">
          <p:pic>
            <p:nvPicPr>
              <p:cNvPr id="204" name="Ink 203">
                <a:extLst>
                  <a:ext uri="{FF2B5EF4-FFF2-40B4-BE49-F238E27FC236}">
                    <a16:creationId xmlns:a16="http://schemas.microsoft.com/office/drawing/2014/main" id="{E115EF9B-0AEA-4397-898B-2224427EDC90}"/>
                  </a:ext>
                </a:extLst>
              </p:cNvPr>
              <p:cNvPicPr/>
              <p:nvPr/>
            </p:nvPicPr>
            <p:blipFill>
              <a:blip r:embed="rId164"/>
              <a:stretch>
                <a:fillRect/>
              </a:stretch>
            </p:blipFill>
            <p:spPr>
              <a:xfrm>
                <a:off x="8053754" y="1810648"/>
                <a:ext cx="353520" cy="158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5">
            <p14:nvContentPartPr>
              <p14:cNvPr id="212" name="Ink 211">
                <a:extLst>
                  <a:ext uri="{FF2B5EF4-FFF2-40B4-BE49-F238E27FC236}">
                    <a16:creationId xmlns:a16="http://schemas.microsoft.com/office/drawing/2014/main" id="{3B05D697-FC05-41D2-B0EF-2B7B83BD8AB4}"/>
                  </a:ext>
                </a:extLst>
              </p14:cNvPr>
              <p14:cNvContentPartPr/>
              <p14:nvPr/>
            </p14:nvContentPartPr>
            <p14:xfrm>
              <a:off x="7400354" y="2164528"/>
              <a:ext cx="943200" cy="234720"/>
            </p14:xfrm>
          </p:contentPart>
        </mc:Choice>
        <mc:Fallback xmlns="">
          <p:pic>
            <p:nvPicPr>
              <p:cNvPr id="212" name="Ink 211">
                <a:extLst>
                  <a:ext uri="{FF2B5EF4-FFF2-40B4-BE49-F238E27FC236}">
                    <a16:creationId xmlns:a16="http://schemas.microsoft.com/office/drawing/2014/main" id="{3B05D697-FC05-41D2-B0EF-2B7B83BD8AB4}"/>
                  </a:ext>
                </a:extLst>
              </p:cNvPr>
              <p:cNvPicPr/>
              <p:nvPr/>
            </p:nvPicPr>
            <p:blipFill>
              <a:blip r:embed="rId166"/>
              <a:stretch>
                <a:fillRect/>
              </a:stretch>
            </p:blipFill>
            <p:spPr>
              <a:xfrm>
                <a:off x="7391354" y="2155528"/>
                <a:ext cx="960840" cy="252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7">
            <p14:nvContentPartPr>
              <p14:cNvPr id="220" name="Ink 219">
                <a:extLst>
                  <a:ext uri="{FF2B5EF4-FFF2-40B4-BE49-F238E27FC236}">
                    <a16:creationId xmlns:a16="http://schemas.microsoft.com/office/drawing/2014/main" id="{05ECFF1C-A479-4089-AD70-1114419BC693}"/>
                  </a:ext>
                </a:extLst>
              </p14:cNvPr>
              <p14:cNvContentPartPr/>
              <p14:nvPr/>
            </p14:nvContentPartPr>
            <p14:xfrm>
              <a:off x="7419434" y="2505448"/>
              <a:ext cx="981000" cy="280800"/>
            </p14:xfrm>
          </p:contentPart>
        </mc:Choice>
        <mc:Fallback xmlns="">
          <p:pic>
            <p:nvPicPr>
              <p:cNvPr id="220" name="Ink 219">
                <a:extLst>
                  <a:ext uri="{FF2B5EF4-FFF2-40B4-BE49-F238E27FC236}">
                    <a16:creationId xmlns:a16="http://schemas.microsoft.com/office/drawing/2014/main" id="{05ECFF1C-A479-4089-AD70-1114419BC693}"/>
                  </a:ext>
                </a:extLst>
              </p:cNvPr>
              <p:cNvPicPr/>
              <p:nvPr/>
            </p:nvPicPr>
            <p:blipFill>
              <a:blip r:embed="rId168"/>
              <a:stretch>
                <a:fillRect/>
              </a:stretch>
            </p:blipFill>
            <p:spPr>
              <a:xfrm>
                <a:off x="7410434" y="2496448"/>
                <a:ext cx="998640" cy="298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9">
            <p14:nvContentPartPr>
              <p14:cNvPr id="229" name="Ink 228">
                <a:extLst>
                  <a:ext uri="{FF2B5EF4-FFF2-40B4-BE49-F238E27FC236}">
                    <a16:creationId xmlns:a16="http://schemas.microsoft.com/office/drawing/2014/main" id="{737BA6DB-4DB2-4BF2-9ED1-FA28B0ABB813}"/>
                  </a:ext>
                </a:extLst>
              </p14:cNvPr>
              <p14:cNvContentPartPr/>
              <p14:nvPr/>
            </p14:nvContentPartPr>
            <p14:xfrm>
              <a:off x="7416554" y="2912248"/>
              <a:ext cx="1091160" cy="251280"/>
            </p14:xfrm>
          </p:contentPart>
        </mc:Choice>
        <mc:Fallback xmlns="">
          <p:pic>
            <p:nvPicPr>
              <p:cNvPr id="229" name="Ink 228">
                <a:extLst>
                  <a:ext uri="{FF2B5EF4-FFF2-40B4-BE49-F238E27FC236}">
                    <a16:creationId xmlns:a16="http://schemas.microsoft.com/office/drawing/2014/main" id="{737BA6DB-4DB2-4BF2-9ED1-FA28B0ABB813}"/>
                  </a:ext>
                </a:extLst>
              </p:cNvPr>
              <p:cNvPicPr/>
              <p:nvPr/>
            </p:nvPicPr>
            <p:blipFill>
              <a:blip r:embed="rId170"/>
              <a:stretch>
                <a:fillRect/>
              </a:stretch>
            </p:blipFill>
            <p:spPr>
              <a:xfrm>
                <a:off x="7407554" y="2903248"/>
                <a:ext cx="1108800" cy="268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1">
            <p14:nvContentPartPr>
              <p14:cNvPr id="240" name="Ink 239">
                <a:extLst>
                  <a:ext uri="{FF2B5EF4-FFF2-40B4-BE49-F238E27FC236}">
                    <a16:creationId xmlns:a16="http://schemas.microsoft.com/office/drawing/2014/main" id="{10401FB7-FD17-4C24-8C3D-2F84030E2307}"/>
                  </a:ext>
                </a:extLst>
              </p14:cNvPr>
              <p14:cNvContentPartPr/>
              <p14:nvPr/>
            </p14:nvContentPartPr>
            <p14:xfrm>
              <a:off x="7438514" y="3265768"/>
              <a:ext cx="1101600" cy="251640"/>
            </p14:xfrm>
          </p:contentPart>
        </mc:Choice>
        <mc:Fallback xmlns="">
          <p:pic>
            <p:nvPicPr>
              <p:cNvPr id="240" name="Ink 239">
                <a:extLst>
                  <a:ext uri="{FF2B5EF4-FFF2-40B4-BE49-F238E27FC236}">
                    <a16:creationId xmlns:a16="http://schemas.microsoft.com/office/drawing/2014/main" id="{10401FB7-FD17-4C24-8C3D-2F84030E2307}"/>
                  </a:ext>
                </a:extLst>
              </p:cNvPr>
              <p:cNvPicPr/>
              <p:nvPr/>
            </p:nvPicPr>
            <p:blipFill>
              <a:blip r:embed="rId172"/>
              <a:stretch>
                <a:fillRect/>
              </a:stretch>
            </p:blipFill>
            <p:spPr>
              <a:xfrm>
                <a:off x="7429514" y="3256768"/>
                <a:ext cx="1119240" cy="269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3">
            <p14:nvContentPartPr>
              <p14:cNvPr id="247" name="Ink 246">
                <a:extLst>
                  <a:ext uri="{FF2B5EF4-FFF2-40B4-BE49-F238E27FC236}">
                    <a16:creationId xmlns:a16="http://schemas.microsoft.com/office/drawing/2014/main" id="{1B6223DC-D576-412E-B296-967725EFE0D7}"/>
                  </a:ext>
                </a:extLst>
              </p14:cNvPr>
              <p14:cNvContentPartPr/>
              <p14:nvPr/>
            </p14:nvContentPartPr>
            <p14:xfrm>
              <a:off x="7444274" y="3634048"/>
              <a:ext cx="336240" cy="238320"/>
            </p14:xfrm>
          </p:contentPart>
        </mc:Choice>
        <mc:Fallback xmlns="">
          <p:pic>
            <p:nvPicPr>
              <p:cNvPr id="247" name="Ink 246">
                <a:extLst>
                  <a:ext uri="{FF2B5EF4-FFF2-40B4-BE49-F238E27FC236}">
                    <a16:creationId xmlns:a16="http://schemas.microsoft.com/office/drawing/2014/main" id="{1B6223DC-D576-412E-B296-967725EFE0D7}"/>
                  </a:ext>
                </a:extLst>
              </p:cNvPr>
              <p:cNvPicPr/>
              <p:nvPr/>
            </p:nvPicPr>
            <p:blipFill>
              <a:blip r:embed="rId174"/>
              <a:stretch>
                <a:fillRect/>
              </a:stretch>
            </p:blipFill>
            <p:spPr>
              <a:xfrm>
                <a:off x="7435274" y="3625048"/>
                <a:ext cx="353880" cy="255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5">
            <p14:nvContentPartPr>
              <p14:cNvPr id="253" name="Ink 252">
                <a:extLst>
                  <a:ext uri="{FF2B5EF4-FFF2-40B4-BE49-F238E27FC236}">
                    <a16:creationId xmlns:a16="http://schemas.microsoft.com/office/drawing/2014/main" id="{0B26DEEB-6FDE-4CE0-9428-D889A8A55900}"/>
                  </a:ext>
                </a:extLst>
              </p14:cNvPr>
              <p14:cNvContentPartPr/>
              <p14:nvPr/>
            </p14:nvContentPartPr>
            <p14:xfrm>
              <a:off x="7956554" y="3626848"/>
              <a:ext cx="756000" cy="158400"/>
            </p14:xfrm>
          </p:contentPart>
        </mc:Choice>
        <mc:Fallback xmlns="">
          <p:pic>
            <p:nvPicPr>
              <p:cNvPr id="253" name="Ink 252">
                <a:extLst>
                  <a:ext uri="{FF2B5EF4-FFF2-40B4-BE49-F238E27FC236}">
                    <a16:creationId xmlns:a16="http://schemas.microsoft.com/office/drawing/2014/main" id="{0B26DEEB-6FDE-4CE0-9428-D889A8A55900}"/>
                  </a:ext>
                </a:extLst>
              </p:cNvPr>
              <p:cNvPicPr/>
              <p:nvPr/>
            </p:nvPicPr>
            <p:blipFill>
              <a:blip r:embed="rId176"/>
              <a:stretch>
                <a:fillRect/>
              </a:stretch>
            </p:blipFill>
            <p:spPr>
              <a:xfrm>
                <a:off x="7947554" y="3617848"/>
                <a:ext cx="773640" cy="176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7">
            <p14:nvContentPartPr>
              <p14:cNvPr id="264" name="Ink 263">
                <a:extLst>
                  <a:ext uri="{FF2B5EF4-FFF2-40B4-BE49-F238E27FC236}">
                    <a16:creationId xmlns:a16="http://schemas.microsoft.com/office/drawing/2014/main" id="{AE1E6DFF-2E14-4FE8-B5B5-26112A3E82D0}"/>
                  </a:ext>
                </a:extLst>
              </p14:cNvPr>
              <p14:cNvContentPartPr/>
              <p14:nvPr/>
            </p14:nvContentPartPr>
            <p14:xfrm>
              <a:off x="7942874" y="3878848"/>
              <a:ext cx="827280" cy="200160"/>
            </p14:xfrm>
          </p:contentPart>
        </mc:Choice>
        <mc:Fallback xmlns="">
          <p:pic>
            <p:nvPicPr>
              <p:cNvPr id="264" name="Ink 263">
                <a:extLst>
                  <a:ext uri="{FF2B5EF4-FFF2-40B4-BE49-F238E27FC236}">
                    <a16:creationId xmlns:a16="http://schemas.microsoft.com/office/drawing/2014/main" id="{AE1E6DFF-2E14-4FE8-B5B5-26112A3E82D0}"/>
                  </a:ext>
                </a:extLst>
              </p:cNvPr>
              <p:cNvPicPr/>
              <p:nvPr/>
            </p:nvPicPr>
            <p:blipFill>
              <a:blip r:embed="rId178"/>
              <a:stretch>
                <a:fillRect/>
              </a:stretch>
            </p:blipFill>
            <p:spPr>
              <a:xfrm>
                <a:off x="7933874" y="3869848"/>
                <a:ext cx="844920" cy="217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9">
            <p14:nvContentPartPr>
              <p14:cNvPr id="265" name="Ink 264">
                <a:extLst>
                  <a:ext uri="{FF2B5EF4-FFF2-40B4-BE49-F238E27FC236}">
                    <a16:creationId xmlns:a16="http://schemas.microsoft.com/office/drawing/2014/main" id="{978D6F6F-251E-490F-A22A-16D83B5F901E}"/>
                  </a:ext>
                </a:extLst>
              </p14:cNvPr>
              <p14:cNvContentPartPr/>
              <p14:nvPr/>
            </p14:nvContentPartPr>
            <p14:xfrm>
              <a:off x="7425554" y="3937168"/>
              <a:ext cx="321120" cy="195840"/>
            </p14:xfrm>
          </p:contentPart>
        </mc:Choice>
        <mc:Fallback xmlns="">
          <p:pic>
            <p:nvPicPr>
              <p:cNvPr id="265" name="Ink 264">
                <a:extLst>
                  <a:ext uri="{FF2B5EF4-FFF2-40B4-BE49-F238E27FC236}">
                    <a16:creationId xmlns:a16="http://schemas.microsoft.com/office/drawing/2014/main" id="{978D6F6F-251E-490F-A22A-16D83B5F901E}"/>
                  </a:ext>
                </a:extLst>
              </p:cNvPr>
              <p:cNvPicPr/>
              <p:nvPr/>
            </p:nvPicPr>
            <p:blipFill>
              <a:blip r:embed="rId180"/>
              <a:stretch>
                <a:fillRect/>
              </a:stretch>
            </p:blipFill>
            <p:spPr>
              <a:xfrm>
                <a:off x="7416554" y="3928168"/>
                <a:ext cx="338760" cy="213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1">
            <p14:nvContentPartPr>
              <p14:cNvPr id="272" name="Ink 271">
                <a:extLst>
                  <a:ext uri="{FF2B5EF4-FFF2-40B4-BE49-F238E27FC236}">
                    <a16:creationId xmlns:a16="http://schemas.microsoft.com/office/drawing/2014/main" id="{42B23BAA-D01B-49BF-ABFD-BB741055513F}"/>
                  </a:ext>
                </a:extLst>
              </p14:cNvPr>
              <p14:cNvContentPartPr/>
              <p14:nvPr/>
            </p14:nvContentPartPr>
            <p14:xfrm>
              <a:off x="2526674" y="6193648"/>
              <a:ext cx="794880" cy="324000"/>
            </p14:xfrm>
          </p:contentPart>
        </mc:Choice>
        <mc:Fallback xmlns="">
          <p:pic>
            <p:nvPicPr>
              <p:cNvPr id="272" name="Ink 271">
                <a:extLst>
                  <a:ext uri="{FF2B5EF4-FFF2-40B4-BE49-F238E27FC236}">
                    <a16:creationId xmlns:a16="http://schemas.microsoft.com/office/drawing/2014/main" id="{42B23BAA-D01B-49BF-ABFD-BB741055513F}"/>
                  </a:ext>
                </a:extLst>
              </p:cNvPr>
              <p:cNvPicPr/>
              <p:nvPr/>
            </p:nvPicPr>
            <p:blipFill>
              <a:blip r:embed="rId182"/>
              <a:stretch>
                <a:fillRect/>
              </a:stretch>
            </p:blipFill>
            <p:spPr>
              <a:xfrm>
                <a:off x="2517674" y="6184648"/>
                <a:ext cx="812520" cy="341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3">
            <p14:nvContentPartPr>
              <p14:cNvPr id="279" name="Ink 278">
                <a:extLst>
                  <a:ext uri="{FF2B5EF4-FFF2-40B4-BE49-F238E27FC236}">
                    <a16:creationId xmlns:a16="http://schemas.microsoft.com/office/drawing/2014/main" id="{094C25A8-3602-4A5C-B62C-CB81FF193C8E}"/>
                  </a:ext>
                </a:extLst>
              </p14:cNvPr>
              <p14:cNvContentPartPr/>
              <p14:nvPr/>
            </p14:nvContentPartPr>
            <p14:xfrm>
              <a:off x="2480234" y="6573448"/>
              <a:ext cx="201240" cy="16560"/>
            </p14:xfrm>
          </p:contentPart>
        </mc:Choice>
        <mc:Fallback xmlns="">
          <p:pic>
            <p:nvPicPr>
              <p:cNvPr id="279" name="Ink 278">
                <a:extLst>
                  <a:ext uri="{FF2B5EF4-FFF2-40B4-BE49-F238E27FC236}">
                    <a16:creationId xmlns:a16="http://schemas.microsoft.com/office/drawing/2014/main" id="{094C25A8-3602-4A5C-B62C-CB81FF193C8E}"/>
                  </a:ext>
                </a:extLst>
              </p:cNvPr>
              <p:cNvPicPr/>
              <p:nvPr/>
            </p:nvPicPr>
            <p:blipFill>
              <a:blip r:embed="rId184"/>
              <a:stretch>
                <a:fillRect/>
              </a:stretch>
            </p:blipFill>
            <p:spPr>
              <a:xfrm>
                <a:off x="2471218" y="6564448"/>
                <a:ext cx="218912" cy="34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5">
            <p14:nvContentPartPr>
              <p14:cNvPr id="281" name="Ink 280">
                <a:extLst>
                  <a:ext uri="{FF2B5EF4-FFF2-40B4-BE49-F238E27FC236}">
                    <a16:creationId xmlns:a16="http://schemas.microsoft.com/office/drawing/2014/main" id="{F610BA4F-441B-407E-A4FB-EE25154EA33E}"/>
                  </a:ext>
                </a:extLst>
              </p14:cNvPr>
              <p14:cNvContentPartPr/>
              <p14:nvPr/>
            </p14:nvContentPartPr>
            <p14:xfrm>
              <a:off x="3538994" y="6153328"/>
              <a:ext cx="716760" cy="348120"/>
            </p14:xfrm>
          </p:contentPart>
        </mc:Choice>
        <mc:Fallback xmlns="">
          <p:pic>
            <p:nvPicPr>
              <p:cNvPr id="281" name="Ink 280">
                <a:extLst>
                  <a:ext uri="{FF2B5EF4-FFF2-40B4-BE49-F238E27FC236}">
                    <a16:creationId xmlns:a16="http://schemas.microsoft.com/office/drawing/2014/main" id="{F610BA4F-441B-407E-A4FB-EE25154EA33E}"/>
                  </a:ext>
                </a:extLst>
              </p:cNvPr>
              <p:cNvPicPr/>
              <p:nvPr/>
            </p:nvPicPr>
            <p:blipFill>
              <a:blip r:embed="rId186"/>
              <a:stretch>
                <a:fillRect/>
              </a:stretch>
            </p:blipFill>
            <p:spPr>
              <a:xfrm>
                <a:off x="3529994" y="6144328"/>
                <a:ext cx="734400" cy="365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7">
            <p14:nvContentPartPr>
              <p14:cNvPr id="282" name="Ink 281">
                <a:extLst>
                  <a:ext uri="{FF2B5EF4-FFF2-40B4-BE49-F238E27FC236}">
                    <a16:creationId xmlns:a16="http://schemas.microsoft.com/office/drawing/2014/main" id="{3AF0D648-45FB-4BFD-A016-F9B186B98677}"/>
                  </a:ext>
                </a:extLst>
              </p14:cNvPr>
              <p14:cNvContentPartPr/>
              <p14:nvPr/>
            </p14:nvContentPartPr>
            <p14:xfrm>
              <a:off x="4590554" y="6298408"/>
              <a:ext cx="106200" cy="6840"/>
            </p14:xfrm>
          </p:contentPart>
        </mc:Choice>
        <mc:Fallback xmlns="">
          <p:pic>
            <p:nvPicPr>
              <p:cNvPr id="282" name="Ink 281">
                <a:extLst>
                  <a:ext uri="{FF2B5EF4-FFF2-40B4-BE49-F238E27FC236}">
                    <a16:creationId xmlns:a16="http://schemas.microsoft.com/office/drawing/2014/main" id="{3AF0D648-45FB-4BFD-A016-F9B186B98677}"/>
                  </a:ext>
                </a:extLst>
              </p:cNvPr>
              <p:cNvPicPr/>
              <p:nvPr/>
            </p:nvPicPr>
            <p:blipFill>
              <a:blip r:embed="rId188"/>
              <a:stretch>
                <a:fillRect/>
              </a:stretch>
            </p:blipFill>
            <p:spPr>
              <a:xfrm>
                <a:off x="4581554" y="6289408"/>
                <a:ext cx="123840" cy="24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9">
            <p14:nvContentPartPr>
              <p14:cNvPr id="283" name="Ink 282">
                <a:extLst>
                  <a:ext uri="{FF2B5EF4-FFF2-40B4-BE49-F238E27FC236}">
                    <a16:creationId xmlns:a16="http://schemas.microsoft.com/office/drawing/2014/main" id="{55826DF0-3DD4-4BB1-A922-63539243FE70}"/>
                  </a:ext>
                </a:extLst>
              </p14:cNvPr>
              <p14:cNvContentPartPr/>
              <p14:nvPr/>
            </p14:nvContentPartPr>
            <p14:xfrm>
              <a:off x="4594874" y="6391288"/>
              <a:ext cx="132120" cy="2520"/>
            </p14:xfrm>
          </p:contentPart>
        </mc:Choice>
        <mc:Fallback xmlns="">
          <p:pic>
            <p:nvPicPr>
              <p:cNvPr id="283" name="Ink 282">
                <a:extLst>
                  <a:ext uri="{FF2B5EF4-FFF2-40B4-BE49-F238E27FC236}">
                    <a16:creationId xmlns:a16="http://schemas.microsoft.com/office/drawing/2014/main" id="{55826DF0-3DD4-4BB1-A922-63539243FE70}"/>
                  </a:ext>
                </a:extLst>
              </p:cNvPr>
              <p:cNvPicPr/>
              <p:nvPr/>
            </p:nvPicPr>
            <p:blipFill>
              <a:blip r:embed="rId190"/>
              <a:stretch>
                <a:fillRect/>
              </a:stretch>
            </p:blipFill>
            <p:spPr>
              <a:xfrm>
                <a:off x="4585874" y="6382288"/>
                <a:ext cx="149760" cy="20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1">
            <p14:nvContentPartPr>
              <p14:cNvPr id="290" name="Ink 289">
                <a:extLst>
                  <a:ext uri="{FF2B5EF4-FFF2-40B4-BE49-F238E27FC236}">
                    <a16:creationId xmlns:a16="http://schemas.microsoft.com/office/drawing/2014/main" id="{2284BAE6-8A57-41A2-AF51-AFCC956AFBA0}"/>
                  </a:ext>
                </a:extLst>
              </p14:cNvPr>
              <p14:cNvContentPartPr/>
              <p14:nvPr/>
            </p14:nvContentPartPr>
            <p14:xfrm>
              <a:off x="5189954" y="6091768"/>
              <a:ext cx="554400" cy="389160"/>
            </p14:xfrm>
          </p:contentPart>
        </mc:Choice>
        <mc:Fallback xmlns="">
          <p:pic>
            <p:nvPicPr>
              <p:cNvPr id="290" name="Ink 289">
                <a:extLst>
                  <a:ext uri="{FF2B5EF4-FFF2-40B4-BE49-F238E27FC236}">
                    <a16:creationId xmlns:a16="http://schemas.microsoft.com/office/drawing/2014/main" id="{2284BAE6-8A57-41A2-AF51-AFCC956AFBA0}"/>
                  </a:ext>
                </a:extLst>
              </p:cNvPr>
              <p:cNvPicPr/>
              <p:nvPr/>
            </p:nvPicPr>
            <p:blipFill>
              <a:blip r:embed="rId192"/>
              <a:stretch>
                <a:fillRect/>
              </a:stretch>
            </p:blipFill>
            <p:spPr>
              <a:xfrm>
                <a:off x="5180954" y="6082768"/>
                <a:ext cx="572040" cy="406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93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30F7E4E4-676B-4B2E-B6A9-BA97E903ADF6}"/>
                  </a:ext>
                </a:extLst>
              </p14:cNvPr>
              <p14:cNvContentPartPr/>
              <p14:nvPr/>
            </p14:nvContentPartPr>
            <p14:xfrm>
              <a:off x="7402874" y="3041128"/>
              <a:ext cx="1171800" cy="55440"/>
            </p14:xfrm>
          </p:contentPart>
        </mc:Choice>
        <mc:Fallback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30F7E4E4-676B-4B2E-B6A9-BA97E903ADF6}"/>
                  </a:ext>
                </a:extLst>
              </p:cNvPr>
              <p:cNvPicPr/>
              <p:nvPr/>
            </p:nvPicPr>
            <p:blipFill>
              <a:blip r:embed="rId194"/>
              <a:stretch>
                <a:fillRect/>
              </a:stretch>
            </p:blipFill>
            <p:spPr>
              <a:xfrm>
                <a:off x="7348874" y="2933128"/>
                <a:ext cx="1279440" cy="271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95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44965CDA-2247-483A-8C9B-96676150A54C}"/>
                  </a:ext>
                </a:extLst>
              </p14:cNvPr>
              <p14:cNvContentPartPr/>
              <p14:nvPr/>
            </p14:nvContentPartPr>
            <p14:xfrm>
              <a:off x="7258874" y="4399048"/>
              <a:ext cx="1522440" cy="265320"/>
            </p14:xfrm>
          </p:contentPart>
        </mc:Choice>
        <mc:Fallback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44965CDA-2247-483A-8C9B-96676150A54C}"/>
                  </a:ext>
                </a:extLst>
              </p:cNvPr>
              <p:cNvPicPr/>
              <p:nvPr/>
            </p:nvPicPr>
            <p:blipFill>
              <a:blip r:embed="rId196"/>
              <a:stretch>
                <a:fillRect/>
              </a:stretch>
            </p:blipFill>
            <p:spPr>
              <a:xfrm>
                <a:off x="7249874" y="4390048"/>
                <a:ext cx="1540080" cy="282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97">
            <p14:nvContentPartPr>
              <p14:cNvPr id="43" name="Ink 42">
                <a:extLst>
                  <a:ext uri="{FF2B5EF4-FFF2-40B4-BE49-F238E27FC236}">
                    <a16:creationId xmlns:a16="http://schemas.microsoft.com/office/drawing/2014/main" id="{1FA4B266-5F8A-4A8B-B5C3-6CA983E392E8}"/>
                  </a:ext>
                </a:extLst>
              </p14:cNvPr>
              <p14:cNvContentPartPr/>
              <p14:nvPr/>
            </p14:nvContentPartPr>
            <p14:xfrm>
              <a:off x="7265714" y="5036248"/>
              <a:ext cx="546840" cy="253080"/>
            </p14:xfrm>
          </p:contentPart>
        </mc:Choice>
        <mc:Fallback>
          <p:pic>
            <p:nvPicPr>
              <p:cNvPr id="43" name="Ink 42">
                <a:extLst>
                  <a:ext uri="{FF2B5EF4-FFF2-40B4-BE49-F238E27FC236}">
                    <a16:creationId xmlns:a16="http://schemas.microsoft.com/office/drawing/2014/main" id="{1FA4B266-5F8A-4A8B-B5C3-6CA983E392E8}"/>
                  </a:ext>
                </a:extLst>
              </p:cNvPr>
              <p:cNvPicPr/>
              <p:nvPr/>
            </p:nvPicPr>
            <p:blipFill>
              <a:blip r:embed="rId198"/>
              <a:stretch>
                <a:fillRect/>
              </a:stretch>
            </p:blipFill>
            <p:spPr>
              <a:xfrm>
                <a:off x="7256714" y="5027248"/>
                <a:ext cx="564480" cy="270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99">
            <p14:nvContentPartPr>
              <p14:cNvPr id="82" name="Ink 81">
                <a:extLst>
                  <a:ext uri="{FF2B5EF4-FFF2-40B4-BE49-F238E27FC236}">
                    <a16:creationId xmlns:a16="http://schemas.microsoft.com/office/drawing/2014/main" id="{5CD8C065-993A-4469-B4CA-78BEE33D3D28}"/>
                  </a:ext>
                </a:extLst>
              </p14:cNvPr>
              <p14:cNvContentPartPr/>
              <p14:nvPr/>
            </p14:nvContentPartPr>
            <p14:xfrm>
              <a:off x="7948274" y="5060008"/>
              <a:ext cx="858240" cy="215280"/>
            </p14:xfrm>
          </p:contentPart>
        </mc:Choice>
        <mc:Fallback>
          <p:pic>
            <p:nvPicPr>
              <p:cNvPr id="82" name="Ink 81">
                <a:extLst>
                  <a:ext uri="{FF2B5EF4-FFF2-40B4-BE49-F238E27FC236}">
                    <a16:creationId xmlns:a16="http://schemas.microsoft.com/office/drawing/2014/main" id="{5CD8C065-993A-4469-B4CA-78BEE33D3D28}"/>
                  </a:ext>
                </a:extLst>
              </p:cNvPr>
              <p:cNvPicPr/>
              <p:nvPr/>
            </p:nvPicPr>
            <p:blipFill>
              <a:blip r:embed="rId200"/>
              <a:stretch>
                <a:fillRect/>
              </a:stretch>
            </p:blipFill>
            <p:spPr>
              <a:xfrm>
                <a:off x="7939274" y="5051008"/>
                <a:ext cx="875880" cy="2329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9533823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36E7DD71-B615-4251-8B35-B3A14F5ADBDE}"/>
                  </a:ext>
                </a:extLst>
              </p14:cNvPr>
              <p14:cNvContentPartPr/>
              <p14:nvPr/>
            </p14:nvContentPartPr>
            <p14:xfrm>
              <a:off x="558554" y="40888"/>
              <a:ext cx="2896920" cy="45252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36E7DD71-B615-4251-8B35-B3A14F5ADBDE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49554" y="31888"/>
                <a:ext cx="2914560" cy="470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DB9EFC55-70CE-42A3-83E7-7EA92733FE6B}"/>
                  </a:ext>
                </a:extLst>
              </p14:cNvPr>
              <p14:cNvContentPartPr/>
              <p14:nvPr/>
            </p14:nvContentPartPr>
            <p14:xfrm>
              <a:off x="3793874" y="250048"/>
              <a:ext cx="153000" cy="2448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DB9EFC55-70CE-42A3-83E7-7EA92733FE6B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3784874" y="241048"/>
                <a:ext cx="170640" cy="42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0E7BF2DE-97D0-4F62-A95D-4BF583E66853}"/>
                  </a:ext>
                </a:extLst>
              </p14:cNvPr>
              <p14:cNvContentPartPr/>
              <p14:nvPr/>
            </p14:nvContentPartPr>
            <p14:xfrm>
              <a:off x="4223354" y="121168"/>
              <a:ext cx="2192040" cy="36432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0E7BF2DE-97D0-4F62-A95D-4BF583E66853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214354" y="112168"/>
                <a:ext cx="2209680" cy="381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BC485426-66C3-4899-8BDD-E283F0A34423}"/>
                  </a:ext>
                </a:extLst>
              </p14:cNvPr>
              <p14:cNvContentPartPr/>
              <p14:nvPr/>
            </p14:nvContentPartPr>
            <p14:xfrm>
              <a:off x="349034" y="690328"/>
              <a:ext cx="191520" cy="391680"/>
            </p14:xfrm>
          </p:contentPart>
        </mc:Choice>
        <mc:Fallback xmlns=""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BC485426-66C3-4899-8BDD-E283F0A34423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340034" y="681328"/>
                <a:ext cx="209160" cy="409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13C7D330-FA8C-4865-B7A0-C85590923DE0}"/>
                  </a:ext>
                </a:extLst>
              </p14:cNvPr>
              <p14:cNvContentPartPr/>
              <p14:nvPr/>
            </p14:nvContentPartPr>
            <p14:xfrm>
              <a:off x="436154" y="1662328"/>
              <a:ext cx="31680" cy="165960"/>
            </p14:xfrm>
          </p:contentPart>
        </mc:Choice>
        <mc:Fallback xmlns=""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13C7D330-FA8C-4865-B7A0-C85590923DE0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427154" y="1653328"/>
                <a:ext cx="49320" cy="183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37" name="Ink 36">
                <a:extLst>
                  <a:ext uri="{FF2B5EF4-FFF2-40B4-BE49-F238E27FC236}">
                    <a16:creationId xmlns:a16="http://schemas.microsoft.com/office/drawing/2014/main" id="{95796661-EAA9-462A-AF8D-67B291FA7ED4}"/>
                  </a:ext>
                </a:extLst>
              </p14:cNvPr>
              <p14:cNvContentPartPr/>
              <p14:nvPr/>
            </p14:nvContentPartPr>
            <p14:xfrm>
              <a:off x="354434" y="2082088"/>
              <a:ext cx="133560" cy="304200"/>
            </p14:xfrm>
          </p:contentPart>
        </mc:Choice>
        <mc:Fallback xmlns="">
          <p:pic>
            <p:nvPicPr>
              <p:cNvPr id="37" name="Ink 36">
                <a:extLst>
                  <a:ext uri="{FF2B5EF4-FFF2-40B4-BE49-F238E27FC236}">
                    <a16:creationId xmlns:a16="http://schemas.microsoft.com/office/drawing/2014/main" id="{95796661-EAA9-462A-AF8D-67B291FA7ED4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345434" y="2073088"/>
                <a:ext cx="151200" cy="321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38" name="Ink 37">
                <a:extLst>
                  <a:ext uri="{FF2B5EF4-FFF2-40B4-BE49-F238E27FC236}">
                    <a16:creationId xmlns:a16="http://schemas.microsoft.com/office/drawing/2014/main" id="{10EE2EA2-4E60-4EB0-B59D-01B8DA5ED305}"/>
                  </a:ext>
                </a:extLst>
              </p14:cNvPr>
              <p14:cNvContentPartPr/>
              <p14:nvPr/>
            </p14:nvContentPartPr>
            <p14:xfrm>
              <a:off x="364154" y="1204048"/>
              <a:ext cx="134280" cy="335520"/>
            </p14:xfrm>
          </p:contentPart>
        </mc:Choice>
        <mc:Fallback xmlns="">
          <p:pic>
            <p:nvPicPr>
              <p:cNvPr id="38" name="Ink 37">
                <a:extLst>
                  <a:ext uri="{FF2B5EF4-FFF2-40B4-BE49-F238E27FC236}">
                    <a16:creationId xmlns:a16="http://schemas.microsoft.com/office/drawing/2014/main" id="{10EE2EA2-4E60-4EB0-B59D-01B8DA5ED305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355154" y="1195048"/>
                <a:ext cx="151920" cy="353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49" name="Ink 48">
                <a:extLst>
                  <a:ext uri="{FF2B5EF4-FFF2-40B4-BE49-F238E27FC236}">
                    <a16:creationId xmlns:a16="http://schemas.microsoft.com/office/drawing/2014/main" id="{BDD71FDA-3C90-4152-8DEB-BE46964EF124}"/>
                  </a:ext>
                </a:extLst>
              </p14:cNvPr>
              <p14:cNvContentPartPr/>
              <p14:nvPr/>
            </p14:nvContentPartPr>
            <p14:xfrm>
              <a:off x="1390874" y="2750608"/>
              <a:ext cx="12960" cy="51480"/>
            </p14:xfrm>
          </p:contentPart>
        </mc:Choice>
        <mc:Fallback xmlns="">
          <p:pic>
            <p:nvPicPr>
              <p:cNvPr id="49" name="Ink 48">
                <a:extLst>
                  <a:ext uri="{FF2B5EF4-FFF2-40B4-BE49-F238E27FC236}">
                    <a16:creationId xmlns:a16="http://schemas.microsoft.com/office/drawing/2014/main" id="{BDD71FDA-3C90-4152-8DEB-BE46964EF124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1381874" y="2741608"/>
                <a:ext cx="30600" cy="69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50" name="Ink 49">
                <a:extLst>
                  <a:ext uri="{FF2B5EF4-FFF2-40B4-BE49-F238E27FC236}">
                    <a16:creationId xmlns:a16="http://schemas.microsoft.com/office/drawing/2014/main" id="{902A2726-D6DB-465F-9135-D7BCA0AC14B6}"/>
                  </a:ext>
                </a:extLst>
              </p14:cNvPr>
              <p14:cNvContentPartPr/>
              <p14:nvPr/>
            </p14:nvContentPartPr>
            <p14:xfrm>
              <a:off x="1405994" y="2941768"/>
              <a:ext cx="2520" cy="19080"/>
            </p14:xfrm>
          </p:contentPart>
        </mc:Choice>
        <mc:Fallback xmlns="">
          <p:pic>
            <p:nvPicPr>
              <p:cNvPr id="50" name="Ink 49">
                <a:extLst>
                  <a:ext uri="{FF2B5EF4-FFF2-40B4-BE49-F238E27FC236}">
                    <a16:creationId xmlns:a16="http://schemas.microsoft.com/office/drawing/2014/main" id="{902A2726-D6DB-465F-9135-D7BCA0AC14B6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1396994" y="2932768"/>
                <a:ext cx="20160" cy="36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51" name="Ink 50">
                <a:extLst>
                  <a:ext uri="{FF2B5EF4-FFF2-40B4-BE49-F238E27FC236}">
                    <a16:creationId xmlns:a16="http://schemas.microsoft.com/office/drawing/2014/main" id="{4F0C067D-9284-48E7-9E24-42CCDE4DEA2D}"/>
                  </a:ext>
                </a:extLst>
              </p14:cNvPr>
              <p14:cNvContentPartPr/>
              <p14:nvPr/>
            </p14:nvContentPartPr>
            <p14:xfrm>
              <a:off x="1404914" y="3068488"/>
              <a:ext cx="8280" cy="22320"/>
            </p14:xfrm>
          </p:contentPart>
        </mc:Choice>
        <mc:Fallback xmlns="">
          <p:pic>
            <p:nvPicPr>
              <p:cNvPr id="51" name="Ink 50">
                <a:extLst>
                  <a:ext uri="{FF2B5EF4-FFF2-40B4-BE49-F238E27FC236}">
                    <a16:creationId xmlns:a16="http://schemas.microsoft.com/office/drawing/2014/main" id="{4F0C067D-9284-48E7-9E24-42CCDE4DEA2D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1395914" y="3059488"/>
                <a:ext cx="25920" cy="39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55" name="Ink 54">
                <a:extLst>
                  <a:ext uri="{FF2B5EF4-FFF2-40B4-BE49-F238E27FC236}">
                    <a16:creationId xmlns:a16="http://schemas.microsoft.com/office/drawing/2014/main" id="{CF69FCF4-E1E7-45F9-8379-9510364E3C55}"/>
                  </a:ext>
                </a:extLst>
              </p14:cNvPr>
              <p14:cNvContentPartPr/>
              <p14:nvPr/>
            </p14:nvContentPartPr>
            <p14:xfrm>
              <a:off x="1311674" y="689608"/>
              <a:ext cx="262440" cy="1914480"/>
            </p14:xfrm>
          </p:contentPart>
        </mc:Choice>
        <mc:Fallback xmlns="">
          <p:pic>
            <p:nvPicPr>
              <p:cNvPr id="55" name="Ink 54">
                <a:extLst>
                  <a:ext uri="{FF2B5EF4-FFF2-40B4-BE49-F238E27FC236}">
                    <a16:creationId xmlns:a16="http://schemas.microsoft.com/office/drawing/2014/main" id="{CF69FCF4-E1E7-45F9-8379-9510364E3C55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1302674" y="680608"/>
                <a:ext cx="280080" cy="1932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66" name="Ink 65">
                <a:extLst>
                  <a:ext uri="{FF2B5EF4-FFF2-40B4-BE49-F238E27FC236}">
                    <a16:creationId xmlns:a16="http://schemas.microsoft.com/office/drawing/2014/main" id="{B59DD142-52C6-4B8D-817F-5D941370174E}"/>
                  </a:ext>
                </a:extLst>
              </p14:cNvPr>
              <p14:cNvContentPartPr/>
              <p14:nvPr/>
            </p14:nvContentPartPr>
            <p14:xfrm>
              <a:off x="1306994" y="3207808"/>
              <a:ext cx="185400" cy="825120"/>
            </p14:xfrm>
          </p:contentPart>
        </mc:Choice>
        <mc:Fallback xmlns="">
          <p:pic>
            <p:nvPicPr>
              <p:cNvPr id="66" name="Ink 65">
                <a:extLst>
                  <a:ext uri="{FF2B5EF4-FFF2-40B4-BE49-F238E27FC236}">
                    <a16:creationId xmlns:a16="http://schemas.microsoft.com/office/drawing/2014/main" id="{B59DD142-52C6-4B8D-817F-5D941370174E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1297994" y="3198808"/>
                <a:ext cx="203040" cy="842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67" name="Ink 66">
                <a:extLst>
                  <a:ext uri="{FF2B5EF4-FFF2-40B4-BE49-F238E27FC236}">
                    <a16:creationId xmlns:a16="http://schemas.microsoft.com/office/drawing/2014/main" id="{5DF69F6B-1980-425C-8051-28B077C246D0}"/>
                  </a:ext>
                </a:extLst>
              </p14:cNvPr>
              <p14:cNvContentPartPr/>
              <p14:nvPr/>
            </p14:nvContentPartPr>
            <p14:xfrm>
              <a:off x="1423994" y="2586088"/>
              <a:ext cx="68400" cy="46080"/>
            </p14:xfrm>
          </p:contentPart>
        </mc:Choice>
        <mc:Fallback xmlns="">
          <p:pic>
            <p:nvPicPr>
              <p:cNvPr id="67" name="Ink 66">
                <a:extLst>
                  <a:ext uri="{FF2B5EF4-FFF2-40B4-BE49-F238E27FC236}">
                    <a16:creationId xmlns:a16="http://schemas.microsoft.com/office/drawing/2014/main" id="{5DF69F6B-1980-425C-8051-28B077C246D0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1414994" y="2577088"/>
                <a:ext cx="86040" cy="63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77" name="Ink 76">
                <a:extLst>
                  <a:ext uri="{FF2B5EF4-FFF2-40B4-BE49-F238E27FC236}">
                    <a16:creationId xmlns:a16="http://schemas.microsoft.com/office/drawing/2014/main" id="{7430A3DE-E4C9-40A9-980D-A35B1BFB78A2}"/>
                  </a:ext>
                </a:extLst>
              </p14:cNvPr>
              <p14:cNvContentPartPr/>
              <p14:nvPr/>
            </p14:nvContentPartPr>
            <p14:xfrm>
              <a:off x="1050314" y="4194208"/>
              <a:ext cx="776520" cy="112680"/>
            </p14:xfrm>
          </p:contentPart>
        </mc:Choice>
        <mc:Fallback xmlns="">
          <p:pic>
            <p:nvPicPr>
              <p:cNvPr id="77" name="Ink 76">
                <a:extLst>
                  <a:ext uri="{FF2B5EF4-FFF2-40B4-BE49-F238E27FC236}">
                    <a16:creationId xmlns:a16="http://schemas.microsoft.com/office/drawing/2014/main" id="{7430A3DE-E4C9-40A9-980D-A35B1BFB78A2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1041314" y="4185208"/>
                <a:ext cx="794160" cy="130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80" name="Ink 79">
                <a:extLst>
                  <a:ext uri="{FF2B5EF4-FFF2-40B4-BE49-F238E27FC236}">
                    <a16:creationId xmlns:a16="http://schemas.microsoft.com/office/drawing/2014/main" id="{AE575FD1-6F6C-4CDF-8F5B-DFE39E4524DD}"/>
                  </a:ext>
                </a:extLst>
              </p14:cNvPr>
              <p14:cNvContentPartPr/>
              <p14:nvPr/>
            </p14:nvContentPartPr>
            <p14:xfrm>
              <a:off x="1255874" y="4426048"/>
              <a:ext cx="362520" cy="216720"/>
            </p14:xfrm>
          </p:contentPart>
        </mc:Choice>
        <mc:Fallback xmlns="">
          <p:pic>
            <p:nvPicPr>
              <p:cNvPr id="80" name="Ink 79">
                <a:extLst>
                  <a:ext uri="{FF2B5EF4-FFF2-40B4-BE49-F238E27FC236}">
                    <a16:creationId xmlns:a16="http://schemas.microsoft.com/office/drawing/2014/main" id="{AE575FD1-6F6C-4CDF-8F5B-DFE39E4524DD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1246874" y="4417048"/>
                <a:ext cx="380160" cy="234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85" name="Ink 84">
                <a:extLst>
                  <a:ext uri="{FF2B5EF4-FFF2-40B4-BE49-F238E27FC236}">
                    <a16:creationId xmlns:a16="http://schemas.microsoft.com/office/drawing/2014/main" id="{82D7433A-D8AA-471D-BA7B-F93A210B039F}"/>
                  </a:ext>
                </a:extLst>
              </p14:cNvPr>
              <p14:cNvContentPartPr/>
              <p14:nvPr/>
            </p14:nvContentPartPr>
            <p14:xfrm>
              <a:off x="4649234" y="673408"/>
              <a:ext cx="906840" cy="171720"/>
            </p14:xfrm>
          </p:contentPart>
        </mc:Choice>
        <mc:Fallback xmlns="">
          <p:pic>
            <p:nvPicPr>
              <p:cNvPr id="85" name="Ink 84">
                <a:extLst>
                  <a:ext uri="{FF2B5EF4-FFF2-40B4-BE49-F238E27FC236}">
                    <a16:creationId xmlns:a16="http://schemas.microsoft.com/office/drawing/2014/main" id="{82D7433A-D8AA-471D-BA7B-F93A210B039F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4640234" y="664408"/>
                <a:ext cx="924480" cy="189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86" name="Ink 85">
                <a:extLst>
                  <a:ext uri="{FF2B5EF4-FFF2-40B4-BE49-F238E27FC236}">
                    <a16:creationId xmlns:a16="http://schemas.microsoft.com/office/drawing/2014/main" id="{14F336AA-051E-41FE-B61F-2AF13681F800}"/>
                  </a:ext>
                </a:extLst>
              </p14:cNvPr>
              <p14:cNvContentPartPr/>
              <p14:nvPr/>
            </p14:nvContentPartPr>
            <p14:xfrm>
              <a:off x="4723394" y="1023688"/>
              <a:ext cx="19440" cy="133200"/>
            </p14:xfrm>
          </p:contentPart>
        </mc:Choice>
        <mc:Fallback xmlns="">
          <p:pic>
            <p:nvPicPr>
              <p:cNvPr id="86" name="Ink 85">
                <a:extLst>
                  <a:ext uri="{FF2B5EF4-FFF2-40B4-BE49-F238E27FC236}">
                    <a16:creationId xmlns:a16="http://schemas.microsoft.com/office/drawing/2014/main" id="{14F336AA-051E-41FE-B61F-2AF13681F800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4714394" y="1014688"/>
                <a:ext cx="37080" cy="150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89" name="Ink 88">
                <a:extLst>
                  <a:ext uri="{FF2B5EF4-FFF2-40B4-BE49-F238E27FC236}">
                    <a16:creationId xmlns:a16="http://schemas.microsoft.com/office/drawing/2014/main" id="{A0BEB553-049F-4EEE-9005-48009317B8E3}"/>
                  </a:ext>
                </a:extLst>
              </p14:cNvPr>
              <p14:cNvContentPartPr/>
              <p14:nvPr/>
            </p14:nvContentPartPr>
            <p14:xfrm>
              <a:off x="5050274" y="1038808"/>
              <a:ext cx="137160" cy="73440"/>
            </p14:xfrm>
          </p:contentPart>
        </mc:Choice>
        <mc:Fallback xmlns="">
          <p:pic>
            <p:nvPicPr>
              <p:cNvPr id="89" name="Ink 88">
                <a:extLst>
                  <a:ext uri="{FF2B5EF4-FFF2-40B4-BE49-F238E27FC236}">
                    <a16:creationId xmlns:a16="http://schemas.microsoft.com/office/drawing/2014/main" id="{A0BEB553-049F-4EEE-9005-48009317B8E3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5041274" y="1029808"/>
                <a:ext cx="154800" cy="91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9">
            <p14:nvContentPartPr>
              <p14:cNvPr id="90" name="Ink 89">
                <a:extLst>
                  <a:ext uri="{FF2B5EF4-FFF2-40B4-BE49-F238E27FC236}">
                    <a16:creationId xmlns:a16="http://schemas.microsoft.com/office/drawing/2014/main" id="{0017C4CF-599A-4B0B-BAA3-41BAE1836F86}"/>
                  </a:ext>
                </a:extLst>
              </p14:cNvPr>
              <p14:cNvContentPartPr/>
              <p14:nvPr/>
            </p14:nvContentPartPr>
            <p14:xfrm>
              <a:off x="5427194" y="977608"/>
              <a:ext cx="153720" cy="173520"/>
            </p14:xfrm>
          </p:contentPart>
        </mc:Choice>
        <mc:Fallback xmlns="">
          <p:pic>
            <p:nvPicPr>
              <p:cNvPr id="90" name="Ink 89">
                <a:extLst>
                  <a:ext uri="{FF2B5EF4-FFF2-40B4-BE49-F238E27FC236}">
                    <a16:creationId xmlns:a16="http://schemas.microsoft.com/office/drawing/2014/main" id="{0017C4CF-599A-4B0B-BAA3-41BAE1836F86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5418194" y="968608"/>
                <a:ext cx="171360" cy="191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1">
            <p14:nvContentPartPr>
              <p14:cNvPr id="93" name="Ink 92">
                <a:extLst>
                  <a:ext uri="{FF2B5EF4-FFF2-40B4-BE49-F238E27FC236}">
                    <a16:creationId xmlns:a16="http://schemas.microsoft.com/office/drawing/2014/main" id="{3F0D8AF3-C538-449F-BE69-4AE92BB55C43}"/>
                  </a:ext>
                </a:extLst>
              </p14:cNvPr>
              <p14:cNvContentPartPr/>
              <p14:nvPr/>
            </p14:nvContentPartPr>
            <p14:xfrm>
              <a:off x="5095634" y="1346968"/>
              <a:ext cx="51840" cy="20520"/>
            </p14:xfrm>
          </p:contentPart>
        </mc:Choice>
        <mc:Fallback xmlns="">
          <p:pic>
            <p:nvPicPr>
              <p:cNvPr id="93" name="Ink 92">
                <a:extLst>
                  <a:ext uri="{FF2B5EF4-FFF2-40B4-BE49-F238E27FC236}">
                    <a16:creationId xmlns:a16="http://schemas.microsoft.com/office/drawing/2014/main" id="{3F0D8AF3-C538-449F-BE69-4AE92BB55C43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5086634" y="1337968"/>
                <a:ext cx="69480" cy="38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3">
            <p14:nvContentPartPr>
              <p14:cNvPr id="94" name="Ink 93">
                <a:extLst>
                  <a:ext uri="{FF2B5EF4-FFF2-40B4-BE49-F238E27FC236}">
                    <a16:creationId xmlns:a16="http://schemas.microsoft.com/office/drawing/2014/main" id="{082F5F95-3266-4291-868F-586A45CD8328}"/>
                  </a:ext>
                </a:extLst>
              </p14:cNvPr>
              <p14:cNvContentPartPr/>
              <p14:nvPr/>
            </p14:nvContentPartPr>
            <p14:xfrm>
              <a:off x="4529714" y="1342648"/>
              <a:ext cx="319680" cy="124560"/>
            </p14:xfrm>
          </p:contentPart>
        </mc:Choice>
        <mc:Fallback xmlns="">
          <p:pic>
            <p:nvPicPr>
              <p:cNvPr id="94" name="Ink 93">
                <a:extLst>
                  <a:ext uri="{FF2B5EF4-FFF2-40B4-BE49-F238E27FC236}">
                    <a16:creationId xmlns:a16="http://schemas.microsoft.com/office/drawing/2014/main" id="{082F5F95-3266-4291-868F-586A45CD8328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4520714" y="1333648"/>
                <a:ext cx="337320" cy="142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5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9FACFE5C-21D9-4DC2-9848-DBCAD78F309E}"/>
                  </a:ext>
                </a:extLst>
              </p14:cNvPr>
              <p14:cNvContentPartPr/>
              <p14:nvPr/>
            </p14:nvContentPartPr>
            <p14:xfrm>
              <a:off x="5075834" y="1319248"/>
              <a:ext cx="551160" cy="145440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9FACFE5C-21D9-4DC2-9848-DBCAD78F309E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5066834" y="1310248"/>
                <a:ext cx="568800" cy="163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7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BD158E56-2F63-4CEF-AED0-3F692B02EE8C}"/>
                  </a:ext>
                </a:extLst>
              </p14:cNvPr>
              <p14:cNvContentPartPr/>
              <p14:nvPr/>
            </p14:nvContentPartPr>
            <p14:xfrm>
              <a:off x="4554914" y="1678528"/>
              <a:ext cx="200160" cy="137520"/>
            </p14:xfrm>
          </p:contentPart>
        </mc:Choice>
        <mc:Fallback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BD158E56-2F63-4CEF-AED0-3F692B02EE8C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4545914" y="1669528"/>
                <a:ext cx="217800" cy="155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9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6000D880-0D8F-4C6F-AF3D-C33240BBB4D5}"/>
                  </a:ext>
                </a:extLst>
              </p14:cNvPr>
              <p14:cNvContentPartPr/>
              <p14:nvPr/>
            </p14:nvContentPartPr>
            <p14:xfrm>
              <a:off x="5437634" y="1577368"/>
              <a:ext cx="202320" cy="291600"/>
            </p14:xfrm>
          </p:contentPart>
        </mc:Choice>
        <mc:Fallback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6000D880-0D8F-4C6F-AF3D-C33240BBB4D5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5428634" y="1568368"/>
                <a:ext cx="219960" cy="309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1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F7F6816F-79A1-4187-B516-556A9C8FAF5A}"/>
                  </a:ext>
                </a:extLst>
              </p14:cNvPr>
              <p14:cNvContentPartPr/>
              <p14:nvPr/>
            </p14:nvContentPartPr>
            <p14:xfrm>
              <a:off x="4371674" y="2054008"/>
              <a:ext cx="568440" cy="131040"/>
            </p14:xfrm>
          </p:contentPart>
        </mc:Choice>
        <mc:Fallback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F7F6816F-79A1-4187-B516-556A9C8FAF5A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4362674" y="2045008"/>
                <a:ext cx="586080" cy="148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3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D66E9D70-EC21-463F-841C-971F65EA180D}"/>
                  </a:ext>
                </a:extLst>
              </p14:cNvPr>
              <p14:cNvContentPartPr/>
              <p14:nvPr/>
            </p14:nvContentPartPr>
            <p14:xfrm>
              <a:off x="5502794" y="2050048"/>
              <a:ext cx="213480" cy="188640"/>
            </p14:xfrm>
          </p:contentPart>
        </mc:Choice>
        <mc:Fallback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D66E9D70-EC21-463F-841C-971F65EA180D}"/>
                  </a:ext>
                </a:extLst>
              </p:cNvPr>
              <p:cNvPicPr/>
              <p:nvPr/>
            </p:nvPicPr>
            <p:blipFill>
              <a:blip r:embed="rId54"/>
              <a:stretch>
                <a:fillRect/>
              </a:stretch>
            </p:blipFill>
            <p:spPr>
              <a:xfrm>
                <a:off x="5493794" y="2041048"/>
                <a:ext cx="231120" cy="206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5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D73F8754-45C1-40F3-B427-37BFF2A0B6FB}"/>
                  </a:ext>
                </a:extLst>
              </p14:cNvPr>
              <p14:cNvContentPartPr/>
              <p14:nvPr/>
            </p14:nvContentPartPr>
            <p14:xfrm>
              <a:off x="4389314" y="2415448"/>
              <a:ext cx="510840" cy="146880"/>
            </p14:xfrm>
          </p:contentPart>
        </mc:Choice>
        <mc:Fallback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D73F8754-45C1-40F3-B427-37BFF2A0B6FB}"/>
                  </a:ext>
                </a:extLst>
              </p:cNvPr>
              <p:cNvPicPr/>
              <p:nvPr/>
            </p:nvPicPr>
            <p:blipFill>
              <a:blip r:embed="rId56"/>
              <a:stretch>
                <a:fillRect/>
              </a:stretch>
            </p:blipFill>
            <p:spPr>
              <a:xfrm>
                <a:off x="4380314" y="2406448"/>
                <a:ext cx="528480" cy="164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7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017B73F3-012C-42C8-A01F-25A0156EEC33}"/>
                  </a:ext>
                </a:extLst>
              </p14:cNvPr>
              <p14:cNvContentPartPr/>
              <p14:nvPr/>
            </p14:nvContentPartPr>
            <p14:xfrm>
              <a:off x="5524394" y="2348488"/>
              <a:ext cx="195840" cy="206280"/>
            </p14:xfrm>
          </p:contentPart>
        </mc:Choice>
        <mc:Fallback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017B73F3-012C-42C8-A01F-25A0156EEC33}"/>
                  </a:ext>
                </a:extLst>
              </p:cNvPr>
              <p:cNvPicPr/>
              <p:nvPr/>
            </p:nvPicPr>
            <p:blipFill>
              <a:blip r:embed="rId58"/>
              <a:stretch>
                <a:fillRect/>
              </a:stretch>
            </p:blipFill>
            <p:spPr>
              <a:xfrm>
                <a:off x="5515394" y="2339488"/>
                <a:ext cx="213480" cy="223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9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5DF18990-4E15-4B2D-802E-0E010B803E7D}"/>
                  </a:ext>
                </a:extLst>
              </p14:cNvPr>
              <p14:cNvContentPartPr/>
              <p14:nvPr/>
            </p14:nvContentPartPr>
            <p14:xfrm>
              <a:off x="5212274" y="2698408"/>
              <a:ext cx="6480" cy="67320"/>
            </p14:xfrm>
          </p:contentPart>
        </mc:Choice>
        <mc:Fallback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5DF18990-4E15-4B2D-802E-0E010B803E7D}"/>
                  </a:ext>
                </a:extLst>
              </p:cNvPr>
              <p:cNvPicPr/>
              <p:nvPr/>
            </p:nvPicPr>
            <p:blipFill>
              <a:blip r:embed="rId60"/>
              <a:stretch>
                <a:fillRect/>
              </a:stretch>
            </p:blipFill>
            <p:spPr>
              <a:xfrm>
                <a:off x="5203274" y="2689408"/>
                <a:ext cx="24120" cy="84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1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79615E2F-7BDE-48D6-B484-987EC150EDD9}"/>
                  </a:ext>
                </a:extLst>
              </p14:cNvPr>
              <p14:cNvContentPartPr/>
              <p14:nvPr/>
            </p14:nvContentPartPr>
            <p14:xfrm>
              <a:off x="5221994" y="2943208"/>
              <a:ext cx="14040" cy="7560"/>
            </p14:xfrm>
          </p:contentPart>
        </mc:Choice>
        <mc:Fallback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79615E2F-7BDE-48D6-B484-987EC150EDD9}"/>
                  </a:ext>
                </a:extLst>
              </p:cNvPr>
              <p:cNvPicPr/>
              <p:nvPr/>
            </p:nvPicPr>
            <p:blipFill>
              <a:blip r:embed="rId62"/>
              <a:stretch>
                <a:fillRect/>
              </a:stretch>
            </p:blipFill>
            <p:spPr>
              <a:xfrm>
                <a:off x="5212994" y="2934208"/>
                <a:ext cx="31680" cy="25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3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E451A876-E16B-40A3-AE96-104B9B38CDF6}"/>
                  </a:ext>
                </a:extLst>
              </p14:cNvPr>
              <p14:cNvContentPartPr/>
              <p14:nvPr/>
            </p14:nvContentPartPr>
            <p14:xfrm>
              <a:off x="5231714" y="3136168"/>
              <a:ext cx="4320" cy="12600"/>
            </p14:xfrm>
          </p:contentPart>
        </mc:Choice>
        <mc:Fallback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E451A876-E16B-40A3-AE96-104B9B38CDF6}"/>
                  </a:ext>
                </a:extLst>
              </p:cNvPr>
              <p:cNvPicPr/>
              <p:nvPr/>
            </p:nvPicPr>
            <p:blipFill>
              <a:blip r:embed="rId64"/>
              <a:stretch>
                <a:fillRect/>
              </a:stretch>
            </p:blipFill>
            <p:spPr>
              <a:xfrm>
                <a:off x="5222714" y="3127168"/>
                <a:ext cx="21960" cy="30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5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328A318E-D117-4106-910F-EB41CCC28D76}"/>
                  </a:ext>
                </a:extLst>
              </p14:cNvPr>
              <p14:cNvContentPartPr/>
              <p14:nvPr/>
            </p14:nvContentPartPr>
            <p14:xfrm>
              <a:off x="5203994" y="3303208"/>
              <a:ext cx="12240" cy="16200"/>
            </p14:xfrm>
          </p:contentPart>
        </mc:Choice>
        <mc:Fallback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328A318E-D117-4106-910F-EB41CCC28D76}"/>
                  </a:ext>
                </a:extLst>
              </p:cNvPr>
              <p:cNvPicPr/>
              <p:nvPr/>
            </p:nvPicPr>
            <p:blipFill>
              <a:blip r:embed="rId66"/>
              <a:stretch>
                <a:fillRect/>
              </a:stretch>
            </p:blipFill>
            <p:spPr>
              <a:xfrm>
                <a:off x="5194994" y="3294208"/>
                <a:ext cx="29880" cy="33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7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8210F76D-43E6-4DD5-BD0D-2678A0337994}"/>
                  </a:ext>
                </a:extLst>
              </p14:cNvPr>
              <p14:cNvContentPartPr/>
              <p14:nvPr/>
            </p14:nvContentPartPr>
            <p14:xfrm>
              <a:off x="5208314" y="3492208"/>
              <a:ext cx="7920" cy="8280"/>
            </p14:xfrm>
          </p:contentPart>
        </mc:Choice>
        <mc:Fallback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8210F76D-43E6-4DD5-BD0D-2678A0337994}"/>
                  </a:ext>
                </a:extLst>
              </p:cNvPr>
              <p:cNvPicPr/>
              <p:nvPr/>
            </p:nvPicPr>
            <p:blipFill>
              <a:blip r:embed="rId68"/>
              <a:stretch>
                <a:fillRect/>
              </a:stretch>
            </p:blipFill>
            <p:spPr>
              <a:xfrm>
                <a:off x="5199314" y="3483208"/>
                <a:ext cx="25560" cy="25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9">
            <p14:nvContentPartPr>
              <p14:cNvPr id="31" name="Ink 30">
                <a:extLst>
                  <a:ext uri="{FF2B5EF4-FFF2-40B4-BE49-F238E27FC236}">
                    <a16:creationId xmlns:a16="http://schemas.microsoft.com/office/drawing/2014/main" id="{17AE2E40-91FA-4823-99C8-95DED946A5E9}"/>
                  </a:ext>
                </a:extLst>
              </p14:cNvPr>
              <p14:cNvContentPartPr/>
              <p14:nvPr/>
            </p14:nvContentPartPr>
            <p14:xfrm>
              <a:off x="5192474" y="3591208"/>
              <a:ext cx="9360" cy="3600"/>
            </p14:xfrm>
          </p:contentPart>
        </mc:Choice>
        <mc:Fallback>
          <p:pic>
            <p:nvPicPr>
              <p:cNvPr id="31" name="Ink 30">
                <a:extLst>
                  <a:ext uri="{FF2B5EF4-FFF2-40B4-BE49-F238E27FC236}">
                    <a16:creationId xmlns:a16="http://schemas.microsoft.com/office/drawing/2014/main" id="{17AE2E40-91FA-4823-99C8-95DED946A5E9}"/>
                  </a:ext>
                </a:extLst>
              </p:cNvPr>
              <p:cNvPicPr/>
              <p:nvPr/>
            </p:nvPicPr>
            <p:blipFill>
              <a:blip r:embed="rId70"/>
              <a:stretch>
                <a:fillRect/>
              </a:stretch>
            </p:blipFill>
            <p:spPr>
              <a:xfrm>
                <a:off x="5183474" y="3582208"/>
                <a:ext cx="27000" cy="21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1">
            <p14:nvContentPartPr>
              <p14:cNvPr id="32" name="Ink 31">
                <a:extLst>
                  <a:ext uri="{FF2B5EF4-FFF2-40B4-BE49-F238E27FC236}">
                    <a16:creationId xmlns:a16="http://schemas.microsoft.com/office/drawing/2014/main" id="{B539141F-3D97-4C3B-81CB-272041F8EDE6}"/>
                  </a:ext>
                </a:extLst>
              </p14:cNvPr>
              <p14:cNvContentPartPr/>
              <p14:nvPr/>
            </p14:nvContentPartPr>
            <p14:xfrm>
              <a:off x="5186354" y="3664648"/>
              <a:ext cx="17280" cy="1800"/>
            </p14:xfrm>
          </p:contentPart>
        </mc:Choice>
        <mc:Fallback>
          <p:pic>
            <p:nvPicPr>
              <p:cNvPr id="32" name="Ink 31">
                <a:extLst>
                  <a:ext uri="{FF2B5EF4-FFF2-40B4-BE49-F238E27FC236}">
                    <a16:creationId xmlns:a16="http://schemas.microsoft.com/office/drawing/2014/main" id="{B539141F-3D97-4C3B-81CB-272041F8EDE6}"/>
                  </a:ext>
                </a:extLst>
              </p:cNvPr>
              <p:cNvPicPr/>
              <p:nvPr/>
            </p:nvPicPr>
            <p:blipFill>
              <a:blip r:embed="rId72"/>
              <a:stretch>
                <a:fillRect/>
              </a:stretch>
            </p:blipFill>
            <p:spPr>
              <a:xfrm>
                <a:off x="5177354" y="3655648"/>
                <a:ext cx="34920" cy="19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3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14F6FB8B-A9A3-4EAD-A323-F72709D29EFC}"/>
                  </a:ext>
                </a:extLst>
              </p14:cNvPr>
              <p14:cNvContentPartPr/>
              <p14:nvPr/>
            </p14:nvContentPartPr>
            <p14:xfrm>
              <a:off x="5208314" y="3797128"/>
              <a:ext cx="12600" cy="2880"/>
            </p14:xfrm>
          </p:contentPart>
        </mc:Choice>
        <mc:Fallback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14F6FB8B-A9A3-4EAD-A323-F72709D29EFC}"/>
                  </a:ext>
                </a:extLst>
              </p:cNvPr>
              <p:cNvPicPr/>
              <p:nvPr/>
            </p:nvPicPr>
            <p:blipFill>
              <a:blip r:embed="rId74"/>
              <a:stretch>
                <a:fillRect/>
              </a:stretch>
            </p:blipFill>
            <p:spPr>
              <a:xfrm>
                <a:off x="5199314" y="3788128"/>
                <a:ext cx="30240" cy="20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5">
            <p14:nvContentPartPr>
              <p14:cNvPr id="35" name="Ink 34">
                <a:extLst>
                  <a:ext uri="{FF2B5EF4-FFF2-40B4-BE49-F238E27FC236}">
                    <a16:creationId xmlns:a16="http://schemas.microsoft.com/office/drawing/2014/main" id="{D269015D-DC2D-4394-8792-17E35F25CA88}"/>
                  </a:ext>
                </a:extLst>
              </p14:cNvPr>
              <p14:cNvContentPartPr/>
              <p14:nvPr/>
            </p14:nvContentPartPr>
            <p14:xfrm>
              <a:off x="5205434" y="3901888"/>
              <a:ext cx="15480" cy="4680"/>
            </p14:xfrm>
          </p:contentPart>
        </mc:Choice>
        <mc:Fallback>
          <p:pic>
            <p:nvPicPr>
              <p:cNvPr id="35" name="Ink 34">
                <a:extLst>
                  <a:ext uri="{FF2B5EF4-FFF2-40B4-BE49-F238E27FC236}">
                    <a16:creationId xmlns:a16="http://schemas.microsoft.com/office/drawing/2014/main" id="{D269015D-DC2D-4394-8792-17E35F25CA88}"/>
                  </a:ext>
                </a:extLst>
              </p:cNvPr>
              <p:cNvPicPr/>
              <p:nvPr/>
            </p:nvPicPr>
            <p:blipFill>
              <a:blip r:embed="rId72"/>
              <a:stretch>
                <a:fillRect/>
              </a:stretch>
            </p:blipFill>
            <p:spPr>
              <a:xfrm>
                <a:off x="5196434" y="3892888"/>
                <a:ext cx="33120" cy="22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6">
            <p14:nvContentPartPr>
              <p14:cNvPr id="43" name="Ink 42">
                <a:extLst>
                  <a:ext uri="{FF2B5EF4-FFF2-40B4-BE49-F238E27FC236}">
                    <a16:creationId xmlns:a16="http://schemas.microsoft.com/office/drawing/2014/main" id="{A9F7B005-622D-4BB4-A4ED-C5AE25221771}"/>
                  </a:ext>
                </a:extLst>
              </p14:cNvPr>
              <p14:cNvContentPartPr/>
              <p14:nvPr/>
            </p14:nvContentPartPr>
            <p14:xfrm>
              <a:off x="5629154" y="4267648"/>
              <a:ext cx="153000" cy="122040"/>
            </p14:xfrm>
          </p:contentPart>
        </mc:Choice>
        <mc:Fallback>
          <p:pic>
            <p:nvPicPr>
              <p:cNvPr id="43" name="Ink 42">
                <a:extLst>
                  <a:ext uri="{FF2B5EF4-FFF2-40B4-BE49-F238E27FC236}">
                    <a16:creationId xmlns:a16="http://schemas.microsoft.com/office/drawing/2014/main" id="{A9F7B005-622D-4BB4-A4ED-C5AE25221771}"/>
                  </a:ext>
                </a:extLst>
              </p:cNvPr>
              <p:cNvPicPr/>
              <p:nvPr/>
            </p:nvPicPr>
            <p:blipFill>
              <a:blip r:embed="rId77"/>
              <a:stretch>
                <a:fillRect/>
              </a:stretch>
            </p:blipFill>
            <p:spPr>
              <a:xfrm>
                <a:off x="5620154" y="4258648"/>
                <a:ext cx="170640" cy="139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8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0DA13959-30D1-4A44-B314-492BB9D1C89E}"/>
                  </a:ext>
                </a:extLst>
              </p14:cNvPr>
              <p14:cNvContentPartPr/>
              <p14:nvPr/>
            </p14:nvContentPartPr>
            <p14:xfrm>
              <a:off x="5610794" y="4026088"/>
              <a:ext cx="93960" cy="174960"/>
            </p14:xfrm>
          </p:contentPart>
        </mc:Choice>
        <mc:Fallback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0DA13959-30D1-4A44-B314-492BB9D1C89E}"/>
                  </a:ext>
                </a:extLst>
              </p:cNvPr>
              <p:cNvPicPr/>
              <p:nvPr/>
            </p:nvPicPr>
            <p:blipFill>
              <a:blip r:embed="rId79"/>
              <a:stretch>
                <a:fillRect/>
              </a:stretch>
            </p:blipFill>
            <p:spPr>
              <a:xfrm>
                <a:off x="5601794" y="4017088"/>
                <a:ext cx="111600" cy="19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0">
            <p14:nvContentPartPr>
              <p14:cNvPr id="45" name="Ink 44">
                <a:extLst>
                  <a:ext uri="{FF2B5EF4-FFF2-40B4-BE49-F238E27FC236}">
                    <a16:creationId xmlns:a16="http://schemas.microsoft.com/office/drawing/2014/main" id="{C74A038A-03CE-4AE2-93F9-DCA9D8FCFF36}"/>
                  </a:ext>
                </a:extLst>
              </p14:cNvPr>
              <p14:cNvContentPartPr/>
              <p14:nvPr/>
            </p14:nvContentPartPr>
            <p14:xfrm>
              <a:off x="5602514" y="3792808"/>
              <a:ext cx="147960" cy="152280"/>
            </p14:xfrm>
          </p:contentPart>
        </mc:Choice>
        <mc:Fallback>
          <p:pic>
            <p:nvPicPr>
              <p:cNvPr id="45" name="Ink 44">
                <a:extLst>
                  <a:ext uri="{FF2B5EF4-FFF2-40B4-BE49-F238E27FC236}">
                    <a16:creationId xmlns:a16="http://schemas.microsoft.com/office/drawing/2014/main" id="{C74A038A-03CE-4AE2-93F9-DCA9D8FCFF36}"/>
                  </a:ext>
                </a:extLst>
              </p:cNvPr>
              <p:cNvPicPr/>
              <p:nvPr/>
            </p:nvPicPr>
            <p:blipFill>
              <a:blip r:embed="rId81"/>
              <a:stretch>
                <a:fillRect/>
              </a:stretch>
            </p:blipFill>
            <p:spPr>
              <a:xfrm>
                <a:off x="5593514" y="3783808"/>
                <a:ext cx="165600" cy="169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2">
            <p14:nvContentPartPr>
              <p14:cNvPr id="46" name="Ink 45">
                <a:extLst>
                  <a:ext uri="{FF2B5EF4-FFF2-40B4-BE49-F238E27FC236}">
                    <a16:creationId xmlns:a16="http://schemas.microsoft.com/office/drawing/2014/main" id="{E2D0A3C3-9E06-48F2-8601-2F5486557570}"/>
                  </a:ext>
                </a:extLst>
              </p14:cNvPr>
              <p14:cNvContentPartPr/>
              <p14:nvPr/>
            </p14:nvContentPartPr>
            <p14:xfrm>
              <a:off x="4327034" y="4364488"/>
              <a:ext cx="139680" cy="8640"/>
            </p14:xfrm>
          </p:contentPart>
        </mc:Choice>
        <mc:Fallback>
          <p:pic>
            <p:nvPicPr>
              <p:cNvPr id="46" name="Ink 45">
                <a:extLst>
                  <a:ext uri="{FF2B5EF4-FFF2-40B4-BE49-F238E27FC236}">
                    <a16:creationId xmlns:a16="http://schemas.microsoft.com/office/drawing/2014/main" id="{E2D0A3C3-9E06-48F2-8601-2F5486557570}"/>
                  </a:ext>
                </a:extLst>
              </p:cNvPr>
              <p:cNvPicPr/>
              <p:nvPr/>
            </p:nvPicPr>
            <p:blipFill>
              <a:blip r:embed="rId83"/>
              <a:stretch>
                <a:fillRect/>
              </a:stretch>
            </p:blipFill>
            <p:spPr>
              <a:xfrm>
                <a:off x="4318034" y="4355488"/>
                <a:ext cx="157320" cy="26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4">
            <p14:nvContentPartPr>
              <p14:cNvPr id="54" name="Ink 53">
                <a:extLst>
                  <a:ext uri="{FF2B5EF4-FFF2-40B4-BE49-F238E27FC236}">
                    <a16:creationId xmlns:a16="http://schemas.microsoft.com/office/drawing/2014/main" id="{606CD56E-BDB1-430C-9F01-77F75A24D866}"/>
                  </a:ext>
                </a:extLst>
              </p14:cNvPr>
              <p14:cNvContentPartPr/>
              <p14:nvPr/>
            </p14:nvContentPartPr>
            <p14:xfrm>
              <a:off x="4390754" y="4214008"/>
              <a:ext cx="132840" cy="5040"/>
            </p14:xfrm>
          </p:contentPart>
        </mc:Choice>
        <mc:Fallback>
          <p:pic>
            <p:nvPicPr>
              <p:cNvPr id="54" name="Ink 53">
                <a:extLst>
                  <a:ext uri="{FF2B5EF4-FFF2-40B4-BE49-F238E27FC236}">
                    <a16:creationId xmlns:a16="http://schemas.microsoft.com/office/drawing/2014/main" id="{606CD56E-BDB1-430C-9F01-77F75A24D866}"/>
                  </a:ext>
                </a:extLst>
              </p:cNvPr>
              <p:cNvPicPr/>
              <p:nvPr/>
            </p:nvPicPr>
            <p:blipFill>
              <a:blip r:embed="rId85"/>
              <a:stretch>
                <a:fillRect/>
              </a:stretch>
            </p:blipFill>
            <p:spPr>
              <a:xfrm>
                <a:off x="4381754" y="4205008"/>
                <a:ext cx="150480" cy="22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6">
            <p14:nvContentPartPr>
              <p14:cNvPr id="59" name="Ink 58">
                <a:extLst>
                  <a:ext uri="{FF2B5EF4-FFF2-40B4-BE49-F238E27FC236}">
                    <a16:creationId xmlns:a16="http://schemas.microsoft.com/office/drawing/2014/main" id="{A122E0B9-C76F-4D0E-8E0E-D9C891FB547C}"/>
                  </a:ext>
                </a:extLst>
              </p14:cNvPr>
              <p14:cNvContentPartPr/>
              <p14:nvPr/>
            </p14:nvContentPartPr>
            <p14:xfrm>
              <a:off x="5212994" y="4192768"/>
              <a:ext cx="28440" cy="3960"/>
            </p14:xfrm>
          </p:contentPart>
        </mc:Choice>
        <mc:Fallback>
          <p:pic>
            <p:nvPicPr>
              <p:cNvPr id="59" name="Ink 58">
                <a:extLst>
                  <a:ext uri="{FF2B5EF4-FFF2-40B4-BE49-F238E27FC236}">
                    <a16:creationId xmlns:a16="http://schemas.microsoft.com/office/drawing/2014/main" id="{A122E0B9-C76F-4D0E-8E0E-D9C891FB547C}"/>
                  </a:ext>
                </a:extLst>
              </p:cNvPr>
              <p:cNvPicPr/>
              <p:nvPr/>
            </p:nvPicPr>
            <p:blipFill>
              <a:blip r:embed="rId87"/>
              <a:stretch>
                <a:fillRect/>
              </a:stretch>
            </p:blipFill>
            <p:spPr>
              <a:xfrm>
                <a:off x="5203994" y="4183768"/>
                <a:ext cx="46080" cy="21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8">
            <p14:nvContentPartPr>
              <p14:cNvPr id="60" name="Ink 59">
                <a:extLst>
                  <a:ext uri="{FF2B5EF4-FFF2-40B4-BE49-F238E27FC236}">
                    <a16:creationId xmlns:a16="http://schemas.microsoft.com/office/drawing/2014/main" id="{3B7439C7-298A-40CB-A77E-FF70FE048A40}"/>
                  </a:ext>
                </a:extLst>
              </p14:cNvPr>
              <p14:cNvContentPartPr/>
              <p14:nvPr/>
            </p14:nvContentPartPr>
            <p14:xfrm>
              <a:off x="4833914" y="4554208"/>
              <a:ext cx="6480" cy="48240"/>
            </p14:xfrm>
          </p:contentPart>
        </mc:Choice>
        <mc:Fallback>
          <p:pic>
            <p:nvPicPr>
              <p:cNvPr id="60" name="Ink 59">
                <a:extLst>
                  <a:ext uri="{FF2B5EF4-FFF2-40B4-BE49-F238E27FC236}">
                    <a16:creationId xmlns:a16="http://schemas.microsoft.com/office/drawing/2014/main" id="{3B7439C7-298A-40CB-A77E-FF70FE048A40}"/>
                  </a:ext>
                </a:extLst>
              </p:cNvPr>
              <p:cNvPicPr/>
              <p:nvPr/>
            </p:nvPicPr>
            <p:blipFill>
              <a:blip r:embed="rId89"/>
              <a:stretch>
                <a:fillRect/>
              </a:stretch>
            </p:blipFill>
            <p:spPr>
              <a:xfrm>
                <a:off x="4824914" y="4545208"/>
                <a:ext cx="24120" cy="65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0">
            <p14:nvContentPartPr>
              <p14:cNvPr id="61" name="Ink 60">
                <a:extLst>
                  <a:ext uri="{FF2B5EF4-FFF2-40B4-BE49-F238E27FC236}">
                    <a16:creationId xmlns:a16="http://schemas.microsoft.com/office/drawing/2014/main" id="{71A735BB-7C69-4290-ABEC-38101790A041}"/>
                  </a:ext>
                </a:extLst>
              </p14:cNvPr>
              <p14:cNvContentPartPr/>
              <p14:nvPr/>
            </p14:nvContentPartPr>
            <p14:xfrm>
              <a:off x="4832114" y="4736008"/>
              <a:ext cx="7560" cy="18720"/>
            </p14:xfrm>
          </p:contentPart>
        </mc:Choice>
        <mc:Fallback>
          <p:pic>
            <p:nvPicPr>
              <p:cNvPr id="61" name="Ink 60">
                <a:extLst>
                  <a:ext uri="{FF2B5EF4-FFF2-40B4-BE49-F238E27FC236}">
                    <a16:creationId xmlns:a16="http://schemas.microsoft.com/office/drawing/2014/main" id="{71A735BB-7C69-4290-ABEC-38101790A041}"/>
                  </a:ext>
                </a:extLst>
              </p:cNvPr>
              <p:cNvPicPr/>
              <p:nvPr/>
            </p:nvPicPr>
            <p:blipFill>
              <a:blip r:embed="rId91"/>
              <a:stretch>
                <a:fillRect/>
              </a:stretch>
            </p:blipFill>
            <p:spPr>
              <a:xfrm>
                <a:off x="4823114" y="4727008"/>
                <a:ext cx="25200" cy="36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2">
            <p14:nvContentPartPr>
              <p14:cNvPr id="62" name="Ink 61">
                <a:extLst>
                  <a:ext uri="{FF2B5EF4-FFF2-40B4-BE49-F238E27FC236}">
                    <a16:creationId xmlns:a16="http://schemas.microsoft.com/office/drawing/2014/main" id="{54C97090-F55D-4BE2-B53E-8DCC9E64C1EB}"/>
                  </a:ext>
                </a:extLst>
              </p14:cNvPr>
              <p14:cNvContentPartPr/>
              <p14:nvPr/>
            </p14:nvContentPartPr>
            <p14:xfrm>
              <a:off x="4852274" y="4882528"/>
              <a:ext cx="360" cy="3240"/>
            </p14:xfrm>
          </p:contentPart>
        </mc:Choice>
        <mc:Fallback>
          <p:pic>
            <p:nvPicPr>
              <p:cNvPr id="62" name="Ink 61">
                <a:extLst>
                  <a:ext uri="{FF2B5EF4-FFF2-40B4-BE49-F238E27FC236}">
                    <a16:creationId xmlns:a16="http://schemas.microsoft.com/office/drawing/2014/main" id="{54C97090-F55D-4BE2-B53E-8DCC9E64C1EB}"/>
                  </a:ext>
                </a:extLst>
              </p:cNvPr>
              <p:cNvPicPr/>
              <p:nvPr/>
            </p:nvPicPr>
            <p:blipFill>
              <a:blip r:embed="rId93"/>
              <a:stretch>
                <a:fillRect/>
              </a:stretch>
            </p:blipFill>
            <p:spPr>
              <a:xfrm>
                <a:off x="4843274" y="4873528"/>
                <a:ext cx="18000" cy="20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4">
            <p14:nvContentPartPr>
              <p14:cNvPr id="63" name="Ink 62">
                <a:extLst>
                  <a:ext uri="{FF2B5EF4-FFF2-40B4-BE49-F238E27FC236}">
                    <a16:creationId xmlns:a16="http://schemas.microsoft.com/office/drawing/2014/main" id="{0B20C8B3-9BE1-48F8-9C2C-22A35477E232}"/>
                  </a:ext>
                </a:extLst>
              </p14:cNvPr>
              <p14:cNvContentPartPr/>
              <p14:nvPr/>
            </p14:nvContentPartPr>
            <p14:xfrm>
              <a:off x="4846154" y="5017168"/>
              <a:ext cx="12960" cy="10800"/>
            </p14:xfrm>
          </p:contentPart>
        </mc:Choice>
        <mc:Fallback>
          <p:pic>
            <p:nvPicPr>
              <p:cNvPr id="63" name="Ink 62">
                <a:extLst>
                  <a:ext uri="{FF2B5EF4-FFF2-40B4-BE49-F238E27FC236}">
                    <a16:creationId xmlns:a16="http://schemas.microsoft.com/office/drawing/2014/main" id="{0B20C8B3-9BE1-48F8-9C2C-22A35477E232}"/>
                  </a:ext>
                </a:extLst>
              </p:cNvPr>
              <p:cNvPicPr/>
              <p:nvPr/>
            </p:nvPicPr>
            <p:blipFill>
              <a:blip r:embed="rId95"/>
              <a:stretch>
                <a:fillRect/>
              </a:stretch>
            </p:blipFill>
            <p:spPr>
              <a:xfrm>
                <a:off x="4837154" y="5008168"/>
                <a:ext cx="30600" cy="28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6">
            <p14:nvContentPartPr>
              <p14:cNvPr id="64" name="Ink 63">
                <a:extLst>
                  <a:ext uri="{FF2B5EF4-FFF2-40B4-BE49-F238E27FC236}">
                    <a16:creationId xmlns:a16="http://schemas.microsoft.com/office/drawing/2014/main" id="{A160AE41-3074-4166-8B56-A071F3739D46}"/>
                  </a:ext>
                </a:extLst>
              </p14:cNvPr>
              <p14:cNvContentPartPr/>
              <p14:nvPr/>
            </p14:nvContentPartPr>
            <p14:xfrm>
              <a:off x="4872434" y="5133448"/>
              <a:ext cx="5760" cy="720"/>
            </p14:xfrm>
          </p:contentPart>
        </mc:Choice>
        <mc:Fallback>
          <p:pic>
            <p:nvPicPr>
              <p:cNvPr id="64" name="Ink 63">
                <a:extLst>
                  <a:ext uri="{FF2B5EF4-FFF2-40B4-BE49-F238E27FC236}">
                    <a16:creationId xmlns:a16="http://schemas.microsoft.com/office/drawing/2014/main" id="{A160AE41-3074-4166-8B56-A071F3739D46}"/>
                  </a:ext>
                </a:extLst>
              </p:cNvPr>
              <p:cNvPicPr/>
              <p:nvPr/>
            </p:nvPicPr>
            <p:blipFill>
              <a:blip r:embed="rId97"/>
              <a:stretch>
                <a:fillRect/>
              </a:stretch>
            </p:blipFill>
            <p:spPr>
              <a:xfrm>
                <a:off x="4863434" y="5124448"/>
                <a:ext cx="23400" cy="18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8">
            <p14:nvContentPartPr>
              <p14:cNvPr id="70" name="Ink 69">
                <a:extLst>
                  <a:ext uri="{FF2B5EF4-FFF2-40B4-BE49-F238E27FC236}">
                    <a16:creationId xmlns:a16="http://schemas.microsoft.com/office/drawing/2014/main" id="{C3474AD1-F01E-4080-9E12-D6B085366B7D}"/>
                  </a:ext>
                </a:extLst>
              </p14:cNvPr>
              <p14:cNvContentPartPr/>
              <p14:nvPr/>
            </p14:nvContentPartPr>
            <p14:xfrm>
              <a:off x="4873154" y="5202568"/>
              <a:ext cx="26280" cy="159480"/>
            </p14:xfrm>
          </p:contentPart>
        </mc:Choice>
        <mc:Fallback>
          <p:pic>
            <p:nvPicPr>
              <p:cNvPr id="70" name="Ink 69">
                <a:extLst>
                  <a:ext uri="{FF2B5EF4-FFF2-40B4-BE49-F238E27FC236}">
                    <a16:creationId xmlns:a16="http://schemas.microsoft.com/office/drawing/2014/main" id="{C3474AD1-F01E-4080-9E12-D6B085366B7D}"/>
                  </a:ext>
                </a:extLst>
              </p:cNvPr>
              <p:cNvPicPr/>
              <p:nvPr/>
            </p:nvPicPr>
            <p:blipFill>
              <a:blip r:embed="rId99"/>
              <a:stretch>
                <a:fillRect/>
              </a:stretch>
            </p:blipFill>
            <p:spPr>
              <a:xfrm>
                <a:off x="4864154" y="5193568"/>
                <a:ext cx="43920" cy="177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0">
            <p14:nvContentPartPr>
              <p14:cNvPr id="71" name="Ink 70">
                <a:extLst>
                  <a:ext uri="{FF2B5EF4-FFF2-40B4-BE49-F238E27FC236}">
                    <a16:creationId xmlns:a16="http://schemas.microsoft.com/office/drawing/2014/main" id="{5A05FF9E-3ACF-4BD1-BBF6-D4B27E66E00B}"/>
                  </a:ext>
                </a:extLst>
              </p14:cNvPr>
              <p14:cNvContentPartPr/>
              <p14:nvPr/>
            </p14:nvContentPartPr>
            <p14:xfrm>
              <a:off x="4666874" y="4187008"/>
              <a:ext cx="410400" cy="11880"/>
            </p14:xfrm>
          </p:contentPart>
        </mc:Choice>
        <mc:Fallback>
          <p:pic>
            <p:nvPicPr>
              <p:cNvPr id="71" name="Ink 70">
                <a:extLst>
                  <a:ext uri="{FF2B5EF4-FFF2-40B4-BE49-F238E27FC236}">
                    <a16:creationId xmlns:a16="http://schemas.microsoft.com/office/drawing/2014/main" id="{5A05FF9E-3ACF-4BD1-BBF6-D4B27E66E00B}"/>
                  </a:ext>
                </a:extLst>
              </p:cNvPr>
              <p:cNvPicPr/>
              <p:nvPr/>
            </p:nvPicPr>
            <p:blipFill>
              <a:blip r:embed="rId101"/>
              <a:stretch>
                <a:fillRect/>
              </a:stretch>
            </p:blipFill>
            <p:spPr>
              <a:xfrm>
                <a:off x="4657874" y="4178008"/>
                <a:ext cx="428040" cy="29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2">
            <p14:nvContentPartPr>
              <p14:cNvPr id="72" name="Ink 71">
                <a:extLst>
                  <a:ext uri="{FF2B5EF4-FFF2-40B4-BE49-F238E27FC236}">
                    <a16:creationId xmlns:a16="http://schemas.microsoft.com/office/drawing/2014/main" id="{8495AF32-C18E-4770-B6C9-90E68CBAEF3C}"/>
                  </a:ext>
                </a:extLst>
              </p14:cNvPr>
              <p14:cNvContentPartPr/>
              <p14:nvPr/>
            </p14:nvContentPartPr>
            <p14:xfrm>
              <a:off x="4595594" y="4355488"/>
              <a:ext cx="617760" cy="33120"/>
            </p14:xfrm>
          </p:contentPart>
        </mc:Choice>
        <mc:Fallback>
          <p:pic>
            <p:nvPicPr>
              <p:cNvPr id="72" name="Ink 71">
                <a:extLst>
                  <a:ext uri="{FF2B5EF4-FFF2-40B4-BE49-F238E27FC236}">
                    <a16:creationId xmlns:a16="http://schemas.microsoft.com/office/drawing/2014/main" id="{8495AF32-C18E-4770-B6C9-90E68CBAEF3C}"/>
                  </a:ext>
                </a:extLst>
              </p:cNvPr>
              <p:cNvPicPr/>
              <p:nvPr/>
            </p:nvPicPr>
            <p:blipFill>
              <a:blip r:embed="rId103"/>
              <a:stretch>
                <a:fillRect/>
              </a:stretch>
            </p:blipFill>
            <p:spPr>
              <a:xfrm>
                <a:off x="4586594" y="4346488"/>
                <a:ext cx="635400" cy="50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4">
            <p14:nvContentPartPr>
              <p14:cNvPr id="73" name="Ink 72">
                <a:extLst>
                  <a:ext uri="{FF2B5EF4-FFF2-40B4-BE49-F238E27FC236}">
                    <a16:creationId xmlns:a16="http://schemas.microsoft.com/office/drawing/2014/main" id="{736DDA46-2BEC-4C49-B3DD-7267D6819754}"/>
                  </a:ext>
                </a:extLst>
              </p14:cNvPr>
              <p14:cNvContentPartPr/>
              <p14:nvPr/>
            </p14:nvContentPartPr>
            <p14:xfrm>
              <a:off x="4348274" y="5470048"/>
              <a:ext cx="27000" cy="129240"/>
            </p14:xfrm>
          </p:contentPart>
        </mc:Choice>
        <mc:Fallback>
          <p:pic>
            <p:nvPicPr>
              <p:cNvPr id="73" name="Ink 72">
                <a:extLst>
                  <a:ext uri="{FF2B5EF4-FFF2-40B4-BE49-F238E27FC236}">
                    <a16:creationId xmlns:a16="http://schemas.microsoft.com/office/drawing/2014/main" id="{736DDA46-2BEC-4C49-B3DD-7267D6819754}"/>
                  </a:ext>
                </a:extLst>
              </p:cNvPr>
              <p:cNvPicPr/>
              <p:nvPr/>
            </p:nvPicPr>
            <p:blipFill>
              <a:blip r:embed="rId105"/>
              <a:stretch>
                <a:fillRect/>
              </a:stretch>
            </p:blipFill>
            <p:spPr>
              <a:xfrm>
                <a:off x="4339274" y="5461048"/>
                <a:ext cx="44640" cy="146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6">
            <p14:nvContentPartPr>
              <p14:cNvPr id="74" name="Ink 73">
                <a:extLst>
                  <a:ext uri="{FF2B5EF4-FFF2-40B4-BE49-F238E27FC236}">
                    <a16:creationId xmlns:a16="http://schemas.microsoft.com/office/drawing/2014/main" id="{36809A77-3485-46A5-BF51-12A938A8A1C9}"/>
                  </a:ext>
                </a:extLst>
              </p14:cNvPr>
              <p14:cNvContentPartPr/>
              <p14:nvPr/>
            </p14:nvContentPartPr>
            <p14:xfrm>
              <a:off x="4539074" y="5477608"/>
              <a:ext cx="23040" cy="88200"/>
            </p14:xfrm>
          </p:contentPart>
        </mc:Choice>
        <mc:Fallback>
          <p:pic>
            <p:nvPicPr>
              <p:cNvPr id="74" name="Ink 73">
                <a:extLst>
                  <a:ext uri="{FF2B5EF4-FFF2-40B4-BE49-F238E27FC236}">
                    <a16:creationId xmlns:a16="http://schemas.microsoft.com/office/drawing/2014/main" id="{36809A77-3485-46A5-BF51-12A938A8A1C9}"/>
                  </a:ext>
                </a:extLst>
              </p:cNvPr>
              <p:cNvPicPr/>
              <p:nvPr/>
            </p:nvPicPr>
            <p:blipFill>
              <a:blip r:embed="rId107"/>
              <a:stretch>
                <a:fillRect/>
              </a:stretch>
            </p:blipFill>
            <p:spPr>
              <a:xfrm>
                <a:off x="4530074" y="5468608"/>
                <a:ext cx="40680" cy="105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8">
            <p14:nvContentPartPr>
              <p14:cNvPr id="75" name="Ink 74">
                <a:extLst>
                  <a:ext uri="{FF2B5EF4-FFF2-40B4-BE49-F238E27FC236}">
                    <a16:creationId xmlns:a16="http://schemas.microsoft.com/office/drawing/2014/main" id="{0CE39C03-EC58-49BC-A631-3D26A83FAFB2}"/>
                  </a:ext>
                </a:extLst>
              </p14:cNvPr>
              <p14:cNvContentPartPr/>
              <p14:nvPr/>
            </p14:nvContentPartPr>
            <p14:xfrm>
              <a:off x="4687034" y="5465728"/>
              <a:ext cx="20160" cy="102240"/>
            </p14:xfrm>
          </p:contentPart>
        </mc:Choice>
        <mc:Fallback>
          <p:pic>
            <p:nvPicPr>
              <p:cNvPr id="75" name="Ink 74">
                <a:extLst>
                  <a:ext uri="{FF2B5EF4-FFF2-40B4-BE49-F238E27FC236}">
                    <a16:creationId xmlns:a16="http://schemas.microsoft.com/office/drawing/2014/main" id="{0CE39C03-EC58-49BC-A631-3D26A83FAFB2}"/>
                  </a:ext>
                </a:extLst>
              </p:cNvPr>
              <p:cNvPicPr/>
              <p:nvPr/>
            </p:nvPicPr>
            <p:blipFill>
              <a:blip r:embed="rId109"/>
              <a:stretch>
                <a:fillRect/>
              </a:stretch>
            </p:blipFill>
            <p:spPr>
              <a:xfrm>
                <a:off x="4678034" y="5456728"/>
                <a:ext cx="37800" cy="119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0">
            <p14:nvContentPartPr>
              <p14:cNvPr id="76" name="Ink 75">
                <a:extLst>
                  <a:ext uri="{FF2B5EF4-FFF2-40B4-BE49-F238E27FC236}">
                    <a16:creationId xmlns:a16="http://schemas.microsoft.com/office/drawing/2014/main" id="{912BC8ED-FD42-4089-9EF6-C5EF9FD76E0F}"/>
                  </a:ext>
                </a:extLst>
              </p14:cNvPr>
              <p14:cNvContentPartPr/>
              <p14:nvPr/>
            </p14:nvContentPartPr>
            <p14:xfrm>
              <a:off x="4854434" y="5467528"/>
              <a:ext cx="36720" cy="102960"/>
            </p14:xfrm>
          </p:contentPart>
        </mc:Choice>
        <mc:Fallback>
          <p:pic>
            <p:nvPicPr>
              <p:cNvPr id="76" name="Ink 75">
                <a:extLst>
                  <a:ext uri="{FF2B5EF4-FFF2-40B4-BE49-F238E27FC236}">
                    <a16:creationId xmlns:a16="http://schemas.microsoft.com/office/drawing/2014/main" id="{912BC8ED-FD42-4089-9EF6-C5EF9FD76E0F}"/>
                  </a:ext>
                </a:extLst>
              </p:cNvPr>
              <p:cNvPicPr/>
              <p:nvPr/>
            </p:nvPicPr>
            <p:blipFill>
              <a:blip r:embed="rId111"/>
              <a:stretch>
                <a:fillRect/>
              </a:stretch>
            </p:blipFill>
            <p:spPr>
              <a:xfrm>
                <a:off x="4845434" y="5458528"/>
                <a:ext cx="54360" cy="120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2">
            <p14:nvContentPartPr>
              <p14:cNvPr id="78" name="Ink 77">
                <a:extLst>
                  <a:ext uri="{FF2B5EF4-FFF2-40B4-BE49-F238E27FC236}">
                    <a16:creationId xmlns:a16="http://schemas.microsoft.com/office/drawing/2014/main" id="{89822030-85C2-4EB6-8A9F-75ACF37C7CEC}"/>
                  </a:ext>
                </a:extLst>
              </p14:cNvPr>
              <p14:cNvContentPartPr/>
              <p14:nvPr/>
            </p14:nvContentPartPr>
            <p14:xfrm>
              <a:off x="5044874" y="5452408"/>
              <a:ext cx="6480" cy="99720"/>
            </p14:xfrm>
          </p:contentPart>
        </mc:Choice>
        <mc:Fallback>
          <p:pic>
            <p:nvPicPr>
              <p:cNvPr id="78" name="Ink 77">
                <a:extLst>
                  <a:ext uri="{FF2B5EF4-FFF2-40B4-BE49-F238E27FC236}">
                    <a16:creationId xmlns:a16="http://schemas.microsoft.com/office/drawing/2014/main" id="{89822030-85C2-4EB6-8A9F-75ACF37C7CEC}"/>
                  </a:ext>
                </a:extLst>
              </p:cNvPr>
              <p:cNvPicPr/>
              <p:nvPr/>
            </p:nvPicPr>
            <p:blipFill>
              <a:blip r:embed="rId113"/>
              <a:stretch>
                <a:fillRect/>
              </a:stretch>
            </p:blipFill>
            <p:spPr>
              <a:xfrm>
                <a:off x="5035874" y="5443408"/>
                <a:ext cx="24120" cy="117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4">
            <p14:nvContentPartPr>
              <p14:cNvPr id="96" name="Ink 95">
                <a:extLst>
                  <a:ext uri="{FF2B5EF4-FFF2-40B4-BE49-F238E27FC236}">
                    <a16:creationId xmlns:a16="http://schemas.microsoft.com/office/drawing/2014/main" id="{5DEFB9C0-F5E5-4DCF-8692-1482150412D3}"/>
                  </a:ext>
                </a:extLst>
              </p14:cNvPr>
              <p14:cNvContentPartPr/>
              <p14:nvPr/>
            </p14:nvContentPartPr>
            <p14:xfrm>
              <a:off x="396914" y="2673928"/>
              <a:ext cx="181800" cy="144360"/>
            </p14:xfrm>
          </p:contentPart>
        </mc:Choice>
        <mc:Fallback>
          <p:pic>
            <p:nvPicPr>
              <p:cNvPr id="96" name="Ink 95">
                <a:extLst>
                  <a:ext uri="{FF2B5EF4-FFF2-40B4-BE49-F238E27FC236}">
                    <a16:creationId xmlns:a16="http://schemas.microsoft.com/office/drawing/2014/main" id="{5DEFB9C0-F5E5-4DCF-8692-1482150412D3}"/>
                  </a:ext>
                </a:extLst>
              </p:cNvPr>
              <p:cNvPicPr/>
              <p:nvPr/>
            </p:nvPicPr>
            <p:blipFill>
              <a:blip r:embed="rId115"/>
              <a:stretch>
                <a:fillRect/>
              </a:stretch>
            </p:blipFill>
            <p:spPr>
              <a:xfrm>
                <a:off x="387914" y="2664928"/>
                <a:ext cx="199440" cy="16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6">
            <p14:nvContentPartPr>
              <p14:cNvPr id="100" name="Ink 99">
                <a:extLst>
                  <a:ext uri="{FF2B5EF4-FFF2-40B4-BE49-F238E27FC236}">
                    <a16:creationId xmlns:a16="http://schemas.microsoft.com/office/drawing/2014/main" id="{50870E01-A52B-4808-9C8B-1ADA19D1235E}"/>
                  </a:ext>
                </a:extLst>
              </p14:cNvPr>
              <p14:cNvContentPartPr/>
              <p14:nvPr/>
            </p14:nvContentPartPr>
            <p14:xfrm>
              <a:off x="486914" y="3411928"/>
              <a:ext cx="32760" cy="10440"/>
            </p14:xfrm>
          </p:contentPart>
        </mc:Choice>
        <mc:Fallback>
          <p:pic>
            <p:nvPicPr>
              <p:cNvPr id="100" name="Ink 99">
                <a:extLst>
                  <a:ext uri="{FF2B5EF4-FFF2-40B4-BE49-F238E27FC236}">
                    <a16:creationId xmlns:a16="http://schemas.microsoft.com/office/drawing/2014/main" id="{50870E01-A52B-4808-9C8B-1ADA19D1235E}"/>
                  </a:ext>
                </a:extLst>
              </p:cNvPr>
              <p:cNvPicPr/>
              <p:nvPr/>
            </p:nvPicPr>
            <p:blipFill>
              <a:blip r:embed="rId117"/>
              <a:stretch>
                <a:fillRect/>
              </a:stretch>
            </p:blipFill>
            <p:spPr>
              <a:xfrm>
                <a:off x="477914" y="3402928"/>
                <a:ext cx="50400" cy="28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8">
            <p14:nvContentPartPr>
              <p14:cNvPr id="101" name="Ink 100">
                <a:extLst>
                  <a:ext uri="{FF2B5EF4-FFF2-40B4-BE49-F238E27FC236}">
                    <a16:creationId xmlns:a16="http://schemas.microsoft.com/office/drawing/2014/main" id="{6A9C1307-E858-4DE7-BF0D-3F4326CC2E26}"/>
                  </a:ext>
                </a:extLst>
              </p14:cNvPr>
              <p14:cNvContentPartPr/>
              <p14:nvPr/>
            </p14:nvContentPartPr>
            <p14:xfrm>
              <a:off x="479354" y="3674008"/>
              <a:ext cx="29160" cy="121320"/>
            </p14:xfrm>
          </p:contentPart>
        </mc:Choice>
        <mc:Fallback>
          <p:pic>
            <p:nvPicPr>
              <p:cNvPr id="101" name="Ink 100">
                <a:extLst>
                  <a:ext uri="{FF2B5EF4-FFF2-40B4-BE49-F238E27FC236}">
                    <a16:creationId xmlns:a16="http://schemas.microsoft.com/office/drawing/2014/main" id="{6A9C1307-E858-4DE7-BF0D-3F4326CC2E26}"/>
                  </a:ext>
                </a:extLst>
              </p:cNvPr>
              <p:cNvPicPr/>
              <p:nvPr/>
            </p:nvPicPr>
            <p:blipFill>
              <a:blip r:embed="rId119"/>
              <a:stretch>
                <a:fillRect/>
              </a:stretch>
            </p:blipFill>
            <p:spPr>
              <a:xfrm>
                <a:off x="470354" y="3665008"/>
                <a:ext cx="46800" cy="138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20">
            <p14:nvContentPartPr>
              <p14:cNvPr id="104" name="Ink 103">
                <a:extLst>
                  <a:ext uri="{FF2B5EF4-FFF2-40B4-BE49-F238E27FC236}">
                    <a16:creationId xmlns:a16="http://schemas.microsoft.com/office/drawing/2014/main" id="{26681A6D-E2C6-4F64-99EB-DBE5D28BCEC5}"/>
                  </a:ext>
                </a:extLst>
              </p14:cNvPr>
              <p14:cNvContentPartPr/>
              <p14:nvPr/>
            </p14:nvContentPartPr>
            <p14:xfrm>
              <a:off x="390794" y="3951568"/>
              <a:ext cx="86400" cy="88200"/>
            </p14:xfrm>
          </p:contentPart>
        </mc:Choice>
        <mc:Fallback>
          <p:pic>
            <p:nvPicPr>
              <p:cNvPr id="104" name="Ink 103">
                <a:extLst>
                  <a:ext uri="{FF2B5EF4-FFF2-40B4-BE49-F238E27FC236}">
                    <a16:creationId xmlns:a16="http://schemas.microsoft.com/office/drawing/2014/main" id="{26681A6D-E2C6-4F64-99EB-DBE5D28BCEC5}"/>
                  </a:ext>
                </a:extLst>
              </p:cNvPr>
              <p:cNvPicPr/>
              <p:nvPr/>
            </p:nvPicPr>
            <p:blipFill>
              <a:blip r:embed="rId121"/>
              <a:stretch>
                <a:fillRect/>
              </a:stretch>
            </p:blipFill>
            <p:spPr>
              <a:xfrm>
                <a:off x="381794" y="3942568"/>
                <a:ext cx="104040" cy="105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22">
            <p14:nvContentPartPr>
              <p14:cNvPr id="105" name="Ink 104">
                <a:extLst>
                  <a:ext uri="{FF2B5EF4-FFF2-40B4-BE49-F238E27FC236}">
                    <a16:creationId xmlns:a16="http://schemas.microsoft.com/office/drawing/2014/main" id="{111B8D4B-10D6-4166-BD1E-F1C9F5A5AA6F}"/>
                  </a:ext>
                </a:extLst>
              </p14:cNvPr>
              <p14:cNvContentPartPr/>
              <p14:nvPr/>
            </p14:nvContentPartPr>
            <p14:xfrm>
              <a:off x="375674" y="4163248"/>
              <a:ext cx="116280" cy="108000"/>
            </p14:xfrm>
          </p:contentPart>
        </mc:Choice>
        <mc:Fallback>
          <p:pic>
            <p:nvPicPr>
              <p:cNvPr id="105" name="Ink 104">
                <a:extLst>
                  <a:ext uri="{FF2B5EF4-FFF2-40B4-BE49-F238E27FC236}">
                    <a16:creationId xmlns:a16="http://schemas.microsoft.com/office/drawing/2014/main" id="{111B8D4B-10D6-4166-BD1E-F1C9F5A5AA6F}"/>
                  </a:ext>
                </a:extLst>
              </p:cNvPr>
              <p:cNvPicPr/>
              <p:nvPr/>
            </p:nvPicPr>
            <p:blipFill>
              <a:blip r:embed="rId123"/>
              <a:stretch>
                <a:fillRect/>
              </a:stretch>
            </p:blipFill>
            <p:spPr>
              <a:xfrm>
                <a:off x="366674" y="4154248"/>
                <a:ext cx="133920" cy="125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24">
            <p14:nvContentPartPr>
              <p14:cNvPr id="106" name="Ink 105">
                <a:extLst>
                  <a:ext uri="{FF2B5EF4-FFF2-40B4-BE49-F238E27FC236}">
                    <a16:creationId xmlns:a16="http://schemas.microsoft.com/office/drawing/2014/main" id="{AFBA3603-229C-486A-83AC-F5D7AEE5FBB4}"/>
                  </a:ext>
                </a:extLst>
              </p14:cNvPr>
              <p14:cNvContentPartPr/>
              <p14:nvPr/>
            </p14:nvContentPartPr>
            <p14:xfrm>
              <a:off x="449114" y="4356208"/>
              <a:ext cx="13680" cy="720"/>
            </p14:xfrm>
          </p:contentPart>
        </mc:Choice>
        <mc:Fallback>
          <p:pic>
            <p:nvPicPr>
              <p:cNvPr id="106" name="Ink 105">
                <a:extLst>
                  <a:ext uri="{FF2B5EF4-FFF2-40B4-BE49-F238E27FC236}">
                    <a16:creationId xmlns:a16="http://schemas.microsoft.com/office/drawing/2014/main" id="{AFBA3603-229C-486A-83AC-F5D7AEE5FBB4}"/>
                  </a:ext>
                </a:extLst>
              </p:cNvPr>
              <p:cNvPicPr/>
              <p:nvPr/>
            </p:nvPicPr>
            <p:blipFill>
              <a:blip r:embed="rId74"/>
              <a:stretch>
                <a:fillRect/>
              </a:stretch>
            </p:blipFill>
            <p:spPr>
              <a:xfrm>
                <a:off x="440114" y="4347208"/>
                <a:ext cx="31320" cy="18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25">
            <p14:nvContentPartPr>
              <p14:cNvPr id="107" name="Ink 106">
                <a:extLst>
                  <a:ext uri="{FF2B5EF4-FFF2-40B4-BE49-F238E27FC236}">
                    <a16:creationId xmlns:a16="http://schemas.microsoft.com/office/drawing/2014/main" id="{3BFBAE59-1E4F-49D8-92F0-590C99B8C313}"/>
                  </a:ext>
                </a:extLst>
              </p14:cNvPr>
              <p14:cNvContentPartPr/>
              <p14:nvPr/>
            </p14:nvContentPartPr>
            <p14:xfrm>
              <a:off x="439034" y="4477528"/>
              <a:ext cx="11160" cy="119880"/>
            </p14:xfrm>
          </p:contentPart>
        </mc:Choice>
        <mc:Fallback>
          <p:pic>
            <p:nvPicPr>
              <p:cNvPr id="107" name="Ink 106">
                <a:extLst>
                  <a:ext uri="{FF2B5EF4-FFF2-40B4-BE49-F238E27FC236}">
                    <a16:creationId xmlns:a16="http://schemas.microsoft.com/office/drawing/2014/main" id="{3BFBAE59-1E4F-49D8-92F0-590C99B8C313}"/>
                  </a:ext>
                </a:extLst>
              </p:cNvPr>
              <p:cNvPicPr/>
              <p:nvPr/>
            </p:nvPicPr>
            <p:blipFill>
              <a:blip r:embed="rId126"/>
              <a:stretch>
                <a:fillRect/>
              </a:stretch>
            </p:blipFill>
            <p:spPr>
              <a:xfrm>
                <a:off x="430034" y="4468528"/>
                <a:ext cx="28800" cy="137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27">
            <p14:nvContentPartPr>
              <p14:cNvPr id="108" name="Ink 107">
                <a:extLst>
                  <a:ext uri="{FF2B5EF4-FFF2-40B4-BE49-F238E27FC236}">
                    <a16:creationId xmlns:a16="http://schemas.microsoft.com/office/drawing/2014/main" id="{EAA6CF2C-F009-49C4-9198-AB421581582F}"/>
                  </a:ext>
                </a:extLst>
              </p14:cNvPr>
              <p14:cNvContentPartPr/>
              <p14:nvPr/>
            </p14:nvContentPartPr>
            <p14:xfrm>
              <a:off x="437594" y="4730248"/>
              <a:ext cx="16200" cy="7560"/>
            </p14:xfrm>
          </p:contentPart>
        </mc:Choice>
        <mc:Fallback>
          <p:pic>
            <p:nvPicPr>
              <p:cNvPr id="108" name="Ink 107">
                <a:extLst>
                  <a:ext uri="{FF2B5EF4-FFF2-40B4-BE49-F238E27FC236}">
                    <a16:creationId xmlns:a16="http://schemas.microsoft.com/office/drawing/2014/main" id="{EAA6CF2C-F009-49C4-9198-AB421581582F}"/>
                  </a:ext>
                </a:extLst>
              </p:cNvPr>
              <p:cNvPicPr/>
              <p:nvPr/>
            </p:nvPicPr>
            <p:blipFill>
              <a:blip r:embed="rId128"/>
              <a:stretch>
                <a:fillRect/>
              </a:stretch>
            </p:blipFill>
            <p:spPr>
              <a:xfrm>
                <a:off x="428594" y="4721248"/>
                <a:ext cx="33840" cy="25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29">
            <p14:nvContentPartPr>
              <p14:cNvPr id="112" name="Ink 111">
                <a:extLst>
                  <a:ext uri="{FF2B5EF4-FFF2-40B4-BE49-F238E27FC236}">
                    <a16:creationId xmlns:a16="http://schemas.microsoft.com/office/drawing/2014/main" id="{028499EE-0623-4A00-94BD-F0CE81CE44E9}"/>
                  </a:ext>
                </a:extLst>
              </p14:cNvPr>
              <p14:cNvContentPartPr/>
              <p14:nvPr/>
            </p14:nvContentPartPr>
            <p14:xfrm>
              <a:off x="225914" y="4855888"/>
              <a:ext cx="357480" cy="214200"/>
            </p14:xfrm>
          </p:contentPart>
        </mc:Choice>
        <mc:Fallback>
          <p:pic>
            <p:nvPicPr>
              <p:cNvPr id="112" name="Ink 111">
                <a:extLst>
                  <a:ext uri="{FF2B5EF4-FFF2-40B4-BE49-F238E27FC236}">
                    <a16:creationId xmlns:a16="http://schemas.microsoft.com/office/drawing/2014/main" id="{028499EE-0623-4A00-94BD-F0CE81CE44E9}"/>
                  </a:ext>
                </a:extLst>
              </p:cNvPr>
              <p:cNvPicPr/>
              <p:nvPr/>
            </p:nvPicPr>
            <p:blipFill>
              <a:blip r:embed="rId130"/>
              <a:stretch>
                <a:fillRect/>
              </a:stretch>
            </p:blipFill>
            <p:spPr>
              <a:xfrm>
                <a:off x="216914" y="4846888"/>
                <a:ext cx="375120" cy="231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1">
            <p14:nvContentPartPr>
              <p14:cNvPr id="113" name="Ink 112">
                <a:extLst>
                  <a:ext uri="{FF2B5EF4-FFF2-40B4-BE49-F238E27FC236}">
                    <a16:creationId xmlns:a16="http://schemas.microsoft.com/office/drawing/2014/main" id="{D05068C0-5797-4197-AE53-72F14E2DA308}"/>
                  </a:ext>
                </a:extLst>
              </p14:cNvPr>
              <p14:cNvContentPartPr/>
              <p14:nvPr/>
            </p14:nvContentPartPr>
            <p14:xfrm>
              <a:off x="295754" y="5240368"/>
              <a:ext cx="252000" cy="262440"/>
            </p14:xfrm>
          </p:contentPart>
        </mc:Choice>
        <mc:Fallback>
          <p:pic>
            <p:nvPicPr>
              <p:cNvPr id="113" name="Ink 112">
                <a:extLst>
                  <a:ext uri="{FF2B5EF4-FFF2-40B4-BE49-F238E27FC236}">
                    <a16:creationId xmlns:a16="http://schemas.microsoft.com/office/drawing/2014/main" id="{D05068C0-5797-4197-AE53-72F14E2DA308}"/>
                  </a:ext>
                </a:extLst>
              </p:cNvPr>
              <p:cNvPicPr/>
              <p:nvPr/>
            </p:nvPicPr>
            <p:blipFill>
              <a:blip r:embed="rId132"/>
              <a:stretch>
                <a:fillRect/>
              </a:stretch>
            </p:blipFill>
            <p:spPr>
              <a:xfrm>
                <a:off x="286754" y="5231368"/>
                <a:ext cx="269640" cy="280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3">
            <p14:nvContentPartPr>
              <p14:cNvPr id="121" name="Ink 120">
                <a:extLst>
                  <a:ext uri="{FF2B5EF4-FFF2-40B4-BE49-F238E27FC236}">
                    <a16:creationId xmlns:a16="http://schemas.microsoft.com/office/drawing/2014/main" id="{15A208BE-88BB-47D1-AD84-0B937069735D}"/>
                  </a:ext>
                </a:extLst>
              </p14:cNvPr>
              <p14:cNvContentPartPr/>
              <p14:nvPr/>
            </p14:nvContentPartPr>
            <p14:xfrm>
              <a:off x="6952154" y="1298728"/>
              <a:ext cx="842760" cy="401400"/>
            </p14:xfrm>
          </p:contentPart>
        </mc:Choice>
        <mc:Fallback>
          <p:pic>
            <p:nvPicPr>
              <p:cNvPr id="121" name="Ink 120">
                <a:extLst>
                  <a:ext uri="{FF2B5EF4-FFF2-40B4-BE49-F238E27FC236}">
                    <a16:creationId xmlns:a16="http://schemas.microsoft.com/office/drawing/2014/main" id="{15A208BE-88BB-47D1-AD84-0B937069735D}"/>
                  </a:ext>
                </a:extLst>
              </p:cNvPr>
              <p:cNvPicPr/>
              <p:nvPr/>
            </p:nvPicPr>
            <p:blipFill>
              <a:blip r:embed="rId134"/>
              <a:stretch>
                <a:fillRect/>
              </a:stretch>
            </p:blipFill>
            <p:spPr>
              <a:xfrm>
                <a:off x="6943154" y="1289728"/>
                <a:ext cx="860400" cy="419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5">
            <p14:nvContentPartPr>
              <p14:cNvPr id="122" name="Ink 121">
                <a:extLst>
                  <a:ext uri="{FF2B5EF4-FFF2-40B4-BE49-F238E27FC236}">
                    <a16:creationId xmlns:a16="http://schemas.microsoft.com/office/drawing/2014/main" id="{6C058075-1ABC-473F-BCC2-DE1AD9A55D21}"/>
                  </a:ext>
                </a:extLst>
              </p14:cNvPr>
              <p14:cNvContentPartPr/>
              <p14:nvPr/>
            </p14:nvContentPartPr>
            <p14:xfrm>
              <a:off x="6917234" y="1807048"/>
              <a:ext cx="304560" cy="64800"/>
            </p14:xfrm>
          </p:contentPart>
        </mc:Choice>
        <mc:Fallback>
          <p:pic>
            <p:nvPicPr>
              <p:cNvPr id="122" name="Ink 121">
                <a:extLst>
                  <a:ext uri="{FF2B5EF4-FFF2-40B4-BE49-F238E27FC236}">
                    <a16:creationId xmlns:a16="http://schemas.microsoft.com/office/drawing/2014/main" id="{6C058075-1ABC-473F-BCC2-DE1AD9A55D21}"/>
                  </a:ext>
                </a:extLst>
              </p:cNvPr>
              <p:cNvPicPr/>
              <p:nvPr/>
            </p:nvPicPr>
            <p:blipFill>
              <a:blip r:embed="rId136"/>
              <a:stretch>
                <a:fillRect/>
              </a:stretch>
            </p:blipFill>
            <p:spPr>
              <a:xfrm>
                <a:off x="6908234" y="1798048"/>
                <a:ext cx="322200" cy="82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7">
            <p14:nvContentPartPr>
              <p14:cNvPr id="132" name="Ink 131">
                <a:extLst>
                  <a:ext uri="{FF2B5EF4-FFF2-40B4-BE49-F238E27FC236}">
                    <a16:creationId xmlns:a16="http://schemas.microsoft.com/office/drawing/2014/main" id="{032D9818-4DE8-4CC3-94EB-BC6CB39FDA0F}"/>
                  </a:ext>
                </a:extLst>
              </p14:cNvPr>
              <p14:cNvContentPartPr/>
              <p14:nvPr/>
            </p14:nvContentPartPr>
            <p14:xfrm>
              <a:off x="1883714" y="647128"/>
              <a:ext cx="226080" cy="207360"/>
            </p14:xfrm>
          </p:contentPart>
        </mc:Choice>
        <mc:Fallback>
          <p:pic>
            <p:nvPicPr>
              <p:cNvPr id="132" name="Ink 131">
                <a:extLst>
                  <a:ext uri="{FF2B5EF4-FFF2-40B4-BE49-F238E27FC236}">
                    <a16:creationId xmlns:a16="http://schemas.microsoft.com/office/drawing/2014/main" id="{032D9818-4DE8-4CC3-94EB-BC6CB39FDA0F}"/>
                  </a:ext>
                </a:extLst>
              </p:cNvPr>
              <p:cNvPicPr/>
              <p:nvPr/>
            </p:nvPicPr>
            <p:blipFill>
              <a:blip r:embed="rId138"/>
              <a:stretch>
                <a:fillRect/>
              </a:stretch>
            </p:blipFill>
            <p:spPr>
              <a:xfrm>
                <a:off x="1874714" y="638128"/>
                <a:ext cx="243720" cy="225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9">
            <p14:nvContentPartPr>
              <p14:cNvPr id="135" name="Ink 134">
                <a:extLst>
                  <a:ext uri="{FF2B5EF4-FFF2-40B4-BE49-F238E27FC236}">
                    <a16:creationId xmlns:a16="http://schemas.microsoft.com/office/drawing/2014/main" id="{3F89CE4B-933A-4202-B9B5-26235B241C10}"/>
                  </a:ext>
                </a:extLst>
              </p14:cNvPr>
              <p14:cNvContentPartPr/>
              <p14:nvPr/>
            </p14:nvContentPartPr>
            <p14:xfrm>
              <a:off x="1952114" y="914248"/>
              <a:ext cx="268920" cy="417960"/>
            </p14:xfrm>
          </p:contentPart>
        </mc:Choice>
        <mc:Fallback>
          <p:pic>
            <p:nvPicPr>
              <p:cNvPr id="135" name="Ink 134">
                <a:extLst>
                  <a:ext uri="{FF2B5EF4-FFF2-40B4-BE49-F238E27FC236}">
                    <a16:creationId xmlns:a16="http://schemas.microsoft.com/office/drawing/2014/main" id="{3F89CE4B-933A-4202-B9B5-26235B241C10}"/>
                  </a:ext>
                </a:extLst>
              </p:cNvPr>
              <p:cNvPicPr/>
              <p:nvPr/>
            </p:nvPicPr>
            <p:blipFill>
              <a:blip r:embed="rId140"/>
              <a:stretch>
                <a:fillRect/>
              </a:stretch>
            </p:blipFill>
            <p:spPr>
              <a:xfrm>
                <a:off x="1943114" y="905248"/>
                <a:ext cx="286560" cy="435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41">
            <p14:nvContentPartPr>
              <p14:cNvPr id="138" name="Ink 137">
                <a:extLst>
                  <a:ext uri="{FF2B5EF4-FFF2-40B4-BE49-F238E27FC236}">
                    <a16:creationId xmlns:a16="http://schemas.microsoft.com/office/drawing/2014/main" id="{354714C7-628B-4F60-A6CB-471B0B16E324}"/>
                  </a:ext>
                </a:extLst>
              </p14:cNvPr>
              <p14:cNvContentPartPr/>
              <p14:nvPr/>
            </p14:nvContentPartPr>
            <p14:xfrm>
              <a:off x="2002154" y="1428328"/>
              <a:ext cx="196200" cy="211680"/>
            </p14:xfrm>
          </p:contentPart>
        </mc:Choice>
        <mc:Fallback>
          <p:pic>
            <p:nvPicPr>
              <p:cNvPr id="138" name="Ink 137">
                <a:extLst>
                  <a:ext uri="{FF2B5EF4-FFF2-40B4-BE49-F238E27FC236}">
                    <a16:creationId xmlns:a16="http://schemas.microsoft.com/office/drawing/2014/main" id="{354714C7-628B-4F60-A6CB-471B0B16E324}"/>
                  </a:ext>
                </a:extLst>
              </p:cNvPr>
              <p:cNvPicPr/>
              <p:nvPr/>
            </p:nvPicPr>
            <p:blipFill>
              <a:blip r:embed="rId142"/>
              <a:stretch>
                <a:fillRect/>
              </a:stretch>
            </p:blipFill>
            <p:spPr>
              <a:xfrm>
                <a:off x="1993154" y="1419328"/>
                <a:ext cx="213840" cy="229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43">
            <p14:nvContentPartPr>
              <p14:cNvPr id="139" name="Ink 138">
                <a:extLst>
                  <a:ext uri="{FF2B5EF4-FFF2-40B4-BE49-F238E27FC236}">
                    <a16:creationId xmlns:a16="http://schemas.microsoft.com/office/drawing/2014/main" id="{81F76347-C9BD-4696-8974-54A31193E518}"/>
                  </a:ext>
                </a:extLst>
              </p14:cNvPr>
              <p14:cNvContentPartPr/>
              <p14:nvPr/>
            </p14:nvContentPartPr>
            <p14:xfrm>
              <a:off x="1994954" y="4129768"/>
              <a:ext cx="700200" cy="69480"/>
            </p14:xfrm>
          </p:contentPart>
        </mc:Choice>
        <mc:Fallback>
          <p:pic>
            <p:nvPicPr>
              <p:cNvPr id="139" name="Ink 138">
                <a:extLst>
                  <a:ext uri="{FF2B5EF4-FFF2-40B4-BE49-F238E27FC236}">
                    <a16:creationId xmlns:a16="http://schemas.microsoft.com/office/drawing/2014/main" id="{81F76347-C9BD-4696-8974-54A31193E518}"/>
                  </a:ext>
                </a:extLst>
              </p:cNvPr>
              <p:cNvPicPr/>
              <p:nvPr/>
            </p:nvPicPr>
            <p:blipFill>
              <a:blip r:embed="rId144"/>
              <a:stretch>
                <a:fillRect/>
              </a:stretch>
            </p:blipFill>
            <p:spPr>
              <a:xfrm>
                <a:off x="1985954" y="4120768"/>
                <a:ext cx="717840" cy="87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45">
            <p14:nvContentPartPr>
              <p14:cNvPr id="142" name="Ink 141">
                <a:extLst>
                  <a:ext uri="{FF2B5EF4-FFF2-40B4-BE49-F238E27FC236}">
                    <a16:creationId xmlns:a16="http://schemas.microsoft.com/office/drawing/2014/main" id="{C87D438D-A45C-4D45-BE4E-88B1958882A9}"/>
                  </a:ext>
                </a:extLst>
              </p14:cNvPr>
              <p14:cNvContentPartPr/>
              <p14:nvPr/>
            </p14:nvContentPartPr>
            <p14:xfrm>
              <a:off x="2140394" y="4342168"/>
              <a:ext cx="394920" cy="171720"/>
            </p14:xfrm>
          </p:contentPart>
        </mc:Choice>
        <mc:Fallback>
          <p:pic>
            <p:nvPicPr>
              <p:cNvPr id="142" name="Ink 141">
                <a:extLst>
                  <a:ext uri="{FF2B5EF4-FFF2-40B4-BE49-F238E27FC236}">
                    <a16:creationId xmlns:a16="http://schemas.microsoft.com/office/drawing/2014/main" id="{C87D438D-A45C-4D45-BE4E-88B1958882A9}"/>
                  </a:ext>
                </a:extLst>
              </p:cNvPr>
              <p:cNvPicPr/>
              <p:nvPr/>
            </p:nvPicPr>
            <p:blipFill>
              <a:blip r:embed="rId146"/>
              <a:stretch>
                <a:fillRect/>
              </a:stretch>
            </p:blipFill>
            <p:spPr>
              <a:xfrm>
                <a:off x="2131394" y="4333168"/>
                <a:ext cx="412560" cy="189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47">
            <p14:nvContentPartPr>
              <p14:cNvPr id="145" name="Ink 144">
                <a:extLst>
                  <a:ext uri="{FF2B5EF4-FFF2-40B4-BE49-F238E27FC236}">
                    <a16:creationId xmlns:a16="http://schemas.microsoft.com/office/drawing/2014/main" id="{DC7982E4-6677-4E28-A050-E897ACBB1A27}"/>
                  </a:ext>
                </a:extLst>
              </p14:cNvPr>
              <p14:cNvContentPartPr/>
              <p14:nvPr/>
            </p14:nvContentPartPr>
            <p14:xfrm>
              <a:off x="2798114" y="5381488"/>
              <a:ext cx="306360" cy="199080"/>
            </p14:xfrm>
          </p:contentPart>
        </mc:Choice>
        <mc:Fallback>
          <p:pic>
            <p:nvPicPr>
              <p:cNvPr id="145" name="Ink 144">
                <a:extLst>
                  <a:ext uri="{FF2B5EF4-FFF2-40B4-BE49-F238E27FC236}">
                    <a16:creationId xmlns:a16="http://schemas.microsoft.com/office/drawing/2014/main" id="{DC7982E4-6677-4E28-A050-E897ACBB1A27}"/>
                  </a:ext>
                </a:extLst>
              </p:cNvPr>
              <p:cNvPicPr/>
              <p:nvPr/>
            </p:nvPicPr>
            <p:blipFill>
              <a:blip r:embed="rId148"/>
              <a:stretch>
                <a:fillRect/>
              </a:stretch>
            </p:blipFill>
            <p:spPr>
              <a:xfrm>
                <a:off x="2789114" y="5372488"/>
                <a:ext cx="324000" cy="216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49">
            <p14:nvContentPartPr>
              <p14:cNvPr id="153" name="Ink 152">
                <a:extLst>
                  <a:ext uri="{FF2B5EF4-FFF2-40B4-BE49-F238E27FC236}">
                    <a16:creationId xmlns:a16="http://schemas.microsoft.com/office/drawing/2014/main" id="{67F742CC-CCEB-44C0-9FB4-AC340C8FEB11}"/>
                  </a:ext>
                </a:extLst>
              </p14:cNvPr>
              <p14:cNvContentPartPr/>
              <p14:nvPr/>
            </p14:nvContentPartPr>
            <p14:xfrm>
              <a:off x="2776514" y="5656528"/>
              <a:ext cx="295560" cy="141120"/>
            </p14:xfrm>
          </p:contentPart>
        </mc:Choice>
        <mc:Fallback>
          <p:pic>
            <p:nvPicPr>
              <p:cNvPr id="153" name="Ink 152">
                <a:extLst>
                  <a:ext uri="{FF2B5EF4-FFF2-40B4-BE49-F238E27FC236}">
                    <a16:creationId xmlns:a16="http://schemas.microsoft.com/office/drawing/2014/main" id="{67F742CC-CCEB-44C0-9FB4-AC340C8FEB11}"/>
                  </a:ext>
                </a:extLst>
              </p:cNvPr>
              <p:cNvPicPr/>
              <p:nvPr/>
            </p:nvPicPr>
            <p:blipFill>
              <a:blip r:embed="rId150"/>
              <a:stretch>
                <a:fillRect/>
              </a:stretch>
            </p:blipFill>
            <p:spPr>
              <a:xfrm>
                <a:off x="2767514" y="5647528"/>
                <a:ext cx="313200" cy="158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1">
            <p14:nvContentPartPr>
              <p14:cNvPr id="154" name="Ink 153">
                <a:extLst>
                  <a:ext uri="{FF2B5EF4-FFF2-40B4-BE49-F238E27FC236}">
                    <a16:creationId xmlns:a16="http://schemas.microsoft.com/office/drawing/2014/main" id="{D9E4BE4D-7480-4405-9A13-8770DA8DECB0}"/>
                  </a:ext>
                </a:extLst>
              </p14:cNvPr>
              <p14:cNvContentPartPr/>
              <p14:nvPr/>
            </p14:nvContentPartPr>
            <p14:xfrm>
              <a:off x="2485274" y="5703328"/>
              <a:ext cx="163080" cy="104400"/>
            </p14:xfrm>
          </p:contentPart>
        </mc:Choice>
        <mc:Fallback>
          <p:pic>
            <p:nvPicPr>
              <p:cNvPr id="154" name="Ink 153">
                <a:extLst>
                  <a:ext uri="{FF2B5EF4-FFF2-40B4-BE49-F238E27FC236}">
                    <a16:creationId xmlns:a16="http://schemas.microsoft.com/office/drawing/2014/main" id="{D9E4BE4D-7480-4405-9A13-8770DA8DECB0}"/>
                  </a:ext>
                </a:extLst>
              </p:cNvPr>
              <p:cNvPicPr/>
              <p:nvPr/>
            </p:nvPicPr>
            <p:blipFill>
              <a:blip r:embed="rId152"/>
              <a:stretch>
                <a:fillRect/>
              </a:stretch>
            </p:blipFill>
            <p:spPr>
              <a:xfrm>
                <a:off x="2476274" y="5694328"/>
                <a:ext cx="180720" cy="122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3">
            <p14:nvContentPartPr>
              <p14:cNvPr id="161" name="Ink 160">
                <a:extLst>
                  <a:ext uri="{FF2B5EF4-FFF2-40B4-BE49-F238E27FC236}">
                    <a16:creationId xmlns:a16="http://schemas.microsoft.com/office/drawing/2014/main" id="{92CA6110-D2CE-47FA-A5A3-B78455B1C3BE}"/>
                  </a:ext>
                </a:extLst>
              </p14:cNvPr>
              <p14:cNvContentPartPr/>
              <p14:nvPr/>
            </p14:nvContentPartPr>
            <p14:xfrm>
              <a:off x="2496794" y="5938408"/>
              <a:ext cx="864720" cy="247680"/>
            </p14:xfrm>
          </p:contentPart>
        </mc:Choice>
        <mc:Fallback>
          <p:pic>
            <p:nvPicPr>
              <p:cNvPr id="161" name="Ink 160">
                <a:extLst>
                  <a:ext uri="{FF2B5EF4-FFF2-40B4-BE49-F238E27FC236}">
                    <a16:creationId xmlns:a16="http://schemas.microsoft.com/office/drawing/2014/main" id="{92CA6110-D2CE-47FA-A5A3-B78455B1C3BE}"/>
                  </a:ext>
                </a:extLst>
              </p:cNvPr>
              <p:cNvPicPr/>
              <p:nvPr/>
            </p:nvPicPr>
            <p:blipFill>
              <a:blip r:embed="rId154"/>
              <a:stretch>
                <a:fillRect/>
              </a:stretch>
            </p:blipFill>
            <p:spPr>
              <a:xfrm>
                <a:off x="2487794" y="5929408"/>
                <a:ext cx="882360" cy="265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5">
            <p14:nvContentPartPr>
              <p14:cNvPr id="164" name="Ink 163">
                <a:extLst>
                  <a:ext uri="{FF2B5EF4-FFF2-40B4-BE49-F238E27FC236}">
                    <a16:creationId xmlns:a16="http://schemas.microsoft.com/office/drawing/2014/main" id="{2A66949B-65A1-4298-89BC-32FBD6BBBF8D}"/>
                  </a:ext>
                </a:extLst>
              </p14:cNvPr>
              <p14:cNvContentPartPr/>
              <p14:nvPr/>
            </p14:nvContentPartPr>
            <p14:xfrm>
              <a:off x="2374034" y="6424408"/>
              <a:ext cx="160200" cy="101520"/>
            </p14:xfrm>
          </p:contentPart>
        </mc:Choice>
        <mc:Fallback>
          <p:pic>
            <p:nvPicPr>
              <p:cNvPr id="164" name="Ink 163">
                <a:extLst>
                  <a:ext uri="{FF2B5EF4-FFF2-40B4-BE49-F238E27FC236}">
                    <a16:creationId xmlns:a16="http://schemas.microsoft.com/office/drawing/2014/main" id="{2A66949B-65A1-4298-89BC-32FBD6BBBF8D}"/>
                  </a:ext>
                </a:extLst>
              </p:cNvPr>
              <p:cNvPicPr/>
              <p:nvPr/>
            </p:nvPicPr>
            <p:blipFill>
              <a:blip r:embed="rId156"/>
              <a:stretch>
                <a:fillRect/>
              </a:stretch>
            </p:blipFill>
            <p:spPr>
              <a:xfrm>
                <a:off x="2365034" y="6415408"/>
                <a:ext cx="177840" cy="119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7">
            <p14:nvContentPartPr>
              <p14:cNvPr id="173" name="Ink 172">
                <a:extLst>
                  <a:ext uri="{FF2B5EF4-FFF2-40B4-BE49-F238E27FC236}">
                    <a16:creationId xmlns:a16="http://schemas.microsoft.com/office/drawing/2014/main" id="{6F4E37CF-A413-4D07-8EA6-D7DCD1F79AE7}"/>
                  </a:ext>
                </a:extLst>
              </p14:cNvPr>
              <p14:cNvContentPartPr/>
              <p14:nvPr/>
            </p14:nvContentPartPr>
            <p14:xfrm>
              <a:off x="2763914" y="6241528"/>
              <a:ext cx="1002960" cy="274320"/>
            </p14:xfrm>
          </p:contentPart>
        </mc:Choice>
        <mc:Fallback>
          <p:pic>
            <p:nvPicPr>
              <p:cNvPr id="173" name="Ink 172">
                <a:extLst>
                  <a:ext uri="{FF2B5EF4-FFF2-40B4-BE49-F238E27FC236}">
                    <a16:creationId xmlns:a16="http://schemas.microsoft.com/office/drawing/2014/main" id="{6F4E37CF-A413-4D07-8EA6-D7DCD1F79AE7}"/>
                  </a:ext>
                </a:extLst>
              </p:cNvPr>
              <p:cNvPicPr/>
              <p:nvPr/>
            </p:nvPicPr>
            <p:blipFill>
              <a:blip r:embed="rId158"/>
              <a:stretch>
                <a:fillRect/>
              </a:stretch>
            </p:blipFill>
            <p:spPr>
              <a:xfrm>
                <a:off x="2754914" y="6232528"/>
                <a:ext cx="1020600" cy="291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9">
            <p14:nvContentPartPr>
              <p14:cNvPr id="182" name="Ink 181">
                <a:extLst>
                  <a:ext uri="{FF2B5EF4-FFF2-40B4-BE49-F238E27FC236}">
                    <a16:creationId xmlns:a16="http://schemas.microsoft.com/office/drawing/2014/main" id="{3841A453-8C1A-4518-BB9A-577C3A829ABE}"/>
                  </a:ext>
                </a:extLst>
              </p14:cNvPr>
              <p14:cNvContentPartPr/>
              <p14:nvPr/>
            </p14:nvContentPartPr>
            <p14:xfrm>
              <a:off x="5272394" y="6184648"/>
              <a:ext cx="461520" cy="180720"/>
            </p14:xfrm>
          </p:contentPart>
        </mc:Choice>
        <mc:Fallback>
          <p:pic>
            <p:nvPicPr>
              <p:cNvPr id="182" name="Ink 181">
                <a:extLst>
                  <a:ext uri="{FF2B5EF4-FFF2-40B4-BE49-F238E27FC236}">
                    <a16:creationId xmlns:a16="http://schemas.microsoft.com/office/drawing/2014/main" id="{3841A453-8C1A-4518-BB9A-577C3A829ABE}"/>
                  </a:ext>
                </a:extLst>
              </p:cNvPr>
              <p:cNvPicPr/>
              <p:nvPr/>
            </p:nvPicPr>
            <p:blipFill>
              <a:blip r:embed="rId160"/>
              <a:stretch>
                <a:fillRect/>
              </a:stretch>
            </p:blipFill>
            <p:spPr>
              <a:xfrm>
                <a:off x="5263394" y="6175648"/>
                <a:ext cx="479160" cy="198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61">
            <p14:nvContentPartPr>
              <p14:cNvPr id="183" name="Ink 182">
                <a:extLst>
                  <a:ext uri="{FF2B5EF4-FFF2-40B4-BE49-F238E27FC236}">
                    <a16:creationId xmlns:a16="http://schemas.microsoft.com/office/drawing/2014/main" id="{E3DAED9B-F08D-44D0-82A0-B89CFAA6310A}"/>
                  </a:ext>
                </a:extLst>
              </p14:cNvPr>
              <p14:cNvContentPartPr/>
              <p14:nvPr/>
            </p14:nvContentPartPr>
            <p14:xfrm>
              <a:off x="4926434" y="6234688"/>
              <a:ext cx="196200" cy="149760"/>
            </p14:xfrm>
          </p:contentPart>
        </mc:Choice>
        <mc:Fallback>
          <p:pic>
            <p:nvPicPr>
              <p:cNvPr id="183" name="Ink 182">
                <a:extLst>
                  <a:ext uri="{FF2B5EF4-FFF2-40B4-BE49-F238E27FC236}">
                    <a16:creationId xmlns:a16="http://schemas.microsoft.com/office/drawing/2014/main" id="{E3DAED9B-F08D-44D0-82A0-B89CFAA6310A}"/>
                  </a:ext>
                </a:extLst>
              </p:cNvPr>
              <p:cNvPicPr/>
              <p:nvPr/>
            </p:nvPicPr>
            <p:blipFill>
              <a:blip r:embed="rId162"/>
              <a:stretch>
                <a:fillRect/>
              </a:stretch>
            </p:blipFill>
            <p:spPr>
              <a:xfrm>
                <a:off x="4917434" y="6225688"/>
                <a:ext cx="213840" cy="167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63">
            <p14:nvContentPartPr>
              <p14:cNvPr id="184" name="Ink 183">
                <a:extLst>
                  <a:ext uri="{FF2B5EF4-FFF2-40B4-BE49-F238E27FC236}">
                    <a16:creationId xmlns:a16="http://schemas.microsoft.com/office/drawing/2014/main" id="{49E6BA83-C568-4F79-A0E2-CFF15781AEA4}"/>
                  </a:ext>
                </a:extLst>
              </p14:cNvPr>
              <p14:cNvContentPartPr/>
              <p14:nvPr/>
            </p14:nvContentPartPr>
            <p14:xfrm>
              <a:off x="4248914" y="6254128"/>
              <a:ext cx="499320" cy="272520"/>
            </p14:xfrm>
          </p:contentPart>
        </mc:Choice>
        <mc:Fallback>
          <p:pic>
            <p:nvPicPr>
              <p:cNvPr id="184" name="Ink 183">
                <a:extLst>
                  <a:ext uri="{FF2B5EF4-FFF2-40B4-BE49-F238E27FC236}">
                    <a16:creationId xmlns:a16="http://schemas.microsoft.com/office/drawing/2014/main" id="{49E6BA83-C568-4F79-A0E2-CFF15781AEA4}"/>
                  </a:ext>
                </a:extLst>
              </p:cNvPr>
              <p:cNvPicPr/>
              <p:nvPr/>
            </p:nvPicPr>
            <p:blipFill>
              <a:blip r:embed="rId164"/>
              <a:stretch>
                <a:fillRect/>
              </a:stretch>
            </p:blipFill>
            <p:spPr>
              <a:xfrm>
                <a:off x="4239914" y="6245128"/>
                <a:ext cx="516960" cy="290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65">
            <p14:nvContentPartPr>
              <p14:cNvPr id="190" name="Ink 189">
                <a:extLst>
                  <a:ext uri="{FF2B5EF4-FFF2-40B4-BE49-F238E27FC236}">
                    <a16:creationId xmlns:a16="http://schemas.microsoft.com/office/drawing/2014/main" id="{F963A12C-10BD-4627-BF14-D6E824AE83F5}"/>
                  </a:ext>
                </a:extLst>
              </p14:cNvPr>
              <p14:cNvContentPartPr/>
              <p14:nvPr/>
            </p14:nvContentPartPr>
            <p14:xfrm>
              <a:off x="5890874" y="6059008"/>
              <a:ext cx="718200" cy="321840"/>
            </p14:xfrm>
          </p:contentPart>
        </mc:Choice>
        <mc:Fallback>
          <p:pic>
            <p:nvPicPr>
              <p:cNvPr id="190" name="Ink 189">
                <a:extLst>
                  <a:ext uri="{FF2B5EF4-FFF2-40B4-BE49-F238E27FC236}">
                    <a16:creationId xmlns:a16="http://schemas.microsoft.com/office/drawing/2014/main" id="{F963A12C-10BD-4627-BF14-D6E824AE83F5}"/>
                  </a:ext>
                </a:extLst>
              </p:cNvPr>
              <p:cNvPicPr/>
              <p:nvPr/>
            </p:nvPicPr>
            <p:blipFill>
              <a:blip r:embed="rId166"/>
              <a:stretch>
                <a:fillRect/>
              </a:stretch>
            </p:blipFill>
            <p:spPr>
              <a:xfrm>
                <a:off x="5881874" y="6050008"/>
                <a:ext cx="735840" cy="3394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9110652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0204CC05-B7A1-4796-8286-EFCB716B9365}"/>
                  </a:ext>
                </a:extLst>
              </p14:cNvPr>
              <p14:cNvContentPartPr/>
              <p14:nvPr/>
            </p14:nvContentPartPr>
            <p14:xfrm>
              <a:off x="432554" y="259768"/>
              <a:ext cx="4348080" cy="399240"/>
            </p14:xfrm>
          </p:contentPart>
        </mc:Choice>
        <mc:Fallback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0204CC05-B7A1-4796-8286-EFCB716B9365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23554" y="250768"/>
                <a:ext cx="4365720" cy="416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D72454AB-9046-47CD-A61D-7F0EA7BD88A5}"/>
                  </a:ext>
                </a:extLst>
              </p14:cNvPr>
              <p14:cNvContentPartPr/>
              <p14:nvPr/>
            </p14:nvContentPartPr>
            <p14:xfrm>
              <a:off x="5132714" y="247528"/>
              <a:ext cx="1303920" cy="258480"/>
            </p14:xfrm>
          </p:contentPart>
        </mc:Choice>
        <mc:Fallback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D72454AB-9046-47CD-A61D-7F0EA7BD88A5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5123714" y="238528"/>
                <a:ext cx="1321560" cy="276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46" name="Ink 45">
                <a:extLst>
                  <a:ext uri="{FF2B5EF4-FFF2-40B4-BE49-F238E27FC236}">
                    <a16:creationId xmlns:a16="http://schemas.microsoft.com/office/drawing/2014/main" id="{59320183-41CF-496B-AAD9-168D56440258}"/>
                  </a:ext>
                </a:extLst>
              </p14:cNvPr>
              <p14:cNvContentPartPr/>
              <p14:nvPr/>
            </p14:nvContentPartPr>
            <p14:xfrm>
              <a:off x="2028434" y="1045648"/>
              <a:ext cx="231120" cy="214560"/>
            </p14:xfrm>
          </p:contentPart>
        </mc:Choice>
        <mc:Fallback>
          <p:pic>
            <p:nvPicPr>
              <p:cNvPr id="46" name="Ink 45">
                <a:extLst>
                  <a:ext uri="{FF2B5EF4-FFF2-40B4-BE49-F238E27FC236}">
                    <a16:creationId xmlns:a16="http://schemas.microsoft.com/office/drawing/2014/main" id="{59320183-41CF-496B-AAD9-168D56440258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019434" y="1036648"/>
                <a:ext cx="248760" cy="232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47" name="Ink 46">
                <a:extLst>
                  <a:ext uri="{FF2B5EF4-FFF2-40B4-BE49-F238E27FC236}">
                    <a16:creationId xmlns:a16="http://schemas.microsoft.com/office/drawing/2014/main" id="{02D1F652-E63F-4963-9331-F5C65621460E}"/>
                  </a:ext>
                </a:extLst>
              </p14:cNvPr>
              <p14:cNvContentPartPr/>
              <p14:nvPr/>
            </p14:nvContentPartPr>
            <p14:xfrm>
              <a:off x="417074" y="999568"/>
              <a:ext cx="1281960" cy="497160"/>
            </p14:xfrm>
          </p:contentPart>
        </mc:Choice>
        <mc:Fallback>
          <p:pic>
            <p:nvPicPr>
              <p:cNvPr id="47" name="Ink 46">
                <a:extLst>
                  <a:ext uri="{FF2B5EF4-FFF2-40B4-BE49-F238E27FC236}">
                    <a16:creationId xmlns:a16="http://schemas.microsoft.com/office/drawing/2014/main" id="{02D1F652-E63F-4963-9331-F5C65621460E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408074" y="990568"/>
                <a:ext cx="1299600" cy="514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56" name="Ink 55">
                <a:extLst>
                  <a:ext uri="{FF2B5EF4-FFF2-40B4-BE49-F238E27FC236}">
                    <a16:creationId xmlns:a16="http://schemas.microsoft.com/office/drawing/2014/main" id="{9685BD73-4D00-4864-9FC5-74BC2419E9B4}"/>
                  </a:ext>
                </a:extLst>
              </p14:cNvPr>
              <p14:cNvContentPartPr/>
              <p14:nvPr/>
            </p14:nvContentPartPr>
            <p14:xfrm>
              <a:off x="2279354" y="1086688"/>
              <a:ext cx="813600" cy="211320"/>
            </p14:xfrm>
          </p:contentPart>
        </mc:Choice>
        <mc:Fallback>
          <p:pic>
            <p:nvPicPr>
              <p:cNvPr id="56" name="Ink 55">
                <a:extLst>
                  <a:ext uri="{FF2B5EF4-FFF2-40B4-BE49-F238E27FC236}">
                    <a16:creationId xmlns:a16="http://schemas.microsoft.com/office/drawing/2014/main" id="{9685BD73-4D00-4864-9FC5-74BC2419E9B4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2270354" y="1077688"/>
                <a:ext cx="831240" cy="228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59" name="Ink 58">
                <a:extLst>
                  <a:ext uri="{FF2B5EF4-FFF2-40B4-BE49-F238E27FC236}">
                    <a16:creationId xmlns:a16="http://schemas.microsoft.com/office/drawing/2014/main" id="{34FFED86-6046-499D-A02F-848A4456D178}"/>
                  </a:ext>
                </a:extLst>
              </p14:cNvPr>
              <p14:cNvContentPartPr/>
              <p14:nvPr/>
            </p14:nvContentPartPr>
            <p14:xfrm>
              <a:off x="3367274" y="1144288"/>
              <a:ext cx="490680" cy="123480"/>
            </p14:xfrm>
          </p:contentPart>
        </mc:Choice>
        <mc:Fallback>
          <p:pic>
            <p:nvPicPr>
              <p:cNvPr id="59" name="Ink 58">
                <a:extLst>
                  <a:ext uri="{FF2B5EF4-FFF2-40B4-BE49-F238E27FC236}">
                    <a16:creationId xmlns:a16="http://schemas.microsoft.com/office/drawing/2014/main" id="{34FFED86-6046-499D-A02F-848A4456D178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3358274" y="1135288"/>
                <a:ext cx="508320" cy="141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">
            <p14:nvContentPartPr>
              <p14:cNvPr id="60" name="Ink 59">
                <a:extLst>
                  <a:ext uri="{FF2B5EF4-FFF2-40B4-BE49-F238E27FC236}">
                    <a16:creationId xmlns:a16="http://schemas.microsoft.com/office/drawing/2014/main" id="{01A8EDEF-CCFA-4FC1-8442-C9EADD21FEA6}"/>
                  </a:ext>
                </a:extLst>
              </p14:cNvPr>
              <p14:cNvContentPartPr/>
              <p14:nvPr/>
            </p14:nvContentPartPr>
            <p14:xfrm>
              <a:off x="4214354" y="1062568"/>
              <a:ext cx="200880" cy="198720"/>
            </p14:xfrm>
          </p:contentPart>
        </mc:Choice>
        <mc:Fallback>
          <p:pic>
            <p:nvPicPr>
              <p:cNvPr id="60" name="Ink 59">
                <a:extLst>
                  <a:ext uri="{FF2B5EF4-FFF2-40B4-BE49-F238E27FC236}">
                    <a16:creationId xmlns:a16="http://schemas.microsoft.com/office/drawing/2014/main" id="{01A8EDEF-CCFA-4FC1-8442-C9EADD21FEA6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4205354" y="1053568"/>
                <a:ext cx="218520" cy="216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7">
            <p14:nvContentPartPr>
              <p14:cNvPr id="65" name="Ink 64">
                <a:extLst>
                  <a:ext uri="{FF2B5EF4-FFF2-40B4-BE49-F238E27FC236}">
                    <a16:creationId xmlns:a16="http://schemas.microsoft.com/office/drawing/2014/main" id="{07D279E7-9FFE-4C47-B128-F6DEB3EB7FAE}"/>
                  </a:ext>
                </a:extLst>
              </p14:cNvPr>
              <p14:cNvContentPartPr/>
              <p14:nvPr/>
            </p14:nvContentPartPr>
            <p14:xfrm>
              <a:off x="4666874" y="1012528"/>
              <a:ext cx="475200" cy="224280"/>
            </p14:xfrm>
          </p:contentPart>
        </mc:Choice>
        <mc:Fallback>
          <p:pic>
            <p:nvPicPr>
              <p:cNvPr id="65" name="Ink 64">
                <a:extLst>
                  <a:ext uri="{FF2B5EF4-FFF2-40B4-BE49-F238E27FC236}">
                    <a16:creationId xmlns:a16="http://schemas.microsoft.com/office/drawing/2014/main" id="{07D279E7-9FFE-4C47-B128-F6DEB3EB7FAE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4657874" y="1003528"/>
                <a:ext cx="492840" cy="241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9">
            <p14:nvContentPartPr>
              <p14:cNvPr id="72" name="Ink 71">
                <a:extLst>
                  <a:ext uri="{FF2B5EF4-FFF2-40B4-BE49-F238E27FC236}">
                    <a16:creationId xmlns:a16="http://schemas.microsoft.com/office/drawing/2014/main" id="{AE2E8A0D-05A2-49BC-A663-8811498EE39A}"/>
                  </a:ext>
                </a:extLst>
              </p14:cNvPr>
              <p14:cNvContentPartPr/>
              <p14:nvPr/>
            </p14:nvContentPartPr>
            <p14:xfrm>
              <a:off x="437234" y="1673848"/>
              <a:ext cx="555840" cy="271080"/>
            </p14:xfrm>
          </p:contentPart>
        </mc:Choice>
        <mc:Fallback>
          <p:pic>
            <p:nvPicPr>
              <p:cNvPr id="72" name="Ink 71">
                <a:extLst>
                  <a:ext uri="{FF2B5EF4-FFF2-40B4-BE49-F238E27FC236}">
                    <a16:creationId xmlns:a16="http://schemas.microsoft.com/office/drawing/2014/main" id="{AE2E8A0D-05A2-49BC-A663-8811498EE39A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428234" y="1664848"/>
                <a:ext cx="573480" cy="288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">
            <p14:nvContentPartPr>
              <p14:cNvPr id="74" name="Ink 73">
                <a:extLst>
                  <a:ext uri="{FF2B5EF4-FFF2-40B4-BE49-F238E27FC236}">
                    <a16:creationId xmlns:a16="http://schemas.microsoft.com/office/drawing/2014/main" id="{25456709-9D9F-41A9-A0B8-E884D3A5334E}"/>
                  </a:ext>
                </a:extLst>
              </p14:cNvPr>
              <p14:cNvContentPartPr/>
              <p14:nvPr/>
            </p14:nvContentPartPr>
            <p14:xfrm>
              <a:off x="1283954" y="1682128"/>
              <a:ext cx="1070640" cy="256320"/>
            </p14:xfrm>
          </p:contentPart>
        </mc:Choice>
        <mc:Fallback>
          <p:pic>
            <p:nvPicPr>
              <p:cNvPr id="74" name="Ink 73">
                <a:extLst>
                  <a:ext uri="{FF2B5EF4-FFF2-40B4-BE49-F238E27FC236}">
                    <a16:creationId xmlns:a16="http://schemas.microsoft.com/office/drawing/2014/main" id="{25456709-9D9F-41A9-A0B8-E884D3A5334E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1274954" y="1673128"/>
                <a:ext cx="1088280" cy="273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3">
            <p14:nvContentPartPr>
              <p14:cNvPr id="75" name="Ink 74">
                <a:extLst>
                  <a:ext uri="{FF2B5EF4-FFF2-40B4-BE49-F238E27FC236}">
                    <a16:creationId xmlns:a16="http://schemas.microsoft.com/office/drawing/2014/main" id="{AF626BA7-D306-465B-A1A3-2792950566D9}"/>
                  </a:ext>
                </a:extLst>
              </p14:cNvPr>
              <p14:cNvContentPartPr/>
              <p14:nvPr/>
            </p14:nvContentPartPr>
            <p14:xfrm>
              <a:off x="2723234" y="1700128"/>
              <a:ext cx="262800" cy="281520"/>
            </p14:xfrm>
          </p:contentPart>
        </mc:Choice>
        <mc:Fallback>
          <p:pic>
            <p:nvPicPr>
              <p:cNvPr id="75" name="Ink 74">
                <a:extLst>
                  <a:ext uri="{FF2B5EF4-FFF2-40B4-BE49-F238E27FC236}">
                    <a16:creationId xmlns:a16="http://schemas.microsoft.com/office/drawing/2014/main" id="{AF626BA7-D306-465B-A1A3-2792950566D9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2714234" y="1691128"/>
                <a:ext cx="280440" cy="299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5">
            <p14:nvContentPartPr>
              <p14:cNvPr id="80" name="Ink 79">
                <a:extLst>
                  <a:ext uri="{FF2B5EF4-FFF2-40B4-BE49-F238E27FC236}">
                    <a16:creationId xmlns:a16="http://schemas.microsoft.com/office/drawing/2014/main" id="{43A0FABE-A70F-452C-A3C6-1C4862538035}"/>
                  </a:ext>
                </a:extLst>
              </p14:cNvPr>
              <p14:cNvContentPartPr/>
              <p14:nvPr/>
            </p14:nvContentPartPr>
            <p14:xfrm>
              <a:off x="3206714" y="1703008"/>
              <a:ext cx="474120" cy="236160"/>
            </p14:xfrm>
          </p:contentPart>
        </mc:Choice>
        <mc:Fallback>
          <p:pic>
            <p:nvPicPr>
              <p:cNvPr id="80" name="Ink 79">
                <a:extLst>
                  <a:ext uri="{FF2B5EF4-FFF2-40B4-BE49-F238E27FC236}">
                    <a16:creationId xmlns:a16="http://schemas.microsoft.com/office/drawing/2014/main" id="{43A0FABE-A70F-452C-A3C6-1C4862538035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3197714" y="1694008"/>
                <a:ext cx="491760" cy="253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7">
            <p14:nvContentPartPr>
              <p14:cNvPr id="81" name="Ink 80">
                <a:extLst>
                  <a:ext uri="{FF2B5EF4-FFF2-40B4-BE49-F238E27FC236}">
                    <a16:creationId xmlns:a16="http://schemas.microsoft.com/office/drawing/2014/main" id="{0CEFA932-8767-4A19-8FA7-BFECB682A1F0}"/>
                  </a:ext>
                </a:extLst>
              </p14:cNvPr>
              <p14:cNvContentPartPr/>
              <p14:nvPr/>
            </p14:nvContentPartPr>
            <p14:xfrm>
              <a:off x="4062434" y="1763848"/>
              <a:ext cx="212040" cy="145800"/>
            </p14:xfrm>
          </p:contentPart>
        </mc:Choice>
        <mc:Fallback>
          <p:pic>
            <p:nvPicPr>
              <p:cNvPr id="81" name="Ink 80">
                <a:extLst>
                  <a:ext uri="{FF2B5EF4-FFF2-40B4-BE49-F238E27FC236}">
                    <a16:creationId xmlns:a16="http://schemas.microsoft.com/office/drawing/2014/main" id="{0CEFA932-8767-4A19-8FA7-BFECB682A1F0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4053434" y="1754848"/>
                <a:ext cx="229680" cy="163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9">
            <p14:nvContentPartPr>
              <p14:cNvPr id="87" name="Ink 86">
                <a:extLst>
                  <a:ext uri="{FF2B5EF4-FFF2-40B4-BE49-F238E27FC236}">
                    <a16:creationId xmlns:a16="http://schemas.microsoft.com/office/drawing/2014/main" id="{7D0A0D0E-974F-42DC-B3A4-EAFD12BBB22D}"/>
                  </a:ext>
                </a:extLst>
              </p14:cNvPr>
              <p14:cNvContentPartPr/>
              <p14:nvPr/>
            </p14:nvContentPartPr>
            <p14:xfrm>
              <a:off x="4707554" y="1615168"/>
              <a:ext cx="1225080" cy="258120"/>
            </p14:xfrm>
          </p:contentPart>
        </mc:Choice>
        <mc:Fallback>
          <p:pic>
            <p:nvPicPr>
              <p:cNvPr id="87" name="Ink 86">
                <a:extLst>
                  <a:ext uri="{FF2B5EF4-FFF2-40B4-BE49-F238E27FC236}">
                    <a16:creationId xmlns:a16="http://schemas.microsoft.com/office/drawing/2014/main" id="{7D0A0D0E-974F-42DC-B3A4-EAFD12BBB22D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4698554" y="1606168"/>
                <a:ext cx="1242720" cy="275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1">
            <p14:nvContentPartPr>
              <p14:cNvPr id="88" name="Ink 87">
                <a:extLst>
                  <a:ext uri="{FF2B5EF4-FFF2-40B4-BE49-F238E27FC236}">
                    <a16:creationId xmlns:a16="http://schemas.microsoft.com/office/drawing/2014/main" id="{CC927FC5-0395-417E-A937-3F5B420A3B3A}"/>
                  </a:ext>
                </a:extLst>
              </p14:cNvPr>
              <p14:cNvContentPartPr/>
              <p14:nvPr/>
            </p14:nvContentPartPr>
            <p14:xfrm>
              <a:off x="485834" y="2562688"/>
              <a:ext cx="19440" cy="313200"/>
            </p14:xfrm>
          </p:contentPart>
        </mc:Choice>
        <mc:Fallback>
          <p:pic>
            <p:nvPicPr>
              <p:cNvPr id="88" name="Ink 87">
                <a:extLst>
                  <a:ext uri="{FF2B5EF4-FFF2-40B4-BE49-F238E27FC236}">
                    <a16:creationId xmlns:a16="http://schemas.microsoft.com/office/drawing/2014/main" id="{CC927FC5-0395-417E-A937-3F5B420A3B3A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476834" y="2553688"/>
                <a:ext cx="37080" cy="330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3">
            <p14:nvContentPartPr>
              <p14:cNvPr id="101" name="Ink 100">
                <a:extLst>
                  <a:ext uri="{FF2B5EF4-FFF2-40B4-BE49-F238E27FC236}">
                    <a16:creationId xmlns:a16="http://schemas.microsoft.com/office/drawing/2014/main" id="{4B317691-3EC2-4E3A-8863-024683C7803D}"/>
                  </a:ext>
                </a:extLst>
              </p14:cNvPr>
              <p14:cNvContentPartPr/>
              <p14:nvPr/>
            </p14:nvContentPartPr>
            <p14:xfrm>
              <a:off x="2771114" y="2752768"/>
              <a:ext cx="200160" cy="69840"/>
            </p14:xfrm>
          </p:contentPart>
        </mc:Choice>
        <mc:Fallback>
          <p:pic>
            <p:nvPicPr>
              <p:cNvPr id="101" name="Ink 100">
                <a:extLst>
                  <a:ext uri="{FF2B5EF4-FFF2-40B4-BE49-F238E27FC236}">
                    <a16:creationId xmlns:a16="http://schemas.microsoft.com/office/drawing/2014/main" id="{4B317691-3EC2-4E3A-8863-024683C7803D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2762114" y="2743768"/>
                <a:ext cx="217800" cy="87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5">
            <p14:nvContentPartPr>
              <p14:cNvPr id="102" name="Ink 101">
                <a:extLst>
                  <a:ext uri="{FF2B5EF4-FFF2-40B4-BE49-F238E27FC236}">
                    <a16:creationId xmlns:a16="http://schemas.microsoft.com/office/drawing/2014/main" id="{E64E0D09-CB7B-49EB-B53D-025CAEEF115F}"/>
                  </a:ext>
                </a:extLst>
              </p14:cNvPr>
              <p14:cNvContentPartPr/>
              <p14:nvPr/>
            </p14:nvContentPartPr>
            <p14:xfrm>
              <a:off x="880754" y="2582848"/>
              <a:ext cx="1639080" cy="510480"/>
            </p14:xfrm>
          </p:contentPart>
        </mc:Choice>
        <mc:Fallback>
          <p:pic>
            <p:nvPicPr>
              <p:cNvPr id="102" name="Ink 101">
                <a:extLst>
                  <a:ext uri="{FF2B5EF4-FFF2-40B4-BE49-F238E27FC236}">
                    <a16:creationId xmlns:a16="http://schemas.microsoft.com/office/drawing/2014/main" id="{E64E0D09-CB7B-49EB-B53D-025CAEEF115F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871754" y="2573848"/>
                <a:ext cx="1656720" cy="528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7">
            <p14:nvContentPartPr>
              <p14:cNvPr id="107" name="Ink 106">
                <a:extLst>
                  <a:ext uri="{FF2B5EF4-FFF2-40B4-BE49-F238E27FC236}">
                    <a16:creationId xmlns:a16="http://schemas.microsoft.com/office/drawing/2014/main" id="{C2E69C8B-10EE-45DA-A82C-610E373DC729}"/>
                  </a:ext>
                </a:extLst>
              </p14:cNvPr>
              <p14:cNvContentPartPr/>
              <p14:nvPr/>
            </p14:nvContentPartPr>
            <p14:xfrm>
              <a:off x="3376994" y="2520568"/>
              <a:ext cx="640440" cy="321480"/>
            </p14:xfrm>
          </p:contentPart>
        </mc:Choice>
        <mc:Fallback>
          <p:pic>
            <p:nvPicPr>
              <p:cNvPr id="107" name="Ink 106">
                <a:extLst>
                  <a:ext uri="{FF2B5EF4-FFF2-40B4-BE49-F238E27FC236}">
                    <a16:creationId xmlns:a16="http://schemas.microsoft.com/office/drawing/2014/main" id="{C2E69C8B-10EE-45DA-A82C-610E373DC729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3367994" y="2511568"/>
                <a:ext cx="658080" cy="339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9">
            <p14:nvContentPartPr>
              <p14:cNvPr id="108" name="Ink 107">
                <a:extLst>
                  <a:ext uri="{FF2B5EF4-FFF2-40B4-BE49-F238E27FC236}">
                    <a16:creationId xmlns:a16="http://schemas.microsoft.com/office/drawing/2014/main" id="{42D59AB1-C955-4F9D-ABCF-7EFE2B9A7377}"/>
                  </a:ext>
                </a:extLst>
              </p14:cNvPr>
              <p14:cNvContentPartPr/>
              <p14:nvPr/>
            </p14:nvContentPartPr>
            <p14:xfrm>
              <a:off x="432554" y="3340648"/>
              <a:ext cx="221040" cy="255960"/>
            </p14:xfrm>
          </p:contentPart>
        </mc:Choice>
        <mc:Fallback>
          <p:pic>
            <p:nvPicPr>
              <p:cNvPr id="108" name="Ink 107">
                <a:extLst>
                  <a:ext uri="{FF2B5EF4-FFF2-40B4-BE49-F238E27FC236}">
                    <a16:creationId xmlns:a16="http://schemas.microsoft.com/office/drawing/2014/main" id="{42D59AB1-C955-4F9D-ABCF-7EFE2B9A7377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423554" y="3331648"/>
                <a:ext cx="238680" cy="273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1">
            <p14:nvContentPartPr>
              <p14:cNvPr id="121" name="Ink 120">
                <a:extLst>
                  <a:ext uri="{FF2B5EF4-FFF2-40B4-BE49-F238E27FC236}">
                    <a16:creationId xmlns:a16="http://schemas.microsoft.com/office/drawing/2014/main" id="{0F8F21A3-E61C-4DCC-A74A-98A9EA1B9711}"/>
                  </a:ext>
                </a:extLst>
              </p14:cNvPr>
              <p14:cNvContentPartPr/>
              <p14:nvPr/>
            </p14:nvContentPartPr>
            <p14:xfrm>
              <a:off x="967154" y="3262888"/>
              <a:ext cx="2104560" cy="406440"/>
            </p14:xfrm>
          </p:contentPart>
        </mc:Choice>
        <mc:Fallback>
          <p:pic>
            <p:nvPicPr>
              <p:cNvPr id="121" name="Ink 120">
                <a:extLst>
                  <a:ext uri="{FF2B5EF4-FFF2-40B4-BE49-F238E27FC236}">
                    <a16:creationId xmlns:a16="http://schemas.microsoft.com/office/drawing/2014/main" id="{0F8F21A3-E61C-4DCC-A74A-98A9EA1B9711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958154" y="3253888"/>
                <a:ext cx="2122200" cy="424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3">
            <p14:nvContentPartPr>
              <p14:cNvPr id="128" name="Ink 127">
                <a:extLst>
                  <a:ext uri="{FF2B5EF4-FFF2-40B4-BE49-F238E27FC236}">
                    <a16:creationId xmlns:a16="http://schemas.microsoft.com/office/drawing/2014/main" id="{45B2969F-3078-46C5-ACB1-68EDDF842C4F}"/>
                  </a:ext>
                </a:extLst>
              </p14:cNvPr>
              <p14:cNvContentPartPr/>
              <p14:nvPr/>
            </p14:nvContentPartPr>
            <p14:xfrm>
              <a:off x="3465554" y="3213928"/>
              <a:ext cx="870120" cy="395280"/>
            </p14:xfrm>
          </p:contentPart>
        </mc:Choice>
        <mc:Fallback>
          <p:pic>
            <p:nvPicPr>
              <p:cNvPr id="128" name="Ink 127">
                <a:extLst>
                  <a:ext uri="{FF2B5EF4-FFF2-40B4-BE49-F238E27FC236}">
                    <a16:creationId xmlns:a16="http://schemas.microsoft.com/office/drawing/2014/main" id="{45B2969F-3078-46C5-ACB1-68EDDF842C4F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3456554" y="3204928"/>
                <a:ext cx="887760" cy="4129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4351581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1634A67C-A543-4E09-8387-01C8894A7AA8}"/>
                  </a:ext>
                </a:extLst>
              </p14:cNvPr>
              <p14:cNvContentPartPr/>
              <p14:nvPr/>
            </p14:nvContentPartPr>
            <p14:xfrm>
              <a:off x="681314" y="352648"/>
              <a:ext cx="822240" cy="165960"/>
            </p14:xfrm>
          </p:contentPart>
        </mc:Choice>
        <mc:Fallback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1634A67C-A543-4E09-8387-01C8894A7AA8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72314" y="343648"/>
                <a:ext cx="839880" cy="183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ADE1A5C9-200D-41D0-A12C-1A26DDB8C5CC}"/>
                  </a:ext>
                </a:extLst>
              </p14:cNvPr>
              <p14:cNvContentPartPr/>
              <p14:nvPr/>
            </p14:nvContentPartPr>
            <p14:xfrm>
              <a:off x="2877674" y="263008"/>
              <a:ext cx="1178280" cy="210960"/>
            </p14:xfrm>
          </p:contentPart>
        </mc:Choice>
        <mc:Fallback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ADE1A5C9-200D-41D0-A12C-1A26DDB8C5CC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868674" y="254008"/>
                <a:ext cx="1195920" cy="228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C5C89FCF-012A-4D89-9A72-5B23070AA57D}"/>
                  </a:ext>
                </a:extLst>
              </p14:cNvPr>
              <p14:cNvContentPartPr/>
              <p14:nvPr/>
            </p14:nvContentPartPr>
            <p14:xfrm>
              <a:off x="1790114" y="421048"/>
              <a:ext cx="584280" cy="74160"/>
            </p14:xfrm>
          </p:contentPart>
        </mc:Choice>
        <mc:Fallback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C5C89FCF-012A-4D89-9A72-5B23070AA57D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781114" y="412048"/>
                <a:ext cx="601920" cy="91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4B2DB268-C30B-44FD-ADFC-8BFADF077607}"/>
                  </a:ext>
                </a:extLst>
              </p14:cNvPr>
              <p14:cNvContentPartPr/>
              <p14:nvPr/>
            </p14:nvContentPartPr>
            <p14:xfrm>
              <a:off x="622994" y="1001008"/>
              <a:ext cx="853920" cy="383760"/>
            </p14:xfrm>
          </p:contentPart>
        </mc:Choice>
        <mc:Fallback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4B2DB268-C30B-44FD-ADFC-8BFADF077607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613994" y="992008"/>
                <a:ext cx="871560" cy="401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35" name="Ink 34">
                <a:extLst>
                  <a:ext uri="{FF2B5EF4-FFF2-40B4-BE49-F238E27FC236}">
                    <a16:creationId xmlns:a16="http://schemas.microsoft.com/office/drawing/2014/main" id="{C0FD552C-D2BA-4815-B0BD-BF7F194F1493}"/>
                  </a:ext>
                </a:extLst>
              </p14:cNvPr>
              <p14:cNvContentPartPr/>
              <p14:nvPr/>
            </p14:nvContentPartPr>
            <p14:xfrm>
              <a:off x="2233994" y="1058968"/>
              <a:ext cx="168480" cy="95040"/>
            </p14:xfrm>
          </p:contentPart>
        </mc:Choice>
        <mc:Fallback>
          <p:pic>
            <p:nvPicPr>
              <p:cNvPr id="35" name="Ink 34">
                <a:extLst>
                  <a:ext uri="{FF2B5EF4-FFF2-40B4-BE49-F238E27FC236}">
                    <a16:creationId xmlns:a16="http://schemas.microsoft.com/office/drawing/2014/main" id="{C0FD552C-D2BA-4815-B0BD-BF7F194F1493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2224994" y="1049968"/>
                <a:ext cx="186120" cy="112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37" name="Ink 36">
                <a:extLst>
                  <a:ext uri="{FF2B5EF4-FFF2-40B4-BE49-F238E27FC236}">
                    <a16:creationId xmlns:a16="http://schemas.microsoft.com/office/drawing/2014/main" id="{CF76ACF7-B3FF-48FB-AB4C-DA10B1F72290}"/>
                  </a:ext>
                </a:extLst>
              </p14:cNvPr>
              <p14:cNvContentPartPr/>
              <p14:nvPr/>
            </p14:nvContentPartPr>
            <p14:xfrm>
              <a:off x="2925554" y="906688"/>
              <a:ext cx="617400" cy="379800"/>
            </p14:xfrm>
          </p:contentPart>
        </mc:Choice>
        <mc:Fallback>
          <p:pic>
            <p:nvPicPr>
              <p:cNvPr id="37" name="Ink 36">
                <a:extLst>
                  <a:ext uri="{FF2B5EF4-FFF2-40B4-BE49-F238E27FC236}">
                    <a16:creationId xmlns:a16="http://schemas.microsoft.com/office/drawing/2014/main" id="{CF76ACF7-B3FF-48FB-AB4C-DA10B1F72290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2916554" y="897688"/>
                <a:ext cx="635040" cy="397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1727648D-CACF-4E44-8518-8897A7E65A13}"/>
                  </a:ext>
                </a:extLst>
              </p14:cNvPr>
              <p14:cNvContentPartPr/>
              <p14:nvPr/>
            </p14:nvContentPartPr>
            <p14:xfrm>
              <a:off x="6579914" y="342928"/>
              <a:ext cx="145440" cy="87840"/>
            </p14:xfrm>
          </p:contentPart>
        </mc:Choice>
        <mc:Fallback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1727648D-CACF-4E44-8518-8897A7E65A13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6570914" y="333928"/>
                <a:ext cx="163080" cy="105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7">
            <p14:nvContentPartPr>
              <p14:cNvPr id="45" name="Ink 44">
                <a:extLst>
                  <a:ext uri="{FF2B5EF4-FFF2-40B4-BE49-F238E27FC236}">
                    <a16:creationId xmlns:a16="http://schemas.microsoft.com/office/drawing/2014/main" id="{3E8857A5-1CB6-4F02-8083-E20D662314CB}"/>
                  </a:ext>
                </a:extLst>
              </p14:cNvPr>
              <p14:cNvContentPartPr/>
              <p14:nvPr/>
            </p14:nvContentPartPr>
            <p14:xfrm>
              <a:off x="5655434" y="285328"/>
              <a:ext cx="749880" cy="160200"/>
            </p14:xfrm>
          </p:contentPart>
        </mc:Choice>
        <mc:Fallback>
          <p:pic>
            <p:nvPicPr>
              <p:cNvPr id="45" name="Ink 44">
                <a:extLst>
                  <a:ext uri="{FF2B5EF4-FFF2-40B4-BE49-F238E27FC236}">
                    <a16:creationId xmlns:a16="http://schemas.microsoft.com/office/drawing/2014/main" id="{3E8857A5-1CB6-4F02-8083-E20D662314CB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5646434" y="276328"/>
                <a:ext cx="767520" cy="177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9">
            <p14:nvContentPartPr>
              <p14:cNvPr id="48" name="Ink 47">
                <a:extLst>
                  <a:ext uri="{FF2B5EF4-FFF2-40B4-BE49-F238E27FC236}">
                    <a16:creationId xmlns:a16="http://schemas.microsoft.com/office/drawing/2014/main" id="{D2CBD5C9-1AED-447B-9613-12CBC29D75FB}"/>
                  </a:ext>
                </a:extLst>
              </p14:cNvPr>
              <p14:cNvContentPartPr/>
              <p14:nvPr/>
            </p14:nvContentPartPr>
            <p14:xfrm>
              <a:off x="7011914" y="204688"/>
              <a:ext cx="225000" cy="201600"/>
            </p14:xfrm>
          </p:contentPart>
        </mc:Choice>
        <mc:Fallback>
          <p:pic>
            <p:nvPicPr>
              <p:cNvPr id="48" name="Ink 47">
                <a:extLst>
                  <a:ext uri="{FF2B5EF4-FFF2-40B4-BE49-F238E27FC236}">
                    <a16:creationId xmlns:a16="http://schemas.microsoft.com/office/drawing/2014/main" id="{D2CBD5C9-1AED-447B-9613-12CBC29D75FB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7002914" y="195688"/>
                <a:ext cx="242640" cy="219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">
            <p14:nvContentPartPr>
              <p14:cNvPr id="60" name="Ink 59">
                <a:extLst>
                  <a:ext uri="{FF2B5EF4-FFF2-40B4-BE49-F238E27FC236}">
                    <a16:creationId xmlns:a16="http://schemas.microsoft.com/office/drawing/2014/main" id="{0E9AEE46-48AA-4FD3-8A75-9909AFEBCB07}"/>
                  </a:ext>
                </a:extLst>
              </p14:cNvPr>
              <p14:cNvContentPartPr/>
              <p14:nvPr/>
            </p14:nvContentPartPr>
            <p14:xfrm>
              <a:off x="2070914" y="1650088"/>
              <a:ext cx="4276440" cy="60480"/>
            </p14:xfrm>
          </p:contentPart>
        </mc:Choice>
        <mc:Fallback>
          <p:pic>
            <p:nvPicPr>
              <p:cNvPr id="60" name="Ink 59">
                <a:extLst>
                  <a:ext uri="{FF2B5EF4-FFF2-40B4-BE49-F238E27FC236}">
                    <a16:creationId xmlns:a16="http://schemas.microsoft.com/office/drawing/2014/main" id="{0E9AEE46-48AA-4FD3-8A75-9909AFEBCB07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2061914" y="1641088"/>
                <a:ext cx="4294080" cy="78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3">
            <p14:nvContentPartPr>
              <p14:cNvPr id="65" name="Ink 64">
                <a:extLst>
                  <a:ext uri="{FF2B5EF4-FFF2-40B4-BE49-F238E27FC236}">
                    <a16:creationId xmlns:a16="http://schemas.microsoft.com/office/drawing/2014/main" id="{65A3FBB0-7ECA-4F13-94B9-E8C37D3D3F77}"/>
                  </a:ext>
                </a:extLst>
              </p14:cNvPr>
              <p14:cNvContentPartPr/>
              <p14:nvPr/>
            </p14:nvContentPartPr>
            <p14:xfrm>
              <a:off x="557114" y="2271448"/>
              <a:ext cx="836640" cy="208800"/>
            </p14:xfrm>
          </p:contentPart>
        </mc:Choice>
        <mc:Fallback>
          <p:pic>
            <p:nvPicPr>
              <p:cNvPr id="65" name="Ink 64">
                <a:extLst>
                  <a:ext uri="{FF2B5EF4-FFF2-40B4-BE49-F238E27FC236}">
                    <a16:creationId xmlns:a16="http://schemas.microsoft.com/office/drawing/2014/main" id="{65A3FBB0-7ECA-4F13-94B9-E8C37D3D3F77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548114" y="2262448"/>
                <a:ext cx="854280" cy="226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5">
            <p14:nvContentPartPr>
              <p14:cNvPr id="70" name="Ink 69">
                <a:extLst>
                  <a:ext uri="{FF2B5EF4-FFF2-40B4-BE49-F238E27FC236}">
                    <a16:creationId xmlns:a16="http://schemas.microsoft.com/office/drawing/2014/main" id="{E58EF9E1-D4FE-4435-BF90-FE0F41220ED2}"/>
                  </a:ext>
                </a:extLst>
              </p14:cNvPr>
              <p14:cNvContentPartPr/>
              <p14:nvPr/>
            </p14:nvContentPartPr>
            <p14:xfrm>
              <a:off x="1666994" y="2149768"/>
              <a:ext cx="684720" cy="267480"/>
            </p14:xfrm>
          </p:contentPart>
        </mc:Choice>
        <mc:Fallback>
          <p:pic>
            <p:nvPicPr>
              <p:cNvPr id="70" name="Ink 69">
                <a:extLst>
                  <a:ext uri="{FF2B5EF4-FFF2-40B4-BE49-F238E27FC236}">
                    <a16:creationId xmlns:a16="http://schemas.microsoft.com/office/drawing/2014/main" id="{E58EF9E1-D4FE-4435-BF90-FE0F41220ED2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1657994" y="2140768"/>
                <a:ext cx="702360" cy="285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7">
            <p14:nvContentPartPr>
              <p14:cNvPr id="78" name="Ink 77">
                <a:extLst>
                  <a:ext uri="{FF2B5EF4-FFF2-40B4-BE49-F238E27FC236}">
                    <a16:creationId xmlns:a16="http://schemas.microsoft.com/office/drawing/2014/main" id="{4C2A72FF-1801-4872-862F-DB02E33FA3B3}"/>
                  </a:ext>
                </a:extLst>
              </p14:cNvPr>
              <p14:cNvContentPartPr/>
              <p14:nvPr/>
            </p14:nvContentPartPr>
            <p14:xfrm>
              <a:off x="2848154" y="2265328"/>
              <a:ext cx="232200" cy="82440"/>
            </p14:xfrm>
          </p:contentPart>
        </mc:Choice>
        <mc:Fallback>
          <p:pic>
            <p:nvPicPr>
              <p:cNvPr id="78" name="Ink 77">
                <a:extLst>
                  <a:ext uri="{FF2B5EF4-FFF2-40B4-BE49-F238E27FC236}">
                    <a16:creationId xmlns:a16="http://schemas.microsoft.com/office/drawing/2014/main" id="{4C2A72FF-1801-4872-862F-DB02E33FA3B3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2839154" y="2256328"/>
                <a:ext cx="249840" cy="100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9">
            <p14:nvContentPartPr>
              <p14:cNvPr id="85" name="Ink 84">
                <a:extLst>
                  <a:ext uri="{FF2B5EF4-FFF2-40B4-BE49-F238E27FC236}">
                    <a16:creationId xmlns:a16="http://schemas.microsoft.com/office/drawing/2014/main" id="{AFC9F517-487B-4DB6-A725-273285B0F89E}"/>
                  </a:ext>
                </a:extLst>
              </p14:cNvPr>
              <p14:cNvContentPartPr/>
              <p14:nvPr/>
            </p14:nvContentPartPr>
            <p14:xfrm>
              <a:off x="3355034" y="2105488"/>
              <a:ext cx="1265400" cy="264960"/>
            </p14:xfrm>
          </p:contentPart>
        </mc:Choice>
        <mc:Fallback>
          <p:pic>
            <p:nvPicPr>
              <p:cNvPr id="85" name="Ink 84">
                <a:extLst>
                  <a:ext uri="{FF2B5EF4-FFF2-40B4-BE49-F238E27FC236}">
                    <a16:creationId xmlns:a16="http://schemas.microsoft.com/office/drawing/2014/main" id="{AFC9F517-487B-4DB6-A725-273285B0F89E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3346034" y="2096488"/>
                <a:ext cx="1283040" cy="28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1">
            <p14:nvContentPartPr>
              <p14:cNvPr id="92" name="Ink 91">
                <a:extLst>
                  <a:ext uri="{FF2B5EF4-FFF2-40B4-BE49-F238E27FC236}">
                    <a16:creationId xmlns:a16="http://schemas.microsoft.com/office/drawing/2014/main" id="{2C061E1D-15A2-4107-A086-E5CFCED0336E}"/>
                  </a:ext>
                </a:extLst>
              </p14:cNvPr>
              <p14:cNvContentPartPr/>
              <p14:nvPr/>
            </p14:nvContentPartPr>
            <p14:xfrm>
              <a:off x="595634" y="3162088"/>
              <a:ext cx="852480" cy="216360"/>
            </p14:xfrm>
          </p:contentPart>
        </mc:Choice>
        <mc:Fallback>
          <p:pic>
            <p:nvPicPr>
              <p:cNvPr id="92" name="Ink 91">
                <a:extLst>
                  <a:ext uri="{FF2B5EF4-FFF2-40B4-BE49-F238E27FC236}">
                    <a16:creationId xmlns:a16="http://schemas.microsoft.com/office/drawing/2014/main" id="{2C061E1D-15A2-4107-A086-E5CFCED0336E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586634" y="3153088"/>
                <a:ext cx="870120" cy="234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3">
            <p14:nvContentPartPr>
              <p14:cNvPr id="99" name="Ink 98">
                <a:extLst>
                  <a:ext uri="{FF2B5EF4-FFF2-40B4-BE49-F238E27FC236}">
                    <a16:creationId xmlns:a16="http://schemas.microsoft.com/office/drawing/2014/main" id="{041B2EB8-B67E-47CB-A754-44EDAF678286}"/>
                  </a:ext>
                </a:extLst>
              </p14:cNvPr>
              <p14:cNvContentPartPr/>
              <p14:nvPr/>
            </p14:nvContentPartPr>
            <p14:xfrm>
              <a:off x="2505074" y="3226888"/>
              <a:ext cx="181800" cy="95400"/>
            </p14:xfrm>
          </p:contentPart>
        </mc:Choice>
        <mc:Fallback>
          <p:pic>
            <p:nvPicPr>
              <p:cNvPr id="99" name="Ink 98">
                <a:extLst>
                  <a:ext uri="{FF2B5EF4-FFF2-40B4-BE49-F238E27FC236}">
                    <a16:creationId xmlns:a16="http://schemas.microsoft.com/office/drawing/2014/main" id="{041B2EB8-B67E-47CB-A754-44EDAF678286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2496074" y="3217888"/>
                <a:ext cx="199440" cy="113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5">
            <p14:nvContentPartPr>
              <p14:cNvPr id="100" name="Ink 99">
                <a:extLst>
                  <a:ext uri="{FF2B5EF4-FFF2-40B4-BE49-F238E27FC236}">
                    <a16:creationId xmlns:a16="http://schemas.microsoft.com/office/drawing/2014/main" id="{8638E9FF-6DE2-4212-A9B9-18E4EC5306E7}"/>
                  </a:ext>
                </a:extLst>
              </p14:cNvPr>
              <p14:cNvContentPartPr/>
              <p14:nvPr/>
            </p14:nvContentPartPr>
            <p14:xfrm>
              <a:off x="1642154" y="3112408"/>
              <a:ext cx="681480" cy="373680"/>
            </p14:xfrm>
          </p:contentPart>
        </mc:Choice>
        <mc:Fallback>
          <p:pic>
            <p:nvPicPr>
              <p:cNvPr id="100" name="Ink 99">
                <a:extLst>
                  <a:ext uri="{FF2B5EF4-FFF2-40B4-BE49-F238E27FC236}">
                    <a16:creationId xmlns:a16="http://schemas.microsoft.com/office/drawing/2014/main" id="{8638E9FF-6DE2-4212-A9B9-18E4EC5306E7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1633154" y="3103408"/>
                <a:ext cx="699120" cy="391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7">
            <p14:nvContentPartPr>
              <p14:cNvPr id="105" name="Ink 104">
                <a:extLst>
                  <a:ext uri="{FF2B5EF4-FFF2-40B4-BE49-F238E27FC236}">
                    <a16:creationId xmlns:a16="http://schemas.microsoft.com/office/drawing/2014/main" id="{A8299A71-DA4C-4D3A-8CFA-A034E8936164}"/>
                  </a:ext>
                </a:extLst>
              </p14:cNvPr>
              <p14:cNvContentPartPr/>
              <p14:nvPr/>
            </p14:nvContentPartPr>
            <p14:xfrm>
              <a:off x="3102314" y="3042928"/>
              <a:ext cx="717480" cy="239400"/>
            </p14:xfrm>
          </p:contentPart>
        </mc:Choice>
        <mc:Fallback>
          <p:pic>
            <p:nvPicPr>
              <p:cNvPr id="105" name="Ink 104">
                <a:extLst>
                  <a:ext uri="{FF2B5EF4-FFF2-40B4-BE49-F238E27FC236}">
                    <a16:creationId xmlns:a16="http://schemas.microsoft.com/office/drawing/2014/main" id="{A8299A71-DA4C-4D3A-8CFA-A034E8936164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3093314" y="3033928"/>
                <a:ext cx="735120" cy="257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9">
            <p14:nvContentPartPr>
              <p14:cNvPr id="111" name="Ink 110">
                <a:extLst>
                  <a:ext uri="{FF2B5EF4-FFF2-40B4-BE49-F238E27FC236}">
                    <a16:creationId xmlns:a16="http://schemas.microsoft.com/office/drawing/2014/main" id="{3A414BEF-53FB-4AE2-94B3-D48A03C8EC64}"/>
                  </a:ext>
                </a:extLst>
              </p14:cNvPr>
              <p14:cNvContentPartPr/>
              <p14:nvPr/>
            </p14:nvContentPartPr>
            <p14:xfrm>
              <a:off x="638114" y="3651328"/>
              <a:ext cx="704520" cy="174240"/>
            </p14:xfrm>
          </p:contentPart>
        </mc:Choice>
        <mc:Fallback>
          <p:pic>
            <p:nvPicPr>
              <p:cNvPr id="111" name="Ink 110">
                <a:extLst>
                  <a:ext uri="{FF2B5EF4-FFF2-40B4-BE49-F238E27FC236}">
                    <a16:creationId xmlns:a16="http://schemas.microsoft.com/office/drawing/2014/main" id="{3A414BEF-53FB-4AE2-94B3-D48A03C8EC64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629114" y="3642328"/>
                <a:ext cx="722160" cy="191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1">
            <p14:nvContentPartPr>
              <p14:cNvPr id="116" name="Ink 115">
                <a:extLst>
                  <a:ext uri="{FF2B5EF4-FFF2-40B4-BE49-F238E27FC236}">
                    <a16:creationId xmlns:a16="http://schemas.microsoft.com/office/drawing/2014/main" id="{85B226CE-8B9B-4A35-B5B5-DC7E9C0B3881}"/>
                  </a:ext>
                </a:extLst>
              </p14:cNvPr>
              <p14:cNvContentPartPr/>
              <p14:nvPr/>
            </p14:nvContentPartPr>
            <p14:xfrm>
              <a:off x="1638914" y="3585448"/>
              <a:ext cx="402120" cy="203760"/>
            </p14:xfrm>
          </p:contentPart>
        </mc:Choice>
        <mc:Fallback>
          <p:pic>
            <p:nvPicPr>
              <p:cNvPr id="116" name="Ink 115">
                <a:extLst>
                  <a:ext uri="{FF2B5EF4-FFF2-40B4-BE49-F238E27FC236}">
                    <a16:creationId xmlns:a16="http://schemas.microsoft.com/office/drawing/2014/main" id="{85B226CE-8B9B-4A35-B5B5-DC7E9C0B3881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1629914" y="3576448"/>
                <a:ext cx="419760" cy="221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3">
            <p14:nvContentPartPr>
              <p14:cNvPr id="117" name="Ink 116">
                <a:extLst>
                  <a:ext uri="{FF2B5EF4-FFF2-40B4-BE49-F238E27FC236}">
                    <a16:creationId xmlns:a16="http://schemas.microsoft.com/office/drawing/2014/main" id="{046C503F-E8CE-4111-BE65-17C987BF346A}"/>
                  </a:ext>
                </a:extLst>
              </p14:cNvPr>
              <p14:cNvContentPartPr/>
              <p14:nvPr/>
            </p14:nvContentPartPr>
            <p14:xfrm>
              <a:off x="2573114" y="3634048"/>
              <a:ext cx="112320" cy="21960"/>
            </p14:xfrm>
          </p:contentPart>
        </mc:Choice>
        <mc:Fallback>
          <p:pic>
            <p:nvPicPr>
              <p:cNvPr id="117" name="Ink 116">
                <a:extLst>
                  <a:ext uri="{FF2B5EF4-FFF2-40B4-BE49-F238E27FC236}">
                    <a16:creationId xmlns:a16="http://schemas.microsoft.com/office/drawing/2014/main" id="{046C503F-E8CE-4111-BE65-17C987BF346A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2564114" y="3625048"/>
                <a:ext cx="129960" cy="39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5">
            <p14:nvContentPartPr>
              <p14:cNvPr id="118" name="Ink 117">
                <a:extLst>
                  <a:ext uri="{FF2B5EF4-FFF2-40B4-BE49-F238E27FC236}">
                    <a16:creationId xmlns:a16="http://schemas.microsoft.com/office/drawing/2014/main" id="{6D71E0CD-C075-4242-B903-BD810C8224E8}"/>
                  </a:ext>
                </a:extLst>
              </p14:cNvPr>
              <p14:cNvContentPartPr/>
              <p14:nvPr/>
            </p14:nvContentPartPr>
            <p14:xfrm>
              <a:off x="2571314" y="3736288"/>
              <a:ext cx="210240" cy="9000"/>
            </p14:xfrm>
          </p:contentPart>
        </mc:Choice>
        <mc:Fallback>
          <p:pic>
            <p:nvPicPr>
              <p:cNvPr id="118" name="Ink 117">
                <a:extLst>
                  <a:ext uri="{FF2B5EF4-FFF2-40B4-BE49-F238E27FC236}">
                    <a16:creationId xmlns:a16="http://schemas.microsoft.com/office/drawing/2014/main" id="{6D71E0CD-C075-4242-B903-BD810C8224E8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2562314" y="3727288"/>
                <a:ext cx="227880" cy="26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7">
            <p14:nvContentPartPr>
              <p14:cNvPr id="123" name="Ink 122">
                <a:extLst>
                  <a:ext uri="{FF2B5EF4-FFF2-40B4-BE49-F238E27FC236}">
                    <a16:creationId xmlns:a16="http://schemas.microsoft.com/office/drawing/2014/main" id="{DC69E718-701E-4C06-B89D-5EA1D08AC1A9}"/>
                  </a:ext>
                </a:extLst>
              </p14:cNvPr>
              <p14:cNvContentPartPr/>
              <p14:nvPr/>
            </p14:nvContentPartPr>
            <p14:xfrm>
              <a:off x="3119234" y="3469168"/>
              <a:ext cx="811080" cy="221760"/>
            </p14:xfrm>
          </p:contentPart>
        </mc:Choice>
        <mc:Fallback>
          <p:pic>
            <p:nvPicPr>
              <p:cNvPr id="123" name="Ink 122">
                <a:extLst>
                  <a:ext uri="{FF2B5EF4-FFF2-40B4-BE49-F238E27FC236}">
                    <a16:creationId xmlns:a16="http://schemas.microsoft.com/office/drawing/2014/main" id="{DC69E718-701E-4C06-B89D-5EA1D08AC1A9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3110234" y="3460168"/>
                <a:ext cx="828720" cy="239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9">
            <p14:nvContentPartPr>
              <p14:cNvPr id="130" name="Ink 129">
                <a:extLst>
                  <a:ext uri="{FF2B5EF4-FFF2-40B4-BE49-F238E27FC236}">
                    <a16:creationId xmlns:a16="http://schemas.microsoft.com/office/drawing/2014/main" id="{F951F7F9-542E-49B2-8E88-2899D1E38A90}"/>
                  </a:ext>
                </a:extLst>
              </p14:cNvPr>
              <p14:cNvContentPartPr/>
              <p14:nvPr/>
            </p14:nvContentPartPr>
            <p14:xfrm>
              <a:off x="630554" y="4067848"/>
              <a:ext cx="771120" cy="168120"/>
            </p14:xfrm>
          </p:contentPart>
        </mc:Choice>
        <mc:Fallback>
          <p:pic>
            <p:nvPicPr>
              <p:cNvPr id="130" name="Ink 129">
                <a:extLst>
                  <a:ext uri="{FF2B5EF4-FFF2-40B4-BE49-F238E27FC236}">
                    <a16:creationId xmlns:a16="http://schemas.microsoft.com/office/drawing/2014/main" id="{F951F7F9-542E-49B2-8E88-2899D1E38A90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621554" y="4058848"/>
                <a:ext cx="788760" cy="185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1">
            <p14:nvContentPartPr>
              <p14:cNvPr id="135" name="Ink 134">
                <a:extLst>
                  <a:ext uri="{FF2B5EF4-FFF2-40B4-BE49-F238E27FC236}">
                    <a16:creationId xmlns:a16="http://schemas.microsoft.com/office/drawing/2014/main" id="{2312A432-C753-4A71-8B3B-18DB7893F800}"/>
                  </a:ext>
                </a:extLst>
              </p14:cNvPr>
              <p14:cNvContentPartPr/>
              <p14:nvPr/>
            </p14:nvContentPartPr>
            <p14:xfrm>
              <a:off x="2590394" y="3991168"/>
              <a:ext cx="216000" cy="98640"/>
            </p14:xfrm>
          </p:contentPart>
        </mc:Choice>
        <mc:Fallback>
          <p:pic>
            <p:nvPicPr>
              <p:cNvPr id="135" name="Ink 134">
                <a:extLst>
                  <a:ext uri="{FF2B5EF4-FFF2-40B4-BE49-F238E27FC236}">
                    <a16:creationId xmlns:a16="http://schemas.microsoft.com/office/drawing/2014/main" id="{2312A432-C753-4A71-8B3B-18DB7893F800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2581394" y="3982168"/>
                <a:ext cx="233640" cy="116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3">
            <p14:nvContentPartPr>
              <p14:cNvPr id="136" name="Ink 135">
                <a:extLst>
                  <a:ext uri="{FF2B5EF4-FFF2-40B4-BE49-F238E27FC236}">
                    <a16:creationId xmlns:a16="http://schemas.microsoft.com/office/drawing/2014/main" id="{B3E5373E-D0EB-4A7E-B4FF-A500E87D153B}"/>
                  </a:ext>
                </a:extLst>
              </p14:cNvPr>
              <p14:cNvContentPartPr/>
              <p14:nvPr/>
            </p14:nvContentPartPr>
            <p14:xfrm>
              <a:off x="1645034" y="4003048"/>
              <a:ext cx="457920" cy="197280"/>
            </p14:xfrm>
          </p:contentPart>
        </mc:Choice>
        <mc:Fallback>
          <p:pic>
            <p:nvPicPr>
              <p:cNvPr id="136" name="Ink 135">
                <a:extLst>
                  <a:ext uri="{FF2B5EF4-FFF2-40B4-BE49-F238E27FC236}">
                    <a16:creationId xmlns:a16="http://schemas.microsoft.com/office/drawing/2014/main" id="{B3E5373E-D0EB-4A7E-B4FF-A500E87D153B}"/>
                  </a:ext>
                </a:extLst>
              </p:cNvPr>
              <p:cNvPicPr/>
              <p:nvPr/>
            </p:nvPicPr>
            <p:blipFill>
              <a:blip r:embed="rId54"/>
              <a:stretch>
                <a:fillRect/>
              </a:stretch>
            </p:blipFill>
            <p:spPr>
              <a:xfrm>
                <a:off x="1636034" y="3994048"/>
                <a:ext cx="475560" cy="214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5">
            <p14:nvContentPartPr>
              <p14:cNvPr id="137" name="Ink 136">
                <a:extLst>
                  <a:ext uri="{FF2B5EF4-FFF2-40B4-BE49-F238E27FC236}">
                    <a16:creationId xmlns:a16="http://schemas.microsoft.com/office/drawing/2014/main" id="{D6B4CF47-75F0-411E-A5BC-0E83C3B0E535}"/>
                  </a:ext>
                </a:extLst>
              </p14:cNvPr>
              <p14:cNvContentPartPr/>
              <p14:nvPr/>
            </p14:nvContentPartPr>
            <p14:xfrm>
              <a:off x="3128234" y="3924928"/>
              <a:ext cx="27720" cy="176400"/>
            </p14:xfrm>
          </p:contentPart>
        </mc:Choice>
        <mc:Fallback>
          <p:pic>
            <p:nvPicPr>
              <p:cNvPr id="137" name="Ink 136">
                <a:extLst>
                  <a:ext uri="{FF2B5EF4-FFF2-40B4-BE49-F238E27FC236}">
                    <a16:creationId xmlns:a16="http://schemas.microsoft.com/office/drawing/2014/main" id="{D6B4CF47-75F0-411E-A5BC-0E83C3B0E535}"/>
                  </a:ext>
                </a:extLst>
              </p:cNvPr>
              <p:cNvPicPr/>
              <p:nvPr/>
            </p:nvPicPr>
            <p:blipFill>
              <a:blip r:embed="rId56"/>
              <a:stretch>
                <a:fillRect/>
              </a:stretch>
            </p:blipFill>
            <p:spPr>
              <a:xfrm>
                <a:off x="3119234" y="3915928"/>
                <a:ext cx="45360" cy="194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7">
            <p14:nvContentPartPr>
              <p14:cNvPr id="140" name="Ink 139">
                <a:extLst>
                  <a:ext uri="{FF2B5EF4-FFF2-40B4-BE49-F238E27FC236}">
                    <a16:creationId xmlns:a16="http://schemas.microsoft.com/office/drawing/2014/main" id="{8EEC74B6-C1C4-4D45-AF82-17FA8A972D7D}"/>
                  </a:ext>
                </a:extLst>
              </p14:cNvPr>
              <p14:cNvContentPartPr/>
              <p14:nvPr/>
            </p14:nvContentPartPr>
            <p14:xfrm>
              <a:off x="3400394" y="3891448"/>
              <a:ext cx="469440" cy="212040"/>
            </p14:xfrm>
          </p:contentPart>
        </mc:Choice>
        <mc:Fallback>
          <p:pic>
            <p:nvPicPr>
              <p:cNvPr id="140" name="Ink 139">
                <a:extLst>
                  <a:ext uri="{FF2B5EF4-FFF2-40B4-BE49-F238E27FC236}">
                    <a16:creationId xmlns:a16="http://schemas.microsoft.com/office/drawing/2014/main" id="{8EEC74B6-C1C4-4D45-AF82-17FA8A972D7D}"/>
                  </a:ext>
                </a:extLst>
              </p:cNvPr>
              <p:cNvPicPr/>
              <p:nvPr/>
            </p:nvPicPr>
            <p:blipFill>
              <a:blip r:embed="rId58"/>
              <a:stretch>
                <a:fillRect/>
              </a:stretch>
            </p:blipFill>
            <p:spPr>
              <a:xfrm>
                <a:off x="3391394" y="3882448"/>
                <a:ext cx="487080" cy="229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9">
            <p14:nvContentPartPr>
              <p14:cNvPr id="145" name="Ink 144">
                <a:extLst>
                  <a:ext uri="{FF2B5EF4-FFF2-40B4-BE49-F238E27FC236}">
                    <a16:creationId xmlns:a16="http://schemas.microsoft.com/office/drawing/2014/main" id="{21832F5A-4492-4801-A988-D714BF6DA67C}"/>
                  </a:ext>
                </a:extLst>
              </p14:cNvPr>
              <p14:cNvContentPartPr/>
              <p14:nvPr/>
            </p14:nvContentPartPr>
            <p14:xfrm>
              <a:off x="4800074" y="2879128"/>
              <a:ext cx="10080" cy="1080"/>
            </p14:xfrm>
          </p:contentPart>
        </mc:Choice>
        <mc:Fallback>
          <p:pic>
            <p:nvPicPr>
              <p:cNvPr id="145" name="Ink 144">
                <a:extLst>
                  <a:ext uri="{FF2B5EF4-FFF2-40B4-BE49-F238E27FC236}">
                    <a16:creationId xmlns:a16="http://schemas.microsoft.com/office/drawing/2014/main" id="{21832F5A-4492-4801-A988-D714BF6DA67C}"/>
                  </a:ext>
                </a:extLst>
              </p:cNvPr>
              <p:cNvPicPr/>
              <p:nvPr/>
            </p:nvPicPr>
            <p:blipFill>
              <a:blip r:embed="rId60"/>
              <a:stretch>
                <a:fillRect/>
              </a:stretch>
            </p:blipFill>
            <p:spPr>
              <a:xfrm>
                <a:off x="4791074" y="2870128"/>
                <a:ext cx="27720" cy="18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1">
            <p14:nvContentPartPr>
              <p14:cNvPr id="146" name="Ink 145">
                <a:extLst>
                  <a:ext uri="{FF2B5EF4-FFF2-40B4-BE49-F238E27FC236}">
                    <a16:creationId xmlns:a16="http://schemas.microsoft.com/office/drawing/2014/main" id="{06777110-2BAF-444A-B15E-F05368D1A7EB}"/>
                  </a:ext>
                </a:extLst>
              </p14:cNvPr>
              <p14:cNvContentPartPr/>
              <p14:nvPr/>
            </p14:nvContentPartPr>
            <p14:xfrm>
              <a:off x="4491194" y="2963008"/>
              <a:ext cx="679320" cy="248040"/>
            </p14:xfrm>
          </p:contentPart>
        </mc:Choice>
        <mc:Fallback>
          <p:pic>
            <p:nvPicPr>
              <p:cNvPr id="146" name="Ink 145">
                <a:extLst>
                  <a:ext uri="{FF2B5EF4-FFF2-40B4-BE49-F238E27FC236}">
                    <a16:creationId xmlns:a16="http://schemas.microsoft.com/office/drawing/2014/main" id="{06777110-2BAF-444A-B15E-F05368D1A7EB}"/>
                  </a:ext>
                </a:extLst>
              </p:cNvPr>
              <p:cNvPicPr/>
              <p:nvPr/>
            </p:nvPicPr>
            <p:blipFill>
              <a:blip r:embed="rId62"/>
              <a:stretch>
                <a:fillRect/>
              </a:stretch>
            </p:blipFill>
            <p:spPr>
              <a:xfrm>
                <a:off x="4482194" y="2954008"/>
                <a:ext cx="696960" cy="265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3">
            <p14:nvContentPartPr>
              <p14:cNvPr id="157" name="Ink 156">
                <a:extLst>
                  <a:ext uri="{FF2B5EF4-FFF2-40B4-BE49-F238E27FC236}">
                    <a16:creationId xmlns:a16="http://schemas.microsoft.com/office/drawing/2014/main" id="{7B9B61B5-5506-4707-8634-DB473168F96D}"/>
                  </a:ext>
                </a:extLst>
              </p14:cNvPr>
              <p14:cNvContentPartPr/>
              <p14:nvPr/>
            </p14:nvContentPartPr>
            <p14:xfrm>
              <a:off x="4482914" y="3494728"/>
              <a:ext cx="796320" cy="690480"/>
            </p14:xfrm>
          </p:contentPart>
        </mc:Choice>
        <mc:Fallback>
          <p:pic>
            <p:nvPicPr>
              <p:cNvPr id="157" name="Ink 156">
                <a:extLst>
                  <a:ext uri="{FF2B5EF4-FFF2-40B4-BE49-F238E27FC236}">
                    <a16:creationId xmlns:a16="http://schemas.microsoft.com/office/drawing/2014/main" id="{7B9B61B5-5506-4707-8634-DB473168F96D}"/>
                  </a:ext>
                </a:extLst>
              </p:cNvPr>
              <p:cNvPicPr/>
              <p:nvPr/>
            </p:nvPicPr>
            <p:blipFill>
              <a:blip r:embed="rId64"/>
              <a:stretch>
                <a:fillRect/>
              </a:stretch>
            </p:blipFill>
            <p:spPr>
              <a:xfrm>
                <a:off x="4473914" y="3485728"/>
                <a:ext cx="813960" cy="708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5">
            <p14:nvContentPartPr>
              <p14:cNvPr id="162" name="Ink 161">
                <a:extLst>
                  <a:ext uri="{FF2B5EF4-FFF2-40B4-BE49-F238E27FC236}">
                    <a16:creationId xmlns:a16="http://schemas.microsoft.com/office/drawing/2014/main" id="{7D8CFB88-6C3B-462B-B53B-90A2CCA12C4A}"/>
                  </a:ext>
                </a:extLst>
              </p14:cNvPr>
              <p14:cNvContentPartPr/>
              <p14:nvPr/>
            </p14:nvContentPartPr>
            <p14:xfrm>
              <a:off x="4480754" y="4361248"/>
              <a:ext cx="710640" cy="141840"/>
            </p14:xfrm>
          </p:contentPart>
        </mc:Choice>
        <mc:Fallback>
          <p:pic>
            <p:nvPicPr>
              <p:cNvPr id="162" name="Ink 161">
                <a:extLst>
                  <a:ext uri="{FF2B5EF4-FFF2-40B4-BE49-F238E27FC236}">
                    <a16:creationId xmlns:a16="http://schemas.microsoft.com/office/drawing/2014/main" id="{7D8CFB88-6C3B-462B-B53B-90A2CCA12C4A}"/>
                  </a:ext>
                </a:extLst>
              </p:cNvPr>
              <p:cNvPicPr/>
              <p:nvPr/>
            </p:nvPicPr>
            <p:blipFill>
              <a:blip r:embed="rId66"/>
              <a:stretch>
                <a:fillRect/>
              </a:stretch>
            </p:blipFill>
            <p:spPr>
              <a:xfrm>
                <a:off x="4471754" y="4352248"/>
                <a:ext cx="728280" cy="1594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9108017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0519762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297946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2092883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8778314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1301778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835250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049138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3634364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1118206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897225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9552372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5009056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736014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928522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2429247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9232619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57992616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3031892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53482342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82110605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1991259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21289570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7742743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43357059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98186523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12019629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06981500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83555188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567087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3801251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80646104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5737962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93649097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17163715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72273019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23247955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15924565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9841808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23740695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9927250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46069303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23956386"/>
      </p:ext>
    </p:extLst>
  </p:cSld>
  <p:clrMapOvr>
    <a:masterClrMapping/>
  </p:clrMapOvr>
</p:sld>
</file>

<file path=ppt/theme/theme1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PIC family outline (5).ppt  -  Compatibility Mode" id="{6A63912F-B085-49D6-B7C9-0F844E082245}" vid="{BCE3AD8C-A967-4EA2-B105-237D378003E3}"/>
    </a:ext>
  </a:extLst>
</a:theme>
</file>

<file path=ppt/theme/theme2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template GJ1</Template>
  <TotalTime>98</TotalTime>
  <Words>62</Words>
  <Application>Microsoft Office PowerPoint</Application>
  <PresentationFormat>On-screen Show (4:3)</PresentationFormat>
  <Paragraphs>106</Paragraphs>
  <Slides>49</Slides>
  <Notes>49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2" baseType="lpstr">
      <vt:lpstr>Arial</vt:lpstr>
      <vt:lpstr>Times</vt:lpstr>
      <vt:lpstr>Blank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Stills Design &amp; Advertising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Gareth Jones</dc:creator>
  <cp:keywords>templed, dempled, thempled, powerpoint, bwrdd, fwrdd, iaith, cymraeg, gymraeg, chymraeg, cyflwyniadau, gyflwyniadau, chyflwyniadau, delwedd, ddelwedd,</cp:keywords>
  <cp:lastModifiedBy>Gareth Jones</cp:lastModifiedBy>
  <cp:revision>15</cp:revision>
  <dcterms:created xsi:type="dcterms:W3CDTF">2022-01-23T19:06:52Z</dcterms:created>
  <dcterms:modified xsi:type="dcterms:W3CDTF">2022-01-24T16:58:00Z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WLBCategory">
    <vt:lpwstr>61</vt:lpwstr>
  </property>
  <property fmtid="{D5CDD505-2E9C-101B-9397-08002B2CF9AE}" pid="3" name="Target Audiences">
    <vt:lpwstr/>
  </property>
  <property fmtid="{D5CDD505-2E9C-101B-9397-08002B2CF9AE}" pid="4" name="Description0">
    <vt:lpwstr>Dyma dempled y Bwrdd ar gyfer cyflwyniadau PowerPoint. Mae'n cynnwys gwybodaeth a fydd o gymorth i chi lunio cyflwyniadau sydd yn cyflwyno delwedd y Bwrdd yn gyson. Cofiwch lynu'n gaeth at y templed - peidiwch â'i newid o gwbl.</vt:lpwstr>
  </property>
  <property fmtid="{D5CDD505-2E9C-101B-9397-08002B2CF9AE}" pid="5" name="Sites">
    <vt:lpwstr>;#Intranet Site;#</vt:lpwstr>
  </property>
  <property fmtid="{D5CDD505-2E9C-101B-9397-08002B2CF9AE}" pid="6" name="Name">
    <vt:lpwstr>1091.PPT</vt:lpwstr>
  </property>
  <property fmtid="{D5CDD505-2E9C-101B-9397-08002B2CF9AE}" pid="7" name="Date">
    <vt:lpwstr>2007-03-12T00:00:00Z</vt:lpwstr>
  </property>
  <property fmtid="{D5CDD505-2E9C-101B-9397-08002B2CF9AE}" pid="8" name="Order">
    <vt:lpwstr>211100.000000000</vt:lpwstr>
  </property>
  <property fmtid="{D5CDD505-2E9C-101B-9397-08002B2CF9AE}" pid="9" name="Hidden">
    <vt:lpwstr>0</vt:lpwstr>
  </property>
  <property fmtid="{D5CDD505-2E9C-101B-9397-08002B2CF9AE}" pid="10" name="IsPopular">
    <vt:lpwstr>0</vt:lpwstr>
  </property>
  <property fmtid="{D5CDD505-2E9C-101B-9397-08002B2CF9AE}" pid="11" name="xd_Signature">
    <vt:lpwstr/>
  </property>
  <property fmtid="{D5CDD505-2E9C-101B-9397-08002B2CF9AE}" pid="12" name="TemplateUrl">
    <vt:lpwstr/>
  </property>
  <property fmtid="{D5CDD505-2E9C-101B-9397-08002B2CF9AE}" pid="13" name="PublishingStartDate">
    <vt:lpwstr/>
  </property>
  <property fmtid="{D5CDD505-2E9C-101B-9397-08002B2CF9AE}" pid="14" name="PublishingExpirationDate">
    <vt:lpwstr/>
  </property>
  <property fmtid="{D5CDD505-2E9C-101B-9397-08002B2CF9AE}" pid="15" name="xd_ProgID">
    <vt:lpwstr/>
  </property>
  <property fmtid="{D5CDD505-2E9C-101B-9397-08002B2CF9AE}" pid="16" name="_SourceUrl">
    <vt:lpwstr/>
  </property>
  <property fmtid="{D5CDD505-2E9C-101B-9397-08002B2CF9AE}" pid="17" name="Keywords0">
    <vt:lpwstr>templed, dempled, thempled, powerpoint, bwrdd, fwrdd, iaith, cymraeg, gymraeg, chymraeg, cyflwyniadau, gyflwyniadau, chyflwyniadau, delwedd, ddelwedd, </vt:lpwstr>
  </property>
  <property fmtid="{D5CDD505-2E9C-101B-9397-08002B2CF9AE}" pid="18" name="Language">
    <vt:lpwstr>Welsh</vt:lpwstr>
  </property>
  <property fmtid="{D5CDD505-2E9C-101B-9397-08002B2CF9AE}" pid="19" name="display_urn:schemas-microsoft-com:office:office#Editor">
    <vt:lpwstr>NTDD2413\Operator</vt:lpwstr>
  </property>
  <property fmtid="{D5CDD505-2E9C-101B-9397-08002B2CF9AE}" pid="20" name="display_urn:schemas-microsoft-com:office:office#Author">
    <vt:lpwstr>Jeremy Evas</vt:lpwstr>
  </property>
  <property fmtid="{D5CDD505-2E9C-101B-9397-08002B2CF9AE}" pid="21" name="ContentTypeId">
    <vt:lpwstr>0x01010029C9ACB7DBE74D46989F0EEF1A4019DC</vt:lpwstr>
  </property>
</Properties>
</file>