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5113000" cy="21374100"/>
  <p:notesSz cx="6858000" cy="9144000"/>
  <p:embeddedFontLst>
    <p:embeddedFont>
      <p:font typeface="Canva Sans Bold" charset="1" panose="020B0803030501040103"/>
      <p:regular r:id="rId7"/>
    </p:embeddedFont>
    <p:embeddedFont>
      <p:font typeface="Rig Solid Bold Halftone" charset="1" panose="0000080000000000000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56000" y="433561"/>
            <a:ext cx="13608000" cy="3525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380"/>
              </a:lnSpc>
            </a:pPr>
            <a:r>
              <a:rPr lang="en-US" sz="67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Creating a meeting at Microsoft Teams</a:t>
            </a:r>
          </a:p>
          <a:p>
            <a:pPr algn="ctr">
              <a:lnSpc>
                <a:spcPts val="9380"/>
              </a:lnSpc>
            </a:pP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0" y="0"/>
            <a:ext cx="15120000" cy="21231273"/>
          </a:xfrm>
          <a:custGeom>
            <a:avLst/>
            <a:gdLst/>
            <a:ahLst/>
            <a:cxnLst/>
            <a:rect r="r" b="b" t="t" l="l"/>
            <a:pathLst>
              <a:path h="21231273" w="15120000">
                <a:moveTo>
                  <a:pt x="0" y="0"/>
                </a:moveTo>
                <a:lnTo>
                  <a:pt x="15120000" y="0"/>
                </a:lnTo>
                <a:lnTo>
                  <a:pt x="15120000" y="21231273"/>
                </a:lnTo>
                <a:lnTo>
                  <a:pt x="0" y="212312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9516" t="0" r="-20901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5780437" y="12385282"/>
            <a:ext cx="3559126" cy="3554240"/>
            <a:chOff x="0" y="0"/>
            <a:chExt cx="813917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3917" cy="812800"/>
            </a:xfrm>
            <a:custGeom>
              <a:avLst/>
              <a:gdLst/>
              <a:ahLst/>
              <a:cxnLst/>
              <a:rect r="r" b="b" t="t" l="l"/>
              <a:pathLst>
                <a:path h="812800" w="813917">
                  <a:moveTo>
                    <a:pt x="406959" y="0"/>
                  </a:moveTo>
                  <a:lnTo>
                    <a:pt x="813917" y="203200"/>
                  </a:lnTo>
                  <a:lnTo>
                    <a:pt x="813917" y="609600"/>
                  </a:lnTo>
                  <a:lnTo>
                    <a:pt x="406959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406959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B01979">
                    <a:alpha val="100000"/>
                  </a:srgbClr>
                </a:gs>
                <a:gs pos="33333">
                  <a:srgbClr val="E9ABD2">
                    <a:alpha val="100000"/>
                  </a:srgbClr>
                </a:gs>
                <a:gs pos="66667">
                  <a:srgbClr val="F6DCEC">
                    <a:alpha val="100000"/>
                  </a:srgbClr>
                </a:gs>
                <a:gs pos="100000">
                  <a:srgbClr val="C9258E">
                    <a:alpha val="100000"/>
                  </a:srgbClr>
                </a:gs>
              </a:gsLst>
              <a:lin ang="27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101600"/>
              <a:ext cx="813917" cy="571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360"/>
                </a:lnSpc>
                <a:spcBef>
                  <a:spcPct val="0"/>
                </a:spcBef>
              </a:pPr>
              <a:r>
                <a:rPr lang="en-US" b="true" sz="2400" strike="noStrike" u="none">
                  <a:solidFill>
                    <a:srgbClr val="D0239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Here are the simple steps to create a team meeting at Microsoft Teams</a:t>
              </a: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289672" y="113393"/>
            <a:ext cx="14540657" cy="15081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122"/>
              </a:lnSpc>
            </a:pPr>
            <a:r>
              <a:rPr lang="en-US" sz="4373">
                <a:solidFill>
                  <a:srgbClr val="7B024D"/>
                </a:solidFill>
                <a:latin typeface="Rig Solid Bold Halftone"/>
                <a:ea typeface="Rig Solid Bold Halftone"/>
                <a:cs typeface="Rig Solid Bold Halftone"/>
                <a:sym typeface="Rig Solid Bold Halftone"/>
              </a:rPr>
              <a:t>Meetings are simplified with Microsoft Teams</a:t>
            </a:r>
          </a:p>
          <a:p>
            <a:pPr algn="ctr">
              <a:lnSpc>
                <a:spcPts val="6122"/>
              </a:lnSpc>
            </a:pPr>
          </a:p>
        </p:txBody>
      </p:sp>
      <p:grpSp>
        <p:nvGrpSpPr>
          <p:cNvPr name="Group 8" id="8"/>
          <p:cNvGrpSpPr/>
          <p:nvPr/>
        </p:nvGrpSpPr>
        <p:grpSpPr>
          <a:xfrm rot="0">
            <a:off x="9629413" y="14605875"/>
            <a:ext cx="3559126" cy="3554240"/>
            <a:chOff x="0" y="0"/>
            <a:chExt cx="813917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3917" cy="812800"/>
            </a:xfrm>
            <a:custGeom>
              <a:avLst/>
              <a:gdLst/>
              <a:ahLst/>
              <a:cxnLst/>
              <a:rect r="r" b="b" t="t" l="l"/>
              <a:pathLst>
                <a:path h="812800" w="813917">
                  <a:moveTo>
                    <a:pt x="406959" y="0"/>
                  </a:moveTo>
                  <a:lnTo>
                    <a:pt x="813917" y="203200"/>
                  </a:lnTo>
                  <a:lnTo>
                    <a:pt x="813917" y="609600"/>
                  </a:lnTo>
                  <a:lnTo>
                    <a:pt x="406959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406959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B01979">
                    <a:alpha val="100000"/>
                  </a:srgbClr>
                </a:gs>
                <a:gs pos="33333">
                  <a:srgbClr val="E9ABD2">
                    <a:alpha val="100000"/>
                  </a:srgbClr>
                </a:gs>
                <a:gs pos="66667">
                  <a:srgbClr val="F6DCEC">
                    <a:alpha val="100000"/>
                  </a:srgbClr>
                </a:gs>
                <a:gs pos="100000">
                  <a:srgbClr val="C9258E">
                    <a:alpha val="100000"/>
                  </a:srgbClr>
                </a:gs>
              </a:gsLst>
              <a:lin ang="27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101600"/>
              <a:ext cx="813917" cy="571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360"/>
                </a:lnSpc>
                <a:spcBef>
                  <a:spcPct val="0"/>
                </a:spcBef>
              </a:pPr>
              <a:r>
                <a:rPr lang="en-US" b="true" sz="2400" strike="noStrike" u="none">
                  <a:solidFill>
                    <a:srgbClr val="D0239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STEP 4</a:t>
              </a:r>
            </a:p>
            <a:p>
              <a:pPr algn="ctr" marL="0" indent="0" lvl="0">
                <a:lnSpc>
                  <a:spcPts val="3360"/>
                </a:lnSpc>
                <a:spcBef>
                  <a:spcPct val="0"/>
                </a:spcBef>
              </a:pPr>
              <a:r>
                <a:rPr lang="en-US" b="true" sz="2400" strike="noStrike" u="none">
                  <a:solidFill>
                    <a:srgbClr val="D0239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Click “Send “ to schedule the meeting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7849850" y="17677032"/>
            <a:ext cx="3559126" cy="3554240"/>
            <a:chOff x="0" y="0"/>
            <a:chExt cx="813917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3917" cy="812800"/>
            </a:xfrm>
            <a:custGeom>
              <a:avLst/>
              <a:gdLst/>
              <a:ahLst/>
              <a:cxnLst/>
              <a:rect r="r" b="b" t="t" l="l"/>
              <a:pathLst>
                <a:path h="812800" w="813917">
                  <a:moveTo>
                    <a:pt x="406959" y="0"/>
                  </a:moveTo>
                  <a:lnTo>
                    <a:pt x="813917" y="203200"/>
                  </a:lnTo>
                  <a:lnTo>
                    <a:pt x="813917" y="609600"/>
                  </a:lnTo>
                  <a:lnTo>
                    <a:pt x="406959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406959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B01979">
                    <a:alpha val="100000"/>
                  </a:srgbClr>
                </a:gs>
                <a:gs pos="33333">
                  <a:srgbClr val="E9ABD2">
                    <a:alpha val="100000"/>
                  </a:srgbClr>
                </a:gs>
                <a:gs pos="66667">
                  <a:srgbClr val="F6DCEC">
                    <a:alpha val="100000"/>
                  </a:srgbClr>
                </a:gs>
                <a:gs pos="100000">
                  <a:srgbClr val="C9258E">
                    <a:alpha val="100000"/>
                  </a:srgbClr>
                </a:gs>
              </a:gsLst>
              <a:lin ang="27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101600"/>
              <a:ext cx="813917" cy="571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360"/>
                </a:lnSpc>
                <a:spcBef>
                  <a:spcPct val="0"/>
                </a:spcBef>
              </a:pPr>
              <a:r>
                <a:rPr lang="en-US" b="true" sz="2400" strike="noStrike" u="none">
                  <a:solidFill>
                    <a:srgbClr val="D0239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STEP 3</a:t>
              </a:r>
            </a:p>
            <a:p>
              <a:pPr algn="ctr" marL="0" indent="0" lvl="0">
                <a:lnSpc>
                  <a:spcPts val="3360"/>
                </a:lnSpc>
                <a:spcBef>
                  <a:spcPct val="0"/>
                </a:spcBef>
              </a:pPr>
              <a:r>
                <a:rPr lang="en-US" b="true" sz="2400" strike="noStrike" u="none">
                  <a:solidFill>
                    <a:srgbClr val="D0239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Fill in the meeting details, include title, time,date, and attendees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3251888" y="17677032"/>
            <a:ext cx="3559126" cy="3554240"/>
            <a:chOff x="0" y="0"/>
            <a:chExt cx="813917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3917" cy="812800"/>
            </a:xfrm>
            <a:custGeom>
              <a:avLst/>
              <a:gdLst/>
              <a:ahLst/>
              <a:cxnLst/>
              <a:rect r="r" b="b" t="t" l="l"/>
              <a:pathLst>
                <a:path h="812800" w="813917">
                  <a:moveTo>
                    <a:pt x="406959" y="0"/>
                  </a:moveTo>
                  <a:lnTo>
                    <a:pt x="813917" y="203200"/>
                  </a:lnTo>
                  <a:lnTo>
                    <a:pt x="813917" y="609600"/>
                  </a:lnTo>
                  <a:lnTo>
                    <a:pt x="406959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406959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B01979">
                    <a:alpha val="100000"/>
                  </a:srgbClr>
                </a:gs>
                <a:gs pos="33333">
                  <a:srgbClr val="E9ABD2">
                    <a:alpha val="100000"/>
                  </a:srgbClr>
                </a:gs>
                <a:gs pos="66667">
                  <a:srgbClr val="F6DCEC">
                    <a:alpha val="100000"/>
                  </a:srgbClr>
                </a:gs>
                <a:gs pos="100000">
                  <a:srgbClr val="C9258E">
                    <a:alpha val="100000"/>
                  </a:srgbClr>
                </a:gs>
              </a:gsLst>
              <a:lin ang="27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101600"/>
              <a:ext cx="813917" cy="571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60"/>
                </a:lnSpc>
              </a:pPr>
              <a:r>
                <a:rPr lang="en-US" sz="2400" b="true">
                  <a:solidFill>
                    <a:srgbClr val="D0239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STEP 2</a:t>
              </a:r>
            </a:p>
            <a:p>
              <a:pPr algn="ctr">
                <a:lnSpc>
                  <a:spcPts val="3360"/>
                </a:lnSpc>
                <a:spcBef>
                  <a:spcPct val="0"/>
                </a:spcBef>
              </a:pPr>
              <a:r>
                <a:rPr lang="en-US" b="true" sz="2400">
                  <a:solidFill>
                    <a:srgbClr val="D0239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Click on “New Meeting” at the top right corner</a:t>
              </a: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1512000" y="14182207"/>
            <a:ext cx="3559126" cy="3514630"/>
            <a:chOff x="0" y="0"/>
            <a:chExt cx="813917" cy="803742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813917" cy="803742"/>
            </a:xfrm>
            <a:custGeom>
              <a:avLst/>
              <a:gdLst/>
              <a:ahLst/>
              <a:cxnLst/>
              <a:rect r="r" b="b" t="t" l="l"/>
              <a:pathLst>
                <a:path h="803742" w="813917">
                  <a:moveTo>
                    <a:pt x="406959" y="0"/>
                  </a:moveTo>
                  <a:lnTo>
                    <a:pt x="813917" y="203200"/>
                  </a:lnTo>
                  <a:lnTo>
                    <a:pt x="813917" y="600542"/>
                  </a:lnTo>
                  <a:lnTo>
                    <a:pt x="406959" y="803742"/>
                  </a:lnTo>
                  <a:lnTo>
                    <a:pt x="0" y="600542"/>
                  </a:lnTo>
                  <a:lnTo>
                    <a:pt x="0" y="203200"/>
                  </a:lnTo>
                  <a:lnTo>
                    <a:pt x="406959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B01979">
                    <a:alpha val="100000"/>
                  </a:srgbClr>
                </a:gs>
                <a:gs pos="33333">
                  <a:srgbClr val="E9ABD2">
                    <a:alpha val="100000"/>
                  </a:srgbClr>
                </a:gs>
                <a:gs pos="66667">
                  <a:srgbClr val="F6DCEC">
                    <a:alpha val="100000"/>
                  </a:srgbClr>
                </a:gs>
                <a:gs pos="100000">
                  <a:srgbClr val="C9258E">
                    <a:alpha val="100000"/>
                  </a:srgbClr>
                </a:gs>
              </a:gsLst>
              <a:lin ang="2700000"/>
            </a:gradFill>
            <a:ln cap="sq">
              <a:noFill/>
              <a:prstDash val="solid"/>
              <a:miter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0" y="101600"/>
              <a:ext cx="813917" cy="5624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60"/>
                </a:lnSpc>
              </a:pPr>
              <a:r>
                <a:rPr lang="en-US" sz="2400" b="true">
                  <a:solidFill>
                    <a:srgbClr val="D0239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STEP 1 </a:t>
              </a:r>
            </a:p>
            <a:p>
              <a:pPr algn="ctr">
                <a:lnSpc>
                  <a:spcPts val="3360"/>
                </a:lnSpc>
                <a:spcBef>
                  <a:spcPct val="0"/>
                </a:spcBef>
              </a:pPr>
              <a:r>
                <a:rPr lang="en-US" b="true" sz="2400">
                  <a:solidFill>
                    <a:srgbClr val="D0239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Open Microsoft Teams and Select the Calendar Tabs on the left side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DAHFWwkTO18</dc:identifier>
  <dcterms:modified xsi:type="dcterms:W3CDTF">2011-08-01T06:04:30Z</dcterms:modified>
  <cp:revision>1</cp:revision>
  <dc:title>Your paragraph text</dc:title>
</cp:coreProperties>
</file>