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Cocomat Pro" panose="020B0604020202020204" charset="0"/>
      <p:regular r:id="rId17"/>
    </p:embeddedFont>
    <p:embeddedFont>
      <p:font typeface="Cocomat Pro 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7699A8-3079-4192-ADA6-069C1FF2E410}" v="178" dt="2026-07-18T15:35:34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zwana chauhan" userId="dc9136e595d48dc2" providerId="LiveId" clId="{731FFA59-73D3-49BE-A832-BC6CDD343F1F}"/>
    <pc:docChg chg="undo custSel addSld modSld sldOrd">
      <pc:chgData name="rizwana chauhan" userId="dc9136e595d48dc2" providerId="LiveId" clId="{731FFA59-73D3-49BE-A832-BC6CDD343F1F}" dt="2026-07-18T15:38:44.217" v="1399"/>
      <pc:docMkLst>
        <pc:docMk/>
      </pc:docMkLst>
      <pc:sldChg chg="addSp delSp modSp mod">
        <pc:chgData name="rizwana chauhan" userId="dc9136e595d48dc2" providerId="LiveId" clId="{731FFA59-73D3-49BE-A832-BC6CDD343F1F}" dt="2026-07-18T15:38:44.217" v="1399"/>
        <pc:sldMkLst>
          <pc:docMk/>
          <pc:sldMk cId="0" sldId="256"/>
        </pc:sldMkLst>
        <pc:spChg chg="mod">
          <ac:chgData name="rizwana chauhan" userId="dc9136e595d48dc2" providerId="LiveId" clId="{731FFA59-73D3-49BE-A832-BC6CDD343F1F}" dt="2026-07-18T15:30:34.069" v="1314" actId="20577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rizwana chauhan" userId="dc9136e595d48dc2" providerId="LiveId" clId="{731FFA59-73D3-49BE-A832-BC6CDD343F1F}" dt="2026-07-18T15:38:44.217" v="1399"/>
          <ac:spMkLst>
            <pc:docMk/>
            <pc:sldMk cId="0" sldId="256"/>
            <ac:spMk id="3" creationId="{00000000-0000-0000-0000-000000000000}"/>
          </ac:spMkLst>
        </pc:spChg>
        <pc:spChg chg="mod">
          <ac:chgData name="rizwana chauhan" userId="dc9136e595d48dc2" providerId="LiveId" clId="{731FFA59-73D3-49BE-A832-BC6CDD343F1F}" dt="2026-07-18T15:36:59.070" v="1386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rizwana chauhan" userId="dc9136e595d48dc2" providerId="LiveId" clId="{731FFA59-73D3-49BE-A832-BC6CDD343F1F}" dt="2026-07-18T15:37:19.845" v="1387" actId="207"/>
          <ac:spMkLst>
            <pc:docMk/>
            <pc:sldMk cId="0" sldId="256"/>
            <ac:spMk id="6" creationId="{00000000-0000-0000-0000-000000000000}"/>
          </ac:spMkLst>
        </pc:spChg>
        <pc:spChg chg="add mod">
          <ac:chgData name="rizwana chauhan" userId="dc9136e595d48dc2" providerId="LiveId" clId="{731FFA59-73D3-49BE-A832-BC6CDD343F1F}" dt="2026-07-18T15:37:24.256" v="1388" actId="207"/>
          <ac:spMkLst>
            <pc:docMk/>
            <pc:sldMk cId="0" sldId="256"/>
            <ac:spMk id="11" creationId="{A290C44F-04E6-FDC2-72BE-40F080695D68}"/>
          </ac:spMkLst>
        </pc:spChg>
        <pc:spChg chg="add mod">
          <ac:chgData name="rizwana chauhan" userId="dc9136e595d48dc2" providerId="LiveId" clId="{731FFA59-73D3-49BE-A832-BC6CDD343F1F}" dt="2026-07-18T15:37:28.157" v="1389" actId="207"/>
          <ac:spMkLst>
            <pc:docMk/>
            <pc:sldMk cId="0" sldId="256"/>
            <ac:spMk id="12" creationId="{7C4B0457-23B2-040D-7324-B2DDF9E92BF2}"/>
          </ac:spMkLst>
        </pc:spChg>
        <pc:spChg chg="add mod">
          <ac:chgData name="rizwana chauhan" userId="dc9136e595d48dc2" providerId="LiveId" clId="{731FFA59-73D3-49BE-A832-BC6CDD343F1F}" dt="2026-07-18T15:38:13.150" v="1396" actId="207"/>
          <ac:spMkLst>
            <pc:docMk/>
            <pc:sldMk cId="0" sldId="256"/>
            <ac:spMk id="13" creationId="{E0729CEF-3B3F-979F-14C7-516FA30EEE3B}"/>
          </ac:spMkLst>
        </pc:spChg>
        <pc:spChg chg="add mod">
          <ac:chgData name="rizwana chauhan" userId="dc9136e595d48dc2" providerId="LiveId" clId="{731FFA59-73D3-49BE-A832-BC6CDD343F1F}" dt="2026-07-18T15:38:19.206" v="1397" actId="207"/>
          <ac:spMkLst>
            <pc:docMk/>
            <pc:sldMk cId="0" sldId="256"/>
            <ac:spMk id="14" creationId="{A73CDBF1-0BFC-FB66-455F-0B07F181C22F}"/>
          </ac:spMkLst>
        </pc:spChg>
        <pc:spChg chg="add mod">
          <ac:chgData name="rizwana chauhan" userId="dc9136e595d48dc2" providerId="LiveId" clId="{731FFA59-73D3-49BE-A832-BC6CDD343F1F}" dt="2026-07-18T15:37:53.524" v="1394" actId="14100"/>
          <ac:spMkLst>
            <pc:docMk/>
            <pc:sldMk cId="0" sldId="256"/>
            <ac:spMk id="15" creationId="{7D017135-45DE-690B-0D0E-FC220C0D65BE}"/>
          </ac:spMkLst>
        </pc:spChg>
      </pc:sldChg>
      <pc:sldChg chg="delSp delDesignElem">
        <pc:chgData name="rizwana chauhan" userId="dc9136e595d48dc2" providerId="LiveId" clId="{731FFA59-73D3-49BE-A832-BC6CDD343F1F}" dt="2026-07-18T14:03:48.758" v="288"/>
        <pc:sldMkLst>
          <pc:docMk/>
          <pc:sldMk cId="0" sldId="257"/>
        </pc:sldMkLst>
        <pc:spChg chg="del">
          <ac:chgData name="rizwana chauhan" userId="dc9136e595d48dc2" providerId="LiveId" clId="{731FFA59-73D3-49BE-A832-BC6CDD343F1F}" dt="2026-07-18T14:03:48.758" v="288"/>
          <ac:spMkLst>
            <pc:docMk/>
            <pc:sldMk cId="0" sldId="257"/>
            <ac:spMk id="12" creationId="{8D1AA55E-40D5-461B-A5A8-4AE8AAB71B08}"/>
          </ac:spMkLst>
        </pc:spChg>
        <pc:spChg chg="del">
          <ac:chgData name="rizwana chauhan" userId="dc9136e595d48dc2" providerId="LiveId" clId="{731FFA59-73D3-49BE-A832-BC6CDD343F1F}" dt="2026-07-18T14:03:48.758" v="288"/>
          <ac:spMkLst>
            <pc:docMk/>
            <pc:sldMk cId="0" sldId="257"/>
            <ac:spMk id="16" creationId="{6CB927A4-E432-4310-9CD5-E89FF5063179}"/>
          </ac:spMkLst>
        </pc:spChg>
        <pc:spChg chg="del">
          <ac:chgData name="rizwana chauhan" userId="dc9136e595d48dc2" providerId="LiveId" clId="{731FFA59-73D3-49BE-A832-BC6CDD343F1F}" dt="2026-07-18T14:03:48.758" v="288"/>
          <ac:spMkLst>
            <pc:docMk/>
            <pc:sldMk cId="0" sldId="257"/>
            <ac:spMk id="18" creationId="{E3020543-B24B-4EC4-8FFC-8DD88EEA91A8}"/>
          </ac:spMkLst>
        </pc:spChg>
        <pc:cxnChg chg="del">
          <ac:chgData name="rizwana chauhan" userId="dc9136e595d48dc2" providerId="LiveId" clId="{731FFA59-73D3-49BE-A832-BC6CDD343F1F}" dt="2026-07-18T14:03:48.758" v="288"/>
          <ac:cxnSpMkLst>
            <pc:docMk/>
            <pc:sldMk cId="0" sldId="257"/>
            <ac:cxnSpMk id="14" creationId="{7EB498BD-8089-4626-91EA-4978EBEF535E}"/>
          </ac:cxnSpMkLst>
        </pc:cxnChg>
      </pc:sldChg>
      <pc:sldChg chg="delSp modSp mod setBg delDesignElem">
        <pc:chgData name="rizwana chauhan" userId="dc9136e595d48dc2" providerId="LiveId" clId="{731FFA59-73D3-49BE-A832-BC6CDD343F1F}" dt="2026-07-18T14:10:48.645" v="799" actId="113"/>
        <pc:sldMkLst>
          <pc:docMk/>
          <pc:sldMk cId="588487880" sldId="260"/>
        </pc:sldMkLst>
        <pc:spChg chg="mod">
          <ac:chgData name="rizwana chauhan" userId="dc9136e595d48dc2" providerId="LiveId" clId="{731FFA59-73D3-49BE-A832-BC6CDD343F1F}" dt="2026-07-18T14:03:49.371" v="289" actId="27636"/>
          <ac:spMkLst>
            <pc:docMk/>
            <pc:sldMk cId="588487880" sldId="260"/>
            <ac:spMk id="7" creationId="{03F21192-4714-0DF1-11F8-5046BC082E82}"/>
          </ac:spMkLst>
        </pc:spChg>
        <pc:spChg chg="mod">
          <ac:chgData name="rizwana chauhan" userId="dc9136e595d48dc2" providerId="LiveId" clId="{731FFA59-73D3-49BE-A832-BC6CDD343F1F}" dt="2026-07-18T14:10:48.645" v="799" actId="113"/>
          <ac:spMkLst>
            <pc:docMk/>
            <pc:sldMk cId="588487880" sldId="260"/>
            <ac:spMk id="21" creationId="{35EBBA79-43F5-9448-F4D1-4810745FA43E}"/>
          </ac:spMkLst>
        </pc:spChg>
        <pc:cxnChg chg="del">
          <ac:chgData name="rizwana chauhan" userId="dc9136e595d48dc2" providerId="LiveId" clId="{731FFA59-73D3-49BE-A832-BC6CDD343F1F}" dt="2026-07-18T14:03:48.758" v="288"/>
          <ac:cxnSpMkLst>
            <pc:docMk/>
            <pc:sldMk cId="588487880" sldId="260"/>
            <ac:cxnSpMk id="26" creationId="{1503BFE4-729B-D9D0-C17B-501E6AF1127A}"/>
          </ac:cxnSpMkLst>
        </pc:cxnChg>
      </pc:sldChg>
      <pc:sldChg chg="addSp delSp modSp mod ord setBg delDesignElem">
        <pc:chgData name="rizwana chauhan" userId="dc9136e595d48dc2" providerId="LiveId" clId="{731FFA59-73D3-49BE-A832-BC6CDD343F1F}" dt="2026-07-18T14:03:48.758" v="288"/>
        <pc:sldMkLst>
          <pc:docMk/>
          <pc:sldMk cId="2834035655" sldId="261"/>
        </pc:sldMkLst>
        <pc:spChg chg="add del mod">
          <ac:chgData name="rizwana chauhan" userId="dc9136e595d48dc2" providerId="LiveId" clId="{731FFA59-73D3-49BE-A832-BC6CDD343F1F}" dt="2026-07-18T12:32:08.586" v="7"/>
          <ac:spMkLst>
            <pc:docMk/>
            <pc:sldMk cId="2834035655" sldId="261"/>
            <ac:spMk id="2" creationId="{010A6FC1-DE53-9DD7-A5EA-FA9058869222}"/>
          </ac:spMkLst>
        </pc:spChg>
        <pc:spChg chg="add mod">
          <ac:chgData name="rizwana chauhan" userId="dc9136e595d48dc2" providerId="LiveId" clId="{731FFA59-73D3-49BE-A832-BC6CDD343F1F}" dt="2026-07-18T12:34:56.569" v="25" actId="20577"/>
          <ac:spMkLst>
            <pc:docMk/>
            <pc:sldMk cId="2834035655" sldId="261"/>
            <ac:spMk id="5" creationId="{0CA5DDB4-CABA-DC3F-A971-3CC97CABAFEB}"/>
          </ac:spMkLst>
        </pc:spChg>
        <pc:spChg chg="add del">
          <ac:chgData name="rizwana chauhan" userId="dc9136e595d48dc2" providerId="LiveId" clId="{731FFA59-73D3-49BE-A832-BC6CDD343F1F}" dt="2026-07-18T12:32:35.993" v="10" actId="478"/>
          <ac:spMkLst>
            <pc:docMk/>
            <pc:sldMk cId="2834035655" sldId="261"/>
            <ac:spMk id="7" creationId="{C9C39622-8D3C-0E5D-F6E6-9732F832C860}"/>
          </ac:spMkLst>
        </pc:spChg>
        <pc:spChg chg="add del">
          <ac:chgData name="rizwana chauhan" userId="dc9136e595d48dc2" providerId="LiveId" clId="{731FFA59-73D3-49BE-A832-BC6CDD343F1F}" dt="2026-07-18T12:33:22.077" v="12" actId="26606"/>
          <ac:spMkLst>
            <pc:docMk/>
            <pc:sldMk cId="2834035655" sldId="261"/>
            <ac:spMk id="10" creationId="{B6FACB3C-9069-4791-BC5C-0DB7CD19B853}"/>
          </ac:spMkLst>
        </pc:spChg>
        <pc:spChg chg="add del">
          <ac:chgData name="rizwana chauhan" userId="dc9136e595d48dc2" providerId="LiveId" clId="{731FFA59-73D3-49BE-A832-BC6CDD343F1F}" dt="2026-07-18T12:33:22.077" v="12" actId="26606"/>
          <ac:spMkLst>
            <pc:docMk/>
            <pc:sldMk cId="2834035655" sldId="261"/>
            <ac:spMk id="12" creationId="{71F2038E-D777-4B76-81DD-DD13EE91B9DD}"/>
          </ac:spMkLst>
        </pc:spChg>
        <pc:spChg chg="add del">
          <ac:chgData name="rizwana chauhan" userId="dc9136e595d48dc2" providerId="LiveId" clId="{731FFA59-73D3-49BE-A832-BC6CDD343F1F}" dt="2026-07-18T14:03:48.758" v="288"/>
          <ac:spMkLst>
            <pc:docMk/>
            <pc:sldMk cId="2834035655" sldId="261"/>
            <ac:spMk id="20" creationId="{743AA782-23D1-4521-8CAD-47662984AA08}"/>
          </ac:spMkLst>
        </pc:spChg>
        <pc:spChg chg="add del">
          <ac:chgData name="rizwana chauhan" userId="dc9136e595d48dc2" providerId="LiveId" clId="{731FFA59-73D3-49BE-A832-BC6CDD343F1F}" dt="2026-07-18T14:03:48.758" v="288"/>
          <ac:spMkLst>
            <pc:docMk/>
            <pc:sldMk cId="2834035655" sldId="261"/>
            <ac:spMk id="21" creationId="{71877DBC-BB60-40F0-AC93-2ACDBAAE60CE}"/>
          </ac:spMkLst>
        </pc:spChg>
        <pc:grpChg chg="add del">
          <ac:chgData name="rizwana chauhan" userId="dc9136e595d48dc2" providerId="LiveId" clId="{731FFA59-73D3-49BE-A832-BC6CDD343F1F}" dt="2026-07-18T12:33:22.077" v="12" actId="26606"/>
          <ac:grpSpMkLst>
            <pc:docMk/>
            <pc:sldMk cId="2834035655" sldId="261"/>
            <ac:grpSpMk id="14" creationId="{DD354807-230F-4402-B1B9-F733A8F1F190}"/>
          </ac:grpSpMkLst>
        </pc:grpChg>
        <pc:graphicFrameChg chg="add mod ord modGraphic">
          <ac:chgData name="rizwana chauhan" userId="dc9136e595d48dc2" providerId="LiveId" clId="{731FFA59-73D3-49BE-A832-BC6CDD343F1F}" dt="2026-07-18T12:33:22.123" v="13" actId="26606"/>
          <ac:graphicFrameMkLst>
            <pc:docMk/>
            <pc:sldMk cId="2834035655" sldId="261"/>
            <ac:graphicFrameMk id="3" creationId="{2B0AE100-C32B-DA84-7C1E-6441CD0F80F9}"/>
          </ac:graphicFrameMkLst>
        </pc:graphicFrameChg>
      </pc:sldChg>
      <pc:sldChg chg="addSp delSp modSp new mod setBg">
        <pc:chgData name="rizwana chauhan" userId="dc9136e595d48dc2" providerId="LiveId" clId="{731FFA59-73D3-49BE-A832-BC6CDD343F1F}" dt="2026-07-18T13:59:52.480" v="263"/>
        <pc:sldMkLst>
          <pc:docMk/>
          <pc:sldMk cId="2100784038" sldId="262"/>
        </pc:sldMkLst>
        <pc:spChg chg="add del mod">
          <ac:chgData name="rizwana chauhan" userId="dc9136e595d48dc2" providerId="LiveId" clId="{731FFA59-73D3-49BE-A832-BC6CDD343F1F}" dt="2026-07-18T13:49:01.465" v="68" actId="21"/>
          <ac:spMkLst>
            <pc:docMk/>
            <pc:sldMk cId="2100784038" sldId="262"/>
            <ac:spMk id="2" creationId="{9067A38E-B741-978B-61BD-14A62C5FB3C0}"/>
          </ac:spMkLst>
        </pc:spChg>
        <pc:spChg chg="add mod">
          <ac:chgData name="rizwana chauhan" userId="dc9136e595d48dc2" providerId="LiveId" clId="{731FFA59-73D3-49BE-A832-BC6CDD343F1F}" dt="2026-07-18T13:50:47.275" v="81" actId="1076"/>
          <ac:spMkLst>
            <pc:docMk/>
            <pc:sldMk cId="2100784038" sldId="262"/>
            <ac:spMk id="3" creationId="{094DEB6C-302D-D80E-4493-5A0C663C6322}"/>
          </ac:spMkLst>
        </pc:spChg>
        <pc:spChg chg="add mod">
          <ac:chgData name="rizwana chauhan" userId="dc9136e595d48dc2" providerId="LiveId" clId="{731FFA59-73D3-49BE-A832-BC6CDD343F1F}" dt="2026-07-18T13:50:41.355" v="80" actId="14100"/>
          <ac:spMkLst>
            <pc:docMk/>
            <pc:sldMk cId="2100784038" sldId="262"/>
            <ac:spMk id="6" creationId="{A47FB86D-07AE-FD8B-97D1-8962A780AE23}"/>
          </ac:spMkLst>
        </pc:spChg>
        <pc:spChg chg="add mod">
          <ac:chgData name="rizwana chauhan" userId="dc9136e595d48dc2" providerId="LiveId" clId="{731FFA59-73D3-49BE-A832-BC6CDD343F1F}" dt="2026-07-18T13:55:27.297" v="231" actId="14100"/>
          <ac:spMkLst>
            <pc:docMk/>
            <pc:sldMk cId="2100784038" sldId="262"/>
            <ac:spMk id="7" creationId="{62001B0E-226A-8E7B-5981-C834CFC4D9E6}"/>
          </ac:spMkLst>
        </pc:spChg>
        <pc:spChg chg="add del">
          <ac:chgData name="rizwana chauhan" userId="dc9136e595d48dc2" providerId="LiveId" clId="{731FFA59-73D3-49BE-A832-BC6CDD343F1F}" dt="2026-07-18T13:48:09.185" v="41" actId="26606"/>
          <ac:spMkLst>
            <pc:docMk/>
            <pc:sldMk cId="2100784038" sldId="262"/>
            <ac:spMk id="8" creationId="{04812C46-200A-4DEB-A05E-3ED6C68C2387}"/>
          </ac:spMkLst>
        </pc:spChg>
        <pc:spChg chg="add del mod">
          <ac:chgData name="rizwana chauhan" userId="dc9136e595d48dc2" providerId="LiveId" clId="{731FFA59-73D3-49BE-A832-BC6CDD343F1F}" dt="2026-07-18T13:54:52.801" v="228" actId="26606"/>
          <ac:spMkLst>
            <pc:docMk/>
            <pc:sldMk cId="2100784038" sldId="262"/>
            <ac:spMk id="9" creationId="{E057AE40-5F33-6575-16EC-45811E047940}"/>
          </ac:spMkLst>
        </pc:spChg>
        <pc:spChg chg="add del">
          <ac:chgData name="rizwana chauhan" userId="dc9136e595d48dc2" providerId="LiveId" clId="{731FFA59-73D3-49BE-A832-BC6CDD343F1F}" dt="2026-07-18T13:48:09.185" v="41" actId="26606"/>
          <ac:spMkLst>
            <pc:docMk/>
            <pc:sldMk cId="2100784038" sldId="262"/>
            <ac:spMk id="10" creationId="{D1EA859B-E555-4109-94F3-6700E046E008}"/>
          </ac:spMkLst>
        </pc:spChg>
        <pc:graphicFrameChg chg="add mod">
          <ac:chgData name="rizwana chauhan" userId="dc9136e595d48dc2" providerId="LiveId" clId="{731FFA59-73D3-49BE-A832-BC6CDD343F1F}" dt="2026-07-18T13:57:38.185" v="247" actId="14100"/>
          <ac:graphicFrameMkLst>
            <pc:docMk/>
            <pc:sldMk cId="2100784038" sldId="262"/>
            <ac:graphicFrameMk id="11" creationId="{CE9DC6E6-9EE4-E5F4-9E18-EFCC20C46ED7}"/>
          </ac:graphicFrameMkLst>
        </pc:graphicFrameChg>
        <pc:graphicFrameChg chg="add del">
          <ac:chgData name="rizwana chauhan" userId="dc9136e595d48dc2" providerId="LiveId" clId="{731FFA59-73D3-49BE-A832-BC6CDD343F1F}" dt="2026-07-18T13:48:13.569" v="43" actId="26606"/>
          <ac:graphicFrameMkLst>
            <pc:docMk/>
            <pc:sldMk cId="2100784038" sldId="262"/>
            <ac:graphicFrameMk id="12" creationId="{EF8A6010-E156-13BA-BF3B-1358380F5321}"/>
          </ac:graphicFrameMkLst>
        </pc:graphicFrameChg>
        <pc:graphicFrameChg chg="add del">
          <ac:chgData name="rizwana chauhan" userId="dc9136e595d48dc2" providerId="LiveId" clId="{731FFA59-73D3-49BE-A832-BC6CDD343F1F}" dt="2026-07-18T13:48:15.385" v="45" actId="26606"/>
          <ac:graphicFrameMkLst>
            <pc:docMk/>
            <pc:sldMk cId="2100784038" sldId="262"/>
            <ac:graphicFrameMk id="14" creationId="{F3D44646-E279-849D-0345-F48B36728D99}"/>
          </ac:graphicFrameMkLst>
        </pc:graphicFrameChg>
        <pc:graphicFrameChg chg="add del">
          <ac:chgData name="rizwana chauhan" userId="dc9136e595d48dc2" providerId="LiveId" clId="{731FFA59-73D3-49BE-A832-BC6CDD343F1F}" dt="2026-07-18T13:48:22.912" v="47" actId="26606"/>
          <ac:graphicFrameMkLst>
            <pc:docMk/>
            <pc:sldMk cId="2100784038" sldId="262"/>
            <ac:graphicFrameMk id="16" creationId="{EF8A6010-E156-13BA-BF3B-1358380F5321}"/>
          </ac:graphicFrameMkLst>
        </pc:graphicFrameChg>
        <pc:picChg chg="add del">
          <ac:chgData name="rizwana chauhan" userId="dc9136e595d48dc2" providerId="LiveId" clId="{731FFA59-73D3-49BE-A832-BC6CDD343F1F}" dt="2026-07-18T13:48:09.185" v="41" actId="26606"/>
          <ac:picMkLst>
            <pc:docMk/>
            <pc:sldMk cId="2100784038" sldId="262"/>
            <ac:picMk id="4" creationId="{A67AD490-E9A3-40B0-656B-5C9F05E70A78}"/>
          </ac:picMkLst>
        </pc:picChg>
      </pc:sldChg>
      <pc:sldChg chg="addSp delSp modSp new mod setBg">
        <pc:chgData name="rizwana chauhan" userId="dc9136e595d48dc2" providerId="LiveId" clId="{731FFA59-73D3-49BE-A832-BC6CDD343F1F}" dt="2026-07-18T14:08:54.743" v="792" actId="20577"/>
        <pc:sldMkLst>
          <pc:docMk/>
          <pc:sldMk cId="2717610182" sldId="263"/>
        </pc:sldMkLst>
        <pc:spChg chg="add mod">
          <ac:chgData name="rizwana chauhan" userId="dc9136e595d48dc2" providerId="LiveId" clId="{731FFA59-73D3-49BE-A832-BC6CDD343F1F}" dt="2026-07-18T14:06:33.279" v="783" actId="26606"/>
          <ac:spMkLst>
            <pc:docMk/>
            <pc:sldMk cId="2717610182" sldId="263"/>
            <ac:spMk id="2" creationId="{2047644E-BF49-C36E-6C67-99AA677E083F}"/>
          </ac:spMkLst>
        </pc:spChg>
        <pc:spChg chg="add del mod">
          <ac:chgData name="rizwana chauhan" userId="dc9136e595d48dc2" providerId="LiveId" clId="{731FFA59-73D3-49BE-A832-BC6CDD343F1F}" dt="2026-07-18T14:06:09.945" v="779" actId="26606"/>
          <ac:spMkLst>
            <pc:docMk/>
            <pc:sldMk cId="2717610182" sldId="263"/>
            <ac:spMk id="3" creationId="{4334C77C-BC73-DBC8-C892-806D84B99B39}"/>
          </ac:spMkLst>
        </pc:spChg>
        <pc:spChg chg="add del">
          <ac:chgData name="rizwana chauhan" userId="dc9136e595d48dc2" providerId="LiveId" clId="{731FFA59-73D3-49BE-A832-BC6CDD343F1F}" dt="2026-07-18T14:05:53.212" v="774" actId="26606"/>
          <ac:spMkLst>
            <pc:docMk/>
            <pc:sldMk cId="2717610182" sldId="263"/>
            <ac:spMk id="9" creationId="{BACC6370-2D7E-4714-9D71-7542949D7D5D}"/>
          </ac:spMkLst>
        </pc:spChg>
        <pc:spChg chg="add del">
          <ac:chgData name="rizwana chauhan" userId="dc9136e595d48dc2" providerId="LiveId" clId="{731FFA59-73D3-49BE-A832-BC6CDD343F1F}" dt="2026-07-18T14:05:53.212" v="774" actId="26606"/>
          <ac:spMkLst>
            <pc:docMk/>
            <pc:sldMk cId="2717610182" sldId="263"/>
            <ac:spMk id="11" creationId="{F68B3F68-107C-434F-AA38-110D5EA91B85}"/>
          </ac:spMkLst>
        </pc:spChg>
        <pc:spChg chg="add del">
          <ac:chgData name="rizwana chauhan" userId="dc9136e595d48dc2" providerId="LiveId" clId="{731FFA59-73D3-49BE-A832-BC6CDD343F1F}" dt="2026-07-18T14:05:53.212" v="774" actId="26606"/>
          <ac:spMkLst>
            <pc:docMk/>
            <pc:sldMk cId="2717610182" sldId="263"/>
            <ac:spMk id="13" creationId="{AAD0DBB9-1A4B-4391-81D4-CB19F9AB918A}"/>
          </ac:spMkLst>
        </pc:spChg>
        <pc:spChg chg="add del">
          <ac:chgData name="rizwana chauhan" userId="dc9136e595d48dc2" providerId="LiveId" clId="{731FFA59-73D3-49BE-A832-BC6CDD343F1F}" dt="2026-07-18T14:05:53.212" v="774" actId="26606"/>
          <ac:spMkLst>
            <pc:docMk/>
            <pc:sldMk cId="2717610182" sldId="263"/>
            <ac:spMk id="15" creationId="{063BBA22-50EA-4C4D-BE05-F1CE4E63AA56}"/>
          </ac:spMkLst>
        </pc:spChg>
        <pc:spChg chg="add del">
          <ac:chgData name="rizwana chauhan" userId="dc9136e595d48dc2" providerId="LiveId" clId="{731FFA59-73D3-49BE-A832-BC6CDD343F1F}" dt="2026-07-18T14:06:07.144" v="776" actId="26606"/>
          <ac:spMkLst>
            <pc:docMk/>
            <pc:sldMk cId="2717610182" sldId="263"/>
            <ac:spMk id="17" creationId="{BACC6370-2D7E-4714-9D71-7542949D7D5D}"/>
          </ac:spMkLst>
        </pc:spChg>
        <pc:spChg chg="add del">
          <ac:chgData name="rizwana chauhan" userId="dc9136e595d48dc2" providerId="LiveId" clId="{731FFA59-73D3-49BE-A832-BC6CDD343F1F}" dt="2026-07-18T14:06:07.144" v="776" actId="26606"/>
          <ac:spMkLst>
            <pc:docMk/>
            <pc:sldMk cId="2717610182" sldId="263"/>
            <ac:spMk id="18" creationId="{F68B3F68-107C-434F-AA38-110D5EA91B85}"/>
          </ac:spMkLst>
        </pc:spChg>
        <pc:spChg chg="add del">
          <ac:chgData name="rizwana chauhan" userId="dc9136e595d48dc2" providerId="LiveId" clId="{731FFA59-73D3-49BE-A832-BC6CDD343F1F}" dt="2026-07-18T14:06:07.144" v="776" actId="26606"/>
          <ac:spMkLst>
            <pc:docMk/>
            <pc:sldMk cId="2717610182" sldId="263"/>
            <ac:spMk id="19" creationId="{AAD0DBB9-1A4B-4391-81D4-CB19F9AB918A}"/>
          </ac:spMkLst>
        </pc:spChg>
        <pc:spChg chg="add del">
          <ac:chgData name="rizwana chauhan" userId="dc9136e595d48dc2" providerId="LiveId" clId="{731FFA59-73D3-49BE-A832-BC6CDD343F1F}" dt="2026-07-18T14:06:07.144" v="776" actId="26606"/>
          <ac:spMkLst>
            <pc:docMk/>
            <pc:sldMk cId="2717610182" sldId="263"/>
            <ac:spMk id="20" creationId="{063BBA22-50EA-4C4D-BE05-F1CE4E63AA56}"/>
          </ac:spMkLst>
        </pc:spChg>
        <pc:spChg chg="add del">
          <ac:chgData name="rizwana chauhan" userId="dc9136e595d48dc2" providerId="LiveId" clId="{731FFA59-73D3-49BE-A832-BC6CDD343F1F}" dt="2026-07-18T14:06:09.913" v="778" actId="26606"/>
          <ac:spMkLst>
            <pc:docMk/>
            <pc:sldMk cId="2717610182" sldId="263"/>
            <ac:spMk id="23" creationId="{BACC6370-2D7E-4714-9D71-7542949D7D5D}"/>
          </ac:spMkLst>
        </pc:spChg>
        <pc:spChg chg="add del">
          <ac:chgData name="rizwana chauhan" userId="dc9136e595d48dc2" providerId="LiveId" clId="{731FFA59-73D3-49BE-A832-BC6CDD343F1F}" dt="2026-07-18T14:06:09.913" v="778" actId="26606"/>
          <ac:spMkLst>
            <pc:docMk/>
            <pc:sldMk cId="2717610182" sldId="263"/>
            <ac:spMk id="24" creationId="{F68B3F68-107C-434F-AA38-110D5EA91B85}"/>
          </ac:spMkLst>
        </pc:spChg>
        <pc:spChg chg="add del">
          <ac:chgData name="rizwana chauhan" userId="dc9136e595d48dc2" providerId="LiveId" clId="{731FFA59-73D3-49BE-A832-BC6CDD343F1F}" dt="2026-07-18T14:06:09.913" v="778" actId="26606"/>
          <ac:spMkLst>
            <pc:docMk/>
            <pc:sldMk cId="2717610182" sldId="263"/>
            <ac:spMk id="25" creationId="{AAD0DBB9-1A4B-4391-81D4-CB19F9AB918A}"/>
          </ac:spMkLst>
        </pc:spChg>
        <pc:spChg chg="add del">
          <ac:chgData name="rizwana chauhan" userId="dc9136e595d48dc2" providerId="LiveId" clId="{731FFA59-73D3-49BE-A832-BC6CDD343F1F}" dt="2026-07-18T14:06:09.913" v="778" actId="26606"/>
          <ac:spMkLst>
            <pc:docMk/>
            <pc:sldMk cId="2717610182" sldId="263"/>
            <ac:spMk id="26" creationId="{063BBA22-50EA-4C4D-BE05-F1CE4E63AA56}"/>
          </ac:spMkLst>
        </pc:spChg>
        <pc:spChg chg="add del">
          <ac:chgData name="rizwana chauhan" userId="dc9136e595d48dc2" providerId="LiveId" clId="{731FFA59-73D3-49BE-A832-BC6CDD343F1F}" dt="2026-07-18T14:06:33.279" v="783" actId="26606"/>
          <ac:spMkLst>
            <pc:docMk/>
            <pc:sldMk cId="2717610182" sldId="263"/>
            <ac:spMk id="29" creationId="{BACC6370-2D7E-4714-9D71-7542949D7D5D}"/>
          </ac:spMkLst>
        </pc:spChg>
        <pc:spChg chg="add del">
          <ac:chgData name="rizwana chauhan" userId="dc9136e595d48dc2" providerId="LiveId" clId="{731FFA59-73D3-49BE-A832-BC6CDD343F1F}" dt="2026-07-18T14:06:33.279" v="783" actId="26606"/>
          <ac:spMkLst>
            <pc:docMk/>
            <pc:sldMk cId="2717610182" sldId="263"/>
            <ac:spMk id="30" creationId="{F68B3F68-107C-434F-AA38-110D5EA91B85}"/>
          </ac:spMkLst>
        </pc:spChg>
        <pc:spChg chg="add del">
          <ac:chgData name="rizwana chauhan" userId="dc9136e595d48dc2" providerId="LiveId" clId="{731FFA59-73D3-49BE-A832-BC6CDD343F1F}" dt="2026-07-18T14:06:33.279" v="783" actId="26606"/>
          <ac:spMkLst>
            <pc:docMk/>
            <pc:sldMk cId="2717610182" sldId="263"/>
            <ac:spMk id="31" creationId="{AAD0DBB9-1A4B-4391-81D4-CB19F9AB918A}"/>
          </ac:spMkLst>
        </pc:spChg>
        <pc:spChg chg="add del">
          <ac:chgData name="rizwana chauhan" userId="dc9136e595d48dc2" providerId="LiveId" clId="{731FFA59-73D3-49BE-A832-BC6CDD343F1F}" dt="2026-07-18T14:06:33.279" v="783" actId="26606"/>
          <ac:spMkLst>
            <pc:docMk/>
            <pc:sldMk cId="2717610182" sldId="263"/>
            <ac:spMk id="32" creationId="{063BBA22-50EA-4C4D-BE05-F1CE4E63AA56}"/>
          </ac:spMkLst>
        </pc:spChg>
        <pc:spChg chg="add del">
          <ac:chgData name="rizwana chauhan" userId="dc9136e595d48dc2" providerId="LiveId" clId="{731FFA59-73D3-49BE-A832-BC6CDD343F1F}" dt="2026-07-18T14:06:33.200" v="782" actId="26606"/>
          <ac:spMkLst>
            <pc:docMk/>
            <pc:sldMk cId="2717610182" sldId="263"/>
            <ac:spMk id="38" creationId="{BACC6370-2D7E-4714-9D71-7542949D7D5D}"/>
          </ac:spMkLst>
        </pc:spChg>
        <pc:spChg chg="add del">
          <ac:chgData name="rizwana chauhan" userId="dc9136e595d48dc2" providerId="LiveId" clId="{731FFA59-73D3-49BE-A832-BC6CDD343F1F}" dt="2026-07-18T14:06:33.200" v="782" actId="26606"/>
          <ac:spMkLst>
            <pc:docMk/>
            <pc:sldMk cId="2717610182" sldId="263"/>
            <ac:spMk id="40" creationId="{F68B3F68-107C-434F-AA38-110D5EA91B85}"/>
          </ac:spMkLst>
        </pc:spChg>
        <pc:spChg chg="add del">
          <ac:chgData name="rizwana chauhan" userId="dc9136e595d48dc2" providerId="LiveId" clId="{731FFA59-73D3-49BE-A832-BC6CDD343F1F}" dt="2026-07-18T14:06:33.200" v="782" actId="26606"/>
          <ac:spMkLst>
            <pc:docMk/>
            <pc:sldMk cId="2717610182" sldId="263"/>
            <ac:spMk id="42" creationId="{AAD0DBB9-1A4B-4391-81D4-CB19F9AB918A}"/>
          </ac:spMkLst>
        </pc:spChg>
        <pc:spChg chg="add del">
          <ac:chgData name="rizwana chauhan" userId="dc9136e595d48dc2" providerId="LiveId" clId="{731FFA59-73D3-49BE-A832-BC6CDD343F1F}" dt="2026-07-18T14:06:33.200" v="782" actId="26606"/>
          <ac:spMkLst>
            <pc:docMk/>
            <pc:sldMk cId="2717610182" sldId="263"/>
            <ac:spMk id="44" creationId="{063BBA22-50EA-4C4D-BE05-F1CE4E63AA56}"/>
          </ac:spMkLst>
        </pc:spChg>
        <pc:spChg chg="add del">
          <ac:chgData name="rizwana chauhan" userId="dc9136e595d48dc2" providerId="LiveId" clId="{731FFA59-73D3-49BE-A832-BC6CDD343F1F}" dt="2026-07-18T14:08:27.786" v="789" actId="26606"/>
          <ac:spMkLst>
            <pc:docMk/>
            <pc:sldMk cId="2717610182" sldId="263"/>
            <ac:spMk id="46" creationId="{955A2079-FA98-4876-80F0-72364A7D2EA4}"/>
          </ac:spMkLst>
        </pc:spChg>
        <pc:spChg chg="add">
          <ac:chgData name="rizwana chauhan" userId="dc9136e595d48dc2" providerId="LiveId" clId="{731FFA59-73D3-49BE-A832-BC6CDD343F1F}" dt="2026-07-18T14:08:27.786" v="789" actId="26606"/>
          <ac:spMkLst>
            <pc:docMk/>
            <pc:sldMk cId="2717610182" sldId="263"/>
            <ac:spMk id="51" creationId="{F3060C83-F051-4F0E-ABAD-AA0DFC48B218}"/>
          </ac:spMkLst>
        </pc:spChg>
        <pc:spChg chg="add">
          <ac:chgData name="rizwana chauhan" userId="dc9136e595d48dc2" providerId="LiveId" clId="{731FFA59-73D3-49BE-A832-BC6CDD343F1F}" dt="2026-07-18T14:08:27.786" v="789" actId="26606"/>
          <ac:spMkLst>
            <pc:docMk/>
            <pc:sldMk cId="2717610182" sldId="263"/>
            <ac:spMk id="53" creationId="{83C98ABE-055B-441F-B07E-44F97F083C39}"/>
          </ac:spMkLst>
        </pc:spChg>
        <pc:spChg chg="add">
          <ac:chgData name="rizwana chauhan" userId="dc9136e595d48dc2" providerId="LiveId" clId="{731FFA59-73D3-49BE-A832-BC6CDD343F1F}" dt="2026-07-18T14:08:27.786" v="789" actId="26606"/>
          <ac:spMkLst>
            <pc:docMk/>
            <pc:sldMk cId="2717610182" sldId="263"/>
            <ac:spMk id="55" creationId="{29FDB030-9B49-4CED-8CCD-4D99382388AC}"/>
          </ac:spMkLst>
        </pc:spChg>
        <pc:spChg chg="add">
          <ac:chgData name="rizwana chauhan" userId="dc9136e595d48dc2" providerId="LiveId" clId="{731FFA59-73D3-49BE-A832-BC6CDD343F1F}" dt="2026-07-18T14:08:27.786" v="789" actId="26606"/>
          <ac:spMkLst>
            <pc:docMk/>
            <pc:sldMk cId="2717610182" sldId="263"/>
            <ac:spMk id="57" creationId="{3783CA14-24A1-485C-8B30-D6A5D87987AD}"/>
          </ac:spMkLst>
        </pc:spChg>
        <pc:spChg chg="add">
          <ac:chgData name="rizwana chauhan" userId="dc9136e595d48dc2" providerId="LiveId" clId="{731FFA59-73D3-49BE-A832-BC6CDD343F1F}" dt="2026-07-18T14:08:27.786" v="789" actId="26606"/>
          <ac:spMkLst>
            <pc:docMk/>
            <pc:sldMk cId="2717610182" sldId="263"/>
            <ac:spMk id="59" creationId="{9A97C86A-04D6-40F7-AE84-31AB43E6A846}"/>
          </ac:spMkLst>
        </pc:spChg>
        <pc:spChg chg="add">
          <ac:chgData name="rizwana chauhan" userId="dc9136e595d48dc2" providerId="LiveId" clId="{731FFA59-73D3-49BE-A832-BC6CDD343F1F}" dt="2026-07-18T14:08:27.786" v="789" actId="26606"/>
          <ac:spMkLst>
            <pc:docMk/>
            <pc:sldMk cId="2717610182" sldId="263"/>
            <ac:spMk id="61" creationId="{FF9F2414-84E8-453E-B1F3-389FDE8192D9}"/>
          </ac:spMkLst>
        </pc:spChg>
        <pc:spChg chg="add">
          <ac:chgData name="rizwana chauhan" userId="dc9136e595d48dc2" providerId="LiveId" clId="{731FFA59-73D3-49BE-A832-BC6CDD343F1F}" dt="2026-07-18T14:08:27.786" v="789" actId="26606"/>
          <ac:spMkLst>
            <pc:docMk/>
            <pc:sldMk cId="2717610182" sldId="263"/>
            <ac:spMk id="63" creationId="{3ECA69A1-7536-43AC-85EF-C7106179F5ED}"/>
          </ac:spMkLst>
        </pc:spChg>
        <pc:graphicFrameChg chg="add del">
          <ac:chgData name="rizwana chauhan" userId="dc9136e595d48dc2" providerId="LiveId" clId="{731FFA59-73D3-49BE-A832-BC6CDD343F1F}" dt="2026-07-18T14:05:53.212" v="774" actId="26606"/>
          <ac:graphicFrameMkLst>
            <pc:docMk/>
            <pc:sldMk cId="2717610182" sldId="263"/>
            <ac:graphicFrameMk id="5" creationId="{18858D47-413F-9168-F87D-9FD8B091A222}"/>
          </ac:graphicFrameMkLst>
        </pc:graphicFrameChg>
        <pc:graphicFrameChg chg="add del">
          <ac:chgData name="rizwana chauhan" userId="dc9136e595d48dc2" providerId="LiveId" clId="{731FFA59-73D3-49BE-A832-BC6CDD343F1F}" dt="2026-07-18T14:06:07.144" v="776" actId="26606"/>
          <ac:graphicFrameMkLst>
            <pc:docMk/>
            <pc:sldMk cId="2717610182" sldId="263"/>
            <ac:graphicFrameMk id="21" creationId="{83EF1C11-8E3A-FA8E-19D0-F3026C8F6442}"/>
          </ac:graphicFrameMkLst>
        </pc:graphicFrameChg>
        <pc:graphicFrameChg chg="add del">
          <ac:chgData name="rizwana chauhan" userId="dc9136e595d48dc2" providerId="LiveId" clId="{731FFA59-73D3-49BE-A832-BC6CDD343F1F}" dt="2026-07-18T14:06:09.913" v="778" actId="26606"/>
          <ac:graphicFrameMkLst>
            <pc:docMk/>
            <pc:sldMk cId="2717610182" sldId="263"/>
            <ac:graphicFrameMk id="27" creationId="{E526ED5D-EF48-0238-CD48-CC7F819E980B}"/>
          </ac:graphicFrameMkLst>
        </pc:graphicFrameChg>
        <pc:graphicFrameChg chg="add mod modGraphic">
          <ac:chgData name="rizwana chauhan" userId="dc9136e595d48dc2" providerId="LiveId" clId="{731FFA59-73D3-49BE-A832-BC6CDD343F1F}" dt="2026-07-18T14:08:54.743" v="792" actId="20577"/>
          <ac:graphicFrameMkLst>
            <pc:docMk/>
            <pc:sldMk cId="2717610182" sldId="263"/>
            <ac:graphicFrameMk id="33" creationId="{83EF1C11-8E3A-FA8E-19D0-F3026C8F6442}"/>
          </ac:graphicFrameMkLst>
        </pc:graphicFrameChg>
      </pc:sldChg>
      <pc:sldChg chg="addSp delSp modSp new mod setBg">
        <pc:chgData name="rizwana chauhan" userId="dc9136e595d48dc2" providerId="LiveId" clId="{731FFA59-73D3-49BE-A832-BC6CDD343F1F}" dt="2026-07-18T14:43:10.266" v="945" actId="1076"/>
        <pc:sldMkLst>
          <pc:docMk/>
          <pc:sldMk cId="1180449441" sldId="264"/>
        </pc:sldMkLst>
        <pc:spChg chg="add mod">
          <ac:chgData name="rizwana chauhan" userId="dc9136e595d48dc2" providerId="LiveId" clId="{731FFA59-73D3-49BE-A832-BC6CDD343F1F}" dt="2026-07-18T14:42:36.006" v="940" actId="26606"/>
          <ac:spMkLst>
            <pc:docMk/>
            <pc:sldMk cId="1180449441" sldId="264"/>
            <ac:spMk id="2" creationId="{D9427EFA-BDCD-2677-3E46-92C693D3A329}"/>
          </ac:spMkLst>
        </pc:spChg>
        <pc:spChg chg="add del mod">
          <ac:chgData name="rizwana chauhan" userId="dc9136e595d48dc2" providerId="LiveId" clId="{731FFA59-73D3-49BE-A832-BC6CDD343F1F}" dt="2026-07-18T14:12:46.394" v="810" actId="26606"/>
          <ac:spMkLst>
            <pc:docMk/>
            <pc:sldMk cId="1180449441" sldId="264"/>
            <ac:spMk id="3" creationId="{8C16BACF-ECA7-2F1D-93A9-74B8B2EB3B26}"/>
          </ac:spMkLst>
        </pc:spChg>
        <pc:spChg chg="add del">
          <ac:chgData name="rizwana chauhan" userId="dc9136e595d48dc2" providerId="LiveId" clId="{731FFA59-73D3-49BE-A832-BC6CDD343F1F}" dt="2026-07-18T14:26:29.772" v="880" actId="26606"/>
          <ac:spMkLst>
            <pc:docMk/>
            <pc:sldMk cId="1180449441" sldId="264"/>
            <ac:spMk id="7" creationId="{058A14AF-9FB5-4CC7-BA35-E8E85D3EDF0E}"/>
          </ac:spMkLst>
        </pc:spChg>
        <pc:spChg chg="add del">
          <ac:chgData name="rizwana chauhan" userId="dc9136e595d48dc2" providerId="LiveId" clId="{731FFA59-73D3-49BE-A832-BC6CDD343F1F}" dt="2026-07-18T14:28:48.054" v="892" actId="26606"/>
          <ac:spMkLst>
            <pc:docMk/>
            <pc:sldMk cId="1180449441" sldId="264"/>
            <ac:spMk id="8" creationId="{09CFCDAF-46CE-4056-866C-5EE9122FDCAB}"/>
          </ac:spMkLst>
        </pc:spChg>
        <pc:spChg chg="add del">
          <ac:chgData name="rizwana chauhan" userId="dc9136e595d48dc2" providerId="LiveId" clId="{731FFA59-73D3-49BE-A832-BC6CDD343F1F}" dt="2026-07-18T14:28:48.054" v="892" actId="26606"/>
          <ac:spMkLst>
            <pc:docMk/>
            <pc:sldMk cId="1180449441" sldId="264"/>
            <ac:spMk id="9" creationId="{9F587EB1-1674-4B8B-88AD-2A81FFFB5F36}"/>
          </ac:spMkLst>
        </pc:spChg>
        <pc:spChg chg="add del">
          <ac:chgData name="rizwana chauhan" userId="dc9136e595d48dc2" providerId="LiveId" clId="{731FFA59-73D3-49BE-A832-BC6CDD343F1F}" dt="2026-07-18T14:25:50.724" v="878" actId="26606"/>
          <ac:spMkLst>
            <pc:docMk/>
            <pc:sldMk cId="1180449441" sldId="264"/>
            <ac:spMk id="10" creationId="{B50AB553-2A96-4A92-96F2-93548E096954}"/>
          </ac:spMkLst>
        </pc:spChg>
        <pc:spChg chg="add del">
          <ac:chgData name="rizwana chauhan" userId="dc9136e595d48dc2" providerId="LiveId" clId="{731FFA59-73D3-49BE-A832-BC6CDD343F1F}" dt="2026-07-18T14:26:29.772" v="880" actId="26606"/>
          <ac:spMkLst>
            <pc:docMk/>
            <pc:sldMk cId="1180449441" sldId="264"/>
            <ac:spMk id="12" creationId="{3A9A4357-BD1D-4622-A4FE-766E6AB8DE84}"/>
          </ac:spMkLst>
        </pc:spChg>
        <pc:spChg chg="add del">
          <ac:chgData name="rizwana chauhan" userId="dc9136e595d48dc2" providerId="LiveId" clId="{731FFA59-73D3-49BE-A832-BC6CDD343F1F}" dt="2026-07-18T14:28:48.054" v="892" actId="26606"/>
          <ac:spMkLst>
            <pc:docMk/>
            <pc:sldMk cId="1180449441" sldId="264"/>
            <ac:spMk id="13" creationId="{6CB927A4-E432-4310-9CD5-E89FF5063179}"/>
          </ac:spMkLst>
        </pc:spChg>
        <pc:spChg chg="add del">
          <ac:chgData name="rizwana chauhan" userId="dc9136e595d48dc2" providerId="LiveId" clId="{731FFA59-73D3-49BE-A832-BC6CDD343F1F}" dt="2026-07-18T14:26:29.772" v="880" actId="26606"/>
          <ac:spMkLst>
            <pc:docMk/>
            <pc:sldMk cId="1180449441" sldId="264"/>
            <ac:spMk id="14" creationId="{E659831F-0D9A-4C63-9EBB-8435B85A440F}"/>
          </ac:spMkLst>
        </pc:spChg>
        <pc:spChg chg="add del">
          <ac:chgData name="rizwana chauhan" userId="dc9136e595d48dc2" providerId="LiveId" clId="{731FFA59-73D3-49BE-A832-BC6CDD343F1F}" dt="2026-07-18T14:31:37.972" v="916" actId="26606"/>
          <ac:spMkLst>
            <pc:docMk/>
            <pc:sldMk cId="1180449441" sldId="264"/>
            <ac:spMk id="15" creationId="{09CFCDAF-46CE-4056-866C-5EE9122FDCAB}"/>
          </ac:spMkLst>
        </pc:spChg>
        <pc:spChg chg="add del">
          <ac:chgData name="rizwana chauhan" userId="dc9136e595d48dc2" providerId="LiveId" clId="{731FFA59-73D3-49BE-A832-BC6CDD343F1F}" dt="2026-07-18T14:26:29.772" v="880" actId="26606"/>
          <ac:spMkLst>
            <pc:docMk/>
            <pc:sldMk cId="1180449441" sldId="264"/>
            <ac:spMk id="16" creationId="{E6995CE5-F890-4ABA-82A2-26507CE8D2A3}"/>
          </ac:spMkLst>
        </pc:spChg>
        <pc:spChg chg="add del">
          <ac:chgData name="rizwana chauhan" userId="dc9136e595d48dc2" providerId="LiveId" clId="{731FFA59-73D3-49BE-A832-BC6CDD343F1F}" dt="2026-07-18T14:31:37.972" v="916" actId="26606"/>
          <ac:spMkLst>
            <pc:docMk/>
            <pc:sldMk cId="1180449441" sldId="264"/>
            <ac:spMk id="17" creationId="{9F587EB1-1674-4B8B-88AD-2A81FFFB5F36}"/>
          </ac:spMkLst>
        </pc:spChg>
        <pc:spChg chg="add del">
          <ac:chgData name="rizwana chauhan" userId="dc9136e595d48dc2" providerId="LiveId" clId="{731FFA59-73D3-49BE-A832-BC6CDD343F1F}" dt="2026-07-18T14:28:48.054" v="892" actId="26606"/>
          <ac:spMkLst>
            <pc:docMk/>
            <pc:sldMk cId="1180449441" sldId="264"/>
            <ac:spMk id="18" creationId="{E3020543-B24B-4EC4-8FFC-8DD88EEA91A8}"/>
          </ac:spMkLst>
        </pc:spChg>
        <pc:spChg chg="add del">
          <ac:chgData name="rizwana chauhan" userId="dc9136e595d48dc2" providerId="LiveId" clId="{731FFA59-73D3-49BE-A832-BC6CDD343F1F}" dt="2026-07-18T14:28:48.054" v="892" actId="26606"/>
          <ac:spMkLst>
            <pc:docMk/>
            <pc:sldMk cId="1180449441" sldId="264"/>
            <ac:spMk id="20" creationId="{1453BF6C-B012-48B7-B4E8-6D7AC7C27D02}"/>
          </ac:spMkLst>
        </pc:spChg>
        <pc:spChg chg="add del">
          <ac:chgData name="rizwana chauhan" userId="dc9136e595d48dc2" providerId="LiveId" clId="{731FFA59-73D3-49BE-A832-BC6CDD343F1F}" dt="2026-07-18T14:31:37.972" v="916" actId="26606"/>
          <ac:spMkLst>
            <pc:docMk/>
            <pc:sldMk cId="1180449441" sldId="264"/>
            <ac:spMk id="21" creationId="{6CB927A4-E432-4310-9CD5-E89FF5063179}"/>
          </ac:spMkLst>
        </pc:spChg>
        <pc:spChg chg="add del">
          <ac:chgData name="rizwana chauhan" userId="dc9136e595d48dc2" providerId="LiveId" clId="{731FFA59-73D3-49BE-A832-BC6CDD343F1F}" dt="2026-07-18T14:31:37.972" v="916" actId="26606"/>
          <ac:spMkLst>
            <pc:docMk/>
            <pc:sldMk cId="1180449441" sldId="264"/>
            <ac:spMk id="23" creationId="{E3020543-B24B-4EC4-8FFC-8DD88EEA91A8}"/>
          </ac:spMkLst>
        </pc:spChg>
        <pc:spChg chg="add del">
          <ac:chgData name="rizwana chauhan" userId="dc9136e595d48dc2" providerId="LiveId" clId="{731FFA59-73D3-49BE-A832-BC6CDD343F1F}" dt="2026-07-18T14:31:37.972" v="916" actId="26606"/>
          <ac:spMkLst>
            <pc:docMk/>
            <pc:sldMk cId="1180449441" sldId="264"/>
            <ac:spMk id="24" creationId="{1453BF6C-B012-48B7-B4E8-6D7AC7C27D02}"/>
          </ac:spMkLst>
        </pc:spChg>
        <pc:spChg chg="add del">
          <ac:chgData name="rizwana chauhan" userId="dc9136e595d48dc2" providerId="LiveId" clId="{731FFA59-73D3-49BE-A832-BC6CDD343F1F}" dt="2026-07-18T14:39:08.133" v="929" actId="22"/>
          <ac:spMkLst>
            <pc:docMk/>
            <pc:sldMk cId="1180449441" sldId="264"/>
            <ac:spMk id="25" creationId="{E9C42698-5DDA-F487-CD7C-0E79E539A417}"/>
          </ac:spMkLst>
        </pc:spChg>
        <pc:spChg chg="add del">
          <ac:chgData name="rizwana chauhan" userId="dc9136e595d48dc2" providerId="LiveId" clId="{731FFA59-73D3-49BE-A832-BC6CDD343F1F}" dt="2026-07-18T14:39:01.029" v="923" actId="26606"/>
          <ac:spMkLst>
            <pc:docMk/>
            <pc:sldMk cId="1180449441" sldId="264"/>
            <ac:spMk id="26" creationId="{BACC6370-2D7E-4714-9D71-7542949D7D5D}"/>
          </ac:spMkLst>
        </pc:spChg>
        <pc:spChg chg="add del">
          <ac:chgData name="rizwana chauhan" userId="dc9136e595d48dc2" providerId="LiveId" clId="{731FFA59-73D3-49BE-A832-BC6CDD343F1F}" dt="2026-07-18T14:39:01.029" v="923" actId="26606"/>
          <ac:spMkLst>
            <pc:docMk/>
            <pc:sldMk cId="1180449441" sldId="264"/>
            <ac:spMk id="27" creationId="{F68B3F68-107C-434F-AA38-110D5EA91B85}"/>
          </ac:spMkLst>
        </pc:spChg>
        <pc:spChg chg="add del">
          <ac:chgData name="rizwana chauhan" userId="dc9136e595d48dc2" providerId="LiveId" clId="{731FFA59-73D3-49BE-A832-BC6CDD343F1F}" dt="2026-07-18T14:39:01.029" v="923" actId="26606"/>
          <ac:spMkLst>
            <pc:docMk/>
            <pc:sldMk cId="1180449441" sldId="264"/>
            <ac:spMk id="28" creationId="{AAD0DBB9-1A4B-4391-81D4-CB19F9AB918A}"/>
          </ac:spMkLst>
        </pc:spChg>
        <pc:spChg chg="add del">
          <ac:chgData name="rizwana chauhan" userId="dc9136e595d48dc2" providerId="LiveId" clId="{731FFA59-73D3-49BE-A832-BC6CDD343F1F}" dt="2026-07-18T14:39:01.029" v="923" actId="26606"/>
          <ac:spMkLst>
            <pc:docMk/>
            <pc:sldMk cId="1180449441" sldId="264"/>
            <ac:spMk id="29" creationId="{063BBA22-50EA-4C4D-BE05-F1CE4E63AA56}"/>
          </ac:spMkLst>
        </pc:spChg>
        <pc:spChg chg="add">
          <ac:chgData name="rizwana chauhan" userId="dc9136e595d48dc2" providerId="LiveId" clId="{731FFA59-73D3-49BE-A832-BC6CDD343F1F}" dt="2026-07-18T14:42:36.006" v="940" actId="26606"/>
          <ac:spMkLst>
            <pc:docMk/>
            <pc:sldMk cId="1180449441" sldId="264"/>
            <ac:spMk id="30" creationId="{F3060C83-F051-4F0E-ABAD-AA0DFC48B218}"/>
          </ac:spMkLst>
        </pc:spChg>
        <pc:spChg chg="add">
          <ac:chgData name="rizwana chauhan" userId="dc9136e595d48dc2" providerId="LiveId" clId="{731FFA59-73D3-49BE-A832-BC6CDD343F1F}" dt="2026-07-18T14:42:36.006" v="940" actId="26606"/>
          <ac:spMkLst>
            <pc:docMk/>
            <pc:sldMk cId="1180449441" sldId="264"/>
            <ac:spMk id="31" creationId="{83C98ABE-055B-441F-B07E-44F97F083C39}"/>
          </ac:spMkLst>
        </pc:spChg>
        <pc:spChg chg="add">
          <ac:chgData name="rizwana chauhan" userId="dc9136e595d48dc2" providerId="LiveId" clId="{731FFA59-73D3-49BE-A832-BC6CDD343F1F}" dt="2026-07-18T14:42:36.006" v="940" actId="26606"/>
          <ac:spMkLst>
            <pc:docMk/>
            <pc:sldMk cId="1180449441" sldId="264"/>
            <ac:spMk id="32" creationId="{29FDB030-9B49-4CED-8CCD-4D99382388AC}"/>
          </ac:spMkLst>
        </pc:spChg>
        <pc:spChg chg="add">
          <ac:chgData name="rizwana chauhan" userId="dc9136e595d48dc2" providerId="LiveId" clId="{731FFA59-73D3-49BE-A832-BC6CDD343F1F}" dt="2026-07-18T14:42:36.006" v="940" actId="26606"/>
          <ac:spMkLst>
            <pc:docMk/>
            <pc:sldMk cId="1180449441" sldId="264"/>
            <ac:spMk id="33" creationId="{3783CA14-24A1-485C-8B30-D6A5D87987AD}"/>
          </ac:spMkLst>
        </pc:spChg>
        <pc:spChg chg="add">
          <ac:chgData name="rizwana chauhan" userId="dc9136e595d48dc2" providerId="LiveId" clId="{731FFA59-73D3-49BE-A832-BC6CDD343F1F}" dt="2026-07-18T14:42:36.006" v="940" actId="26606"/>
          <ac:spMkLst>
            <pc:docMk/>
            <pc:sldMk cId="1180449441" sldId="264"/>
            <ac:spMk id="34" creationId="{9A97C86A-04D6-40F7-AE84-31AB43E6A846}"/>
          </ac:spMkLst>
        </pc:spChg>
        <pc:spChg chg="add">
          <ac:chgData name="rizwana chauhan" userId="dc9136e595d48dc2" providerId="LiveId" clId="{731FFA59-73D3-49BE-A832-BC6CDD343F1F}" dt="2026-07-18T14:42:36.006" v="940" actId="26606"/>
          <ac:spMkLst>
            <pc:docMk/>
            <pc:sldMk cId="1180449441" sldId="264"/>
            <ac:spMk id="35" creationId="{FF9F2414-84E8-453E-B1F3-389FDE8192D9}"/>
          </ac:spMkLst>
        </pc:spChg>
        <pc:spChg chg="add">
          <ac:chgData name="rizwana chauhan" userId="dc9136e595d48dc2" providerId="LiveId" clId="{731FFA59-73D3-49BE-A832-BC6CDD343F1F}" dt="2026-07-18T14:42:36.006" v="940" actId="26606"/>
          <ac:spMkLst>
            <pc:docMk/>
            <pc:sldMk cId="1180449441" sldId="264"/>
            <ac:spMk id="36" creationId="{3ECA69A1-7536-43AC-85EF-C7106179F5ED}"/>
          </ac:spMkLst>
        </pc:spChg>
        <pc:grpChg chg="add del">
          <ac:chgData name="rizwana chauhan" userId="dc9136e595d48dc2" providerId="LiveId" clId="{731FFA59-73D3-49BE-A832-BC6CDD343F1F}" dt="2026-07-18T14:29:14.365" v="903" actId="26606"/>
          <ac:grpSpMkLst>
            <pc:docMk/>
            <pc:sldMk cId="1180449441" sldId="264"/>
            <ac:grpSpMk id="22" creationId="{16C73AF9-0D33-5C66-5D79-0D0129904B31}"/>
          </ac:grpSpMkLst>
        </pc:grpChg>
        <pc:graphicFrameChg chg="add mod ord modGraphic">
          <ac:chgData name="rizwana chauhan" userId="dc9136e595d48dc2" providerId="LiveId" clId="{731FFA59-73D3-49BE-A832-BC6CDD343F1F}" dt="2026-07-18T14:43:10.266" v="945" actId="1076"/>
          <ac:graphicFrameMkLst>
            <pc:docMk/>
            <pc:sldMk cId="1180449441" sldId="264"/>
            <ac:graphicFrameMk id="5" creationId="{BB006CFA-6253-487D-9DC5-25ABE7C50365}"/>
          </ac:graphicFrameMkLst>
        </pc:graphicFrameChg>
        <pc:picChg chg="add del mod ord">
          <ac:chgData name="rizwana chauhan" userId="dc9136e595d48dc2" providerId="LiveId" clId="{731FFA59-73D3-49BE-A832-BC6CDD343F1F}" dt="2026-07-18T14:39:09.246" v="932" actId="22"/>
          <ac:picMkLst>
            <pc:docMk/>
            <pc:sldMk cId="1180449441" sldId="264"/>
            <ac:picMk id="4" creationId="{11C4C271-8EE6-72AA-DEC1-2B4EEC39201B}"/>
          </ac:picMkLst>
        </pc:picChg>
        <pc:cxnChg chg="add del">
          <ac:chgData name="rizwana chauhan" userId="dc9136e595d48dc2" providerId="LiveId" clId="{731FFA59-73D3-49BE-A832-BC6CDD343F1F}" dt="2026-07-18T14:28:48.054" v="892" actId="26606"/>
          <ac:cxnSpMkLst>
            <pc:docMk/>
            <pc:sldMk cId="1180449441" sldId="264"/>
            <ac:cxnSpMk id="11" creationId="{C49DA8F6-BCC1-4447-B54C-57856834B94B}"/>
          </ac:cxnSpMkLst>
        </pc:cxnChg>
        <pc:cxnChg chg="add del">
          <ac:chgData name="rizwana chauhan" userId="dc9136e595d48dc2" providerId="LiveId" clId="{731FFA59-73D3-49BE-A832-BC6CDD343F1F}" dt="2026-07-18T14:31:37.972" v="916" actId="26606"/>
          <ac:cxnSpMkLst>
            <pc:docMk/>
            <pc:sldMk cId="1180449441" sldId="264"/>
            <ac:cxnSpMk id="19" creationId="{C49DA8F6-BCC1-4447-B54C-57856834B94B}"/>
          </ac:cxnSpMkLst>
        </pc:cxnChg>
      </pc:sldChg>
      <pc:sldChg chg="addSp delSp modSp new mod setBg">
        <pc:chgData name="rizwana chauhan" userId="dc9136e595d48dc2" providerId="LiveId" clId="{731FFA59-73D3-49BE-A832-BC6CDD343F1F}" dt="2026-07-18T14:54:00.540" v="1075" actId="26606"/>
        <pc:sldMkLst>
          <pc:docMk/>
          <pc:sldMk cId="304587637" sldId="265"/>
        </pc:sldMkLst>
        <pc:spChg chg="add mod">
          <ac:chgData name="rizwana chauhan" userId="dc9136e595d48dc2" providerId="LiveId" clId="{731FFA59-73D3-49BE-A832-BC6CDD343F1F}" dt="2026-07-18T14:54:00.540" v="1075" actId="26606"/>
          <ac:spMkLst>
            <pc:docMk/>
            <pc:sldMk cId="304587637" sldId="265"/>
            <ac:spMk id="2" creationId="{1FA7577F-0842-162E-772B-0CB16A113B84}"/>
          </ac:spMkLst>
        </pc:spChg>
        <pc:spChg chg="add del mod">
          <ac:chgData name="rizwana chauhan" userId="dc9136e595d48dc2" providerId="LiveId" clId="{731FFA59-73D3-49BE-A832-BC6CDD343F1F}" dt="2026-07-18T14:54:00.540" v="1075" actId="26606"/>
          <ac:spMkLst>
            <pc:docMk/>
            <pc:sldMk cId="304587637" sldId="265"/>
            <ac:spMk id="3" creationId="{D842CBC6-F8C4-DE06-4142-85E8DD1EB33E}"/>
          </ac:spMkLst>
        </pc:spChg>
        <pc:spChg chg="add del">
          <ac:chgData name="rizwana chauhan" userId="dc9136e595d48dc2" providerId="LiveId" clId="{731FFA59-73D3-49BE-A832-BC6CDD343F1F}" dt="2026-07-18T14:54:00.540" v="1075" actId="26606"/>
          <ac:spMkLst>
            <pc:docMk/>
            <pc:sldMk cId="304587637" sldId="265"/>
            <ac:spMk id="8" creationId="{081EA652-8C6A-4E69-BEB9-170809474553}"/>
          </ac:spMkLst>
        </pc:spChg>
        <pc:spChg chg="add del">
          <ac:chgData name="rizwana chauhan" userId="dc9136e595d48dc2" providerId="LiveId" clId="{731FFA59-73D3-49BE-A832-BC6CDD343F1F}" dt="2026-07-18T14:54:00.540" v="1075" actId="26606"/>
          <ac:spMkLst>
            <pc:docMk/>
            <pc:sldMk cId="304587637" sldId="265"/>
            <ac:spMk id="10" creationId="{A4026A73-1F7F-49F2-B319-8CA3B3D53269}"/>
          </ac:spMkLst>
        </pc:spChg>
        <pc:spChg chg="add del">
          <ac:chgData name="rizwana chauhan" userId="dc9136e595d48dc2" providerId="LiveId" clId="{731FFA59-73D3-49BE-A832-BC6CDD343F1F}" dt="2026-07-18T14:54:00.540" v="1075" actId="26606"/>
          <ac:spMkLst>
            <pc:docMk/>
            <pc:sldMk cId="304587637" sldId="265"/>
            <ac:spMk id="12" creationId="{5298780A-33B9-4EA2-8F67-DE68AD62841B}"/>
          </ac:spMkLst>
        </pc:spChg>
        <pc:spChg chg="add del">
          <ac:chgData name="rizwana chauhan" userId="dc9136e595d48dc2" providerId="LiveId" clId="{731FFA59-73D3-49BE-A832-BC6CDD343F1F}" dt="2026-07-18T14:54:00.540" v="1075" actId="26606"/>
          <ac:spMkLst>
            <pc:docMk/>
            <pc:sldMk cId="304587637" sldId="265"/>
            <ac:spMk id="14" creationId="{7F488E8B-4E1E-4402-8935-D4E6C02615C7}"/>
          </ac:spMkLst>
        </pc:spChg>
        <pc:spChg chg="add del">
          <ac:chgData name="rizwana chauhan" userId="dc9136e595d48dc2" providerId="LiveId" clId="{731FFA59-73D3-49BE-A832-BC6CDD343F1F}" dt="2026-07-18T14:50:36.835" v="1026" actId="26606"/>
          <ac:spMkLst>
            <pc:docMk/>
            <pc:sldMk cId="304587637" sldId="265"/>
            <ac:spMk id="21" creationId="{18873D23-2DCF-4B31-A009-95721C06E8E1}"/>
          </ac:spMkLst>
        </pc:spChg>
        <pc:spChg chg="add del">
          <ac:chgData name="rizwana chauhan" userId="dc9136e595d48dc2" providerId="LiveId" clId="{731FFA59-73D3-49BE-A832-BC6CDD343F1F}" dt="2026-07-18T14:54:00.540" v="1075" actId="26606"/>
          <ac:spMkLst>
            <pc:docMk/>
            <pc:sldMk cId="304587637" sldId="265"/>
            <ac:spMk id="22" creationId="{BACC6370-2D7E-4714-9D71-7542949D7D5D}"/>
          </ac:spMkLst>
        </pc:spChg>
        <pc:spChg chg="add del">
          <ac:chgData name="rizwana chauhan" userId="dc9136e595d48dc2" providerId="LiveId" clId="{731FFA59-73D3-49BE-A832-BC6CDD343F1F}" dt="2026-07-18T14:50:36.835" v="1026" actId="26606"/>
          <ac:spMkLst>
            <pc:docMk/>
            <pc:sldMk cId="304587637" sldId="265"/>
            <ac:spMk id="23" creationId="{C13EF075-D4EF-4929-ADBC-91B27DA19955}"/>
          </ac:spMkLst>
        </pc:spChg>
        <pc:spChg chg="add del">
          <ac:chgData name="rizwana chauhan" userId="dc9136e595d48dc2" providerId="LiveId" clId="{731FFA59-73D3-49BE-A832-BC6CDD343F1F}" dt="2026-07-18T14:54:00.540" v="1075" actId="26606"/>
          <ac:spMkLst>
            <pc:docMk/>
            <pc:sldMk cId="304587637" sldId="265"/>
            <ac:spMk id="24" creationId="{F68B3F68-107C-434F-AA38-110D5EA91B85}"/>
          </ac:spMkLst>
        </pc:spChg>
        <pc:spChg chg="add del">
          <ac:chgData name="rizwana chauhan" userId="dc9136e595d48dc2" providerId="LiveId" clId="{731FFA59-73D3-49BE-A832-BC6CDD343F1F}" dt="2026-07-18T14:54:00.540" v="1075" actId="26606"/>
          <ac:spMkLst>
            <pc:docMk/>
            <pc:sldMk cId="304587637" sldId="265"/>
            <ac:spMk id="26" creationId="{AAD0DBB9-1A4B-4391-81D4-CB19F9AB918A}"/>
          </ac:spMkLst>
        </pc:spChg>
        <pc:spChg chg="add del">
          <ac:chgData name="rizwana chauhan" userId="dc9136e595d48dc2" providerId="LiveId" clId="{731FFA59-73D3-49BE-A832-BC6CDD343F1F}" dt="2026-07-18T14:54:00.540" v="1075" actId="26606"/>
          <ac:spMkLst>
            <pc:docMk/>
            <pc:sldMk cId="304587637" sldId="265"/>
            <ac:spMk id="28" creationId="{063BBA22-50EA-4C4D-BE05-F1CE4E63AA56}"/>
          </ac:spMkLst>
        </pc:spChg>
        <pc:grpChg chg="add del">
          <ac:chgData name="rizwana chauhan" userId="dc9136e595d48dc2" providerId="LiveId" clId="{731FFA59-73D3-49BE-A832-BC6CDD343F1F}" dt="2026-07-18T14:50:36.835" v="1026" actId="26606"/>
          <ac:grpSpMkLst>
            <pc:docMk/>
            <pc:sldMk cId="304587637" sldId="265"/>
            <ac:grpSpMk id="25" creationId="{DAA26DFA-AAB2-4973-9C17-16D587C7B198}"/>
          </ac:grpSpMkLst>
        </pc:grpChg>
        <pc:graphicFrameChg chg="mod modGraphic">
          <ac:chgData name="rizwana chauhan" userId="dc9136e595d48dc2" providerId="LiveId" clId="{731FFA59-73D3-49BE-A832-BC6CDD343F1F}" dt="2026-07-18T14:53:58.975" v="1074" actId="20577"/>
          <ac:graphicFrameMkLst>
            <pc:docMk/>
            <pc:sldMk cId="304587637" sldId="265"/>
            <ac:graphicFrameMk id="18" creationId="{BF377AE7-860E-62C2-9DB3-C8BB75897215}"/>
          </ac:graphicFrameMkLst>
        </pc:graphicFrameChg>
        <pc:cxnChg chg="add del">
          <ac:chgData name="rizwana chauhan" userId="dc9136e595d48dc2" providerId="LiveId" clId="{731FFA59-73D3-49BE-A832-BC6CDD343F1F}" dt="2026-07-18T14:50:36.835" v="1026" actId="26606"/>
          <ac:cxnSpMkLst>
            <pc:docMk/>
            <pc:sldMk cId="304587637" sldId="265"/>
            <ac:cxnSpMk id="16" creationId="{23AAC9B5-8015-485C-ACF9-A750390E9A56}"/>
          </ac:cxnSpMkLst>
        </pc:cxnChg>
      </pc:sldChg>
      <pc:sldChg chg="addSp delSp modSp new mod setBg">
        <pc:chgData name="rizwana chauhan" userId="dc9136e595d48dc2" providerId="LiveId" clId="{731FFA59-73D3-49BE-A832-BC6CDD343F1F}" dt="2026-07-18T15:05:20.040" v="1153" actId="1076"/>
        <pc:sldMkLst>
          <pc:docMk/>
          <pc:sldMk cId="4265487633" sldId="266"/>
        </pc:sldMkLst>
        <pc:spChg chg="add mod">
          <ac:chgData name="rizwana chauhan" userId="dc9136e595d48dc2" providerId="LiveId" clId="{731FFA59-73D3-49BE-A832-BC6CDD343F1F}" dt="2026-07-18T15:05:20.040" v="1153" actId="1076"/>
          <ac:spMkLst>
            <pc:docMk/>
            <pc:sldMk cId="4265487633" sldId="266"/>
            <ac:spMk id="2" creationId="{89DDD83F-0F54-7326-8823-B71712FE4476}"/>
          </ac:spMkLst>
        </pc:spChg>
        <pc:spChg chg="add del mod">
          <ac:chgData name="rizwana chauhan" userId="dc9136e595d48dc2" providerId="LiveId" clId="{731FFA59-73D3-49BE-A832-BC6CDD343F1F}" dt="2026-07-18T14:57:05.380" v="1128" actId="26606"/>
          <ac:spMkLst>
            <pc:docMk/>
            <pc:sldMk cId="4265487633" sldId="266"/>
            <ac:spMk id="3" creationId="{C62789B4-F131-2F4A-2F36-07B51F5FE947}"/>
          </ac:spMkLst>
        </pc:spChg>
        <pc:spChg chg="add del">
          <ac:chgData name="rizwana chauhan" userId="dc9136e595d48dc2" providerId="LiveId" clId="{731FFA59-73D3-49BE-A832-BC6CDD343F1F}" dt="2026-07-18T14:57:05.365" v="1127" actId="26606"/>
          <ac:spMkLst>
            <pc:docMk/>
            <pc:sldMk cId="4265487633" sldId="266"/>
            <ac:spMk id="9" creationId="{35DB3719-6FDC-4E5D-891D-FF40B7300F64}"/>
          </ac:spMkLst>
        </pc:spChg>
        <pc:spChg chg="add">
          <ac:chgData name="rizwana chauhan" userId="dc9136e595d48dc2" providerId="LiveId" clId="{731FFA59-73D3-49BE-A832-BC6CDD343F1F}" dt="2026-07-18T14:57:05.380" v="1128" actId="26606"/>
          <ac:spMkLst>
            <pc:docMk/>
            <pc:sldMk cId="4265487633" sldId="266"/>
            <ac:spMk id="10" creationId="{55F7ABCA-A68A-47DD-B732-76FF34C6FB7D}"/>
          </ac:spMkLst>
        </pc:spChg>
        <pc:spChg chg="add del">
          <ac:chgData name="rizwana chauhan" userId="dc9136e595d48dc2" providerId="LiveId" clId="{731FFA59-73D3-49BE-A832-BC6CDD343F1F}" dt="2026-07-18T14:57:05.365" v="1127" actId="26606"/>
          <ac:spMkLst>
            <pc:docMk/>
            <pc:sldMk cId="4265487633" sldId="266"/>
            <ac:spMk id="11" creationId="{E0CBAC23-2E3F-4A90-BA59-F8299F6A5439}"/>
          </ac:spMkLst>
        </pc:spChg>
        <pc:spChg chg="add del">
          <ac:chgData name="rizwana chauhan" userId="dc9136e595d48dc2" providerId="LiveId" clId="{731FFA59-73D3-49BE-A832-BC6CDD343F1F}" dt="2026-07-18T14:59:13.219" v="1137" actId="26606"/>
          <ac:spMkLst>
            <pc:docMk/>
            <pc:sldMk cId="4265487633" sldId="266"/>
            <ac:spMk id="13" creationId="{C62789B4-F131-2F4A-2F36-07B51F5FE947}"/>
          </ac:spMkLst>
        </pc:spChg>
        <pc:graphicFrameChg chg="add del">
          <ac:chgData name="rizwana chauhan" userId="dc9136e595d48dc2" providerId="LiveId" clId="{731FFA59-73D3-49BE-A832-BC6CDD343F1F}" dt="2026-07-18T14:57:05.365" v="1127" actId="26606"/>
          <ac:graphicFrameMkLst>
            <pc:docMk/>
            <pc:sldMk cId="4265487633" sldId="266"/>
            <ac:graphicFrameMk id="5" creationId="{5824AC05-C261-5963-4E3C-E433CFAE42FA}"/>
          </ac:graphicFrameMkLst>
        </pc:graphicFrameChg>
        <pc:graphicFrameChg chg="add">
          <ac:chgData name="rizwana chauhan" userId="dc9136e595d48dc2" providerId="LiveId" clId="{731FFA59-73D3-49BE-A832-BC6CDD343F1F}" dt="2026-07-18T14:59:13.219" v="1137" actId="26606"/>
          <ac:graphicFrameMkLst>
            <pc:docMk/>
            <pc:sldMk cId="4265487633" sldId="266"/>
            <ac:graphicFrameMk id="15" creationId="{9D1CE48D-F6CF-148A-DF63-E5E15425ADE0}"/>
          </ac:graphicFrameMkLst>
        </pc:graphicFrameChg>
        <pc:picChg chg="add mod">
          <ac:chgData name="rizwana chauhan" userId="dc9136e595d48dc2" providerId="LiveId" clId="{731FFA59-73D3-49BE-A832-BC6CDD343F1F}" dt="2026-07-18T15:05:03.393" v="1151" actId="1076"/>
          <ac:picMkLst>
            <pc:docMk/>
            <pc:sldMk cId="4265487633" sldId="266"/>
            <ac:picMk id="4" creationId="{4D91102B-1A40-DAD4-835E-5C4597C24A02}"/>
          </ac:picMkLst>
        </pc:picChg>
        <pc:picChg chg="add mod">
          <ac:chgData name="rizwana chauhan" userId="dc9136e595d48dc2" providerId="LiveId" clId="{731FFA59-73D3-49BE-A832-BC6CDD343F1F}" dt="2026-07-18T15:05:12.484" v="1152" actId="1076"/>
          <ac:picMkLst>
            <pc:docMk/>
            <pc:sldMk cId="4265487633" sldId="266"/>
            <ac:picMk id="7" creationId="{951568AD-6D5D-E0B3-D133-9A16E00948CA}"/>
          </ac:picMkLst>
        </pc:picChg>
      </pc:sldChg>
      <pc:sldChg chg="addSp delSp modSp new mod setBg">
        <pc:chgData name="rizwana chauhan" userId="dc9136e595d48dc2" providerId="LiveId" clId="{731FFA59-73D3-49BE-A832-BC6CDD343F1F}" dt="2026-07-18T15:15:27.540" v="1216" actId="1076"/>
        <pc:sldMkLst>
          <pc:docMk/>
          <pc:sldMk cId="2720564717" sldId="267"/>
        </pc:sldMkLst>
        <pc:spChg chg="add mod">
          <ac:chgData name="rizwana chauhan" userId="dc9136e595d48dc2" providerId="LiveId" clId="{731FFA59-73D3-49BE-A832-BC6CDD343F1F}" dt="2026-07-18T15:13:42.242" v="1194" actId="1076"/>
          <ac:spMkLst>
            <pc:docMk/>
            <pc:sldMk cId="2720564717" sldId="267"/>
            <ac:spMk id="2" creationId="{0BB4BFF3-92A6-7479-CADE-BE719AB3D1DA}"/>
          </ac:spMkLst>
        </pc:spChg>
        <pc:spChg chg="add mod">
          <ac:chgData name="rizwana chauhan" userId="dc9136e595d48dc2" providerId="LiveId" clId="{731FFA59-73D3-49BE-A832-BC6CDD343F1F}" dt="2026-07-18T15:15:10.481" v="1212" actId="14100"/>
          <ac:spMkLst>
            <pc:docMk/>
            <pc:sldMk cId="2720564717" sldId="267"/>
            <ac:spMk id="3" creationId="{B0C73B7F-4565-46F3-FB53-0B0BEB0411F3}"/>
          </ac:spMkLst>
        </pc:spChg>
        <pc:spChg chg="add del">
          <ac:chgData name="rizwana chauhan" userId="dc9136e595d48dc2" providerId="LiveId" clId="{731FFA59-73D3-49BE-A832-BC6CDD343F1F}" dt="2026-07-18T15:13:26.432" v="1190" actId="26606"/>
          <ac:spMkLst>
            <pc:docMk/>
            <pc:sldMk cId="2720564717" sldId="267"/>
            <ac:spMk id="10" creationId="{55F7ABCA-A68A-47DD-B732-76FF34C6FB7D}"/>
          </ac:spMkLst>
        </pc:spChg>
        <pc:spChg chg="add">
          <ac:chgData name="rizwana chauhan" userId="dc9136e595d48dc2" providerId="LiveId" clId="{731FFA59-73D3-49BE-A832-BC6CDD343F1F}" dt="2026-07-18T15:13:26.432" v="1190" actId="26606"/>
          <ac:spMkLst>
            <pc:docMk/>
            <pc:sldMk cId="2720564717" sldId="267"/>
            <ac:spMk id="15" creationId="{352BEC0E-22F8-46D0-9632-375DB541B06C}"/>
          </ac:spMkLst>
        </pc:spChg>
        <pc:spChg chg="add">
          <ac:chgData name="rizwana chauhan" userId="dc9136e595d48dc2" providerId="LiveId" clId="{731FFA59-73D3-49BE-A832-BC6CDD343F1F}" dt="2026-07-18T15:13:26.432" v="1190" actId="26606"/>
          <ac:spMkLst>
            <pc:docMk/>
            <pc:sldMk cId="2720564717" sldId="267"/>
            <ac:spMk id="17" creationId="{3FCFB1DE-0B7E-48CC-BA90-B2AB0889F9D6}"/>
          </ac:spMkLst>
        </pc:spChg>
        <pc:picChg chg="add mod">
          <ac:chgData name="rizwana chauhan" userId="dc9136e595d48dc2" providerId="LiveId" clId="{731FFA59-73D3-49BE-A832-BC6CDD343F1F}" dt="2026-07-18T15:15:27.540" v="1216" actId="1076"/>
          <ac:picMkLst>
            <pc:docMk/>
            <pc:sldMk cId="2720564717" sldId="267"/>
            <ac:picMk id="4" creationId="{4B083EF3-23E1-3D6C-1485-938FDD03F1D4}"/>
          </ac:picMkLst>
        </pc:picChg>
        <pc:picChg chg="add mod ord">
          <ac:chgData name="rizwana chauhan" userId="dc9136e595d48dc2" providerId="LiveId" clId="{731FFA59-73D3-49BE-A832-BC6CDD343F1F}" dt="2026-07-18T15:14:00.161" v="1200" actId="14100"/>
          <ac:picMkLst>
            <pc:docMk/>
            <pc:sldMk cId="2720564717" sldId="267"/>
            <ac:picMk id="7" creationId="{184C2AED-EB46-19F0-B162-00DCEA25485B}"/>
          </ac:picMkLst>
        </pc:picChg>
      </pc:sldChg>
      <pc:sldChg chg="addSp delSp modSp new mod setBg">
        <pc:chgData name="rizwana chauhan" userId="dc9136e595d48dc2" providerId="LiveId" clId="{731FFA59-73D3-49BE-A832-BC6CDD343F1F}" dt="2026-07-18T15:22:58.287" v="1265" actId="255"/>
        <pc:sldMkLst>
          <pc:docMk/>
          <pc:sldMk cId="1828871400" sldId="268"/>
        </pc:sldMkLst>
        <pc:spChg chg="add mod ord">
          <ac:chgData name="rizwana chauhan" userId="dc9136e595d48dc2" providerId="LiveId" clId="{731FFA59-73D3-49BE-A832-BC6CDD343F1F}" dt="2026-07-18T15:21:35.849" v="1254" actId="26606"/>
          <ac:spMkLst>
            <pc:docMk/>
            <pc:sldMk cId="1828871400" sldId="268"/>
            <ac:spMk id="2" creationId="{C4AA43E9-9DED-785A-3919-A133F21D10BA}"/>
          </ac:spMkLst>
        </pc:spChg>
        <pc:spChg chg="add mod ord">
          <ac:chgData name="rizwana chauhan" userId="dc9136e595d48dc2" providerId="LiveId" clId="{731FFA59-73D3-49BE-A832-BC6CDD343F1F}" dt="2026-07-18T15:22:58.287" v="1265" actId="255"/>
          <ac:spMkLst>
            <pc:docMk/>
            <pc:sldMk cId="1828871400" sldId="268"/>
            <ac:spMk id="3" creationId="{25746650-EBAC-2E46-CF40-3D183EABDA07}"/>
          </ac:spMkLst>
        </pc:spChg>
        <pc:spChg chg="add del">
          <ac:chgData name="rizwana chauhan" userId="dc9136e595d48dc2" providerId="LiveId" clId="{731FFA59-73D3-49BE-A832-BC6CDD343F1F}" dt="2026-07-18T15:20:41.146" v="1252" actId="26606"/>
          <ac:spMkLst>
            <pc:docMk/>
            <pc:sldMk cId="1828871400" sldId="268"/>
            <ac:spMk id="8" creationId="{777A147A-9ED8-46B4-8660-1B3C2AA880B5}"/>
          </ac:spMkLst>
        </pc:spChg>
        <pc:spChg chg="add del">
          <ac:chgData name="rizwana chauhan" userId="dc9136e595d48dc2" providerId="LiveId" clId="{731FFA59-73D3-49BE-A832-BC6CDD343F1F}" dt="2026-07-18T15:20:41.146" v="1252" actId="26606"/>
          <ac:spMkLst>
            <pc:docMk/>
            <pc:sldMk cId="1828871400" sldId="268"/>
            <ac:spMk id="10" creationId="{5D6C15A0-C087-4593-8414-2B4EC1CDC3DE}"/>
          </ac:spMkLst>
        </pc:spChg>
        <pc:spChg chg="add del">
          <ac:chgData name="rizwana chauhan" userId="dc9136e595d48dc2" providerId="LiveId" clId="{731FFA59-73D3-49BE-A832-BC6CDD343F1F}" dt="2026-07-18T15:21:35.849" v="1254" actId="26606"/>
          <ac:spMkLst>
            <pc:docMk/>
            <pc:sldMk cId="1828871400" sldId="268"/>
            <ac:spMk id="15" creationId="{B1595A09-E336-4D1B-9B3A-06A2287A54E2}"/>
          </ac:spMkLst>
        </pc:spChg>
        <pc:spChg chg="add del">
          <ac:chgData name="rizwana chauhan" userId="dc9136e595d48dc2" providerId="LiveId" clId="{731FFA59-73D3-49BE-A832-BC6CDD343F1F}" dt="2026-07-18T15:21:35.849" v="1254" actId="26606"/>
          <ac:spMkLst>
            <pc:docMk/>
            <pc:sldMk cId="1828871400" sldId="268"/>
            <ac:spMk id="17" creationId="{3540989C-C7B8-473B-BF87-6F2DA6A90006}"/>
          </ac:spMkLst>
        </pc:spChg>
        <pc:spChg chg="add">
          <ac:chgData name="rizwana chauhan" userId="dc9136e595d48dc2" providerId="LiveId" clId="{731FFA59-73D3-49BE-A832-BC6CDD343F1F}" dt="2026-07-18T15:21:35.849" v="1254" actId="26606"/>
          <ac:spMkLst>
            <pc:docMk/>
            <pc:sldMk cId="1828871400" sldId="268"/>
            <ac:spMk id="22" creationId="{04812C46-200A-4DEB-A05E-3ED6C68C2387}"/>
          </ac:spMkLst>
        </pc:spChg>
        <pc:spChg chg="add">
          <ac:chgData name="rizwana chauhan" userId="dc9136e595d48dc2" providerId="LiveId" clId="{731FFA59-73D3-49BE-A832-BC6CDD343F1F}" dt="2026-07-18T15:21:35.849" v="1254" actId="26606"/>
          <ac:spMkLst>
            <pc:docMk/>
            <pc:sldMk cId="1828871400" sldId="268"/>
            <ac:spMk id="24" creationId="{D1EA859B-E555-4109-94F3-6700E046E008}"/>
          </ac:spMkLst>
        </pc:spChg>
        <pc:picChg chg="add mod">
          <ac:chgData name="rizwana chauhan" userId="dc9136e595d48dc2" providerId="LiveId" clId="{731FFA59-73D3-49BE-A832-BC6CDD343F1F}" dt="2026-07-18T15:22:42.575" v="1264" actId="1076"/>
          <ac:picMkLst>
            <pc:docMk/>
            <pc:sldMk cId="1828871400" sldId="268"/>
            <ac:picMk id="4" creationId="{BC0189AE-3346-2E39-08EC-9C49FDE293C8}"/>
          </ac:picMkLst>
        </pc:picChg>
      </pc:sldChg>
      <pc:sldChg chg="addSp delSp modSp new mod setBg">
        <pc:chgData name="rizwana chauhan" userId="dc9136e595d48dc2" providerId="LiveId" clId="{731FFA59-73D3-49BE-A832-BC6CDD343F1F}" dt="2026-07-18T15:27:18.143" v="1301" actId="122"/>
        <pc:sldMkLst>
          <pc:docMk/>
          <pc:sldMk cId="1845392982" sldId="269"/>
        </pc:sldMkLst>
        <pc:spChg chg="add mod">
          <ac:chgData name="rizwana chauhan" userId="dc9136e595d48dc2" providerId="LiveId" clId="{731FFA59-73D3-49BE-A832-BC6CDD343F1F}" dt="2026-07-18T15:27:18.143" v="1301" actId="122"/>
          <ac:spMkLst>
            <pc:docMk/>
            <pc:sldMk cId="1845392982" sldId="269"/>
            <ac:spMk id="2" creationId="{CBCC9808-6899-1051-702F-9C4FB7E50614}"/>
          </ac:spMkLst>
        </pc:spChg>
        <pc:spChg chg="add del mod">
          <ac:chgData name="rizwana chauhan" userId="dc9136e595d48dc2" providerId="LiveId" clId="{731FFA59-73D3-49BE-A832-BC6CDD343F1F}" dt="2026-07-18T15:25:35.779" v="1291"/>
          <ac:spMkLst>
            <pc:docMk/>
            <pc:sldMk cId="1845392982" sldId="269"/>
            <ac:spMk id="3" creationId="{E5324668-EF27-C203-7A59-4771832B354D}"/>
          </ac:spMkLst>
        </pc:spChg>
        <pc:spChg chg="add del mod">
          <ac:chgData name="rizwana chauhan" userId="dc9136e595d48dc2" providerId="LiveId" clId="{731FFA59-73D3-49BE-A832-BC6CDD343F1F}" dt="2026-07-18T15:25:51.431" v="1292" actId="26606"/>
          <ac:spMkLst>
            <pc:docMk/>
            <pc:sldMk cId="1845392982" sldId="269"/>
            <ac:spMk id="4" creationId="{7F3BAA7E-A738-9619-003D-AB15D621331A}"/>
          </ac:spMkLst>
        </pc:spChg>
        <pc:spChg chg="add">
          <ac:chgData name="rizwana chauhan" userId="dc9136e595d48dc2" providerId="LiveId" clId="{731FFA59-73D3-49BE-A832-BC6CDD343F1F}" dt="2026-07-18T15:26:20.722" v="1296" actId="26606"/>
          <ac:spMkLst>
            <pc:docMk/>
            <pc:sldMk cId="1845392982" sldId="269"/>
            <ac:spMk id="11" creationId="{6C4028FD-8BAA-4A19-BFDE-594D991B7552}"/>
          </ac:spMkLst>
        </pc:spChg>
        <pc:graphicFrameChg chg="add mod modGraphic">
          <ac:chgData name="rizwana chauhan" userId="dc9136e595d48dc2" providerId="LiveId" clId="{731FFA59-73D3-49BE-A832-BC6CDD343F1F}" dt="2026-07-18T15:27:11.412" v="1299" actId="12100"/>
          <ac:graphicFrameMkLst>
            <pc:docMk/>
            <pc:sldMk cId="1845392982" sldId="269"/>
            <ac:graphicFrameMk id="6" creationId="{40F70E2B-4F94-2DD1-AA57-4B6F73ACA5B3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C9416D-2BEE-4241-ABA9-A7FE19BF003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4E0A8F-6069-4BED-AFEE-F64E3FC2DAFC}">
      <dgm:prSet custT="1"/>
      <dgm:spPr/>
      <dgm:t>
        <a:bodyPr/>
        <a:lstStyle/>
        <a:p>
          <a:r>
            <a:rPr lang="en-GB" sz="2400" b="0" dirty="0"/>
            <a:t>Supporting Framework</a:t>
          </a:r>
          <a:endParaRPr lang="en-US" sz="2400" b="0" dirty="0"/>
        </a:p>
      </dgm:t>
    </dgm:pt>
    <dgm:pt modelId="{14EEF495-323B-434E-B338-E4D606B4DD0F}" type="parTrans" cxnId="{261F5CC8-E4E1-4C93-979D-F1D8D941018E}">
      <dgm:prSet/>
      <dgm:spPr/>
      <dgm:t>
        <a:bodyPr/>
        <a:lstStyle/>
        <a:p>
          <a:endParaRPr lang="en-US"/>
        </a:p>
      </dgm:t>
    </dgm:pt>
    <dgm:pt modelId="{4938CF0F-98A8-40CF-93B0-9742148DF8E7}" type="sibTrans" cxnId="{261F5CC8-E4E1-4C93-979D-F1D8D941018E}">
      <dgm:prSet/>
      <dgm:spPr/>
      <dgm:t>
        <a:bodyPr/>
        <a:lstStyle/>
        <a:p>
          <a:endParaRPr lang="en-US"/>
        </a:p>
      </dgm:t>
    </dgm:pt>
    <dgm:pt modelId="{700A997C-1051-42D4-8CBD-13FFF3157833}">
      <dgm:prSet/>
      <dgm:spPr/>
      <dgm:t>
        <a:bodyPr/>
        <a:lstStyle/>
        <a:p>
          <a:r>
            <a:rPr lang="en-GB" b="1" dirty="0"/>
            <a:t>Donabedian Model</a:t>
          </a:r>
          <a:endParaRPr lang="en-US" dirty="0"/>
        </a:p>
      </dgm:t>
    </dgm:pt>
    <dgm:pt modelId="{26A84D4E-1D56-4027-8763-68D5E79AFF1E}" type="parTrans" cxnId="{1C39C895-C362-4AA6-BAEF-B68F5C406302}">
      <dgm:prSet/>
      <dgm:spPr/>
      <dgm:t>
        <a:bodyPr/>
        <a:lstStyle/>
        <a:p>
          <a:endParaRPr lang="en-US"/>
        </a:p>
      </dgm:t>
    </dgm:pt>
    <dgm:pt modelId="{2A23CEE1-F4CA-40F7-A9BD-20DC9B320669}" type="sibTrans" cxnId="{1C39C895-C362-4AA6-BAEF-B68F5C406302}">
      <dgm:prSet/>
      <dgm:spPr/>
      <dgm:t>
        <a:bodyPr/>
        <a:lstStyle/>
        <a:p>
          <a:endParaRPr lang="en-US"/>
        </a:p>
      </dgm:t>
    </dgm:pt>
    <dgm:pt modelId="{75B5C1E7-4A63-4A7A-A98A-F7D91F2F8F94}">
      <dgm:prSet custT="1"/>
      <dgm:spPr/>
      <dgm:t>
        <a:bodyPr/>
        <a:lstStyle/>
        <a:p>
          <a:r>
            <a:rPr lang="en-GB" sz="1600" dirty="0"/>
            <a:t>Evaluates healthcare through:</a:t>
          </a:r>
          <a:endParaRPr lang="en-US" sz="1600" dirty="0"/>
        </a:p>
      </dgm:t>
    </dgm:pt>
    <dgm:pt modelId="{AD7D91F5-F43C-474D-9F6B-3F4A8CFE4455}" type="parTrans" cxnId="{4F712289-605F-42B4-84B0-8641ACB45F11}">
      <dgm:prSet/>
      <dgm:spPr/>
      <dgm:t>
        <a:bodyPr/>
        <a:lstStyle/>
        <a:p>
          <a:endParaRPr lang="en-US"/>
        </a:p>
      </dgm:t>
    </dgm:pt>
    <dgm:pt modelId="{DD815D1D-197C-4D70-BADE-1F5124952D8D}" type="sibTrans" cxnId="{4F712289-605F-42B4-84B0-8641ACB45F11}">
      <dgm:prSet/>
      <dgm:spPr/>
      <dgm:t>
        <a:bodyPr/>
        <a:lstStyle/>
        <a:p>
          <a:endParaRPr lang="en-US"/>
        </a:p>
      </dgm:t>
    </dgm:pt>
    <dgm:pt modelId="{13D16A71-CDAB-48F3-9CDD-7DAFA93D57A8}">
      <dgm:prSet custT="1"/>
      <dgm:spPr/>
      <dgm:t>
        <a:bodyPr/>
        <a:lstStyle/>
        <a:p>
          <a:r>
            <a:rPr lang="en-GB" sz="1600" dirty="0"/>
            <a:t>Structure </a:t>
          </a:r>
          <a:endParaRPr lang="en-US" sz="1600" dirty="0"/>
        </a:p>
      </dgm:t>
    </dgm:pt>
    <dgm:pt modelId="{D6EC101B-06DB-4EB6-9DF3-CE97BCFE43FD}" type="parTrans" cxnId="{F551E569-02C3-48C6-B074-5D41F81559D1}">
      <dgm:prSet/>
      <dgm:spPr/>
      <dgm:t>
        <a:bodyPr/>
        <a:lstStyle/>
        <a:p>
          <a:endParaRPr lang="en-US"/>
        </a:p>
      </dgm:t>
    </dgm:pt>
    <dgm:pt modelId="{674CDDEA-B7AD-4726-885C-0248D85C6B03}" type="sibTrans" cxnId="{F551E569-02C3-48C6-B074-5D41F81559D1}">
      <dgm:prSet/>
      <dgm:spPr/>
      <dgm:t>
        <a:bodyPr/>
        <a:lstStyle/>
        <a:p>
          <a:endParaRPr lang="en-US"/>
        </a:p>
      </dgm:t>
    </dgm:pt>
    <dgm:pt modelId="{0F184118-572F-4792-A0E5-5251DAE5C2B9}">
      <dgm:prSet custT="1"/>
      <dgm:spPr/>
      <dgm:t>
        <a:bodyPr/>
        <a:lstStyle/>
        <a:p>
          <a:r>
            <a:rPr lang="en-GB" sz="1600" dirty="0"/>
            <a:t>Process </a:t>
          </a:r>
          <a:endParaRPr lang="en-US" sz="1600" dirty="0"/>
        </a:p>
      </dgm:t>
    </dgm:pt>
    <dgm:pt modelId="{0B465219-BC50-4B08-AC62-8A639B3F7591}" type="parTrans" cxnId="{10F8EB64-51CD-41FA-8562-8E0BAC94970D}">
      <dgm:prSet/>
      <dgm:spPr/>
      <dgm:t>
        <a:bodyPr/>
        <a:lstStyle/>
        <a:p>
          <a:endParaRPr lang="en-US"/>
        </a:p>
      </dgm:t>
    </dgm:pt>
    <dgm:pt modelId="{06B17D06-FC9D-4F0A-BE9D-A9DDC7CC8993}" type="sibTrans" cxnId="{10F8EB64-51CD-41FA-8562-8E0BAC94970D}">
      <dgm:prSet/>
      <dgm:spPr/>
      <dgm:t>
        <a:bodyPr/>
        <a:lstStyle/>
        <a:p>
          <a:endParaRPr lang="en-US"/>
        </a:p>
      </dgm:t>
    </dgm:pt>
    <dgm:pt modelId="{E4E81F15-92C0-443E-BE67-25CE088F1D44}">
      <dgm:prSet custT="1"/>
      <dgm:spPr/>
      <dgm:t>
        <a:bodyPr/>
        <a:lstStyle/>
        <a:p>
          <a:r>
            <a:rPr lang="en-GB" sz="1600" dirty="0"/>
            <a:t>Outcomes </a:t>
          </a:r>
          <a:endParaRPr lang="en-US" sz="1600" dirty="0"/>
        </a:p>
      </dgm:t>
    </dgm:pt>
    <dgm:pt modelId="{355A34AE-D6A7-4C9D-A383-E4CFE4E61DA2}" type="parTrans" cxnId="{600D328E-B4AD-4037-9A15-AFD5C3E21AAA}">
      <dgm:prSet/>
      <dgm:spPr/>
      <dgm:t>
        <a:bodyPr/>
        <a:lstStyle/>
        <a:p>
          <a:endParaRPr lang="en-US"/>
        </a:p>
      </dgm:t>
    </dgm:pt>
    <dgm:pt modelId="{2840F909-7DC2-482E-92EB-D3D58C6D3103}" type="sibTrans" cxnId="{600D328E-B4AD-4037-9A15-AFD5C3E21AAA}">
      <dgm:prSet/>
      <dgm:spPr/>
      <dgm:t>
        <a:bodyPr/>
        <a:lstStyle/>
        <a:p>
          <a:endParaRPr lang="en-US"/>
        </a:p>
      </dgm:t>
    </dgm:pt>
    <dgm:pt modelId="{91AFCFCA-E74D-4376-BB78-3DCF36C17E67}">
      <dgm:prSet/>
      <dgm:spPr/>
      <dgm:t>
        <a:bodyPr/>
        <a:lstStyle/>
        <a:p>
          <a:r>
            <a:rPr lang="en-GB"/>
            <a:t>(Donabedian, 1988)</a:t>
          </a:r>
          <a:endParaRPr lang="en-US"/>
        </a:p>
      </dgm:t>
    </dgm:pt>
    <dgm:pt modelId="{19B107CB-291B-4064-B904-2FA2E0C65976}" type="parTrans" cxnId="{616547FA-2427-430B-857F-4448DB053316}">
      <dgm:prSet/>
      <dgm:spPr/>
      <dgm:t>
        <a:bodyPr/>
        <a:lstStyle/>
        <a:p>
          <a:endParaRPr lang="en-US"/>
        </a:p>
      </dgm:t>
    </dgm:pt>
    <dgm:pt modelId="{E44B1E4C-F9C7-4B0D-A896-107B1059F704}" type="sibTrans" cxnId="{616547FA-2427-430B-857F-4448DB053316}">
      <dgm:prSet/>
      <dgm:spPr/>
      <dgm:t>
        <a:bodyPr/>
        <a:lstStyle/>
        <a:p>
          <a:endParaRPr lang="en-US"/>
        </a:p>
      </dgm:t>
    </dgm:pt>
    <dgm:pt modelId="{D886A879-790F-41AB-9B6F-19B0AA0FB1E7}">
      <dgm:prSet/>
      <dgm:spPr/>
      <dgm:t>
        <a:bodyPr/>
        <a:lstStyle/>
        <a:p>
          <a:r>
            <a:rPr lang="en-GB"/>
            <a:t>Application:</a:t>
          </a:r>
          <a:endParaRPr lang="en-US"/>
        </a:p>
      </dgm:t>
    </dgm:pt>
    <dgm:pt modelId="{57F73AF3-66DD-403A-9CEA-97DE450F49FD}" type="parTrans" cxnId="{14A6793F-A794-40F1-9AD6-FDE0ACEBA2CA}">
      <dgm:prSet/>
      <dgm:spPr/>
      <dgm:t>
        <a:bodyPr/>
        <a:lstStyle/>
        <a:p>
          <a:endParaRPr lang="en-US"/>
        </a:p>
      </dgm:t>
    </dgm:pt>
    <dgm:pt modelId="{2D099E26-B263-4FD7-B5A7-96EAB58BB08D}" type="sibTrans" cxnId="{14A6793F-A794-40F1-9AD6-FDE0ACEBA2CA}">
      <dgm:prSet/>
      <dgm:spPr/>
      <dgm:t>
        <a:bodyPr/>
        <a:lstStyle/>
        <a:p>
          <a:endParaRPr lang="en-US"/>
        </a:p>
      </dgm:t>
    </dgm:pt>
    <dgm:pt modelId="{B7DFD3EE-D117-4A17-88B0-42C74E26D0C4}">
      <dgm:prSet custT="1"/>
      <dgm:spPr/>
      <dgm:t>
        <a:bodyPr/>
        <a:lstStyle/>
        <a:p>
          <a:r>
            <a:rPr lang="en-GB" sz="3200" b="1" dirty="0"/>
            <a:t>Structure</a:t>
          </a:r>
          <a:endParaRPr lang="en-US" sz="3200" dirty="0"/>
        </a:p>
      </dgm:t>
    </dgm:pt>
    <dgm:pt modelId="{0CB1A5E7-388D-40AA-A07D-EDD8828C7BB7}" type="parTrans" cxnId="{39922349-1598-4BB3-A9E9-F95E3816ACBF}">
      <dgm:prSet/>
      <dgm:spPr/>
      <dgm:t>
        <a:bodyPr/>
        <a:lstStyle/>
        <a:p>
          <a:endParaRPr lang="en-US"/>
        </a:p>
      </dgm:t>
    </dgm:pt>
    <dgm:pt modelId="{BF483F3B-DB1A-4FB4-B35F-4CA1351EDD8D}" type="sibTrans" cxnId="{39922349-1598-4BB3-A9E9-F95E3816ACBF}">
      <dgm:prSet/>
      <dgm:spPr/>
      <dgm:t>
        <a:bodyPr/>
        <a:lstStyle/>
        <a:p>
          <a:endParaRPr lang="en-US"/>
        </a:p>
      </dgm:t>
    </dgm:pt>
    <dgm:pt modelId="{AD30EA7C-CB1F-4A6D-A14F-5D51289D75AF}">
      <dgm:prSet/>
      <dgm:spPr/>
      <dgm:t>
        <a:bodyPr/>
        <a:lstStyle/>
        <a:p>
          <a:r>
            <a:rPr lang="en-GB"/>
            <a:t>Staff shortages </a:t>
          </a:r>
          <a:endParaRPr lang="en-US"/>
        </a:p>
      </dgm:t>
    </dgm:pt>
    <dgm:pt modelId="{4A72C529-F129-4497-BF2A-4F672B656DFB}" type="parTrans" cxnId="{B87D56D6-F375-4AAE-A7A4-4C995CB305E9}">
      <dgm:prSet/>
      <dgm:spPr/>
      <dgm:t>
        <a:bodyPr/>
        <a:lstStyle/>
        <a:p>
          <a:endParaRPr lang="en-US"/>
        </a:p>
      </dgm:t>
    </dgm:pt>
    <dgm:pt modelId="{F4952D9A-2109-46D8-8FFD-77060758FEBF}" type="sibTrans" cxnId="{B87D56D6-F375-4AAE-A7A4-4C995CB305E9}">
      <dgm:prSet/>
      <dgm:spPr/>
      <dgm:t>
        <a:bodyPr/>
        <a:lstStyle/>
        <a:p>
          <a:endParaRPr lang="en-US"/>
        </a:p>
      </dgm:t>
    </dgm:pt>
    <dgm:pt modelId="{1A245EDB-FF12-4DB1-9400-F5B33F5F103A}">
      <dgm:prSet/>
      <dgm:spPr/>
      <dgm:t>
        <a:bodyPr/>
        <a:lstStyle/>
        <a:p>
          <a:r>
            <a:rPr lang="en-GB"/>
            <a:t>Poor leadership </a:t>
          </a:r>
          <a:endParaRPr lang="en-US"/>
        </a:p>
      </dgm:t>
    </dgm:pt>
    <dgm:pt modelId="{F2BD82F2-118B-4D19-BCE7-A07C7E7DA2E8}" type="parTrans" cxnId="{71357E6E-881A-4144-BAB9-8271CDB23252}">
      <dgm:prSet/>
      <dgm:spPr/>
      <dgm:t>
        <a:bodyPr/>
        <a:lstStyle/>
        <a:p>
          <a:endParaRPr lang="en-US"/>
        </a:p>
      </dgm:t>
    </dgm:pt>
    <dgm:pt modelId="{6953C93A-AD17-41A2-B172-00F202D2E3AF}" type="sibTrans" cxnId="{71357E6E-881A-4144-BAB9-8271CDB23252}">
      <dgm:prSet/>
      <dgm:spPr/>
      <dgm:t>
        <a:bodyPr/>
        <a:lstStyle/>
        <a:p>
          <a:endParaRPr lang="en-US"/>
        </a:p>
      </dgm:t>
    </dgm:pt>
    <dgm:pt modelId="{50473036-BBB5-4288-92C1-13FF3AE567E8}">
      <dgm:prSet/>
      <dgm:spPr/>
      <dgm:t>
        <a:bodyPr/>
        <a:lstStyle/>
        <a:p>
          <a:r>
            <a:rPr lang="en-GB"/>
            <a:t>Inadequate resources </a:t>
          </a:r>
          <a:endParaRPr lang="en-US"/>
        </a:p>
      </dgm:t>
    </dgm:pt>
    <dgm:pt modelId="{D592FB92-7BD9-4C42-8D69-260AB5E27856}" type="parTrans" cxnId="{C0BADF85-D3BD-4A92-9A98-19A60B704721}">
      <dgm:prSet/>
      <dgm:spPr/>
      <dgm:t>
        <a:bodyPr/>
        <a:lstStyle/>
        <a:p>
          <a:endParaRPr lang="en-US"/>
        </a:p>
      </dgm:t>
    </dgm:pt>
    <dgm:pt modelId="{01CDCABE-6B91-445B-94B7-E4E1F174836C}" type="sibTrans" cxnId="{C0BADF85-D3BD-4A92-9A98-19A60B704721}">
      <dgm:prSet/>
      <dgm:spPr/>
      <dgm:t>
        <a:bodyPr/>
        <a:lstStyle/>
        <a:p>
          <a:endParaRPr lang="en-US"/>
        </a:p>
      </dgm:t>
    </dgm:pt>
    <dgm:pt modelId="{A735902E-C9F8-4652-A222-255710787338}">
      <dgm:prSet custT="1"/>
      <dgm:spPr/>
      <dgm:t>
        <a:bodyPr/>
        <a:lstStyle/>
        <a:p>
          <a:r>
            <a:rPr lang="en-GB" sz="3600" b="1" dirty="0"/>
            <a:t>Process</a:t>
          </a:r>
          <a:endParaRPr lang="en-US" sz="3600" dirty="0"/>
        </a:p>
      </dgm:t>
    </dgm:pt>
    <dgm:pt modelId="{9445A88E-12FB-4C6D-ACDA-2F12BB343BE0}" type="parTrans" cxnId="{457F711A-249F-4A37-B92C-E06F276B6134}">
      <dgm:prSet/>
      <dgm:spPr/>
      <dgm:t>
        <a:bodyPr/>
        <a:lstStyle/>
        <a:p>
          <a:endParaRPr lang="en-US"/>
        </a:p>
      </dgm:t>
    </dgm:pt>
    <dgm:pt modelId="{BDB5DED1-7DE8-41B2-8685-5E53F284914F}" type="sibTrans" cxnId="{457F711A-249F-4A37-B92C-E06F276B6134}">
      <dgm:prSet/>
      <dgm:spPr/>
      <dgm:t>
        <a:bodyPr/>
        <a:lstStyle/>
        <a:p>
          <a:endParaRPr lang="en-US"/>
        </a:p>
      </dgm:t>
    </dgm:pt>
    <dgm:pt modelId="{FBC45B6F-9338-4C9A-BFB1-01ADD66CAB88}">
      <dgm:prSet/>
      <dgm:spPr/>
      <dgm:t>
        <a:bodyPr/>
        <a:lstStyle/>
        <a:p>
          <a:r>
            <a:rPr lang="en-GB"/>
            <a:t>Poor monitoring </a:t>
          </a:r>
          <a:endParaRPr lang="en-US"/>
        </a:p>
      </dgm:t>
    </dgm:pt>
    <dgm:pt modelId="{837732D1-8432-4548-BD51-FD411AB3E6F2}" type="parTrans" cxnId="{A431B772-DCAA-46B2-B302-54282C902703}">
      <dgm:prSet/>
      <dgm:spPr/>
      <dgm:t>
        <a:bodyPr/>
        <a:lstStyle/>
        <a:p>
          <a:endParaRPr lang="en-US"/>
        </a:p>
      </dgm:t>
    </dgm:pt>
    <dgm:pt modelId="{1DDDFA50-8DF8-4033-A907-928AA1B43F62}" type="sibTrans" cxnId="{A431B772-DCAA-46B2-B302-54282C902703}">
      <dgm:prSet/>
      <dgm:spPr/>
      <dgm:t>
        <a:bodyPr/>
        <a:lstStyle/>
        <a:p>
          <a:endParaRPr lang="en-US"/>
        </a:p>
      </dgm:t>
    </dgm:pt>
    <dgm:pt modelId="{8995A64F-2FEB-4423-8633-5BDAF2FCF2D7}">
      <dgm:prSet/>
      <dgm:spPr/>
      <dgm:t>
        <a:bodyPr/>
        <a:lstStyle/>
        <a:p>
          <a:r>
            <a:rPr lang="en-GB"/>
            <a:t>Delayed treatment </a:t>
          </a:r>
          <a:endParaRPr lang="en-US"/>
        </a:p>
      </dgm:t>
    </dgm:pt>
    <dgm:pt modelId="{F652AB2C-C147-4752-BA95-7B852BC9B5E0}" type="parTrans" cxnId="{8FB321AF-A8F9-4B84-A55F-1051C4A60932}">
      <dgm:prSet/>
      <dgm:spPr/>
      <dgm:t>
        <a:bodyPr/>
        <a:lstStyle/>
        <a:p>
          <a:endParaRPr lang="en-US"/>
        </a:p>
      </dgm:t>
    </dgm:pt>
    <dgm:pt modelId="{1E5ED96A-892E-4250-92AB-1446E6142E25}" type="sibTrans" cxnId="{8FB321AF-A8F9-4B84-A55F-1051C4A60932}">
      <dgm:prSet/>
      <dgm:spPr/>
      <dgm:t>
        <a:bodyPr/>
        <a:lstStyle/>
        <a:p>
          <a:endParaRPr lang="en-US"/>
        </a:p>
      </dgm:t>
    </dgm:pt>
    <dgm:pt modelId="{414A976E-5D2E-4CB6-9233-8086B810E9E4}">
      <dgm:prSet/>
      <dgm:spPr/>
      <dgm:t>
        <a:bodyPr/>
        <a:lstStyle/>
        <a:p>
          <a:r>
            <a:rPr lang="en-GB"/>
            <a:t>Weak communication </a:t>
          </a:r>
          <a:endParaRPr lang="en-US"/>
        </a:p>
      </dgm:t>
    </dgm:pt>
    <dgm:pt modelId="{E024EBC5-280D-4423-93CA-B35DDEDED8CC}" type="parTrans" cxnId="{5AF8CE7C-4F34-4D67-BC68-BEC9505AE54C}">
      <dgm:prSet/>
      <dgm:spPr/>
      <dgm:t>
        <a:bodyPr/>
        <a:lstStyle/>
        <a:p>
          <a:endParaRPr lang="en-US"/>
        </a:p>
      </dgm:t>
    </dgm:pt>
    <dgm:pt modelId="{82464F93-8991-4DF4-A393-B14E2ED9D954}" type="sibTrans" cxnId="{5AF8CE7C-4F34-4D67-BC68-BEC9505AE54C}">
      <dgm:prSet/>
      <dgm:spPr/>
      <dgm:t>
        <a:bodyPr/>
        <a:lstStyle/>
        <a:p>
          <a:endParaRPr lang="en-US"/>
        </a:p>
      </dgm:t>
    </dgm:pt>
    <dgm:pt modelId="{BFB264AB-AF37-4F66-8568-EF6AD0840428}">
      <dgm:prSet custT="1"/>
      <dgm:spPr/>
      <dgm:t>
        <a:bodyPr/>
        <a:lstStyle/>
        <a:p>
          <a:r>
            <a:rPr lang="en-GB" sz="3600" b="1" dirty="0"/>
            <a:t>Outcome</a:t>
          </a:r>
          <a:endParaRPr lang="en-US" sz="3600" dirty="0"/>
        </a:p>
      </dgm:t>
    </dgm:pt>
    <dgm:pt modelId="{DD523684-9D08-44E3-B52B-962984B5C466}" type="parTrans" cxnId="{7B8820E4-3E3A-4728-9DD7-2CC1627C7DDD}">
      <dgm:prSet/>
      <dgm:spPr/>
      <dgm:t>
        <a:bodyPr/>
        <a:lstStyle/>
        <a:p>
          <a:endParaRPr lang="en-US"/>
        </a:p>
      </dgm:t>
    </dgm:pt>
    <dgm:pt modelId="{C32AC736-2BF9-4301-B290-98A4483AE278}" type="sibTrans" cxnId="{7B8820E4-3E3A-4728-9DD7-2CC1627C7DDD}">
      <dgm:prSet/>
      <dgm:spPr/>
      <dgm:t>
        <a:bodyPr/>
        <a:lstStyle/>
        <a:p>
          <a:endParaRPr lang="en-US"/>
        </a:p>
      </dgm:t>
    </dgm:pt>
    <dgm:pt modelId="{ABD026EC-C077-416F-8619-A6D7DA94FD68}">
      <dgm:prSet/>
      <dgm:spPr/>
      <dgm:t>
        <a:bodyPr/>
        <a:lstStyle/>
        <a:p>
          <a:r>
            <a:rPr lang="en-GB"/>
            <a:t>Increased mortality </a:t>
          </a:r>
          <a:endParaRPr lang="en-US"/>
        </a:p>
      </dgm:t>
    </dgm:pt>
    <dgm:pt modelId="{8CEC42C0-9422-4219-97A5-BCE7545FB344}" type="parTrans" cxnId="{033DD3ED-BEBF-4D0C-9E8E-DBD082BB8E30}">
      <dgm:prSet/>
      <dgm:spPr/>
      <dgm:t>
        <a:bodyPr/>
        <a:lstStyle/>
        <a:p>
          <a:endParaRPr lang="en-US"/>
        </a:p>
      </dgm:t>
    </dgm:pt>
    <dgm:pt modelId="{E9F72CB0-2593-4D25-BE14-B8B6C720CB7A}" type="sibTrans" cxnId="{033DD3ED-BEBF-4D0C-9E8E-DBD082BB8E30}">
      <dgm:prSet/>
      <dgm:spPr/>
      <dgm:t>
        <a:bodyPr/>
        <a:lstStyle/>
        <a:p>
          <a:endParaRPr lang="en-US"/>
        </a:p>
      </dgm:t>
    </dgm:pt>
    <dgm:pt modelId="{E936C85A-4181-456E-9EDA-AAD00B1A4B88}">
      <dgm:prSet/>
      <dgm:spPr/>
      <dgm:t>
        <a:bodyPr/>
        <a:lstStyle/>
        <a:p>
          <a:r>
            <a:rPr lang="en-GB"/>
            <a:t>Poor patient satisfaction </a:t>
          </a:r>
          <a:endParaRPr lang="en-US"/>
        </a:p>
      </dgm:t>
    </dgm:pt>
    <dgm:pt modelId="{C5A7B262-56F2-4D32-A795-39A80C52FBC5}" type="parTrans" cxnId="{ABEA10AD-3632-45E0-A724-D2BE8A49F310}">
      <dgm:prSet/>
      <dgm:spPr/>
      <dgm:t>
        <a:bodyPr/>
        <a:lstStyle/>
        <a:p>
          <a:endParaRPr lang="en-US"/>
        </a:p>
      </dgm:t>
    </dgm:pt>
    <dgm:pt modelId="{C8EE022A-7EB2-42E4-AA6F-DD0AA858E6B8}" type="sibTrans" cxnId="{ABEA10AD-3632-45E0-A724-D2BE8A49F310}">
      <dgm:prSet/>
      <dgm:spPr/>
      <dgm:t>
        <a:bodyPr/>
        <a:lstStyle/>
        <a:p>
          <a:endParaRPr lang="en-US"/>
        </a:p>
      </dgm:t>
    </dgm:pt>
    <dgm:pt modelId="{5631C2B8-EDDF-4F14-B219-304CA125CDF5}">
      <dgm:prSet/>
      <dgm:spPr/>
      <dgm:t>
        <a:bodyPr/>
        <a:lstStyle/>
        <a:p>
          <a:r>
            <a:rPr lang="en-GB"/>
            <a:t>Loss of public trust </a:t>
          </a:r>
          <a:endParaRPr lang="en-US"/>
        </a:p>
      </dgm:t>
    </dgm:pt>
    <dgm:pt modelId="{2B83A1C2-55DF-4006-A89C-0260D5110719}" type="parTrans" cxnId="{7BC863DE-6172-417B-8390-9DE5BF5FB303}">
      <dgm:prSet/>
      <dgm:spPr/>
      <dgm:t>
        <a:bodyPr/>
        <a:lstStyle/>
        <a:p>
          <a:endParaRPr lang="en-US"/>
        </a:p>
      </dgm:t>
    </dgm:pt>
    <dgm:pt modelId="{F64CF16A-CA8B-44F5-819B-3A1496E1B84F}" type="sibTrans" cxnId="{7BC863DE-6172-417B-8390-9DE5BF5FB303}">
      <dgm:prSet/>
      <dgm:spPr/>
      <dgm:t>
        <a:bodyPr/>
        <a:lstStyle/>
        <a:p>
          <a:endParaRPr lang="en-US"/>
        </a:p>
      </dgm:t>
    </dgm:pt>
    <dgm:pt modelId="{35646301-B29E-45F2-962D-CEBCE775F072}" type="pres">
      <dgm:prSet presAssocID="{02C9416D-2BEE-4241-ABA9-A7FE19BF0030}" presName="Name0" presStyleCnt="0">
        <dgm:presLayoutVars>
          <dgm:dir/>
          <dgm:resizeHandles val="exact"/>
        </dgm:presLayoutVars>
      </dgm:prSet>
      <dgm:spPr/>
    </dgm:pt>
    <dgm:pt modelId="{A5E47B3C-2D0B-4157-9C49-DCE907A9CBF9}" type="pres">
      <dgm:prSet presAssocID="{CE4E0A8F-6069-4BED-AFEE-F64E3FC2DAFC}" presName="node" presStyleLbl="node1" presStyleIdx="0" presStyleCnt="17">
        <dgm:presLayoutVars>
          <dgm:bulletEnabled val="1"/>
        </dgm:presLayoutVars>
      </dgm:prSet>
      <dgm:spPr/>
    </dgm:pt>
    <dgm:pt modelId="{19A96E5D-E6DA-4287-B0B1-9365D0ED8EF8}" type="pres">
      <dgm:prSet presAssocID="{4938CF0F-98A8-40CF-93B0-9742148DF8E7}" presName="sibTrans" presStyleLbl="sibTrans1D1" presStyleIdx="0" presStyleCnt="16"/>
      <dgm:spPr/>
    </dgm:pt>
    <dgm:pt modelId="{C1F4673B-D5DA-456B-B467-E744A250443C}" type="pres">
      <dgm:prSet presAssocID="{4938CF0F-98A8-40CF-93B0-9742148DF8E7}" presName="connectorText" presStyleLbl="sibTrans1D1" presStyleIdx="0" presStyleCnt="16"/>
      <dgm:spPr/>
    </dgm:pt>
    <dgm:pt modelId="{06561E35-CCEF-461E-A82E-397C30905621}" type="pres">
      <dgm:prSet presAssocID="{700A997C-1051-42D4-8CBD-13FFF3157833}" presName="node" presStyleLbl="node1" presStyleIdx="1" presStyleCnt="17">
        <dgm:presLayoutVars>
          <dgm:bulletEnabled val="1"/>
        </dgm:presLayoutVars>
      </dgm:prSet>
      <dgm:spPr/>
    </dgm:pt>
    <dgm:pt modelId="{A040149C-B2AB-4D59-8CAF-34A27492CB12}" type="pres">
      <dgm:prSet presAssocID="{2A23CEE1-F4CA-40F7-A9BD-20DC9B320669}" presName="sibTrans" presStyleLbl="sibTrans1D1" presStyleIdx="1" presStyleCnt="16"/>
      <dgm:spPr/>
    </dgm:pt>
    <dgm:pt modelId="{C365377A-798C-409A-AC2E-33E8900E3FE2}" type="pres">
      <dgm:prSet presAssocID="{2A23CEE1-F4CA-40F7-A9BD-20DC9B320669}" presName="connectorText" presStyleLbl="sibTrans1D1" presStyleIdx="1" presStyleCnt="16"/>
      <dgm:spPr/>
    </dgm:pt>
    <dgm:pt modelId="{C2C429DC-A0A8-41D2-8907-0716F5DADF2D}" type="pres">
      <dgm:prSet presAssocID="{75B5C1E7-4A63-4A7A-A98A-F7D91F2F8F94}" presName="node" presStyleLbl="node1" presStyleIdx="2" presStyleCnt="17">
        <dgm:presLayoutVars>
          <dgm:bulletEnabled val="1"/>
        </dgm:presLayoutVars>
      </dgm:prSet>
      <dgm:spPr/>
    </dgm:pt>
    <dgm:pt modelId="{D373ACBC-DF4E-47B6-BB2C-FE856DC99ADD}" type="pres">
      <dgm:prSet presAssocID="{DD815D1D-197C-4D70-BADE-1F5124952D8D}" presName="sibTrans" presStyleLbl="sibTrans1D1" presStyleIdx="2" presStyleCnt="16"/>
      <dgm:spPr/>
    </dgm:pt>
    <dgm:pt modelId="{412C1F5B-469E-45EA-B36F-FE736F7A49C3}" type="pres">
      <dgm:prSet presAssocID="{DD815D1D-197C-4D70-BADE-1F5124952D8D}" presName="connectorText" presStyleLbl="sibTrans1D1" presStyleIdx="2" presStyleCnt="16"/>
      <dgm:spPr/>
    </dgm:pt>
    <dgm:pt modelId="{AC227073-A564-4CC3-8283-E84FD80CA268}" type="pres">
      <dgm:prSet presAssocID="{91AFCFCA-E74D-4376-BB78-3DCF36C17E67}" presName="node" presStyleLbl="node1" presStyleIdx="3" presStyleCnt="17">
        <dgm:presLayoutVars>
          <dgm:bulletEnabled val="1"/>
        </dgm:presLayoutVars>
      </dgm:prSet>
      <dgm:spPr/>
    </dgm:pt>
    <dgm:pt modelId="{CCAAAC79-1226-4D91-80DF-9B45AC69501A}" type="pres">
      <dgm:prSet presAssocID="{E44B1E4C-F9C7-4B0D-A896-107B1059F704}" presName="sibTrans" presStyleLbl="sibTrans1D1" presStyleIdx="3" presStyleCnt="16"/>
      <dgm:spPr/>
    </dgm:pt>
    <dgm:pt modelId="{E3044150-8698-4F4B-80D3-BB8E83F604F2}" type="pres">
      <dgm:prSet presAssocID="{E44B1E4C-F9C7-4B0D-A896-107B1059F704}" presName="connectorText" presStyleLbl="sibTrans1D1" presStyleIdx="3" presStyleCnt="16"/>
      <dgm:spPr/>
    </dgm:pt>
    <dgm:pt modelId="{D6C113D7-7608-41CC-B188-7B24758EEB7A}" type="pres">
      <dgm:prSet presAssocID="{D886A879-790F-41AB-9B6F-19B0AA0FB1E7}" presName="node" presStyleLbl="node1" presStyleIdx="4" presStyleCnt="17">
        <dgm:presLayoutVars>
          <dgm:bulletEnabled val="1"/>
        </dgm:presLayoutVars>
      </dgm:prSet>
      <dgm:spPr/>
    </dgm:pt>
    <dgm:pt modelId="{4A432C63-3992-45CD-8E11-A26D0AE41EB8}" type="pres">
      <dgm:prSet presAssocID="{2D099E26-B263-4FD7-B5A7-96EAB58BB08D}" presName="sibTrans" presStyleLbl="sibTrans1D1" presStyleIdx="4" presStyleCnt="16"/>
      <dgm:spPr/>
    </dgm:pt>
    <dgm:pt modelId="{D582EB81-05F8-4196-AF28-FEF5F150423C}" type="pres">
      <dgm:prSet presAssocID="{2D099E26-B263-4FD7-B5A7-96EAB58BB08D}" presName="connectorText" presStyleLbl="sibTrans1D1" presStyleIdx="4" presStyleCnt="16"/>
      <dgm:spPr/>
    </dgm:pt>
    <dgm:pt modelId="{B172EC98-B748-4890-A02E-1E4D5A55BFDD}" type="pres">
      <dgm:prSet presAssocID="{B7DFD3EE-D117-4A17-88B0-42C74E26D0C4}" presName="node" presStyleLbl="node1" presStyleIdx="5" presStyleCnt="17">
        <dgm:presLayoutVars>
          <dgm:bulletEnabled val="1"/>
        </dgm:presLayoutVars>
      </dgm:prSet>
      <dgm:spPr/>
    </dgm:pt>
    <dgm:pt modelId="{BFA72D05-CB56-4E90-9E18-90B13A4D58DC}" type="pres">
      <dgm:prSet presAssocID="{BF483F3B-DB1A-4FB4-B35F-4CA1351EDD8D}" presName="sibTrans" presStyleLbl="sibTrans1D1" presStyleIdx="5" presStyleCnt="16"/>
      <dgm:spPr/>
    </dgm:pt>
    <dgm:pt modelId="{4F82ADD2-A79A-47CD-BDE6-EA1261B99E15}" type="pres">
      <dgm:prSet presAssocID="{BF483F3B-DB1A-4FB4-B35F-4CA1351EDD8D}" presName="connectorText" presStyleLbl="sibTrans1D1" presStyleIdx="5" presStyleCnt="16"/>
      <dgm:spPr/>
    </dgm:pt>
    <dgm:pt modelId="{8A519466-870E-4A5C-95CC-BA95C3B7DE25}" type="pres">
      <dgm:prSet presAssocID="{AD30EA7C-CB1F-4A6D-A14F-5D51289D75AF}" presName="node" presStyleLbl="node1" presStyleIdx="6" presStyleCnt="17">
        <dgm:presLayoutVars>
          <dgm:bulletEnabled val="1"/>
        </dgm:presLayoutVars>
      </dgm:prSet>
      <dgm:spPr/>
    </dgm:pt>
    <dgm:pt modelId="{38F9A400-1D0C-4147-93D8-2544C4DA42BE}" type="pres">
      <dgm:prSet presAssocID="{F4952D9A-2109-46D8-8FFD-77060758FEBF}" presName="sibTrans" presStyleLbl="sibTrans1D1" presStyleIdx="6" presStyleCnt="16"/>
      <dgm:spPr/>
    </dgm:pt>
    <dgm:pt modelId="{A3873896-FC0A-4090-A72E-B2AD2B1C57E4}" type="pres">
      <dgm:prSet presAssocID="{F4952D9A-2109-46D8-8FFD-77060758FEBF}" presName="connectorText" presStyleLbl="sibTrans1D1" presStyleIdx="6" presStyleCnt="16"/>
      <dgm:spPr/>
    </dgm:pt>
    <dgm:pt modelId="{8C7A6320-437D-4C4F-8132-97915C985993}" type="pres">
      <dgm:prSet presAssocID="{1A245EDB-FF12-4DB1-9400-F5B33F5F103A}" presName="node" presStyleLbl="node1" presStyleIdx="7" presStyleCnt="17">
        <dgm:presLayoutVars>
          <dgm:bulletEnabled val="1"/>
        </dgm:presLayoutVars>
      </dgm:prSet>
      <dgm:spPr/>
    </dgm:pt>
    <dgm:pt modelId="{30949B78-9384-4FF5-813A-975E8EBB7F00}" type="pres">
      <dgm:prSet presAssocID="{6953C93A-AD17-41A2-B172-00F202D2E3AF}" presName="sibTrans" presStyleLbl="sibTrans1D1" presStyleIdx="7" presStyleCnt="16"/>
      <dgm:spPr/>
    </dgm:pt>
    <dgm:pt modelId="{F89FFEB5-5746-4070-9B57-3C746C315FB4}" type="pres">
      <dgm:prSet presAssocID="{6953C93A-AD17-41A2-B172-00F202D2E3AF}" presName="connectorText" presStyleLbl="sibTrans1D1" presStyleIdx="7" presStyleCnt="16"/>
      <dgm:spPr/>
    </dgm:pt>
    <dgm:pt modelId="{E9808275-D77A-4BA4-9B14-55FC75C812C4}" type="pres">
      <dgm:prSet presAssocID="{50473036-BBB5-4288-92C1-13FF3AE567E8}" presName="node" presStyleLbl="node1" presStyleIdx="8" presStyleCnt="17">
        <dgm:presLayoutVars>
          <dgm:bulletEnabled val="1"/>
        </dgm:presLayoutVars>
      </dgm:prSet>
      <dgm:spPr/>
    </dgm:pt>
    <dgm:pt modelId="{280DD7FB-4E0E-4002-ADC9-D6CCE6971D71}" type="pres">
      <dgm:prSet presAssocID="{01CDCABE-6B91-445B-94B7-E4E1F174836C}" presName="sibTrans" presStyleLbl="sibTrans1D1" presStyleIdx="8" presStyleCnt="16"/>
      <dgm:spPr/>
    </dgm:pt>
    <dgm:pt modelId="{46D22016-A339-4ABD-928E-C52CFC2A7D5C}" type="pres">
      <dgm:prSet presAssocID="{01CDCABE-6B91-445B-94B7-E4E1F174836C}" presName="connectorText" presStyleLbl="sibTrans1D1" presStyleIdx="8" presStyleCnt="16"/>
      <dgm:spPr/>
    </dgm:pt>
    <dgm:pt modelId="{3586870F-1937-490D-934A-9BC46CFAE1E9}" type="pres">
      <dgm:prSet presAssocID="{A735902E-C9F8-4652-A222-255710787338}" presName="node" presStyleLbl="node1" presStyleIdx="9" presStyleCnt="17">
        <dgm:presLayoutVars>
          <dgm:bulletEnabled val="1"/>
        </dgm:presLayoutVars>
      </dgm:prSet>
      <dgm:spPr/>
    </dgm:pt>
    <dgm:pt modelId="{19148E2D-FF22-4607-A5F1-A03527286971}" type="pres">
      <dgm:prSet presAssocID="{BDB5DED1-7DE8-41B2-8685-5E53F284914F}" presName="sibTrans" presStyleLbl="sibTrans1D1" presStyleIdx="9" presStyleCnt="16"/>
      <dgm:spPr/>
    </dgm:pt>
    <dgm:pt modelId="{EAD6B212-2969-4D3B-8379-B926AB885648}" type="pres">
      <dgm:prSet presAssocID="{BDB5DED1-7DE8-41B2-8685-5E53F284914F}" presName="connectorText" presStyleLbl="sibTrans1D1" presStyleIdx="9" presStyleCnt="16"/>
      <dgm:spPr/>
    </dgm:pt>
    <dgm:pt modelId="{63B94AE2-C2D5-4B3F-80C6-73E42BB24D4D}" type="pres">
      <dgm:prSet presAssocID="{FBC45B6F-9338-4C9A-BFB1-01ADD66CAB88}" presName="node" presStyleLbl="node1" presStyleIdx="10" presStyleCnt="17">
        <dgm:presLayoutVars>
          <dgm:bulletEnabled val="1"/>
        </dgm:presLayoutVars>
      </dgm:prSet>
      <dgm:spPr/>
    </dgm:pt>
    <dgm:pt modelId="{86A052CB-613A-4BA0-AFE3-77B90DC9CFC0}" type="pres">
      <dgm:prSet presAssocID="{1DDDFA50-8DF8-4033-A907-928AA1B43F62}" presName="sibTrans" presStyleLbl="sibTrans1D1" presStyleIdx="10" presStyleCnt="16"/>
      <dgm:spPr/>
    </dgm:pt>
    <dgm:pt modelId="{C3048CD9-653A-402B-81D4-B8CD5903852F}" type="pres">
      <dgm:prSet presAssocID="{1DDDFA50-8DF8-4033-A907-928AA1B43F62}" presName="connectorText" presStyleLbl="sibTrans1D1" presStyleIdx="10" presStyleCnt="16"/>
      <dgm:spPr/>
    </dgm:pt>
    <dgm:pt modelId="{76A64E1D-80E0-4CB2-A12F-5AA3FA2BC448}" type="pres">
      <dgm:prSet presAssocID="{8995A64F-2FEB-4423-8633-5BDAF2FCF2D7}" presName="node" presStyleLbl="node1" presStyleIdx="11" presStyleCnt="17">
        <dgm:presLayoutVars>
          <dgm:bulletEnabled val="1"/>
        </dgm:presLayoutVars>
      </dgm:prSet>
      <dgm:spPr/>
    </dgm:pt>
    <dgm:pt modelId="{D980F197-48CB-425D-A7EB-176F74364823}" type="pres">
      <dgm:prSet presAssocID="{1E5ED96A-892E-4250-92AB-1446E6142E25}" presName="sibTrans" presStyleLbl="sibTrans1D1" presStyleIdx="11" presStyleCnt="16"/>
      <dgm:spPr/>
    </dgm:pt>
    <dgm:pt modelId="{49787546-710E-422D-9881-272A5A4331F7}" type="pres">
      <dgm:prSet presAssocID="{1E5ED96A-892E-4250-92AB-1446E6142E25}" presName="connectorText" presStyleLbl="sibTrans1D1" presStyleIdx="11" presStyleCnt="16"/>
      <dgm:spPr/>
    </dgm:pt>
    <dgm:pt modelId="{9CEDB717-D1AC-4A5B-808D-169C5CD9CDB2}" type="pres">
      <dgm:prSet presAssocID="{414A976E-5D2E-4CB6-9233-8086B810E9E4}" presName="node" presStyleLbl="node1" presStyleIdx="12" presStyleCnt="17">
        <dgm:presLayoutVars>
          <dgm:bulletEnabled val="1"/>
        </dgm:presLayoutVars>
      </dgm:prSet>
      <dgm:spPr/>
    </dgm:pt>
    <dgm:pt modelId="{A88E6701-EA86-45DA-8997-79EF4ED223FD}" type="pres">
      <dgm:prSet presAssocID="{82464F93-8991-4DF4-A393-B14E2ED9D954}" presName="sibTrans" presStyleLbl="sibTrans1D1" presStyleIdx="12" presStyleCnt="16"/>
      <dgm:spPr/>
    </dgm:pt>
    <dgm:pt modelId="{AAD0064D-4A97-4593-BC28-E94107F07B1E}" type="pres">
      <dgm:prSet presAssocID="{82464F93-8991-4DF4-A393-B14E2ED9D954}" presName="connectorText" presStyleLbl="sibTrans1D1" presStyleIdx="12" presStyleCnt="16"/>
      <dgm:spPr/>
    </dgm:pt>
    <dgm:pt modelId="{C05E7A54-47BA-4C79-83B6-CD115B0C6849}" type="pres">
      <dgm:prSet presAssocID="{BFB264AB-AF37-4F66-8568-EF6AD0840428}" presName="node" presStyleLbl="node1" presStyleIdx="13" presStyleCnt="17">
        <dgm:presLayoutVars>
          <dgm:bulletEnabled val="1"/>
        </dgm:presLayoutVars>
      </dgm:prSet>
      <dgm:spPr/>
    </dgm:pt>
    <dgm:pt modelId="{FF207F4C-3002-45B9-B57B-B3731C915E71}" type="pres">
      <dgm:prSet presAssocID="{C32AC736-2BF9-4301-B290-98A4483AE278}" presName="sibTrans" presStyleLbl="sibTrans1D1" presStyleIdx="13" presStyleCnt="16"/>
      <dgm:spPr/>
    </dgm:pt>
    <dgm:pt modelId="{0741AEB3-04D5-47B3-8018-4583B9325A30}" type="pres">
      <dgm:prSet presAssocID="{C32AC736-2BF9-4301-B290-98A4483AE278}" presName="connectorText" presStyleLbl="sibTrans1D1" presStyleIdx="13" presStyleCnt="16"/>
      <dgm:spPr/>
    </dgm:pt>
    <dgm:pt modelId="{EAFCC831-369D-4B77-AE7E-E57CC7B6A505}" type="pres">
      <dgm:prSet presAssocID="{ABD026EC-C077-416F-8619-A6D7DA94FD68}" presName="node" presStyleLbl="node1" presStyleIdx="14" presStyleCnt="17">
        <dgm:presLayoutVars>
          <dgm:bulletEnabled val="1"/>
        </dgm:presLayoutVars>
      </dgm:prSet>
      <dgm:spPr/>
    </dgm:pt>
    <dgm:pt modelId="{9383BA96-F23C-4523-80F3-631A2200A8DB}" type="pres">
      <dgm:prSet presAssocID="{E9F72CB0-2593-4D25-BE14-B8B6C720CB7A}" presName="sibTrans" presStyleLbl="sibTrans1D1" presStyleIdx="14" presStyleCnt="16"/>
      <dgm:spPr/>
    </dgm:pt>
    <dgm:pt modelId="{EBB7FD2C-0CCE-437A-9336-6C9E089C3FA5}" type="pres">
      <dgm:prSet presAssocID="{E9F72CB0-2593-4D25-BE14-B8B6C720CB7A}" presName="connectorText" presStyleLbl="sibTrans1D1" presStyleIdx="14" presStyleCnt="16"/>
      <dgm:spPr/>
    </dgm:pt>
    <dgm:pt modelId="{A773E0FA-0BFB-45B0-9859-2C255F22213A}" type="pres">
      <dgm:prSet presAssocID="{E936C85A-4181-456E-9EDA-AAD00B1A4B88}" presName="node" presStyleLbl="node1" presStyleIdx="15" presStyleCnt="17">
        <dgm:presLayoutVars>
          <dgm:bulletEnabled val="1"/>
        </dgm:presLayoutVars>
      </dgm:prSet>
      <dgm:spPr/>
    </dgm:pt>
    <dgm:pt modelId="{A448D6BD-A29C-494D-9AA0-3B3055207607}" type="pres">
      <dgm:prSet presAssocID="{C8EE022A-7EB2-42E4-AA6F-DD0AA858E6B8}" presName="sibTrans" presStyleLbl="sibTrans1D1" presStyleIdx="15" presStyleCnt="16"/>
      <dgm:spPr/>
    </dgm:pt>
    <dgm:pt modelId="{159CA3DA-163E-4DB1-9459-1F3C7FAE9906}" type="pres">
      <dgm:prSet presAssocID="{C8EE022A-7EB2-42E4-AA6F-DD0AA858E6B8}" presName="connectorText" presStyleLbl="sibTrans1D1" presStyleIdx="15" presStyleCnt="16"/>
      <dgm:spPr/>
    </dgm:pt>
    <dgm:pt modelId="{3A5F4F69-EEAB-4992-B81F-198365164DBA}" type="pres">
      <dgm:prSet presAssocID="{5631C2B8-EDDF-4F14-B219-304CA125CDF5}" presName="node" presStyleLbl="node1" presStyleIdx="16" presStyleCnt="17">
        <dgm:presLayoutVars>
          <dgm:bulletEnabled val="1"/>
        </dgm:presLayoutVars>
      </dgm:prSet>
      <dgm:spPr/>
    </dgm:pt>
  </dgm:ptLst>
  <dgm:cxnLst>
    <dgm:cxn modelId="{4B1D4902-4BC9-4AA9-9F9F-3CF270DD3356}" type="presOf" srcId="{BFB264AB-AF37-4F66-8568-EF6AD0840428}" destId="{C05E7A54-47BA-4C79-83B6-CD115B0C6849}" srcOrd="0" destOrd="0" presId="urn:microsoft.com/office/officeart/2016/7/layout/RepeatingBendingProcessNew"/>
    <dgm:cxn modelId="{30F1D709-5443-4109-A6CE-C9E8F7105529}" type="presOf" srcId="{82464F93-8991-4DF4-A393-B14E2ED9D954}" destId="{AAD0064D-4A97-4593-BC28-E94107F07B1E}" srcOrd="1" destOrd="0" presId="urn:microsoft.com/office/officeart/2016/7/layout/RepeatingBendingProcessNew"/>
    <dgm:cxn modelId="{0BA3410B-003C-4971-9D98-6ADDB8C0EF4A}" type="presOf" srcId="{2A23CEE1-F4CA-40F7-A9BD-20DC9B320669}" destId="{A040149C-B2AB-4D59-8CAF-34A27492CB12}" srcOrd="0" destOrd="0" presId="urn:microsoft.com/office/officeart/2016/7/layout/RepeatingBendingProcessNew"/>
    <dgm:cxn modelId="{38A0670D-1622-429D-994B-45BEF912AD18}" type="presOf" srcId="{C32AC736-2BF9-4301-B290-98A4483AE278}" destId="{FF207F4C-3002-45B9-B57B-B3731C915E71}" srcOrd="0" destOrd="0" presId="urn:microsoft.com/office/officeart/2016/7/layout/RepeatingBendingProcessNew"/>
    <dgm:cxn modelId="{6DA0EF17-152C-457F-8167-FBB9394E0D08}" type="presOf" srcId="{1E5ED96A-892E-4250-92AB-1446E6142E25}" destId="{49787546-710E-422D-9881-272A5A4331F7}" srcOrd="1" destOrd="0" presId="urn:microsoft.com/office/officeart/2016/7/layout/RepeatingBendingProcessNew"/>
    <dgm:cxn modelId="{457F711A-249F-4A37-B92C-E06F276B6134}" srcId="{02C9416D-2BEE-4241-ABA9-A7FE19BF0030}" destId="{A735902E-C9F8-4652-A222-255710787338}" srcOrd="9" destOrd="0" parTransId="{9445A88E-12FB-4C6D-ACDA-2F12BB343BE0}" sibTransId="{BDB5DED1-7DE8-41B2-8685-5E53F284914F}"/>
    <dgm:cxn modelId="{88348B27-DD0F-49DC-A7F5-75AFF742C8F6}" type="presOf" srcId="{01CDCABE-6B91-445B-94B7-E4E1F174836C}" destId="{46D22016-A339-4ABD-928E-C52CFC2A7D5C}" srcOrd="1" destOrd="0" presId="urn:microsoft.com/office/officeart/2016/7/layout/RepeatingBendingProcessNew"/>
    <dgm:cxn modelId="{E9104831-4879-4D75-A210-507746EB7E7F}" type="presOf" srcId="{1DDDFA50-8DF8-4033-A907-928AA1B43F62}" destId="{86A052CB-613A-4BA0-AFE3-77B90DC9CFC0}" srcOrd="0" destOrd="0" presId="urn:microsoft.com/office/officeart/2016/7/layout/RepeatingBendingProcessNew"/>
    <dgm:cxn modelId="{4BDBF933-BBFB-4016-8966-B81BB7C212F1}" type="presOf" srcId="{2A23CEE1-F4CA-40F7-A9BD-20DC9B320669}" destId="{C365377A-798C-409A-AC2E-33E8900E3FE2}" srcOrd="1" destOrd="0" presId="urn:microsoft.com/office/officeart/2016/7/layout/RepeatingBendingProcessNew"/>
    <dgm:cxn modelId="{B5340E34-D6EE-4559-84C6-1E117281A68A}" type="presOf" srcId="{2D099E26-B263-4FD7-B5A7-96EAB58BB08D}" destId="{4A432C63-3992-45CD-8E11-A26D0AE41EB8}" srcOrd="0" destOrd="0" presId="urn:microsoft.com/office/officeart/2016/7/layout/RepeatingBendingProcessNew"/>
    <dgm:cxn modelId="{A91B4536-623E-4C6C-9C94-C57C44A84BAC}" type="presOf" srcId="{1DDDFA50-8DF8-4033-A907-928AA1B43F62}" destId="{C3048CD9-653A-402B-81D4-B8CD5903852F}" srcOrd="1" destOrd="0" presId="urn:microsoft.com/office/officeart/2016/7/layout/RepeatingBendingProcessNew"/>
    <dgm:cxn modelId="{691B1939-E433-450F-8BA6-4E1E4E06CAB4}" type="presOf" srcId="{BDB5DED1-7DE8-41B2-8685-5E53F284914F}" destId="{19148E2D-FF22-4607-A5F1-A03527286971}" srcOrd="0" destOrd="0" presId="urn:microsoft.com/office/officeart/2016/7/layout/RepeatingBendingProcessNew"/>
    <dgm:cxn modelId="{7459823B-6EE5-415B-9CAB-9B7F88F3822F}" type="presOf" srcId="{91AFCFCA-E74D-4376-BB78-3DCF36C17E67}" destId="{AC227073-A564-4CC3-8283-E84FD80CA268}" srcOrd="0" destOrd="0" presId="urn:microsoft.com/office/officeart/2016/7/layout/RepeatingBendingProcessNew"/>
    <dgm:cxn modelId="{737DE33B-9E78-4A44-8987-E59A39616320}" type="presOf" srcId="{E44B1E4C-F9C7-4B0D-A896-107B1059F704}" destId="{CCAAAC79-1226-4D91-80DF-9B45AC69501A}" srcOrd="0" destOrd="0" presId="urn:microsoft.com/office/officeart/2016/7/layout/RepeatingBendingProcessNew"/>
    <dgm:cxn modelId="{14A6793F-A794-40F1-9AD6-FDE0ACEBA2CA}" srcId="{02C9416D-2BEE-4241-ABA9-A7FE19BF0030}" destId="{D886A879-790F-41AB-9B6F-19B0AA0FB1E7}" srcOrd="4" destOrd="0" parTransId="{57F73AF3-66DD-403A-9CEA-97DE450F49FD}" sibTransId="{2D099E26-B263-4FD7-B5A7-96EAB58BB08D}"/>
    <dgm:cxn modelId="{64D91040-B8C1-4F60-B5F0-C2A5FEA5A1AA}" type="presOf" srcId="{0F184118-572F-4792-A0E5-5251DAE5C2B9}" destId="{C2C429DC-A0A8-41D2-8907-0716F5DADF2D}" srcOrd="0" destOrd="2" presId="urn:microsoft.com/office/officeart/2016/7/layout/RepeatingBendingProcessNew"/>
    <dgm:cxn modelId="{754EDC61-51A1-49B4-98B5-C1442CA521A4}" type="presOf" srcId="{FBC45B6F-9338-4C9A-BFB1-01ADD66CAB88}" destId="{63B94AE2-C2D5-4B3F-80C6-73E42BB24D4D}" srcOrd="0" destOrd="0" presId="urn:microsoft.com/office/officeart/2016/7/layout/RepeatingBendingProcessNew"/>
    <dgm:cxn modelId="{B5438843-D6DB-43A3-806E-52095FE96429}" type="presOf" srcId="{1A245EDB-FF12-4DB1-9400-F5B33F5F103A}" destId="{8C7A6320-437D-4C4F-8132-97915C985993}" srcOrd="0" destOrd="0" presId="urn:microsoft.com/office/officeart/2016/7/layout/RepeatingBendingProcessNew"/>
    <dgm:cxn modelId="{10F8EB64-51CD-41FA-8562-8E0BAC94970D}" srcId="{75B5C1E7-4A63-4A7A-A98A-F7D91F2F8F94}" destId="{0F184118-572F-4792-A0E5-5251DAE5C2B9}" srcOrd="1" destOrd="0" parTransId="{0B465219-BC50-4B08-AC62-8A639B3F7591}" sibTransId="{06B17D06-FC9D-4F0A-BE9D-A9DDC7CC8993}"/>
    <dgm:cxn modelId="{F1F9BA47-5E6E-474B-AA0B-13ECA5F8FA86}" type="presOf" srcId="{F4952D9A-2109-46D8-8FFD-77060758FEBF}" destId="{A3873896-FC0A-4090-A72E-B2AD2B1C57E4}" srcOrd="1" destOrd="0" presId="urn:microsoft.com/office/officeart/2016/7/layout/RepeatingBendingProcessNew"/>
    <dgm:cxn modelId="{39922349-1598-4BB3-A9E9-F95E3816ACBF}" srcId="{02C9416D-2BEE-4241-ABA9-A7FE19BF0030}" destId="{B7DFD3EE-D117-4A17-88B0-42C74E26D0C4}" srcOrd="5" destOrd="0" parTransId="{0CB1A5E7-388D-40AA-A07D-EDD8828C7BB7}" sibTransId="{BF483F3B-DB1A-4FB4-B35F-4CA1351EDD8D}"/>
    <dgm:cxn modelId="{01413069-8429-4F7B-83AA-854371935FDC}" type="presOf" srcId="{B7DFD3EE-D117-4A17-88B0-42C74E26D0C4}" destId="{B172EC98-B748-4890-A02E-1E4D5A55BFDD}" srcOrd="0" destOrd="0" presId="urn:microsoft.com/office/officeart/2016/7/layout/RepeatingBendingProcessNew"/>
    <dgm:cxn modelId="{AB418149-9F38-4C7A-8B53-1049B1CDC3B1}" type="presOf" srcId="{BF483F3B-DB1A-4FB4-B35F-4CA1351EDD8D}" destId="{BFA72D05-CB56-4E90-9E18-90B13A4D58DC}" srcOrd="0" destOrd="0" presId="urn:microsoft.com/office/officeart/2016/7/layout/RepeatingBendingProcessNew"/>
    <dgm:cxn modelId="{D8E3C769-3F2F-412C-A308-09758821EBE2}" type="presOf" srcId="{4938CF0F-98A8-40CF-93B0-9742148DF8E7}" destId="{C1F4673B-D5DA-456B-B467-E744A250443C}" srcOrd="1" destOrd="0" presId="urn:microsoft.com/office/officeart/2016/7/layout/RepeatingBendingProcessNew"/>
    <dgm:cxn modelId="{F551E569-02C3-48C6-B074-5D41F81559D1}" srcId="{75B5C1E7-4A63-4A7A-A98A-F7D91F2F8F94}" destId="{13D16A71-CDAB-48F3-9CDD-7DAFA93D57A8}" srcOrd="0" destOrd="0" parTransId="{D6EC101B-06DB-4EB6-9DF3-CE97BCFE43FD}" sibTransId="{674CDDEA-B7AD-4726-885C-0248D85C6B03}"/>
    <dgm:cxn modelId="{71357E6E-881A-4144-BAB9-8271CDB23252}" srcId="{02C9416D-2BEE-4241-ABA9-A7FE19BF0030}" destId="{1A245EDB-FF12-4DB1-9400-F5B33F5F103A}" srcOrd="7" destOrd="0" parTransId="{F2BD82F2-118B-4D19-BCE7-A07C7E7DA2E8}" sibTransId="{6953C93A-AD17-41A2-B172-00F202D2E3AF}"/>
    <dgm:cxn modelId="{5A35826F-91A6-4FCD-ADF1-5AB5A5DC1A5B}" type="presOf" srcId="{02C9416D-2BEE-4241-ABA9-A7FE19BF0030}" destId="{35646301-B29E-45F2-962D-CEBCE775F072}" srcOrd="0" destOrd="0" presId="urn:microsoft.com/office/officeart/2016/7/layout/RepeatingBendingProcessNew"/>
    <dgm:cxn modelId="{DB194D71-EE55-406E-8F64-9EC330E554F1}" type="presOf" srcId="{E9F72CB0-2593-4D25-BE14-B8B6C720CB7A}" destId="{9383BA96-F23C-4523-80F3-631A2200A8DB}" srcOrd="0" destOrd="0" presId="urn:microsoft.com/office/officeart/2016/7/layout/RepeatingBendingProcessNew"/>
    <dgm:cxn modelId="{A431B772-DCAA-46B2-B302-54282C902703}" srcId="{02C9416D-2BEE-4241-ABA9-A7FE19BF0030}" destId="{FBC45B6F-9338-4C9A-BFB1-01ADD66CAB88}" srcOrd="10" destOrd="0" parTransId="{837732D1-8432-4548-BD51-FD411AB3E6F2}" sibTransId="{1DDDFA50-8DF8-4033-A907-928AA1B43F62}"/>
    <dgm:cxn modelId="{D88D7354-8A2E-4D57-BC71-924A38484355}" type="presOf" srcId="{8995A64F-2FEB-4423-8633-5BDAF2FCF2D7}" destId="{76A64E1D-80E0-4CB2-A12F-5AA3FA2BC448}" srcOrd="0" destOrd="0" presId="urn:microsoft.com/office/officeart/2016/7/layout/RepeatingBendingProcessNew"/>
    <dgm:cxn modelId="{A7179C56-A225-4683-972A-8F1930D0C42A}" type="presOf" srcId="{F4952D9A-2109-46D8-8FFD-77060758FEBF}" destId="{38F9A400-1D0C-4147-93D8-2544C4DA42BE}" srcOrd="0" destOrd="0" presId="urn:microsoft.com/office/officeart/2016/7/layout/RepeatingBendingProcessNew"/>
    <dgm:cxn modelId="{B5E9467B-BE3A-4424-AC4F-E33222891DAB}" type="presOf" srcId="{5631C2B8-EDDF-4F14-B219-304CA125CDF5}" destId="{3A5F4F69-EEAB-4992-B81F-198365164DBA}" srcOrd="0" destOrd="0" presId="urn:microsoft.com/office/officeart/2016/7/layout/RepeatingBendingProcessNew"/>
    <dgm:cxn modelId="{5AF8CE7C-4F34-4D67-BC68-BEC9505AE54C}" srcId="{02C9416D-2BEE-4241-ABA9-A7FE19BF0030}" destId="{414A976E-5D2E-4CB6-9233-8086B810E9E4}" srcOrd="12" destOrd="0" parTransId="{E024EBC5-280D-4423-93CA-B35DDEDED8CC}" sibTransId="{82464F93-8991-4DF4-A393-B14E2ED9D954}"/>
    <dgm:cxn modelId="{A64A7C7F-375F-4B36-B017-9C9F6460AEA1}" type="presOf" srcId="{A735902E-C9F8-4652-A222-255710787338}" destId="{3586870F-1937-490D-934A-9BC46CFAE1E9}" srcOrd="0" destOrd="0" presId="urn:microsoft.com/office/officeart/2016/7/layout/RepeatingBendingProcessNew"/>
    <dgm:cxn modelId="{C0BADF85-D3BD-4A92-9A98-19A60B704721}" srcId="{02C9416D-2BEE-4241-ABA9-A7FE19BF0030}" destId="{50473036-BBB5-4288-92C1-13FF3AE567E8}" srcOrd="8" destOrd="0" parTransId="{D592FB92-7BD9-4C42-8D69-260AB5E27856}" sibTransId="{01CDCABE-6B91-445B-94B7-E4E1F174836C}"/>
    <dgm:cxn modelId="{8FBCCE86-5882-45E6-B878-0E96EDDE2610}" type="presOf" srcId="{AD30EA7C-CB1F-4A6D-A14F-5D51289D75AF}" destId="{8A519466-870E-4A5C-95CC-BA95C3B7DE25}" srcOrd="0" destOrd="0" presId="urn:microsoft.com/office/officeart/2016/7/layout/RepeatingBendingProcessNew"/>
    <dgm:cxn modelId="{79B6F386-A185-4CD5-B475-4CD67689A5FD}" type="presOf" srcId="{E44B1E4C-F9C7-4B0D-A896-107B1059F704}" destId="{E3044150-8698-4F4B-80D3-BB8E83F604F2}" srcOrd="1" destOrd="0" presId="urn:microsoft.com/office/officeart/2016/7/layout/RepeatingBendingProcessNew"/>
    <dgm:cxn modelId="{84F27E87-AF73-4358-81F1-4D66E67708A2}" type="presOf" srcId="{13D16A71-CDAB-48F3-9CDD-7DAFA93D57A8}" destId="{C2C429DC-A0A8-41D2-8907-0716F5DADF2D}" srcOrd="0" destOrd="1" presId="urn:microsoft.com/office/officeart/2016/7/layout/RepeatingBendingProcessNew"/>
    <dgm:cxn modelId="{4F712289-605F-42B4-84B0-8641ACB45F11}" srcId="{02C9416D-2BEE-4241-ABA9-A7FE19BF0030}" destId="{75B5C1E7-4A63-4A7A-A98A-F7D91F2F8F94}" srcOrd="2" destOrd="0" parTransId="{AD7D91F5-F43C-474D-9F6B-3F4A8CFE4455}" sibTransId="{DD815D1D-197C-4D70-BADE-1F5124952D8D}"/>
    <dgm:cxn modelId="{ECA3908D-AA4D-4DEF-908A-67EF7274D828}" type="presOf" srcId="{ABD026EC-C077-416F-8619-A6D7DA94FD68}" destId="{EAFCC831-369D-4B77-AE7E-E57CC7B6A505}" srcOrd="0" destOrd="0" presId="urn:microsoft.com/office/officeart/2016/7/layout/RepeatingBendingProcessNew"/>
    <dgm:cxn modelId="{600D328E-B4AD-4037-9A15-AFD5C3E21AAA}" srcId="{75B5C1E7-4A63-4A7A-A98A-F7D91F2F8F94}" destId="{E4E81F15-92C0-443E-BE67-25CE088F1D44}" srcOrd="2" destOrd="0" parTransId="{355A34AE-D6A7-4C9D-A383-E4CFE4E61DA2}" sibTransId="{2840F909-7DC2-482E-92EB-D3D58C6D3103}"/>
    <dgm:cxn modelId="{45ED0C8F-DC25-4DB7-815D-511DE73156BF}" type="presOf" srcId="{DD815D1D-197C-4D70-BADE-1F5124952D8D}" destId="{412C1F5B-469E-45EA-B36F-FE736F7A49C3}" srcOrd="1" destOrd="0" presId="urn:microsoft.com/office/officeart/2016/7/layout/RepeatingBendingProcessNew"/>
    <dgm:cxn modelId="{72C5AB8F-58E4-4A26-B3F3-7FAC426FE0CA}" type="presOf" srcId="{75B5C1E7-4A63-4A7A-A98A-F7D91F2F8F94}" destId="{C2C429DC-A0A8-41D2-8907-0716F5DADF2D}" srcOrd="0" destOrd="0" presId="urn:microsoft.com/office/officeart/2016/7/layout/RepeatingBendingProcessNew"/>
    <dgm:cxn modelId="{1AD26A91-74AE-44D1-9092-AF739CF33BCE}" type="presOf" srcId="{6953C93A-AD17-41A2-B172-00F202D2E3AF}" destId="{30949B78-9384-4FF5-813A-975E8EBB7F00}" srcOrd="0" destOrd="0" presId="urn:microsoft.com/office/officeart/2016/7/layout/RepeatingBendingProcessNew"/>
    <dgm:cxn modelId="{A3597C91-BBD9-4563-A561-B9AF852FDD13}" type="presOf" srcId="{BF483F3B-DB1A-4FB4-B35F-4CA1351EDD8D}" destId="{4F82ADD2-A79A-47CD-BDE6-EA1261B99E15}" srcOrd="1" destOrd="0" presId="urn:microsoft.com/office/officeart/2016/7/layout/RepeatingBendingProcessNew"/>
    <dgm:cxn modelId="{1C39C895-C362-4AA6-BAEF-B68F5C406302}" srcId="{02C9416D-2BEE-4241-ABA9-A7FE19BF0030}" destId="{700A997C-1051-42D4-8CBD-13FFF3157833}" srcOrd="1" destOrd="0" parTransId="{26A84D4E-1D56-4027-8763-68D5E79AFF1E}" sibTransId="{2A23CEE1-F4CA-40F7-A9BD-20DC9B320669}"/>
    <dgm:cxn modelId="{12FD2B96-4B40-43D1-8986-961306345FEC}" type="presOf" srcId="{6953C93A-AD17-41A2-B172-00F202D2E3AF}" destId="{F89FFEB5-5746-4070-9B57-3C746C315FB4}" srcOrd="1" destOrd="0" presId="urn:microsoft.com/office/officeart/2016/7/layout/RepeatingBendingProcessNew"/>
    <dgm:cxn modelId="{4AD85899-1A45-46BF-AB6A-B197F56C0EAA}" type="presOf" srcId="{4938CF0F-98A8-40CF-93B0-9742148DF8E7}" destId="{19A96E5D-E6DA-4287-B0B1-9365D0ED8EF8}" srcOrd="0" destOrd="0" presId="urn:microsoft.com/office/officeart/2016/7/layout/RepeatingBendingProcessNew"/>
    <dgm:cxn modelId="{D68CF5A2-AF43-4F7F-BB61-F130B815DC70}" type="presOf" srcId="{414A976E-5D2E-4CB6-9233-8086B810E9E4}" destId="{9CEDB717-D1AC-4A5B-808D-169C5CD9CDB2}" srcOrd="0" destOrd="0" presId="urn:microsoft.com/office/officeart/2016/7/layout/RepeatingBendingProcessNew"/>
    <dgm:cxn modelId="{4A0C18A7-DF91-44FE-97B8-6516F30357E6}" type="presOf" srcId="{01CDCABE-6B91-445B-94B7-E4E1F174836C}" destId="{280DD7FB-4E0E-4002-ADC9-D6CCE6971D71}" srcOrd="0" destOrd="0" presId="urn:microsoft.com/office/officeart/2016/7/layout/RepeatingBendingProcessNew"/>
    <dgm:cxn modelId="{368A78A7-D903-445C-81B6-8C505B3EF872}" type="presOf" srcId="{700A997C-1051-42D4-8CBD-13FFF3157833}" destId="{06561E35-CCEF-461E-A82E-397C30905621}" srcOrd="0" destOrd="0" presId="urn:microsoft.com/office/officeart/2016/7/layout/RepeatingBendingProcessNew"/>
    <dgm:cxn modelId="{F6C811A9-8774-4C67-84BA-E5A1712AB2AB}" type="presOf" srcId="{82464F93-8991-4DF4-A393-B14E2ED9D954}" destId="{A88E6701-EA86-45DA-8997-79EF4ED223FD}" srcOrd="0" destOrd="0" presId="urn:microsoft.com/office/officeart/2016/7/layout/RepeatingBendingProcessNew"/>
    <dgm:cxn modelId="{983705AB-4148-4DAE-AE36-C7FEBC90DE2C}" type="presOf" srcId="{E9F72CB0-2593-4D25-BE14-B8B6C720CB7A}" destId="{EBB7FD2C-0CCE-437A-9336-6C9E089C3FA5}" srcOrd="1" destOrd="0" presId="urn:microsoft.com/office/officeart/2016/7/layout/RepeatingBendingProcessNew"/>
    <dgm:cxn modelId="{ABEA10AD-3632-45E0-A724-D2BE8A49F310}" srcId="{02C9416D-2BEE-4241-ABA9-A7FE19BF0030}" destId="{E936C85A-4181-456E-9EDA-AAD00B1A4B88}" srcOrd="15" destOrd="0" parTransId="{C5A7B262-56F2-4D32-A795-39A80C52FBC5}" sibTransId="{C8EE022A-7EB2-42E4-AA6F-DD0AA858E6B8}"/>
    <dgm:cxn modelId="{053C1AAE-D78A-4A44-9850-8021BB179587}" type="presOf" srcId="{BDB5DED1-7DE8-41B2-8685-5E53F284914F}" destId="{EAD6B212-2969-4D3B-8379-B926AB885648}" srcOrd="1" destOrd="0" presId="urn:microsoft.com/office/officeart/2016/7/layout/RepeatingBendingProcessNew"/>
    <dgm:cxn modelId="{8FB321AF-A8F9-4B84-A55F-1051C4A60932}" srcId="{02C9416D-2BEE-4241-ABA9-A7FE19BF0030}" destId="{8995A64F-2FEB-4423-8633-5BDAF2FCF2D7}" srcOrd="11" destOrd="0" parTransId="{F652AB2C-C147-4752-BA95-7B852BC9B5E0}" sibTransId="{1E5ED96A-892E-4250-92AB-1446E6142E25}"/>
    <dgm:cxn modelId="{ECF0A2B0-872A-4F0B-B1CC-81EBE8ACD491}" type="presOf" srcId="{CE4E0A8F-6069-4BED-AFEE-F64E3FC2DAFC}" destId="{A5E47B3C-2D0B-4157-9C49-DCE907A9CBF9}" srcOrd="0" destOrd="0" presId="urn:microsoft.com/office/officeart/2016/7/layout/RepeatingBendingProcessNew"/>
    <dgm:cxn modelId="{4CD3EEB4-4472-4DA2-B96E-7BECFA234A23}" type="presOf" srcId="{C32AC736-2BF9-4301-B290-98A4483AE278}" destId="{0741AEB3-04D5-47B3-8018-4583B9325A30}" srcOrd="1" destOrd="0" presId="urn:microsoft.com/office/officeart/2016/7/layout/RepeatingBendingProcessNew"/>
    <dgm:cxn modelId="{5E2255B5-471F-4206-A021-D5BF7D7CD7B5}" type="presOf" srcId="{1E5ED96A-892E-4250-92AB-1446E6142E25}" destId="{D980F197-48CB-425D-A7EB-176F74364823}" srcOrd="0" destOrd="0" presId="urn:microsoft.com/office/officeart/2016/7/layout/RepeatingBendingProcessNew"/>
    <dgm:cxn modelId="{B54584B6-700F-4409-AE4B-796F1B483F16}" type="presOf" srcId="{DD815D1D-197C-4D70-BADE-1F5124952D8D}" destId="{D373ACBC-DF4E-47B6-BB2C-FE856DC99ADD}" srcOrd="0" destOrd="0" presId="urn:microsoft.com/office/officeart/2016/7/layout/RepeatingBendingProcessNew"/>
    <dgm:cxn modelId="{FAA1B1BC-A271-4593-B8EF-1264AD0D883A}" type="presOf" srcId="{2D099E26-B263-4FD7-B5A7-96EAB58BB08D}" destId="{D582EB81-05F8-4196-AF28-FEF5F150423C}" srcOrd="1" destOrd="0" presId="urn:microsoft.com/office/officeart/2016/7/layout/RepeatingBendingProcessNew"/>
    <dgm:cxn modelId="{261F5CC8-E4E1-4C93-979D-F1D8D941018E}" srcId="{02C9416D-2BEE-4241-ABA9-A7FE19BF0030}" destId="{CE4E0A8F-6069-4BED-AFEE-F64E3FC2DAFC}" srcOrd="0" destOrd="0" parTransId="{14EEF495-323B-434E-B338-E4D606B4DD0F}" sibTransId="{4938CF0F-98A8-40CF-93B0-9742148DF8E7}"/>
    <dgm:cxn modelId="{338B54CD-BC2A-4F59-B022-AD1E890A96B3}" type="presOf" srcId="{C8EE022A-7EB2-42E4-AA6F-DD0AA858E6B8}" destId="{159CA3DA-163E-4DB1-9459-1F3C7FAE9906}" srcOrd="1" destOrd="0" presId="urn:microsoft.com/office/officeart/2016/7/layout/RepeatingBendingProcessNew"/>
    <dgm:cxn modelId="{B87D56D6-F375-4AAE-A7A4-4C995CB305E9}" srcId="{02C9416D-2BEE-4241-ABA9-A7FE19BF0030}" destId="{AD30EA7C-CB1F-4A6D-A14F-5D51289D75AF}" srcOrd="6" destOrd="0" parTransId="{4A72C529-F129-4497-BF2A-4F672B656DFB}" sibTransId="{F4952D9A-2109-46D8-8FFD-77060758FEBF}"/>
    <dgm:cxn modelId="{B1E85FDD-FEF6-41BB-A08F-00074C24C53D}" type="presOf" srcId="{E936C85A-4181-456E-9EDA-AAD00B1A4B88}" destId="{A773E0FA-0BFB-45B0-9859-2C255F22213A}" srcOrd="0" destOrd="0" presId="urn:microsoft.com/office/officeart/2016/7/layout/RepeatingBendingProcessNew"/>
    <dgm:cxn modelId="{7BC863DE-6172-417B-8390-9DE5BF5FB303}" srcId="{02C9416D-2BEE-4241-ABA9-A7FE19BF0030}" destId="{5631C2B8-EDDF-4F14-B219-304CA125CDF5}" srcOrd="16" destOrd="0" parTransId="{2B83A1C2-55DF-4006-A89C-0260D5110719}" sibTransId="{F64CF16A-CA8B-44F5-819B-3A1496E1B84F}"/>
    <dgm:cxn modelId="{B99E00DF-0587-4B68-B566-AECDFEF22847}" type="presOf" srcId="{E4E81F15-92C0-443E-BE67-25CE088F1D44}" destId="{C2C429DC-A0A8-41D2-8907-0716F5DADF2D}" srcOrd="0" destOrd="3" presId="urn:microsoft.com/office/officeart/2016/7/layout/RepeatingBendingProcessNew"/>
    <dgm:cxn modelId="{7B8820E4-3E3A-4728-9DD7-2CC1627C7DDD}" srcId="{02C9416D-2BEE-4241-ABA9-A7FE19BF0030}" destId="{BFB264AB-AF37-4F66-8568-EF6AD0840428}" srcOrd="13" destOrd="0" parTransId="{DD523684-9D08-44E3-B52B-962984B5C466}" sibTransId="{C32AC736-2BF9-4301-B290-98A4483AE278}"/>
    <dgm:cxn modelId="{1395C2E5-EEBC-4DD2-B236-A8A5B67BC4D7}" type="presOf" srcId="{50473036-BBB5-4288-92C1-13FF3AE567E8}" destId="{E9808275-D77A-4BA4-9B14-55FC75C812C4}" srcOrd="0" destOrd="0" presId="urn:microsoft.com/office/officeart/2016/7/layout/RepeatingBendingProcessNew"/>
    <dgm:cxn modelId="{033DD3ED-BEBF-4D0C-9E8E-DBD082BB8E30}" srcId="{02C9416D-2BEE-4241-ABA9-A7FE19BF0030}" destId="{ABD026EC-C077-416F-8619-A6D7DA94FD68}" srcOrd="14" destOrd="0" parTransId="{8CEC42C0-9422-4219-97A5-BCE7545FB344}" sibTransId="{E9F72CB0-2593-4D25-BE14-B8B6C720CB7A}"/>
    <dgm:cxn modelId="{616547FA-2427-430B-857F-4448DB053316}" srcId="{02C9416D-2BEE-4241-ABA9-A7FE19BF0030}" destId="{91AFCFCA-E74D-4376-BB78-3DCF36C17E67}" srcOrd="3" destOrd="0" parTransId="{19B107CB-291B-4064-B904-2FA2E0C65976}" sibTransId="{E44B1E4C-F9C7-4B0D-A896-107B1059F704}"/>
    <dgm:cxn modelId="{2D7C8BFA-E99C-42E1-A60E-806C50A2978D}" type="presOf" srcId="{D886A879-790F-41AB-9B6F-19B0AA0FB1E7}" destId="{D6C113D7-7608-41CC-B188-7B24758EEB7A}" srcOrd="0" destOrd="0" presId="urn:microsoft.com/office/officeart/2016/7/layout/RepeatingBendingProcessNew"/>
    <dgm:cxn modelId="{E4395EFF-21CB-4957-AB7D-2798CC6956D1}" type="presOf" srcId="{C8EE022A-7EB2-42E4-AA6F-DD0AA858E6B8}" destId="{A448D6BD-A29C-494D-9AA0-3B3055207607}" srcOrd="0" destOrd="0" presId="urn:microsoft.com/office/officeart/2016/7/layout/RepeatingBendingProcessNew"/>
    <dgm:cxn modelId="{394130D4-DC4F-461F-863A-5F0F13AC993D}" type="presParOf" srcId="{35646301-B29E-45F2-962D-CEBCE775F072}" destId="{A5E47B3C-2D0B-4157-9C49-DCE907A9CBF9}" srcOrd="0" destOrd="0" presId="urn:microsoft.com/office/officeart/2016/7/layout/RepeatingBendingProcessNew"/>
    <dgm:cxn modelId="{922667BB-822D-4887-B00B-383F4EFEA3D5}" type="presParOf" srcId="{35646301-B29E-45F2-962D-CEBCE775F072}" destId="{19A96E5D-E6DA-4287-B0B1-9365D0ED8EF8}" srcOrd="1" destOrd="0" presId="urn:microsoft.com/office/officeart/2016/7/layout/RepeatingBendingProcessNew"/>
    <dgm:cxn modelId="{3479DBCC-15AD-4156-AF4F-21706345997C}" type="presParOf" srcId="{19A96E5D-E6DA-4287-B0B1-9365D0ED8EF8}" destId="{C1F4673B-D5DA-456B-B467-E744A250443C}" srcOrd="0" destOrd="0" presId="urn:microsoft.com/office/officeart/2016/7/layout/RepeatingBendingProcessNew"/>
    <dgm:cxn modelId="{6B6C4BEA-6AE4-4DEE-8C3F-215CD13B46A5}" type="presParOf" srcId="{35646301-B29E-45F2-962D-CEBCE775F072}" destId="{06561E35-CCEF-461E-A82E-397C30905621}" srcOrd="2" destOrd="0" presId="urn:microsoft.com/office/officeart/2016/7/layout/RepeatingBendingProcessNew"/>
    <dgm:cxn modelId="{A92D3765-A43A-4059-842B-4C29B43E3C14}" type="presParOf" srcId="{35646301-B29E-45F2-962D-CEBCE775F072}" destId="{A040149C-B2AB-4D59-8CAF-34A27492CB12}" srcOrd="3" destOrd="0" presId="urn:microsoft.com/office/officeart/2016/7/layout/RepeatingBendingProcessNew"/>
    <dgm:cxn modelId="{606E0247-C545-45E6-998B-D5F40F32BCAB}" type="presParOf" srcId="{A040149C-B2AB-4D59-8CAF-34A27492CB12}" destId="{C365377A-798C-409A-AC2E-33E8900E3FE2}" srcOrd="0" destOrd="0" presId="urn:microsoft.com/office/officeart/2016/7/layout/RepeatingBendingProcessNew"/>
    <dgm:cxn modelId="{9796AA90-7B18-4A7E-915D-22DB35DE5175}" type="presParOf" srcId="{35646301-B29E-45F2-962D-CEBCE775F072}" destId="{C2C429DC-A0A8-41D2-8907-0716F5DADF2D}" srcOrd="4" destOrd="0" presId="urn:microsoft.com/office/officeart/2016/7/layout/RepeatingBendingProcessNew"/>
    <dgm:cxn modelId="{E80DB9AE-6E16-4630-AD5C-DD291C3DD537}" type="presParOf" srcId="{35646301-B29E-45F2-962D-CEBCE775F072}" destId="{D373ACBC-DF4E-47B6-BB2C-FE856DC99ADD}" srcOrd="5" destOrd="0" presId="urn:microsoft.com/office/officeart/2016/7/layout/RepeatingBendingProcessNew"/>
    <dgm:cxn modelId="{7DC6E572-31A4-4ADF-AF11-63DDC4634485}" type="presParOf" srcId="{D373ACBC-DF4E-47B6-BB2C-FE856DC99ADD}" destId="{412C1F5B-469E-45EA-B36F-FE736F7A49C3}" srcOrd="0" destOrd="0" presId="urn:microsoft.com/office/officeart/2016/7/layout/RepeatingBendingProcessNew"/>
    <dgm:cxn modelId="{29DA437B-672E-4169-9374-565210B15E99}" type="presParOf" srcId="{35646301-B29E-45F2-962D-CEBCE775F072}" destId="{AC227073-A564-4CC3-8283-E84FD80CA268}" srcOrd="6" destOrd="0" presId="urn:microsoft.com/office/officeart/2016/7/layout/RepeatingBendingProcessNew"/>
    <dgm:cxn modelId="{17104589-C4DD-4BA0-8942-9C6900F002F5}" type="presParOf" srcId="{35646301-B29E-45F2-962D-CEBCE775F072}" destId="{CCAAAC79-1226-4D91-80DF-9B45AC69501A}" srcOrd="7" destOrd="0" presId="urn:microsoft.com/office/officeart/2016/7/layout/RepeatingBendingProcessNew"/>
    <dgm:cxn modelId="{9610998D-9DD7-43FD-A6DE-6778E2E68AE1}" type="presParOf" srcId="{CCAAAC79-1226-4D91-80DF-9B45AC69501A}" destId="{E3044150-8698-4F4B-80D3-BB8E83F604F2}" srcOrd="0" destOrd="0" presId="urn:microsoft.com/office/officeart/2016/7/layout/RepeatingBendingProcessNew"/>
    <dgm:cxn modelId="{5F3A7DF9-EAD8-4517-A7C8-F7D94993D0C2}" type="presParOf" srcId="{35646301-B29E-45F2-962D-CEBCE775F072}" destId="{D6C113D7-7608-41CC-B188-7B24758EEB7A}" srcOrd="8" destOrd="0" presId="urn:microsoft.com/office/officeart/2016/7/layout/RepeatingBendingProcessNew"/>
    <dgm:cxn modelId="{6A3AE220-726C-415B-A2BC-C1D6380740F9}" type="presParOf" srcId="{35646301-B29E-45F2-962D-CEBCE775F072}" destId="{4A432C63-3992-45CD-8E11-A26D0AE41EB8}" srcOrd="9" destOrd="0" presId="urn:microsoft.com/office/officeart/2016/7/layout/RepeatingBendingProcessNew"/>
    <dgm:cxn modelId="{26F8C7EB-66F1-49E0-8BCA-4D3C4B05B8E4}" type="presParOf" srcId="{4A432C63-3992-45CD-8E11-A26D0AE41EB8}" destId="{D582EB81-05F8-4196-AF28-FEF5F150423C}" srcOrd="0" destOrd="0" presId="urn:microsoft.com/office/officeart/2016/7/layout/RepeatingBendingProcessNew"/>
    <dgm:cxn modelId="{1E072B38-9295-46A5-9142-1EC7EEA54AE6}" type="presParOf" srcId="{35646301-B29E-45F2-962D-CEBCE775F072}" destId="{B172EC98-B748-4890-A02E-1E4D5A55BFDD}" srcOrd="10" destOrd="0" presId="urn:microsoft.com/office/officeart/2016/7/layout/RepeatingBendingProcessNew"/>
    <dgm:cxn modelId="{129182AB-E57F-4421-9451-82BB41202623}" type="presParOf" srcId="{35646301-B29E-45F2-962D-CEBCE775F072}" destId="{BFA72D05-CB56-4E90-9E18-90B13A4D58DC}" srcOrd="11" destOrd="0" presId="urn:microsoft.com/office/officeart/2016/7/layout/RepeatingBendingProcessNew"/>
    <dgm:cxn modelId="{AF88C624-58AC-401E-8799-7E1169D7DF18}" type="presParOf" srcId="{BFA72D05-CB56-4E90-9E18-90B13A4D58DC}" destId="{4F82ADD2-A79A-47CD-BDE6-EA1261B99E15}" srcOrd="0" destOrd="0" presId="urn:microsoft.com/office/officeart/2016/7/layout/RepeatingBendingProcessNew"/>
    <dgm:cxn modelId="{E389438D-056D-48F6-BCF1-7711EDE56AC7}" type="presParOf" srcId="{35646301-B29E-45F2-962D-CEBCE775F072}" destId="{8A519466-870E-4A5C-95CC-BA95C3B7DE25}" srcOrd="12" destOrd="0" presId="urn:microsoft.com/office/officeart/2016/7/layout/RepeatingBendingProcessNew"/>
    <dgm:cxn modelId="{F30251EE-FFC5-4380-B339-BAA4A339DC5E}" type="presParOf" srcId="{35646301-B29E-45F2-962D-CEBCE775F072}" destId="{38F9A400-1D0C-4147-93D8-2544C4DA42BE}" srcOrd="13" destOrd="0" presId="urn:microsoft.com/office/officeart/2016/7/layout/RepeatingBendingProcessNew"/>
    <dgm:cxn modelId="{7E54C38E-3B1C-42AC-B4CA-3F4BD9CB820A}" type="presParOf" srcId="{38F9A400-1D0C-4147-93D8-2544C4DA42BE}" destId="{A3873896-FC0A-4090-A72E-B2AD2B1C57E4}" srcOrd="0" destOrd="0" presId="urn:microsoft.com/office/officeart/2016/7/layout/RepeatingBendingProcessNew"/>
    <dgm:cxn modelId="{3DCF5E08-3CDC-46A7-8958-18FD95184DB2}" type="presParOf" srcId="{35646301-B29E-45F2-962D-CEBCE775F072}" destId="{8C7A6320-437D-4C4F-8132-97915C985993}" srcOrd="14" destOrd="0" presId="urn:microsoft.com/office/officeart/2016/7/layout/RepeatingBendingProcessNew"/>
    <dgm:cxn modelId="{4DCDB07C-9594-45ED-A4FA-CA6255961580}" type="presParOf" srcId="{35646301-B29E-45F2-962D-CEBCE775F072}" destId="{30949B78-9384-4FF5-813A-975E8EBB7F00}" srcOrd="15" destOrd="0" presId="urn:microsoft.com/office/officeart/2016/7/layout/RepeatingBendingProcessNew"/>
    <dgm:cxn modelId="{E6FA9AFB-AC57-47A9-8E9B-E6E670DD9D9D}" type="presParOf" srcId="{30949B78-9384-4FF5-813A-975E8EBB7F00}" destId="{F89FFEB5-5746-4070-9B57-3C746C315FB4}" srcOrd="0" destOrd="0" presId="urn:microsoft.com/office/officeart/2016/7/layout/RepeatingBendingProcessNew"/>
    <dgm:cxn modelId="{0B65F751-A7F1-447F-B212-FE366D3C70BF}" type="presParOf" srcId="{35646301-B29E-45F2-962D-CEBCE775F072}" destId="{E9808275-D77A-4BA4-9B14-55FC75C812C4}" srcOrd="16" destOrd="0" presId="urn:microsoft.com/office/officeart/2016/7/layout/RepeatingBendingProcessNew"/>
    <dgm:cxn modelId="{F1F9D4F0-D130-46D8-AE0F-2D9501230378}" type="presParOf" srcId="{35646301-B29E-45F2-962D-CEBCE775F072}" destId="{280DD7FB-4E0E-4002-ADC9-D6CCE6971D71}" srcOrd="17" destOrd="0" presId="urn:microsoft.com/office/officeart/2016/7/layout/RepeatingBendingProcessNew"/>
    <dgm:cxn modelId="{25F059CE-353C-45C4-939E-70555C1F07E3}" type="presParOf" srcId="{280DD7FB-4E0E-4002-ADC9-D6CCE6971D71}" destId="{46D22016-A339-4ABD-928E-C52CFC2A7D5C}" srcOrd="0" destOrd="0" presId="urn:microsoft.com/office/officeart/2016/7/layout/RepeatingBendingProcessNew"/>
    <dgm:cxn modelId="{431B7045-A37C-415B-AC63-F9F54A2F632C}" type="presParOf" srcId="{35646301-B29E-45F2-962D-CEBCE775F072}" destId="{3586870F-1937-490D-934A-9BC46CFAE1E9}" srcOrd="18" destOrd="0" presId="urn:microsoft.com/office/officeart/2016/7/layout/RepeatingBendingProcessNew"/>
    <dgm:cxn modelId="{D3BA6438-56C6-4290-8761-F8DD688477CA}" type="presParOf" srcId="{35646301-B29E-45F2-962D-CEBCE775F072}" destId="{19148E2D-FF22-4607-A5F1-A03527286971}" srcOrd="19" destOrd="0" presId="urn:microsoft.com/office/officeart/2016/7/layout/RepeatingBendingProcessNew"/>
    <dgm:cxn modelId="{480C6E7D-93DC-4448-96FD-B3BBE4D081AB}" type="presParOf" srcId="{19148E2D-FF22-4607-A5F1-A03527286971}" destId="{EAD6B212-2969-4D3B-8379-B926AB885648}" srcOrd="0" destOrd="0" presId="urn:microsoft.com/office/officeart/2016/7/layout/RepeatingBendingProcessNew"/>
    <dgm:cxn modelId="{DC317A21-A812-4D74-8391-2CF4FD67F964}" type="presParOf" srcId="{35646301-B29E-45F2-962D-CEBCE775F072}" destId="{63B94AE2-C2D5-4B3F-80C6-73E42BB24D4D}" srcOrd="20" destOrd="0" presId="urn:microsoft.com/office/officeart/2016/7/layout/RepeatingBendingProcessNew"/>
    <dgm:cxn modelId="{1C9FEA7E-B468-4B06-B20E-1AD9707C046D}" type="presParOf" srcId="{35646301-B29E-45F2-962D-CEBCE775F072}" destId="{86A052CB-613A-4BA0-AFE3-77B90DC9CFC0}" srcOrd="21" destOrd="0" presId="urn:microsoft.com/office/officeart/2016/7/layout/RepeatingBendingProcessNew"/>
    <dgm:cxn modelId="{784C8904-1825-4434-8B3B-B012B959C1E5}" type="presParOf" srcId="{86A052CB-613A-4BA0-AFE3-77B90DC9CFC0}" destId="{C3048CD9-653A-402B-81D4-B8CD5903852F}" srcOrd="0" destOrd="0" presId="urn:microsoft.com/office/officeart/2016/7/layout/RepeatingBendingProcessNew"/>
    <dgm:cxn modelId="{C9677558-FF74-49EA-BA8F-985435AF07A8}" type="presParOf" srcId="{35646301-B29E-45F2-962D-CEBCE775F072}" destId="{76A64E1D-80E0-4CB2-A12F-5AA3FA2BC448}" srcOrd="22" destOrd="0" presId="urn:microsoft.com/office/officeart/2016/7/layout/RepeatingBendingProcessNew"/>
    <dgm:cxn modelId="{931BD5CF-5C5F-4E99-81FE-FB573D55CD6D}" type="presParOf" srcId="{35646301-B29E-45F2-962D-CEBCE775F072}" destId="{D980F197-48CB-425D-A7EB-176F74364823}" srcOrd="23" destOrd="0" presId="urn:microsoft.com/office/officeart/2016/7/layout/RepeatingBendingProcessNew"/>
    <dgm:cxn modelId="{06629FD5-1ADE-465E-A476-B14F20A20817}" type="presParOf" srcId="{D980F197-48CB-425D-A7EB-176F74364823}" destId="{49787546-710E-422D-9881-272A5A4331F7}" srcOrd="0" destOrd="0" presId="urn:microsoft.com/office/officeart/2016/7/layout/RepeatingBendingProcessNew"/>
    <dgm:cxn modelId="{92F9E20B-97D6-4B02-AE29-4E136B6253F1}" type="presParOf" srcId="{35646301-B29E-45F2-962D-CEBCE775F072}" destId="{9CEDB717-D1AC-4A5B-808D-169C5CD9CDB2}" srcOrd="24" destOrd="0" presId="urn:microsoft.com/office/officeart/2016/7/layout/RepeatingBendingProcessNew"/>
    <dgm:cxn modelId="{33A2E9BA-AD2E-48CE-BCA6-4D1D137FF7FD}" type="presParOf" srcId="{35646301-B29E-45F2-962D-CEBCE775F072}" destId="{A88E6701-EA86-45DA-8997-79EF4ED223FD}" srcOrd="25" destOrd="0" presId="urn:microsoft.com/office/officeart/2016/7/layout/RepeatingBendingProcessNew"/>
    <dgm:cxn modelId="{A79A1FC5-7E33-4148-8498-7668AF5BA240}" type="presParOf" srcId="{A88E6701-EA86-45DA-8997-79EF4ED223FD}" destId="{AAD0064D-4A97-4593-BC28-E94107F07B1E}" srcOrd="0" destOrd="0" presId="urn:microsoft.com/office/officeart/2016/7/layout/RepeatingBendingProcessNew"/>
    <dgm:cxn modelId="{20596001-BDA5-4593-8831-14C42E9C1A17}" type="presParOf" srcId="{35646301-B29E-45F2-962D-CEBCE775F072}" destId="{C05E7A54-47BA-4C79-83B6-CD115B0C6849}" srcOrd="26" destOrd="0" presId="urn:microsoft.com/office/officeart/2016/7/layout/RepeatingBendingProcessNew"/>
    <dgm:cxn modelId="{868C344B-E10B-48D7-9F6E-FF479A16526D}" type="presParOf" srcId="{35646301-B29E-45F2-962D-CEBCE775F072}" destId="{FF207F4C-3002-45B9-B57B-B3731C915E71}" srcOrd="27" destOrd="0" presId="urn:microsoft.com/office/officeart/2016/7/layout/RepeatingBendingProcessNew"/>
    <dgm:cxn modelId="{CBC7F0B9-9763-4664-948D-581424F31799}" type="presParOf" srcId="{FF207F4C-3002-45B9-B57B-B3731C915E71}" destId="{0741AEB3-04D5-47B3-8018-4583B9325A30}" srcOrd="0" destOrd="0" presId="urn:microsoft.com/office/officeart/2016/7/layout/RepeatingBendingProcessNew"/>
    <dgm:cxn modelId="{09A03D00-095F-456C-A855-1E7225C11155}" type="presParOf" srcId="{35646301-B29E-45F2-962D-CEBCE775F072}" destId="{EAFCC831-369D-4B77-AE7E-E57CC7B6A505}" srcOrd="28" destOrd="0" presId="urn:microsoft.com/office/officeart/2016/7/layout/RepeatingBendingProcessNew"/>
    <dgm:cxn modelId="{4E570F62-D4BD-4347-93BC-0062BBD5284F}" type="presParOf" srcId="{35646301-B29E-45F2-962D-CEBCE775F072}" destId="{9383BA96-F23C-4523-80F3-631A2200A8DB}" srcOrd="29" destOrd="0" presId="urn:microsoft.com/office/officeart/2016/7/layout/RepeatingBendingProcessNew"/>
    <dgm:cxn modelId="{2B33A7CE-456A-489F-B43B-AEB62A8B24BE}" type="presParOf" srcId="{9383BA96-F23C-4523-80F3-631A2200A8DB}" destId="{EBB7FD2C-0CCE-437A-9336-6C9E089C3FA5}" srcOrd="0" destOrd="0" presId="urn:microsoft.com/office/officeart/2016/7/layout/RepeatingBendingProcessNew"/>
    <dgm:cxn modelId="{9239AB67-A802-4307-8AF7-18E09DFC31BC}" type="presParOf" srcId="{35646301-B29E-45F2-962D-CEBCE775F072}" destId="{A773E0FA-0BFB-45B0-9859-2C255F22213A}" srcOrd="30" destOrd="0" presId="urn:microsoft.com/office/officeart/2016/7/layout/RepeatingBendingProcessNew"/>
    <dgm:cxn modelId="{F669EF61-CF8C-4F7D-AC90-B55643F790BE}" type="presParOf" srcId="{35646301-B29E-45F2-962D-CEBCE775F072}" destId="{A448D6BD-A29C-494D-9AA0-3B3055207607}" srcOrd="31" destOrd="0" presId="urn:microsoft.com/office/officeart/2016/7/layout/RepeatingBendingProcessNew"/>
    <dgm:cxn modelId="{6F99DEAB-06A2-4A98-A456-7B5A6071B467}" type="presParOf" srcId="{A448D6BD-A29C-494D-9AA0-3B3055207607}" destId="{159CA3DA-163E-4DB1-9459-1F3C7FAE9906}" srcOrd="0" destOrd="0" presId="urn:microsoft.com/office/officeart/2016/7/layout/RepeatingBendingProcessNew"/>
    <dgm:cxn modelId="{A407C45D-20E4-45D3-B9B5-60CBAE97ABA3}" type="presParOf" srcId="{35646301-B29E-45F2-962D-CEBCE775F072}" destId="{3A5F4F69-EEAB-4992-B81F-198365164DBA}" srcOrd="3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A9ECD1-2319-4B4A-B984-3096FB900B9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A57DE2A-7AFF-4F42-86EB-F0BCFB28720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/>
            <a:t>Patients left without food or water</a:t>
          </a:r>
        </a:p>
        <a:p>
          <a:pPr>
            <a:lnSpc>
              <a:spcPct val="100000"/>
            </a:lnSpc>
            <a:defRPr cap="all"/>
          </a:pPr>
          <a:r>
            <a:rPr lang="en-GB" sz="2000" dirty="0"/>
            <a:t> (Francis, 2013). </a:t>
          </a:r>
          <a:endParaRPr lang="en-US" sz="2000" dirty="0"/>
        </a:p>
      </dgm:t>
    </dgm:pt>
    <dgm:pt modelId="{ECCE2897-0317-4A0E-89E5-AED7FAE3ECD5}" type="parTrans" cxnId="{E861C6D0-170E-40FA-A000-3F30F38F6545}">
      <dgm:prSet/>
      <dgm:spPr/>
      <dgm:t>
        <a:bodyPr/>
        <a:lstStyle/>
        <a:p>
          <a:endParaRPr lang="en-US"/>
        </a:p>
      </dgm:t>
    </dgm:pt>
    <dgm:pt modelId="{820F4FF2-9C89-4B02-B4CE-8C1C6F00CE47}" type="sibTrans" cxnId="{E861C6D0-170E-40FA-A000-3F30F38F6545}">
      <dgm:prSet/>
      <dgm:spPr/>
      <dgm:t>
        <a:bodyPr/>
        <a:lstStyle/>
        <a:p>
          <a:endParaRPr lang="en-US"/>
        </a:p>
      </dgm:t>
    </dgm:pt>
    <dgm:pt modelId="{F17CB649-33F2-4D59-876E-F2ED3151F37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/>
            <a:t>Poor infection prevention practices increased patient risks (Healthcare Commission, 2009). </a:t>
          </a:r>
          <a:endParaRPr lang="en-US" sz="2000" dirty="0"/>
        </a:p>
      </dgm:t>
    </dgm:pt>
    <dgm:pt modelId="{2ACCDF60-B8D7-4D0D-85E9-3AC33D7B997D}" type="parTrans" cxnId="{9FF9FDBA-1864-4597-820C-096F4C29014E}">
      <dgm:prSet/>
      <dgm:spPr/>
      <dgm:t>
        <a:bodyPr/>
        <a:lstStyle/>
        <a:p>
          <a:endParaRPr lang="en-US"/>
        </a:p>
      </dgm:t>
    </dgm:pt>
    <dgm:pt modelId="{E5D5B59C-8865-43BD-9DD3-90AFFE1E6C38}" type="sibTrans" cxnId="{9FF9FDBA-1864-4597-820C-096F4C29014E}">
      <dgm:prSet/>
      <dgm:spPr/>
      <dgm:t>
        <a:bodyPr/>
        <a:lstStyle/>
        <a:p>
          <a:endParaRPr lang="en-US"/>
        </a:p>
      </dgm:t>
    </dgm:pt>
    <dgm:pt modelId="{47BFE973-4D30-4393-82DD-AC0D8C64964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Staff shortages compromised patient monitoring (Francis, 2013). </a:t>
          </a:r>
          <a:endParaRPr lang="en-US"/>
        </a:p>
      </dgm:t>
    </dgm:pt>
    <dgm:pt modelId="{70938BE9-A0C2-4774-A000-DF9E954C053E}" type="parTrans" cxnId="{5E3F062F-96ED-44D6-AA9F-9F3913042BBA}">
      <dgm:prSet/>
      <dgm:spPr/>
      <dgm:t>
        <a:bodyPr/>
        <a:lstStyle/>
        <a:p>
          <a:endParaRPr lang="en-US"/>
        </a:p>
      </dgm:t>
    </dgm:pt>
    <dgm:pt modelId="{45D75458-3D16-4ED5-8336-831EA60A4C24}" type="sibTrans" cxnId="{5E3F062F-96ED-44D6-AA9F-9F3913042BBA}">
      <dgm:prSet/>
      <dgm:spPr/>
      <dgm:t>
        <a:bodyPr/>
        <a:lstStyle/>
        <a:p>
          <a:endParaRPr lang="en-US"/>
        </a:p>
      </dgm:t>
    </dgm:pt>
    <dgm:pt modelId="{16A7FE14-11E0-4BF4-9940-C764DFF064D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Complaints were repeatedly ignored</a:t>
          </a:r>
        </a:p>
        <a:p>
          <a:pPr>
            <a:lnSpc>
              <a:spcPct val="100000"/>
            </a:lnSpc>
            <a:defRPr cap="all"/>
          </a:pPr>
          <a:r>
            <a:rPr lang="en-GB" dirty="0"/>
            <a:t> (CQC, 2023). </a:t>
          </a:r>
          <a:endParaRPr lang="en-US" dirty="0"/>
        </a:p>
      </dgm:t>
    </dgm:pt>
    <dgm:pt modelId="{6611626C-81E4-4FE9-8389-BCEF0EE677B1}" type="parTrans" cxnId="{C8BC730A-D681-4AC3-B028-F850949A6D77}">
      <dgm:prSet/>
      <dgm:spPr/>
      <dgm:t>
        <a:bodyPr/>
        <a:lstStyle/>
        <a:p>
          <a:endParaRPr lang="en-US"/>
        </a:p>
      </dgm:t>
    </dgm:pt>
    <dgm:pt modelId="{15BDAAE3-B308-4A55-9107-9B7F31ACEFD3}" type="sibTrans" cxnId="{C8BC730A-D681-4AC3-B028-F850949A6D77}">
      <dgm:prSet/>
      <dgm:spPr/>
      <dgm:t>
        <a:bodyPr/>
        <a:lstStyle/>
        <a:p>
          <a:endParaRPr lang="en-US"/>
        </a:p>
      </dgm:t>
    </dgm:pt>
    <dgm:pt modelId="{ADC469CC-C74F-4D0C-BD5B-6B4CD4F8657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Leadership prioritised financial targets over quality (Francis, 2013). </a:t>
          </a:r>
          <a:endParaRPr lang="en-US"/>
        </a:p>
      </dgm:t>
    </dgm:pt>
    <dgm:pt modelId="{25406BE5-AFBB-4E4F-9361-05A89B58DFC9}" type="parTrans" cxnId="{54BF5513-7DCF-451C-941E-6BD2B1CEA593}">
      <dgm:prSet/>
      <dgm:spPr/>
      <dgm:t>
        <a:bodyPr/>
        <a:lstStyle/>
        <a:p>
          <a:endParaRPr lang="en-US"/>
        </a:p>
      </dgm:t>
    </dgm:pt>
    <dgm:pt modelId="{DB5151EC-DE38-46B9-9721-31B9133F1FFE}" type="sibTrans" cxnId="{54BF5513-7DCF-451C-941E-6BD2B1CEA593}">
      <dgm:prSet/>
      <dgm:spPr/>
      <dgm:t>
        <a:bodyPr/>
        <a:lstStyle/>
        <a:p>
          <a:endParaRPr lang="en-US"/>
        </a:p>
      </dgm:t>
    </dgm:pt>
    <dgm:pt modelId="{BC7CE330-01B2-4802-A2DD-070C1817EE7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Patients experienced avoidable suffering and loss of dignity (Francis, 2013).</a:t>
          </a:r>
          <a:endParaRPr lang="en-US"/>
        </a:p>
      </dgm:t>
    </dgm:pt>
    <dgm:pt modelId="{7810D60F-96E6-4C13-9156-FD835F098687}" type="parTrans" cxnId="{9493606D-D68E-4B31-96A8-D970D73F6CF0}">
      <dgm:prSet/>
      <dgm:spPr/>
      <dgm:t>
        <a:bodyPr/>
        <a:lstStyle/>
        <a:p>
          <a:endParaRPr lang="en-US"/>
        </a:p>
      </dgm:t>
    </dgm:pt>
    <dgm:pt modelId="{F291A85E-C137-4E39-A893-B3592A7BD881}" type="sibTrans" cxnId="{9493606D-D68E-4B31-96A8-D970D73F6CF0}">
      <dgm:prSet/>
      <dgm:spPr/>
      <dgm:t>
        <a:bodyPr/>
        <a:lstStyle/>
        <a:p>
          <a:endParaRPr lang="en-US"/>
        </a:p>
      </dgm:t>
    </dgm:pt>
    <dgm:pt modelId="{B828F0F6-8C4D-4927-9967-C59BC4FA7233}" type="pres">
      <dgm:prSet presAssocID="{5DA9ECD1-2319-4B4A-B984-3096FB900B95}" presName="root" presStyleCnt="0">
        <dgm:presLayoutVars>
          <dgm:dir/>
          <dgm:resizeHandles val="exact"/>
        </dgm:presLayoutVars>
      </dgm:prSet>
      <dgm:spPr/>
    </dgm:pt>
    <dgm:pt modelId="{5C499558-DCF4-410E-8BC0-4AF4E7A12B07}" type="pres">
      <dgm:prSet presAssocID="{0A57DE2A-7AFF-4F42-86EB-F0BCFB287205}" presName="compNode" presStyleCnt="0"/>
      <dgm:spPr/>
    </dgm:pt>
    <dgm:pt modelId="{9B4A434F-6300-439E-BA18-7A8B635F92D7}" type="pres">
      <dgm:prSet presAssocID="{0A57DE2A-7AFF-4F42-86EB-F0BCFB287205}" presName="iconBgRect" presStyleLbl="bgShp" presStyleIdx="0" presStyleCnt="6"/>
      <dgm:spPr/>
    </dgm:pt>
    <dgm:pt modelId="{323F8CDA-D39E-4F62-9FD0-B19B6A1C60F3}" type="pres">
      <dgm:prSet presAssocID="{0A57DE2A-7AFF-4F42-86EB-F0BCFB28720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s"/>
        </a:ext>
      </dgm:extLst>
    </dgm:pt>
    <dgm:pt modelId="{A309057C-71D6-4F21-A240-E5485E886E4B}" type="pres">
      <dgm:prSet presAssocID="{0A57DE2A-7AFF-4F42-86EB-F0BCFB287205}" presName="spaceRect" presStyleCnt="0"/>
      <dgm:spPr/>
    </dgm:pt>
    <dgm:pt modelId="{8E26AB18-DD2B-4364-BAD6-1EBDC5C999EE}" type="pres">
      <dgm:prSet presAssocID="{0A57DE2A-7AFF-4F42-86EB-F0BCFB287205}" presName="textRect" presStyleLbl="revTx" presStyleIdx="0" presStyleCnt="6">
        <dgm:presLayoutVars>
          <dgm:chMax val="1"/>
          <dgm:chPref val="1"/>
        </dgm:presLayoutVars>
      </dgm:prSet>
      <dgm:spPr/>
    </dgm:pt>
    <dgm:pt modelId="{662A90B3-00FC-4BA2-AE0E-55AC898F3B11}" type="pres">
      <dgm:prSet presAssocID="{820F4FF2-9C89-4B02-B4CE-8C1C6F00CE47}" presName="sibTrans" presStyleCnt="0"/>
      <dgm:spPr/>
    </dgm:pt>
    <dgm:pt modelId="{3B00E55C-DE50-41CA-883A-C5F959050990}" type="pres">
      <dgm:prSet presAssocID="{F17CB649-33F2-4D59-876E-F2ED3151F37C}" presName="compNode" presStyleCnt="0"/>
      <dgm:spPr/>
    </dgm:pt>
    <dgm:pt modelId="{0F886713-4514-4F4C-B64D-7D10344363FD}" type="pres">
      <dgm:prSet presAssocID="{F17CB649-33F2-4D59-876E-F2ED3151F37C}" presName="iconBgRect" presStyleLbl="bgShp" presStyleIdx="1" presStyleCnt="6"/>
      <dgm:spPr/>
    </dgm:pt>
    <dgm:pt modelId="{DD38A9FE-83DA-4EFA-BC0C-39366B65EC12}" type="pres">
      <dgm:prSet presAssocID="{F17CB649-33F2-4D59-876E-F2ED3151F37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E0D461DC-5E2A-47DA-9CBD-FAB56D592C25}" type="pres">
      <dgm:prSet presAssocID="{F17CB649-33F2-4D59-876E-F2ED3151F37C}" presName="spaceRect" presStyleCnt="0"/>
      <dgm:spPr/>
    </dgm:pt>
    <dgm:pt modelId="{5D7B58E6-4520-4BBB-98AC-8C980177FC30}" type="pres">
      <dgm:prSet presAssocID="{F17CB649-33F2-4D59-876E-F2ED3151F37C}" presName="textRect" presStyleLbl="revTx" presStyleIdx="1" presStyleCnt="6">
        <dgm:presLayoutVars>
          <dgm:chMax val="1"/>
          <dgm:chPref val="1"/>
        </dgm:presLayoutVars>
      </dgm:prSet>
      <dgm:spPr/>
    </dgm:pt>
    <dgm:pt modelId="{2AC5DDD1-327F-42C2-81F5-BACBDC766B2A}" type="pres">
      <dgm:prSet presAssocID="{E5D5B59C-8865-43BD-9DD3-90AFFE1E6C38}" presName="sibTrans" presStyleCnt="0"/>
      <dgm:spPr/>
    </dgm:pt>
    <dgm:pt modelId="{2BF06E3D-63D7-41D3-9F6F-0945E36991EE}" type="pres">
      <dgm:prSet presAssocID="{47BFE973-4D30-4393-82DD-AC0D8C649645}" presName="compNode" presStyleCnt="0"/>
      <dgm:spPr/>
    </dgm:pt>
    <dgm:pt modelId="{9D1C8232-24FC-4525-B533-AD66F2950CDD}" type="pres">
      <dgm:prSet presAssocID="{47BFE973-4D30-4393-82DD-AC0D8C649645}" presName="iconBgRect" presStyleLbl="bgShp" presStyleIdx="2" presStyleCnt="6"/>
      <dgm:spPr/>
    </dgm:pt>
    <dgm:pt modelId="{79E73AB6-0616-4555-BD5A-7D0204DFF708}" type="pres">
      <dgm:prSet presAssocID="{47BFE973-4D30-4393-82DD-AC0D8C64964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23C5143D-AF71-4228-A597-5922568D0F20}" type="pres">
      <dgm:prSet presAssocID="{47BFE973-4D30-4393-82DD-AC0D8C649645}" presName="spaceRect" presStyleCnt="0"/>
      <dgm:spPr/>
    </dgm:pt>
    <dgm:pt modelId="{A692E96A-70E8-4E6D-BECA-26DD4992490B}" type="pres">
      <dgm:prSet presAssocID="{47BFE973-4D30-4393-82DD-AC0D8C649645}" presName="textRect" presStyleLbl="revTx" presStyleIdx="2" presStyleCnt="6">
        <dgm:presLayoutVars>
          <dgm:chMax val="1"/>
          <dgm:chPref val="1"/>
        </dgm:presLayoutVars>
      </dgm:prSet>
      <dgm:spPr/>
    </dgm:pt>
    <dgm:pt modelId="{2072A886-DB93-4342-8158-7EB96553D574}" type="pres">
      <dgm:prSet presAssocID="{45D75458-3D16-4ED5-8336-831EA60A4C24}" presName="sibTrans" presStyleCnt="0"/>
      <dgm:spPr/>
    </dgm:pt>
    <dgm:pt modelId="{568AEFF1-EC88-4F6C-B6FD-DC619099E6F3}" type="pres">
      <dgm:prSet presAssocID="{16A7FE14-11E0-4BF4-9940-C764DFF064D3}" presName="compNode" presStyleCnt="0"/>
      <dgm:spPr/>
    </dgm:pt>
    <dgm:pt modelId="{3718959E-F630-4440-B7B6-442A6EA6BD2D}" type="pres">
      <dgm:prSet presAssocID="{16A7FE14-11E0-4BF4-9940-C764DFF064D3}" presName="iconBgRect" presStyleLbl="bgShp" presStyleIdx="3" presStyleCnt="6"/>
      <dgm:spPr/>
    </dgm:pt>
    <dgm:pt modelId="{C0D4A656-FA69-419A-9324-B97E8DA3B8EF}" type="pres">
      <dgm:prSet presAssocID="{16A7FE14-11E0-4BF4-9940-C764DFF064D3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2A145A6F-4A3D-44B9-B4FD-BAEB4FEE2EDD}" type="pres">
      <dgm:prSet presAssocID="{16A7FE14-11E0-4BF4-9940-C764DFF064D3}" presName="spaceRect" presStyleCnt="0"/>
      <dgm:spPr/>
    </dgm:pt>
    <dgm:pt modelId="{ECBB7E0A-7BE4-4C5C-A9B6-91DA20E7937E}" type="pres">
      <dgm:prSet presAssocID="{16A7FE14-11E0-4BF4-9940-C764DFF064D3}" presName="textRect" presStyleLbl="revTx" presStyleIdx="3" presStyleCnt="6">
        <dgm:presLayoutVars>
          <dgm:chMax val="1"/>
          <dgm:chPref val="1"/>
        </dgm:presLayoutVars>
      </dgm:prSet>
      <dgm:spPr/>
    </dgm:pt>
    <dgm:pt modelId="{AD281008-FEDF-4BFC-9CBD-D0D9877F4C86}" type="pres">
      <dgm:prSet presAssocID="{15BDAAE3-B308-4A55-9107-9B7F31ACEFD3}" presName="sibTrans" presStyleCnt="0"/>
      <dgm:spPr/>
    </dgm:pt>
    <dgm:pt modelId="{C8107157-5EAD-4564-BEA1-27E3F51A0FEC}" type="pres">
      <dgm:prSet presAssocID="{ADC469CC-C74F-4D0C-BD5B-6B4CD4F86579}" presName="compNode" presStyleCnt="0"/>
      <dgm:spPr/>
    </dgm:pt>
    <dgm:pt modelId="{E3AEBC86-AD1A-4F48-998D-9DC8C5098319}" type="pres">
      <dgm:prSet presAssocID="{ADC469CC-C74F-4D0C-BD5B-6B4CD4F86579}" presName="iconBgRect" presStyleLbl="bgShp" presStyleIdx="4" presStyleCnt="6"/>
      <dgm:spPr/>
    </dgm:pt>
    <dgm:pt modelId="{8104F8B5-83F7-4654-83FD-696DB905E3B1}" type="pres">
      <dgm:prSet presAssocID="{ADC469CC-C74F-4D0C-BD5B-6B4CD4F86579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25238860-3C01-4036-B098-1A4C1DF77414}" type="pres">
      <dgm:prSet presAssocID="{ADC469CC-C74F-4D0C-BD5B-6B4CD4F86579}" presName="spaceRect" presStyleCnt="0"/>
      <dgm:spPr/>
    </dgm:pt>
    <dgm:pt modelId="{88D8D25E-01AC-465B-947D-62AA01DE9535}" type="pres">
      <dgm:prSet presAssocID="{ADC469CC-C74F-4D0C-BD5B-6B4CD4F86579}" presName="textRect" presStyleLbl="revTx" presStyleIdx="4" presStyleCnt="6">
        <dgm:presLayoutVars>
          <dgm:chMax val="1"/>
          <dgm:chPref val="1"/>
        </dgm:presLayoutVars>
      </dgm:prSet>
      <dgm:spPr/>
    </dgm:pt>
    <dgm:pt modelId="{2CA43D6D-5083-4F76-9211-1BD0ACF9A2AA}" type="pres">
      <dgm:prSet presAssocID="{DB5151EC-DE38-46B9-9721-31B9133F1FFE}" presName="sibTrans" presStyleCnt="0"/>
      <dgm:spPr/>
    </dgm:pt>
    <dgm:pt modelId="{8C220C1B-535D-4564-8230-EFE25AEAB7DF}" type="pres">
      <dgm:prSet presAssocID="{BC7CE330-01B2-4802-A2DD-070C1817EE71}" presName="compNode" presStyleCnt="0"/>
      <dgm:spPr/>
    </dgm:pt>
    <dgm:pt modelId="{02D9DA53-7149-4295-B38C-6C5119E374CF}" type="pres">
      <dgm:prSet presAssocID="{BC7CE330-01B2-4802-A2DD-070C1817EE71}" presName="iconBgRect" presStyleLbl="bgShp" presStyleIdx="5" presStyleCnt="6"/>
      <dgm:spPr/>
    </dgm:pt>
    <dgm:pt modelId="{D110D36B-31E9-408B-9F9C-042CC345FA13}" type="pres">
      <dgm:prSet presAssocID="{BC7CE330-01B2-4802-A2DD-070C1817EE71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383D1B3-8083-4151-B717-32DAD52C4D6F}" type="pres">
      <dgm:prSet presAssocID="{BC7CE330-01B2-4802-A2DD-070C1817EE71}" presName="spaceRect" presStyleCnt="0"/>
      <dgm:spPr/>
    </dgm:pt>
    <dgm:pt modelId="{450F0341-3C6A-4EEF-A120-010F21FC82E8}" type="pres">
      <dgm:prSet presAssocID="{BC7CE330-01B2-4802-A2DD-070C1817EE7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8BC730A-D681-4AC3-B028-F850949A6D77}" srcId="{5DA9ECD1-2319-4B4A-B984-3096FB900B95}" destId="{16A7FE14-11E0-4BF4-9940-C764DFF064D3}" srcOrd="3" destOrd="0" parTransId="{6611626C-81E4-4FE9-8389-BCEF0EE677B1}" sibTransId="{15BDAAE3-B308-4A55-9107-9B7F31ACEFD3}"/>
    <dgm:cxn modelId="{54BF5513-7DCF-451C-941E-6BD2B1CEA593}" srcId="{5DA9ECD1-2319-4B4A-B984-3096FB900B95}" destId="{ADC469CC-C74F-4D0C-BD5B-6B4CD4F86579}" srcOrd="4" destOrd="0" parTransId="{25406BE5-AFBB-4E4F-9361-05A89B58DFC9}" sibTransId="{DB5151EC-DE38-46B9-9721-31B9133F1FFE}"/>
    <dgm:cxn modelId="{5E3F062F-96ED-44D6-AA9F-9F3913042BBA}" srcId="{5DA9ECD1-2319-4B4A-B984-3096FB900B95}" destId="{47BFE973-4D30-4393-82DD-AC0D8C649645}" srcOrd="2" destOrd="0" parTransId="{70938BE9-A0C2-4774-A000-DF9E954C053E}" sibTransId="{45D75458-3D16-4ED5-8336-831EA60A4C24}"/>
    <dgm:cxn modelId="{6B874C65-5306-4109-A56C-C04112CEE804}" type="presOf" srcId="{F17CB649-33F2-4D59-876E-F2ED3151F37C}" destId="{5D7B58E6-4520-4BBB-98AC-8C980177FC30}" srcOrd="0" destOrd="0" presId="urn:microsoft.com/office/officeart/2018/5/layout/IconCircleLabelList"/>
    <dgm:cxn modelId="{D9FCBC68-4861-45A1-A4CB-0143BF549BF5}" type="presOf" srcId="{47BFE973-4D30-4393-82DD-AC0D8C649645}" destId="{A692E96A-70E8-4E6D-BECA-26DD4992490B}" srcOrd="0" destOrd="0" presId="urn:microsoft.com/office/officeart/2018/5/layout/IconCircleLabelList"/>
    <dgm:cxn modelId="{9493606D-D68E-4B31-96A8-D970D73F6CF0}" srcId="{5DA9ECD1-2319-4B4A-B984-3096FB900B95}" destId="{BC7CE330-01B2-4802-A2DD-070C1817EE71}" srcOrd="5" destOrd="0" parTransId="{7810D60F-96E6-4C13-9156-FD835F098687}" sibTransId="{F291A85E-C137-4E39-A893-B3592A7BD881}"/>
    <dgm:cxn modelId="{BD794E7A-7B7A-4E2B-9E89-F29608945AED}" type="presOf" srcId="{16A7FE14-11E0-4BF4-9940-C764DFF064D3}" destId="{ECBB7E0A-7BE4-4C5C-A9B6-91DA20E7937E}" srcOrd="0" destOrd="0" presId="urn:microsoft.com/office/officeart/2018/5/layout/IconCircleLabelList"/>
    <dgm:cxn modelId="{6639A5AA-F3A7-44C2-AEFE-BF09E1EA846C}" type="presOf" srcId="{0A57DE2A-7AFF-4F42-86EB-F0BCFB287205}" destId="{8E26AB18-DD2B-4364-BAD6-1EBDC5C999EE}" srcOrd="0" destOrd="0" presId="urn:microsoft.com/office/officeart/2018/5/layout/IconCircleLabelList"/>
    <dgm:cxn modelId="{9FF9FDBA-1864-4597-820C-096F4C29014E}" srcId="{5DA9ECD1-2319-4B4A-B984-3096FB900B95}" destId="{F17CB649-33F2-4D59-876E-F2ED3151F37C}" srcOrd="1" destOrd="0" parTransId="{2ACCDF60-B8D7-4D0D-85E9-3AC33D7B997D}" sibTransId="{E5D5B59C-8865-43BD-9DD3-90AFFE1E6C38}"/>
    <dgm:cxn modelId="{0408F0C4-0617-496A-97DC-D3BE436EC899}" type="presOf" srcId="{ADC469CC-C74F-4D0C-BD5B-6B4CD4F86579}" destId="{88D8D25E-01AC-465B-947D-62AA01DE9535}" srcOrd="0" destOrd="0" presId="urn:microsoft.com/office/officeart/2018/5/layout/IconCircleLabelList"/>
    <dgm:cxn modelId="{E861C6D0-170E-40FA-A000-3F30F38F6545}" srcId="{5DA9ECD1-2319-4B4A-B984-3096FB900B95}" destId="{0A57DE2A-7AFF-4F42-86EB-F0BCFB287205}" srcOrd="0" destOrd="0" parTransId="{ECCE2897-0317-4A0E-89E5-AED7FAE3ECD5}" sibTransId="{820F4FF2-9C89-4B02-B4CE-8C1C6F00CE47}"/>
    <dgm:cxn modelId="{E1DE8EF8-B034-4B5F-9559-ED752D1EDC2C}" type="presOf" srcId="{BC7CE330-01B2-4802-A2DD-070C1817EE71}" destId="{450F0341-3C6A-4EEF-A120-010F21FC82E8}" srcOrd="0" destOrd="0" presId="urn:microsoft.com/office/officeart/2018/5/layout/IconCircleLabelList"/>
    <dgm:cxn modelId="{A4BCBBFA-EC8C-41EE-AE65-569A3C9FFC3C}" type="presOf" srcId="{5DA9ECD1-2319-4B4A-B984-3096FB900B95}" destId="{B828F0F6-8C4D-4927-9967-C59BC4FA7233}" srcOrd="0" destOrd="0" presId="urn:microsoft.com/office/officeart/2018/5/layout/IconCircleLabelList"/>
    <dgm:cxn modelId="{3F67927D-2988-4842-B9FD-75E1C41A19CD}" type="presParOf" srcId="{B828F0F6-8C4D-4927-9967-C59BC4FA7233}" destId="{5C499558-DCF4-410E-8BC0-4AF4E7A12B07}" srcOrd="0" destOrd="0" presId="urn:microsoft.com/office/officeart/2018/5/layout/IconCircleLabelList"/>
    <dgm:cxn modelId="{29114FE6-E6AA-46A1-B665-8D62D0879981}" type="presParOf" srcId="{5C499558-DCF4-410E-8BC0-4AF4E7A12B07}" destId="{9B4A434F-6300-439E-BA18-7A8B635F92D7}" srcOrd="0" destOrd="0" presId="urn:microsoft.com/office/officeart/2018/5/layout/IconCircleLabelList"/>
    <dgm:cxn modelId="{96E96565-2409-4072-A89A-24D920F582E3}" type="presParOf" srcId="{5C499558-DCF4-410E-8BC0-4AF4E7A12B07}" destId="{323F8CDA-D39E-4F62-9FD0-B19B6A1C60F3}" srcOrd="1" destOrd="0" presId="urn:microsoft.com/office/officeart/2018/5/layout/IconCircleLabelList"/>
    <dgm:cxn modelId="{23C24C3A-E014-4210-BC5F-73BDF614B31E}" type="presParOf" srcId="{5C499558-DCF4-410E-8BC0-4AF4E7A12B07}" destId="{A309057C-71D6-4F21-A240-E5485E886E4B}" srcOrd="2" destOrd="0" presId="urn:microsoft.com/office/officeart/2018/5/layout/IconCircleLabelList"/>
    <dgm:cxn modelId="{E3C84720-A11A-4D22-8F33-FAD1CB12EB34}" type="presParOf" srcId="{5C499558-DCF4-410E-8BC0-4AF4E7A12B07}" destId="{8E26AB18-DD2B-4364-BAD6-1EBDC5C999EE}" srcOrd="3" destOrd="0" presId="urn:microsoft.com/office/officeart/2018/5/layout/IconCircleLabelList"/>
    <dgm:cxn modelId="{56A3D566-401F-4532-91FF-D488D49679DA}" type="presParOf" srcId="{B828F0F6-8C4D-4927-9967-C59BC4FA7233}" destId="{662A90B3-00FC-4BA2-AE0E-55AC898F3B11}" srcOrd="1" destOrd="0" presId="urn:microsoft.com/office/officeart/2018/5/layout/IconCircleLabelList"/>
    <dgm:cxn modelId="{47AB0678-8302-4C42-847B-65784C400C37}" type="presParOf" srcId="{B828F0F6-8C4D-4927-9967-C59BC4FA7233}" destId="{3B00E55C-DE50-41CA-883A-C5F959050990}" srcOrd="2" destOrd="0" presId="urn:microsoft.com/office/officeart/2018/5/layout/IconCircleLabelList"/>
    <dgm:cxn modelId="{EFA1B20E-6532-463E-9AF8-AD8B748DD863}" type="presParOf" srcId="{3B00E55C-DE50-41CA-883A-C5F959050990}" destId="{0F886713-4514-4F4C-B64D-7D10344363FD}" srcOrd="0" destOrd="0" presId="urn:microsoft.com/office/officeart/2018/5/layout/IconCircleLabelList"/>
    <dgm:cxn modelId="{A0E83BBE-51FF-4152-95C6-8434176471AD}" type="presParOf" srcId="{3B00E55C-DE50-41CA-883A-C5F959050990}" destId="{DD38A9FE-83DA-4EFA-BC0C-39366B65EC12}" srcOrd="1" destOrd="0" presId="urn:microsoft.com/office/officeart/2018/5/layout/IconCircleLabelList"/>
    <dgm:cxn modelId="{CBDA0B96-D689-4146-A6DE-7AEB8D29A2FE}" type="presParOf" srcId="{3B00E55C-DE50-41CA-883A-C5F959050990}" destId="{E0D461DC-5E2A-47DA-9CBD-FAB56D592C25}" srcOrd="2" destOrd="0" presId="urn:microsoft.com/office/officeart/2018/5/layout/IconCircleLabelList"/>
    <dgm:cxn modelId="{4871D984-E185-49E6-ABC5-4DF1F576C3DF}" type="presParOf" srcId="{3B00E55C-DE50-41CA-883A-C5F959050990}" destId="{5D7B58E6-4520-4BBB-98AC-8C980177FC30}" srcOrd="3" destOrd="0" presId="urn:microsoft.com/office/officeart/2018/5/layout/IconCircleLabelList"/>
    <dgm:cxn modelId="{70ADC474-95AD-42E3-8B93-564474C0BCE3}" type="presParOf" srcId="{B828F0F6-8C4D-4927-9967-C59BC4FA7233}" destId="{2AC5DDD1-327F-42C2-81F5-BACBDC766B2A}" srcOrd="3" destOrd="0" presId="urn:microsoft.com/office/officeart/2018/5/layout/IconCircleLabelList"/>
    <dgm:cxn modelId="{BE6543EF-3BCE-4F54-9FE2-A14D831B6D37}" type="presParOf" srcId="{B828F0F6-8C4D-4927-9967-C59BC4FA7233}" destId="{2BF06E3D-63D7-41D3-9F6F-0945E36991EE}" srcOrd="4" destOrd="0" presId="urn:microsoft.com/office/officeart/2018/5/layout/IconCircleLabelList"/>
    <dgm:cxn modelId="{B3953922-C720-43D7-97D1-987BD4E5CD2E}" type="presParOf" srcId="{2BF06E3D-63D7-41D3-9F6F-0945E36991EE}" destId="{9D1C8232-24FC-4525-B533-AD66F2950CDD}" srcOrd="0" destOrd="0" presId="urn:microsoft.com/office/officeart/2018/5/layout/IconCircleLabelList"/>
    <dgm:cxn modelId="{A129546D-4CC0-4097-86D7-77E295F8006B}" type="presParOf" srcId="{2BF06E3D-63D7-41D3-9F6F-0945E36991EE}" destId="{79E73AB6-0616-4555-BD5A-7D0204DFF708}" srcOrd="1" destOrd="0" presId="urn:microsoft.com/office/officeart/2018/5/layout/IconCircleLabelList"/>
    <dgm:cxn modelId="{9BFC8D02-9F7A-4ADC-A5AB-5815F16A23D2}" type="presParOf" srcId="{2BF06E3D-63D7-41D3-9F6F-0945E36991EE}" destId="{23C5143D-AF71-4228-A597-5922568D0F20}" srcOrd="2" destOrd="0" presId="urn:microsoft.com/office/officeart/2018/5/layout/IconCircleLabelList"/>
    <dgm:cxn modelId="{94F7D618-BB91-40F2-9E92-582E032FDAF5}" type="presParOf" srcId="{2BF06E3D-63D7-41D3-9F6F-0945E36991EE}" destId="{A692E96A-70E8-4E6D-BECA-26DD4992490B}" srcOrd="3" destOrd="0" presId="urn:microsoft.com/office/officeart/2018/5/layout/IconCircleLabelList"/>
    <dgm:cxn modelId="{81F1E90E-75D6-4E16-9662-E129417FBAC1}" type="presParOf" srcId="{B828F0F6-8C4D-4927-9967-C59BC4FA7233}" destId="{2072A886-DB93-4342-8158-7EB96553D574}" srcOrd="5" destOrd="0" presId="urn:microsoft.com/office/officeart/2018/5/layout/IconCircleLabelList"/>
    <dgm:cxn modelId="{7F850CD8-EC67-475D-98DB-F0DBBBB8ADAC}" type="presParOf" srcId="{B828F0F6-8C4D-4927-9967-C59BC4FA7233}" destId="{568AEFF1-EC88-4F6C-B6FD-DC619099E6F3}" srcOrd="6" destOrd="0" presId="urn:microsoft.com/office/officeart/2018/5/layout/IconCircleLabelList"/>
    <dgm:cxn modelId="{BBEBC2C5-0902-4F7A-AE57-283CBD3D44FA}" type="presParOf" srcId="{568AEFF1-EC88-4F6C-B6FD-DC619099E6F3}" destId="{3718959E-F630-4440-B7B6-442A6EA6BD2D}" srcOrd="0" destOrd="0" presId="urn:microsoft.com/office/officeart/2018/5/layout/IconCircleLabelList"/>
    <dgm:cxn modelId="{01EC4E03-D7BF-4B72-AE6B-C29AB19D49E6}" type="presParOf" srcId="{568AEFF1-EC88-4F6C-B6FD-DC619099E6F3}" destId="{C0D4A656-FA69-419A-9324-B97E8DA3B8EF}" srcOrd="1" destOrd="0" presId="urn:microsoft.com/office/officeart/2018/5/layout/IconCircleLabelList"/>
    <dgm:cxn modelId="{34BCEBD3-145E-41E9-A130-EF1BA49B7DDE}" type="presParOf" srcId="{568AEFF1-EC88-4F6C-B6FD-DC619099E6F3}" destId="{2A145A6F-4A3D-44B9-B4FD-BAEB4FEE2EDD}" srcOrd="2" destOrd="0" presId="urn:microsoft.com/office/officeart/2018/5/layout/IconCircleLabelList"/>
    <dgm:cxn modelId="{9291CFC5-2EE6-446E-A4CB-C4115EFB4CA4}" type="presParOf" srcId="{568AEFF1-EC88-4F6C-B6FD-DC619099E6F3}" destId="{ECBB7E0A-7BE4-4C5C-A9B6-91DA20E7937E}" srcOrd="3" destOrd="0" presId="urn:microsoft.com/office/officeart/2018/5/layout/IconCircleLabelList"/>
    <dgm:cxn modelId="{440C992A-8A8E-4311-B62F-BC40FCE0960F}" type="presParOf" srcId="{B828F0F6-8C4D-4927-9967-C59BC4FA7233}" destId="{AD281008-FEDF-4BFC-9CBD-D0D9877F4C86}" srcOrd="7" destOrd="0" presId="urn:microsoft.com/office/officeart/2018/5/layout/IconCircleLabelList"/>
    <dgm:cxn modelId="{146AA0F4-5719-4226-A4AD-29E7C3E54D5C}" type="presParOf" srcId="{B828F0F6-8C4D-4927-9967-C59BC4FA7233}" destId="{C8107157-5EAD-4564-BEA1-27E3F51A0FEC}" srcOrd="8" destOrd="0" presId="urn:microsoft.com/office/officeart/2018/5/layout/IconCircleLabelList"/>
    <dgm:cxn modelId="{34649738-0D11-43C9-87FC-311761DFDCE6}" type="presParOf" srcId="{C8107157-5EAD-4564-BEA1-27E3F51A0FEC}" destId="{E3AEBC86-AD1A-4F48-998D-9DC8C5098319}" srcOrd="0" destOrd="0" presId="urn:microsoft.com/office/officeart/2018/5/layout/IconCircleLabelList"/>
    <dgm:cxn modelId="{63BD4619-67B2-4F38-9D07-27DD51B5A2CD}" type="presParOf" srcId="{C8107157-5EAD-4564-BEA1-27E3F51A0FEC}" destId="{8104F8B5-83F7-4654-83FD-696DB905E3B1}" srcOrd="1" destOrd="0" presId="urn:microsoft.com/office/officeart/2018/5/layout/IconCircleLabelList"/>
    <dgm:cxn modelId="{4BDAE3C5-167C-4A48-BBBD-9D07D6448557}" type="presParOf" srcId="{C8107157-5EAD-4564-BEA1-27E3F51A0FEC}" destId="{25238860-3C01-4036-B098-1A4C1DF77414}" srcOrd="2" destOrd="0" presId="urn:microsoft.com/office/officeart/2018/5/layout/IconCircleLabelList"/>
    <dgm:cxn modelId="{6E2E1E72-D349-41D8-9463-50D011DA2064}" type="presParOf" srcId="{C8107157-5EAD-4564-BEA1-27E3F51A0FEC}" destId="{88D8D25E-01AC-465B-947D-62AA01DE9535}" srcOrd="3" destOrd="0" presId="urn:microsoft.com/office/officeart/2018/5/layout/IconCircleLabelList"/>
    <dgm:cxn modelId="{5AD6196F-D5B2-4EAF-8829-6CB59B34C899}" type="presParOf" srcId="{B828F0F6-8C4D-4927-9967-C59BC4FA7233}" destId="{2CA43D6D-5083-4F76-9211-1BD0ACF9A2AA}" srcOrd="9" destOrd="0" presId="urn:microsoft.com/office/officeart/2018/5/layout/IconCircleLabelList"/>
    <dgm:cxn modelId="{CCBB8807-36C0-4424-94EE-6A11780668EE}" type="presParOf" srcId="{B828F0F6-8C4D-4927-9967-C59BC4FA7233}" destId="{8C220C1B-535D-4564-8230-EFE25AEAB7DF}" srcOrd="10" destOrd="0" presId="urn:microsoft.com/office/officeart/2018/5/layout/IconCircleLabelList"/>
    <dgm:cxn modelId="{F5EABA90-3F9F-47FA-A451-E88D3639DB0A}" type="presParOf" srcId="{8C220C1B-535D-4564-8230-EFE25AEAB7DF}" destId="{02D9DA53-7149-4295-B38C-6C5119E374CF}" srcOrd="0" destOrd="0" presId="urn:microsoft.com/office/officeart/2018/5/layout/IconCircleLabelList"/>
    <dgm:cxn modelId="{F05C0B6C-769C-4FD1-9425-0FE6C46247B6}" type="presParOf" srcId="{8C220C1B-535D-4564-8230-EFE25AEAB7DF}" destId="{D110D36B-31E9-408B-9F9C-042CC345FA13}" srcOrd="1" destOrd="0" presId="urn:microsoft.com/office/officeart/2018/5/layout/IconCircleLabelList"/>
    <dgm:cxn modelId="{395F601F-F14B-412C-AE53-8B7E30FB8A0C}" type="presParOf" srcId="{8C220C1B-535D-4564-8230-EFE25AEAB7DF}" destId="{1383D1B3-8083-4151-B717-32DAD52C4D6F}" srcOrd="2" destOrd="0" presId="urn:microsoft.com/office/officeart/2018/5/layout/IconCircleLabelList"/>
    <dgm:cxn modelId="{4B50653C-3E57-477A-A026-E0461558D256}" type="presParOf" srcId="{8C220C1B-535D-4564-8230-EFE25AEAB7DF}" destId="{450F0341-3C6A-4EEF-A120-010F21FC82E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2B91BF-7E7E-4504-BE95-1A36383411AD}" type="doc">
      <dgm:prSet loTypeId="urn:microsoft.com/office/officeart/2005/8/layout/chevron2" loCatId="process" qsTypeId="urn:microsoft.com/office/officeart/2005/8/quickstyle/3d3" qsCatId="3D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B46944AD-55FA-43FA-AE43-3BFE75106B66}">
      <dgm:prSet custT="1"/>
      <dgm:spPr/>
      <dgm:t>
        <a:bodyPr/>
        <a:lstStyle/>
        <a:p>
          <a:r>
            <a:rPr lang="en-GB" sz="2000" b="1"/>
            <a:t>People</a:t>
          </a:r>
          <a:endParaRPr lang="en-US" sz="2000" dirty="0"/>
        </a:p>
      </dgm:t>
    </dgm:pt>
    <dgm:pt modelId="{D9EB7433-1537-4604-9B74-B0F4ED6C2443}" type="parTrans" cxnId="{8B1FB8C0-EEC5-4026-8B56-CB2868D6AB6C}">
      <dgm:prSet/>
      <dgm:spPr/>
      <dgm:t>
        <a:bodyPr/>
        <a:lstStyle/>
        <a:p>
          <a:endParaRPr lang="en-US"/>
        </a:p>
      </dgm:t>
    </dgm:pt>
    <dgm:pt modelId="{7D21FCD0-85A4-4D12-9384-56B24836E6D7}" type="sibTrans" cxnId="{8B1FB8C0-EEC5-4026-8B56-CB2868D6AB6C}">
      <dgm:prSet phldrT="1" phldr="0"/>
      <dgm:spPr/>
      <dgm:t>
        <a:bodyPr/>
        <a:lstStyle/>
        <a:p>
          <a:endParaRPr lang="en-US"/>
        </a:p>
      </dgm:t>
    </dgm:pt>
    <dgm:pt modelId="{E73BDC1F-AB7E-4AB1-B5D9-FE5E9C1B4BEB}">
      <dgm:prSet custT="1"/>
      <dgm:spPr/>
      <dgm:t>
        <a:bodyPr/>
        <a:lstStyle/>
        <a:p>
          <a:r>
            <a:rPr lang="en-GB" sz="1600"/>
            <a:t>Nurse shortages </a:t>
          </a:r>
          <a:endParaRPr lang="en-US" sz="1600" dirty="0"/>
        </a:p>
      </dgm:t>
    </dgm:pt>
    <dgm:pt modelId="{CCFC70C2-77B9-4210-933F-BF4EFC4AF60A}" type="parTrans" cxnId="{A186740D-3A88-45AF-A541-779589D2E7E8}">
      <dgm:prSet/>
      <dgm:spPr/>
      <dgm:t>
        <a:bodyPr/>
        <a:lstStyle/>
        <a:p>
          <a:endParaRPr lang="en-US"/>
        </a:p>
      </dgm:t>
    </dgm:pt>
    <dgm:pt modelId="{B560100D-CF4C-4C3A-A652-1AE95E9ED9F3}" type="sibTrans" cxnId="{A186740D-3A88-45AF-A541-779589D2E7E8}">
      <dgm:prSet/>
      <dgm:spPr/>
      <dgm:t>
        <a:bodyPr/>
        <a:lstStyle/>
        <a:p>
          <a:endParaRPr lang="en-US"/>
        </a:p>
      </dgm:t>
    </dgm:pt>
    <dgm:pt modelId="{4E5F4F80-5461-48DB-84B1-AFA0D909C6A0}">
      <dgm:prSet custT="1"/>
      <dgm:spPr/>
      <dgm:t>
        <a:bodyPr/>
        <a:lstStyle/>
        <a:p>
          <a:r>
            <a:rPr lang="en-GB" sz="1600"/>
            <a:t>Inadequate supervision </a:t>
          </a:r>
          <a:endParaRPr lang="en-US" sz="1600" dirty="0"/>
        </a:p>
      </dgm:t>
    </dgm:pt>
    <dgm:pt modelId="{73656FF4-4480-48BE-9868-79C2AFC5FCB3}" type="parTrans" cxnId="{7C01734A-AC23-4334-A8C6-1134331F6B41}">
      <dgm:prSet/>
      <dgm:spPr/>
      <dgm:t>
        <a:bodyPr/>
        <a:lstStyle/>
        <a:p>
          <a:endParaRPr lang="en-US"/>
        </a:p>
      </dgm:t>
    </dgm:pt>
    <dgm:pt modelId="{77A0B4AE-D0B6-4AE2-8D81-48A064A485E0}" type="sibTrans" cxnId="{7C01734A-AC23-4334-A8C6-1134331F6B41}">
      <dgm:prSet/>
      <dgm:spPr/>
      <dgm:t>
        <a:bodyPr/>
        <a:lstStyle/>
        <a:p>
          <a:endParaRPr lang="en-US"/>
        </a:p>
      </dgm:t>
    </dgm:pt>
    <dgm:pt modelId="{187DBDED-D3C0-4E8C-9620-B5D70079A60B}">
      <dgm:prSet custT="1"/>
      <dgm:spPr/>
      <dgm:t>
        <a:bodyPr/>
        <a:lstStyle/>
        <a:p>
          <a:r>
            <a:rPr lang="en-GB" sz="1600"/>
            <a:t>Limited training </a:t>
          </a:r>
          <a:endParaRPr lang="en-US" sz="1600" dirty="0"/>
        </a:p>
      </dgm:t>
    </dgm:pt>
    <dgm:pt modelId="{A9C45AFB-E5BE-4DF6-8171-C0517A838FCF}" type="parTrans" cxnId="{C04625FE-B6F1-4F9D-B4FB-D57E1E33EE74}">
      <dgm:prSet/>
      <dgm:spPr/>
      <dgm:t>
        <a:bodyPr/>
        <a:lstStyle/>
        <a:p>
          <a:endParaRPr lang="en-US"/>
        </a:p>
      </dgm:t>
    </dgm:pt>
    <dgm:pt modelId="{7DD92913-F330-4E4D-91F7-164B857446AD}" type="sibTrans" cxnId="{C04625FE-B6F1-4F9D-B4FB-D57E1E33EE74}">
      <dgm:prSet/>
      <dgm:spPr/>
      <dgm:t>
        <a:bodyPr/>
        <a:lstStyle/>
        <a:p>
          <a:endParaRPr lang="en-US"/>
        </a:p>
      </dgm:t>
    </dgm:pt>
    <dgm:pt modelId="{C33B423C-25D2-4A94-ABE2-6415DE72E7E4}">
      <dgm:prSet custT="1"/>
      <dgm:spPr/>
      <dgm:t>
        <a:bodyPr/>
        <a:lstStyle/>
        <a:p>
          <a:r>
            <a:rPr lang="en-GB" sz="1600" dirty="0"/>
            <a:t>Low staff morale </a:t>
          </a:r>
          <a:endParaRPr lang="en-US" sz="1600" dirty="0"/>
        </a:p>
      </dgm:t>
    </dgm:pt>
    <dgm:pt modelId="{4ED060E2-C3C4-431D-89B7-390C6F279B1C}" type="parTrans" cxnId="{3B83F70E-37AD-4B37-B339-C5D6702A4844}">
      <dgm:prSet/>
      <dgm:spPr/>
      <dgm:t>
        <a:bodyPr/>
        <a:lstStyle/>
        <a:p>
          <a:endParaRPr lang="en-US"/>
        </a:p>
      </dgm:t>
    </dgm:pt>
    <dgm:pt modelId="{527929C3-0B22-40D8-9B26-31039163AD42}" type="sibTrans" cxnId="{3B83F70E-37AD-4B37-B339-C5D6702A4844}">
      <dgm:prSet/>
      <dgm:spPr/>
      <dgm:t>
        <a:bodyPr/>
        <a:lstStyle/>
        <a:p>
          <a:endParaRPr lang="en-US"/>
        </a:p>
      </dgm:t>
    </dgm:pt>
    <dgm:pt modelId="{F4B5E541-C848-4F22-B302-7C3B5EE7A22D}">
      <dgm:prSet custT="1"/>
      <dgm:spPr/>
      <dgm:t>
        <a:bodyPr/>
        <a:lstStyle/>
        <a:p>
          <a:r>
            <a:rPr lang="en-GB" sz="2000" b="1"/>
            <a:t>Leadership</a:t>
          </a:r>
          <a:endParaRPr lang="en-US" sz="2000" dirty="0"/>
        </a:p>
      </dgm:t>
    </dgm:pt>
    <dgm:pt modelId="{FB70A7B9-5688-4F96-8BEB-2B8F0C5DB1C3}" type="parTrans" cxnId="{5D55E40D-3FA1-4F1C-B84A-EE218B98D43E}">
      <dgm:prSet/>
      <dgm:spPr/>
      <dgm:t>
        <a:bodyPr/>
        <a:lstStyle/>
        <a:p>
          <a:endParaRPr lang="en-US"/>
        </a:p>
      </dgm:t>
    </dgm:pt>
    <dgm:pt modelId="{A311B39C-A4FB-4747-944B-73EBB616EC91}" type="sibTrans" cxnId="{5D55E40D-3FA1-4F1C-B84A-EE218B98D43E}">
      <dgm:prSet phldrT="2" phldr="0"/>
      <dgm:spPr/>
      <dgm:t>
        <a:bodyPr/>
        <a:lstStyle/>
        <a:p>
          <a:endParaRPr lang="en-US"/>
        </a:p>
      </dgm:t>
    </dgm:pt>
    <dgm:pt modelId="{4F163508-7268-44CE-BF5C-3E7D7B339A5A}">
      <dgm:prSet custT="1"/>
      <dgm:spPr/>
      <dgm:t>
        <a:bodyPr/>
        <a:lstStyle/>
        <a:p>
          <a:r>
            <a:rPr lang="en-GB" sz="1800"/>
            <a:t>Poor organisational culture </a:t>
          </a:r>
          <a:endParaRPr lang="en-US" sz="1800" dirty="0"/>
        </a:p>
      </dgm:t>
    </dgm:pt>
    <dgm:pt modelId="{7ACA8F22-79F9-42C7-ACA7-1E3107B21770}" type="parTrans" cxnId="{161825E9-B7D8-4E33-80D6-5F3DBAA4B501}">
      <dgm:prSet/>
      <dgm:spPr/>
      <dgm:t>
        <a:bodyPr/>
        <a:lstStyle/>
        <a:p>
          <a:endParaRPr lang="en-US"/>
        </a:p>
      </dgm:t>
    </dgm:pt>
    <dgm:pt modelId="{14AF9CE9-0BA2-4BD8-9E4E-F82D9AFB236D}" type="sibTrans" cxnId="{161825E9-B7D8-4E33-80D6-5F3DBAA4B501}">
      <dgm:prSet/>
      <dgm:spPr/>
      <dgm:t>
        <a:bodyPr/>
        <a:lstStyle/>
        <a:p>
          <a:endParaRPr lang="en-US"/>
        </a:p>
      </dgm:t>
    </dgm:pt>
    <dgm:pt modelId="{49E03397-475F-4540-8A55-E03796012E1C}">
      <dgm:prSet custT="1"/>
      <dgm:spPr/>
      <dgm:t>
        <a:bodyPr/>
        <a:lstStyle/>
        <a:p>
          <a:r>
            <a:rPr lang="en-GB" sz="1800"/>
            <a:t>Weak accountability </a:t>
          </a:r>
          <a:endParaRPr lang="en-US" sz="1800"/>
        </a:p>
      </dgm:t>
    </dgm:pt>
    <dgm:pt modelId="{D08394AF-2A70-4678-8802-47C0DFDAFFDF}" type="parTrans" cxnId="{C72B6EA2-D95F-46C9-862F-07FA29CD00A2}">
      <dgm:prSet/>
      <dgm:spPr/>
      <dgm:t>
        <a:bodyPr/>
        <a:lstStyle/>
        <a:p>
          <a:endParaRPr lang="en-US"/>
        </a:p>
      </dgm:t>
    </dgm:pt>
    <dgm:pt modelId="{EB4A92BD-8D32-4488-BC86-CBE9C0CF6E98}" type="sibTrans" cxnId="{C72B6EA2-D95F-46C9-862F-07FA29CD00A2}">
      <dgm:prSet/>
      <dgm:spPr/>
      <dgm:t>
        <a:bodyPr/>
        <a:lstStyle/>
        <a:p>
          <a:endParaRPr lang="en-US"/>
        </a:p>
      </dgm:t>
    </dgm:pt>
    <dgm:pt modelId="{AAE0C05E-64A0-447C-B3E0-7F2ABF2D2238}">
      <dgm:prSet custT="1"/>
      <dgm:spPr/>
      <dgm:t>
        <a:bodyPr/>
        <a:lstStyle/>
        <a:p>
          <a:r>
            <a:rPr lang="en-GB" sz="1800" dirty="0"/>
            <a:t>Target-driven management </a:t>
          </a:r>
          <a:endParaRPr lang="en-US" sz="1800" dirty="0"/>
        </a:p>
      </dgm:t>
    </dgm:pt>
    <dgm:pt modelId="{89CB34BE-DFBB-4535-820A-9AB50078924E}" type="parTrans" cxnId="{3D6D101C-086D-460B-B784-CD23540C5A13}">
      <dgm:prSet/>
      <dgm:spPr/>
      <dgm:t>
        <a:bodyPr/>
        <a:lstStyle/>
        <a:p>
          <a:endParaRPr lang="en-US"/>
        </a:p>
      </dgm:t>
    </dgm:pt>
    <dgm:pt modelId="{79726DD1-CDDB-488E-A62A-E221B070E69D}" type="sibTrans" cxnId="{3D6D101C-086D-460B-B784-CD23540C5A13}">
      <dgm:prSet/>
      <dgm:spPr/>
      <dgm:t>
        <a:bodyPr/>
        <a:lstStyle/>
        <a:p>
          <a:endParaRPr lang="en-US"/>
        </a:p>
      </dgm:t>
    </dgm:pt>
    <dgm:pt modelId="{EAA21193-3C73-46A4-BCF6-E271F8A7DD4B}">
      <dgm:prSet custT="1"/>
      <dgm:spPr/>
      <dgm:t>
        <a:bodyPr/>
        <a:lstStyle/>
        <a:p>
          <a:r>
            <a:rPr lang="en-GB" sz="2000" b="1"/>
            <a:t>Process</a:t>
          </a:r>
          <a:endParaRPr lang="en-US" sz="2000" dirty="0"/>
        </a:p>
      </dgm:t>
    </dgm:pt>
    <dgm:pt modelId="{5E38D25A-64F2-4374-B747-CFA7F75A5A28}" type="parTrans" cxnId="{9AE14DEF-419E-49FF-BC48-487526663ED7}">
      <dgm:prSet/>
      <dgm:spPr/>
      <dgm:t>
        <a:bodyPr/>
        <a:lstStyle/>
        <a:p>
          <a:endParaRPr lang="en-US"/>
        </a:p>
      </dgm:t>
    </dgm:pt>
    <dgm:pt modelId="{88A7B295-6CCF-419E-A2A7-A24343581550}" type="sibTrans" cxnId="{9AE14DEF-419E-49FF-BC48-487526663ED7}">
      <dgm:prSet phldrT="3" phldr="0"/>
      <dgm:spPr/>
      <dgm:t>
        <a:bodyPr/>
        <a:lstStyle/>
        <a:p>
          <a:endParaRPr lang="en-US"/>
        </a:p>
      </dgm:t>
    </dgm:pt>
    <dgm:pt modelId="{EDE07ACF-A2CD-4E4F-9390-4EC39621D57C}">
      <dgm:prSet custT="1"/>
      <dgm:spPr/>
      <dgm:t>
        <a:bodyPr/>
        <a:lstStyle/>
        <a:p>
          <a:r>
            <a:rPr lang="en-GB" sz="1800"/>
            <a:t>Poor incident reporting </a:t>
          </a:r>
          <a:endParaRPr lang="en-US" sz="1800" dirty="0"/>
        </a:p>
      </dgm:t>
    </dgm:pt>
    <dgm:pt modelId="{F97D41DB-0796-4CDD-80CA-94D2FF86FB68}" type="parTrans" cxnId="{2B754C13-2503-4EDF-9122-8C33E41E9D91}">
      <dgm:prSet/>
      <dgm:spPr/>
      <dgm:t>
        <a:bodyPr/>
        <a:lstStyle/>
        <a:p>
          <a:endParaRPr lang="en-US"/>
        </a:p>
      </dgm:t>
    </dgm:pt>
    <dgm:pt modelId="{CEE2DD12-62AB-4ABC-9D83-330F04DA5F78}" type="sibTrans" cxnId="{2B754C13-2503-4EDF-9122-8C33E41E9D91}">
      <dgm:prSet/>
      <dgm:spPr/>
      <dgm:t>
        <a:bodyPr/>
        <a:lstStyle/>
        <a:p>
          <a:endParaRPr lang="en-US"/>
        </a:p>
      </dgm:t>
    </dgm:pt>
    <dgm:pt modelId="{963970F8-CDB5-424E-BFC0-1F7775B70BAF}">
      <dgm:prSet custT="1"/>
      <dgm:spPr/>
      <dgm:t>
        <a:bodyPr/>
        <a:lstStyle/>
        <a:p>
          <a:r>
            <a:rPr lang="en-GB" sz="1800"/>
            <a:t>Weak clinical governance </a:t>
          </a:r>
          <a:endParaRPr lang="en-US" sz="1800" dirty="0"/>
        </a:p>
      </dgm:t>
    </dgm:pt>
    <dgm:pt modelId="{6A93CD24-5D90-46A6-8180-F4B18DB72669}" type="parTrans" cxnId="{164AF004-643B-4851-9D9B-4D213C6A6397}">
      <dgm:prSet/>
      <dgm:spPr/>
      <dgm:t>
        <a:bodyPr/>
        <a:lstStyle/>
        <a:p>
          <a:endParaRPr lang="en-US"/>
        </a:p>
      </dgm:t>
    </dgm:pt>
    <dgm:pt modelId="{A4182893-DCCE-4F3C-8BB7-5D3FB3CA0351}" type="sibTrans" cxnId="{164AF004-643B-4851-9D9B-4D213C6A6397}">
      <dgm:prSet/>
      <dgm:spPr/>
      <dgm:t>
        <a:bodyPr/>
        <a:lstStyle/>
        <a:p>
          <a:endParaRPr lang="en-US"/>
        </a:p>
      </dgm:t>
    </dgm:pt>
    <dgm:pt modelId="{757E062B-3635-481D-BBFF-48BFB6B03A91}">
      <dgm:prSet custT="1"/>
      <dgm:spPr/>
      <dgm:t>
        <a:bodyPr/>
        <a:lstStyle/>
        <a:p>
          <a:r>
            <a:rPr lang="en-GB" sz="1800" dirty="0"/>
            <a:t>Delayed escalation </a:t>
          </a:r>
          <a:endParaRPr lang="en-US" sz="1800" dirty="0"/>
        </a:p>
      </dgm:t>
    </dgm:pt>
    <dgm:pt modelId="{F2AA5A71-67E7-4B79-AEDF-53272D305231}" type="parTrans" cxnId="{2E9DB0EA-CB96-449C-9DBD-3C219A9B612F}">
      <dgm:prSet/>
      <dgm:spPr/>
      <dgm:t>
        <a:bodyPr/>
        <a:lstStyle/>
        <a:p>
          <a:endParaRPr lang="en-US"/>
        </a:p>
      </dgm:t>
    </dgm:pt>
    <dgm:pt modelId="{D03C0E2E-7350-4248-B027-D498694249A6}" type="sibTrans" cxnId="{2E9DB0EA-CB96-449C-9DBD-3C219A9B612F}">
      <dgm:prSet/>
      <dgm:spPr/>
      <dgm:t>
        <a:bodyPr/>
        <a:lstStyle/>
        <a:p>
          <a:endParaRPr lang="en-US"/>
        </a:p>
      </dgm:t>
    </dgm:pt>
    <dgm:pt modelId="{487D2C61-383F-450E-B719-593C1B671BA4}">
      <dgm:prSet custT="1"/>
      <dgm:spPr/>
      <dgm:t>
        <a:bodyPr/>
        <a:lstStyle/>
        <a:p>
          <a:r>
            <a:rPr lang="en-GB" sz="2000" b="1"/>
            <a:t>Environment</a:t>
          </a:r>
          <a:endParaRPr lang="en-US" sz="2000" dirty="0"/>
        </a:p>
      </dgm:t>
    </dgm:pt>
    <dgm:pt modelId="{7E9878DB-5717-4A3D-A790-9DCB0F9F3FCD}" type="parTrans" cxnId="{17CD3F0A-F228-4DCE-A6D8-8DC5A5C880B3}">
      <dgm:prSet/>
      <dgm:spPr/>
      <dgm:t>
        <a:bodyPr/>
        <a:lstStyle/>
        <a:p>
          <a:endParaRPr lang="en-US"/>
        </a:p>
      </dgm:t>
    </dgm:pt>
    <dgm:pt modelId="{16EE8349-BF2C-43AC-87A9-19F8DC144863}" type="sibTrans" cxnId="{17CD3F0A-F228-4DCE-A6D8-8DC5A5C880B3}">
      <dgm:prSet phldrT="4" phldr="0"/>
      <dgm:spPr/>
      <dgm:t>
        <a:bodyPr/>
        <a:lstStyle/>
        <a:p>
          <a:endParaRPr lang="en-US"/>
        </a:p>
      </dgm:t>
    </dgm:pt>
    <dgm:pt modelId="{AD9CCF87-C5C1-40FB-8919-1826FE88F17F}">
      <dgm:prSet custT="1"/>
      <dgm:spPr/>
      <dgm:t>
        <a:bodyPr/>
        <a:lstStyle/>
        <a:p>
          <a:r>
            <a:rPr lang="en-GB" sz="1800"/>
            <a:t>High workload </a:t>
          </a:r>
          <a:endParaRPr lang="en-US" sz="1800" dirty="0"/>
        </a:p>
      </dgm:t>
    </dgm:pt>
    <dgm:pt modelId="{C3173550-D539-461B-95AD-25B089ED4655}" type="parTrans" cxnId="{C4CC4C68-7315-4182-A04C-86E621245674}">
      <dgm:prSet/>
      <dgm:spPr/>
      <dgm:t>
        <a:bodyPr/>
        <a:lstStyle/>
        <a:p>
          <a:endParaRPr lang="en-US"/>
        </a:p>
      </dgm:t>
    </dgm:pt>
    <dgm:pt modelId="{AAEF7C83-649D-4D85-B962-081072F11B24}" type="sibTrans" cxnId="{C4CC4C68-7315-4182-A04C-86E621245674}">
      <dgm:prSet/>
      <dgm:spPr/>
      <dgm:t>
        <a:bodyPr/>
        <a:lstStyle/>
        <a:p>
          <a:endParaRPr lang="en-US"/>
        </a:p>
      </dgm:t>
    </dgm:pt>
    <dgm:pt modelId="{586EE98A-5C3C-420F-BCEB-7EC7B9FDAFC1}">
      <dgm:prSet custT="1"/>
      <dgm:spPr/>
      <dgm:t>
        <a:bodyPr/>
        <a:lstStyle/>
        <a:p>
          <a:r>
            <a:rPr lang="en-GB" sz="1800"/>
            <a:t>Resource constraints </a:t>
          </a:r>
          <a:endParaRPr lang="en-US" sz="1800" dirty="0"/>
        </a:p>
      </dgm:t>
    </dgm:pt>
    <dgm:pt modelId="{443F1165-D17C-4961-A2B5-A3C0B0F1DC97}" type="parTrans" cxnId="{81DB8A18-EA75-44E7-972C-C75220ACE975}">
      <dgm:prSet/>
      <dgm:spPr/>
      <dgm:t>
        <a:bodyPr/>
        <a:lstStyle/>
        <a:p>
          <a:endParaRPr lang="en-US"/>
        </a:p>
      </dgm:t>
    </dgm:pt>
    <dgm:pt modelId="{134B0AFE-5C48-4833-951D-6B2143A9AD10}" type="sibTrans" cxnId="{81DB8A18-EA75-44E7-972C-C75220ACE975}">
      <dgm:prSet/>
      <dgm:spPr/>
      <dgm:t>
        <a:bodyPr/>
        <a:lstStyle/>
        <a:p>
          <a:endParaRPr lang="en-US"/>
        </a:p>
      </dgm:t>
    </dgm:pt>
    <dgm:pt modelId="{BD82D874-AA88-46F2-8617-F361CD02B69E}">
      <dgm:prSet custT="1"/>
      <dgm:spPr/>
      <dgm:t>
        <a:bodyPr/>
        <a:lstStyle/>
        <a:p>
          <a:r>
            <a:rPr lang="en-GB" sz="1800"/>
            <a:t>Bed pressures (Francis, 2013).</a:t>
          </a:r>
          <a:endParaRPr lang="en-US" sz="1800" dirty="0"/>
        </a:p>
      </dgm:t>
    </dgm:pt>
    <dgm:pt modelId="{05AC09DF-DAA2-48DC-95ED-3D35271F7A93}" type="parTrans" cxnId="{1321BE1E-F680-4079-8A50-ECDC5113D913}">
      <dgm:prSet/>
      <dgm:spPr/>
      <dgm:t>
        <a:bodyPr/>
        <a:lstStyle/>
        <a:p>
          <a:endParaRPr lang="en-US"/>
        </a:p>
      </dgm:t>
    </dgm:pt>
    <dgm:pt modelId="{30C4FF4A-7F31-413E-B843-B05633A73A25}" type="sibTrans" cxnId="{1321BE1E-F680-4079-8A50-ECDC5113D913}">
      <dgm:prSet/>
      <dgm:spPr/>
      <dgm:t>
        <a:bodyPr/>
        <a:lstStyle/>
        <a:p>
          <a:endParaRPr lang="en-US"/>
        </a:p>
      </dgm:t>
    </dgm:pt>
    <dgm:pt modelId="{4182270A-E471-4448-A7B1-7DB4B2DDA904}">
      <dgm:prSet/>
      <dgm:spPr/>
      <dgm:t>
        <a:bodyPr/>
        <a:lstStyle/>
        <a:p>
          <a:r>
            <a:rPr lang="en-GB" b="1" dirty="0"/>
            <a:t>Policy</a:t>
          </a:r>
          <a:endParaRPr lang="en-US" dirty="0"/>
        </a:p>
      </dgm:t>
    </dgm:pt>
    <dgm:pt modelId="{8C909FE1-654A-48FB-A52D-E09F6DF44D32}" type="parTrans" cxnId="{E48EC47D-AC1E-4659-8F7B-A1483EAC3797}">
      <dgm:prSet/>
      <dgm:spPr/>
      <dgm:t>
        <a:bodyPr/>
        <a:lstStyle/>
        <a:p>
          <a:endParaRPr lang="en-US"/>
        </a:p>
      </dgm:t>
    </dgm:pt>
    <dgm:pt modelId="{047403EC-AB67-43BD-9ED6-7B91375F6431}" type="sibTrans" cxnId="{E48EC47D-AC1E-4659-8F7B-A1483EAC3797}">
      <dgm:prSet phldrT="5" phldr="0"/>
      <dgm:spPr/>
      <dgm:t>
        <a:bodyPr/>
        <a:lstStyle/>
        <a:p>
          <a:endParaRPr lang="en-US"/>
        </a:p>
      </dgm:t>
    </dgm:pt>
    <dgm:pt modelId="{2E5423A6-D8EB-4CF0-9FEB-E1079B580C3B}">
      <dgm:prSet custT="1"/>
      <dgm:spPr/>
      <dgm:t>
        <a:bodyPr/>
        <a:lstStyle/>
        <a:p>
          <a:r>
            <a:rPr lang="en-GB" sz="1800"/>
            <a:t>Performance targets prioritised over quality </a:t>
          </a:r>
          <a:endParaRPr lang="en-US" sz="1800" dirty="0"/>
        </a:p>
      </dgm:t>
    </dgm:pt>
    <dgm:pt modelId="{4574987E-97B3-49DB-AC94-90F5BE3CDD96}" type="parTrans" cxnId="{3FF7A6F9-197B-4D9F-82A0-DE0169D6FB16}">
      <dgm:prSet/>
      <dgm:spPr/>
      <dgm:t>
        <a:bodyPr/>
        <a:lstStyle/>
        <a:p>
          <a:endParaRPr lang="en-US"/>
        </a:p>
      </dgm:t>
    </dgm:pt>
    <dgm:pt modelId="{CAF16E10-8F17-4814-A955-9982781F5065}" type="sibTrans" cxnId="{3FF7A6F9-197B-4D9F-82A0-DE0169D6FB16}">
      <dgm:prSet/>
      <dgm:spPr/>
      <dgm:t>
        <a:bodyPr/>
        <a:lstStyle/>
        <a:p>
          <a:endParaRPr lang="en-US"/>
        </a:p>
      </dgm:t>
    </dgm:pt>
    <dgm:pt modelId="{9EE5A14C-0235-4382-B04C-1D30320A259B}">
      <dgm:prSet custT="1"/>
      <dgm:spPr/>
      <dgm:t>
        <a:bodyPr/>
        <a:lstStyle/>
        <a:p>
          <a:r>
            <a:rPr lang="en-GB" sz="1800"/>
            <a:t>Poor regulatory oversight (Francis, 2013).</a:t>
          </a:r>
          <a:endParaRPr lang="en-US" sz="1800" dirty="0"/>
        </a:p>
      </dgm:t>
    </dgm:pt>
    <dgm:pt modelId="{10A7F10E-02ED-4916-9846-D80E57B46E7F}" type="parTrans" cxnId="{E9D96F2F-8686-475C-A8F9-1F6F75AC0B4E}">
      <dgm:prSet/>
      <dgm:spPr/>
      <dgm:t>
        <a:bodyPr/>
        <a:lstStyle/>
        <a:p>
          <a:endParaRPr lang="en-US"/>
        </a:p>
      </dgm:t>
    </dgm:pt>
    <dgm:pt modelId="{B5C6358A-BC52-4D1D-BBF8-D384755FDADB}" type="sibTrans" cxnId="{E9D96F2F-8686-475C-A8F9-1F6F75AC0B4E}">
      <dgm:prSet/>
      <dgm:spPr/>
      <dgm:t>
        <a:bodyPr/>
        <a:lstStyle/>
        <a:p>
          <a:endParaRPr lang="en-US"/>
        </a:p>
      </dgm:t>
    </dgm:pt>
    <dgm:pt modelId="{C32B58CA-837A-45A7-8672-816466B1731D}">
      <dgm:prSet custT="1"/>
      <dgm:spPr/>
      <dgm:t>
        <a:bodyPr/>
        <a:lstStyle/>
        <a:p>
          <a:r>
            <a:rPr lang="en-GB" sz="1600" b="1"/>
            <a:t>Equipment/Resources</a:t>
          </a:r>
          <a:endParaRPr lang="en-US" sz="1600" dirty="0"/>
        </a:p>
      </dgm:t>
    </dgm:pt>
    <dgm:pt modelId="{DAA8A7EB-9BC3-4663-A40A-00BC61C947A5}" type="parTrans" cxnId="{F5C54733-65AB-4A4C-9405-07809627B2B4}">
      <dgm:prSet/>
      <dgm:spPr/>
      <dgm:t>
        <a:bodyPr/>
        <a:lstStyle/>
        <a:p>
          <a:endParaRPr lang="en-US"/>
        </a:p>
      </dgm:t>
    </dgm:pt>
    <dgm:pt modelId="{D2F03E5B-C392-439E-8010-57AE571B830C}" type="sibTrans" cxnId="{F5C54733-65AB-4A4C-9405-07809627B2B4}">
      <dgm:prSet phldrT="6" phldr="0"/>
      <dgm:spPr/>
      <dgm:t>
        <a:bodyPr/>
        <a:lstStyle/>
        <a:p>
          <a:endParaRPr lang="en-US"/>
        </a:p>
      </dgm:t>
    </dgm:pt>
    <dgm:pt modelId="{CE3273B7-6805-4302-A056-67889537E28B}">
      <dgm:prSet custT="1"/>
      <dgm:spPr/>
      <dgm:t>
        <a:bodyPr/>
        <a:lstStyle/>
        <a:p>
          <a:r>
            <a:rPr lang="en-GB" sz="1600"/>
            <a:t>Insufficient staffing </a:t>
          </a:r>
          <a:endParaRPr lang="en-US" sz="1600" dirty="0"/>
        </a:p>
      </dgm:t>
    </dgm:pt>
    <dgm:pt modelId="{64C22E0E-0F87-40A9-A567-E1AB170B5AA2}" type="parTrans" cxnId="{CBC7A45B-7DE0-4055-B044-2A6A66E47FDC}">
      <dgm:prSet/>
      <dgm:spPr/>
      <dgm:t>
        <a:bodyPr/>
        <a:lstStyle/>
        <a:p>
          <a:endParaRPr lang="en-US"/>
        </a:p>
      </dgm:t>
    </dgm:pt>
    <dgm:pt modelId="{3E41C00A-5AEA-42A1-892E-725972C84CEC}" type="sibTrans" cxnId="{CBC7A45B-7DE0-4055-B044-2A6A66E47FDC}">
      <dgm:prSet/>
      <dgm:spPr/>
      <dgm:t>
        <a:bodyPr/>
        <a:lstStyle/>
        <a:p>
          <a:endParaRPr lang="en-US"/>
        </a:p>
      </dgm:t>
    </dgm:pt>
    <dgm:pt modelId="{26A0F63E-A3E2-4091-83BE-D9A8A1B0C0E2}">
      <dgm:prSet custT="1"/>
      <dgm:spPr/>
      <dgm:t>
        <a:bodyPr/>
        <a:lstStyle/>
        <a:p>
          <a:r>
            <a:rPr lang="en-GB" sz="1600"/>
            <a:t>Limited monitoring resources </a:t>
          </a:r>
          <a:endParaRPr lang="en-US" sz="1600" dirty="0"/>
        </a:p>
      </dgm:t>
    </dgm:pt>
    <dgm:pt modelId="{75F3B6BC-D917-474A-B998-4C751C4499E3}" type="parTrans" cxnId="{1117304E-B74B-4153-9762-5753E4D91C06}">
      <dgm:prSet/>
      <dgm:spPr/>
      <dgm:t>
        <a:bodyPr/>
        <a:lstStyle/>
        <a:p>
          <a:endParaRPr lang="en-US"/>
        </a:p>
      </dgm:t>
    </dgm:pt>
    <dgm:pt modelId="{1D5792C3-EB95-4FA7-822D-0CED77FF5618}" type="sibTrans" cxnId="{1117304E-B74B-4153-9762-5753E4D91C06}">
      <dgm:prSet/>
      <dgm:spPr/>
      <dgm:t>
        <a:bodyPr/>
        <a:lstStyle/>
        <a:p>
          <a:endParaRPr lang="en-US"/>
        </a:p>
      </dgm:t>
    </dgm:pt>
    <dgm:pt modelId="{F7818D80-E218-43A6-BAE0-EF6A7682D5B4}">
      <dgm:prSet custT="1"/>
      <dgm:spPr/>
      <dgm:t>
        <a:bodyPr/>
        <a:lstStyle/>
        <a:p>
          <a:r>
            <a:rPr lang="en-GB" sz="1600"/>
            <a:t>These interconnected causes resulted in serious failures in patient safety (Francis, 2013).</a:t>
          </a:r>
          <a:endParaRPr lang="en-US" sz="1600" dirty="0"/>
        </a:p>
      </dgm:t>
    </dgm:pt>
    <dgm:pt modelId="{C474720C-D785-407F-9E41-5E2589CB8D74}" type="parTrans" cxnId="{8590807F-7F66-4E75-A374-CC65CC9EAB6A}">
      <dgm:prSet/>
      <dgm:spPr/>
      <dgm:t>
        <a:bodyPr/>
        <a:lstStyle/>
        <a:p>
          <a:endParaRPr lang="en-US"/>
        </a:p>
      </dgm:t>
    </dgm:pt>
    <dgm:pt modelId="{555D11DA-47F4-4106-9EA3-2543EB7D6E01}" type="sibTrans" cxnId="{8590807F-7F66-4E75-A374-CC65CC9EAB6A}">
      <dgm:prSet/>
      <dgm:spPr/>
      <dgm:t>
        <a:bodyPr/>
        <a:lstStyle/>
        <a:p>
          <a:endParaRPr lang="en-US"/>
        </a:p>
      </dgm:t>
    </dgm:pt>
    <dgm:pt modelId="{0A30B1D7-CF49-4464-9D3F-EB4E1DACAC9D}" type="pres">
      <dgm:prSet presAssocID="{3B2B91BF-7E7E-4504-BE95-1A36383411AD}" presName="linearFlow" presStyleCnt="0">
        <dgm:presLayoutVars>
          <dgm:dir/>
          <dgm:animLvl val="lvl"/>
          <dgm:resizeHandles val="exact"/>
        </dgm:presLayoutVars>
      </dgm:prSet>
      <dgm:spPr/>
    </dgm:pt>
    <dgm:pt modelId="{1C4935C6-9951-4109-9155-8F0F0985E1F4}" type="pres">
      <dgm:prSet presAssocID="{B46944AD-55FA-43FA-AE43-3BFE75106B66}" presName="composite" presStyleCnt="0"/>
      <dgm:spPr/>
    </dgm:pt>
    <dgm:pt modelId="{A7CF847A-55DF-420C-B219-6BABB9F85A0E}" type="pres">
      <dgm:prSet presAssocID="{B46944AD-55FA-43FA-AE43-3BFE75106B66}" presName="parentText" presStyleLbl="alignNode1" presStyleIdx="0" presStyleCnt="6">
        <dgm:presLayoutVars>
          <dgm:chMax val="1"/>
          <dgm:bulletEnabled val="1"/>
        </dgm:presLayoutVars>
      </dgm:prSet>
      <dgm:spPr/>
    </dgm:pt>
    <dgm:pt modelId="{36F014DA-474F-4FB8-958F-1BE1F216446F}" type="pres">
      <dgm:prSet presAssocID="{B46944AD-55FA-43FA-AE43-3BFE75106B66}" presName="descendantText" presStyleLbl="alignAcc1" presStyleIdx="0" presStyleCnt="6">
        <dgm:presLayoutVars>
          <dgm:bulletEnabled val="1"/>
        </dgm:presLayoutVars>
      </dgm:prSet>
      <dgm:spPr/>
    </dgm:pt>
    <dgm:pt modelId="{D4928BC0-255D-4D2E-BC99-BE672070A86E}" type="pres">
      <dgm:prSet presAssocID="{7D21FCD0-85A4-4D12-9384-56B24836E6D7}" presName="sp" presStyleCnt="0"/>
      <dgm:spPr/>
    </dgm:pt>
    <dgm:pt modelId="{9BF8DE41-AAF8-46BD-88D2-BD41E57C3E3E}" type="pres">
      <dgm:prSet presAssocID="{F4B5E541-C848-4F22-B302-7C3B5EE7A22D}" presName="composite" presStyleCnt="0"/>
      <dgm:spPr/>
    </dgm:pt>
    <dgm:pt modelId="{A679A479-1396-46D9-BB54-4013B3AE89B9}" type="pres">
      <dgm:prSet presAssocID="{F4B5E541-C848-4F22-B302-7C3B5EE7A22D}" presName="parentText" presStyleLbl="alignNode1" presStyleIdx="1" presStyleCnt="6">
        <dgm:presLayoutVars>
          <dgm:chMax val="1"/>
          <dgm:bulletEnabled val="1"/>
        </dgm:presLayoutVars>
      </dgm:prSet>
      <dgm:spPr/>
    </dgm:pt>
    <dgm:pt modelId="{77676312-3B2B-4A2D-A286-1DE03D81E131}" type="pres">
      <dgm:prSet presAssocID="{F4B5E541-C848-4F22-B302-7C3B5EE7A22D}" presName="descendantText" presStyleLbl="alignAcc1" presStyleIdx="1" presStyleCnt="6">
        <dgm:presLayoutVars>
          <dgm:bulletEnabled val="1"/>
        </dgm:presLayoutVars>
      </dgm:prSet>
      <dgm:spPr/>
    </dgm:pt>
    <dgm:pt modelId="{480F017E-7E59-4DD4-B675-4721F8E64BB3}" type="pres">
      <dgm:prSet presAssocID="{A311B39C-A4FB-4747-944B-73EBB616EC91}" presName="sp" presStyleCnt="0"/>
      <dgm:spPr/>
    </dgm:pt>
    <dgm:pt modelId="{BCC0431A-88EB-405C-9F71-1A7B270C41B2}" type="pres">
      <dgm:prSet presAssocID="{EAA21193-3C73-46A4-BCF6-E271F8A7DD4B}" presName="composite" presStyleCnt="0"/>
      <dgm:spPr/>
    </dgm:pt>
    <dgm:pt modelId="{3FAD0252-1078-4D59-B229-A474451ABB49}" type="pres">
      <dgm:prSet presAssocID="{EAA21193-3C73-46A4-BCF6-E271F8A7DD4B}" presName="parentText" presStyleLbl="alignNode1" presStyleIdx="2" presStyleCnt="6">
        <dgm:presLayoutVars>
          <dgm:chMax val="1"/>
          <dgm:bulletEnabled val="1"/>
        </dgm:presLayoutVars>
      </dgm:prSet>
      <dgm:spPr/>
    </dgm:pt>
    <dgm:pt modelId="{E2E3A729-4373-4479-AE12-0142D41922D3}" type="pres">
      <dgm:prSet presAssocID="{EAA21193-3C73-46A4-BCF6-E271F8A7DD4B}" presName="descendantText" presStyleLbl="alignAcc1" presStyleIdx="2" presStyleCnt="6">
        <dgm:presLayoutVars>
          <dgm:bulletEnabled val="1"/>
        </dgm:presLayoutVars>
      </dgm:prSet>
      <dgm:spPr/>
    </dgm:pt>
    <dgm:pt modelId="{8E9F4A69-65D5-4B7D-BF6E-FA63D0E4BE40}" type="pres">
      <dgm:prSet presAssocID="{88A7B295-6CCF-419E-A2A7-A24343581550}" presName="sp" presStyleCnt="0"/>
      <dgm:spPr/>
    </dgm:pt>
    <dgm:pt modelId="{68C2C0E3-9591-42DF-9EAF-22EB3BAECE33}" type="pres">
      <dgm:prSet presAssocID="{487D2C61-383F-450E-B719-593C1B671BA4}" presName="composite" presStyleCnt="0"/>
      <dgm:spPr/>
    </dgm:pt>
    <dgm:pt modelId="{91532BF8-0571-442D-8833-9296BFAE4CBA}" type="pres">
      <dgm:prSet presAssocID="{487D2C61-383F-450E-B719-593C1B671BA4}" presName="parentText" presStyleLbl="alignNode1" presStyleIdx="3" presStyleCnt="6">
        <dgm:presLayoutVars>
          <dgm:chMax val="1"/>
          <dgm:bulletEnabled val="1"/>
        </dgm:presLayoutVars>
      </dgm:prSet>
      <dgm:spPr/>
    </dgm:pt>
    <dgm:pt modelId="{C64479B6-E4E9-41FB-A0A5-848B04DDE97C}" type="pres">
      <dgm:prSet presAssocID="{487D2C61-383F-450E-B719-593C1B671BA4}" presName="descendantText" presStyleLbl="alignAcc1" presStyleIdx="3" presStyleCnt="6">
        <dgm:presLayoutVars>
          <dgm:bulletEnabled val="1"/>
        </dgm:presLayoutVars>
      </dgm:prSet>
      <dgm:spPr/>
    </dgm:pt>
    <dgm:pt modelId="{55D2CCFC-7AFD-41C6-A75D-17E38E2855FF}" type="pres">
      <dgm:prSet presAssocID="{16EE8349-BF2C-43AC-87A9-19F8DC144863}" presName="sp" presStyleCnt="0"/>
      <dgm:spPr/>
    </dgm:pt>
    <dgm:pt modelId="{452A9940-9A77-413D-BA3E-712A3908CEC5}" type="pres">
      <dgm:prSet presAssocID="{4182270A-E471-4448-A7B1-7DB4B2DDA904}" presName="composite" presStyleCnt="0"/>
      <dgm:spPr/>
    </dgm:pt>
    <dgm:pt modelId="{441DA403-3683-4DB6-88E6-1B7D6538B487}" type="pres">
      <dgm:prSet presAssocID="{4182270A-E471-4448-A7B1-7DB4B2DDA904}" presName="parentText" presStyleLbl="alignNode1" presStyleIdx="4" presStyleCnt="6">
        <dgm:presLayoutVars>
          <dgm:chMax val="1"/>
          <dgm:bulletEnabled val="1"/>
        </dgm:presLayoutVars>
      </dgm:prSet>
      <dgm:spPr/>
    </dgm:pt>
    <dgm:pt modelId="{EF963015-B563-4FD8-932B-0A747908D56E}" type="pres">
      <dgm:prSet presAssocID="{4182270A-E471-4448-A7B1-7DB4B2DDA904}" presName="descendantText" presStyleLbl="alignAcc1" presStyleIdx="4" presStyleCnt="6">
        <dgm:presLayoutVars>
          <dgm:bulletEnabled val="1"/>
        </dgm:presLayoutVars>
      </dgm:prSet>
      <dgm:spPr/>
    </dgm:pt>
    <dgm:pt modelId="{7429E5FE-5826-4DE7-A668-E68AE79BC361}" type="pres">
      <dgm:prSet presAssocID="{047403EC-AB67-43BD-9ED6-7B91375F6431}" presName="sp" presStyleCnt="0"/>
      <dgm:spPr/>
    </dgm:pt>
    <dgm:pt modelId="{BC21EBA9-B983-4D47-8E50-72EEA2261B4E}" type="pres">
      <dgm:prSet presAssocID="{C32B58CA-837A-45A7-8672-816466B1731D}" presName="composite" presStyleCnt="0"/>
      <dgm:spPr/>
    </dgm:pt>
    <dgm:pt modelId="{3D3FC153-6FFB-436B-8CFE-F0D79CDA0C6A}" type="pres">
      <dgm:prSet presAssocID="{C32B58CA-837A-45A7-8672-816466B1731D}" presName="parentText" presStyleLbl="alignNode1" presStyleIdx="5" presStyleCnt="6">
        <dgm:presLayoutVars>
          <dgm:chMax val="1"/>
          <dgm:bulletEnabled val="1"/>
        </dgm:presLayoutVars>
      </dgm:prSet>
      <dgm:spPr/>
    </dgm:pt>
    <dgm:pt modelId="{F5003137-2943-450A-B683-7BD78C542297}" type="pres">
      <dgm:prSet presAssocID="{C32B58CA-837A-45A7-8672-816466B1731D}" presName="descendantText" presStyleLbl="alignAcc1" presStyleIdx="5" presStyleCnt="6">
        <dgm:presLayoutVars>
          <dgm:bulletEnabled val="1"/>
        </dgm:presLayoutVars>
      </dgm:prSet>
      <dgm:spPr/>
    </dgm:pt>
  </dgm:ptLst>
  <dgm:cxnLst>
    <dgm:cxn modelId="{4C550301-AEFD-490D-BAFA-4E716DD2CF8E}" type="presOf" srcId="{EAA21193-3C73-46A4-BCF6-E271F8A7DD4B}" destId="{3FAD0252-1078-4D59-B229-A474451ABB49}" srcOrd="0" destOrd="0" presId="urn:microsoft.com/office/officeart/2005/8/layout/chevron2"/>
    <dgm:cxn modelId="{164AF004-643B-4851-9D9B-4D213C6A6397}" srcId="{EAA21193-3C73-46A4-BCF6-E271F8A7DD4B}" destId="{963970F8-CDB5-424E-BFC0-1F7775B70BAF}" srcOrd="1" destOrd="0" parTransId="{6A93CD24-5D90-46A6-8180-F4B18DB72669}" sibTransId="{A4182893-DCCE-4F3C-8BB7-5D3FB3CA0351}"/>
    <dgm:cxn modelId="{17CD3F0A-F228-4DCE-A6D8-8DC5A5C880B3}" srcId="{3B2B91BF-7E7E-4504-BE95-1A36383411AD}" destId="{487D2C61-383F-450E-B719-593C1B671BA4}" srcOrd="3" destOrd="0" parTransId="{7E9878DB-5717-4A3D-A790-9DCB0F9F3FCD}" sibTransId="{16EE8349-BF2C-43AC-87A9-19F8DC144863}"/>
    <dgm:cxn modelId="{A186740D-3A88-45AF-A541-779589D2E7E8}" srcId="{B46944AD-55FA-43FA-AE43-3BFE75106B66}" destId="{E73BDC1F-AB7E-4AB1-B5D9-FE5E9C1B4BEB}" srcOrd="0" destOrd="0" parTransId="{CCFC70C2-77B9-4210-933F-BF4EFC4AF60A}" sibTransId="{B560100D-CF4C-4C3A-A652-1AE95E9ED9F3}"/>
    <dgm:cxn modelId="{5D55E40D-3FA1-4F1C-B84A-EE218B98D43E}" srcId="{3B2B91BF-7E7E-4504-BE95-1A36383411AD}" destId="{F4B5E541-C848-4F22-B302-7C3B5EE7A22D}" srcOrd="1" destOrd="0" parTransId="{FB70A7B9-5688-4F96-8BEB-2B8F0C5DB1C3}" sibTransId="{A311B39C-A4FB-4747-944B-73EBB616EC91}"/>
    <dgm:cxn modelId="{3B83F70E-37AD-4B37-B339-C5D6702A4844}" srcId="{B46944AD-55FA-43FA-AE43-3BFE75106B66}" destId="{C33B423C-25D2-4A94-ABE2-6415DE72E7E4}" srcOrd="3" destOrd="0" parTransId="{4ED060E2-C3C4-431D-89B7-390C6F279B1C}" sibTransId="{527929C3-0B22-40D8-9B26-31039163AD42}"/>
    <dgm:cxn modelId="{2B754C13-2503-4EDF-9122-8C33E41E9D91}" srcId="{EAA21193-3C73-46A4-BCF6-E271F8A7DD4B}" destId="{EDE07ACF-A2CD-4E4F-9390-4EC39621D57C}" srcOrd="0" destOrd="0" parTransId="{F97D41DB-0796-4CDD-80CA-94D2FF86FB68}" sibTransId="{CEE2DD12-62AB-4ABC-9D83-330F04DA5F78}"/>
    <dgm:cxn modelId="{46818518-A27E-4DEB-BFF9-634FDB92C5A3}" type="presOf" srcId="{4E5F4F80-5461-48DB-84B1-AFA0D909C6A0}" destId="{36F014DA-474F-4FB8-958F-1BE1F216446F}" srcOrd="0" destOrd="1" presId="urn:microsoft.com/office/officeart/2005/8/layout/chevron2"/>
    <dgm:cxn modelId="{81DB8A18-EA75-44E7-972C-C75220ACE975}" srcId="{487D2C61-383F-450E-B719-593C1B671BA4}" destId="{586EE98A-5C3C-420F-BCEB-7EC7B9FDAFC1}" srcOrd="1" destOrd="0" parTransId="{443F1165-D17C-4961-A2B5-A3C0B0F1DC97}" sibTransId="{134B0AFE-5C48-4833-951D-6B2143A9AD10}"/>
    <dgm:cxn modelId="{88CCB81A-5F95-40EC-8D23-24995DAD9ADE}" type="presOf" srcId="{49E03397-475F-4540-8A55-E03796012E1C}" destId="{77676312-3B2B-4A2D-A286-1DE03D81E131}" srcOrd="0" destOrd="1" presId="urn:microsoft.com/office/officeart/2005/8/layout/chevron2"/>
    <dgm:cxn modelId="{3D6D101C-086D-460B-B784-CD23540C5A13}" srcId="{F4B5E541-C848-4F22-B302-7C3B5EE7A22D}" destId="{AAE0C05E-64A0-447C-B3E0-7F2ABF2D2238}" srcOrd="2" destOrd="0" parTransId="{89CB34BE-DFBB-4535-820A-9AB50078924E}" sibTransId="{79726DD1-CDDB-488E-A62A-E221B070E69D}"/>
    <dgm:cxn modelId="{1321BE1E-F680-4079-8A50-ECDC5113D913}" srcId="{487D2C61-383F-450E-B719-593C1B671BA4}" destId="{BD82D874-AA88-46F2-8617-F361CD02B69E}" srcOrd="2" destOrd="0" parTransId="{05AC09DF-DAA2-48DC-95ED-3D35271F7A93}" sibTransId="{30C4FF4A-7F31-413E-B843-B05633A73A25}"/>
    <dgm:cxn modelId="{E9D96F2F-8686-475C-A8F9-1F6F75AC0B4E}" srcId="{4182270A-E471-4448-A7B1-7DB4B2DDA904}" destId="{9EE5A14C-0235-4382-B04C-1D30320A259B}" srcOrd="1" destOrd="0" parTransId="{10A7F10E-02ED-4916-9846-D80E57B46E7F}" sibTransId="{B5C6358A-BC52-4D1D-BBF8-D384755FDADB}"/>
    <dgm:cxn modelId="{8C1AFD2F-3A9D-4BDC-94BE-7819DEF94A97}" type="presOf" srcId="{2E5423A6-D8EB-4CF0-9FEB-E1079B580C3B}" destId="{EF963015-B563-4FD8-932B-0A747908D56E}" srcOrd="0" destOrd="0" presId="urn:microsoft.com/office/officeart/2005/8/layout/chevron2"/>
    <dgm:cxn modelId="{F5C54733-65AB-4A4C-9405-07809627B2B4}" srcId="{3B2B91BF-7E7E-4504-BE95-1A36383411AD}" destId="{C32B58CA-837A-45A7-8672-816466B1731D}" srcOrd="5" destOrd="0" parTransId="{DAA8A7EB-9BC3-4663-A40A-00BC61C947A5}" sibTransId="{D2F03E5B-C392-439E-8010-57AE571B830C}"/>
    <dgm:cxn modelId="{B2FAD236-6600-4974-9693-CB3F364CF654}" type="presOf" srcId="{187DBDED-D3C0-4E8C-9620-B5D70079A60B}" destId="{36F014DA-474F-4FB8-958F-1BE1F216446F}" srcOrd="0" destOrd="2" presId="urn:microsoft.com/office/officeart/2005/8/layout/chevron2"/>
    <dgm:cxn modelId="{CBC7A45B-7DE0-4055-B044-2A6A66E47FDC}" srcId="{C32B58CA-837A-45A7-8672-816466B1731D}" destId="{CE3273B7-6805-4302-A056-67889537E28B}" srcOrd="0" destOrd="0" parTransId="{64C22E0E-0F87-40A9-A567-E1AB170B5AA2}" sibTransId="{3E41C00A-5AEA-42A1-892E-725972C84CEC}"/>
    <dgm:cxn modelId="{03860842-AF31-4545-90C2-B7EB0492CB75}" type="presOf" srcId="{757E062B-3635-481D-BBFF-48BFB6B03A91}" destId="{E2E3A729-4373-4479-AE12-0142D41922D3}" srcOrd="0" destOrd="2" presId="urn:microsoft.com/office/officeart/2005/8/layout/chevron2"/>
    <dgm:cxn modelId="{53232943-65E8-488B-9203-D2196B3A03EE}" type="presOf" srcId="{4182270A-E471-4448-A7B1-7DB4B2DDA904}" destId="{441DA403-3683-4DB6-88E6-1B7D6538B487}" srcOrd="0" destOrd="0" presId="urn:microsoft.com/office/officeart/2005/8/layout/chevron2"/>
    <dgm:cxn modelId="{C4CC4C68-7315-4182-A04C-86E621245674}" srcId="{487D2C61-383F-450E-B719-593C1B671BA4}" destId="{AD9CCF87-C5C1-40FB-8919-1826FE88F17F}" srcOrd="0" destOrd="0" parTransId="{C3173550-D539-461B-95AD-25B089ED4655}" sibTransId="{AAEF7C83-649D-4D85-B962-081072F11B24}"/>
    <dgm:cxn modelId="{A44F104A-C610-41EF-AC80-B18B0C0D9899}" type="presOf" srcId="{F7818D80-E218-43A6-BAE0-EF6A7682D5B4}" destId="{F5003137-2943-450A-B683-7BD78C542297}" srcOrd="0" destOrd="2" presId="urn:microsoft.com/office/officeart/2005/8/layout/chevron2"/>
    <dgm:cxn modelId="{AF8E314A-DEFA-4553-A255-07E1E24BBD2E}" type="presOf" srcId="{AD9CCF87-C5C1-40FB-8919-1826FE88F17F}" destId="{C64479B6-E4E9-41FB-A0A5-848B04DDE97C}" srcOrd="0" destOrd="0" presId="urn:microsoft.com/office/officeart/2005/8/layout/chevron2"/>
    <dgm:cxn modelId="{7C01734A-AC23-4334-A8C6-1134331F6B41}" srcId="{B46944AD-55FA-43FA-AE43-3BFE75106B66}" destId="{4E5F4F80-5461-48DB-84B1-AFA0D909C6A0}" srcOrd="1" destOrd="0" parTransId="{73656FF4-4480-48BE-9868-79C2AFC5FCB3}" sibTransId="{77A0B4AE-D0B6-4AE2-8D81-48A064A485E0}"/>
    <dgm:cxn modelId="{71F0076D-E454-4369-8876-BD4DAA9FD8C1}" type="presOf" srcId="{9EE5A14C-0235-4382-B04C-1D30320A259B}" destId="{EF963015-B563-4FD8-932B-0A747908D56E}" srcOrd="0" destOrd="1" presId="urn:microsoft.com/office/officeart/2005/8/layout/chevron2"/>
    <dgm:cxn modelId="{1117304E-B74B-4153-9762-5753E4D91C06}" srcId="{C32B58CA-837A-45A7-8672-816466B1731D}" destId="{26A0F63E-A3E2-4091-83BE-D9A8A1B0C0E2}" srcOrd="1" destOrd="0" parTransId="{75F3B6BC-D917-474A-B998-4C751C4499E3}" sibTransId="{1D5792C3-EB95-4FA7-822D-0CED77FF5618}"/>
    <dgm:cxn modelId="{DDE0A94E-5813-4BA9-A3AA-746108F84062}" type="presOf" srcId="{963970F8-CDB5-424E-BFC0-1F7775B70BAF}" destId="{E2E3A729-4373-4479-AE12-0142D41922D3}" srcOrd="0" destOrd="1" presId="urn:microsoft.com/office/officeart/2005/8/layout/chevron2"/>
    <dgm:cxn modelId="{87F93072-CA01-49CD-AEF0-5A65E0A7C00D}" type="presOf" srcId="{B46944AD-55FA-43FA-AE43-3BFE75106B66}" destId="{A7CF847A-55DF-420C-B219-6BABB9F85A0E}" srcOrd="0" destOrd="0" presId="urn:microsoft.com/office/officeart/2005/8/layout/chevron2"/>
    <dgm:cxn modelId="{141D2854-64CB-4D70-BA1E-9105426EFBAB}" type="presOf" srcId="{C32B58CA-837A-45A7-8672-816466B1731D}" destId="{3D3FC153-6FFB-436B-8CFE-F0D79CDA0C6A}" srcOrd="0" destOrd="0" presId="urn:microsoft.com/office/officeart/2005/8/layout/chevron2"/>
    <dgm:cxn modelId="{F45FBB78-DAED-437A-AA13-17E9B0406F91}" type="presOf" srcId="{EDE07ACF-A2CD-4E4F-9390-4EC39621D57C}" destId="{E2E3A729-4373-4479-AE12-0142D41922D3}" srcOrd="0" destOrd="0" presId="urn:microsoft.com/office/officeart/2005/8/layout/chevron2"/>
    <dgm:cxn modelId="{E48EC47D-AC1E-4659-8F7B-A1483EAC3797}" srcId="{3B2B91BF-7E7E-4504-BE95-1A36383411AD}" destId="{4182270A-E471-4448-A7B1-7DB4B2DDA904}" srcOrd="4" destOrd="0" parTransId="{8C909FE1-654A-48FB-A52D-E09F6DF44D32}" sibTransId="{047403EC-AB67-43BD-9ED6-7B91375F6431}"/>
    <dgm:cxn modelId="{8590807F-7F66-4E75-A374-CC65CC9EAB6A}" srcId="{C32B58CA-837A-45A7-8672-816466B1731D}" destId="{F7818D80-E218-43A6-BAE0-EF6A7682D5B4}" srcOrd="2" destOrd="0" parTransId="{C474720C-D785-407F-9E41-5E2589CB8D74}" sibTransId="{555D11DA-47F4-4106-9EA3-2543EB7D6E01}"/>
    <dgm:cxn modelId="{18B32983-2A5B-4F40-982D-01472BB7F831}" type="presOf" srcId="{F4B5E541-C848-4F22-B302-7C3B5EE7A22D}" destId="{A679A479-1396-46D9-BB54-4013B3AE89B9}" srcOrd="0" destOrd="0" presId="urn:microsoft.com/office/officeart/2005/8/layout/chevron2"/>
    <dgm:cxn modelId="{E22A2D8E-2C56-4B05-890B-652ECE7F650F}" type="presOf" srcId="{AAE0C05E-64A0-447C-B3E0-7F2ABF2D2238}" destId="{77676312-3B2B-4A2D-A286-1DE03D81E131}" srcOrd="0" destOrd="2" presId="urn:microsoft.com/office/officeart/2005/8/layout/chevron2"/>
    <dgm:cxn modelId="{349CCC95-D56B-4F7D-99B4-89E69AFB25BF}" type="presOf" srcId="{C33B423C-25D2-4A94-ABE2-6415DE72E7E4}" destId="{36F014DA-474F-4FB8-958F-1BE1F216446F}" srcOrd="0" destOrd="3" presId="urn:microsoft.com/office/officeart/2005/8/layout/chevron2"/>
    <dgm:cxn modelId="{51DFEB9E-7722-48E7-AC9D-7AAA32320FC8}" type="presOf" srcId="{CE3273B7-6805-4302-A056-67889537E28B}" destId="{F5003137-2943-450A-B683-7BD78C542297}" srcOrd="0" destOrd="0" presId="urn:microsoft.com/office/officeart/2005/8/layout/chevron2"/>
    <dgm:cxn modelId="{C72B6EA2-D95F-46C9-862F-07FA29CD00A2}" srcId="{F4B5E541-C848-4F22-B302-7C3B5EE7A22D}" destId="{49E03397-475F-4540-8A55-E03796012E1C}" srcOrd="1" destOrd="0" parTransId="{D08394AF-2A70-4678-8802-47C0DFDAFFDF}" sibTransId="{EB4A92BD-8D32-4488-BC86-CBE9C0CF6E98}"/>
    <dgm:cxn modelId="{3B4CB2B5-06E3-4143-9590-CD602D784449}" type="presOf" srcId="{26A0F63E-A3E2-4091-83BE-D9A8A1B0C0E2}" destId="{F5003137-2943-450A-B683-7BD78C542297}" srcOrd="0" destOrd="1" presId="urn:microsoft.com/office/officeart/2005/8/layout/chevron2"/>
    <dgm:cxn modelId="{5CBB4FBE-57F1-4FEC-AB3E-946FFCDFE4C6}" type="presOf" srcId="{E73BDC1F-AB7E-4AB1-B5D9-FE5E9C1B4BEB}" destId="{36F014DA-474F-4FB8-958F-1BE1F216446F}" srcOrd="0" destOrd="0" presId="urn:microsoft.com/office/officeart/2005/8/layout/chevron2"/>
    <dgm:cxn modelId="{8B1FB8C0-EEC5-4026-8B56-CB2868D6AB6C}" srcId="{3B2B91BF-7E7E-4504-BE95-1A36383411AD}" destId="{B46944AD-55FA-43FA-AE43-3BFE75106B66}" srcOrd="0" destOrd="0" parTransId="{D9EB7433-1537-4604-9B74-B0F4ED6C2443}" sibTransId="{7D21FCD0-85A4-4D12-9384-56B24836E6D7}"/>
    <dgm:cxn modelId="{CD6D35C5-9394-4B33-99BE-51B4CCA352C9}" type="presOf" srcId="{487D2C61-383F-450E-B719-593C1B671BA4}" destId="{91532BF8-0571-442D-8833-9296BFAE4CBA}" srcOrd="0" destOrd="0" presId="urn:microsoft.com/office/officeart/2005/8/layout/chevron2"/>
    <dgm:cxn modelId="{1D39FDD2-5C47-42F9-8DAE-BB901AF441E0}" type="presOf" srcId="{586EE98A-5C3C-420F-BCEB-7EC7B9FDAFC1}" destId="{C64479B6-E4E9-41FB-A0A5-848B04DDE97C}" srcOrd="0" destOrd="1" presId="urn:microsoft.com/office/officeart/2005/8/layout/chevron2"/>
    <dgm:cxn modelId="{BE0FA9E7-D5E3-4E03-8248-CD2435CD9378}" type="presOf" srcId="{BD82D874-AA88-46F2-8617-F361CD02B69E}" destId="{C64479B6-E4E9-41FB-A0A5-848B04DDE97C}" srcOrd="0" destOrd="2" presId="urn:microsoft.com/office/officeart/2005/8/layout/chevron2"/>
    <dgm:cxn modelId="{161825E9-B7D8-4E33-80D6-5F3DBAA4B501}" srcId="{F4B5E541-C848-4F22-B302-7C3B5EE7A22D}" destId="{4F163508-7268-44CE-BF5C-3E7D7B339A5A}" srcOrd="0" destOrd="0" parTransId="{7ACA8F22-79F9-42C7-ACA7-1E3107B21770}" sibTransId="{14AF9CE9-0BA2-4BD8-9E4E-F82D9AFB236D}"/>
    <dgm:cxn modelId="{2E9DB0EA-CB96-449C-9DBD-3C219A9B612F}" srcId="{EAA21193-3C73-46A4-BCF6-E271F8A7DD4B}" destId="{757E062B-3635-481D-BBFF-48BFB6B03A91}" srcOrd="2" destOrd="0" parTransId="{F2AA5A71-67E7-4B79-AEDF-53272D305231}" sibTransId="{D03C0E2E-7350-4248-B027-D498694249A6}"/>
    <dgm:cxn modelId="{9AE14DEF-419E-49FF-BC48-487526663ED7}" srcId="{3B2B91BF-7E7E-4504-BE95-1A36383411AD}" destId="{EAA21193-3C73-46A4-BCF6-E271F8A7DD4B}" srcOrd="2" destOrd="0" parTransId="{5E38D25A-64F2-4374-B747-CFA7F75A5A28}" sibTransId="{88A7B295-6CCF-419E-A2A7-A24343581550}"/>
    <dgm:cxn modelId="{651F53F8-D35C-4395-8010-4E3FA37AC6A1}" type="presOf" srcId="{3B2B91BF-7E7E-4504-BE95-1A36383411AD}" destId="{0A30B1D7-CF49-4464-9D3F-EB4E1DACAC9D}" srcOrd="0" destOrd="0" presId="urn:microsoft.com/office/officeart/2005/8/layout/chevron2"/>
    <dgm:cxn modelId="{3FF7A6F9-197B-4D9F-82A0-DE0169D6FB16}" srcId="{4182270A-E471-4448-A7B1-7DB4B2DDA904}" destId="{2E5423A6-D8EB-4CF0-9FEB-E1079B580C3B}" srcOrd="0" destOrd="0" parTransId="{4574987E-97B3-49DB-AC94-90F5BE3CDD96}" sibTransId="{CAF16E10-8F17-4814-A955-9982781F5065}"/>
    <dgm:cxn modelId="{90D6C0FC-A74F-4D1D-9886-F18A93A3E10F}" type="presOf" srcId="{4F163508-7268-44CE-BF5C-3E7D7B339A5A}" destId="{77676312-3B2B-4A2D-A286-1DE03D81E131}" srcOrd="0" destOrd="0" presId="urn:microsoft.com/office/officeart/2005/8/layout/chevron2"/>
    <dgm:cxn modelId="{C04625FE-B6F1-4F9D-B4FB-D57E1E33EE74}" srcId="{B46944AD-55FA-43FA-AE43-3BFE75106B66}" destId="{187DBDED-D3C0-4E8C-9620-B5D70079A60B}" srcOrd="2" destOrd="0" parTransId="{A9C45AFB-E5BE-4DF6-8171-C0517A838FCF}" sibTransId="{7DD92913-F330-4E4D-91F7-164B857446AD}"/>
    <dgm:cxn modelId="{0DB5F328-624F-4C2F-BCBD-6440BAFC3D7C}" type="presParOf" srcId="{0A30B1D7-CF49-4464-9D3F-EB4E1DACAC9D}" destId="{1C4935C6-9951-4109-9155-8F0F0985E1F4}" srcOrd="0" destOrd="0" presId="urn:microsoft.com/office/officeart/2005/8/layout/chevron2"/>
    <dgm:cxn modelId="{828F1E45-D5D8-43FE-B2AA-7160B5D5BA33}" type="presParOf" srcId="{1C4935C6-9951-4109-9155-8F0F0985E1F4}" destId="{A7CF847A-55DF-420C-B219-6BABB9F85A0E}" srcOrd="0" destOrd="0" presId="urn:microsoft.com/office/officeart/2005/8/layout/chevron2"/>
    <dgm:cxn modelId="{A13B477C-AEFA-474E-BFD0-362ACB239AD0}" type="presParOf" srcId="{1C4935C6-9951-4109-9155-8F0F0985E1F4}" destId="{36F014DA-474F-4FB8-958F-1BE1F216446F}" srcOrd="1" destOrd="0" presId="urn:microsoft.com/office/officeart/2005/8/layout/chevron2"/>
    <dgm:cxn modelId="{ACB3586F-7403-488E-9345-AE99AD3D3A14}" type="presParOf" srcId="{0A30B1D7-CF49-4464-9D3F-EB4E1DACAC9D}" destId="{D4928BC0-255D-4D2E-BC99-BE672070A86E}" srcOrd="1" destOrd="0" presId="urn:microsoft.com/office/officeart/2005/8/layout/chevron2"/>
    <dgm:cxn modelId="{5F90F0E0-DD83-428E-8957-7F0AD6C21B0F}" type="presParOf" srcId="{0A30B1D7-CF49-4464-9D3F-EB4E1DACAC9D}" destId="{9BF8DE41-AAF8-46BD-88D2-BD41E57C3E3E}" srcOrd="2" destOrd="0" presId="urn:microsoft.com/office/officeart/2005/8/layout/chevron2"/>
    <dgm:cxn modelId="{5F7B9BC4-4617-43AE-98BB-3AAE6A1B99C4}" type="presParOf" srcId="{9BF8DE41-AAF8-46BD-88D2-BD41E57C3E3E}" destId="{A679A479-1396-46D9-BB54-4013B3AE89B9}" srcOrd="0" destOrd="0" presId="urn:microsoft.com/office/officeart/2005/8/layout/chevron2"/>
    <dgm:cxn modelId="{E5A39B4B-9CBE-4867-B9EA-A353664E0399}" type="presParOf" srcId="{9BF8DE41-AAF8-46BD-88D2-BD41E57C3E3E}" destId="{77676312-3B2B-4A2D-A286-1DE03D81E131}" srcOrd="1" destOrd="0" presId="urn:microsoft.com/office/officeart/2005/8/layout/chevron2"/>
    <dgm:cxn modelId="{3474F62D-2B3C-4CB5-8A2D-38E451AB9FB5}" type="presParOf" srcId="{0A30B1D7-CF49-4464-9D3F-EB4E1DACAC9D}" destId="{480F017E-7E59-4DD4-B675-4721F8E64BB3}" srcOrd="3" destOrd="0" presId="urn:microsoft.com/office/officeart/2005/8/layout/chevron2"/>
    <dgm:cxn modelId="{36270215-E95D-41EA-B4C9-A700D6979B29}" type="presParOf" srcId="{0A30B1D7-CF49-4464-9D3F-EB4E1DACAC9D}" destId="{BCC0431A-88EB-405C-9F71-1A7B270C41B2}" srcOrd="4" destOrd="0" presId="urn:microsoft.com/office/officeart/2005/8/layout/chevron2"/>
    <dgm:cxn modelId="{C962C39F-8507-4F25-ACA1-2D7A3FCE9FAA}" type="presParOf" srcId="{BCC0431A-88EB-405C-9F71-1A7B270C41B2}" destId="{3FAD0252-1078-4D59-B229-A474451ABB49}" srcOrd="0" destOrd="0" presId="urn:microsoft.com/office/officeart/2005/8/layout/chevron2"/>
    <dgm:cxn modelId="{F4B6E779-01D4-4449-928A-7FD8AB387121}" type="presParOf" srcId="{BCC0431A-88EB-405C-9F71-1A7B270C41B2}" destId="{E2E3A729-4373-4479-AE12-0142D41922D3}" srcOrd="1" destOrd="0" presId="urn:microsoft.com/office/officeart/2005/8/layout/chevron2"/>
    <dgm:cxn modelId="{456B82C5-2B10-4118-BD9A-DCF62EC7EF78}" type="presParOf" srcId="{0A30B1D7-CF49-4464-9D3F-EB4E1DACAC9D}" destId="{8E9F4A69-65D5-4B7D-BF6E-FA63D0E4BE40}" srcOrd="5" destOrd="0" presId="urn:microsoft.com/office/officeart/2005/8/layout/chevron2"/>
    <dgm:cxn modelId="{7292429D-C0B7-46BE-93E6-D1D790CF155E}" type="presParOf" srcId="{0A30B1D7-CF49-4464-9D3F-EB4E1DACAC9D}" destId="{68C2C0E3-9591-42DF-9EAF-22EB3BAECE33}" srcOrd="6" destOrd="0" presId="urn:microsoft.com/office/officeart/2005/8/layout/chevron2"/>
    <dgm:cxn modelId="{A47AD5EF-01B8-459D-87D5-0097C33205DB}" type="presParOf" srcId="{68C2C0E3-9591-42DF-9EAF-22EB3BAECE33}" destId="{91532BF8-0571-442D-8833-9296BFAE4CBA}" srcOrd="0" destOrd="0" presId="urn:microsoft.com/office/officeart/2005/8/layout/chevron2"/>
    <dgm:cxn modelId="{9559900C-D1BC-4E1A-81CD-AE2DC1407637}" type="presParOf" srcId="{68C2C0E3-9591-42DF-9EAF-22EB3BAECE33}" destId="{C64479B6-E4E9-41FB-A0A5-848B04DDE97C}" srcOrd="1" destOrd="0" presId="urn:microsoft.com/office/officeart/2005/8/layout/chevron2"/>
    <dgm:cxn modelId="{82367759-7052-4945-A3D2-209440DF747C}" type="presParOf" srcId="{0A30B1D7-CF49-4464-9D3F-EB4E1DACAC9D}" destId="{55D2CCFC-7AFD-41C6-A75D-17E38E2855FF}" srcOrd="7" destOrd="0" presId="urn:microsoft.com/office/officeart/2005/8/layout/chevron2"/>
    <dgm:cxn modelId="{888518B5-7F78-460F-8B01-13E418949592}" type="presParOf" srcId="{0A30B1D7-CF49-4464-9D3F-EB4E1DACAC9D}" destId="{452A9940-9A77-413D-BA3E-712A3908CEC5}" srcOrd="8" destOrd="0" presId="urn:microsoft.com/office/officeart/2005/8/layout/chevron2"/>
    <dgm:cxn modelId="{5C270129-365D-4EA9-855D-66CADEB66FD7}" type="presParOf" srcId="{452A9940-9A77-413D-BA3E-712A3908CEC5}" destId="{441DA403-3683-4DB6-88E6-1B7D6538B487}" srcOrd="0" destOrd="0" presId="urn:microsoft.com/office/officeart/2005/8/layout/chevron2"/>
    <dgm:cxn modelId="{4B845B1F-ED79-4DBB-A0FD-16660D201EEF}" type="presParOf" srcId="{452A9940-9A77-413D-BA3E-712A3908CEC5}" destId="{EF963015-B563-4FD8-932B-0A747908D56E}" srcOrd="1" destOrd="0" presId="urn:microsoft.com/office/officeart/2005/8/layout/chevron2"/>
    <dgm:cxn modelId="{618FE972-8E2C-447B-8653-A63FD3584A00}" type="presParOf" srcId="{0A30B1D7-CF49-4464-9D3F-EB4E1DACAC9D}" destId="{7429E5FE-5826-4DE7-A668-E68AE79BC361}" srcOrd="9" destOrd="0" presId="urn:microsoft.com/office/officeart/2005/8/layout/chevron2"/>
    <dgm:cxn modelId="{77D57ECA-BFD3-4027-8950-DC3FE57C93D9}" type="presParOf" srcId="{0A30B1D7-CF49-4464-9D3F-EB4E1DACAC9D}" destId="{BC21EBA9-B983-4D47-8E50-72EEA2261B4E}" srcOrd="10" destOrd="0" presId="urn:microsoft.com/office/officeart/2005/8/layout/chevron2"/>
    <dgm:cxn modelId="{A4ECA826-7A9D-4928-94B1-4CE68AF24EE1}" type="presParOf" srcId="{BC21EBA9-B983-4D47-8E50-72EEA2261B4E}" destId="{3D3FC153-6FFB-436B-8CFE-F0D79CDA0C6A}" srcOrd="0" destOrd="0" presId="urn:microsoft.com/office/officeart/2005/8/layout/chevron2"/>
    <dgm:cxn modelId="{E6B1E98C-5C27-4A90-B86E-5B23CA5099CB}" type="presParOf" srcId="{BC21EBA9-B983-4D47-8E50-72EEA2261B4E}" destId="{F5003137-2943-450A-B683-7BD78C542297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43EA42B-F975-4865-9D27-FEDE57B46C26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E801046-2B75-41E7-A0BE-D5A56C45C24E}">
      <dgm:prSet/>
      <dgm:spPr/>
      <dgm:t>
        <a:bodyPr/>
        <a:lstStyle/>
        <a:p>
          <a:r>
            <a:rPr lang="en-US"/>
            <a:t>Increase</a:t>
          </a:r>
        </a:p>
      </dgm:t>
    </dgm:pt>
    <dgm:pt modelId="{571B3A4F-C926-4A81-99D7-43B516F43476}" type="parTrans" cxnId="{604573D4-9377-490F-9F1F-6C4BED56DA34}">
      <dgm:prSet/>
      <dgm:spPr/>
      <dgm:t>
        <a:bodyPr/>
        <a:lstStyle/>
        <a:p>
          <a:endParaRPr lang="en-US"/>
        </a:p>
      </dgm:t>
    </dgm:pt>
    <dgm:pt modelId="{C60D6F22-BE16-442B-9DDA-AA52CBBA17FB}" type="sibTrans" cxnId="{604573D4-9377-490F-9F1F-6C4BED56DA34}">
      <dgm:prSet/>
      <dgm:spPr/>
      <dgm:t>
        <a:bodyPr/>
        <a:lstStyle/>
        <a:p>
          <a:endParaRPr lang="en-US"/>
        </a:p>
      </dgm:t>
    </dgm:pt>
    <dgm:pt modelId="{CDECFE89-2239-4A96-A44A-378C695B41A6}">
      <dgm:prSet/>
      <dgm:spPr/>
      <dgm:t>
        <a:bodyPr/>
        <a:lstStyle/>
        <a:p>
          <a:r>
            <a:rPr lang="en-US"/>
            <a:t>Increase safe nurse staffing levels (NICE, 2023). </a:t>
          </a:r>
        </a:p>
      </dgm:t>
    </dgm:pt>
    <dgm:pt modelId="{E62296FB-CC7C-444D-964B-51D5DB545EF7}" type="parTrans" cxnId="{41C420E0-ED8D-43A8-9DD7-6B6D6022A149}">
      <dgm:prSet/>
      <dgm:spPr/>
      <dgm:t>
        <a:bodyPr/>
        <a:lstStyle/>
        <a:p>
          <a:endParaRPr lang="en-US"/>
        </a:p>
      </dgm:t>
    </dgm:pt>
    <dgm:pt modelId="{2429F66D-098E-4471-B4A8-7CCB980AFC98}" type="sibTrans" cxnId="{41C420E0-ED8D-43A8-9DD7-6B6D6022A149}">
      <dgm:prSet/>
      <dgm:spPr/>
      <dgm:t>
        <a:bodyPr/>
        <a:lstStyle/>
        <a:p>
          <a:endParaRPr lang="en-US"/>
        </a:p>
      </dgm:t>
    </dgm:pt>
    <dgm:pt modelId="{379C3584-CC92-4D6C-9FBF-BEC27C2B35BC}">
      <dgm:prSet/>
      <dgm:spPr/>
      <dgm:t>
        <a:bodyPr/>
        <a:lstStyle/>
        <a:p>
          <a:r>
            <a:rPr lang="en-US"/>
            <a:t>Strengthen</a:t>
          </a:r>
        </a:p>
      </dgm:t>
    </dgm:pt>
    <dgm:pt modelId="{36E1C20D-D077-4096-917B-DF5249CECA80}" type="parTrans" cxnId="{3BA27C8F-8AAC-4CAA-A9E8-42A64C5038EC}">
      <dgm:prSet/>
      <dgm:spPr/>
      <dgm:t>
        <a:bodyPr/>
        <a:lstStyle/>
        <a:p>
          <a:endParaRPr lang="en-US"/>
        </a:p>
      </dgm:t>
    </dgm:pt>
    <dgm:pt modelId="{6AE557C6-B39C-4B20-9611-1E0881892637}" type="sibTrans" cxnId="{3BA27C8F-8AAC-4CAA-A9E8-42A64C5038EC}">
      <dgm:prSet/>
      <dgm:spPr/>
      <dgm:t>
        <a:bodyPr/>
        <a:lstStyle/>
        <a:p>
          <a:endParaRPr lang="en-US"/>
        </a:p>
      </dgm:t>
    </dgm:pt>
    <dgm:pt modelId="{1F1C9FE5-7D44-4F8A-A32D-5BEE2E3D90AE}">
      <dgm:prSet/>
      <dgm:spPr/>
      <dgm:t>
        <a:bodyPr/>
        <a:lstStyle/>
        <a:p>
          <a:r>
            <a:rPr lang="en-US"/>
            <a:t>Strengthen clinical governance systems (NHS England, 2023). </a:t>
          </a:r>
        </a:p>
      </dgm:t>
    </dgm:pt>
    <dgm:pt modelId="{672EA04A-EEFE-4FBA-B737-ABD0FD074932}" type="parTrans" cxnId="{F11DFA96-29A7-446E-91B6-83D93BC6FB4A}">
      <dgm:prSet/>
      <dgm:spPr/>
      <dgm:t>
        <a:bodyPr/>
        <a:lstStyle/>
        <a:p>
          <a:endParaRPr lang="en-US"/>
        </a:p>
      </dgm:t>
    </dgm:pt>
    <dgm:pt modelId="{CC3F27ED-0BF0-4B7E-A3E7-8DD8AA4ED3A9}" type="sibTrans" cxnId="{F11DFA96-29A7-446E-91B6-83D93BC6FB4A}">
      <dgm:prSet/>
      <dgm:spPr/>
      <dgm:t>
        <a:bodyPr/>
        <a:lstStyle/>
        <a:p>
          <a:endParaRPr lang="en-US"/>
        </a:p>
      </dgm:t>
    </dgm:pt>
    <dgm:pt modelId="{D60B4EA9-BE12-4C68-BF47-61950983115A}">
      <dgm:prSet/>
      <dgm:spPr/>
      <dgm:t>
        <a:bodyPr/>
        <a:lstStyle/>
        <a:p>
          <a:r>
            <a:rPr lang="en-US"/>
            <a:t>Develop</a:t>
          </a:r>
        </a:p>
      </dgm:t>
    </dgm:pt>
    <dgm:pt modelId="{98492021-9801-482C-A0FF-9E444D4C822E}" type="parTrans" cxnId="{C53130C4-98AE-4BE5-A5AF-7518FFF54912}">
      <dgm:prSet/>
      <dgm:spPr/>
      <dgm:t>
        <a:bodyPr/>
        <a:lstStyle/>
        <a:p>
          <a:endParaRPr lang="en-US"/>
        </a:p>
      </dgm:t>
    </dgm:pt>
    <dgm:pt modelId="{8B983492-2B1B-44BC-BC05-557BB81A0556}" type="sibTrans" cxnId="{C53130C4-98AE-4BE5-A5AF-7518FFF54912}">
      <dgm:prSet/>
      <dgm:spPr/>
      <dgm:t>
        <a:bodyPr/>
        <a:lstStyle/>
        <a:p>
          <a:endParaRPr lang="en-US"/>
        </a:p>
      </dgm:t>
    </dgm:pt>
    <dgm:pt modelId="{42AE5D5C-A7D3-46D7-A1F5-002824128DB0}">
      <dgm:prSet/>
      <dgm:spPr/>
      <dgm:t>
        <a:bodyPr/>
        <a:lstStyle/>
        <a:p>
          <a:r>
            <a:rPr lang="en-US"/>
            <a:t>Develop an open safety culture encouraging staff to report concerns (NHS England, 2023). </a:t>
          </a:r>
        </a:p>
      </dgm:t>
    </dgm:pt>
    <dgm:pt modelId="{05846A9E-DF3C-4DBA-8113-9CC4DDACB391}" type="parTrans" cxnId="{343AB9DF-872B-4DD4-9E8D-C203BDDD63F0}">
      <dgm:prSet/>
      <dgm:spPr/>
      <dgm:t>
        <a:bodyPr/>
        <a:lstStyle/>
        <a:p>
          <a:endParaRPr lang="en-US"/>
        </a:p>
      </dgm:t>
    </dgm:pt>
    <dgm:pt modelId="{66AD1966-90D1-48C6-A2B6-5E8146D7C621}" type="sibTrans" cxnId="{343AB9DF-872B-4DD4-9E8D-C203BDDD63F0}">
      <dgm:prSet/>
      <dgm:spPr/>
      <dgm:t>
        <a:bodyPr/>
        <a:lstStyle/>
        <a:p>
          <a:endParaRPr lang="en-US"/>
        </a:p>
      </dgm:t>
    </dgm:pt>
    <dgm:pt modelId="{9A6E6BC6-9E67-41A6-ABE0-9A79C6EB7028}">
      <dgm:prSet/>
      <dgm:spPr/>
      <dgm:t>
        <a:bodyPr/>
        <a:lstStyle/>
        <a:p>
          <a:r>
            <a:rPr lang="en-US"/>
            <a:t>Improve</a:t>
          </a:r>
        </a:p>
      </dgm:t>
    </dgm:pt>
    <dgm:pt modelId="{908C0808-E49B-4205-BD1C-4F7EF8664615}" type="parTrans" cxnId="{EEB94569-3B4F-469C-9FBF-BB1FC2909FCD}">
      <dgm:prSet/>
      <dgm:spPr/>
      <dgm:t>
        <a:bodyPr/>
        <a:lstStyle/>
        <a:p>
          <a:endParaRPr lang="en-US"/>
        </a:p>
      </dgm:t>
    </dgm:pt>
    <dgm:pt modelId="{228B7A8C-D88D-48B3-B83A-95F2D9F58AEB}" type="sibTrans" cxnId="{EEB94569-3B4F-469C-9FBF-BB1FC2909FCD}">
      <dgm:prSet/>
      <dgm:spPr/>
      <dgm:t>
        <a:bodyPr/>
        <a:lstStyle/>
        <a:p>
          <a:endParaRPr lang="en-US"/>
        </a:p>
      </dgm:t>
    </dgm:pt>
    <dgm:pt modelId="{EB6007DC-3F53-4CAF-8845-EEB6D19C7737}">
      <dgm:prSet/>
      <dgm:spPr/>
      <dgm:t>
        <a:bodyPr/>
        <a:lstStyle/>
        <a:p>
          <a:r>
            <a:rPr lang="en-US"/>
            <a:t>Improve leadership training focused on patient safety (WHO, 2021). </a:t>
          </a:r>
        </a:p>
      </dgm:t>
    </dgm:pt>
    <dgm:pt modelId="{B463F4E9-D331-4FF8-AACB-FA84BF7A8916}" type="parTrans" cxnId="{1958282E-6419-4BCE-86A9-E6EE2811363C}">
      <dgm:prSet/>
      <dgm:spPr/>
      <dgm:t>
        <a:bodyPr/>
        <a:lstStyle/>
        <a:p>
          <a:endParaRPr lang="en-US"/>
        </a:p>
      </dgm:t>
    </dgm:pt>
    <dgm:pt modelId="{1F43A6E0-3007-4173-B52F-1FF738B8DD3F}" type="sibTrans" cxnId="{1958282E-6419-4BCE-86A9-E6EE2811363C}">
      <dgm:prSet/>
      <dgm:spPr/>
      <dgm:t>
        <a:bodyPr/>
        <a:lstStyle/>
        <a:p>
          <a:endParaRPr lang="en-US"/>
        </a:p>
      </dgm:t>
    </dgm:pt>
    <dgm:pt modelId="{C3B40C88-1596-44D9-BB54-9F3FA4F954BF}">
      <dgm:prSet/>
      <dgm:spPr/>
      <dgm:t>
        <a:bodyPr/>
        <a:lstStyle/>
        <a:p>
          <a:r>
            <a:rPr lang="en-US"/>
            <a:t>Conduct</a:t>
          </a:r>
        </a:p>
      </dgm:t>
    </dgm:pt>
    <dgm:pt modelId="{D2A09469-47D6-419A-B404-7B26678858D8}" type="parTrans" cxnId="{7C753960-E5D9-4348-92DD-8E5C12F0347E}">
      <dgm:prSet/>
      <dgm:spPr/>
      <dgm:t>
        <a:bodyPr/>
        <a:lstStyle/>
        <a:p>
          <a:endParaRPr lang="en-US"/>
        </a:p>
      </dgm:t>
    </dgm:pt>
    <dgm:pt modelId="{E2C9A936-7BD0-4784-ACF8-9BA56E2C753D}" type="sibTrans" cxnId="{7C753960-E5D9-4348-92DD-8E5C12F0347E}">
      <dgm:prSet/>
      <dgm:spPr/>
      <dgm:t>
        <a:bodyPr/>
        <a:lstStyle/>
        <a:p>
          <a:endParaRPr lang="en-US"/>
        </a:p>
      </dgm:t>
    </dgm:pt>
    <dgm:pt modelId="{F376D116-AEB2-4261-A25F-CDF8C4102BAB}">
      <dgm:prSet/>
      <dgm:spPr/>
      <dgm:t>
        <a:bodyPr/>
        <a:lstStyle/>
        <a:p>
          <a:r>
            <a:rPr lang="en-US"/>
            <a:t>Conduct regular Root Cause Analysis after serious incidents (NHS England, 2022). </a:t>
          </a:r>
        </a:p>
      </dgm:t>
    </dgm:pt>
    <dgm:pt modelId="{55C76939-E08E-4306-9F0E-D127BBD958C2}" type="parTrans" cxnId="{41DA4DA1-FD2F-4E3F-AC50-9C6B62B8F9A8}">
      <dgm:prSet/>
      <dgm:spPr/>
      <dgm:t>
        <a:bodyPr/>
        <a:lstStyle/>
        <a:p>
          <a:endParaRPr lang="en-US"/>
        </a:p>
      </dgm:t>
    </dgm:pt>
    <dgm:pt modelId="{6097C2CD-5527-4D32-920D-9BC2E1DBA9A1}" type="sibTrans" cxnId="{41DA4DA1-FD2F-4E3F-AC50-9C6B62B8F9A8}">
      <dgm:prSet/>
      <dgm:spPr/>
      <dgm:t>
        <a:bodyPr/>
        <a:lstStyle/>
        <a:p>
          <a:endParaRPr lang="en-US"/>
        </a:p>
      </dgm:t>
    </dgm:pt>
    <dgm:pt modelId="{6DD1C73E-B495-4E20-A3BB-E625283FB12A}">
      <dgm:prSet/>
      <dgm:spPr/>
      <dgm:t>
        <a:bodyPr/>
        <a:lstStyle/>
        <a:p>
          <a:r>
            <a:rPr lang="en-US"/>
            <a:t>Strengthen</a:t>
          </a:r>
        </a:p>
      </dgm:t>
    </dgm:pt>
    <dgm:pt modelId="{E84FD1E3-4AC6-4262-9597-95D9F02101BC}" type="parTrans" cxnId="{412D9820-80E6-4A19-A453-25D31B7129CC}">
      <dgm:prSet/>
      <dgm:spPr/>
      <dgm:t>
        <a:bodyPr/>
        <a:lstStyle/>
        <a:p>
          <a:endParaRPr lang="en-US"/>
        </a:p>
      </dgm:t>
    </dgm:pt>
    <dgm:pt modelId="{A8A4AE8D-07FF-4074-9820-A4902D8EB482}" type="sibTrans" cxnId="{412D9820-80E6-4A19-A453-25D31B7129CC}">
      <dgm:prSet/>
      <dgm:spPr/>
      <dgm:t>
        <a:bodyPr/>
        <a:lstStyle/>
        <a:p>
          <a:endParaRPr lang="en-US"/>
        </a:p>
      </dgm:t>
    </dgm:pt>
    <dgm:pt modelId="{AA014AC4-B486-40A8-AB65-71F8130D6B59}">
      <dgm:prSet/>
      <dgm:spPr/>
      <dgm:t>
        <a:bodyPr/>
        <a:lstStyle/>
        <a:p>
          <a:r>
            <a:rPr lang="en-US"/>
            <a:t>Strengthen patient involvement in quality improvement (WHO, 2021). </a:t>
          </a:r>
        </a:p>
      </dgm:t>
    </dgm:pt>
    <dgm:pt modelId="{F68D1311-E87E-4FED-A02F-786994962063}" type="parTrans" cxnId="{AB0965BC-3EFF-4786-87A3-06B4E2E64216}">
      <dgm:prSet/>
      <dgm:spPr/>
      <dgm:t>
        <a:bodyPr/>
        <a:lstStyle/>
        <a:p>
          <a:endParaRPr lang="en-US"/>
        </a:p>
      </dgm:t>
    </dgm:pt>
    <dgm:pt modelId="{C6C67324-A9DE-4638-B97B-F505E8C75215}" type="sibTrans" cxnId="{AB0965BC-3EFF-4786-87A3-06B4E2E64216}">
      <dgm:prSet/>
      <dgm:spPr/>
      <dgm:t>
        <a:bodyPr/>
        <a:lstStyle/>
        <a:p>
          <a:endParaRPr lang="en-US"/>
        </a:p>
      </dgm:t>
    </dgm:pt>
    <dgm:pt modelId="{DEB28A24-05B5-4DE6-B831-66298EAFF50B}">
      <dgm:prSet/>
      <dgm:spPr/>
      <dgm:t>
        <a:bodyPr/>
        <a:lstStyle/>
        <a:p>
          <a:r>
            <a:rPr lang="en-US"/>
            <a:t>Monitor</a:t>
          </a:r>
        </a:p>
      </dgm:t>
    </dgm:pt>
    <dgm:pt modelId="{FB2496E1-651A-4BA6-B944-AAEAE0D66E54}" type="parTrans" cxnId="{4214C1F4-FF3B-4A71-B21A-D603EC384C94}">
      <dgm:prSet/>
      <dgm:spPr/>
      <dgm:t>
        <a:bodyPr/>
        <a:lstStyle/>
        <a:p>
          <a:endParaRPr lang="en-US"/>
        </a:p>
      </dgm:t>
    </dgm:pt>
    <dgm:pt modelId="{74F4C7D9-D904-4F26-9FA8-CD39B6D72313}" type="sibTrans" cxnId="{4214C1F4-FF3B-4A71-B21A-D603EC384C94}">
      <dgm:prSet/>
      <dgm:spPr/>
      <dgm:t>
        <a:bodyPr/>
        <a:lstStyle/>
        <a:p>
          <a:endParaRPr lang="en-US"/>
        </a:p>
      </dgm:t>
    </dgm:pt>
    <dgm:pt modelId="{F4AB0D5F-4D9C-45FF-A5D4-5100527CE82D}">
      <dgm:prSet/>
      <dgm:spPr/>
      <dgm:t>
        <a:bodyPr/>
        <a:lstStyle/>
        <a:p>
          <a:r>
            <a:rPr lang="en-US"/>
            <a:t>Monitor quality indicators continuously using audit and benchmarking (CQC, 2023). </a:t>
          </a:r>
        </a:p>
      </dgm:t>
    </dgm:pt>
    <dgm:pt modelId="{0BAB08AA-6ABB-46F9-86C5-BD85C13F2EEA}" type="parTrans" cxnId="{23C881F9-9393-4A97-89CC-3649329363B0}">
      <dgm:prSet/>
      <dgm:spPr/>
      <dgm:t>
        <a:bodyPr/>
        <a:lstStyle/>
        <a:p>
          <a:endParaRPr lang="en-US"/>
        </a:p>
      </dgm:t>
    </dgm:pt>
    <dgm:pt modelId="{8DC404FB-4924-47E7-8C65-1EE55B2A90CF}" type="sibTrans" cxnId="{23C881F9-9393-4A97-89CC-3649329363B0}">
      <dgm:prSet/>
      <dgm:spPr/>
      <dgm:t>
        <a:bodyPr/>
        <a:lstStyle/>
        <a:p>
          <a:endParaRPr lang="en-US"/>
        </a:p>
      </dgm:t>
    </dgm:pt>
    <dgm:pt modelId="{A4733BCC-52D9-47E2-8BDD-3CE7A7149C7F}" type="pres">
      <dgm:prSet presAssocID="{643EA42B-F975-4865-9D27-FEDE57B46C26}" presName="Name0" presStyleCnt="0">
        <dgm:presLayoutVars>
          <dgm:dir/>
          <dgm:animLvl val="lvl"/>
          <dgm:resizeHandles val="exact"/>
        </dgm:presLayoutVars>
      </dgm:prSet>
      <dgm:spPr/>
    </dgm:pt>
    <dgm:pt modelId="{195921EC-E9D2-4719-AD1E-21E557BDAB9D}" type="pres">
      <dgm:prSet presAssocID="{4E801046-2B75-41E7-A0BE-D5A56C45C24E}" presName="linNode" presStyleCnt="0"/>
      <dgm:spPr/>
    </dgm:pt>
    <dgm:pt modelId="{8D43D52C-A039-41C1-B40C-86BE940722CC}" type="pres">
      <dgm:prSet presAssocID="{4E801046-2B75-41E7-A0BE-D5A56C45C24E}" presName="parentText" presStyleLbl="alignNode1" presStyleIdx="0" presStyleCnt="7">
        <dgm:presLayoutVars>
          <dgm:chMax val="1"/>
          <dgm:bulletEnabled/>
        </dgm:presLayoutVars>
      </dgm:prSet>
      <dgm:spPr/>
    </dgm:pt>
    <dgm:pt modelId="{795030A9-F5D8-402C-8C97-F454A9DD62DB}" type="pres">
      <dgm:prSet presAssocID="{4E801046-2B75-41E7-A0BE-D5A56C45C24E}" presName="descendantText" presStyleLbl="alignAccFollowNode1" presStyleIdx="0" presStyleCnt="7">
        <dgm:presLayoutVars>
          <dgm:bulletEnabled/>
        </dgm:presLayoutVars>
      </dgm:prSet>
      <dgm:spPr/>
    </dgm:pt>
    <dgm:pt modelId="{A4D0C060-FD6F-477C-96E1-86837C63116E}" type="pres">
      <dgm:prSet presAssocID="{C60D6F22-BE16-442B-9DDA-AA52CBBA17FB}" presName="sp" presStyleCnt="0"/>
      <dgm:spPr/>
    </dgm:pt>
    <dgm:pt modelId="{90D2F701-BC02-4DE2-9181-1B6F42277D62}" type="pres">
      <dgm:prSet presAssocID="{379C3584-CC92-4D6C-9FBF-BEC27C2B35BC}" presName="linNode" presStyleCnt="0"/>
      <dgm:spPr/>
    </dgm:pt>
    <dgm:pt modelId="{03F9A6CB-0D6B-439E-974E-027C98B59E14}" type="pres">
      <dgm:prSet presAssocID="{379C3584-CC92-4D6C-9FBF-BEC27C2B35BC}" presName="parentText" presStyleLbl="alignNode1" presStyleIdx="1" presStyleCnt="7">
        <dgm:presLayoutVars>
          <dgm:chMax val="1"/>
          <dgm:bulletEnabled/>
        </dgm:presLayoutVars>
      </dgm:prSet>
      <dgm:spPr/>
    </dgm:pt>
    <dgm:pt modelId="{740C14C4-74BB-45CE-B215-5180AC5CBF76}" type="pres">
      <dgm:prSet presAssocID="{379C3584-CC92-4D6C-9FBF-BEC27C2B35BC}" presName="descendantText" presStyleLbl="alignAccFollowNode1" presStyleIdx="1" presStyleCnt="7">
        <dgm:presLayoutVars>
          <dgm:bulletEnabled/>
        </dgm:presLayoutVars>
      </dgm:prSet>
      <dgm:spPr/>
    </dgm:pt>
    <dgm:pt modelId="{F53BEDF8-17C2-428C-A8ED-F1F891B70F5B}" type="pres">
      <dgm:prSet presAssocID="{6AE557C6-B39C-4B20-9611-1E0881892637}" presName="sp" presStyleCnt="0"/>
      <dgm:spPr/>
    </dgm:pt>
    <dgm:pt modelId="{ECFF04AF-0278-4F13-B1CF-199DBA2B3283}" type="pres">
      <dgm:prSet presAssocID="{D60B4EA9-BE12-4C68-BF47-61950983115A}" presName="linNode" presStyleCnt="0"/>
      <dgm:spPr/>
    </dgm:pt>
    <dgm:pt modelId="{A39192CE-98CD-4D45-A850-18E6DD61B29D}" type="pres">
      <dgm:prSet presAssocID="{D60B4EA9-BE12-4C68-BF47-61950983115A}" presName="parentText" presStyleLbl="alignNode1" presStyleIdx="2" presStyleCnt="7">
        <dgm:presLayoutVars>
          <dgm:chMax val="1"/>
          <dgm:bulletEnabled/>
        </dgm:presLayoutVars>
      </dgm:prSet>
      <dgm:spPr/>
    </dgm:pt>
    <dgm:pt modelId="{86A19910-E8ED-4D8D-AA92-257887D98A90}" type="pres">
      <dgm:prSet presAssocID="{D60B4EA9-BE12-4C68-BF47-61950983115A}" presName="descendantText" presStyleLbl="alignAccFollowNode1" presStyleIdx="2" presStyleCnt="7">
        <dgm:presLayoutVars>
          <dgm:bulletEnabled/>
        </dgm:presLayoutVars>
      </dgm:prSet>
      <dgm:spPr/>
    </dgm:pt>
    <dgm:pt modelId="{ECC31ACB-E537-4A55-A20D-D4E1C6597BA4}" type="pres">
      <dgm:prSet presAssocID="{8B983492-2B1B-44BC-BC05-557BB81A0556}" presName="sp" presStyleCnt="0"/>
      <dgm:spPr/>
    </dgm:pt>
    <dgm:pt modelId="{C9BA7A27-D7A3-4B4C-BBBE-556FBF9FEBD0}" type="pres">
      <dgm:prSet presAssocID="{9A6E6BC6-9E67-41A6-ABE0-9A79C6EB7028}" presName="linNode" presStyleCnt="0"/>
      <dgm:spPr/>
    </dgm:pt>
    <dgm:pt modelId="{DE3B9D08-0CC5-4B4C-B925-9FB85889C3D3}" type="pres">
      <dgm:prSet presAssocID="{9A6E6BC6-9E67-41A6-ABE0-9A79C6EB7028}" presName="parentText" presStyleLbl="alignNode1" presStyleIdx="3" presStyleCnt="7">
        <dgm:presLayoutVars>
          <dgm:chMax val="1"/>
          <dgm:bulletEnabled/>
        </dgm:presLayoutVars>
      </dgm:prSet>
      <dgm:spPr/>
    </dgm:pt>
    <dgm:pt modelId="{6A0BC54E-3CC3-470C-A009-283792CACF85}" type="pres">
      <dgm:prSet presAssocID="{9A6E6BC6-9E67-41A6-ABE0-9A79C6EB7028}" presName="descendantText" presStyleLbl="alignAccFollowNode1" presStyleIdx="3" presStyleCnt="7">
        <dgm:presLayoutVars>
          <dgm:bulletEnabled/>
        </dgm:presLayoutVars>
      </dgm:prSet>
      <dgm:spPr/>
    </dgm:pt>
    <dgm:pt modelId="{4022B042-605F-476F-A182-CD694E3BA06A}" type="pres">
      <dgm:prSet presAssocID="{228B7A8C-D88D-48B3-B83A-95F2D9F58AEB}" presName="sp" presStyleCnt="0"/>
      <dgm:spPr/>
    </dgm:pt>
    <dgm:pt modelId="{9EF70E27-8A2B-41EF-A2DC-ACBD644540D3}" type="pres">
      <dgm:prSet presAssocID="{C3B40C88-1596-44D9-BB54-9F3FA4F954BF}" presName="linNode" presStyleCnt="0"/>
      <dgm:spPr/>
    </dgm:pt>
    <dgm:pt modelId="{F900265C-3AC8-4E3D-B671-89D6B663E3CE}" type="pres">
      <dgm:prSet presAssocID="{C3B40C88-1596-44D9-BB54-9F3FA4F954BF}" presName="parentText" presStyleLbl="alignNode1" presStyleIdx="4" presStyleCnt="7">
        <dgm:presLayoutVars>
          <dgm:chMax val="1"/>
          <dgm:bulletEnabled/>
        </dgm:presLayoutVars>
      </dgm:prSet>
      <dgm:spPr/>
    </dgm:pt>
    <dgm:pt modelId="{6D31BC2A-8674-43A6-90AA-E16B0A446872}" type="pres">
      <dgm:prSet presAssocID="{C3B40C88-1596-44D9-BB54-9F3FA4F954BF}" presName="descendantText" presStyleLbl="alignAccFollowNode1" presStyleIdx="4" presStyleCnt="7">
        <dgm:presLayoutVars>
          <dgm:bulletEnabled/>
        </dgm:presLayoutVars>
      </dgm:prSet>
      <dgm:spPr/>
    </dgm:pt>
    <dgm:pt modelId="{E3D6DFF0-A007-45BB-BFAC-6ACC647A8CB1}" type="pres">
      <dgm:prSet presAssocID="{E2C9A936-7BD0-4784-ACF8-9BA56E2C753D}" presName="sp" presStyleCnt="0"/>
      <dgm:spPr/>
    </dgm:pt>
    <dgm:pt modelId="{3B594422-106A-419A-8982-C42F03B12EB0}" type="pres">
      <dgm:prSet presAssocID="{6DD1C73E-B495-4E20-A3BB-E625283FB12A}" presName="linNode" presStyleCnt="0"/>
      <dgm:spPr/>
    </dgm:pt>
    <dgm:pt modelId="{EE459C02-6F85-4376-AE70-BED8008301DD}" type="pres">
      <dgm:prSet presAssocID="{6DD1C73E-B495-4E20-A3BB-E625283FB12A}" presName="parentText" presStyleLbl="alignNode1" presStyleIdx="5" presStyleCnt="7">
        <dgm:presLayoutVars>
          <dgm:chMax val="1"/>
          <dgm:bulletEnabled/>
        </dgm:presLayoutVars>
      </dgm:prSet>
      <dgm:spPr/>
    </dgm:pt>
    <dgm:pt modelId="{A17F4DC4-0C7F-4518-B2BA-21414AF166E8}" type="pres">
      <dgm:prSet presAssocID="{6DD1C73E-B495-4E20-A3BB-E625283FB12A}" presName="descendantText" presStyleLbl="alignAccFollowNode1" presStyleIdx="5" presStyleCnt="7">
        <dgm:presLayoutVars>
          <dgm:bulletEnabled/>
        </dgm:presLayoutVars>
      </dgm:prSet>
      <dgm:spPr/>
    </dgm:pt>
    <dgm:pt modelId="{82998332-273B-4154-9D42-3E605757FEAC}" type="pres">
      <dgm:prSet presAssocID="{A8A4AE8D-07FF-4074-9820-A4902D8EB482}" presName="sp" presStyleCnt="0"/>
      <dgm:spPr/>
    </dgm:pt>
    <dgm:pt modelId="{BCCA9D3B-38D2-495D-8CD6-24CCC38536D9}" type="pres">
      <dgm:prSet presAssocID="{DEB28A24-05B5-4DE6-B831-66298EAFF50B}" presName="linNode" presStyleCnt="0"/>
      <dgm:spPr/>
    </dgm:pt>
    <dgm:pt modelId="{9A58F7D1-639B-4087-9B9D-587ABCD3D30F}" type="pres">
      <dgm:prSet presAssocID="{DEB28A24-05B5-4DE6-B831-66298EAFF50B}" presName="parentText" presStyleLbl="alignNode1" presStyleIdx="6" presStyleCnt="7">
        <dgm:presLayoutVars>
          <dgm:chMax val="1"/>
          <dgm:bulletEnabled/>
        </dgm:presLayoutVars>
      </dgm:prSet>
      <dgm:spPr/>
    </dgm:pt>
    <dgm:pt modelId="{DC5CE549-F3DE-48C9-9D82-F8B198FCA222}" type="pres">
      <dgm:prSet presAssocID="{DEB28A24-05B5-4DE6-B831-66298EAFF50B}" presName="descendantText" presStyleLbl="alignAccFollowNode1" presStyleIdx="6" presStyleCnt="7">
        <dgm:presLayoutVars>
          <dgm:bulletEnabled/>
        </dgm:presLayoutVars>
      </dgm:prSet>
      <dgm:spPr/>
    </dgm:pt>
  </dgm:ptLst>
  <dgm:cxnLst>
    <dgm:cxn modelId="{94EFE500-BC02-4824-A662-4B2653FF3A07}" type="presOf" srcId="{D60B4EA9-BE12-4C68-BF47-61950983115A}" destId="{A39192CE-98CD-4D45-A850-18E6DD61B29D}" srcOrd="0" destOrd="0" presId="urn:microsoft.com/office/officeart/2016/7/layout/VerticalSolidActionList"/>
    <dgm:cxn modelId="{795ECE1E-B8C8-4EA8-9801-B55C45F33F9F}" type="presOf" srcId="{AA014AC4-B486-40A8-AB65-71F8130D6B59}" destId="{A17F4DC4-0C7F-4518-B2BA-21414AF166E8}" srcOrd="0" destOrd="0" presId="urn:microsoft.com/office/officeart/2016/7/layout/VerticalSolidActionList"/>
    <dgm:cxn modelId="{412D9820-80E6-4A19-A453-25D31B7129CC}" srcId="{643EA42B-F975-4865-9D27-FEDE57B46C26}" destId="{6DD1C73E-B495-4E20-A3BB-E625283FB12A}" srcOrd="5" destOrd="0" parTransId="{E84FD1E3-4AC6-4262-9597-95D9F02101BC}" sibTransId="{A8A4AE8D-07FF-4074-9820-A4902D8EB482}"/>
    <dgm:cxn modelId="{1958282E-6419-4BCE-86A9-E6EE2811363C}" srcId="{9A6E6BC6-9E67-41A6-ABE0-9A79C6EB7028}" destId="{EB6007DC-3F53-4CAF-8845-EEB6D19C7737}" srcOrd="0" destOrd="0" parTransId="{B463F4E9-D331-4FF8-AACB-FA84BF7A8916}" sibTransId="{1F43A6E0-3007-4173-B52F-1FF738B8DD3F}"/>
    <dgm:cxn modelId="{FD0CA138-2289-4727-B46B-5F56D69D0489}" type="presOf" srcId="{42AE5D5C-A7D3-46D7-A1F5-002824128DB0}" destId="{86A19910-E8ED-4D8D-AA92-257887D98A90}" srcOrd="0" destOrd="0" presId="urn:microsoft.com/office/officeart/2016/7/layout/VerticalSolidActionList"/>
    <dgm:cxn modelId="{7C753960-E5D9-4348-92DD-8E5C12F0347E}" srcId="{643EA42B-F975-4865-9D27-FEDE57B46C26}" destId="{C3B40C88-1596-44D9-BB54-9F3FA4F954BF}" srcOrd="4" destOrd="0" parTransId="{D2A09469-47D6-419A-B404-7B26678858D8}" sibTransId="{E2C9A936-7BD0-4784-ACF8-9BA56E2C753D}"/>
    <dgm:cxn modelId="{EEB94569-3B4F-469C-9FBF-BB1FC2909FCD}" srcId="{643EA42B-F975-4865-9D27-FEDE57B46C26}" destId="{9A6E6BC6-9E67-41A6-ABE0-9A79C6EB7028}" srcOrd="3" destOrd="0" parTransId="{908C0808-E49B-4205-BD1C-4F7EF8664615}" sibTransId="{228B7A8C-D88D-48B3-B83A-95F2D9F58AEB}"/>
    <dgm:cxn modelId="{8C723276-B7B0-4598-B772-F2A4684224DC}" type="presOf" srcId="{C3B40C88-1596-44D9-BB54-9F3FA4F954BF}" destId="{F900265C-3AC8-4E3D-B671-89D6B663E3CE}" srcOrd="0" destOrd="0" presId="urn:microsoft.com/office/officeart/2016/7/layout/VerticalSolidActionList"/>
    <dgm:cxn modelId="{8386EF81-6197-4FD2-A226-106DF547E1DB}" type="presOf" srcId="{F4AB0D5F-4D9C-45FF-A5D4-5100527CE82D}" destId="{DC5CE549-F3DE-48C9-9D82-F8B198FCA222}" srcOrd="0" destOrd="0" presId="urn:microsoft.com/office/officeart/2016/7/layout/VerticalSolidActionList"/>
    <dgm:cxn modelId="{16FFC183-575F-46DD-BF5F-B6A8E2BC3C80}" type="presOf" srcId="{6DD1C73E-B495-4E20-A3BB-E625283FB12A}" destId="{EE459C02-6F85-4376-AE70-BED8008301DD}" srcOrd="0" destOrd="0" presId="urn:microsoft.com/office/officeart/2016/7/layout/VerticalSolidActionList"/>
    <dgm:cxn modelId="{1A6ED585-77E2-4E32-8AE6-A394E7767B85}" type="presOf" srcId="{4E801046-2B75-41E7-A0BE-D5A56C45C24E}" destId="{8D43D52C-A039-41C1-B40C-86BE940722CC}" srcOrd="0" destOrd="0" presId="urn:microsoft.com/office/officeart/2016/7/layout/VerticalSolidActionList"/>
    <dgm:cxn modelId="{9124A386-05FB-49DF-BAE7-CB7F5B0BCCFA}" type="presOf" srcId="{643EA42B-F975-4865-9D27-FEDE57B46C26}" destId="{A4733BCC-52D9-47E2-8BDD-3CE7A7149C7F}" srcOrd="0" destOrd="0" presId="urn:microsoft.com/office/officeart/2016/7/layout/VerticalSolidActionList"/>
    <dgm:cxn modelId="{3BA27C8F-8AAC-4CAA-A9E8-42A64C5038EC}" srcId="{643EA42B-F975-4865-9D27-FEDE57B46C26}" destId="{379C3584-CC92-4D6C-9FBF-BEC27C2B35BC}" srcOrd="1" destOrd="0" parTransId="{36E1C20D-D077-4096-917B-DF5249CECA80}" sibTransId="{6AE557C6-B39C-4B20-9611-1E0881892637}"/>
    <dgm:cxn modelId="{31FEFB95-5662-4615-875B-0D0DBE326ADA}" type="presOf" srcId="{379C3584-CC92-4D6C-9FBF-BEC27C2B35BC}" destId="{03F9A6CB-0D6B-439E-974E-027C98B59E14}" srcOrd="0" destOrd="0" presId="urn:microsoft.com/office/officeart/2016/7/layout/VerticalSolidActionList"/>
    <dgm:cxn modelId="{F11DFA96-29A7-446E-91B6-83D93BC6FB4A}" srcId="{379C3584-CC92-4D6C-9FBF-BEC27C2B35BC}" destId="{1F1C9FE5-7D44-4F8A-A32D-5BEE2E3D90AE}" srcOrd="0" destOrd="0" parTransId="{672EA04A-EEFE-4FBA-B737-ABD0FD074932}" sibTransId="{CC3F27ED-0BF0-4B7E-A3E7-8DD8AA4ED3A9}"/>
    <dgm:cxn modelId="{F306A19E-1C05-4A64-A447-5C654FABC3EE}" type="presOf" srcId="{9A6E6BC6-9E67-41A6-ABE0-9A79C6EB7028}" destId="{DE3B9D08-0CC5-4B4C-B925-9FB85889C3D3}" srcOrd="0" destOrd="0" presId="urn:microsoft.com/office/officeart/2016/7/layout/VerticalSolidActionList"/>
    <dgm:cxn modelId="{41DA4DA1-FD2F-4E3F-AC50-9C6B62B8F9A8}" srcId="{C3B40C88-1596-44D9-BB54-9F3FA4F954BF}" destId="{F376D116-AEB2-4261-A25F-CDF8C4102BAB}" srcOrd="0" destOrd="0" parTransId="{55C76939-E08E-4306-9F0E-D127BBD958C2}" sibTransId="{6097C2CD-5527-4D32-920D-9BC2E1DBA9A1}"/>
    <dgm:cxn modelId="{D49982AF-3A47-4690-90B2-88AE59C67895}" type="presOf" srcId="{1F1C9FE5-7D44-4F8A-A32D-5BEE2E3D90AE}" destId="{740C14C4-74BB-45CE-B215-5180AC5CBF76}" srcOrd="0" destOrd="0" presId="urn:microsoft.com/office/officeart/2016/7/layout/VerticalSolidActionList"/>
    <dgm:cxn modelId="{00447DB9-5782-4962-823D-F8EC7721C56D}" type="presOf" srcId="{EB6007DC-3F53-4CAF-8845-EEB6D19C7737}" destId="{6A0BC54E-3CC3-470C-A009-283792CACF85}" srcOrd="0" destOrd="0" presId="urn:microsoft.com/office/officeart/2016/7/layout/VerticalSolidActionList"/>
    <dgm:cxn modelId="{AB0965BC-3EFF-4786-87A3-06B4E2E64216}" srcId="{6DD1C73E-B495-4E20-A3BB-E625283FB12A}" destId="{AA014AC4-B486-40A8-AB65-71F8130D6B59}" srcOrd="0" destOrd="0" parTransId="{F68D1311-E87E-4FED-A02F-786994962063}" sibTransId="{C6C67324-A9DE-4638-B97B-F505E8C75215}"/>
    <dgm:cxn modelId="{8936AABF-DFE3-4C8A-A839-C5C71CD6CC1F}" type="presOf" srcId="{CDECFE89-2239-4A96-A44A-378C695B41A6}" destId="{795030A9-F5D8-402C-8C97-F454A9DD62DB}" srcOrd="0" destOrd="0" presId="urn:microsoft.com/office/officeart/2016/7/layout/VerticalSolidActionList"/>
    <dgm:cxn modelId="{C53130C4-98AE-4BE5-A5AF-7518FFF54912}" srcId="{643EA42B-F975-4865-9D27-FEDE57B46C26}" destId="{D60B4EA9-BE12-4C68-BF47-61950983115A}" srcOrd="2" destOrd="0" parTransId="{98492021-9801-482C-A0FF-9E444D4C822E}" sibTransId="{8B983492-2B1B-44BC-BC05-557BB81A0556}"/>
    <dgm:cxn modelId="{604573D4-9377-490F-9F1F-6C4BED56DA34}" srcId="{643EA42B-F975-4865-9D27-FEDE57B46C26}" destId="{4E801046-2B75-41E7-A0BE-D5A56C45C24E}" srcOrd="0" destOrd="0" parTransId="{571B3A4F-C926-4A81-99D7-43B516F43476}" sibTransId="{C60D6F22-BE16-442B-9DDA-AA52CBBA17FB}"/>
    <dgm:cxn modelId="{94D84AD5-11A1-483A-BE3C-C7B9F0E28273}" type="presOf" srcId="{F376D116-AEB2-4261-A25F-CDF8C4102BAB}" destId="{6D31BC2A-8674-43A6-90AA-E16B0A446872}" srcOrd="0" destOrd="0" presId="urn:microsoft.com/office/officeart/2016/7/layout/VerticalSolidActionList"/>
    <dgm:cxn modelId="{343AB9DF-872B-4DD4-9E8D-C203BDDD63F0}" srcId="{D60B4EA9-BE12-4C68-BF47-61950983115A}" destId="{42AE5D5C-A7D3-46D7-A1F5-002824128DB0}" srcOrd="0" destOrd="0" parTransId="{05846A9E-DF3C-4DBA-8113-9CC4DDACB391}" sibTransId="{66AD1966-90D1-48C6-A2B6-5E8146D7C621}"/>
    <dgm:cxn modelId="{41C420E0-ED8D-43A8-9DD7-6B6D6022A149}" srcId="{4E801046-2B75-41E7-A0BE-D5A56C45C24E}" destId="{CDECFE89-2239-4A96-A44A-378C695B41A6}" srcOrd="0" destOrd="0" parTransId="{E62296FB-CC7C-444D-964B-51D5DB545EF7}" sibTransId="{2429F66D-098E-4471-B4A8-7CCB980AFC98}"/>
    <dgm:cxn modelId="{4214C1F4-FF3B-4A71-B21A-D603EC384C94}" srcId="{643EA42B-F975-4865-9D27-FEDE57B46C26}" destId="{DEB28A24-05B5-4DE6-B831-66298EAFF50B}" srcOrd="6" destOrd="0" parTransId="{FB2496E1-651A-4BA6-B944-AAEAE0D66E54}" sibTransId="{74F4C7D9-D904-4F26-9FA8-CD39B6D72313}"/>
    <dgm:cxn modelId="{754E2BF8-97E0-484B-8FF1-60C32A349D5F}" type="presOf" srcId="{DEB28A24-05B5-4DE6-B831-66298EAFF50B}" destId="{9A58F7D1-639B-4087-9B9D-587ABCD3D30F}" srcOrd="0" destOrd="0" presId="urn:microsoft.com/office/officeart/2016/7/layout/VerticalSolidActionList"/>
    <dgm:cxn modelId="{23C881F9-9393-4A97-89CC-3649329363B0}" srcId="{DEB28A24-05B5-4DE6-B831-66298EAFF50B}" destId="{F4AB0D5F-4D9C-45FF-A5D4-5100527CE82D}" srcOrd="0" destOrd="0" parTransId="{0BAB08AA-6ABB-46F9-86C5-BD85C13F2EEA}" sibTransId="{8DC404FB-4924-47E7-8C65-1EE55B2A90CF}"/>
    <dgm:cxn modelId="{1512F1D5-0BEC-4191-84C7-5ECCA31D25E6}" type="presParOf" srcId="{A4733BCC-52D9-47E2-8BDD-3CE7A7149C7F}" destId="{195921EC-E9D2-4719-AD1E-21E557BDAB9D}" srcOrd="0" destOrd="0" presId="urn:microsoft.com/office/officeart/2016/7/layout/VerticalSolidActionList"/>
    <dgm:cxn modelId="{6CEB8F2B-9630-4A4C-BFF5-406262644081}" type="presParOf" srcId="{195921EC-E9D2-4719-AD1E-21E557BDAB9D}" destId="{8D43D52C-A039-41C1-B40C-86BE940722CC}" srcOrd="0" destOrd="0" presId="urn:microsoft.com/office/officeart/2016/7/layout/VerticalSolidActionList"/>
    <dgm:cxn modelId="{73D41D84-E2BD-4D11-8958-E98172F5174F}" type="presParOf" srcId="{195921EC-E9D2-4719-AD1E-21E557BDAB9D}" destId="{795030A9-F5D8-402C-8C97-F454A9DD62DB}" srcOrd="1" destOrd="0" presId="urn:microsoft.com/office/officeart/2016/7/layout/VerticalSolidActionList"/>
    <dgm:cxn modelId="{5FA99425-C9DA-4487-8C75-E9CBF5DA4D99}" type="presParOf" srcId="{A4733BCC-52D9-47E2-8BDD-3CE7A7149C7F}" destId="{A4D0C060-FD6F-477C-96E1-86837C63116E}" srcOrd="1" destOrd="0" presId="urn:microsoft.com/office/officeart/2016/7/layout/VerticalSolidActionList"/>
    <dgm:cxn modelId="{8F8657BF-E92C-477A-89E6-E037B48F1A76}" type="presParOf" srcId="{A4733BCC-52D9-47E2-8BDD-3CE7A7149C7F}" destId="{90D2F701-BC02-4DE2-9181-1B6F42277D62}" srcOrd="2" destOrd="0" presId="urn:microsoft.com/office/officeart/2016/7/layout/VerticalSolidActionList"/>
    <dgm:cxn modelId="{E05A646D-2254-4419-9629-A0E5AE30062C}" type="presParOf" srcId="{90D2F701-BC02-4DE2-9181-1B6F42277D62}" destId="{03F9A6CB-0D6B-439E-974E-027C98B59E14}" srcOrd="0" destOrd="0" presId="urn:microsoft.com/office/officeart/2016/7/layout/VerticalSolidActionList"/>
    <dgm:cxn modelId="{70FF9C3B-6DEC-447B-BD47-AF0680D834D5}" type="presParOf" srcId="{90D2F701-BC02-4DE2-9181-1B6F42277D62}" destId="{740C14C4-74BB-45CE-B215-5180AC5CBF76}" srcOrd="1" destOrd="0" presId="urn:microsoft.com/office/officeart/2016/7/layout/VerticalSolidActionList"/>
    <dgm:cxn modelId="{BFB25672-060A-4058-83EC-F76541B1C279}" type="presParOf" srcId="{A4733BCC-52D9-47E2-8BDD-3CE7A7149C7F}" destId="{F53BEDF8-17C2-428C-A8ED-F1F891B70F5B}" srcOrd="3" destOrd="0" presId="urn:microsoft.com/office/officeart/2016/7/layout/VerticalSolidActionList"/>
    <dgm:cxn modelId="{6BBDAA89-1944-44A1-86A4-D6B9E6BF89A1}" type="presParOf" srcId="{A4733BCC-52D9-47E2-8BDD-3CE7A7149C7F}" destId="{ECFF04AF-0278-4F13-B1CF-199DBA2B3283}" srcOrd="4" destOrd="0" presId="urn:microsoft.com/office/officeart/2016/7/layout/VerticalSolidActionList"/>
    <dgm:cxn modelId="{5AC95116-E68E-4B72-951B-7A884FFF1948}" type="presParOf" srcId="{ECFF04AF-0278-4F13-B1CF-199DBA2B3283}" destId="{A39192CE-98CD-4D45-A850-18E6DD61B29D}" srcOrd="0" destOrd="0" presId="urn:microsoft.com/office/officeart/2016/7/layout/VerticalSolidActionList"/>
    <dgm:cxn modelId="{E2616B5B-5C60-4A5F-9FD9-88D4B91DA526}" type="presParOf" srcId="{ECFF04AF-0278-4F13-B1CF-199DBA2B3283}" destId="{86A19910-E8ED-4D8D-AA92-257887D98A90}" srcOrd="1" destOrd="0" presId="urn:microsoft.com/office/officeart/2016/7/layout/VerticalSolidActionList"/>
    <dgm:cxn modelId="{799AB723-780A-429B-9ECE-6D40E8BB1392}" type="presParOf" srcId="{A4733BCC-52D9-47E2-8BDD-3CE7A7149C7F}" destId="{ECC31ACB-E537-4A55-A20D-D4E1C6597BA4}" srcOrd="5" destOrd="0" presId="urn:microsoft.com/office/officeart/2016/7/layout/VerticalSolidActionList"/>
    <dgm:cxn modelId="{185CE0D9-2D93-4BF2-AD90-8DB6BC650074}" type="presParOf" srcId="{A4733BCC-52D9-47E2-8BDD-3CE7A7149C7F}" destId="{C9BA7A27-D7A3-4B4C-BBBE-556FBF9FEBD0}" srcOrd="6" destOrd="0" presId="urn:microsoft.com/office/officeart/2016/7/layout/VerticalSolidActionList"/>
    <dgm:cxn modelId="{E78A8E6F-2942-4CE9-9FC2-BE26FF8B4CAE}" type="presParOf" srcId="{C9BA7A27-D7A3-4B4C-BBBE-556FBF9FEBD0}" destId="{DE3B9D08-0CC5-4B4C-B925-9FB85889C3D3}" srcOrd="0" destOrd="0" presId="urn:microsoft.com/office/officeart/2016/7/layout/VerticalSolidActionList"/>
    <dgm:cxn modelId="{EAD59DCC-B64F-41D7-8DE6-17AE72965847}" type="presParOf" srcId="{C9BA7A27-D7A3-4B4C-BBBE-556FBF9FEBD0}" destId="{6A0BC54E-3CC3-470C-A009-283792CACF85}" srcOrd="1" destOrd="0" presId="urn:microsoft.com/office/officeart/2016/7/layout/VerticalSolidActionList"/>
    <dgm:cxn modelId="{4BAB2DD7-1B38-40E2-89B3-B613A6A96EB8}" type="presParOf" srcId="{A4733BCC-52D9-47E2-8BDD-3CE7A7149C7F}" destId="{4022B042-605F-476F-A182-CD694E3BA06A}" srcOrd="7" destOrd="0" presId="urn:microsoft.com/office/officeart/2016/7/layout/VerticalSolidActionList"/>
    <dgm:cxn modelId="{7CFE23C0-3DBB-40AF-9F10-2B0B2D5C88F7}" type="presParOf" srcId="{A4733BCC-52D9-47E2-8BDD-3CE7A7149C7F}" destId="{9EF70E27-8A2B-41EF-A2DC-ACBD644540D3}" srcOrd="8" destOrd="0" presId="urn:microsoft.com/office/officeart/2016/7/layout/VerticalSolidActionList"/>
    <dgm:cxn modelId="{6A960C5D-901E-480B-9979-74636356508C}" type="presParOf" srcId="{9EF70E27-8A2B-41EF-A2DC-ACBD644540D3}" destId="{F900265C-3AC8-4E3D-B671-89D6B663E3CE}" srcOrd="0" destOrd="0" presId="urn:microsoft.com/office/officeart/2016/7/layout/VerticalSolidActionList"/>
    <dgm:cxn modelId="{4A5C69EA-541E-40B9-9A59-82487CDD977C}" type="presParOf" srcId="{9EF70E27-8A2B-41EF-A2DC-ACBD644540D3}" destId="{6D31BC2A-8674-43A6-90AA-E16B0A446872}" srcOrd="1" destOrd="0" presId="urn:microsoft.com/office/officeart/2016/7/layout/VerticalSolidActionList"/>
    <dgm:cxn modelId="{87D2256B-2B35-4B15-8CEF-5CABD3EAC3D0}" type="presParOf" srcId="{A4733BCC-52D9-47E2-8BDD-3CE7A7149C7F}" destId="{E3D6DFF0-A007-45BB-BFAC-6ACC647A8CB1}" srcOrd="9" destOrd="0" presId="urn:microsoft.com/office/officeart/2016/7/layout/VerticalSolidActionList"/>
    <dgm:cxn modelId="{801B8EC6-05B9-428C-8880-EC63C19696B2}" type="presParOf" srcId="{A4733BCC-52D9-47E2-8BDD-3CE7A7149C7F}" destId="{3B594422-106A-419A-8982-C42F03B12EB0}" srcOrd="10" destOrd="0" presId="urn:microsoft.com/office/officeart/2016/7/layout/VerticalSolidActionList"/>
    <dgm:cxn modelId="{0D7B2B95-3CBF-49DE-A6EE-A5452256CEC3}" type="presParOf" srcId="{3B594422-106A-419A-8982-C42F03B12EB0}" destId="{EE459C02-6F85-4376-AE70-BED8008301DD}" srcOrd="0" destOrd="0" presId="urn:microsoft.com/office/officeart/2016/7/layout/VerticalSolidActionList"/>
    <dgm:cxn modelId="{B2F86560-45D3-45BD-AEAB-1298CCA4944B}" type="presParOf" srcId="{3B594422-106A-419A-8982-C42F03B12EB0}" destId="{A17F4DC4-0C7F-4518-B2BA-21414AF166E8}" srcOrd="1" destOrd="0" presId="urn:microsoft.com/office/officeart/2016/7/layout/VerticalSolidActionList"/>
    <dgm:cxn modelId="{80C6CABE-9C07-4503-90D0-ED4E0729C646}" type="presParOf" srcId="{A4733BCC-52D9-47E2-8BDD-3CE7A7149C7F}" destId="{82998332-273B-4154-9D42-3E605757FEAC}" srcOrd="11" destOrd="0" presId="urn:microsoft.com/office/officeart/2016/7/layout/VerticalSolidActionList"/>
    <dgm:cxn modelId="{8EAFD443-8959-4E7F-920D-AF622BB1B796}" type="presParOf" srcId="{A4733BCC-52D9-47E2-8BDD-3CE7A7149C7F}" destId="{BCCA9D3B-38D2-495D-8CD6-24CCC38536D9}" srcOrd="12" destOrd="0" presId="urn:microsoft.com/office/officeart/2016/7/layout/VerticalSolidActionList"/>
    <dgm:cxn modelId="{A3687DDA-8E9F-4CCE-B207-6D69EAD5974A}" type="presParOf" srcId="{BCCA9D3B-38D2-495D-8CD6-24CCC38536D9}" destId="{9A58F7D1-639B-4087-9B9D-587ABCD3D30F}" srcOrd="0" destOrd="0" presId="urn:microsoft.com/office/officeart/2016/7/layout/VerticalSolidActionList"/>
    <dgm:cxn modelId="{3CD4D469-195D-4FF0-AADE-7D6FF71850BB}" type="presParOf" srcId="{BCCA9D3B-38D2-495D-8CD6-24CCC38536D9}" destId="{DC5CE549-F3DE-48C9-9D82-F8B198FCA222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69E7A8-56E3-4A1C-8EC4-9786B44CA586}" type="doc">
      <dgm:prSet loTypeId="urn:microsoft.com/office/officeart/2008/layout/LinedLis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6E8C45-E61D-4CC7-AC26-8DB5D15FA8AC}">
      <dgm:prSet/>
      <dgm:spPr/>
      <dgm:t>
        <a:bodyPr/>
        <a:lstStyle/>
        <a:p>
          <a:r>
            <a:rPr lang="en-GB"/>
            <a:t>Berwick, D. (2013) </a:t>
          </a:r>
          <a:r>
            <a:rPr lang="en-GB" i="1"/>
            <a:t>A Promise to Learn – A Commitment to Act</a:t>
          </a:r>
          <a:r>
            <a:rPr lang="en-GB"/>
            <a:t>. London: Department of Health. </a:t>
          </a:r>
          <a:endParaRPr lang="en-US"/>
        </a:p>
      </dgm:t>
    </dgm:pt>
    <dgm:pt modelId="{36628751-550E-4DB9-9B59-3CE663409B25}" type="parTrans" cxnId="{DE812D8D-D005-46DC-80BB-6B66EDBF3008}">
      <dgm:prSet/>
      <dgm:spPr/>
      <dgm:t>
        <a:bodyPr/>
        <a:lstStyle/>
        <a:p>
          <a:endParaRPr lang="en-US"/>
        </a:p>
      </dgm:t>
    </dgm:pt>
    <dgm:pt modelId="{EDE977A7-D31D-4ABE-B15C-6EE21AE79BD1}" type="sibTrans" cxnId="{DE812D8D-D005-46DC-80BB-6B66EDBF3008}">
      <dgm:prSet/>
      <dgm:spPr/>
      <dgm:t>
        <a:bodyPr/>
        <a:lstStyle/>
        <a:p>
          <a:endParaRPr lang="en-US"/>
        </a:p>
      </dgm:t>
    </dgm:pt>
    <dgm:pt modelId="{A7814F70-84F4-4DFF-8067-89D639EDDB6E}">
      <dgm:prSet/>
      <dgm:spPr/>
      <dgm:t>
        <a:bodyPr/>
        <a:lstStyle/>
        <a:p>
          <a:r>
            <a:rPr lang="en-GB"/>
            <a:t>Care Quality Commission (2023) </a:t>
          </a:r>
          <a:r>
            <a:rPr lang="en-GB" i="1"/>
            <a:t>Our strategy and quality assurance reports</a:t>
          </a:r>
          <a:r>
            <a:rPr lang="en-GB"/>
            <a:t>. </a:t>
          </a:r>
          <a:endParaRPr lang="en-US"/>
        </a:p>
      </dgm:t>
    </dgm:pt>
    <dgm:pt modelId="{56A59CDB-AADB-48D3-B492-FFE4923400E8}" type="parTrans" cxnId="{A5DA4E4B-D298-4F22-9361-2369941D3CBC}">
      <dgm:prSet/>
      <dgm:spPr/>
      <dgm:t>
        <a:bodyPr/>
        <a:lstStyle/>
        <a:p>
          <a:endParaRPr lang="en-US"/>
        </a:p>
      </dgm:t>
    </dgm:pt>
    <dgm:pt modelId="{920D60F2-5AD1-44F7-B050-EF8175CBEA5D}" type="sibTrans" cxnId="{A5DA4E4B-D298-4F22-9361-2369941D3CBC}">
      <dgm:prSet/>
      <dgm:spPr/>
      <dgm:t>
        <a:bodyPr/>
        <a:lstStyle/>
        <a:p>
          <a:endParaRPr lang="en-US"/>
        </a:p>
      </dgm:t>
    </dgm:pt>
    <dgm:pt modelId="{0567B878-D82C-4C03-8D63-01FFD053D9EB}">
      <dgm:prSet/>
      <dgm:spPr/>
      <dgm:t>
        <a:bodyPr/>
        <a:lstStyle/>
        <a:p>
          <a:r>
            <a:rPr lang="en-GB"/>
            <a:t>Donabedian, A. (1988) 'The quality of care: How can it be assessed?', </a:t>
          </a:r>
          <a:r>
            <a:rPr lang="en-GB" i="1"/>
            <a:t>JAMA</a:t>
          </a:r>
          <a:r>
            <a:rPr lang="en-GB"/>
            <a:t>, 260(12), pp. 1743–1748. </a:t>
          </a:r>
          <a:endParaRPr lang="en-US"/>
        </a:p>
      </dgm:t>
    </dgm:pt>
    <dgm:pt modelId="{7457E50E-E4E9-4524-9C77-7E6A571DBA18}" type="parTrans" cxnId="{97368C0F-A5BC-42D1-9D2C-56784C6AC4F9}">
      <dgm:prSet/>
      <dgm:spPr/>
      <dgm:t>
        <a:bodyPr/>
        <a:lstStyle/>
        <a:p>
          <a:endParaRPr lang="en-US"/>
        </a:p>
      </dgm:t>
    </dgm:pt>
    <dgm:pt modelId="{63EC5A8E-8725-4C6B-B41A-6EB1DC0B13B1}" type="sibTrans" cxnId="{97368C0F-A5BC-42D1-9D2C-56784C6AC4F9}">
      <dgm:prSet/>
      <dgm:spPr/>
      <dgm:t>
        <a:bodyPr/>
        <a:lstStyle/>
        <a:p>
          <a:endParaRPr lang="en-US"/>
        </a:p>
      </dgm:t>
    </dgm:pt>
    <dgm:pt modelId="{4EE1F2B8-34FD-4329-873E-E8C48DF84056}">
      <dgm:prSet/>
      <dgm:spPr/>
      <dgm:t>
        <a:bodyPr/>
        <a:lstStyle/>
        <a:p>
          <a:r>
            <a:rPr lang="en-GB"/>
            <a:t>Francis, R. (2010) </a:t>
          </a:r>
          <a:r>
            <a:rPr lang="en-GB" i="1"/>
            <a:t>Independent Inquiry into Care at Mid Staffordshire NHS Foundation Trust</a:t>
          </a:r>
          <a:r>
            <a:rPr lang="en-GB"/>
            <a:t>. London: The Stationery Office. </a:t>
          </a:r>
          <a:endParaRPr lang="en-US"/>
        </a:p>
      </dgm:t>
    </dgm:pt>
    <dgm:pt modelId="{EC02041E-451E-4C93-BF87-D41F66752C20}" type="parTrans" cxnId="{3AEF01FB-CA67-476F-A46B-2D97CEB05910}">
      <dgm:prSet/>
      <dgm:spPr/>
      <dgm:t>
        <a:bodyPr/>
        <a:lstStyle/>
        <a:p>
          <a:endParaRPr lang="en-US"/>
        </a:p>
      </dgm:t>
    </dgm:pt>
    <dgm:pt modelId="{41202656-D58C-4DB2-8214-12F6ED01FB66}" type="sibTrans" cxnId="{3AEF01FB-CA67-476F-A46B-2D97CEB05910}">
      <dgm:prSet/>
      <dgm:spPr/>
      <dgm:t>
        <a:bodyPr/>
        <a:lstStyle/>
        <a:p>
          <a:endParaRPr lang="en-US"/>
        </a:p>
      </dgm:t>
    </dgm:pt>
    <dgm:pt modelId="{CE500F51-94E5-4940-8FEE-10EC3EF14AB7}">
      <dgm:prSet/>
      <dgm:spPr/>
      <dgm:t>
        <a:bodyPr/>
        <a:lstStyle/>
        <a:p>
          <a:r>
            <a:rPr lang="en-GB"/>
            <a:t>Francis, R. (2013) </a:t>
          </a:r>
          <a:r>
            <a:rPr lang="en-GB" i="1"/>
            <a:t>Report of the Mid Staffordshire NHS Foundation Trust Public Inquiry</a:t>
          </a:r>
          <a:r>
            <a:rPr lang="en-GB"/>
            <a:t>. London: The Stationery Office. </a:t>
          </a:r>
          <a:endParaRPr lang="en-US"/>
        </a:p>
      </dgm:t>
    </dgm:pt>
    <dgm:pt modelId="{5BE886EE-12D9-464C-A5AC-4C97F503A1F6}" type="parTrans" cxnId="{F8470DD6-36C3-492B-812F-72C71960C865}">
      <dgm:prSet/>
      <dgm:spPr/>
      <dgm:t>
        <a:bodyPr/>
        <a:lstStyle/>
        <a:p>
          <a:endParaRPr lang="en-US"/>
        </a:p>
      </dgm:t>
    </dgm:pt>
    <dgm:pt modelId="{73159AE3-86B8-43CD-A21F-2F6A89CB44D4}" type="sibTrans" cxnId="{F8470DD6-36C3-492B-812F-72C71960C865}">
      <dgm:prSet/>
      <dgm:spPr/>
      <dgm:t>
        <a:bodyPr/>
        <a:lstStyle/>
        <a:p>
          <a:endParaRPr lang="en-US"/>
        </a:p>
      </dgm:t>
    </dgm:pt>
    <dgm:pt modelId="{4CC808DC-4138-48BE-8350-65488BBCE851}">
      <dgm:prSet/>
      <dgm:spPr/>
      <dgm:t>
        <a:bodyPr/>
        <a:lstStyle/>
        <a:p>
          <a:r>
            <a:rPr lang="en-GB"/>
            <a:t>Healthcare Commission (2009) </a:t>
          </a:r>
          <a:r>
            <a:rPr lang="en-GB" i="1"/>
            <a:t>Investigation into Mid Staffordshire NHS Foundation Trust</a:t>
          </a:r>
          <a:r>
            <a:rPr lang="en-GB"/>
            <a:t>. </a:t>
          </a:r>
          <a:endParaRPr lang="en-US"/>
        </a:p>
      </dgm:t>
    </dgm:pt>
    <dgm:pt modelId="{8767060E-34DB-4961-99B5-A655F96EFD31}" type="parTrans" cxnId="{E1E5442A-BBDB-49BE-BD7B-84F378BEEAA6}">
      <dgm:prSet/>
      <dgm:spPr/>
      <dgm:t>
        <a:bodyPr/>
        <a:lstStyle/>
        <a:p>
          <a:endParaRPr lang="en-US"/>
        </a:p>
      </dgm:t>
    </dgm:pt>
    <dgm:pt modelId="{97ECDEBC-77A5-4066-A3D8-8549C5738F6A}" type="sibTrans" cxnId="{E1E5442A-BBDB-49BE-BD7B-84F378BEEAA6}">
      <dgm:prSet/>
      <dgm:spPr/>
      <dgm:t>
        <a:bodyPr/>
        <a:lstStyle/>
        <a:p>
          <a:endParaRPr lang="en-US"/>
        </a:p>
      </dgm:t>
    </dgm:pt>
    <dgm:pt modelId="{1C2E90E0-97BF-47B3-9D40-B34AC7A01D3C}">
      <dgm:prSet/>
      <dgm:spPr/>
      <dgm:t>
        <a:bodyPr/>
        <a:lstStyle/>
        <a:p>
          <a:r>
            <a:rPr lang="en-GB"/>
            <a:t>NHS England (2022) </a:t>
          </a:r>
          <a:r>
            <a:rPr lang="en-GB" i="1"/>
            <a:t>Patient Safety Incident Response Framework (PSIRF)</a:t>
          </a:r>
          <a:r>
            <a:rPr lang="en-GB"/>
            <a:t>. </a:t>
          </a:r>
          <a:endParaRPr lang="en-US"/>
        </a:p>
      </dgm:t>
    </dgm:pt>
    <dgm:pt modelId="{AD9FA4C1-E6FC-4A6F-A2B7-EF8BA1B990F9}" type="parTrans" cxnId="{A61A6EB9-EB3C-4BC1-BAD2-84BD99D4CE0E}">
      <dgm:prSet/>
      <dgm:spPr/>
      <dgm:t>
        <a:bodyPr/>
        <a:lstStyle/>
        <a:p>
          <a:endParaRPr lang="en-US"/>
        </a:p>
      </dgm:t>
    </dgm:pt>
    <dgm:pt modelId="{27C40E2C-E58F-43AE-9F9A-EC387E86F6E6}" type="sibTrans" cxnId="{A61A6EB9-EB3C-4BC1-BAD2-84BD99D4CE0E}">
      <dgm:prSet/>
      <dgm:spPr/>
      <dgm:t>
        <a:bodyPr/>
        <a:lstStyle/>
        <a:p>
          <a:endParaRPr lang="en-US"/>
        </a:p>
      </dgm:t>
    </dgm:pt>
    <dgm:pt modelId="{6F308802-430A-40AC-A2D9-D22ABDFF383C}">
      <dgm:prSet/>
      <dgm:spPr/>
      <dgm:t>
        <a:bodyPr/>
        <a:lstStyle/>
        <a:p>
          <a:r>
            <a:rPr lang="en-GB"/>
            <a:t>NHS England (2023) </a:t>
          </a:r>
          <a:r>
            <a:rPr lang="en-GB" i="1"/>
            <a:t>Freedom to Speak Up Guidance</a:t>
          </a:r>
          <a:r>
            <a:rPr lang="en-GB"/>
            <a:t>. </a:t>
          </a:r>
          <a:endParaRPr lang="en-US"/>
        </a:p>
      </dgm:t>
    </dgm:pt>
    <dgm:pt modelId="{A94492CD-2E66-49C5-8D1A-8E9C7B766C0B}" type="parTrans" cxnId="{8164CB71-5497-4460-9658-75E8042595D4}">
      <dgm:prSet/>
      <dgm:spPr/>
      <dgm:t>
        <a:bodyPr/>
        <a:lstStyle/>
        <a:p>
          <a:endParaRPr lang="en-US"/>
        </a:p>
      </dgm:t>
    </dgm:pt>
    <dgm:pt modelId="{A51C8E1E-3F7D-4B6D-A318-37E8FA377DF3}" type="sibTrans" cxnId="{8164CB71-5497-4460-9658-75E8042595D4}">
      <dgm:prSet/>
      <dgm:spPr/>
      <dgm:t>
        <a:bodyPr/>
        <a:lstStyle/>
        <a:p>
          <a:endParaRPr lang="en-US"/>
        </a:p>
      </dgm:t>
    </dgm:pt>
    <dgm:pt modelId="{D22EC72A-0314-44CC-9A8D-A126F1DD7290}">
      <dgm:prSet/>
      <dgm:spPr/>
      <dgm:t>
        <a:bodyPr/>
        <a:lstStyle/>
        <a:p>
          <a:r>
            <a:rPr lang="en-GB"/>
            <a:t>NICE (2023) </a:t>
          </a:r>
          <a:r>
            <a:rPr lang="en-GB" i="1"/>
            <a:t>Safe Staffing Guidelines</a:t>
          </a:r>
          <a:r>
            <a:rPr lang="en-GB"/>
            <a:t>. </a:t>
          </a:r>
          <a:endParaRPr lang="en-US"/>
        </a:p>
      </dgm:t>
    </dgm:pt>
    <dgm:pt modelId="{4B320121-0359-4A20-AD78-E7D32CFEF323}" type="parTrans" cxnId="{2495F176-BC1B-4696-BAED-CF2E8B767438}">
      <dgm:prSet/>
      <dgm:spPr/>
      <dgm:t>
        <a:bodyPr/>
        <a:lstStyle/>
        <a:p>
          <a:endParaRPr lang="en-US"/>
        </a:p>
      </dgm:t>
    </dgm:pt>
    <dgm:pt modelId="{7B0A99E6-8A91-4C63-BB49-8E24406EE3F8}" type="sibTrans" cxnId="{2495F176-BC1B-4696-BAED-CF2E8B767438}">
      <dgm:prSet/>
      <dgm:spPr/>
      <dgm:t>
        <a:bodyPr/>
        <a:lstStyle/>
        <a:p>
          <a:endParaRPr lang="en-US"/>
        </a:p>
      </dgm:t>
    </dgm:pt>
    <dgm:pt modelId="{8F7A6E3B-B472-487E-8031-097C05595DE9}">
      <dgm:prSet/>
      <dgm:spPr/>
      <dgm:t>
        <a:bodyPr/>
        <a:lstStyle/>
        <a:p>
          <a:r>
            <a:rPr lang="en-GB"/>
            <a:t>Reason, J. (2000) 'Human error: Models and management', </a:t>
          </a:r>
          <a:r>
            <a:rPr lang="en-GB" i="1"/>
            <a:t>BMJ</a:t>
          </a:r>
          <a:r>
            <a:rPr lang="en-GB"/>
            <a:t>, 320(7237), pp. 768–770. </a:t>
          </a:r>
          <a:endParaRPr lang="en-US"/>
        </a:p>
      </dgm:t>
    </dgm:pt>
    <dgm:pt modelId="{399D34B3-0994-4CA0-855A-59A553901907}" type="parTrans" cxnId="{B169CA54-4CE3-4BBF-9765-1746656CC2F0}">
      <dgm:prSet/>
      <dgm:spPr/>
      <dgm:t>
        <a:bodyPr/>
        <a:lstStyle/>
        <a:p>
          <a:endParaRPr lang="en-US"/>
        </a:p>
      </dgm:t>
    </dgm:pt>
    <dgm:pt modelId="{01578F4E-7B28-420E-9D35-244B7011EDCC}" type="sibTrans" cxnId="{B169CA54-4CE3-4BBF-9765-1746656CC2F0}">
      <dgm:prSet/>
      <dgm:spPr/>
      <dgm:t>
        <a:bodyPr/>
        <a:lstStyle/>
        <a:p>
          <a:endParaRPr lang="en-US"/>
        </a:p>
      </dgm:t>
    </dgm:pt>
    <dgm:pt modelId="{C1E27C99-3685-4910-B56F-55DEFE9AE1CA}">
      <dgm:prSet/>
      <dgm:spPr/>
      <dgm:t>
        <a:bodyPr/>
        <a:lstStyle/>
        <a:p>
          <a:r>
            <a:rPr lang="en-GB"/>
            <a:t>Scally, G. and Donaldson, L. (1998) 'Clinical governance and the drive for quality improvement in the NHS', </a:t>
          </a:r>
          <a:r>
            <a:rPr lang="en-GB" i="1"/>
            <a:t>BMJ</a:t>
          </a:r>
          <a:r>
            <a:rPr lang="en-GB"/>
            <a:t>, 317(7150), pp. 61–65. </a:t>
          </a:r>
          <a:endParaRPr lang="en-US"/>
        </a:p>
      </dgm:t>
    </dgm:pt>
    <dgm:pt modelId="{A99A5D34-3CFD-45F9-BA61-BBFF8F81D6CE}" type="parTrans" cxnId="{929F3E50-26F5-4A85-ABD0-B77A1AF0967C}">
      <dgm:prSet/>
      <dgm:spPr/>
      <dgm:t>
        <a:bodyPr/>
        <a:lstStyle/>
        <a:p>
          <a:endParaRPr lang="en-US"/>
        </a:p>
      </dgm:t>
    </dgm:pt>
    <dgm:pt modelId="{FC568320-99B9-44A3-9782-96DB5A8F2E5C}" type="sibTrans" cxnId="{929F3E50-26F5-4A85-ABD0-B77A1AF0967C}">
      <dgm:prSet/>
      <dgm:spPr/>
      <dgm:t>
        <a:bodyPr/>
        <a:lstStyle/>
        <a:p>
          <a:endParaRPr lang="en-US"/>
        </a:p>
      </dgm:t>
    </dgm:pt>
    <dgm:pt modelId="{DDBAF8BD-DFA0-4F5B-BB52-4B775E15539C}">
      <dgm:prSet/>
      <dgm:spPr/>
      <dgm:t>
        <a:bodyPr/>
        <a:lstStyle/>
        <a:p>
          <a:r>
            <a:rPr lang="en-GB"/>
            <a:t>World Health Organization (2021) </a:t>
          </a:r>
          <a:r>
            <a:rPr lang="en-GB" i="1"/>
            <a:t>Global Patient Safety Action Plan 2021–2030</a:t>
          </a:r>
          <a:r>
            <a:rPr lang="en-GB"/>
            <a:t>. </a:t>
          </a:r>
          <a:endParaRPr lang="en-US"/>
        </a:p>
      </dgm:t>
    </dgm:pt>
    <dgm:pt modelId="{BC9012F6-25FF-44CB-B623-191B5CB3D78B}" type="parTrans" cxnId="{DEB57B9D-3075-4E26-9693-D27E8016E155}">
      <dgm:prSet/>
      <dgm:spPr/>
      <dgm:t>
        <a:bodyPr/>
        <a:lstStyle/>
        <a:p>
          <a:endParaRPr lang="en-US"/>
        </a:p>
      </dgm:t>
    </dgm:pt>
    <dgm:pt modelId="{CFA47976-245E-46E2-A271-409F162B6B26}" type="sibTrans" cxnId="{DEB57B9D-3075-4E26-9693-D27E8016E155}">
      <dgm:prSet/>
      <dgm:spPr/>
      <dgm:t>
        <a:bodyPr/>
        <a:lstStyle/>
        <a:p>
          <a:endParaRPr lang="en-US"/>
        </a:p>
      </dgm:t>
    </dgm:pt>
    <dgm:pt modelId="{3C786FDE-6108-438C-9C5E-AE53FC8D8655}" type="pres">
      <dgm:prSet presAssocID="{A769E7A8-56E3-4A1C-8EC4-9786B44CA586}" presName="vert0" presStyleCnt="0">
        <dgm:presLayoutVars>
          <dgm:dir/>
          <dgm:animOne val="branch"/>
          <dgm:animLvl val="lvl"/>
        </dgm:presLayoutVars>
      </dgm:prSet>
      <dgm:spPr/>
    </dgm:pt>
    <dgm:pt modelId="{36633AFC-A6D3-4C32-9DAB-9E524EE98E21}" type="pres">
      <dgm:prSet presAssocID="{016E8C45-E61D-4CC7-AC26-8DB5D15FA8AC}" presName="thickLine" presStyleLbl="alignNode1" presStyleIdx="0" presStyleCnt="12"/>
      <dgm:spPr/>
    </dgm:pt>
    <dgm:pt modelId="{B550204C-F8C5-4DC4-87D4-6853B93CC984}" type="pres">
      <dgm:prSet presAssocID="{016E8C45-E61D-4CC7-AC26-8DB5D15FA8AC}" presName="horz1" presStyleCnt="0"/>
      <dgm:spPr/>
    </dgm:pt>
    <dgm:pt modelId="{E5D5DBD3-155C-47E3-9B53-5AD3390D0FBA}" type="pres">
      <dgm:prSet presAssocID="{016E8C45-E61D-4CC7-AC26-8DB5D15FA8AC}" presName="tx1" presStyleLbl="revTx" presStyleIdx="0" presStyleCnt="12"/>
      <dgm:spPr/>
    </dgm:pt>
    <dgm:pt modelId="{3CC4A172-8BF4-4F30-8E24-EACA1F21FB88}" type="pres">
      <dgm:prSet presAssocID="{016E8C45-E61D-4CC7-AC26-8DB5D15FA8AC}" presName="vert1" presStyleCnt="0"/>
      <dgm:spPr/>
    </dgm:pt>
    <dgm:pt modelId="{3E670C19-D60C-4478-9C86-C515B89287CA}" type="pres">
      <dgm:prSet presAssocID="{A7814F70-84F4-4DFF-8067-89D639EDDB6E}" presName="thickLine" presStyleLbl="alignNode1" presStyleIdx="1" presStyleCnt="12"/>
      <dgm:spPr/>
    </dgm:pt>
    <dgm:pt modelId="{804D4FB8-1AD1-4694-A6A6-2EA40DD6F883}" type="pres">
      <dgm:prSet presAssocID="{A7814F70-84F4-4DFF-8067-89D639EDDB6E}" presName="horz1" presStyleCnt="0"/>
      <dgm:spPr/>
    </dgm:pt>
    <dgm:pt modelId="{D612EB3F-AF57-4B4C-BAA5-83B75FF469A7}" type="pres">
      <dgm:prSet presAssocID="{A7814F70-84F4-4DFF-8067-89D639EDDB6E}" presName="tx1" presStyleLbl="revTx" presStyleIdx="1" presStyleCnt="12"/>
      <dgm:spPr/>
    </dgm:pt>
    <dgm:pt modelId="{2FA0D565-9AE8-4E54-9140-3631567144CA}" type="pres">
      <dgm:prSet presAssocID="{A7814F70-84F4-4DFF-8067-89D639EDDB6E}" presName="vert1" presStyleCnt="0"/>
      <dgm:spPr/>
    </dgm:pt>
    <dgm:pt modelId="{10A302A7-AAB6-4092-B3AB-7EE0ECD1BF49}" type="pres">
      <dgm:prSet presAssocID="{0567B878-D82C-4C03-8D63-01FFD053D9EB}" presName="thickLine" presStyleLbl="alignNode1" presStyleIdx="2" presStyleCnt="12"/>
      <dgm:spPr/>
    </dgm:pt>
    <dgm:pt modelId="{6F29D868-200B-4F9E-AF1C-480BA0C1DB01}" type="pres">
      <dgm:prSet presAssocID="{0567B878-D82C-4C03-8D63-01FFD053D9EB}" presName="horz1" presStyleCnt="0"/>
      <dgm:spPr/>
    </dgm:pt>
    <dgm:pt modelId="{B2B586D5-940E-414E-8039-7FAA6390B82A}" type="pres">
      <dgm:prSet presAssocID="{0567B878-D82C-4C03-8D63-01FFD053D9EB}" presName="tx1" presStyleLbl="revTx" presStyleIdx="2" presStyleCnt="12"/>
      <dgm:spPr/>
    </dgm:pt>
    <dgm:pt modelId="{66C63CBD-5CBD-4C63-B629-08D37E0DF2D7}" type="pres">
      <dgm:prSet presAssocID="{0567B878-D82C-4C03-8D63-01FFD053D9EB}" presName="vert1" presStyleCnt="0"/>
      <dgm:spPr/>
    </dgm:pt>
    <dgm:pt modelId="{06CDF9D1-263A-4D86-BD14-FC7115197D0B}" type="pres">
      <dgm:prSet presAssocID="{4EE1F2B8-34FD-4329-873E-E8C48DF84056}" presName="thickLine" presStyleLbl="alignNode1" presStyleIdx="3" presStyleCnt="12"/>
      <dgm:spPr/>
    </dgm:pt>
    <dgm:pt modelId="{C79BC424-B686-47F0-8067-6EF20E4AC9F3}" type="pres">
      <dgm:prSet presAssocID="{4EE1F2B8-34FD-4329-873E-E8C48DF84056}" presName="horz1" presStyleCnt="0"/>
      <dgm:spPr/>
    </dgm:pt>
    <dgm:pt modelId="{81FB8708-9296-47DE-B7CB-74214E491DD9}" type="pres">
      <dgm:prSet presAssocID="{4EE1F2B8-34FD-4329-873E-E8C48DF84056}" presName="tx1" presStyleLbl="revTx" presStyleIdx="3" presStyleCnt="12"/>
      <dgm:spPr/>
    </dgm:pt>
    <dgm:pt modelId="{696A2B56-83C9-4252-9329-44F3D4C0E0BC}" type="pres">
      <dgm:prSet presAssocID="{4EE1F2B8-34FD-4329-873E-E8C48DF84056}" presName="vert1" presStyleCnt="0"/>
      <dgm:spPr/>
    </dgm:pt>
    <dgm:pt modelId="{3576202A-22B5-4D87-9491-68EDA60B1823}" type="pres">
      <dgm:prSet presAssocID="{CE500F51-94E5-4940-8FEE-10EC3EF14AB7}" presName="thickLine" presStyleLbl="alignNode1" presStyleIdx="4" presStyleCnt="12"/>
      <dgm:spPr/>
    </dgm:pt>
    <dgm:pt modelId="{DD384204-21D0-41C3-A3F1-058B296B8409}" type="pres">
      <dgm:prSet presAssocID="{CE500F51-94E5-4940-8FEE-10EC3EF14AB7}" presName="horz1" presStyleCnt="0"/>
      <dgm:spPr/>
    </dgm:pt>
    <dgm:pt modelId="{FC4F8D87-EFF3-40F1-9F93-B5F6BA8C673F}" type="pres">
      <dgm:prSet presAssocID="{CE500F51-94E5-4940-8FEE-10EC3EF14AB7}" presName="tx1" presStyleLbl="revTx" presStyleIdx="4" presStyleCnt="12"/>
      <dgm:spPr/>
    </dgm:pt>
    <dgm:pt modelId="{C903D330-0539-4741-BD93-A97C0554A655}" type="pres">
      <dgm:prSet presAssocID="{CE500F51-94E5-4940-8FEE-10EC3EF14AB7}" presName="vert1" presStyleCnt="0"/>
      <dgm:spPr/>
    </dgm:pt>
    <dgm:pt modelId="{881B820C-11CC-4837-ADE4-2A48AA393D0C}" type="pres">
      <dgm:prSet presAssocID="{4CC808DC-4138-48BE-8350-65488BBCE851}" presName="thickLine" presStyleLbl="alignNode1" presStyleIdx="5" presStyleCnt="12"/>
      <dgm:spPr/>
    </dgm:pt>
    <dgm:pt modelId="{3DF0EA89-EE9A-40CD-BC0E-151D71E7B669}" type="pres">
      <dgm:prSet presAssocID="{4CC808DC-4138-48BE-8350-65488BBCE851}" presName="horz1" presStyleCnt="0"/>
      <dgm:spPr/>
    </dgm:pt>
    <dgm:pt modelId="{59500B80-9518-4F0C-94D0-90E848EFE571}" type="pres">
      <dgm:prSet presAssocID="{4CC808DC-4138-48BE-8350-65488BBCE851}" presName="tx1" presStyleLbl="revTx" presStyleIdx="5" presStyleCnt="12"/>
      <dgm:spPr/>
    </dgm:pt>
    <dgm:pt modelId="{618EC20E-00A5-4525-A87F-A7F645C05B3F}" type="pres">
      <dgm:prSet presAssocID="{4CC808DC-4138-48BE-8350-65488BBCE851}" presName="vert1" presStyleCnt="0"/>
      <dgm:spPr/>
    </dgm:pt>
    <dgm:pt modelId="{72AC2712-AE46-4037-A4F7-8C91C996EE1A}" type="pres">
      <dgm:prSet presAssocID="{1C2E90E0-97BF-47B3-9D40-B34AC7A01D3C}" presName="thickLine" presStyleLbl="alignNode1" presStyleIdx="6" presStyleCnt="12"/>
      <dgm:spPr/>
    </dgm:pt>
    <dgm:pt modelId="{6581F6DD-6A0F-4E59-B71D-EDC826954F2B}" type="pres">
      <dgm:prSet presAssocID="{1C2E90E0-97BF-47B3-9D40-B34AC7A01D3C}" presName="horz1" presStyleCnt="0"/>
      <dgm:spPr/>
    </dgm:pt>
    <dgm:pt modelId="{AEE215A2-03A5-4786-9586-DC223B5AC087}" type="pres">
      <dgm:prSet presAssocID="{1C2E90E0-97BF-47B3-9D40-B34AC7A01D3C}" presName="tx1" presStyleLbl="revTx" presStyleIdx="6" presStyleCnt="12"/>
      <dgm:spPr/>
    </dgm:pt>
    <dgm:pt modelId="{464350E6-0B87-4248-8E86-F0CB1A390799}" type="pres">
      <dgm:prSet presAssocID="{1C2E90E0-97BF-47B3-9D40-B34AC7A01D3C}" presName="vert1" presStyleCnt="0"/>
      <dgm:spPr/>
    </dgm:pt>
    <dgm:pt modelId="{F58E45B7-930C-446C-87C2-E3AAB77DECD5}" type="pres">
      <dgm:prSet presAssocID="{6F308802-430A-40AC-A2D9-D22ABDFF383C}" presName="thickLine" presStyleLbl="alignNode1" presStyleIdx="7" presStyleCnt="12"/>
      <dgm:spPr/>
    </dgm:pt>
    <dgm:pt modelId="{76F4F45C-E52B-4101-A745-31B6971EF23F}" type="pres">
      <dgm:prSet presAssocID="{6F308802-430A-40AC-A2D9-D22ABDFF383C}" presName="horz1" presStyleCnt="0"/>
      <dgm:spPr/>
    </dgm:pt>
    <dgm:pt modelId="{440B1DF7-D6D3-476A-91D3-9AF49B26CA24}" type="pres">
      <dgm:prSet presAssocID="{6F308802-430A-40AC-A2D9-D22ABDFF383C}" presName="tx1" presStyleLbl="revTx" presStyleIdx="7" presStyleCnt="12"/>
      <dgm:spPr/>
    </dgm:pt>
    <dgm:pt modelId="{D30465F1-BF96-48D6-BDE4-5C3D9D87AB0A}" type="pres">
      <dgm:prSet presAssocID="{6F308802-430A-40AC-A2D9-D22ABDFF383C}" presName="vert1" presStyleCnt="0"/>
      <dgm:spPr/>
    </dgm:pt>
    <dgm:pt modelId="{D6F31A51-A46C-4A2F-8FB6-6CC1D8CB6D64}" type="pres">
      <dgm:prSet presAssocID="{D22EC72A-0314-44CC-9A8D-A126F1DD7290}" presName="thickLine" presStyleLbl="alignNode1" presStyleIdx="8" presStyleCnt="12"/>
      <dgm:spPr/>
    </dgm:pt>
    <dgm:pt modelId="{69D767C8-9268-4638-9FF3-F7516D0D95E9}" type="pres">
      <dgm:prSet presAssocID="{D22EC72A-0314-44CC-9A8D-A126F1DD7290}" presName="horz1" presStyleCnt="0"/>
      <dgm:spPr/>
    </dgm:pt>
    <dgm:pt modelId="{0B207CD4-E5B5-4661-AA53-692A0E75E6CD}" type="pres">
      <dgm:prSet presAssocID="{D22EC72A-0314-44CC-9A8D-A126F1DD7290}" presName="tx1" presStyleLbl="revTx" presStyleIdx="8" presStyleCnt="12"/>
      <dgm:spPr/>
    </dgm:pt>
    <dgm:pt modelId="{962ED808-ACC2-4FE2-A020-194EE0310ADA}" type="pres">
      <dgm:prSet presAssocID="{D22EC72A-0314-44CC-9A8D-A126F1DD7290}" presName="vert1" presStyleCnt="0"/>
      <dgm:spPr/>
    </dgm:pt>
    <dgm:pt modelId="{1D50AFBE-B24E-49A5-A094-C6A0ABCA5603}" type="pres">
      <dgm:prSet presAssocID="{8F7A6E3B-B472-487E-8031-097C05595DE9}" presName="thickLine" presStyleLbl="alignNode1" presStyleIdx="9" presStyleCnt="12"/>
      <dgm:spPr/>
    </dgm:pt>
    <dgm:pt modelId="{3F449EF8-42E8-47E7-A1E1-7139245C4EC6}" type="pres">
      <dgm:prSet presAssocID="{8F7A6E3B-B472-487E-8031-097C05595DE9}" presName="horz1" presStyleCnt="0"/>
      <dgm:spPr/>
    </dgm:pt>
    <dgm:pt modelId="{DB396D10-EEF5-4E5E-8EA3-16CFD4894E9C}" type="pres">
      <dgm:prSet presAssocID="{8F7A6E3B-B472-487E-8031-097C05595DE9}" presName="tx1" presStyleLbl="revTx" presStyleIdx="9" presStyleCnt="12"/>
      <dgm:spPr/>
    </dgm:pt>
    <dgm:pt modelId="{D8C2670C-CB36-4DFE-9D13-8464111322FD}" type="pres">
      <dgm:prSet presAssocID="{8F7A6E3B-B472-487E-8031-097C05595DE9}" presName="vert1" presStyleCnt="0"/>
      <dgm:spPr/>
    </dgm:pt>
    <dgm:pt modelId="{C0764799-CBC0-4035-9810-50886A00B280}" type="pres">
      <dgm:prSet presAssocID="{C1E27C99-3685-4910-B56F-55DEFE9AE1CA}" presName="thickLine" presStyleLbl="alignNode1" presStyleIdx="10" presStyleCnt="12"/>
      <dgm:spPr/>
    </dgm:pt>
    <dgm:pt modelId="{D1054017-C8A0-404F-9BE1-90EF509A603E}" type="pres">
      <dgm:prSet presAssocID="{C1E27C99-3685-4910-B56F-55DEFE9AE1CA}" presName="horz1" presStyleCnt="0"/>
      <dgm:spPr/>
    </dgm:pt>
    <dgm:pt modelId="{AA38BDBD-1615-423B-A3C9-0BDB149B5F55}" type="pres">
      <dgm:prSet presAssocID="{C1E27C99-3685-4910-B56F-55DEFE9AE1CA}" presName="tx1" presStyleLbl="revTx" presStyleIdx="10" presStyleCnt="12"/>
      <dgm:spPr/>
    </dgm:pt>
    <dgm:pt modelId="{C84F4540-48E7-4E9F-B866-7A41664F41FE}" type="pres">
      <dgm:prSet presAssocID="{C1E27C99-3685-4910-B56F-55DEFE9AE1CA}" presName="vert1" presStyleCnt="0"/>
      <dgm:spPr/>
    </dgm:pt>
    <dgm:pt modelId="{C8FF3D5E-06CE-48C4-892B-B390ECD05CE5}" type="pres">
      <dgm:prSet presAssocID="{DDBAF8BD-DFA0-4F5B-BB52-4B775E15539C}" presName="thickLine" presStyleLbl="alignNode1" presStyleIdx="11" presStyleCnt="12"/>
      <dgm:spPr/>
    </dgm:pt>
    <dgm:pt modelId="{571A59D3-023B-4C6A-9F1F-96F6C2F0F2CA}" type="pres">
      <dgm:prSet presAssocID="{DDBAF8BD-DFA0-4F5B-BB52-4B775E15539C}" presName="horz1" presStyleCnt="0"/>
      <dgm:spPr/>
    </dgm:pt>
    <dgm:pt modelId="{FFD658AA-E7E3-46ED-BB75-31CAABA7C89C}" type="pres">
      <dgm:prSet presAssocID="{DDBAF8BD-DFA0-4F5B-BB52-4B775E15539C}" presName="tx1" presStyleLbl="revTx" presStyleIdx="11" presStyleCnt="12"/>
      <dgm:spPr/>
    </dgm:pt>
    <dgm:pt modelId="{2A94C0CA-092D-44C0-80B0-65E73D7F24C8}" type="pres">
      <dgm:prSet presAssocID="{DDBAF8BD-DFA0-4F5B-BB52-4B775E15539C}" presName="vert1" presStyleCnt="0"/>
      <dgm:spPr/>
    </dgm:pt>
  </dgm:ptLst>
  <dgm:cxnLst>
    <dgm:cxn modelId="{9E593209-1C3B-4A5C-9B36-3AEC82CB1F81}" type="presOf" srcId="{D22EC72A-0314-44CC-9A8D-A126F1DD7290}" destId="{0B207CD4-E5B5-4661-AA53-692A0E75E6CD}" srcOrd="0" destOrd="0" presId="urn:microsoft.com/office/officeart/2008/layout/LinedList"/>
    <dgm:cxn modelId="{97368C0F-A5BC-42D1-9D2C-56784C6AC4F9}" srcId="{A769E7A8-56E3-4A1C-8EC4-9786B44CA586}" destId="{0567B878-D82C-4C03-8D63-01FFD053D9EB}" srcOrd="2" destOrd="0" parTransId="{7457E50E-E4E9-4524-9C77-7E6A571DBA18}" sibTransId="{63EC5A8E-8725-4C6B-B41A-6EB1DC0B13B1}"/>
    <dgm:cxn modelId="{D9C7BE14-93DE-4D5F-98FA-532F508A0EC9}" type="presOf" srcId="{C1E27C99-3685-4910-B56F-55DEFE9AE1CA}" destId="{AA38BDBD-1615-423B-A3C9-0BDB149B5F55}" srcOrd="0" destOrd="0" presId="urn:microsoft.com/office/officeart/2008/layout/LinedList"/>
    <dgm:cxn modelId="{E1E5442A-BBDB-49BE-BD7B-84F378BEEAA6}" srcId="{A769E7A8-56E3-4A1C-8EC4-9786B44CA586}" destId="{4CC808DC-4138-48BE-8350-65488BBCE851}" srcOrd="5" destOrd="0" parTransId="{8767060E-34DB-4961-99B5-A655F96EFD31}" sibTransId="{97ECDEBC-77A5-4066-A3D8-8549C5738F6A}"/>
    <dgm:cxn modelId="{A73E782F-D3AF-4814-AC2E-368FFE11566E}" type="presOf" srcId="{A769E7A8-56E3-4A1C-8EC4-9786B44CA586}" destId="{3C786FDE-6108-438C-9C5E-AE53FC8D8655}" srcOrd="0" destOrd="0" presId="urn:microsoft.com/office/officeart/2008/layout/LinedList"/>
    <dgm:cxn modelId="{780D1530-5FA0-4661-90B5-40EF078FF9DE}" type="presOf" srcId="{CE500F51-94E5-4940-8FEE-10EC3EF14AB7}" destId="{FC4F8D87-EFF3-40F1-9F93-B5F6BA8C673F}" srcOrd="0" destOrd="0" presId="urn:microsoft.com/office/officeart/2008/layout/LinedList"/>
    <dgm:cxn modelId="{39DE5F6B-5CC9-4DF1-A7E4-D6155826A9C0}" type="presOf" srcId="{4EE1F2B8-34FD-4329-873E-E8C48DF84056}" destId="{81FB8708-9296-47DE-B7CB-74214E491DD9}" srcOrd="0" destOrd="0" presId="urn:microsoft.com/office/officeart/2008/layout/LinedList"/>
    <dgm:cxn modelId="{A5DA4E4B-D298-4F22-9361-2369941D3CBC}" srcId="{A769E7A8-56E3-4A1C-8EC4-9786B44CA586}" destId="{A7814F70-84F4-4DFF-8067-89D639EDDB6E}" srcOrd="1" destOrd="0" parTransId="{56A59CDB-AADB-48D3-B492-FFE4923400E8}" sibTransId="{920D60F2-5AD1-44F7-B050-EF8175CBEA5D}"/>
    <dgm:cxn modelId="{929F3E50-26F5-4A85-ABD0-B77A1AF0967C}" srcId="{A769E7A8-56E3-4A1C-8EC4-9786B44CA586}" destId="{C1E27C99-3685-4910-B56F-55DEFE9AE1CA}" srcOrd="10" destOrd="0" parTransId="{A99A5D34-3CFD-45F9-BA61-BBFF8F81D6CE}" sibTransId="{FC568320-99B9-44A3-9782-96DB5A8F2E5C}"/>
    <dgm:cxn modelId="{28869050-88CF-433E-9905-5AB6C49EF9BE}" type="presOf" srcId="{016E8C45-E61D-4CC7-AC26-8DB5D15FA8AC}" destId="{E5D5DBD3-155C-47E3-9B53-5AD3390D0FBA}" srcOrd="0" destOrd="0" presId="urn:microsoft.com/office/officeart/2008/layout/LinedList"/>
    <dgm:cxn modelId="{8164CB71-5497-4460-9658-75E8042595D4}" srcId="{A769E7A8-56E3-4A1C-8EC4-9786B44CA586}" destId="{6F308802-430A-40AC-A2D9-D22ABDFF383C}" srcOrd="7" destOrd="0" parTransId="{A94492CD-2E66-49C5-8D1A-8E9C7B766C0B}" sibTransId="{A51C8E1E-3F7D-4B6D-A318-37E8FA377DF3}"/>
    <dgm:cxn modelId="{B169CA54-4CE3-4BBF-9765-1746656CC2F0}" srcId="{A769E7A8-56E3-4A1C-8EC4-9786B44CA586}" destId="{8F7A6E3B-B472-487E-8031-097C05595DE9}" srcOrd="9" destOrd="0" parTransId="{399D34B3-0994-4CA0-855A-59A553901907}" sibTransId="{01578F4E-7B28-420E-9D35-244B7011EDCC}"/>
    <dgm:cxn modelId="{51D12376-93EE-46E4-A04F-AB84A5BBA115}" type="presOf" srcId="{A7814F70-84F4-4DFF-8067-89D639EDDB6E}" destId="{D612EB3F-AF57-4B4C-BAA5-83B75FF469A7}" srcOrd="0" destOrd="0" presId="urn:microsoft.com/office/officeart/2008/layout/LinedList"/>
    <dgm:cxn modelId="{2495F176-BC1B-4696-BAED-CF2E8B767438}" srcId="{A769E7A8-56E3-4A1C-8EC4-9786B44CA586}" destId="{D22EC72A-0314-44CC-9A8D-A126F1DD7290}" srcOrd="8" destOrd="0" parTransId="{4B320121-0359-4A20-AD78-E7D32CFEF323}" sibTransId="{7B0A99E6-8A91-4C63-BB49-8E24406EE3F8}"/>
    <dgm:cxn modelId="{CB661557-6605-4AFA-82DE-A52241929461}" type="presOf" srcId="{DDBAF8BD-DFA0-4F5B-BB52-4B775E15539C}" destId="{FFD658AA-E7E3-46ED-BB75-31CAABA7C89C}" srcOrd="0" destOrd="0" presId="urn:microsoft.com/office/officeart/2008/layout/LinedList"/>
    <dgm:cxn modelId="{B1E81C87-C940-425A-9BB0-6BFF82D14B8F}" type="presOf" srcId="{8F7A6E3B-B472-487E-8031-097C05595DE9}" destId="{DB396D10-EEF5-4E5E-8EA3-16CFD4894E9C}" srcOrd="0" destOrd="0" presId="urn:microsoft.com/office/officeart/2008/layout/LinedList"/>
    <dgm:cxn modelId="{DE812D8D-D005-46DC-80BB-6B66EDBF3008}" srcId="{A769E7A8-56E3-4A1C-8EC4-9786B44CA586}" destId="{016E8C45-E61D-4CC7-AC26-8DB5D15FA8AC}" srcOrd="0" destOrd="0" parTransId="{36628751-550E-4DB9-9B59-3CE663409B25}" sibTransId="{EDE977A7-D31D-4ABE-B15C-6EE21AE79BD1}"/>
    <dgm:cxn modelId="{DEB57B9D-3075-4E26-9693-D27E8016E155}" srcId="{A769E7A8-56E3-4A1C-8EC4-9786B44CA586}" destId="{DDBAF8BD-DFA0-4F5B-BB52-4B775E15539C}" srcOrd="11" destOrd="0" parTransId="{BC9012F6-25FF-44CB-B623-191B5CB3D78B}" sibTransId="{CFA47976-245E-46E2-A271-409F162B6B26}"/>
    <dgm:cxn modelId="{B9853EAC-1CD8-4E77-A17A-B4547D93C204}" type="presOf" srcId="{4CC808DC-4138-48BE-8350-65488BBCE851}" destId="{59500B80-9518-4F0C-94D0-90E848EFE571}" srcOrd="0" destOrd="0" presId="urn:microsoft.com/office/officeart/2008/layout/LinedList"/>
    <dgm:cxn modelId="{27775EAC-D6F4-45D2-8374-722AE4F3614A}" type="presOf" srcId="{1C2E90E0-97BF-47B3-9D40-B34AC7A01D3C}" destId="{AEE215A2-03A5-4786-9586-DC223B5AC087}" srcOrd="0" destOrd="0" presId="urn:microsoft.com/office/officeart/2008/layout/LinedList"/>
    <dgm:cxn modelId="{A61A6EB9-EB3C-4BC1-BAD2-84BD99D4CE0E}" srcId="{A769E7A8-56E3-4A1C-8EC4-9786B44CA586}" destId="{1C2E90E0-97BF-47B3-9D40-B34AC7A01D3C}" srcOrd="6" destOrd="0" parTransId="{AD9FA4C1-E6FC-4A6F-A2B7-EF8BA1B990F9}" sibTransId="{27C40E2C-E58F-43AE-9F9A-EC387E86F6E6}"/>
    <dgm:cxn modelId="{F8470DD6-36C3-492B-812F-72C71960C865}" srcId="{A769E7A8-56E3-4A1C-8EC4-9786B44CA586}" destId="{CE500F51-94E5-4940-8FEE-10EC3EF14AB7}" srcOrd="4" destOrd="0" parTransId="{5BE886EE-12D9-464C-A5AC-4C97F503A1F6}" sibTransId="{73159AE3-86B8-43CD-A21F-2F6A89CB44D4}"/>
    <dgm:cxn modelId="{4C9FB6D9-E17A-495B-BEE5-5E00E272AF94}" type="presOf" srcId="{0567B878-D82C-4C03-8D63-01FFD053D9EB}" destId="{B2B586D5-940E-414E-8039-7FAA6390B82A}" srcOrd="0" destOrd="0" presId="urn:microsoft.com/office/officeart/2008/layout/LinedList"/>
    <dgm:cxn modelId="{3AEF01FB-CA67-476F-A46B-2D97CEB05910}" srcId="{A769E7A8-56E3-4A1C-8EC4-9786B44CA586}" destId="{4EE1F2B8-34FD-4329-873E-E8C48DF84056}" srcOrd="3" destOrd="0" parTransId="{EC02041E-451E-4C93-BF87-D41F66752C20}" sibTransId="{41202656-D58C-4DB2-8214-12F6ED01FB66}"/>
    <dgm:cxn modelId="{C44B76FE-F6A1-4A73-9E25-07CD4EF439B4}" type="presOf" srcId="{6F308802-430A-40AC-A2D9-D22ABDFF383C}" destId="{440B1DF7-D6D3-476A-91D3-9AF49B26CA24}" srcOrd="0" destOrd="0" presId="urn:microsoft.com/office/officeart/2008/layout/LinedList"/>
    <dgm:cxn modelId="{8BCE19EC-9665-4A79-9133-A22309B37AD3}" type="presParOf" srcId="{3C786FDE-6108-438C-9C5E-AE53FC8D8655}" destId="{36633AFC-A6D3-4C32-9DAB-9E524EE98E21}" srcOrd="0" destOrd="0" presId="urn:microsoft.com/office/officeart/2008/layout/LinedList"/>
    <dgm:cxn modelId="{B8139B9C-8C0C-47B5-BAEB-FA5B39ECD0E3}" type="presParOf" srcId="{3C786FDE-6108-438C-9C5E-AE53FC8D8655}" destId="{B550204C-F8C5-4DC4-87D4-6853B93CC984}" srcOrd="1" destOrd="0" presId="urn:microsoft.com/office/officeart/2008/layout/LinedList"/>
    <dgm:cxn modelId="{F9801A8E-74AA-45EC-8637-7E3202A710A5}" type="presParOf" srcId="{B550204C-F8C5-4DC4-87D4-6853B93CC984}" destId="{E5D5DBD3-155C-47E3-9B53-5AD3390D0FBA}" srcOrd="0" destOrd="0" presId="urn:microsoft.com/office/officeart/2008/layout/LinedList"/>
    <dgm:cxn modelId="{C9E189C3-F902-41D5-84CB-ECFD3D675E79}" type="presParOf" srcId="{B550204C-F8C5-4DC4-87D4-6853B93CC984}" destId="{3CC4A172-8BF4-4F30-8E24-EACA1F21FB88}" srcOrd="1" destOrd="0" presId="urn:microsoft.com/office/officeart/2008/layout/LinedList"/>
    <dgm:cxn modelId="{D720B071-36D9-4B06-92E7-2EE6331F2B5A}" type="presParOf" srcId="{3C786FDE-6108-438C-9C5E-AE53FC8D8655}" destId="{3E670C19-D60C-4478-9C86-C515B89287CA}" srcOrd="2" destOrd="0" presId="urn:microsoft.com/office/officeart/2008/layout/LinedList"/>
    <dgm:cxn modelId="{EC477720-CE18-4DEC-ACC1-650C3736CC31}" type="presParOf" srcId="{3C786FDE-6108-438C-9C5E-AE53FC8D8655}" destId="{804D4FB8-1AD1-4694-A6A6-2EA40DD6F883}" srcOrd="3" destOrd="0" presId="urn:microsoft.com/office/officeart/2008/layout/LinedList"/>
    <dgm:cxn modelId="{5B6564A2-B1B9-4FC4-9B8B-02938B4B1A2D}" type="presParOf" srcId="{804D4FB8-1AD1-4694-A6A6-2EA40DD6F883}" destId="{D612EB3F-AF57-4B4C-BAA5-83B75FF469A7}" srcOrd="0" destOrd="0" presId="urn:microsoft.com/office/officeart/2008/layout/LinedList"/>
    <dgm:cxn modelId="{B09FD954-7684-456C-9809-140E55D9CAFE}" type="presParOf" srcId="{804D4FB8-1AD1-4694-A6A6-2EA40DD6F883}" destId="{2FA0D565-9AE8-4E54-9140-3631567144CA}" srcOrd="1" destOrd="0" presId="urn:microsoft.com/office/officeart/2008/layout/LinedList"/>
    <dgm:cxn modelId="{6DF18F03-A304-4D19-9F31-AF92A2BF690B}" type="presParOf" srcId="{3C786FDE-6108-438C-9C5E-AE53FC8D8655}" destId="{10A302A7-AAB6-4092-B3AB-7EE0ECD1BF49}" srcOrd="4" destOrd="0" presId="urn:microsoft.com/office/officeart/2008/layout/LinedList"/>
    <dgm:cxn modelId="{7CBA31BC-6050-40AB-B69E-2F045BA8D0E6}" type="presParOf" srcId="{3C786FDE-6108-438C-9C5E-AE53FC8D8655}" destId="{6F29D868-200B-4F9E-AF1C-480BA0C1DB01}" srcOrd="5" destOrd="0" presId="urn:microsoft.com/office/officeart/2008/layout/LinedList"/>
    <dgm:cxn modelId="{E2A454FF-1FF9-450D-AA75-6D0F0345CB1B}" type="presParOf" srcId="{6F29D868-200B-4F9E-AF1C-480BA0C1DB01}" destId="{B2B586D5-940E-414E-8039-7FAA6390B82A}" srcOrd="0" destOrd="0" presId="urn:microsoft.com/office/officeart/2008/layout/LinedList"/>
    <dgm:cxn modelId="{B7603169-27F4-4297-BF3A-21734860E45B}" type="presParOf" srcId="{6F29D868-200B-4F9E-AF1C-480BA0C1DB01}" destId="{66C63CBD-5CBD-4C63-B629-08D37E0DF2D7}" srcOrd="1" destOrd="0" presId="urn:microsoft.com/office/officeart/2008/layout/LinedList"/>
    <dgm:cxn modelId="{E18DC6DD-9ABD-458D-AA30-22908D732242}" type="presParOf" srcId="{3C786FDE-6108-438C-9C5E-AE53FC8D8655}" destId="{06CDF9D1-263A-4D86-BD14-FC7115197D0B}" srcOrd="6" destOrd="0" presId="urn:microsoft.com/office/officeart/2008/layout/LinedList"/>
    <dgm:cxn modelId="{8D1FE5E5-9884-444C-9D47-DB060F82C2D0}" type="presParOf" srcId="{3C786FDE-6108-438C-9C5E-AE53FC8D8655}" destId="{C79BC424-B686-47F0-8067-6EF20E4AC9F3}" srcOrd="7" destOrd="0" presId="urn:microsoft.com/office/officeart/2008/layout/LinedList"/>
    <dgm:cxn modelId="{DE34B78C-68FA-4001-B211-1D39D032DF4E}" type="presParOf" srcId="{C79BC424-B686-47F0-8067-6EF20E4AC9F3}" destId="{81FB8708-9296-47DE-B7CB-74214E491DD9}" srcOrd="0" destOrd="0" presId="urn:microsoft.com/office/officeart/2008/layout/LinedList"/>
    <dgm:cxn modelId="{3A2BAC5A-6E9B-4871-BDB2-B909CE17D6A5}" type="presParOf" srcId="{C79BC424-B686-47F0-8067-6EF20E4AC9F3}" destId="{696A2B56-83C9-4252-9329-44F3D4C0E0BC}" srcOrd="1" destOrd="0" presId="urn:microsoft.com/office/officeart/2008/layout/LinedList"/>
    <dgm:cxn modelId="{CDF84490-E189-414A-A07F-8C228B9079BD}" type="presParOf" srcId="{3C786FDE-6108-438C-9C5E-AE53FC8D8655}" destId="{3576202A-22B5-4D87-9491-68EDA60B1823}" srcOrd="8" destOrd="0" presId="urn:microsoft.com/office/officeart/2008/layout/LinedList"/>
    <dgm:cxn modelId="{AE41CF0A-864E-4017-8427-618B416EC5B6}" type="presParOf" srcId="{3C786FDE-6108-438C-9C5E-AE53FC8D8655}" destId="{DD384204-21D0-41C3-A3F1-058B296B8409}" srcOrd="9" destOrd="0" presId="urn:microsoft.com/office/officeart/2008/layout/LinedList"/>
    <dgm:cxn modelId="{4533A5ED-9521-4E49-950E-16C9A9D81C96}" type="presParOf" srcId="{DD384204-21D0-41C3-A3F1-058B296B8409}" destId="{FC4F8D87-EFF3-40F1-9F93-B5F6BA8C673F}" srcOrd="0" destOrd="0" presId="urn:microsoft.com/office/officeart/2008/layout/LinedList"/>
    <dgm:cxn modelId="{15281476-6887-44D0-ADA4-98D3C21BB096}" type="presParOf" srcId="{DD384204-21D0-41C3-A3F1-058B296B8409}" destId="{C903D330-0539-4741-BD93-A97C0554A655}" srcOrd="1" destOrd="0" presId="urn:microsoft.com/office/officeart/2008/layout/LinedList"/>
    <dgm:cxn modelId="{5CA4B0E6-B7BC-4C41-8848-F999F3A00FFF}" type="presParOf" srcId="{3C786FDE-6108-438C-9C5E-AE53FC8D8655}" destId="{881B820C-11CC-4837-ADE4-2A48AA393D0C}" srcOrd="10" destOrd="0" presId="urn:microsoft.com/office/officeart/2008/layout/LinedList"/>
    <dgm:cxn modelId="{3EAFE63A-C77B-4F20-ABCB-9CFC58639D52}" type="presParOf" srcId="{3C786FDE-6108-438C-9C5E-AE53FC8D8655}" destId="{3DF0EA89-EE9A-40CD-BC0E-151D71E7B669}" srcOrd="11" destOrd="0" presId="urn:microsoft.com/office/officeart/2008/layout/LinedList"/>
    <dgm:cxn modelId="{5C7CE099-3B9E-4F33-8447-E7F09A29D952}" type="presParOf" srcId="{3DF0EA89-EE9A-40CD-BC0E-151D71E7B669}" destId="{59500B80-9518-4F0C-94D0-90E848EFE571}" srcOrd="0" destOrd="0" presId="urn:microsoft.com/office/officeart/2008/layout/LinedList"/>
    <dgm:cxn modelId="{56DCBFA5-4D77-4510-B77B-220BDA16BDD8}" type="presParOf" srcId="{3DF0EA89-EE9A-40CD-BC0E-151D71E7B669}" destId="{618EC20E-00A5-4525-A87F-A7F645C05B3F}" srcOrd="1" destOrd="0" presId="urn:microsoft.com/office/officeart/2008/layout/LinedList"/>
    <dgm:cxn modelId="{BC416947-2885-442E-A418-06BE7EAAC957}" type="presParOf" srcId="{3C786FDE-6108-438C-9C5E-AE53FC8D8655}" destId="{72AC2712-AE46-4037-A4F7-8C91C996EE1A}" srcOrd="12" destOrd="0" presId="urn:microsoft.com/office/officeart/2008/layout/LinedList"/>
    <dgm:cxn modelId="{0493E8F2-8D33-4D4B-A9DF-30DAE64DA6E2}" type="presParOf" srcId="{3C786FDE-6108-438C-9C5E-AE53FC8D8655}" destId="{6581F6DD-6A0F-4E59-B71D-EDC826954F2B}" srcOrd="13" destOrd="0" presId="urn:microsoft.com/office/officeart/2008/layout/LinedList"/>
    <dgm:cxn modelId="{70DFE2A8-5AEA-448D-AF63-290450D298A4}" type="presParOf" srcId="{6581F6DD-6A0F-4E59-B71D-EDC826954F2B}" destId="{AEE215A2-03A5-4786-9586-DC223B5AC087}" srcOrd="0" destOrd="0" presId="urn:microsoft.com/office/officeart/2008/layout/LinedList"/>
    <dgm:cxn modelId="{9C4CA0B2-41BB-4B0A-8BB6-2F660B531574}" type="presParOf" srcId="{6581F6DD-6A0F-4E59-B71D-EDC826954F2B}" destId="{464350E6-0B87-4248-8E86-F0CB1A390799}" srcOrd="1" destOrd="0" presId="urn:microsoft.com/office/officeart/2008/layout/LinedList"/>
    <dgm:cxn modelId="{EEDD3460-5081-438D-9333-6D16DC4D6D26}" type="presParOf" srcId="{3C786FDE-6108-438C-9C5E-AE53FC8D8655}" destId="{F58E45B7-930C-446C-87C2-E3AAB77DECD5}" srcOrd="14" destOrd="0" presId="urn:microsoft.com/office/officeart/2008/layout/LinedList"/>
    <dgm:cxn modelId="{7F7D8A9B-90EF-4FC7-B763-8ABB7FB94B1A}" type="presParOf" srcId="{3C786FDE-6108-438C-9C5E-AE53FC8D8655}" destId="{76F4F45C-E52B-4101-A745-31B6971EF23F}" srcOrd="15" destOrd="0" presId="urn:microsoft.com/office/officeart/2008/layout/LinedList"/>
    <dgm:cxn modelId="{EC40F0BE-BD18-4A82-ABC1-4D5311A82CF4}" type="presParOf" srcId="{76F4F45C-E52B-4101-A745-31B6971EF23F}" destId="{440B1DF7-D6D3-476A-91D3-9AF49B26CA24}" srcOrd="0" destOrd="0" presId="urn:microsoft.com/office/officeart/2008/layout/LinedList"/>
    <dgm:cxn modelId="{87DA917E-1837-49B3-BFB0-69D2C67EFA59}" type="presParOf" srcId="{76F4F45C-E52B-4101-A745-31B6971EF23F}" destId="{D30465F1-BF96-48D6-BDE4-5C3D9D87AB0A}" srcOrd="1" destOrd="0" presId="urn:microsoft.com/office/officeart/2008/layout/LinedList"/>
    <dgm:cxn modelId="{47ED3141-E855-4448-BEBC-6DC38366F60B}" type="presParOf" srcId="{3C786FDE-6108-438C-9C5E-AE53FC8D8655}" destId="{D6F31A51-A46C-4A2F-8FB6-6CC1D8CB6D64}" srcOrd="16" destOrd="0" presId="urn:microsoft.com/office/officeart/2008/layout/LinedList"/>
    <dgm:cxn modelId="{D235B2B1-BAAE-41CF-BF38-4B34A0039872}" type="presParOf" srcId="{3C786FDE-6108-438C-9C5E-AE53FC8D8655}" destId="{69D767C8-9268-4638-9FF3-F7516D0D95E9}" srcOrd="17" destOrd="0" presId="urn:microsoft.com/office/officeart/2008/layout/LinedList"/>
    <dgm:cxn modelId="{9A334E07-5171-4A5D-922E-BE0DECB63733}" type="presParOf" srcId="{69D767C8-9268-4638-9FF3-F7516D0D95E9}" destId="{0B207CD4-E5B5-4661-AA53-692A0E75E6CD}" srcOrd="0" destOrd="0" presId="urn:microsoft.com/office/officeart/2008/layout/LinedList"/>
    <dgm:cxn modelId="{ABF7AFB5-81A4-4D6E-BB4B-760E104F0AB3}" type="presParOf" srcId="{69D767C8-9268-4638-9FF3-F7516D0D95E9}" destId="{962ED808-ACC2-4FE2-A020-194EE0310ADA}" srcOrd="1" destOrd="0" presId="urn:microsoft.com/office/officeart/2008/layout/LinedList"/>
    <dgm:cxn modelId="{C731CB10-B751-4F64-B7A0-DB35E8CDD5FD}" type="presParOf" srcId="{3C786FDE-6108-438C-9C5E-AE53FC8D8655}" destId="{1D50AFBE-B24E-49A5-A094-C6A0ABCA5603}" srcOrd="18" destOrd="0" presId="urn:microsoft.com/office/officeart/2008/layout/LinedList"/>
    <dgm:cxn modelId="{0E8DA0DD-9ABD-4FA1-980D-33F54E3E8B47}" type="presParOf" srcId="{3C786FDE-6108-438C-9C5E-AE53FC8D8655}" destId="{3F449EF8-42E8-47E7-A1E1-7139245C4EC6}" srcOrd="19" destOrd="0" presId="urn:microsoft.com/office/officeart/2008/layout/LinedList"/>
    <dgm:cxn modelId="{BF45F505-A741-48BD-A0DE-910CD02DBCDF}" type="presParOf" srcId="{3F449EF8-42E8-47E7-A1E1-7139245C4EC6}" destId="{DB396D10-EEF5-4E5E-8EA3-16CFD4894E9C}" srcOrd="0" destOrd="0" presId="urn:microsoft.com/office/officeart/2008/layout/LinedList"/>
    <dgm:cxn modelId="{2BDC0137-AB73-4A21-AF86-F1A5949314C9}" type="presParOf" srcId="{3F449EF8-42E8-47E7-A1E1-7139245C4EC6}" destId="{D8C2670C-CB36-4DFE-9D13-8464111322FD}" srcOrd="1" destOrd="0" presId="urn:microsoft.com/office/officeart/2008/layout/LinedList"/>
    <dgm:cxn modelId="{125D9B8C-8ADB-46C4-8797-524BB8B713F3}" type="presParOf" srcId="{3C786FDE-6108-438C-9C5E-AE53FC8D8655}" destId="{C0764799-CBC0-4035-9810-50886A00B280}" srcOrd="20" destOrd="0" presId="urn:microsoft.com/office/officeart/2008/layout/LinedList"/>
    <dgm:cxn modelId="{7D84517B-1979-4992-89C0-6BD229B69C21}" type="presParOf" srcId="{3C786FDE-6108-438C-9C5E-AE53FC8D8655}" destId="{D1054017-C8A0-404F-9BE1-90EF509A603E}" srcOrd="21" destOrd="0" presId="urn:microsoft.com/office/officeart/2008/layout/LinedList"/>
    <dgm:cxn modelId="{C607C2DF-082F-47B6-9F3A-33CC64C7FCF4}" type="presParOf" srcId="{D1054017-C8A0-404F-9BE1-90EF509A603E}" destId="{AA38BDBD-1615-423B-A3C9-0BDB149B5F55}" srcOrd="0" destOrd="0" presId="urn:microsoft.com/office/officeart/2008/layout/LinedList"/>
    <dgm:cxn modelId="{7EBD0ECE-6F81-417E-A79F-217508D504CC}" type="presParOf" srcId="{D1054017-C8A0-404F-9BE1-90EF509A603E}" destId="{C84F4540-48E7-4E9F-B866-7A41664F41FE}" srcOrd="1" destOrd="0" presId="urn:microsoft.com/office/officeart/2008/layout/LinedList"/>
    <dgm:cxn modelId="{D72127DF-8E97-4D12-AB14-2C05E5C5D2EF}" type="presParOf" srcId="{3C786FDE-6108-438C-9C5E-AE53FC8D8655}" destId="{C8FF3D5E-06CE-48C4-892B-B390ECD05CE5}" srcOrd="22" destOrd="0" presId="urn:microsoft.com/office/officeart/2008/layout/LinedList"/>
    <dgm:cxn modelId="{D4CC5B5A-3D1A-4926-997B-B6C359DDB3B8}" type="presParOf" srcId="{3C786FDE-6108-438C-9C5E-AE53FC8D8655}" destId="{571A59D3-023B-4C6A-9F1F-96F6C2F0F2CA}" srcOrd="23" destOrd="0" presId="urn:microsoft.com/office/officeart/2008/layout/LinedList"/>
    <dgm:cxn modelId="{D954CB37-6C7C-402E-9FB6-5D93DEE7DB32}" type="presParOf" srcId="{571A59D3-023B-4C6A-9F1F-96F6C2F0F2CA}" destId="{FFD658AA-E7E3-46ED-BB75-31CAABA7C89C}" srcOrd="0" destOrd="0" presId="urn:microsoft.com/office/officeart/2008/layout/LinedList"/>
    <dgm:cxn modelId="{85CFBD3A-4DB9-4DFE-8C07-26AF8370F6CE}" type="presParOf" srcId="{571A59D3-023B-4C6A-9F1F-96F6C2F0F2CA}" destId="{2A94C0CA-092D-44C0-80B0-65E73D7F24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A96E5D-E6DA-4287-B0B1-9365D0ED8EF8}">
      <dsp:nvSpPr>
        <dsp:cNvPr id="0" name=""/>
        <dsp:cNvSpPr/>
      </dsp:nvSpPr>
      <dsp:spPr>
        <a:xfrm>
          <a:off x="2454371" y="15170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05036" y="1559962"/>
        <a:ext cx="27996" cy="5604"/>
      </dsp:txXfrm>
    </dsp:sp>
    <dsp:sp modelId="{A5E47B3C-2D0B-4157-9C49-DCE907A9CBF9}">
      <dsp:nvSpPr>
        <dsp:cNvPr id="0" name=""/>
        <dsp:cNvSpPr/>
      </dsp:nvSpPr>
      <dsp:spPr>
        <a:xfrm>
          <a:off x="21714" y="8324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/>
            <a:t>Supporting Framework</a:t>
          </a:r>
          <a:endParaRPr lang="en-US" sz="2400" b="0" kern="1200" dirty="0"/>
        </a:p>
      </dsp:txBody>
      <dsp:txXfrm>
        <a:off x="21714" y="832427"/>
        <a:ext cx="2434457" cy="1460674"/>
      </dsp:txXfrm>
    </dsp:sp>
    <dsp:sp modelId="{A040149C-B2AB-4D59-8CAF-34A27492CB12}">
      <dsp:nvSpPr>
        <dsp:cNvPr id="0" name=""/>
        <dsp:cNvSpPr/>
      </dsp:nvSpPr>
      <dsp:spPr>
        <a:xfrm>
          <a:off x="5448754" y="15170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99419" y="1559962"/>
        <a:ext cx="27996" cy="5604"/>
      </dsp:txXfrm>
    </dsp:sp>
    <dsp:sp modelId="{06561E35-CCEF-461E-A82E-397C30905621}">
      <dsp:nvSpPr>
        <dsp:cNvPr id="0" name=""/>
        <dsp:cNvSpPr/>
      </dsp:nvSpPr>
      <dsp:spPr>
        <a:xfrm>
          <a:off x="3016096" y="8324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Donabedian Model</a:t>
          </a:r>
          <a:endParaRPr lang="en-US" sz="2500" kern="1200" dirty="0"/>
        </a:p>
      </dsp:txBody>
      <dsp:txXfrm>
        <a:off x="3016096" y="832427"/>
        <a:ext cx="2434457" cy="1460674"/>
      </dsp:txXfrm>
    </dsp:sp>
    <dsp:sp modelId="{D373ACBC-DF4E-47B6-BB2C-FE856DC99ADD}">
      <dsp:nvSpPr>
        <dsp:cNvPr id="0" name=""/>
        <dsp:cNvSpPr/>
      </dsp:nvSpPr>
      <dsp:spPr>
        <a:xfrm>
          <a:off x="8443137" y="15170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693801" y="1559962"/>
        <a:ext cx="27996" cy="5604"/>
      </dsp:txXfrm>
    </dsp:sp>
    <dsp:sp modelId="{C2C429DC-A0A8-41D2-8907-0716F5DADF2D}">
      <dsp:nvSpPr>
        <dsp:cNvPr id="0" name=""/>
        <dsp:cNvSpPr/>
      </dsp:nvSpPr>
      <dsp:spPr>
        <a:xfrm>
          <a:off x="6010479" y="8324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Evaluates healthcare through: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Structure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Process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Outcomes </a:t>
          </a:r>
          <a:endParaRPr lang="en-US" sz="1600" kern="1200" dirty="0"/>
        </a:p>
      </dsp:txBody>
      <dsp:txXfrm>
        <a:off x="6010479" y="832427"/>
        <a:ext cx="2434457" cy="1460674"/>
      </dsp:txXfrm>
    </dsp:sp>
    <dsp:sp modelId="{CCAAAC79-1226-4D91-80DF-9B45AC69501A}">
      <dsp:nvSpPr>
        <dsp:cNvPr id="0" name=""/>
        <dsp:cNvSpPr/>
      </dsp:nvSpPr>
      <dsp:spPr>
        <a:xfrm>
          <a:off x="11437520" y="15170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1688184" y="1559962"/>
        <a:ext cx="27996" cy="5604"/>
      </dsp:txXfrm>
    </dsp:sp>
    <dsp:sp modelId="{AC227073-A564-4CC3-8283-E84FD80CA268}">
      <dsp:nvSpPr>
        <dsp:cNvPr id="0" name=""/>
        <dsp:cNvSpPr/>
      </dsp:nvSpPr>
      <dsp:spPr>
        <a:xfrm>
          <a:off x="9004862" y="8324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(Donabedian, 1988)</a:t>
          </a:r>
          <a:endParaRPr lang="en-US" sz="2500" kern="1200"/>
        </a:p>
      </dsp:txBody>
      <dsp:txXfrm>
        <a:off x="9004862" y="832427"/>
        <a:ext cx="2434457" cy="1460674"/>
      </dsp:txXfrm>
    </dsp:sp>
    <dsp:sp modelId="{4A432C63-3992-45CD-8E11-A26D0AE41EB8}">
      <dsp:nvSpPr>
        <dsp:cNvPr id="0" name=""/>
        <dsp:cNvSpPr/>
      </dsp:nvSpPr>
      <dsp:spPr>
        <a:xfrm>
          <a:off x="14431903" y="15170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4682567" y="1559962"/>
        <a:ext cx="27996" cy="5604"/>
      </dsp:txXfrm>
    </dsp:sp>
    <dsp:sp modelId="{D6C113D7-7608-41CC-B188-7B24758EEB7A}">
      <dsp:nvSpPr>
        <dsp:cNvPr id="0" name=""/>
        <dsp:cNvSpPr/>
      </dsp:nvSpPr>
      <dsp:spPr>
        <a:xfrm>
          <a:off x="11999245" y="8324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Application:</a:t>
          </a:r>
          <a:endParaRPr lang="en-US" sz="2500" kern="1200"/>
        </a:p>
      </dsp:txBody>
      <dsp:txXfrm>
        <a:off x="11999245" y="832427"/>
        <a:ext cx="2434457" cy="1460674"/>
      </dsp:txXfrm>
    </dsp:sp>
    <dsp:sp modelId="{BFA72D05-CB56-4E90-9E18-90B13A4D58DC}">
      <dsp:nvSpPr>
        <dsp:cNvPr id="0" name=""/>
        <dsp:cNvSpPr/>
      </dsp:nvSpPr>
      <dsp:spPr>
        <a:xfrm>
          <a:off x="1238942" y="2291301"/>
          <a:ext cx="14971914" cy="529325"/>
        </a:xfrm>
        <a:custGeom>
          <a:avLst/>
          <a:gdLst/>
          <a:ahLst/>
          <a:cxnLst/>
          <a:rect l="0" t="0" r="0" b="0"/>
          <a:pathLst>
            <a:path>
              <a:moveTo>
                <a:pt x="14971914" y="0"/>
              </a:moveTo>
              <a:lnTo>
                <a:pt x="14971914" y="281762"/>
              </a:lnTo>
              <a:lnTo>
                <a:pt x="0" y="281762"/>
              </a:lnTo>
              <a:lnTo>
                <a:pt x="0" y="52932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350340" y="2553162"/>
        <a:ext cx="749119" cy="5604"/>
      </dsp:txXfrm>
    </dsp:sp>
    <dsp:sp modelId="{B172EC98-B748-4890-A02E-1E4D5A55BFDD}">
      <dsp:nvSpPr>
        <dsp:cNvPr id="0" name=""/>
        <dsp:cNvSpPr/>
      </dsp:nvSpPr>
      <dsp:spPr>
        <a:xfrm>
          <a:off x="14993628" y="8324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Structure</a:t>
          </a:r>
          <a:endParaRPr lang="en-US" sz="3200" kern="1200" dirty="0"/>
        </a:p>
      </dsp:txBody>
      <dsp:txXfrm>
        <a:off x="14993628" y="832427"/>
        <a:ext cx="2434457" cy="1460674"/>
      </dsp:txXfrm>
    </dsp:sp>
    <dsp:sp modelId="{38F9A400-1D0C-4147-93D8-2544C4DA42BE}">
      <dsp:nvSpPr>
        <dsp:cNvPr id="0" name=""/>
        <dsp:cNvSpPr/>
      </dsp:nvSpPr>
      <dsp:spPr>
        <a:xfrm>
          <a:off x="2454371" y="35376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05036" y="3580562"/>
        <a:ext cx="27996" cy="5604"/>
      </dsp:txXfrm>
    </dsp:sp>
    <dsp:sp modelId="{8A519466-870E-4A5C-95CC-BA95C3B7DE25}">
      <dsp:nvSpPr>
        <dsp:cNvPr id="0" name=""/>
        <dsp:cNvSpPr/>
      </dsp:nvSpPr>
      <dsp:spPr>
        <a:xfrm>
          <a:off x="21714" y="28530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Staff shortages </a:t>
          </a:r>
          <a:endParaRPr lang="en-US" sz="2500" kern="1200"/>
        </a:p>
      </dsp:txBody>
      <dsp:txXfrm>
        <a:off x="21714" y="2853027"/>
        <a:ext cx="2434457" cy="1460674"/>
      </dsp:txXfrm>
    </dsp:sp>
    <dsp:sp modelId="{30949B78-9384-4FF5-813A-975E8EBB7F00}">
      <dsp:nvSpPr>
        <dsp:cNvPr id="0" name=""/>
        <dsp:cNvSpPr/>
      </dsp:nvSpPr>
      <dsp:spPr>
        <a:xfrm>
          <a:off x="5448754" y="35376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99419" y="3580562"/>
        <a:ext cx="27996" cy="5604"/>
      </dsp:txXfrm>
    </dsp:sp>
    <dsp:sp modelId="{8C7A6320-437D-4C4F-8132-97915C985993}">
      <dsp:nvSpPr>
        <dsp:cNvPr id="0" name=""/>
        <dsp:cNvSpPr/>
      </dsp:nvSpPr>
      <dsp:spPr>
        <a:xfrm>
          <a:off x="3016096" y="28530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Poor leadership </a:t>
          </a:r>
          <a:endParaRPr lang="en-US" sz="2500" kern="1200"/>
        </a:p>
      </dsp:txBody>
      <dsp:txXfrm>
        <a:off x="3016096" y="2853027"/>
        <a:ext cx="2434457" cy="1460674"/>
      </dsp:txXfrm>
    </dsp:sp>
    <dsp:sp modelId="{280DD7FB-4E0E-4002-ADC9-D6CCE6971D71}">
      <dsp:nvSpPr>
        <dsp:cNvPr id="0" name=""/>
        <dsp:cNvSpPr/>
      </dsp:nvSpPr>
      <dsp:spPr>
        <a:xfrm>
          <a:off x="8443137" y="35376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693801" y="3580562"/>
        <a:ext cx="27996" cy="5604"/>
      </dsp:txXfrm>
    </dsp:sp>
    <dsp:sp modelId="{E9808275-D77A-4BA4-9B14-55FC75C812C4}">
      <dsp:nvSpPr>
        <dsp:cNvPr id="0" name=""/>
        <dsp:cNvSpPr/>
      </dsp:nvSpPr>
      <dsp:spPr>
        <a:xfrm>
          <a:off x="6010479" y="28530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Inadequate resources </a:t>
          </a:r>
          <a:endParaRPr lang="en-US" sz="2500" kern="1200"/>
        </a:p>
      </dsp:txBody>
      <dsp:txXfrm>
        <a:off x="6010479" y="2853027"/>
        <a:ext cx="2434457" cy="1460674"/>
      </dsp:txXfrm>
    </dsp:sp>
    <dsp:sp modelId="{19148E2D-FF22-4607-A5F1-A03527286971}">
      <dsp:nvSpPr>
        <dsp:cNvPr id="0" name=""/>
        <dsp:cNvSpPr/>
      </dsp:nvSpPr>
      <dsp:spPr>
        <a:xfrm>
          <a:off x="11437520" y="35376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1688184" y="3580562"/>
        <a:ext cx="27996" cy="5604"/>
      </dsp:txXfrm>
    </dsp:sp>
    <dsp:sp modelId="{3586870F-1937-490D-934A-9BC46CFAE1E9}">
      <dsp:nvSpPr>
        <dsp:cNvPr id="0" name=""/>
        <dsp:cNvSpPr/>
      </dsp:nvSpPr>
      <dsp:spPr>
        <a:xfrm>
          <a:off x="9004862" y="28530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Process</a:t>
          </a:r>
          <a:endParaRPr lang="en-US" sz="3600" kern="1200" dirty="0"/>
        </a:p>
      </dsp:txBody>
      <dsp:txXfrm>
        <a:off x="9004862" y="2853027"/>
        <a:ext cx="2434457" cy="1460674"/>
      </dsp:txXfrm>
    </dsp:sp>
    <dsp:sp modelId="{86A052CB-613A-4BA0-AFE3-77B90DC9CFC0}">
      <dsp:nvSpPr>
        <dsp:cNvPr id="0" name=""/>
        <dsp:cNvSpPr/>
      </dsp:nvSpPr>
      <dsp:spPr>
        <a:xfrm>
          <a:off x="14431903" y="35376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4682567" y="3580562"/>
        <a:ext cx="27996" cy="5604"/>
      </dsp:txXfrm>
    </dsp:sp>
    <dsp:sp modelId="{63B94AE2-C2D5-4B3F-80C6-73E42BB24D4D}">
      <dsp:nvSpPr>
        <dsp:cNvPr id="0" name=""/>
        <dsp:cNvSpPr/>
      </dsp:nvSpPr>
      <dsp:spPr>
        <a:xfrm>
          <a:off x="11999245" y="28530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Poor monitoring </a:t>
          </a:r>
          <a:endParaRPr lang="en-US" sz="2500" kern="1200"/>
        </a:p>
      </dsp:txBody>
      <dsp:txXfrm>
        <a:off x="11999245" y="2853027"/>
        <a:ext cx="2434457" cy="1460674"/>
      </dsp:txXfrm>
    </dsp:sp>
    <dsp:sp modelId="{D980F197-48CB-425D-A7EB-176F74364823}">
      <dsp:nvSpPr>
        <dsp:cNvPr id="0" name=""/>
        <dsp:cNvSpPr/>
      </dsp:nvSpPr>
      <dsp:spPr>
        <a:xfrm>
          <a:off x="1238942" y="4311901"/>
          <a:ext cx="14971914" cy="529325"/>
        </a:xfrm>
        <a:custGeom>
          <a:avLst/>
          <a:gdLst/>
          <a:ahLst/>
          <a:cxnLst/>
          <a:rect l="0" t="0" r="0" b="0"/>
          <a:pathLst>
            <a:path>
              <a:moveTo>
                <a:pt x="14971914" y="0"/>
              </a:moveTo>
              <a:lnTo>
                <a:pt x="14971914" y="281762"/>
              </a:lnTo>
              <a:lnTo>
                <a:pt x="0" y="281762"/>
              </a:lnTo>
              <a:lnTo>
                <a:pt x="0" y="52932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350340" y="4573762"/>
        <a:ext cx="749119" cy="5604"/>
      </dsp:txXfrm>
    </dsp:sp>
    <dsp:sp modelId="{76A64E1D-80E0-4CB2-A12F-5AA3FA2BC448}">
      <dsp:nvSpPr>
        <dsp:cNvPr id="0" name=""/>
        <dsp:cNvSpPr/>
      </dsp:nvSpPr>
      <dsp:spPr>
        <a:xfrm>
          <a:off x="14993628" y="28530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Delayed treatment </a:t>
          </a:r>
          <a:endParaRPr lang="en-US" sz="2500" kern="1200"/>
        </a:p>
      </dsp:txBody>
      <dsp:txXfrm>
        <a:off x="14993628" y="2853027"/>
        <a:ext cx="2434457" cy="1460674"/>
      </dsp:txXfrm>
    </dsp:sp>
    <dsp:sp modelId="{A88E6701-EA86-45DA-8997-79EF4ED223FD}">
      <dsp:nvSpPr>
        <dsp:cNvPr id="0" name=""/>
        <dsp:cNvSpPr/>
      </dsp:nvSpPr>
      <dsp:spPr>
        <a:xfrm>
          <a:off x="2454371" y="55582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05036" y="5601161"/>
        <a:ext cx="27996" cy="5604"/>
      </dsp:txXfrm>
    </dsp:sp>
    <dsp:sp modelId="{9CEDB717-D1AC-4A5B-808D-169C5CD9CDB2}">
      <dsp:nvSpPr>
        <dsp:cNvPr id="0" name=""/>
        <dsp:cNvSpPr/>
      </dsp:nvSpPr>
      <dsp:spPr>
        <a:xfrm>
          <a:off x="21714" y="48736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Weak communication </a:t>
          </a:r>
          <a:endParaRPr lang="en-US" sz="2500" kern="1200"/>
        </a:p>
      </dsp:txBody>
      <dsp:txXfrm>
        <a:off x="21714" y="4873627"/>
        <a:ext cx="2434457" cy="1460674"/>
      </dsp:txXfrm>
    </dsp:sp>
    <dsp:sp modelId="{FF207F4C-3002-45B9-B57B-B3731C915E71}">
      <dsp:nvSpPr>
        <dsp:cNvPr id="0" name=""/>
        <dsp:cNvSpPr/>
      </dsp:nvSpPr>
      <dsp:spPr>
        <a:xfrm>
          <a:off x="5448754" y="55582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99419" y="5601161"/>
        <a:ext cx="27996" cy="5604"/>
      </dsp:txXfrm>
    </dsp:sp>
    <dsp:sp modelId="{C05E7A54-47BA-4C79-83B6-CD115B0C6849}">
      <dsp:nvSpPr>
        <dsp:cNvPr id="0" name=""/>
        <dsp:cNvSpPr/>
      </dsp:nvSpPr>
      <dsp:spPr>
        <a:xfrm>
          <a:off x="3016096" y="48736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Outcome</a:t>
          </a:r>
          <a:endParaRPr lang="en-US" sz="3600" kern="1200" dirty="0"/>
        </a:p>
      </dsp:txBody>
      <dsp:txXfrm>
        <a:off x="3016096" y="4873627"/>
        <a:ext cx="2434457" cy="1460674"/>
      </dsp:txXfrm>
    </dsp:sp>
    <dsp:sp modelId="{9383BA96-F23C-4523-80F3-631A2200A8DB}">
      <dsp:nvSpPr>
        <dsp:cNvPr id="0" name=""/>
        <dsp:cNvSpPr/>
      </dsp:nvSpPr>
      <dsp:spPr>
        <a:xfrm>
          <a:off x="8443137" y="55582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693801" y="5601161"/>
        <a:ext cx="27996" cy="5604"/>
      </dsp:txXfrm>
    </dsp:sp>
    <dsp:sp modelId="{EAFCC831-369D-4B77-AE7E-E57CC7B6A505}">
      <dsp:nvSpPr>
        <dsp:cNvPr id="0" name=""/>
        <dsp:cNvSpPr/>
      </dsp:nvSpPr>
      <dsp:spPr>
        <a:xfrm>
          <a:off x="6010479" y="48736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Increased mortality </a:t>
          </a:r>
          <a:endParaRPr lang="en-US" sz="2500" kern="1200"/>
        </a:p>
      </dsp:txBody>
      <dsp:txXfrm>
        <a:off x="6010479" y="4873627"/>
        <a:ext cx="2434457" cy="1460674"/>
      </dsp:txXfrm>
    </dsp:sp>
    <dsp:sp modelId="{A448D6BD-A29C-494D-9AA0-3B3055207607}">
      <dsp:nvSpPr>
        <dsp:cNvPr id="0" name=""/>
        <dsp:cNvSpPr/>
      </dsp:nvSpPr>
      <dsp:spPr>
        <a:xfrm>
          <a:off x="11437520" y="5558244"/>
          <a:ext cx="52932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932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1688184" y="5601161"/>
        <a:ext cx="27996" cy="5604"/>
      </dsp:txXfrm>
    </dsp:sp>
    <dsp:sp modelId="{A773E0FA-0BFB-45B0-9859-2C255F22213A}">
      <dsp:nvSpPr>
        <dsp:cNvPr id="0" name=""/>
        <dsp:cNvSpPr/>
      </dsp:nvSpPr>
      <dsp:spPr>
        <a:xfrm>
          <a:off x="9004862" y="48736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Poor patient satisfaction </a:t>
          </a:r>
          <a:endParaRPr lang="en-US" sz="2500" kern="1200"/>
        </a:p>
      </dsp:txBody>
      <dsp:txXfrm>
        <a:off x="9004862" y="4873627"/>
        <a:ext cx="2434457" cy="1460674"/>
      </dsp:txXfrm>
    </dsp:sp>
    <dsp:sp modelId="{3A5F4F69-EEAB-4992-B81F-198365164DBA}">
      <dsp:nvSpPr>
        <dsp:cNvPr id="0" name=""/>
        <dsp:cNvSpPr/>
      </dsp:nvSpPr>
      <dsp:spPr>
        <a:xfrm>
          <a:off x="11999245" y="4873627"/>
          <a:ext cx="2434457" cy="146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290" tIns="125216" rIns="119290" bIns="125216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Loss of public trust </a:t>
          </a:r>
          <a:endParaRPr lang="en-US" sz="2500" kern="1200"/>
        </a:p>
      </dsp:txBody>
      <dsp:txXfrm>
        <a:off x="11999245" y="4873627"/>
        <a:ext cx="2434457" cy="1460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4A434F-6300-439E-BA18-7A8B635F92D7}">
      <dsp:nvSpPr>
        <dsp:cNvPr id="0" name=""/>
        <dsp:cNvSpPr/>
      </dsp:nvSpPr>
      <dsp:spPr>
        <a:xfrm>
          <a:off x="1363392" y="908717"/>
          <a:ext cx="1399229" cy="139922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3F8CDA-D39E-4F62-9FD0-B19B6A1C60F3}">
      <dsp:nvSpPr>
        <dsp:cNvPr id="0" name=""/>
        <dsp:cNvSpPr/>
      </dsp:nvSpPr>
      <dsp:spPr>
        <a:xfrm>
          <a:off x="1661589" y="1206913"/>
          <a:ext cx="802836" cy="802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6AB18-DD2B-4364-BAD6-1EBDC5C999EE}">
      <dsp:nvSpPr>
        <dsp:cNvPr id="0" name=""/>
        <dsp:cNvSpPr/>
      </dsp:nvSpPr>
      <dsp:spPr>
        <a:xfrm>
          <a:off x="916098" y="2743772"/>
          <a:ext cx="2293818" cy="2609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Patients left without food or water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 (Francis, 2013). </a:t>
          </a:r>
          <a:endParaRPr lang="en-US" sz="2000" kern="1200" dirty="0"/>
        </a:p>
      </dsp:txBody>
      <dsp:txXfrm>
        <a:off x="916098" y="2743772"/>
        <a:ext cx="2293818" cy="2609626"/>
      </dsp:txXfrm>
    </dsp:sp>
    <dsp:sp modelId="{0F886713-4514-4F4C-B64D-7D10344363FD}">
      <dsp:nvSpPr>
        <dsp:cNvPr id="0" name=""/>
        <dsp:cNvSpPr/>
      </dsp:nvSpPr>
      <dsp:spPr>
        <a:xfrm>
          <a:off x="4058629" y="908717"/>
          <a:ext cx="1399229" cy="139922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38A9FE-83DA-4EFA-BC0C-39366B65EC12}">
      <dsp:nvSpPr>
        <dsp:cNvPr id="0" name=""/>
        <dsp:cNvSpPr/>
      </dsp:nvSpPr>
      <dsp:spPr>
        <a:xfrm>
          <a:off x="4356826" y="1206913"/>
          <a:ext cx="802836" cy="802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B58E6-4520-4BBB-98AC-8C980177FC30}">
      <dsp:nvSpPr>
        <dsp:cNvPr id="0" name=""/>
        <dsp:cNvSpPr/>
      </dsp:nvSpPr>
      <dsp:spPr>
        <a:xfrm>
          <a:off x="3611335" y="2743772"/>
          <a:ext cx="2293818" cy="2609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Poor infection prevention practices increased patient risks (Healthcare Commission, 2009). </a:t>
          </a:r>
          <a:endParaRPr lang="en-US" sz="2000" kern="1200" dirty="0"/>
        </a:p>
      </dsp:txBody>
      <dsp:txXfrm>
        <a:off x="3611335" y="2743772"/>
        <a:ext cx="2293818" cy="2609626"/>
      </dsp:txXfrm>
    </dsp:sp>
    <dsp:sp modelId="{9D1C8232-24FC-4525-B533-AD66F2950CDD}">
      <dsp:nvSpPr>
        <dsp:cNvPr id="0" name=""/>
        <dsp:cNvSpPr/>
      </dsp:nvSpPr>
      <dsp:spPr>
        <a:xfrm>
          <a:off x="6753866" y="908717"/>
          <a:ext cx="1399229" cy="139922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E73AB6-0616-4555-BD5A-7D0204DFF708}">
      <dsp:nvSpPr>
        <dsp:cNvPr id="0" name=""/>
        <dsp:cNvSpPr/>
      </dsp:nvSpPr>
      <dsp:spPr>
        <a:xfrm>
          <a:off x="7052063" y="1206913"/>
          <a:ext cx="802836" cy="802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2E96A-70E8-4E6D-BECA-26DD4992490B}">
      <dsp:nvSpPr>
        <dsp:cNvPr id="0" name=""/>
        <dsp:cNvSpPr/>
      </dsp:nvSpPr>
      <dsp:spPr>
        <a:xfrm>
          <a:off x="6306572" y="2743772"/>
          <a:ext cx="2293818" cy="2609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Staff shortages compromised patient monitoring (Francis, 2013). </a:t>
          </a:r>
          <a:endParaRPr lang="en-US" sz="2000" kern="1200"/>
        </a:p>
      </dsp:txBody>
      <dsp:txXfrm>
        <a:off x="6306572" y="2743772"/>
        <a:ext cx="2293818" cy="2609626"/>
      </dsp:txXfrm>
    </dsp:sp>
    <dsp:sp modelId="{3718959E-F630-4440-B7B6-442A6EA6BD2D}">
      <dsp:nvSpPr>
        <dsp:cNvPr id="0" name=""/>
        <dsp:cNvSpPr/>
      </dsp:nvSpPr>
      <dsp:spPr>
        <a:xfrm>
          <a:off x="9449103" y="908717"/>
          <a:ext cx="1399229" cy="139922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D4A656-FA69-419A-9324-B97E8DA3B8EF}">
      <dsp:nvSpPr>
        <dsp:cNvPr id="0" name=""/>
        <dsp:cNvSpPr/>
      </dsp:nvSpPr>
      <dsp:spPr>
        <a:xfrm>
          <a:off x="9747300" y="1206913"/>
          <a:ext cx="802836" cy="802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B7E0A-7BE4-4C5C-A9B6-91DA20E7937E}">
      <dsp:nvSpPr>
        <dsp:cNvPr id="0" name=""/>
        <dsp:cNvSpPr/>
      </dsp:nvSpPr>
      <dsp:spPr>
        <a:xfrm>
          <a:off x="9001809" y="2743772"/>
          <a:ext cx="2293818" cy="2609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Complaints were repeatedly ignored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 (CQC, 2023). </a:t>
          </a:r>
          <a:endParaRPr lang="en-US" sz="2000" kern="1200" dirty="0"/>
        </a:p>
      </dsp:txBody>
      <dsp:txXfrm>
        <a:off x="9001809" y="2743772"/>
        <a:ext cx="2293818" cy="2609626"/>
      </dsp:txXfrm>
    </dsp:sp>
    <dsp:sp modelId="{E3AEBC86-AD1A-4F48-998D-9DC8C5098319}">
      <dsp:nvSpPr>
        <dsp:cNvPr id="0" name=""/>
        <dsp:cNvSpPr/>
      </dsp:nvSpPr>
      <dsp:spPr>
        <a:xfrm>
          <a:off x="12144340" y="908717"/>
          <a:ext cx="1399229" cy="139922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04F8B5-83F7-4654-83FD-696DB905E3B1}">
      <dsp:nvSpPr>
        <dsp:cNvPr id="0" name=""/>
        <dsp:cNvSpPr/>
      </dsp:nvSpPr>
      <dsp:spPr>
        <a:xfrm>
          <a:off x="12442537" y="1206913"/>
          <a:ext cx="802836" cy="802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8D25E-01AC-465B-947D-62AA01DE9535}">
      <dsp:nvSpPr>
        <dsp:cNvPr id="0" name=""/>
        <dsp:cNvSpPr/>
      </dsp:nvSpPr>
      <dsp:spPr>
        <a:xfrm>
          <a:off x="11697046" y="2743772"/>
          <a:ext cx="2293818" cy="2609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Leadership prioritised financial targets over quality (Francis, 2013). </a:t>
          </a:r>
          <a:endParaRPr lang="en-US" sz="2000" kern="1200"/>
        </a:p>
      </dsp:txBody>
      <dsp:txXfrm>
        <a:off x="11697046" y="2743772"/>
        <a:ext cx="2293818" cy="2609626"/>
      </dsp:txXfrm>
    </dsp:sp>
    <dsp:sp modelId="{02D9DA53-7149-4295-B38C-6C5119E374CF}">
      <dsp:nvSpPr>
        <dsp:cNvPr id="0" name=""/>
        <dsp:cNvSpPr/>
      </dsp:nvSpPr>
      <dsp:spPr>
        <a:xfrm>
          <a:off x="14839577" y="908717"/>
          <a:ext cx="1399229" cy="139922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10D36B-31E9-408B-9F9C-042CC345FA13}">
      <dsp:nvSpPr>
        <dsp:cNvPr id="0" name=""/>
        <dsp:cNvSpPr/>
      </dsp:nvSpPr>
      <dsp:spPr>
        <a:xfrm>
          <a:off x="15137774" y="1206913"/>
          <a:ext cx="802836" cy="802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0F0341-3C6A-4EEF-A120-010F21FC82E8}">
      <dsp:nvSpPr>
        <dsp:cNvPr id="0" name=""/>
        <dsp:cNvSpPr/>
      </dsp:nvSpPr>
      <dsp:spPr>
        <a:xfrm>
          <a:off x="14392283" y="2743772"/>
          <a:ext cx="2293818" cy="2609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Patients experienced avoidable suffering and loss of dignity (Francis, 2013).</a:t>
          </a:r>
          <a:endParaRPr lang="en-US" sz="2000" kern="1200"/>
        </a:p>
      </dsp:txBody>
      <dsp:txXfrm>
        <a:off x="14392283" y="2743772"/>
        <a:ext cx="2293818" cy="26096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CF847A-55DF-420C-B219-6BABB9F85A0E}">
      <dsp:nvSpPr>
        <dsp:cNvPr id="0" name=""/>
        <dsp:cNvSpPr/>
      </dsp:nvSpPr>
      <dsp:spPr>
        <a:xfrm rot="5400000">
          <a:off x="-224808" y="231017"/>
          <a:ext cx="1498722" cy="1049105"/>
        </a:xfrm>
        <a:prstGeom prst="chevron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People</a:t>
          </a:r>
          <a:endParaRPr lang="en-US" sz="2000" kern="1200" dirty="0"/>
        </a:p>
      </dsp:txBody>
      <dsp:txXfrm rot="-5400000">
        <a:off x="1" y="530762"/>
        <a:ext cx="1049105" cy="449617"/>
      </dsp:txXfrm>
    </dsp:sp>
    <dsp:sp modelId="{36F014DA-474F-4FB8-958F-1BE1F216446F}">
      <dsp:nvSpPr>
        <dsp:cNvPr id="0" name=""/>
        <dsp:cNvSpPr/>
      </dsp:nvSpPr>
      <dsp:spPr>
        <a:xfrm rot="5400000">
          <a:off x="6028693" y="-4973378"/>
          <a:ext cx="974169" cy="109333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Nurse shortages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Inadequate supervision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Limited training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Low staff morale </a:t>
          </a:r>
          <a:endParaRPr lang="en-US" sz="1600" kern="1200" dirty="0"/>
        </a:p>
      </dsp:txBody>
      <dsp:txXfrm rot="-5400000">
        <a:off x="1049106" y="53764"/>
        <a:ext cx="10885789" cy="879059"/>
      </dsp:txXfrm>
    </dsp:sp>
    <dsp:sp modelId="{A679A479-1396-46D9-BB54-4013B3AE89B9}">
      <dsp:nvSpPr>
        <dsp:cNvPr id="0" name=""/>
        <dsp:cNvSpPr/>
      </dsp:nvSpPr>
      <dsp:spPr>
        <a:xfrm rot="5400000">
          <a:off x="-224808" y="1635669"/>
          <a:ext cx="1498722" cy="1049105"/>
        </a:xfrm>
        <a:prstGeom prst="chevron">
          <a:avLst/>
        </a:prstGeom>
        <a:solidFill>
          <a:schemeClr val="accent1">
            <a:shade val="80000"/>
            <a:hueOff val="109120"/>
            <a:satOff val="-11378"/>
            <a:lumOff val="764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Leadership</a:t>
          </a:r>
          <a:endParaRPr lang="en-US" sz="2000" kern="1200" dirty="0"/>
        </a:p>
      </dsp:txBody>
      <dsp:txXfrm rot="-5400000">
        <a:off x="1" y="1935414"/>
        <a:ext cx="1049105" cy="449617"/>
      </dsp:txXfrm>
    </dsp:sp>
    <dsp:sp modelId="{77676312-3B2B-4A2D-A286-1DE03D81E131}">
      <dsp:nvSpPr>
        <dsp:cNvPr id="0" name=""/>
        <dsp:cNvSpPr/>
      </dsp:nvSpPr>
      <dsp:spPr>
        <a:xfrm rot="5400000">
          <a:off x="6028436" y="-3568470"/>
          <a:ext cx="974681" cy="109333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Poor organisational culture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Weak accountability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Target-driven management </a:t>
          </a:r>
          <a:endParaRPr lang="en-US" sz="1800" kern="1200" dirty="0"/>
        </a:p>
      </dsp:txBody>
      <dsp:txXfrm rot="-5400000">
        <a:off x="1049105" y="1458441"/>
        <a:ext cx="10885764" cy="879521"/>
      </dsp:txXfrm>
    </dsp:sp>
    <dsp:sp modelId="{3FAD0252-1078-4D59-B229-A474451ABB49}">
      <dsp:nvSpPr>
        <dsp:cNvPr id="0" name=""/>
        <dsp:cNvSpPr/>
      </dsp:nvSpPr>
      <dsp:spPr>
        <a:xfrm rot="5400000">
          <a:off x="-224808" y="3040321"/>
          <a:ext cx="1498722" cy="1049105"/>
        </a:xfrm>
        <a:prstGeom prst="chevron">
          <a:avLst/>
        </a:prstGeom>
        <a:solidFill>
          <a:schemeClr val="accent1">
            <a:shade val="80000"/>
            <a:hueOff val="218239"/>
            <a:satOff val="-22757"/>
            <a:lumOff val="1528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Process</a:t>
          </a:r>
          <a:endParaRPr lang="en-US" sz="2000" kern="1200" dirty="0"/>
        </a:p>
      </dsp:txBody>
      <dsp:txXfrm rot="-5400000">
        <a:off x="1" y="3340066"/>
        <a:ext cx="1049105" cy="449617"/>
      </dsp:txXfrm>
    </dsp:sp>
    <dsp:sp modelId="{E2E3A729-4373-4479-AE12-0142D41922D3}">
      <dsp:nvSpPr>
        <dsp:cNvPr id="0" name=""/>
        <dsp:cNvSpPr/>
      </dsp:nvSpPr>
      <dsp:spPr>
        <a:xfrm rot="5400000">
          <a:off x="6028693" y="-2164074"/>
          <a:ext cx="974169" cy="109333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Poor incident reporting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Weak clinical governance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Delayed escalation </a:t>
          </a:r>
          <a:endParaRPr lang="en-US" sz="1800" kern="1200" dirty="0"/>
        </a:p>
      </dsp:txBody>
      <dsp:txXfrm rot="-5400000">
        <a:off x="1049106" y="2863068"/>
        <a:ext cx="10885789" cy="879059"/>
      </dsp:txXfrm>
    </dsp:sp>
    <dsp:sp modelId="{91532BF8-0571-442D-8833-9296BFAE4CBA}">
      <dsp:nvSpPr>
        <dsp:cNvPr id="0" name=""/>
        <dsp:cNvSpPr/>
      </dsp:nvSpPr>
      <dsp:spPr>
        <a:xfrm rot="5400000">
          <a:off x="-224808" y="4444973"/>
          <a:ext cx="1498722" cy="1049105"/>
        </a:xfrm>
        <a:prstGeom prst="chevron">
          <a:avLst/>
        </a:prstGeom>
        <a:solidFill>
          <a:schemeClr val="accent1">
            <a:shade val="80000"/>
            <a:hueOff val="327359"/>
            <a:satOff val="-34135"/>
            <a:lumOff val="2293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Environment</a:t>
          </a:r>
          <a:endParaRPr lang="en-US" sz="2000" kern="1200" dirty="0"/>
        </a:p>
      </dsp:txBody>
      <dsp:txXfrm rot="-5400000">
        <a:off x="1" y="4744718"/>
        <a:ext cx="1049105" cy="449617"/>
      </dsp:txXfrm>
    </dsp:sp>
    <dsp:sp modelId="{C64479B6-E4E9-41FB-A0A5-848B04DDE97C}">
      <dsp:nvSpPr>
        <dsp:cNvPr id="0" name=""/>
        <dsp:cNvSpPr/>
      </dsp:nvSpPr>
      <dsp:spPr>
        <a:xfrm rot="5400000">
          <a:off x="6028693" y="-759422"/>
          <a:ext cx="974169" cy="109333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High workload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Resource constraints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Bed pressures (Francis, 2013).</a:t>
          </a:r>
          <a:endParaRPr lang="en-US" sz="1800" kern="1200" dirty="0"/>
        </a:p>
      </dsp:txBody>
      <dsp:txXfrm rot="-5400000">
        <a:off x="1049106" y="4267720"/>
        <a:ext cx="10885789" cy="879059"/>
      </dsp:txXfrm>
    </dsp:sp>
    <dsp:sp modelId="{441DA403-3683-4DB6-88E6-1B7D6538B487}">
      <dsp:nvSpPr>
        <dsp:cNvPr id="0" name=""/>
        <dsp:cNvSpPr/>
      </dsp:nvSpPr>
      <dsp:spPr>
        <a:xfrm rot="5400000">
          <a:off x="-224808" y="5849625"/>
          <a:ext cx="1498722" cy="1049105"/>
        </a:xfrm>
        <a:prstGeom prst="chevron">
          <a:avLst/>
        </a:prstGeom>
        <a:solidFill>
          <a:schemeClr val="accent1">
            <a:shade val="80000"/>
            <a:hueOff val="436479"/>
            <a:satOff val="-45514"/>
            <a:lumOff val="3057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Policy</a:t>
          </a:r>
          <a:endParaRPr lang="en-US" sz="2900" kern="1200" dirty="0"/>
        </a:p>
      </dsp:txBody>
      <dsp:txXfrm rot="-5400000">
        <a:off x="1" y="6149370"/>
        <a:ext cx="1049105" cy="449617"/>
      </dsp:txXfrm>
    </dsp:sp>
    <dsp:sp modelId="{EF963015-B563-4FD8-932B-0A747908D56E}">
      <dsp:nvSpPr>
        <dsp:cNvPr id="0" name=""/>
        <dsp:cNvSpPr/>
      </dsp:nvSpPr>
      <dsp:spPr>
        <a:xfrm rot="5400000">
          <a:off x="6028693" y="645229"/>
          <a:ext cx="974169" cy="109333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Performance targets prioritised over quality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Poor regulatory oversight (Francis, 2013).</a:t>
          </a:r>
          <a:endParaRPr lang="en-US" sz="1800" kern="1200" dirty="0"/>
        </a:p>
      </dsp:txBody>
      <dsp:txXfrm rot="-5400000">
        <a:off x="1049106" y="5672372"/>
        <a:ext cx="10885789" cy="879059"/>
      </dsp:txXfrm>
    </dsp:sp>
    <dsp:sp modelId="{3D3FC153-6FFB-436B-8CFE-F0D79CDA0C6A}">
      <dsp:nvSpPr>
        <dsp:cNvPr id="0" name=""/>
        <dsp:cNvSpPr/>
      </dsp:nvSpPr>
      <dsp:spPr>
        <a:xfrm rot="5400000">
          <a:off x="-224808" y="7254276"/>
          <a:ext cx="1498722" cy="1049105"/>
        </a:xfrm>
        <a:prstGeom prst="chevron">
          <a:avLst/>
        </a:prstGeom>
        <a:solidFill>
          <a:schemeClr val="accent1">
            <a:shade val="80000"/>
            <a:hueOff val="545598"/>
            <a:satOff val="-56892"/>
            <a:lumOff val="38221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Equipment/Resources</a:t>
          </a:r>
          <a:endParaRPr lang="en-US" sz="1600" kern="1200" dirty="0"/>
        </a:p>
      </dsp:txBody>
      <dsp:txXfrm rot="-5400000">
        <a:off x="1" y="7554021"/>
        <a:ext cx="1049105" cy="449617"/>
      </dsp:txXfrm>
    </dsp:sp>
    <dsp:sp modelId="{F5003137-2943-450A-B683-7BD78C542297}">
      <dsp:nvSpPr>
        <dsp:cNvPr id="0" name=""/>
        <dsp:cNvSpPr/>
      </dsp:nvSpPr>
      <dsp:spPr>
        <a:xfrm rot="5400000">
          <a:off x="6028693" y="2049881"/>
          <a:ext cx="974169" cy="109333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Insufficient staffing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Limited monitoring resources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These interconnected causes resulted in serious failures in patient safety (Francis, 2013).</a:t>
          </a:r>
          <a:endParaRPr lang="en-US" sz="1600" kern="1200" dirty="0"/>
        </a:p>
      </dsp:txBody>
      <dsp:txXfrm rot="-5400000">
        <a:off x="1049106" y="7077024"/>
        <a:ext cx="10885789" cy="8790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5030A9-F5D8-402C-8C97-F454A9DD62DB}">
      <dsp:nvSpPr>
        <dsp:cNvPr id="0" name=""/>
        <dsp:cNvSpPr/>
      </dsp:nvSpPr>
      <dsp:spPr>
        <a:xfrm>
          <a:off x="1700529" y="3798"/>
          <a:ext cx="6802119" cy="10998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80" tIns="279366" rIns="131980" bIns="2793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Increase safe nurse staffing levels (NICE, 2023). </a:t>
          </a:r>
        </a:p>
      </dsp:txBody>
      <dsp:txXfrm>
        <a:off x="1700529" y="3798"/>
        <a:ext cx="6802119" cy="1099864"/>
      </dsp:txXfrm>
    </dsp:sp>
    <dsp:sp modelId="{8D43D52C-A039-41C1-B40C-86BE940722CC}">
      <dsp:nvSpPr>
        <dsp:cNvPr id="0" name=""/>
        <dsp:cNvSpPr/>
      </dsp:nvSpPr>
      <dsp:spPr>
        <a:xfrm>
          <a:off x="0" y="3798"/>
          <a:ext cx="1700529" cy="1099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86" tIns="108642" rIns="89986" bIns="10864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Increase</a:t>
          </a:r>
        </a:p>
      </dsp:txBody>
      <dsp:txXfrm>
        <a:off x="0" y="3798"/>
        <a:ext cx="1700529" cy="1099864"/>
      </dsp:txXfrm>
    </dsp:sp>
    <dsp:sp modelId="{740C14C4-74BB-45CE-B215-5180AC5CBF76}">
      <dsp:nvSpPr>
        <dsp:cNvPr id="0" name=""/>
        <dsp:cNvSpPr/>
      </dsp:nvSpPr>
      <dsp:spPr>
        <a:xfrm>
          <a:off x="1700529" y="1169654"/>
          <a:ext cx="6802119" cy="10998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80" tIns="279366" rIns="131980" bIns="2793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Strengthen clinical governance systems (NHS England, 2023). </a:t>
          </a:r>
        </a:p>
      </dsp:txBody>
      <dsp:txXfrm>
        <a:off x="1700529" y="1169654"/>
        <a:ext cx="6802119" cy="1099864"/>
      </dsp:txXfrm>
    </dsp:sp>
    <dsp:sp modelId="{03F9A6CB-0D6B-439E-974E-027C98B59E14}">
      <dsp:nvSpPr>
        <dsp:cNvPr id="0" name=""/>
        <dsp:cNvSpPr/>
      </dsp:nvSpPr>
      <dsp:spPr>
        <a:xfrm>
          <a:off x="0" y="1169654"/>
          <a:ext cx="1700529" cy="1099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86" tIns="108642" rIns="89986" bIns="10864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Strengthen</a:t>
          </a:r>
        </a:p>
      </dsp:txBody>
      <dsp:txXfrm>
        <a:off x="0" y="1169654"/>
        <a:ext cx="1700529" cy="1099864"/>
      </dsp:txXfrm>
    </dsp:sp>
    <dsp:sp modelId="{86A19910-E8ED-4D8D-AA92-257887D98A90}">
      <dsp:nvSpPr>
        <dsp:cNvPr id="0" name=""/>
        <dsp:cNvSpPr/>
      </dsp:nvSpPr>
      <dsp:spPr>
        <a:xfrm>
          <a:off x="1700529" y="2335511"/>
          <a:ext cx="6802119" cy="10998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80" tIns="279366" rIns="131980" bIns="2793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 an open safety culture encouraging staff to report concerns (NHS England, 2023). </a:t>
          </a:r>
        </a:p>
      </dsp:txBody>
      <dsp:txXfrm>
        <a:off x="1700529" y="2335511"/>
        <a:ext cx="6802119" cy="1099864"/>
      </dsp:txXfrm>
    </dsp:sp>
    <dsp:sp modelId="{A39192CE-98CD-4D45-A850-18E6DD61B29D}">
      <dsp:nvSpPr>
        <dsp:cNvPr id="0" name=""/>
        <dsp:cNvSpPr/>
      </dsp:nvSpPr>
      <dsp:spPr>
        <a:xfrm>
          <a:off x="0" y="2335511"/>
          <a:ext cx="1700529" cy="1099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86" tIns="108642" rIns="89986" bIns="10864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Develop</a:t>
          </a:r>
        </a:p>
      </dsp:txBody>
      <dsp:txXfrm>
        <a:off x="0" y="2335511"/>
        <a:ext cx="1700529" cy="1099864"/>
      </dsp:txXfrm>
    </dsp:sp>
    <dsp:sp modelId="{6A0BC54E-3CC3-470C-A009-283792CACF85}">
      <dsp:nvSpPr>
        <dsp:cNvPr id="0" name=""/>
        <dsp:cNvSpPr/>
      </dsp:nvSpPr>
      <dsp:spPr>
        <a:xfrm>
          <a:off x="1700529" y="3501367"/>
          <a:ext cx="6802119" cy="10998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80" tIns="279366" rIns="131980" bIns="2793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 leadership training focused on patient safety (WHO, 2021). </a:t>
          </a:r>
        </a:p>
      </dsp:txBody>
      <dsp:txXfrm>
        <a:off x="1700529" y="3501367"/>
        <a:ext cx="6802119" cy="1099864"/>
      </dsp:txXfrm>
    </dsp:sp>
    <dsp:sp modelId="{DE3B9D08-0CC5-4B4C-B925-9FB85889C3D3}">
      <dsp:nvSpPr>
        <dsp:cNvPr id="0" name=""/>
        <dsp:cNvSpPr/>
      </dsp:nvSpPr>
      <dsp:spPr>
        <a:xfrm>
          <a:off x="0" y="3501367"/>
          <a:ext cx="1700529" cy="1099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86" tIns="108642" rIns="89986" bIns="10864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Improve</a:t>
          </a:r>
        </a:p>
      </dsp:txBody>
      <dsp:txXfrm>
        <a:off x="0" y="3501367"/>
        <a:ext cx="1700529" cy="1099864"/>
      </dsp:txXfrm>
    </dsp:sp>
    <dsp:sp modelId="{6D31BC2A-8674-43A6-90AA-E16B0A446872}">
      <dsp:nvSpPr>
        <dsp:cNvPr id="0" name=""/>
        <dsp:cNvSpPr/>
      </dsp:nvSpPr>
      <dsp:spPr>
        <a:xfrm>
          <a:off x="1700529" y="4667224"/>
          <a:ext cx="6802119" cy="10998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80" tIns="279366" rIns="131980" bIns="2793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Conduct regular Root Cause Analysis after serious incidents (NHS England, 2022). </a:t>
          </a:r>
        </a:p>
      </dsp:txBody>
      <dsp:txXfrm>
        <a:off x="1700529" y="4667224"/>
        <a:ext cx="6802119" cy="1099864"/>
      </dsp:txXfrm>
    </dsp:sp>
    <dsp:sp modelId="{F900265C-3AC8-4E3D-B671-89D6B663E3CE}">
      <dsp:nvSpPr>
        <dsp:cNvPr id="0" name=""/>
        <dsp:cNvSpPr/>
      </dsp:nvSpPr>
      <dsp:spPr>
        <a:xfrm>
          <a:off x="0" y="4667224"/>
          <a:ext cx="1700529" cy="1099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86" tIns="108642" rIns="89986" bIns="10864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Conduct</a:t>
          </a:r>
        </a:p>
      </dsp:txBody>
      <dsp:txXfrm>
        <a:off x="0" y="4667224"/>
        <a:ext cx="1700529" cy="1099864"/>
      </dsp:txXfrm>
    </dsp:sp>
    <dsp:sp modelId="{A17F4DC4-0C7F-4518-B2BA-21414AF166E8}">
      <dsp:nvSpPr>
        <dsp:cNvPr id="0" name=""/>
        <dsp:cNvSpPr/>
      </dsp:nvSpPr>
      <dsp:spPr>
        <a:xfrm>
          <a:off x="1700529" y="5833080"/>
          <a:ext cx="6802119" cy="10998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80" tIns="279366" rIns="131980" bIns="2793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Strengthen patient involvement in quality improvement (WHO, 2021). </a:t>
          </a:r>
        </a:p>
      </dsp:txBody>
      <dsp:txXfrm>
        <a:off x="1700529" y="5833080"/>
        <a:ext cx="6802119" cy="1099864"/>
      </dsp:txXfrm>
    </dsp:sp>
    <dsp:sp modelId="{EE459C02-6F85-4376-AE70-BED8008301DD}">
      <dsp:nvSpPr>
        <dsp:cNvPr id="0" name=""/>
        <dsp:cNvSpPr/>
      </dsp:nvSpPr>
      <dsp:spPr>
        <a:xfrm>
          <a:off x="0" y="5833080"/>
          <a:ext cx="1700529" cy="1099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86" tIns="108642" rIns="89986" bIns="10864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Strengthen</a:t>
          </a:r>
        </a:p>
      </dsp:txBody>
      <dsp:txXfrm>
        <a:off x="0" y="5833080"/>
        <a:ext cx="1700529" cy="1099864"/>
      </dsp:txXfrm>
    </dsp:sp>
    <dsp:sp modelId="{DC5CE549-F3DE-48C9-9D82-F8B198FCA222}">
      <dsp:nvSpPr>
        <dsp:cNvPr id="0" name=""/>
        <dsp:cNvSpPr/>
      </dsp:nvSpPr>
      <dsp:spPr>
        <a:xfrm>
          <a:off x="1700529" y="6998937"/>
          <a:ext cx="6802119" cy="10998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80" tIns="279366" rIns="131980" bIns="2793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Monitor quality indicators continuously using audit and benchmarking (CQC, 2023). </a:t>
          </a:r>
        </a:p>
      </dsp:txBody>
      <dsp:txXfrm>
        <a:off x="1700529" y="6998937"/>
        <a:ext cx="6802119" cy="1099864"/>
      </dsp:txXfrm>
    </dsp:sp>
    <dsp:sp modelId="{9A58F7D1-639B-4087-9B9D-587ABCD3D30F}">
      <dsp:nvSpPr>
        <dsp:cNvPr id="0" name=""/>
        <dsp:cNvSpPr/>
      </dsp:nvSpPr>
      <dsp:spPr>
        <a:xfrm>
          <a:off x="0" y="6998937"/>
          <a:ext cx="1700529" cy="1099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86" tIns="108642" rIns="89986" bIns="10864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Monitor</a:t>
          </a:r>
        </a:p>
      </dsp:txBody>
      <dsp:txXfrm>
        <a:off x="0" y="6998937"/>
        <a:ext cx="1700529" cy="10998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633AFC-A6D3-4C32-9DAB-9E524EE98E21}">
      <dsp:nvSpPr>
        <dsp:cNvPr id="0" name=""/>
        <dsp:cNvSpPr/>
      </dsp:nvSpPr>
      <dsp:spPr>
        <a:xfrm>
          <a:off x="0" y="3187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5D5DBD3-155C-47E3-9B53-5AD3390D0FBA}">
      <dsp:nvSpPr>
        <dsp:cNvPr id="0" name=""/>
        <dsp:cNvSpPr/>
      </dsp:nvSpPr>
      <dsp:spPr>
        <a:xfrm>
          <a:off x="0" y="3187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Berwick, D. (2013) </a:t>
          </a:r>
          <a:r>
            <a:rPr lang="en-GB" sz="2100" i="1" kern="1200"/>
            <a:t>A Promise to Learn – A Commitment to Act</a:t>
          </a:r>
          <a:r>
            <a:rPr lang="en-GB" sz="2100" kern="1200"/>
            <a:t>. London: Department of Health. </a:t>
          </a:r>
          <a:endParaRPr lang="en-US" sz="2100" kern="1200"/>
        </a:p>
      </dsp:txBody>
      <dsp:txXfrm>
        <a:off x="0" y="3187"/>
        <a:ext cx="15773400" cy="543386"/>
      </dsp:txXfrm>
    </dsp:sp>
    <dsp:sp modelId="{3E670C19-D60C-4478-9C86-C515B89287CA}">
      <dsp:nvSpPr>
        <dsp:cNvPr id="0" name=""/>
        <dsp:cNvSpPr/>
      </dsp:nvSpPr>
      <dsp:spPr>
        <a:xfrm>
          <a:off x="0" y="546573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612EB3F-AF57-4B4C-BAA5-83B75FF469A7}">
      <dsp:nvSpPr>
        <dsp:cNvPr id="0" name=""/>
        <dsp:cNvSpPr/>
      </dsp:nvSpPr>
      <dsp:spPr>
        <a:xfrm>
          <a:off x="0" y="546573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Care Quality Commission (2023) </a:t>
          </a:r>
          <a:r>
            <a:rPr lang="en-GB" sz="2100" i="1" kern="1200"/>
            <a:t>Our strategy and quality assurance reports</a:t>
          </a:r>
          <a:r>
            <a:rPr lang="en-GB" sz="2100" kern="1200"/>
            <a:t>. </a:t>
          </a:r>
          <a:endParaRPr lang="en-US" sz="2100" kern="1200"/>
        </a:p>
      </dsp:txBody>
      <dsp:txXfrm>
        <a:off x="0" y="546573"/>
        <a:ext cx="15773400" cy="543386"/>
      </dsp:txXfrm>
    </dsp:sp>
    <dsp:sp modelId="{10A302A7-AAB6-4092-B3AB-7EE0ECD1BF49}">
      <dsp:nvSpPr>
        <dsp:cNvPr id="0" name=""/>
        <dsp:cNvSpPr/>
      </dsp:nvSpPr>
      <dsp:spPr>
        <a:xfrm>
          <a:off x="0" y="1089959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2B586D5-940E-414E-8039-7FAA6390B82A}">
      <dsp:nvSpPr>
        <dsp:cNvPr id="0" name=""/>
        <dsp:cNvSpPr/>
      </dsp:nvSpPr>
      <dsp:spPr>
        <a:xfrm>
          <a:off x="0" y="1089959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Donabedian, A. (1988) 'The quality of care: How can it be assessed?', </a:t>
          </a:r>
          <a:r>
            <a:rPr lang="en-GB" sz="2100" i="1" kern="1200"/>
            <a:t>JAMA</a:t>
          </a:r>
          <a:r>
            <a:rPr lang="en-GB" sz="2100" kern="1200"/>
            <a:t>, 260(12), pp. 1743–1748. </a:t>
          </a:r>
          <a:endParaRPr lang="en-US" sz="2100" kern="1200"/>
        </a:p>
      </dsp:txBody>
      <dsp:txXfrm>
        <a:off x="0" y="1089959"/>
        <a:ext cx="15773400" cy="543386"/>
      </dsp:txXfrm>
    </dsp:sp>
    <dsp:sp modelId="{06CDF9D1-263A-4D86-BD14-FC7115197D0B}">
      <dsp:nvSpPr>
        <dsp:cNvPr id="0" name=""/>
        <dsp:cNvSpPr/>
      </dsp:nvSpPr>
      <dsp:spPr>
        <a:xfrm>
          <a:off x="0" y="1633345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1FB8708-9296-47DE-B7CB-74214E491DD9}">
      <dsp:nvSpPr>
        <dsp:cNvPr id="0" name=""/>
        <dsp:cNvSpPr/>
      </dsp:nvSpPr>
      <dsp:spPr>
        <a:xfrm>
          <a:off x="0" y="1633345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Francis, R. (2010) </a:t>
          </a:r>
          <a:r>
            <a:rPr lang="en-GB" sz="2100" i="1" kern="1200"/>
            <a:t>Independent Inquiry into Care at Mid Staffordshire NHS Foundation Trust</a:t>
          </a:r>
          <a:r>
            <a:rPr lang="en-GB" sz="2100" kern="1200"/>
            <a:t>. London: The Stationery Office. </a:t>
          </a:r>
          <a:endParaRPr lang="en-US" sz="2100" kern="1200"/>
        </a:p>
      </dsp:txBody>
      <dsp:txXfrm>
        <a:off x="0" y="1633345"/>
        <a:ext cx="15773400" cy="543386"/>
      </dsp:txXfrm>
    </dsp:sp>
    <dsp:sp modelId="{3576202A-22B5-4D87-9491-68EDA60B1823}">
      <dsp:nvSpPr>
        <dsp:cNvPr id="0" name=""/>
        <dsp:cNvSpPr/>
      </dsp:nvSpPr>
      <dsp:spPr>
        <a:xfrm>
          <a:off x="0" y="2176731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C4F8D87-EFF3-40F1-9F93-B5F6BA8C673F}">
      <dsp:nvSpPr>
        <dsp:cNvPr id="0" name=""/>
        <dsp:cNvSpPr/>
      </dsp:nvSpPr>
      <dsp:spPr>
        <a:xfrm>
          <a:off x="0" y="2176731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Francis, R. (2013) </a:t>
          </a:r>
          <a:r>
            <a:rPr lang="en-GB" sz="2100" i="1" kern="1200"/>
            <a:t>Report of the Mid Staffordshire NHS Foundation Trust Public Inquiry</a:t>
          </a:r>
          <a:r>
            <a:rPr lang="en-GB" sz="2100" kern="1200"/>
            <a:t>. London: The Stationery Office. </a:t>
          </a:r>
          <a:endParaRPr lang="en-US" sz="2100" kern="1200"/>
        </a:p>
      </dsp:txBody>
      <dsp:txXfrm>
        <a:off x="0" y="2176731"/>
        <a:ext cx="15773400" cy="543386"/>
      </dsp:txXfrm>
    </dsp:sp>
    <dsp:sp modelId="{881B820C-11CC-4837-ADE4-2A48AA393D0C}">
      <dsp:nvSpPr>
        <dsp:cNvPr id="0" name=""/>
        <dsp:cNvSpPr/>
      </dsp:nvSpPr>
      <dsp:spPr>
        <a:xfrm>
          <a:off x="0" y="2720117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500B80-9518-4F0C-94D0-90E848EFE571}">
      <dsp:nvSpPr>
        <dsp:cNvPr id="0" name=""/>
        <dsp:cNvSpPr/>
      </dsp:nvSpPr>
      <dsp:spPr>
        <a:xfrm>
          <a:off x="0" y="2720117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Healthcare Commission (2009) </a:t>
          </a:r>
          <a:r>
            <a:rPr lang="en-GB" sz="2100" i="1" kern="1200"/>
            <a:t>Investigation into Mid Staffordshire NHS Foundation Trust</a:t>
          </a:r>
          <a:r>
            <a:rPr lang="en-GB" sz="2100" kern="1200"/>
            <a:t>. </a:t>
          </a:r>
          <a:endParaRPr lang="en-US" sz="2100" kern="1200"/>
        </a:p>
      </dsp:txBody>
      <dsp:txXfrm>
        <a:off x="0" y="2720117"/>
        <a:ext cx="15773400" cy="543386"/>
      </dsp:txXfrm>
    </dsp:sp>
    <dsp:sp modelId="{72AC2712-AE46-4037-A4F7-8C91C996EE1A}">
      <dsp:nvSpPr>
        <dsp:cNvPr id="0" name=""/>
        <dsp:cNvSpPr/>
      </dsp:nvSpPr>
      <dsp:spPr>
        <a:xfrm>
          <a:off x="0" y="3263503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EE215A2-03A5-4786-9586-DC223B5AC087}">
      <dsp:nvSpPr>
        <dsp:cNvPr id="0" name=""/>
        <dsp:cNvSpPr/>
      </dsp:nvSpPr>
      <dsp:spPr>
        <a:xfrm>
          <a:off x="0" y="3263503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NHS England (2022) </a:t>
          </a:r>
          <a:r>
            <a:rPr lang="en-GB" sz="2100" i="1" kern="1200"/>
            <a:t>Patient Safety Incident Response Framework (PSIRF)</a:t>
          </a:r>
          <a:r>
            <a:rPr lang="en-GB" sz="2100" kern="1200"/>
            <a:t>. </a:t>
          </a:r>
          <a:endParaRPr lang="en-US" sz="2100" kern="1200"/>
        </a:p>
      </dsp:txBody>
      <dsp:txXfrm>
        <a:off x="0" y="3263503"/>
        <a:ext cx="15773400" cy="543386"/>
      </dsp:txXfrm>
    </dsp:sp>
    <dsp:sp modelId="{F58E45B7-930C-446C-87C2-E3AAB77DECD5}">
      <dsp:nvSpPr>
        <dsp:cNvPr id="0" name=""/>
        <dsp:cNvSpPr/>
      </dsp:nvSpPr>
      <dsp:spPr>
        <a:xfrm>
          <a:off x="0" y="3806889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40B1DF7-D6D3-476A-91D3-9AF49B26CA24}">
      <dsp:nvSpPr>
        <dsp:cNvPr id="0" name=""/>
        <dsp:cNvSpPr/>
      </dsp:nvSpPr>
      <dsp:spPr>
        <a:xfrm>
          <a:off x="0" y="3806889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NHS England (2023) </a:t>
          </a:r>
          <a:r>
            <a:rPr lang="en-GB" sz="2100" i="1" kern="1200"/>
            <a:t>Freedom to Speak Up Guidance</a:t>
          </a:r>
          <a:r>
            <a:rPr lang="en-GB" sz="2100" kern="1200"/>
            <a:t>. </a:t>
          </a:r>
          <a:endParaRPr lang="en-US" sz="2100" kern="1200"/>
        </a:p>
      </dsp:txBody>
      <dsp:txXfrm>
        <a:off x="0" y="3806889"/>
        <a:ext cx="15773400" cy="543386"/>
      </dsp:txXfrm>
    </dsp:sp>
    <dsp:sp modelId="{D6F31A51-A46C-4A2F-8FB6-6CC1D8CB6D64}">
      <dsp:nvSpPr>
        <dsp:cNvPr id="0" name=""/>
        <dsp:cNvSpPr/>
      </dsp:nvSpPr>
      <dsp:spPr>
        <a:xfrm>
          <a:off x="0" y="4350275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B207CD4-E5B5-4661-AA53-692A0E75E6CD}">
      <dsp:nvSpPr>
        <dsp:cNvPr id="0" name=""/>
        <dsp:cNvSpPr/>
      </dsp:nvSpPr>
      <dsp:spPr>
        <a:xfrm>
          <a:off x="0" y="4350275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NICE (2023) </a:t>
          </a:r>
          <a:r>
            <a:rPr lang="en-GB" sz="2100" i="1" kern="1200"/>
            <a:t>Safe Staffing Guidelines</a:t>
          </a:r>
          <a:r>
            <a:rPr lang="en-GB" sz="2100" kern="1200"/>
            <a:t>. </a:t>
          </a:r>
          <a:endParaRPr lang="en-US" sz="2100" kern="1200"/>
        </a:p>
      </dsp:txBody>
      <dsp:txXfrm>
        <a:off x="0" y="4350275"/>
        <a:ext cx="15773400" cy="543386"/>
      </dsp:txXfrm>
    </dsp:sp>
    <dsp:sp modelId="{1D50AFBE-B24E-49A5-A094-C6A0ABCA5603}">
      <dsp:nvSpPr>
        <dsp:cNvPr id="0" name=""/>
        <dsp:cNvSpPr/>
      </dsp:nvSpPr>
      <dsp:spPr>
        <a:xfrm>
          <a:off x="0" y="4893661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B396D10-EEF5-4E5E-8EA3-16CFD4894E9C}">
      <dsp:nvSpPr>
        <dsp:cNvPr id="0" name=""/>
        <dsp:cNvSpPr/>
      </dsp:nvSpPr>
      <dsp:spPr>
        <a:xfrm>
          <a:off x="0" y="4893661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Reason, J. (2000) 'Human error: Models and management', </a:t>
          </a:r>
          <a:r>
            <a:rPr lang="en-GB" sz="2100" i="1" kern="1200"/>
            <a:t>BMJ</a:t>
          </a:r>
          <a:r>
            <a:rPr lang="en-GB" sz="2100" kern="1200"/>
            <a:t>, 320(7237), pp. 768–770. </a:t>
          </a:r>
          <a:endParaRPr lang="en-US" sz="2100" kern="1200"/>
        </a:p>
      </dsp:txBody>
      <dsp:txXfrm>
        <a:off x="0" y="4893661"/>
        <a:ext cx="15773400" cy="543386"/>
      </dsp:txXfrm>
    </dsp:sp>
    <dsp:sp modelId="{C0764799-CBC0-4035-9810-50886A00B280}">
      <dsp:nvSpPr>
        <dsp:cNvPr id="0" name=""/>
        <dsp:cNvSpPr/>
      </dsp:nvSpPr>
      <dsp:spPr>
        <a:xfrm>
          <a:off x="0" y="5437047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A38BDBD-1615-423B-A3C9-0BDB149B5F55}">
      <dsp:nvSpPr>
        <dsp:cNvPr id="0" name=""/>
        <dsp:cNvSpPr/>
      </dsp:nvSpPr>
      <dsp:spPr>
        <a:xfrm>
          <a:off x="0" y="5437047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Scally, G. and Donaldson, L. (1998) 'Clinical governance and the drive for quality improvement in the NHS', </a:t>
          </a:r>
          <a:r>
            <a:rPr lang="en-GB" sz="2100" i="1" kern="1200"/>
            <a:t>BMJ</a:t>
          </a:r>
          <a:r>
            <a:rPr lang="en-GB" sz="2100" kern="1200"/>
            <a:t>, 317(7150), pp. 61–65. </a:t>
          </a:r>
          <a:endParaRPr lang="en-US" sz="2100" kern="1200"/>
        </a:p>
      </dsp:txBody>
      <dsp:txXfrm>
        <a:off x="0" y="5437047"/>
        <a:ext cx="15773400" cy="543386"/>
      </dsp:txXfrm>
    </dsp:sp>
    <dsp:sp modelId="{C8FF3D5E-06CE-48C4-892B-B390ECD05CE5}">
      <dsp:nvSpPr>
        <dsp:cNvPr id="0" name=""/>
        <dsp:cNvSpPr/>
      </dsp:nvSpPr>
      <dsp:spPr>
        <a:xfrm>
          <a:off x="0" y="5980433"/>
          <a:ext cx="15773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FD658AA-E7E3-46ED-BB75-31CAABA7C89C}">
      <dsp:nvSpPr>
        <dsp:cNvPr id="0" name=""/>
        <dsp:cNvSpPr/>
      </dsp:nvSpPr>
      <dsp:spPr>
        <a:xfrm>
          <a:off x="0" y="5980433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World Health Organization (2021) </a:t>
          </a:r>
          <a:r>
            <a:rPr lang="en-GB" sz="2100" i="1" kern="1200"/>
            <a:t>Global Patient Safety Action Plan 2021–2030</a:t>
          </a:r>
          <a:r>
            <a:rPr lang="en-GB" sz="2100" kern="1200"/>
            <a:t>. </a:t>
          </a:r>
          <a:endParaRPr lang="en-US" sz="2100" kern="1200"/>
        </a:p>
      </dsp:txBody>
      <dsp:txXfrm>
        <a:off x="0" y="5980433"/>
        <a:ext cx="15773400" cy="5433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130CFA-61C6-4424-B693-10BEA3F9628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D6D87-800F-4543-8F79-F993C1562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143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9D6D87-800F-4543-8F79-F993C1562D3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707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9D6D87-800F-4543-8F79-F993C1562D3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739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2B2FB-B14C-DE7E-6F11-4B49E01F5F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683545"/>
            <a:ext cx="13716000" cy="3581400"/>
          </a:xfrm>
        </p:spPr>
        <p:txBody>
          <a:bodyPr anchor="b"/>
          <a:lstStyle>
            <a:lvl1pPr algn="ctr">
              <a:defRPr sz="9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215BE1-55F7-0603-F6FB-FABE04E854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5403057"/>
            <a:ext cx="13716000" cy="2483643"/>
          </a:xfrm>
        </p:spPr>
        <p:txBody>
          <a:bodyPr/>
          <a:lstStyle>
            <a:lvl1pPr marL="0" indent="0" algn="ctr">
              <a:buNone/>
              <a:defRPr sz="3600"/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B1455-AC39-E048-4694-198B296ED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9BD37-9251-9CDF-CD4C-C2A46DCDD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19C0A-465B-8FFD-2330-B74E1C18D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711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037C-7EDB-5B19-E937-A79F14E9A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EEA6E-079A-8AF7-AEC7-D9AF3EC62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ED0134-40BE-D837-1BAE-686C6954C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0BCD9-CDB3-AF4C-FDB4-A6B026C6C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D533-4FEA-B9D0-5047-06C4E7BAB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68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D20AE-03A1-B136-3103-7DF146556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2564608"/>
            <a:ext cx="15773400" cy="4279106"/>
          </a:xfrm>
        </p:spPr>
        <p:txBody>
          <a:bodyPr anchor="b"/>
          <a:lstStyle>
            <a:lvl1pPr>
              <a:defRPr sz="9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A93C61-B4C9-C1D2-E411-B19787C638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6884195"/>
            <a:ext cx="15773400" cy="2250281"/>
          </a:xfrm>
        </p:spPr>
        <p:txBody>
          <a:bodyPr/>
          <a:lstStyle>
            <a:lvl1pPr marL="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1pPr>
            <a:lvl2pPr marL="685800" indent="0">
              <a:buNone/>
              <a:defRPr sz="3000">
                <a:solidFill>
                  <a:schemeClr val="tx1">
                    <a:tint val="82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82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B3AB8-5006-319A-DB80-8E4B8BA32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CD8FF-6C37-B68A-93E0-2D4FD83E0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65682-5D05-BB38-4BFA-EA8E34432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509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5E014-91DA-B415-6AC8-2C69EA9EE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55D64-6369-3732-F6CB-C3A237B933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2738438"/>
            <a:ext cx="7772400" cy="65270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BC78E3-FAEA-0DE0-79CF-7322796F9C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2738438"/>
            <a:ext cx="7772400" cy="65270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C5187F-922B-CDD3-97A3-7F9C80DE0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68822-3ACA-801E-87AE-BD07207BC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8E4E5D-3858-8D59-0676-9C03054F8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521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8DECB-A35F-00B1-DC67-DF9583BA5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547688"/>
            <a:ext cx="15773400" cy="198834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FB00A-463C-23FC-F0FE-BFD976DA96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2521745"/>
            <a:ext cx="7736681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731DA5-170B-820E-E6C5-FE28976D6C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3757613"/>
            <a:ext cx="7736681" cy="55268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EBCAA-D915-50E2-7919-5C117BF110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2521745"/>
            <a:ext cx="7774782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157BD1-2E4F-1346-7DC3-D34479AEF7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3757613"/>
            <a:ext cx="7774782" cy="55268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17D2F2-A8CA-99FB-A585-B8AFE6603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A3864D-9F64-2180-289C-E27297A6B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C49CD-BB1F-A201-E624-AA084C7E9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829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D659A-AB97-E548-EB84-E8D5F3B39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9DD0B1-4D67-D275-B829-CC8FE7154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28DA6F-8583-00D8-E5FD-D70781ACA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39D2A4-9D6B-1004-9061-E29264B0E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501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EAB08E-501F-1BC1-F747-1DE8B18CA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CE574E-978D-44A7-9B6A-C6025333A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D63F97-0ACD-3539-B8A5-5DDCBE74C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350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BD6AB-44D9-A924-063C-2A83864AE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44C66-32F6-7492-F3DB-5DFF9E01F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FC50B2-9426-847B-8814-F3317F6F85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4D7298-9B70-B1F4-F440-94925AD52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42B8BD-85C6-1AB5-816C-2A33D8A86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76EA70-67B8-A029-544D-23F4E213C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949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722A3-9D23-1106-2B94-FD0C7801B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EB0F1B-39BC-5CD2-1547-C61880507E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7C8A76-5256-BE5D-52BD-5FD483E8F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11086-B80E-439B-C41F-13086FA94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0DED12-6F61-DEF6-BA57-1D746A811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0EFD37-B476-7AF2-3AB5-B694EC7DC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53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0C45E-5B73-66EA-47D3-29572115B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360F79-1CB9-621D-17B2-EAF7956198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78C69-330B-E5BA-BE6B-9F2D15FFE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4E2C3-689F-0926-3460-F16105394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ADEECF-444D-84A9-E669-8D2F13CBA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BEC1C4-AF73-C49F-BDD4-FEE587C0DE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547688"/>
            <a:ext cx="3943350" cy="8717757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134BD0-8B13-C941-CA6B-6A2CDE665D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547688"/>
            <a:ext cx="11601450" cy="871775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BD03D-6661-97A0-B772-499C9BDB4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60561-3986-FE35-AD32-000F22C0E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68807-7906-0234-118C-2114675DE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443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DBC806-CA83-52CF-29F4-E63945082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8"/>
            <a:ext cx="15773400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E514A3-DBE7-E85E-CA38-8F311F19D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2738438"/>
            <a:ext cx="15773400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7378A-8743-2AC5-23B3-165C02897D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BE6896-73CA-A6D5-1F58-B77DE4EAD1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9534526"/>
            <a:ext cx="6172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0F828-0B2A-F098-0CDD-C162F0B80C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220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22" b="-222"/>
            </a:stretch>
          </a:blipFill>
        </p:spPr>
        <p:txBody>
          <a:bodyPr/>
          <a:lstStyle/>
          <a:p>
            <a:pPr algn="ctr">
              <a:lnSpc>
                <a:spcPct val="150000"/>
              </a:lnSpc>
            </a:pP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reeform 4"/>
          <p:cNvSpPr/>
          <p:nvPr/>
        </p:nvSpPr>
        <p:spPr>
          <a:xfrm flipH="1">
            <a:off x="11179590" y="-15977"/>
            <a:ext cx="7118242" cy="6198812"/>
          </a:xfrm>
          <a:custGeom>
            <a:avLst/>
            <a:gdLst/>
            <a:ahLst/>
            <a:cxnLst/>
            <a:rect l="l" t="t" r="r" b="b"/>
            <a:pathLst>
              <a:path w="8173153" h="8173153">
                <a:moveTo>
                  <a:pt x="8173153" y="0"/>
                </a:moveTo>
                <a:lnTo>
                  <a:pt x="0" y="0"/>
                </a:lnTo>
                <a:lnTo>
                  <a:pt x="0" y="8173153"/>
                </a:lnTo>
                <a:lnTo>
                  <a:pt x="8173153" y="8173153"/>
                </a:lnTo>
                <a:lnTo>
                  <a:pt x="817315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TextBox 5"/>
          <p:cNvSpPr txBox="1"/>
          <p:nvPr/>
        </p:nvSpPr>
        <p:spPr>
          <a:xfrm>
            <a:off x="2743200" y="9296990"/>
            <a:ext cx="11673366" cy="440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04"/>
              </a:lnSpc>
            </a:pPr>
            <a:r>
              <a:rPr lang="en-US" sz="3620" b="1" spc="-199" dirty="0">
                <a:solidFill>
                  <a:srgbClr val="FFFEF1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Case Study Overview: Healthcare Failures (2005–2009)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124200" y="3083429"/>
            <a:ext cx="9372600" cy="7632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40"/>
              </a:lnSpc>
            </a:pPr>
            <a:r>
              <a:rPr lang="en-US" sz="36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M.Sc. Public Health and Social Care in Practice</a:t>
            </a:r>
          </a:p>
          <a:p>
            <a:pPr marL="0" lvl="0" indent="0" algn="l">
              <a:lnSpc>
                <a:spcPts val="2940"/>
              </a:lnSpc>
            </a:pPr>
            <a:endParaRPr lang="en-US" sz="3542" b="1" spc="-194" dirty="0">
              <a:solidFill>
                <a:srgbClr val="0E61A1"/>
              </a:solidFill>
              <a:latin typeface="Cocomat Pro Bold"/>
              <a:ea typeface="Cocomat Pro Bold"/>
              <a:cs typeface="Cocomat Pro Bold"/>
              <a:sym typeface="Cocomat Pro Bold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90C44F-04E6-FDC2-72BE-40F080695D68}"/>
              </a:ext>
            </a:extLst>
          </p:cNvPr>
          <p:cNvSpPr txBox="1"/>
          <p:nvPr/>
        </p:nvSpPr>
        <p:spPr>
          <a:xfrm>
            <a:off x="5334000" y="3695700"/>
            <a:ext cx="44958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LCHS7006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4B0457-23B2-040D-7324-B2DDF9E92BF2}"/>
              </a:ext>
            </a:extLst>
          </p:cNvPr>
          <p:cNvSpPr txBox="1"/>
          <p:nvPr/>
        </p:nvSpPr>
        <p:spPr>
          <a:xfrm>
            <a:off x="3352800" y="4495919"/>
            <a:ext cx="89154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and Service Improvements</a:t>
            </a:r>
            <a:endParaRPr lang="en-GB" sz="2800" dirty="0">
              <a:solidFill>
                <a:schemeClr val="tx2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0729CEF-3B3F-979F-14C7-516FA30EEE3B}"/>
              </a:ext>
            </a:extLst>
          </p:cNvPr>
          <p:cNvSpPr txBox="1"/>
          <p:nvPr/>
        </p:nvSpPr>
        <p:spPr>
          <a:xfrm>
            <a:off x="5410200" y="6230816"/>
            <a:ext cx="4800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GB" sz="24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Dilhara</a:t>
            </a: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Mampitiya</a:t>
            </a: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3CDBF1-0BFC-FB66-455F-0B07F181C22F}"/>
              </a:ext>
            </a:extLst>
          </p:cNvPr>
          <p:cNvSpPr txBox="1"/>
          <p:nvPr/>
        </p:nvSpPr>
        <p:spPr>
          <a:xfrm>
            <a:off x="5981700" y="6832415"/>
            <a:ext cx="36576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Rizwana</a:t>
            </a:r>
          </a:p>
          <a:p>
            <a:pPr algn="ctr"/>
            <a:r>
              <a:rPr lang="en-US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2521764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017135-45DE-690B-0D0E-FC220C0D65BE}"/>
              </a:ext>
            </a:extLst>
          </p:cNvPr>
          <p:cNvSpPr txBox="1"/>
          <p:nvPr/>
        </p:nvSpPr>
        <p:spPr>
          <a:xfrm>
            <a:off x="2118834" y="5296138"/>
            <a:ext cx="1229773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Title: A Critical Analysis of the Mid Staffordshire NHS Foundation Trust Scandal (2005–2009)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1257300" y="2004585"/>
            <a:ext cx="9233982" cy="17743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lv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400" b="1" kern="1200" spc="-664">
                <a:solidFill>
                  <a:schemeClr val="tx1"/>
                </a:solidFill>
                <a:latin typeface="+mj-lt"/>
                <a:ea typeface="+mj-ea"/>
                <a:cs typeface="+mj-cs"/>
                <a:sym typeface="Cocomat Pro Bold"/>
              </a:rPr>
              <a:t>Case Overview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05664" y="4243995"/>
            <a:ext cx="9285618" cy="50166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lvl="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>
                <a:solidFill>
                  <a:schemeClr val="tx1">
                    <a:alpha val="80000"/>
                  </a:schemeClr>
                </a:solidFill>
              </a:rPr>
              <a:t>Mid Staffordshire NHS Foundation Trust became one of the UK's most significant healthcare failures after investigations revealed widespread poor patient care between 2005 and 2009. </a:t>
            </a:r>
          </a:p>
          <a:p>
            <a:pPr lvl="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>
              <a:solidFill>
                <a:schemeClr val="tx1">
                  <a:alpha val="80000"/>
                </a:schemeClr>
              </a:solidFill>
            </a:endParaRPr>
          </a:p>
          <a:p>
            <a:pPr marL="342900" lvl="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>
                <a:solidFill>
                  <a:schemeClr val="tx1">
                    <a:alpha val="80000"/>
                  </a:schemeClr>
                </a:solidFill>
              </a:rPr>
              <a:t>Approximately 400–1,200 excess deaths were associated with failures in care. Patients experienced neglect, poor hygiene, medication delays, inadequate nutrition, poor communication, and lack of dignity. </a:t>
            </a:r>
          </a:p>
          <a:p>
            <a:pPr marL="342900" lvl="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>
              <a:solidFill>
                <a:schemeClr val="tx1">
                  <a:alpha val="80000"/>
                </a:schemeClr>
              </a:solidFill>
            </a:endParaRPr>
          </a:p>
          <a:p>
            <a:pPr marL="342900" lvl="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>
                <a:solidFill>
                  <a:schemeClr val="tx1">
                    <a:alpha val="80000"/>
                  </a:schemeClr>
                </a:solidFill>
              </a:rPr>
              <a:t>The Francis Inquiry concluded that organizational priorities focused on achieving financial targets and Foundation Trust status rather than patient safety and quality of care.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>
              <a:solidFill>
                <a:schemeClr val="tx1">
                  <a:alpha val="80000"/>
                </a:schemeClr>
              </a:solidFill>
            </a:endParaRP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>
                <a:solidFill>
                  <a:schemeClr val="tx1">
                    <a:alpha val="80000"/>
                  </a:schemeClr>
                </a:solidFill>
              </a:rPr>
              <a:t>(Francis, 2013).</a:t>
            </a:r>
            <a:endParaRPr lang="en-US" sz="2300" spc="-38" dirty="0">
              <a:solidFill>
                <a:schemeClr val="tx1">
                  <a:alpha val="80000"/>
                </a:schemeClr>
              </a:solidFill>
              <a:sym typeface="Cocomat Pro"/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11358979" y="2697669"/>
            <a:ext cx="5322607" cy="5869923"/>
            <a:chOff x="785624" y="3324089"/>
            <a:chExt cx="8926057" cy="9843911"/>
          </a:xfrm>
        </p:grpSpPr>
        <p:sp>
          <p:nvSpPr>
            <p:cNvPr id="3" name="Freeform 3"/>
            <p:cNvSpPr/>
            <p:nvPr/>
          </p:nvSpPr>
          <p:spPr>
            <a:xfrm rot="960962" flipH="1" flipV="1">
              <a:off x="2212179" y="3324089"/>
              <a:ext cx="7499502" cy="9186472"/>
            </a:xfrm>
            <a:custGeom>
              <a:avLst/>
              <a:gdLst/>
              <a:ahLst/>
              <a:cxnLst/>
              <a:rect l="l" t="t" r="r" b="b"/>
              <a:pathLst>
                <a:path w="7499502" h="9186472">
                  <a:moveTo>
                    <a:pt x="7499502" y="9186472"/>
                  </a:moveTo>
                  <a:lnTo>
                    <a:pt x="0" y="9186472"/>
                  </a:lnTo>
                  <a:lnTo>
                    <a:pt x="0" y="0"/>
                  </a:lnTo>
                  <a:lnTo>
                    <a:pt x="7499502" y="0"/>
                  </a:lnTo>
                  <a:lnTo>
                    <a:pt x="7499502" y="9186472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785624" y="10374576"/>
              <a:ext cx="3531915" cy="2793424"/>
            </a:xfrm>
            <a:custGeom>
              <a:avLst/>
              <a:gdLst/>
              <a:ahLst/>
              <a:cxnLst/>
              <a:rect l="l" t="t" r="r" b="b"/>
              <a:pathLst>
                <a:path w="3531914" h="2793423">
                  <a:moveTo>
                    <a:pt x="0" y="0"/>
                  </a:moveTo>
                  <a:lnTo>
                    <a:pt x="3531914" y="0"/>
                  </a:lnTo>
                  <a:lnTo>
                    <a:pt x="3531914" y="2793423"/>
                  </a:lnTo>
                  <a:lnTo>
                    <a:pt x="0" y="27934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7545" y="3705149"/>
            <a:ext cx="2568849" cy="256884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78B3DE">
                    <a:alpha val="100000"/>
                  </a:srgbClr>
                </a:gs>
                <a:gs pos="25000">
                  <a:srgbClr val="9AC6E7">
                    <a:alpha val="100000"/>
                  </a:srgbClr>
                </a:gs>
                <a:gs pos="50000">
                  <a:srgbClr val="AFD1EC">
                    <a:alpha val="100000"/>
                  </a:srgbClr>
                </a:gs>
                <a:gs pos="75000">
                  <a:srgbClr val="E1F2FF">
                    <a:alpha val="100000"/>
                  </a:srgbClr>
                </a:gs>
                <a:gs pos="100000">
                  <a:srgbClr val="E1F2FF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8"/>
                </a:lnSpc>
              </a:pPr>
              <a:r>
                <a:rPr lang="en-US" sz="2899" b="1" spc="-159">
                  <a:solidFill>
                    <a:srgbClr val="0E61A1"/>
                  </a:solidFill>
                  <a:latin typeface="Cocomat Pro Bold"/>
                  <a:ea typeface="Cocomat Pro Bold"/>
                  <a:cs typeface="Cocomat Pro Bold"/>
                  <a:sym typeface="Cocomat Pro Bold"/>
                </a:rPr>
                <a:t>Quality of Care Decline Begins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156051" y="3597547"/>
            <a:ext cx="2568849" cy="256884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78B3DE">
                    <a:alpha val="100000"/>
                  </a:srgbClr>
                </a:gs>
                <a:gs pos="25000">
                  <a:srgbClr val="9AC6E7">
                    <a:alpha val="100000"/>
                  </a:srgbClr>
                </a:gs>
                <a:gs pos="50000">
                  <a:srgbClr val="AFD1EC">
                    <a:alpha val="100000"/>
                  </a:srgbClr>
                </a:gs>
                <a:gs pos="75000">
                  <a:srgbClr val="E1F2FF">
                    <a:alpha val="100000"/>
                  </a:srgbClr>
                </a:gs>
                <a:gs pos="100000">
                  <a:srgbClr val="E1F2FF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8"/>
                </a:lnSpc>
              </a:pPr>
              <a:r>
                <a:rPr lang="en-US" sz="2899" b="1" spc="-159">
                  <a:solidFill>
                    <a:srgbClr val="0E61A1"/>
                  </a:solidFill>
                  <a:latin typeface="Cocomat Pro Bold"/>
                  <a:ea typeface="Cocomat Pro Bold"/>
                  <a:cs typeface="Cocomat Pro Bold"/>
                  <a:sym typeface="Cocomat Pro Bold"/>
                </a:rPr>
                <a:t>Patient Complaints Increase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009207" y="3622388"/>
            <a:ext cx="2568849" cy="256884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78B3DE">
                    <a:alpha val="100000"/>
                  </a:srgbClr>
                </a:gs>
                <a:gs pos="25000">
                  <a:srgbClr val="9AC6E7">
                    <a:alpha val="100000"/>
                  </a:srgbClr>
                </a:gs>
                <a:gs pos="50000">
                  <a:srgbClr val="AFD1EC">
                    <a:alpha val="100000"/>
                  </a:srgbClr>
                </a:gs>
                <a:gs pos="75000">
                  <a:srgbClr val="E1F2FF">
                    <a:alpha val="100000"/>
                  </a:srgbClr>
                </a:gs>
                <a:gs pos="100000">
                  <a:srgbClr val="E1F2FF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8"/>
                </a:lnSpc>
              </a:pPr>
              <a:r>
                <a:rPr lang="en-US" sz="2899" b="1" spc="-159">
                  <a:solidFill>
                    <a:srgbClr val="0E61A1"/>
                  </a:solidFill>
                  <a:latin typeface="Cocomat Pro Bold"/>
                  <a:ea typeface="Cocomat Pro Bold"/>
                  <a:cs typeface="Cocomat Pro Bold"/>
                  <a:sym typeface="Cocomat Pro Bold"/>
                </a:rPr>
                <a:t>Healthcare Commission Investigation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770387" y="3653114"/>
            <a:ext cx="2568849" cy="2568849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78B3DE">
                    <a:alpha val="100000"/>
                  </a:srgbClr>
                </a:gs>
                <a:gs pos="25000">
                  <a:srgbClr val="9AC6E7">
                    <a:alpha val="100000"/>
                  </a:srgbClr>
                </a:gs>
                <a:gs pos="50000">
                  <a:srgbClr val="AFD1EC">
                    <a:alpha val="100000"/>
                  </a:srgbClr>
                </a:gs>
                <a:gs pos="75000">
                  <a:srgbClr val="E1F2FF">
                    <a:alpha val="100000"/>
                  </a:srgbClr>
                </a:gs>
                <a:gs pos="100000">
                  <a:srgbClr val="E1F2FF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8"/>
                </a:lnSpc>
              </a:pPr>
              <a:r>
                <a:rPr lang="en-US" sz="2899" b="1" spc="-159" dirty="0">
                  <a:solidFill>
                    <a:srgbClr val="0E61A1"/>
                  </a:solidFill>
                  <a:latin typeface="Cocomat Pro Bold"/>
                  <a:ea typeface="Cocomat Pro Bold"/>
                  <a:cs typeface="Cocomat Pro Bold"/>
                  <a:sym typeface="Cocomat Pro Bold"/>
                </a:rPr>
                <a:t>Widespread Failures Confirmed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578893" y="3727750"/>
            <a:ext cx="2568849" cy="2568849"/>
            <a:chOff x="0" y="33337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33337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78B3DE">
                    <a:alpha val="100000"/>
                  </a:srgbClr>
                </a:gs>
                <a:gs pos="25000">
                  <a:srgbClr val="9AC6E7">
                    <a:alpha val="100000"/>
                  </a:srgbClr>
                </a:gs>
                <a:gs pos="50000">
                  <a:srgbClr val="AFD1EC">
                    <a:alpha val="100000"/>
                  </a:srgbClr>
                </a:gs>
                <a:gs pos="75000">
                  <a:srgbClr val="E1F2FF">
                    <a:alpha val="100000"/>
                  </a:srgbClr>
                </a:gs>
                <a:gs pos="100000">
                  <a:srgbClr val="E1F2FF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8"/>
                </a:lnSpc>
              </a:pPr>
              <a:r>
                <a:rPr lang="en-US" sz="2899" b="1" spc="-159">
                  <a:solidFill>
                    <a:srgbClr val="0E61A1"/>
                  </a:solidFill>
                  <a:latin typeface="Cocomat Pro Bold"/>
                  <a:ea typeface="Cocomat Pro Bold"/>
                  <a:cs typeface="Cocomat Pro Bold"/>
                  <a:sym typeface="Cocomat Pro Bold"/>
                </a:rPr>
                <a:t>Francis Inquiry Published</a:t>
              </a:r>
            </a:p>
          </p:txBody>
        </p:sp>
      </p:grpSp>
      <p:sp>
        <p:nvSpPr>
          <p:cNvPr id="17" name="Freeform 17"/>
          <p:cNvSpPr/>
          <p:nvPr/>
        </p:nvSpPr>
        <p:spPr>
          <a:xfrm>
            <a:off x="0" y="-16765"/>
            <a:ext cx="18288000" cy="2325329"/>
          </a:xfrm>
          <a:custGeom>
            <a:avLst/>
            <a:gdLst/>
            <a:ahLst/>
            <a:cxnLst/>
            <a:rect l="l" t="t" r="r" b="b"/>
            <a:pathLst>
              <a:path w="18327998" h="4875002">
                <a:moveTo>
                  <a:pt x="0" y="0"/>
                </a:moveTo>
                <a:lnTo>
                  <a:pt x="18327998" y="0"/>
                </a:lnTo>
                <a:lnTo>
                  <a:pt x="18327998" y="4875002"/>
                </a:lnTo>
                <a:lnTo>
                  <a:pt x="0" y="48750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387" t="-140015" r="-6605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8" name="TextBox 18"/>
          <p:cNvSpPr txBox="1"/>
          <p:nvPr/>
        </p:nvSpPr>
        <p:spPr>
          <a:xfrm>
            <a:off x="2133600" y="190118"/>
            <a:ext cx="13659421" cy="10978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075"/>
              </a:lnSpc>
            </a:pPr>
            <a:r>
              <a:rPr lang="en-US" sz="8683" b="1" spc="-477" dirty="0">
                <a:solidFill>
                  <a:srgbClr val="0E61A1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Case Timeline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411640" y="1269530"/>
            <a:ext cx="9544715" cy="763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2"/>
              </a:lnSpc>
            </a:pPr>
            <a:r>
              <a:rPr lang="en-US" sz="3544" b="1" spc="-194" dirty="0">
                <a:solidFill>
                  <a:srgbClr val="0E61A1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Mid Staffordshire NHS Foundation Trust (2005–2014)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47545" y="2920508"/>
            <a:ext cx="2568849" cy="677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29"/>
              </a:lnSpc>
            </a:pPr>
            <a:r>
              <a:rPr lang="en-US" sz="5300" b="1" spc="-291" dirty="0">
                <a:solidFill>
                  <a:srgbClr val="0E61A1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2005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127215" y="2894286"/>
            <a:ext cx="2568849" cy="677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29"/>
              </a:lnSpc>
            </a:pPr>
            <a:r>
              <a:rPr lang="en-US" sz="5300" b="1" spc="-291" dirty="0">
                <a:solidFill>
                  <a:srgbClr val="0E61A1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2007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898051" y="2893062"/>
            <a:ext cx="2568849" cy="677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29"/>
              </a:lnSpc>
            </a:pPr>
            <a:r>
              <a:rPr lang="en-US" sz="5300" b="1" spc="-291" dirty="0">
                <a:solidFill>
                  <a:srgbClr val="0E61A1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2008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733556" y="2891638"/>
            <a:ext cx="2568849" cy="677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29"/>
              </a:lnSpc>
            </a:pPr>
            <a:r>
              <a:rPr lang="en-US" sz="5300" b="1" spc="-291" dirty="0">
                <a:solidFill>
                  <a:srgbClr val="0E61A1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2009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578893" y="2845522"/>
            <a:ext cx="2568849" cy="677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29"/>
              </a:lnSpc>
            </a:pPr>
            <a:r>
              <a:rPr lang="en-US" sz="5300" b="1" spc="-291" dirty="0">
                <a:solidFill>
                  <a:srgbClr val="0E61A1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2013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C8F4F00-369B-7BA8-EA1F-8F9CA0B946DA}"/>
              </a:ext>
            </a:extLst>
          </p:cNvPr>
          <p:cNvSpPr txBox="1"/>
          <p:nvPr/>
        </p:nvSpPr>
        <p:spPr>
          <a:xfrm>
            <a:off x="13335000" y="2790303"/>
            <a:ext cx="4128186" cy="7319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>
              <a:lnSpc>
                <a:spcPts val="4929"/>
              </a:lnSpc>
            </a:pPr>
            <a:r>
              <a:rPr lang="en-US" sz="5300" b="1" spc="-291" dirty="0">
                <a:solidFill>
                  <a:srgbClr val="0E61A1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2014</a:t>
            </a:r>
          </a:p>
        </p:txBody>
      </p:sp>
      <p:grpSp>
        <p:nvGrpSpPr>
          <p:cNvPr id="29" name="Group 14">
            <a:extLst>
              <a:ext uri="{FF2B5EF4-FFF2-40B4-BE49-F238E27FC236}">
                <a16:creationId xmlns:a16="http://schemas.microsoft.com/office/drawing/2014/main" id="{11E9DB2E-323E-4D5D-598C-00CD49F58017}"/>
              </a:ext>
            </a:extLst>
          </p:cNvPr>
          <p:cNvGrpSpPr/>
          <p:nvPr/>
        </p:nvGrpSpPr>
        <p:grpSpPr>
          <a:xfrm>
            <a:off x="14387399" y="3666802"/>
            <a:ext cx="2568849" cy="2568849"/>
            <a:chOff x="0" y="33337"/>
            <a:chExt cx="812800" cy="812800"/>
          </a:xfrm>
        </p:grpSpPr>
        <p:sp>
          <p:nvSpPr>
            <p:cNvPr id="30" name="Freeform 15">
              <a:extLst>
                <a:ext uri="{FF2B5EF4-FFF2-40B4-BE49-F238E27FC236}">
                  <a16:creationId xmlns:a16="http://schemas.microsoft.com/office/drawing/2014/main" id="{516C7AB0-8F18-7EC6-0DA7-B1D4230BFDD9}"/>
                </a:ext>
              </a:extLst>
            </p:cNvPr>
            <p:cNvSpPr/>
            <p:nvPr/>
          </p:nvSpPr>
          <p:spPr>
            <a:xfrm>
              <a:off x="0" y="33337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78B3DE">
                    <a:alpha val="100000"/>
                  </a:srgbClr>
                </a:gs>
                <a:gs pos="25000">
                  <a:srgbClr val="9AC6E7">
                    <a:alpha val="100000"/>
                  </a:srgbClr>
                </a:gs>
                <a:gs pos="50000">
                  <a:srgbClr val="AFD1EC">
                    <a:alpha val="100000"/>
                  </a:srgbClr>
                </a:gs>
                <a:gs pos="75000">
                  <a:srgbClr val="E1F2FF">
                    <a:alpha val="100000"/>
                  </a:srgbClr>
                </a:gs>
                <a:gs pos="100000">
                  <a:srgbClr val="E1F2FF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TextBox 16">
              <a:extLst>
                <a:ext uri="{FF2B5EF4-FFF2-40B4-BE49-F238E27FC236}">
                  <a16:creationId xmlns:a16="http://schemas.microsoft.com/office/drawing/2014/main" id="{B3FEE53A-2532-F879-6E55-1F831BB26195}"/>
                </a:ext>
              </a:extLst>
            </p:cNvPr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8"/>
                </a:lnSpc>
              </a:pPr>
              <a:r>
                <a:rPr lang="en-US" sz="2899" b="1" spc="-159" dirty="0">
                  <a:solidFill>
                    <a:srgbClr val="0E61A1"/>
                  </a:solidFill>
                  <a:latin typeface="Cocomat Pro Bold"/>
                  <a:ea typeface="Cocomat Pro Bold"/>
                  <a:cs typeface="Cocomat Pro Bold"/>
                  <a:sym typeface="Cocomat Pro Bold"/>
                </a:rPr>
                <a:t> system </a:t>
              </a:r>
            </a:p>
          </p:txBody>
        </p: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426360C3-7456-029E-DB0F-7A69DD0D1FED}"/>
              </a:ext>
            </a:extLst>
          </p:cNvPr>
          <p:cNvSpPr txBox="1"/>
          <p:nvPr/>
        </p:nvSpPr>
        <p:spPr>
          <a:xfrm>
            <a:off x="588375" y="6819900"/>
            <a:ext cx="23280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Serious decline in quality of care begins</a:t>
            </a:r>
          </a:p>
          <a:p>
            <a:pPr algn="just"/>
            <a:r>
              <a:rPr lang="en-GB" sz="2400" dirty="0"/>
              <a:t> (Francis, 2013).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CCA944F-1EE5-1A5B-0A85-125559825422}"/>
              </a:ext>
            </a:extLst>
          </p:cNvPr>
          <p:cNvSpPr txBox="1"/>
          <p:nvPr/>
        </p:nvSpPr>
        <p:spPr>
          <a:xfrm>
            <a:off x="3276465" y="6819900"/>
            <a:ext cx="23280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Complaints from patients and families increase (Care Quality Commission, 2023).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4B7E1FD-543A-0580-5196-CF35F65CDAE2}"/>
              </a:ext>
            </a:extLst>
          </p:cNvPr>
          <p:cNvSpPr txBox="1"/>
          <p:nvPr/>
        </p:nvSpPr>
        <p:spPr>
          <a:xfrm>
            <a:off x="6202711" y="6819900"/>
            <a:ext cx="232801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Healthcare Commission launches investigation (Healthcare Commission, 2009).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1D26FD0-3DC9-5FD2-66AC-0680F4A5D821}"/>
              </a:ext>
            </a:extLst>
          </p:cNvPr>
          <p:cNvSpPr txBox="1"/>
          <p:nvPr/>
        </p:nvSpPr>
        <p:spPr>
          <a:xfrm>
            <a:off x="9128957" y="6833419"/>
            <a:ext cx="232801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Investigation confirms widespread failures (Healthcare Commission, 2009).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7F4C9EE-739A-3F5B-A3FA-20DCFC208D09}"/>
              </a:ext>
            </a:extLst>
          </p:cNvPr>
          <p:cNvSpPr txBox="1"/>
          <p:nvPr/>
        </p:nvSpPr>
        <p:spPr>
          <a:xfrm>
            <a:off x="12059380" y="6764440"/>
            <a:ext cx="256884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Final Francis Report published with 290 recommendations </a:t>
            </a:r>
          </a:p>
          <a:p>
            <a:r>
              <a:rPr lang="en-GB" sz="2400" dirty="0"/>
              <a:t>(Francis, 2013</a:t>
            </a:r>
            <a:r>
              <a:rPr lang="en-GB" dirty="0"/>
              <a:t>).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9309D1F-6413-606D-A021-4B09AD9682A4}"/>
              </a:ext>
            </a:extLst>
          </p:cNvPr>
          <p:cNvSpPr txBox="1"/>
          <p:nvPr/>
        </p:nvSpPr>
        <p:spPr>
          <a:xfrm>
            <a:off x="14628229" y="6714553"/>
            <a:ext cx="232801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NHS introduces Duty of Candour, Freedom to Speak Up, strengthened inspection systems (NHS England, 2023).</a:t>
            </a:r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‘Francis Effect’ on NHS care one year on from Mid Staffs Inquiry - GOV.UK">
            <a:extLst>
              <a:ext uri="{FF2B5EF4-FFF2-40B4-BE49-F238E27FC236}">
                <a16:creationId xmlns:a16="http://schemas.microsoft.com/office/drawing/2014/main" id="{E61FD381-ABCC-8792-2F31-5683EE261B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3686"/>
            <a:ext cx="13563600" cy="9254613"/>
          </a:xfrm>
          <a:prstGeom prst="rect">
            <a:avLst/>
          </a:prstGeom>
        </p:spPr>
      </p:pic>
      <p:sp>
        <p:nvSpPr>
          <p:cNvPr id="6" name="Freeform 17">
            <a:extLst>
              <a:ext uri="{FF2B5EF4-FFF2-40B4-BE49-F238E27FC236}">
                <a16:creationId xmlns:a16="http://schemas.microsoft.com/office/drawing/2014/main" id="{8DFF23C4-57AF-547E-5612-E3CD912F0D2D}"/>
              </a:ext>
            </a:extLst>
          </p:cNvPr>
          <p:cNvSpPr/>
          <p:nvPr/>
        </p:nvSpPr>
        <p:spPr>
          <a:xfrm>
            <a:off x="0" y="-16765"/>
            <a:ext cx="2590800" cy="10303765"/>
          </a:xfrm>
          <a:custGeom>
            <a:avLst/>
            <a:gdLst/>
            <a:ahLst/>
            <a:cxnLst/>
            <a:rect l="l" t="t" r="r" b="b"/>
            <a:pathLst>
              <a:path w="18327998" h="4875002">
                <a:moveTo>
                  <a:pt x="0" y="0"/>
                </a:moveTo>
                <a:lnTo>
                  <a:pt x="18327998" y="0"/>
                </a:lnTo>
                <a:lnTo>
                  <a:pt x="18327998" y="4875002"/>
                </a:lnTo>
                <a:lnTo>
                  <a:pt x="0" y="48750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387" t="-140015" r="-6605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17">
            <a:extLst>
              <a:ext uri="{FF2B5EF4-FFF2-40B4-BE49-F238E27FC236}">
                <a16:creationId xmlns:a16="http://schemas.microsoft.com/office/drawing/2014/main" id="{12EC3AFB-8801-C4A9-D254-1F25E4E3162F}"/>
              </a:ext>
            </a:extLst>
          </p:cNvPr>
          <p:cNvSpPr/>
          <p:nvPr/>
        </p:nvSpPr>
        <p:spPr>
          <a:xfrm>
            <a:off x="15697200" y="-8383"/>
            <a:ext cx="2590800" cy="10303765"/>
          </a:xfrm>
          <a:custGeom>
            <a:avLst/>
            <a:gdLst/>
            <a:ahLst/>
            <a:cxnLst/>
            <a:rect l="l" t="t" r="r" b="b"/>
            <a:pathLst>
              <a:path w="18327998" h="4875002">
                <a:moveTo>
                  <a:pt x="0" y="0"/>
                </a:moveTo>
                <a:lnTo>
                  <a:pt x="18327998" y="0"/>
                </a:lnTo>
                <a:lnTo>
                  <a:pt x="18327998" y="4875002"/>
                </a:lnTo>
                <a:lnTo>
                  <a:pt x="0" y="48750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387" t="-140015" r="-6605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0AC9B8-F7B5-7B45-6D1E-B62101E9EDE4}"/>
              </a:ext>
            </a:extLst>
          </p:cNvPr>
          <p:cNvSpPr txBox="1"/>
          <p:nvPr/>
        </p:nvSpPr>
        <p:spPr>
          <a:xfrm>
            <a:off x="3753465" y="9418706"/>
            <a:ext cx="10896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Figure:1 Healthcare Commission Investigation Report Cover</a:t>
            </a:r>
          </a:p>
          <a:p>
            <a:pPr algn="ctr"/>
            <a:r>
              <a:rPr lang="en-GB" sz="2000" b="1" dirty="0"/>
              <a:t>(Healthcare Commission, 2009)</a:t>
            </a:r>
          </a:p>
        </p:txBody>
      </p:sp>
    </p:spTree>
    <p:extLst>
      <p:ext uri="{BB962C8B-B14F-4D97-AF65-F5344CB8AC3E}">
        <p14:creationId xmlns:p14="http://schemas.microsoft.com/office/powerpoint/2010/main" val="1351412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35EBBA79-43F5-9448-F4D1-4810745FA43E}"/>
              </a:ext>
            </a:extLst>
          </p:cNvPr>
          <p:cNvSpPr txBox="1"/>
          <p:nvPr/>
        </p:nvSpPr>
        <p:spPr>
          <a:xfrm>
            <a:off x="1143000" y="1707054"/>
            <a:ext cx="6128497" cy="21037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</a:rPr>
              <a:t>Swiss Cheese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F21192-4714-0DF1-11F8-5046BC082E82}"/>
              </a:ext>
            </a:extLst>
          </p:cNvPr>
          <p:cNvSpPr txBox="1"/>
          <p:nvPr/>
        </p:nvSpPr>
        <p:spPr>
          <a:xfrm>
            <a:off x="1143000" y="3009900"/>
            <a:ext cx="6629400" cy="620367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/>
              <a:t>The Swiss Cheese Model (Reason, 2000)</a:t>
            </a: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Developed by James Reason to explain how patient safety incidents occur.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Healthcare systems contain multiple safety barriers (defenses).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Each </a:t>
            </a:r>
            <a:r>
              <a:rPr lang="en-US" sz="2200" dirty="0" err="1"/>
              <a:t>defence</a:t>
            </a:r>
            <a:r>
              <a:rPr lang="en-US" sz="2200" dirty="0"/>
              <a:t> has weaknesses ("holes") caused by human, organizational or system factors.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Patient harm occurs when these weaknesses align, allowing hazards to pass through all layers of defense.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/>
              <a:t>Healthcare </a:t>
            </a:r>
            <a:r>
              <a:rPr lang="en-US" sz="2200" b="1" dirty="0" err="1"/>
              <a:t>Defences</a:t>
            </a:r>
            <a:endParaRPr lang="en-US" sz="22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Leadership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Clinical Governance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Staffing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Communication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Policies and Procedures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Incident Reporting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Patient Monitoring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/>
              <a:t>Key Message</a:t>
            </a: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Healthcare failures are usually caused by multiple system failures rather than individual mistakes (Reason, 2000).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20" name="Picture 19" descr="How Swiss Cheese Can Help Visualize Medication Safety Risks – OCP website">
            <a:extLst>
              <a:ext uri="{FF2B5EF4-FFF2-40B4-BE49-F238E27FC236}">
                <a16:creationId xmlns:a16="http://schemas.microsoft.com/office/drawing/2014/main" id="{765D89B9-7BB6-589D-9245-7B9BD822DF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59"/>
          <a:stretch>
            <a:fillRect/>
          </a:stretch>
        </p:blipFill>
        <p:spPr>
          <a:xfrm>
            <a:off x="8476488" y="10"/>
            <a:ext cx="9811512" cy="9213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487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CA5DDB4-CABA-DC3F-A971-3CC97CABAFEB}"/>
              </a:ext>
            </a:extLst>
          </p:cNvPr>
          <p:cNvSpPr txBox="1"/>
          <p:nvPr/>
        </p:nvSpPr>
        <p:spPr>
          <a:xfrm>
            <a:off x="950975" y="1943100"/>
            <a:ext cx="7228332" cy="6684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300" b="1" dirty="0"/>
              <a:t>Applying the Swiss Cheese Model to Mid Staffordshire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3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3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300" b="1" dirty="0"/>
              <a:t>Overall Analysis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Multiple organizational failures occurred simultaneously, allowing hazards to bypass every safety </a:t>
            </a:r>
            <a:r>
              <a:rPr lang="en-US" sz="2400" dirty="0" err="1"/>
              <a:t>defence</a:t>
            </a:r>
            <a:r>
              <a:rPr lang="en-US" sz="2400" dirty="0"/>
              <a:t> and resulting in widespread patient harm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(Reason, 2000).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B0AE100-C32B-DA84-7C1E-6441CD0F80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218475"/>
              </p:ext>
            </p:extLst>
          </p:nvPr>
        </p:nvGraphicFramePr>
        <p:xfrm>
          <a:off x="9148572" y="1276881"/>
          <a:ext cx="8188453" cy="7733241"/>
        </p:xfrm>
        <a:graphic>
          <a:graphicData uri="http://schemas.openxmlformats.org/drawingml/2006/table">
            <a:tbl>
              <a:tblPr/>
              <a:tblGrid>
                <a:gridCol w="2521855">
                  <a:extLst>
                    <a:ext uri="{9D8B030D-6E8A-4147-A177-3AD203B41FA5}">
                      <a16:colId xmlns:a16="http://schemas.microsoft.com/office/drawing/2014/main" val="3159195455"/>
                    </a:ext>
                  </a:extLst>
                </a:gridCol>
                <a:gridCol w="2774377">
                  <a:extLst>
                    <a:ext uri="{9D8B030D-6E8A-4147-A177-3AD203B41FA5}">
                      <a16:colId xmlns:a16="http://schemas.microsoft.com/office/drawing/2014/main" val="3655094362"/>
                    </a:ext>
                  </a:extLst>
                </a:gridCol>
                <a:gridCol w="2892221">
                  <a:extLst>
                    <a:ext uri="{9D8B030D-6E8A-4147-A177-3AD203B41FA5}">
                      <a16:colId xmlns:a16="http://schemas.microsoft.com/office/drawing/2014/main" val="2304149309"/>
                    </a:ext>
                  </a:extLst>
                </a:gridCol>
              </a:tblGrid>
              <a:tr h="8969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Safety Barrier</a:t>
                      </a:r>
                      <a:endParaRPr lang="en-GB" sz="2400"/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Failure</a:t>
                      </a:r>
                      <a:endParaRPr lang="en-GB" sz="2400"/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Impact on Patients</a:t>
                      </a:r>
                      <a:endParaRPr lang="en-GB" sz="2400"/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6356521"/>
                  </a:ext>
                </a:extLst>
              </a:tr>
              <a:tr h="12605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Leadership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Financial targets prioritised over patient safety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Unsafe organisational culture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5061932"/>
                  </a:ext>
                </a:extLst>
              </a:tr>
              <a:tr h="12605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Staffing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Nurse shortages and heavy workloads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Delayed care and poor monitoring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0841445"/>
                  </a:ext>
                </a:extLst>
              </a:tr>
              <a:tr h="8969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Clinical Governance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Failure to monitor quality indicators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Unsafe practices continued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5969193"/>
                  </a:ext>
                </a:extLst>
              </a:tr>
              <a:tr h="16242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Communication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Poor communication between departments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Delayed clinical decisions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5017112"/>
                  </a:ext>
                </a:extLst>
              </a:tr>
              <a:tr h="8969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Incident Reporting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Staff concerns ignored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Risks remained unidentified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4622836"/>
                  </a:ext>
                </a:extLst>
              </a:tr>
              <a:tr h="8969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External Regulation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Late intervention by regulators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Failures continued for years</a:t>
                      </a:r>
                    </a:p>
                  </a:txBody>
                  <a:tcPr marL="121211" marR="121211" marT="60605" marB="60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81239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4035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4DEB6C-302D-D80E-4493-5A0C663C6322}"/>
              </a:ext>
            </a:extLst>
          </p:cNvPr>
          <p:cNvSpPr txBox="1"/>
          <p:nvPr/>
        </p:nvSpPr>
        <p:spPr>
          <a:xfrm>
            <a:off x="2971800" y="571501"/>
            <a:ext cx="11277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Analytical Framework Applied</a:t>
            </a:r>
          </a:p>
        </p:txBody>
      </p:sp>
      <p:sp>
        <p:nvSpPr>
          <p:cNvPr id="6" name="Freeform 17">
            <a:extLst>
              <a:ext uri="{FF2B5EF4-FFF2-40B4-BE49-F238E27FC236}">
                <a16:creationId xmlns:a16="http://schemas.microsoft.com/office/drawing/2014/main" id="{A47FB86D-07AE-FD8B-97D1-8962A780AE23}"/>
              </a:ext>
            </a:extLst>
          </p:cNvPr>
          <p:cNvSpPr/>
          <p:nvPr/>
        </p:nvSpPr>
        <p:spPr>
          <a:xfrm>
            <a:off x="0" y="-136385"/>
            <a:ext cx="18288000" cy="707886"/>
          </a:xfrm>
          <a:custGeom>
            <a:avLst/>
            <a:gdLst/>
            <a:ahLst/>
            <a:cxnLst/>
            <a:rect l="l" t="t" r="r" b="b"/>
            <a:pathLst>
              <a:path w="18327998" h="4875002">
                <a:moveTo>
                  <a:pt x="0" y="0"/>
                </a:moveTo>
                <a:lnTo>
                  <a:pt x="18327998" y="0"/>
                </a:lnTo>
                <a:lnTo>
                  <a:pt x="18327998" y="4875002"/>
                </a:lnTo>
                <a:lnTo>
                  <a:pt x="0" y="48750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387" t="-140015" r="-6605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001B0E-226A-8E7B-5981-C834CFC4D9E6}"/>
              </a:ext>
            </a:extLst>
          </p:cNvPr>
          <p:cNvSpPr txBox="1"/>
          <p:nvPr/>
        </p:nvSpPr>
        <p:spPr>
          <a:xfrm>
            <a:off x="739140" y="1104900"/>
            <a:ext cx="82524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Primary Model</a:t>
            </a:r>
          </a:p>
          <a:p>
            <a:endParaRPr lang="en-GB" b="1" dirty="0"/>
          </a:p>
          <a:p>
            <a:r>
              <a:rPr lang="en-GB" sz="2000" b="1" dirty="0"/>
              <a:t>Swiss Cheese Model (Reason, 2000)</a:t>
            </a:r>
            <a:endParaRPr lang="en-GB" sz="2000" dirty="0"/>
          </a:p>
          <a:p>
            <a:r>
              <a:rPr lang="en-GB" sz="2000" dirty="0"/>
              <a:t>Used to explain how multiple system failures combined to produce unsafe care.</a:t>
            </a:r>
          </a:p>
          <a:p>
            <a:endParaRPr lang="en-GB" sz="2000" dirty="0"/>
          </a:p>
          <a:p>
            <a:endParaRPr lang="en-GB" dirty="0"/>
          </a:p>
        </p:txBody>
      </p:sp>
      <p:graphicFrame>
        <p:nvGraphicFramePr>
          <p:cNvPr id="11" name="TextBox 8">
            <a:extLst>
              <a:ext uri="{FF2B5EF4-FFF2-40B4-BE49-F238E27FC236}">
                <a16:creationId xmlns:a16="http://schemas.microsoft.com/office/drawing/2014/main" id="{CE9DC6E6-9EE4-E5F4-9E18-EFCC20C46E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0949084"/>
              </p:ext>
            </p:extLst>
          </p:nvPr>
        </p:nvGraphicFramePr>
        <p:xfrm>
          <a:off x="457200" y="2781300"/>
          <a:ext cx="17449800" cy="7166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00784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564234" y="-380505"/>
            <a:ext cx="2741457" cy="2065483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337461" y="633219"/>
            <a:ext cx="968052" cy="968052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5065223" y="982710"/>
            <a:ext cx="1031208" cy="103120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4034964" y="0"/>
            <a:ext cx="4253036" cy="2221255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" name="Isosceles Triangle 6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964516" y="9173251"/>
            <a:ext cx="2241769" cy="111374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Isosceles Triangle 6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406120" y="9679714"/>
            <a:ext cx="1222354" cy="607286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47644E-BF49-C36E-6C67-99AA677E083F}"/>
              </a:ext>
            </a:extLst>
          </p:cNvPr>
          <p:cNvSpPr txBox="1"/>
          <p:nvPr/>
        </p:nvSpPr>
        <p:spPr>
          <a:xfrm>
            <a:off x="1257300" y="835782"/>
            <a:ext cx="15773400" cy="17002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9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9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Evidence from the Francis Report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9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3" name="TextBox 2">
            <a:extLst>
              <a:ext uri="{FF2B5EF4-FFF2-40B4-BE49-F238E27FC236}">
                <a16:creationId xmlns:a16="http://schemas.microsoft.com/office/drawing/2014/main" id="{83EF1C11-8E3A-FA8E-19D0-F3026C8F64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677263"/>
              </p:ext>
            </p:extLst>
          </p:nvPr>
        </p:nvGraphicFramePr>
        <p:xfrm>
          <a:off x="228600" y="3009900"/>
          <a:ext cx="17602200" cy="62621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7610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564234" y="-380505"/>
            <a:ext cx="2741457" cy="2065483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337461" y="633219"/>
            <a:ext cx="968052" cy="968052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5065223" y="982710"/>
            <a:ext cx="1031208" cy="103120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4034964" y="0"/>
            <a:ext cx="4253036" cy="2221255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964516" y="9173251"/>
            <a:ext cx="2241769" cy="111374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406120" y="9679714"/>
            <a:ext cx="1222354" cy="607286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427EFA-BDCD-2677-3E46-92C693D3A329}"/>
              </a:ext>
            </a:extLst>
          </p:cNvPr>
          <p:cNvSpPr txBox="1"/>
          <p:nvPr/>
        </p:nvSpPr>
        <p:spPr>
          <a:xfrm>
            <a:off x="4343400" y="342900"/>
            <a:ext cx="9067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400" b="1"/>
              <a:t>Root Causes – Fishbone Analysis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B006CFA-6253-487D-9DC5-25ABE7C503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3545893"/>
              </p:ext>
            </p:extLst>
          </p:nvPr>
        </p:nvGraphicFramePr>
        <p:xfrm>
          <a:off x="2709726" y="1128827"/>
          <a:ext cx="11982450" cy="853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04494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598" y="482599"/>
            <a:ext cx="17320242" cy="9321801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865080" y="5003800"/>
            <a:ext cx="4937760" cy="48006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661" y="934912"/>
            <a:ext cx="16357579" cy="8411823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A7577F-0842-162E-772B-0CB16A113B84}"/>
              </a:ext>
            </a:extLst>
          </p:cNvPr>
          <p:cNvSpPr txBox="1"/>
          <p:nvPr/>
        </p:nvSpPr>
        <p:spPr>
          <a:xfrm>
            <a:off x="1510350" y="1782955"/>
            <a:ext cx="4712145" cy="67210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Policy Issues</a:t>
            </a:r>
            <a:endParaRPr lang="en-US" sz="99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99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81444" y="2779294"/>
            <a:ext cx="0" cy="4854743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842CBC6-F8C4-DE06-4142-85E8DD1EB33E}"/>
              </a:ext>
            </a:extLst>
          </p:cNvPr>
          <p:cNvSpPr txBox="1"/>
          <p:nvPr/>
        </p:nvSpPr>
        <p:spPr>
          <a:xfrm>
            <a:off x="7708392" y="2008093"/>
            <a:ext cx="7193376" cy="62708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Several policy failures contributed: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Performance Targets</a:t>
            </a: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National policy encouraged achievement of waiting-time and financial targets over patient-centered care (Francis, 2013).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Clinical Governance</a:t>
            </a: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Clinical governance systems failed to identify deteriorating quality early (Scally &amp; Donaldson, 1998).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Whistleblowing</a:t>
            </a: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Staff lacked confidence to raise concerns due to fear of retaliation (NHS England, 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Regulatory Oversight</a:t>
            </a: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Regulatory bodies failed to respond effectively despite warning signs (Healthcare Commission, 2009).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4587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F7ABCA-A68A-47DD-B732-76FF34C6F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8283428" cy="10286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DDD83F-0F54-7326-8823-B71712FE4476}"/>
              </a:ext>
            </a:extLst>
          </p:cNvPr>
          <p:cNvSpPr txBox="1"/>
          <p:nvPr/>
        </p:nvSpPr>
        <p:spPr>
          <a:xfrm>
            <a:off x="1011679" y="2324100"/>
            <a:ext cx="7213602" cy="39122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 for Quality Improvement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951568AD-6D5D-E0B3-D133-9A16E00948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743199" y="0"/>
            <a:ext cx="3200402" cy="2750344"/>
          </a:xfrm>
          <a:prstGeom prst="rect">
            <a:avLst/>
          </a:prstGeom>
        </p:spPr>
      </p:pic>
      <p:graphicFrame>
        <p:nvGraphicFramePr>
          <p:cNvPr id="15" name="TextBox 12">
            <a:extLst>
              <a:ext uri="{FF2B5EF4-FFF2-40B4-BE49-F238E27FC236}">
                <a16:creationId xmlns:a16="http://schemas.microsoft.com/office/drawing/2014/main" id="{9D1CE48D-F6CF-148A-DF63-E5E15425ADE0}"/>
              </a:ext>
            </a:extLst>
          </p:cNvPr>
          <p:cNvGraphicFramePr/>
          <p:nvPr/>
        </p:nvGraphicFramePr>
        <p:xfrm>
          <a:off x="9010650" y="965200"/>
          <a:ext cx="8502649" cy="810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PDSA QI Graphic .png (277 KB)">
            <a:extLst>
              <a:ext uri="{FF2B5EF4-FFF2-40B4-BE49-F238E27FC236}">
                <a16:creationId xmlns:a16="http://schemas.microsoft.com/office/drawing/2014/main" id="{4D91102B-1A40-DAD4-835E-5C4597C24A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49476" y="5295900"/>
            <a:ext cx="5387849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487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B4BFF3-92A6-7479-CADE-BE719AB3D1DA}"/>
              </a:ext>
            </a:extLst>
          </p:cNvPr>
          <p:cNvSpPr txBox="1"/>
          <p:nvPr/>
        </p:nvSpPr>
        <p:spPr>
          <a:xfrm>
            <a:off x="2405817" y="493774"/>
            <a:ext cx="10341864" cy="26746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100" b="1" dirty="0">
                <a:latin typeface="+mj-lt"/>
                <a:ea typeface="+mj-ea"/>
                <a:cs typeface="+mj-cs"/>
              </a:rPr>
              <a:t>Impact on Efficiency and Equity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428" y="3593592"/>
            <a:ext cx="6365383" cy="27432"/>
          </a:xfrm>
          <a:custGeom>
            <a:avLst/>
            <a:gdLst>
              <a:gd name="csX0" fmla="*/ 0 w 6365383"/>
              <a:gd name="csY0" fmla="*/ 0 h 27432"/>
              <a:gd name="csX1" fmla="*/ 636538 w 6365383"/>
              <a:gd name="csY1" fmla="*/ 0 h 27432"/>
              <a:gd name="csX2" fmla="*/ 1336730 w 6365383"/>
              <a:gd name="csY2" fmla="*/ 0 h 27432"/>
              <a:gd name="csX3" fmla="*/ 1909615 w 6365383"/>
              <a:gd name="csY3" fmla="*/ 0 h 27432"/>
              <a:gd name="csX4" fmla="*/ 2418846 w 6365383"/>
              <a:gd name="csY4" fmla="*/ 0 h 27432"/>
              <a:gd name="csX5" fmla="*/ 2928076 w 6365383"/>
              <a:gd name="csY5" fmla="*/ 0 h 27432"/>
              <a:gd name="csX6" fmla="*/ 3373653 w 6365383"/>
              <a:gd name="csY6" fmla="*/ 0 h 27432"/>
              <a:gd name="csX7" fmla="*/ 4137499 w 6365383"/>
              <a:gd name="csY7" fmla="*/ 0 h 27432"/>
              <a:gd name="csX8" fmla="*/ 4901345 w 6365383"/>
              <a:gd name="csY8" fmla="*/ 0 h 27432"/>
              <a:gd name="csX9" fmla="*/ 5665191 w 6365383"/>
              <a:gd name="csY9" fmla="*/ 0 h 27432"/>
              <a:gd name="csX10" fmla="*/ 6365383 w 6365383"/>
              <a:gd name="csY10" fmla="*/ 0 h 27432"/>
              <a:gd name="csX11" fmla="*/ 6365383 w 6365383"/>
              <a:gd name="csY11" fmla="*/ 27432 h 27432"/>
              <a:gd name="csX12" fmla="*/ 5728845 w 6365383"/>
              <a:gd name="csY12" fmla="*/ 27432 h 27432"/>
              <a:gd name="csX13" fmla="*/ 5028653 w 6365383"/>
              <a:gd name="csY13" fmla="*/ 27432 h 27432"/>
              <a:gd name="csX14" fmla="*/ 4583076 w 6365383"/>
              <a:gd name="csY14" fmla="*/ 27432 h 27432"/>
              <a:gd name="csX15" fmla="*/ 4137499 w 6365383"/>
              <a:gd name="csY15" fmla="*/ 27432 h 27432"/>
              <a:gd name="csX16" fmla="*/ 3691922 w 6365383"/>
              <a:gd name="csY16" fmla="*/ 27432 h 27432"/>
              <a:gd name="csX17" fmla="*/ 3182692 w 6365383"/>
              <a:gd name="csY17" fmla="*/ 27432 h 27432"/>
              <a:gd name="csX18" fmla="*/ 2673461 w 6365383"/>
              <a:gd name="csY18" fmla="*/ 27432 h 27432"/>
              <a:gd name="csX19" fmla="*/ 2164230 w 6365383"/>
              <a:gd name="csY19" fmla="*/ 27432 h 27432"/>
              <a:gd name="csX20" fmla="*/ 1655000 w 6365383"/>
              <a:gd name="csY20" fmla="*/ 27432 h 27432"/>
              <a:gd name="csX21" fmla="*/ 1145769 w 6365383"/>
              <a:gd name="csY21" fmla="*/ 27432 h 27432"/>
              <a:gd name="csX22" fmla="*/ 0 w 6365383"/>
              <a:gd name="csY22" fmla="*/ 27432 h 27432"/>
              <a:gd name="csX23" fmla="*/ 0 w 6365383"/>
              <a:gd name="csY23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</a:cxnLst>
            <a:rect l="l" t="t" r="r" b="b"/>
            <a:pathLst>
              <a:path w="6365383" h="27432" fill="none" extrusionOk="0">
                <a:moveTo>
                  <a:pt x="0" y="0"/>
                </a:moveTo>
                <a:cubicBezTo>
                  <a:pt x="164014" y="-28800"/>
                  <a:pt x="392589" y="16597"/>
                  <a:pt x="636538" y="0"/>
                </a:cubicBezTo>
                <a:cubicBezTo>
                  <a:pt x="880487" y="-16597"/>
                  <a:pt x="1095224" y="-7871"/>
                  <a:pt x="1336730" y="0"/>
                </a:cubicBezTo>
                <a:cubicBezTo>
                  <a:pt x="1578236" y="7871"/>
                  <a:pt x="1649337" y="-22384"/>
                  <a:pt x="1909615" y="0"/>
                </a:cubicBezTo>
                <a:cubicBezTo>
                  <a:pt x="2169893" y="22384"/>
                  <a:pt x="2279697" y="7436"/>
                  <a:pt x="2418846" y="0"/>
                </a:cubicBezTo>
                <a:cubicBezTo>
                  <a:pt x="2557995" y="-7436"/>
                  <a:pt x="2719158" y="24395"/>
                  <a:pt x="2928076" y="0"/>
                </a:cubicBezTo>
                <a:cubicBezTo>
                  <a:pt x="3136994" y="-24395"/>
                  <a:pt x="3236398" y="-16046"/>
                  <a:pt x="3373653" y="0"/>
                </a:cubicBezTo>
                <a:cubicBezTo>
                  <a:pt x="3510908" y="16046"/>
                  <a:pt x="3933654" y="-18835"/>
                  <a:pt x="4137499" y="0"/>
                </a:cubicBezTo>
                <a:cubicBezTo>
                  <a:pt x="4341344" y="18835"/>
                  <a:pt x="4634949" y="16518"/>
                  <a:pt x="4901345" y="0"/>
                </a:cubicBezTo>
                <a:cubicBezTo>
                  <a:pt x="5167741" y="-16518"/>
                  <a:pt x="5482502" y="-23233"/>
                  <a:pt x="5665191" y="0"/>
                </a:cubicBezTo>
                <a:cubicBezTo>
                  <a:pt x="5847880" y="23233"/>
                  <a:pt x="6038909" y="-19558"/>
                  <a:pt x="6365383" y="0"/>
                </a:cubicBezTo>
                <a:cubicBezTo>
                  <a:pt x="6366317" y="12270"/>
                  <a:pt x="6364320" y="20068"/>
                  <a:pt x="6365383" y="27432"/>
                </a:cubicBezTo>
                <a:cubicBezTo>
                  <a:pt x="6160909" y="45028"/>
                  <a:pt x="5918554" y="42323"/>
                  <a:pt x="5728845" y="27432"/>
                </a:cubicBezTo>
                <a:cubicBezTo>
                  <a:pt x="5539136" y="12541"/>
                  <a:pt x="5172149" y="23835"/>
                  <a:pt x="5028653" y="27432"/>
                </a:cubicBezTo>
                <a:cubicBezTo>
                  <a:pt x="4885157" y="31029"/>
                  <a:pt x="4768966" y="33290"/>
                  <a:pt x="4583076" y="27432"/>
                </a:cubicBezTo>
                <a:cubicBezTo>
                  <a:pt x="4397186" y="21574"/>
                  <a:pt x="4295537" y="38724"/>
                  <a:pt x="4137499" y="27432"/>
                </a:cubicBezTo>
                <a:cubicBezTo>
                  <a:pt x="3979461" y="16140"/>
                  <a:pt x="3895902" y="23317"/>
                  <a:pt x="3691922" y="27432"/>
                </a:cubicBezTo>
                <a:cubicBezTo>
                  <a:pt x="3487942" y="31547"/>
                  <a:pt x="3348597" y="42606"/>
                  <a:pt x="3182692" y="27432"/>
                </a:cubicBezTo>
                <a:cubicBezTo>
                  <a:pt x="3016787" y="12259"/>
                  <a:pt x="2922425" y="45987"/>
                  <a:pt x="2673461" y="27432"/>
                </a:cubicBezTo>
                <a:cubicBezTo>
                  <a:pt x="2424497" y="8877"/>
                  <a:pt x="2406338" y="46461"/>
                  <a:pt x="2164230" y="27432"/>
                </a:cubicBezTo>
                <a:cubicBezTo>
                  <a:pt x="1922122" y="8403"/>
                  <a:pt x="1843534" y="2368"/>
                  <a:pt x="1655000" y="27432"/>
                </a:cubicBezTo>
                <a:cubicBezTo>
                  <a:pt x="1466466" y="52497"/>
                  <a:pt x="1384300" y="39658"/>
                  <a:pt x="1145769" y="27432"/>
                </a:cubicBezTo>
                <a:cubicBezTo>
                  <a:pt x="907238" y="15206"/>
                  <a:pt x="344177" y="36391"/>
                  <a:pt x="0" y="27432"/>
                </a:cubicBezTo>
                <a:cubicBezTo>
                  <a:pt x="-1194" y="21937"/>
                  <a:pt x="1202" y="7917"/>
                  <a:pt x="0" y="0"/>
                </a:cubicBezTo>
                <a:close/>
              </a:path>
              <a:path w="6365383" h="27432" stroke="0" extrusionOk="0">
                <a:moveTo>
                  <a:pt x="0" y="0"/>
                </a:moveTo>
                <a:cubicBezTo>
                  <a:pt x="152654" y="12967"/>
                  <a:pt x="297359" y="-4977"/>
                  <a:pt x="509231" y="0"/>
                </a:cubicBezTo>
                <a:cubicBezTo>
                  <a:pt x="721103" y="4977"/>
                  <a:pt x="792740" y="-12744"/>
                  <a:pt x="954807" y="0"/>
                </a:cubicBezTo>
                <a:cubicBezTo>
                  <a:pt x="1116874" y="12744"/>
                  <a:pt x="1322429" y="24743"/>
                  <a:pt x="1464038" y="0"/>
                </a:cubicBezTo>
                <a:cubicBezTo>
                  <a:pt x="1605647" y="-24743"/>
                  <a:pt x="1947393" y="-20672"/>
                  <a:pt x="2100576" y="0"/>
                </a:cubicBezTo>
                <a:cubicBezTo>
                  <a:pt x="2253759" y="20672"/>
                  <a:pt x="2622231" y="-30966"/>
                  <a:pt x="2800769" y="0"/>
                </a:cubicBezTo>
                <a:cubicBezTo>
                  <a:pt x="2979307" y="30966"/>
                  <a:pt x="3356872" y="-13631"/>
                  <a:pt x="3564614" y="0"/>
                </a:cubicBezTo>
                <a:cubicBezTo>
                  <a:pt x="3772356" y="13631"/>
                  <a:pt x="4163183" y="-4973"/>
                  <a:pt x="4328460" y="0"/>
                </a:cubicBezTo>
                <a:cubicBezTo>
                  <a:pt x="4493737" y="4973"/>
                  <a:pt x="4672761" y="-9287"/>
                  <a:pt x="4901345" y="0"/>
                </a:cubicBezTo>
                <a:cubicBezTo>
                  <a:pt x="5129930" y="9287"/>
                  <a:pt x="5395146" y="9436"/>
                  <a:pt x="5601537" y="0"/>
                </a:cubicBezTo>
                <a:cubicBezTo>
                  <a:pt x="5807928" y="-9436"/>
                  <a:pt x="5983747" y="-13862"/>
                  <a:pt x="6365383" y="0"/>
                </a:cubicBezTo>
                <a:cubicBezTo>
                  <a:pt x="6365699" y="13405"/>
                  <a:pt x="6365869" y="14360"/>
                  <a:pt x="6365383" y="27432"/>
                </a:cubicBezTo>
                <a:cubicBezTo>
                  <a:pt x="6195306" y="29393"/>
                  <a:pt x="5872535" y="56613"/>
                  <a:pt x="5728845" y="27432"/>
                </a:cubicBezTo>
                <a:cubicBezTo>
                  <a:pt x="5585155" y="-1749"/>
                  <a:pt x="5272464" y="11679"/>
                  <a:pt x="5028653" y="27432"/>
                </a:cubicBezTo>
                <a:cubicBezTo>
                  <a:pt x="4784842" y="43185"/>
                  <a:pt x="4688244" y="28658"/>
                  <a:pt x="4455768" y="27432"/>
                </a:cubicBezTo>
                <a:cubicBezTo>
                  <a:pt x="4223293" y="26206"/>
                  <a:pt x="4032880" y="15477"/>
                  <a:pt x="3882884" y="27432"/>
                </a:cubicBezTo>
                <a:cubicBezTo>
                  <a:pt x="3732888" y="39387"/>
                  <a:pt x="3278726" y="-7170"/>
                  <a:pt x="3119038" y="27432"/>
                </a:cubicBezTo>
                <a:cubicBezTo>
                  <a:pt x="2959350" y="62034"/>
                  <a:pt x="2786856" y="40315"/>
                  <a:pt x="2609807" y="27432"/>
                </a:cubicBezTo>
                <a:cubicBezTo>
                  <a:pt x="2432758" y="14549"/>
                  <a:pt x="2064373" y="16547"/>
                  <a:pt x="1909615" y="27432"/>
                </a:cubicBezTo>
                <a:cubicBezTo>
                  <a:pt x="1754857" y="38317"/>
                  <a:pt x="1663685" y="27374"/>
                  <a:pt x="1464038" y="27432"/>
                </a:cubicBezTo>
                <a:cubicBezTo>
                  <a:pt x="1264391" y="27490"/>
                  <a:pt x="1071013" y="1487"/>
                  <a:pt x="827500" y="27432"/>
                </a:cubicBezTo>
                <a:cubicBezTo>
                  <a:pt x="583987" y="53377"/>
                  <a:pt x="349818" y="3910"/>
                  <a:pt x="0" y="27432"/>
                </a:cubicBezTo>
                <a:cubicBezTo>
                  <a:pt x="-116" y="21844"/>
                  <a:pt x="591" y="653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C73B7F-4565-46F3-FB53-0B0BEB0411F3}"/>
              </a:ext>
            </a:extLst>
          </p:cNvPr>
          <p:cNvSpPr txBox="1"/>
          <p:nvPr/>
        </p:nvSpPr>
        <p:spPr>
          <a:xfrm>
            <a:off x="960120" y="4059936"/>
            <a:ext cx="8945880" cy="52257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 b="1" dirty="0"/>
              <a:t>Efficiency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Poor quality resulted in: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Increased hospital costs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Longer hospital stays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More complaints and litigation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Repeated investigations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Inefficient resource utilization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(Berwick, 2013)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 b="1" dirty="0"/>
              <a:t>Equity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Vulnerable patients experienced disproportionate harm because care was inconsistent and failed to meet fundamental standards. Poor quality reduced equal access to safe, compassionate, and person-</a:t>
            </a:r>
            <a:r>
              <a:rPr lang="en-US" sz="2100" dirty="0" err="1"/>
              <a:t>centred</a:t>
            </a:r>
            <a:r>
              <a:rPr lang="en-US" sz="2100" dirty="0"/>
              <a:t> healthcare (WHO, 2021).</a:t>
            </a:r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184C2AED-EB46-19F0-B162-00DCEA25485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4325" y="936764"/>
            <a:ext cx="2001492" cy="2185249"/>
          </a:xfrm>
          <a:prstGeom prst="rect">
            <a:avLst/>
          </a:prstGeom>
        </p:spPr>
      </p:pic>
      <p:pic>
        <p:nvPicPr>
          <p:cNvPr id="4" name="Picture 3" descr="Foundational | Clinical Excellence Commission">
            <a:extLst>
              <a:ext uri="{FF2B5EF4-FFF2-40B4-BE49-F238E27FC236}">
                <a16:creationId xmlns:a16="http://schemas.microsoft.com/office/drawing/2014/main" id="{4B083EF3-23E1-3D6C-1485-938FDD03F1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9170" y="2247900"/>
            <a:ext cx="7631088" cy="6266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564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odel Integrated Care Board Blueprint">
            <a:extLst>
              <a:ext uri="{FF2B5EF4-FFF2-40B4-BE49-F238E27FC236}">
                <a16:creationId xmlns:a16="http://schemas.microsoft.com/office/drawing/2014/main" id="{BC0189AE-3346-2E39-08EC-9C49FDE293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71" r="13818"/>
          <a:stretch>
            <a:fillRect/>
          </a:stretch>
        </p:blipFill>
        <p:spPr>
          <a:xfrm>
            <a:off x="4953000" y="-35642"/>
            <a:ext cx="13563597" cy="1032018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1085394" cy="10287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AA43E9-9DED-785A-3919-A133F21D10BA}"/>
              </a:ext>
            </a:extLst>
          </p:cNvPr>
          <p:cNvSpPr txBox="1"/>
          <p:nvPr/>
        </p:nvSpPr>
        <p:spPr>
          <a:xfrm>
            <a:off x="1257300" y="547687"/>
            <a:ext cx="5733283" cy="28498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746650-EBAC-2E46-CF40-3D183EABDA07}"/>
              </a:ext>
            </a:extLst>
          </p:cNvPr>
          <p:cNvSpPr txBox="1"/>
          <p:nvPr/>
        </p:nvSpPr>
        <p:spPr>
          <a:xfrm>
            <a:off x="0" y="2857500"/>
            <a:ext cx="6781800" cy="56141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Mid Staffordshire scandal demonstrated that catastrophic patient harm resulted from multiple </a:t>
            </a:r>
            <a:r>
              <a:rPr lang="en-US" sz="2000" dirty="0" err="1"/>
              <a:t>organisational</a:t>
            </a:r>
            <a:r>
              <a:rPr lang="en-US" sz="2000" dirty="0"/>
              <a:t> failures rather than individual mistakes.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</a:t>
            </a:r>
          </a:p>
          <a:p>
            <a:pPr marL="34290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Swiss Cheese Model illustrates how weaknesses in leadership, staffing, governance, communication, and regulation aligned to allow preventable harm.</a:t>
            </a:r>
          </a:p>
          <a:p>
            <a:pPr marL="11430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Applying the Donabedian framework further highlights deficiencies in healthcare structures, processes, and outcomes. Sustainable improvement requires a culture of openness, effective clinical governance, safe staffing, robust regulatory oversight, and continuous quality improvement to ensure safe, equitable, and efficient healthcare services (Francis, 2013; WHO, 2021).</a:t>
            </a:r>
          </a:p>
        </p:txBody>
      </p:sp>
    </p:spTree>
    <p:extLst>
      <p:ext uri="{BB962C8B-B14F-4D97-AF65-F5344CB8AC3E}">
        <p14:creationId xmlns:p14="http://schemas.microsoft.com/office/powerpoint/2010/main" val="18288714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CC9808-6899-1051-702F-9C4FB7E50614}"/>
              </a:ext>
            </a:extLst>
          </p:cNvPr>
          <p:cNvSpPr txBox="1"/>
          <p:nvPr/>
        </p:nvSpPr>
        <p:spPr>
          <a:xfrm>
            <a:off x="1257300" y="835492"/>
            <a:ext cx="15773400" cy="17005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40F70E2B-4F94-2DD1-AA57-4B6F73ACA5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7196805"/>
              </p:ext>
            </p:extLst>
          </p:nvPr>
        </p:nvGraphicFramePr>
        <p:xfrm>
          <a:off x="1257300" y="2738437"/>
          <a:ext cx="15773400" cy="6527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53929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1269</Words>
  <Application>Microsoft Office PowerPoint</Application>
  <PresentationFormat>Custom</PresentationFormat>
  <Paragraphs>208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Times New Roman</vt:lpstr>
      <vt:lpstr>Aptos Display</vt:lpstr>
      <vt:lpstr>Arial</vt:lpstr>
      <vt:lpstr>Cocomat Pro</vt:lpstr>
      <vt:lpstr>Aptos</vt:lpstr>
      <vt:lpstr>Cocomat Pro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rizwana chauhan</dc:creator>
  <cp:lastModifiedBy>Rizwana  (2521764)</cp:lastModifiedBy>
  <cp:revision>4</cp:revision>
  <dcterms:created xsi:type="dcterms:W3CDTF">2006-08-16T00:00:00Z</dcterms:created>
  <dcterms:modified xsi:type="dcterms:W3CDTF">2026-07-18T15:38:53Z</dcterms:modified>
  <dc:identifier>DAHPo2wge10</dc:identifier>
</cp:coreProperties>
</file>