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Lst>
  <p:notesMasterIdLst>
    <p:notesMasterId r:id="rId18"/>
  </p:notesMasterIdLst>
  <p:sldIdLst>
    <p:sldId id="256" r:id="rId2"/>
    <p:sldId id="257" r:id="rId3"/>
    <p:sldId id="270"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E1FF"/>
    <a:srgbClr val="007DC3"/>
    <a:srgbClr val="8A8AA3"/>
    <a:srgbClr val="007BC1"/>
    <a:srgbClr val="DA0033"/>
    <a:srgbClr val="FF6600"/>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4" autoAdjust="0"/>
  </p:normalViewPr>
  <p:slideViewPr>
    <p:cSldViewPr>
      <p:cViewPr varScale="1">
        <p:scale>
          <a:sx n="108" d="100"/>
          <a:sy n="108" d="100"/>
        </p:scale>
        <p:origin x="174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197371-5000-4142-9A79-1CC5A8105986}"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ECDFCA38-EEFB-4EFD-8577-F0CEE17F903A}">
      <dgm:prSet phldrT="[Text]"/>
      <dgm:spPr/>
      <dgm:t>
        <a:bodyPr/>
        <a:lstStyle/>
        <a:p>
          <a:r>
            <a:rPr lang="en-GB" dirty="0"/>
            <a:t>ROCE</a:t>
          </a:r>
        </a:p>
      </dgm:t>
    </dgm:pt>
    <dgm:pt modelId="{E1B30ECB-FF0B-4FD8-BBD9-769AB128C660}" type="parTrans" cxnId="{F4C43F0D-0302-4AA2-98A5-7328210F6072}">
      <dgm:prSet/>
      <dgm:spPr/>
      <dgm:t>
        <a:bodyPr/>
        <a:lstStyle/>
        <a:p>
          <a:endParaRPr lang="en-GB"/>
        </a:p>
      </dgm:t>
    </dgm:pt>
    <dgm:pt modelId="{32EF6A0F-D4C3-4E83-9ED3-75DA9F61A09F}" type="sibTrans" cxnId="{F4C43F0D-0302-4AA2-98A5-7328210F6072}">
      <dgm:prSet/>
      <dgm:spPr/>
      <dgm:t>
        <a:bodyPr/>
        <a:lstStyle/>
        <a:p>
          <a:endParaRPr lang="en-GB"/>
        </a:p>
      </dgm:t>
    </dgm:pt>
    <dgm:pt modelId="{8816D1BB-BA8E-4C55-AE11-246CA214C444}">
      <dgm:prSet phldrT="[Text]"/>
      <dgm:spPr/>
      <dgm:t>
        <a:bodyPr/>
        <a:lstStyle/>
        <a:p>
          <a:r>
            <a:rPr lang="en-GB" dirty="0"/>
            <a:t>Net operating profit</a:t>
          </a:r>
        </a:p>
      </dgm:t>
    </dgm:pt>
    <dgm:pt modelId="{D906BFEC-7ED8-4AC8-9C31-B6CF0F901C0B}" type="parTrans" cxnId="{9FCC93FA-64D3-4BFC-83B3-4E5CD538CF8D}">
      <dgm:prSet/>
      <dgm:spPr/>
      <dgm:t>
        <a:bodyPr/>
        <a:lstStyle/>
        <a:p>
          <a:endParaRPr lang="en-GB"/>
        </a:p>
      </dgm:t>
    </dgm:pt>
    <dgm:pt modelId="{CD8D76D6-878E-493E-A4F0-FFF1687DA405}" type="sibTrans" cxnId="{9FCC93FA-64D3-4BFC-83B3-4E5CD538CF8D}">
      <dgm:prSet/>
      <dgm:spPr/>
      <dgm:t>
        <a:bodyPr/>
        <a:lstStyle/>
        <a:p>
          <a:endParaRPr lang="en-GB"/>
        </a:p>
      </dgm:t>
    </dgm:pt>
    <dgm:pt modelId="{ADFB7072-9C99-473C-AE2B-7AB4B236E799}">
      <dgm:prSet phldrT="[Text]"/>
      <dgm:spPr/>
      <dgm:t>
        <a:bodyPr/>
        <a:lstStyle/>
        <a:p>
          <a:r>
            <a:rPr lang="en-GB" dirty="0"/>
            <a:t>Operating expenses</a:t>
          </a:r>
        </a:p>
      </dgm:t>
    </dgm:pt>
    <dgm:pt modelId="{36EF34FA-66E3-46E8-A57D-227D8DE3873A}" type="parTrans" cxnId="{45369DE4-E44F-41B5-933F-562EA30A6E31}">
      <dgm:prSet/>
      <dgm:spPr/>
      <dgm:t>
        <a:bodyPr/>
        <a:lstStyle/>
        <a:p>
          <a:endParaRPr lang="en-GB"/>
        </a:p>
      </dgm:t>
    </dgm:pt>
    <dgm:pt modelId="{1D0D854E-1ED3-4C8A-8B75-498EE7479EAF}" type="sibTrans" cxnId="{45369DE4-E44F-41B5-933F-562EA30A6E31}">
      <dgm:prSet/>
      <dgm:spPr/>
      <dgm:t>
        <a:bodyPr/>
        <a:lstStyle/>
        <a:p>
          <a:endParaRPr lang="en-GB"/>
        </a:p>
      </dgm:t>
    </dgm:pt>
    <dgm:pt modelId="{5F0397BD-1053-43E3-A782-6D70B377EAD9}">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GB" dirty="0"/>
            <a:t>Revenue</a:t>
          </a:r>
        </a:p>
        <a:p>
          <a:pPr defTabSz="577850">
            <a:lnSpc>
              <a:spcPct val="90000"/>
            </a:lnSpc>
            <a:spcBef>
              <a:spcPct val="0"/>
            </a:spcBef>
            <a:spcAft>
              <a:spcPct val="35000"/>
            </a:spcAft>
          </a:pPr>
          <a:endParaRPr lang="en-GB" dirty="0"/>
        </a:p>
      </dgm:t>
    </dgm:pt>
    <dgm:pt modelId="{48E0BE88-8F11-4756-BD1C-8D1095FB3684}" type="parTrans" cxnId="{0CADA57B-0E87-4D81-9ACE-7A4402A29D1C}">
      <dgm:prSet/>
      <dgm:spPr/>
      <dgm:t>
        <a:bodyPr/>
        <a:lstStyle/>
        <a:p>
          <a:endParaRPr lang="en-GB"/>
        </a:p>
      </dgm:t>
    </dgm:pt>
    <dgm:pt modelId="{174BC45D-6FCE-4310-9E04-F420B7B4A85B}" type="sibTrans" cxnId="{0CADA57B-0E87-4D81-9ACE-7A4402A29D1C}">
      <dgm:prSet/>
      <dgm:spPr/>
      <dgm:t>
        <a:bodyPr/>
        <a:lstStyle/>
        <a:p>
          <a:endParaRPr lang="en-GB"/>
        </a:p>
      </dgm:t>
    </dgm:pt>
    <dgm:pt modelId="{FA48B0B7-B68E-4324-8FD8-453D86AC6265}">
      <dgm:prSet phldrT="[Text]"/>
      <dgm:spPr/>
      <dgm:t>
        <a:bodyPr/>
        <a:lstStyle/>
        <a:p>
          <a:r>
            <a:rPr lang="en-GB" dirty="0"/>
            <a:t>Capital employed</a:t>
          </a:r>
        </a:p>
      </dgm:t>
    </dgm:pt>
    <dgm:pt modelId="{6D2C34E8-53CD-4F7D-A6C3-61394FAD6A28}" type="parTrans" cxnId="{3C0D52E9-428E-4E63-BD7E-305C978B97B3}">
      <dgm:prSet/>
      <dgm:spPr/>
      <dgm:t>
        <a:bodyPr/>
        <a:lstStyle/>
        <a:p>
          <a:endParaRPr lang="en-GB"/>
        </a:p>
      </dgm:t>
    </dgm:pt>
    <dgm:pt modelId="{C93E6654-77B9-47CC-96DA-E39BA3981354}" type="sibTrans" cxnId="{3C0D52E9-428E-4E63-BD7E-305C978B97B3}">
      <dgm:prSet/>
      <dgm:spPr/>
      <dgm:t>
        <a:bodyPr/>
        <a:lstStyle/>
        <a:p>
          <a:endParaRPr lang="en-GB"/>
        </a:p>
      </dgm:t>
    </dgm:pt>
    <dgm:pt modelId="{097C1AA3-4418-498A-AE4E-9E2B970DD78F}">
      <dgm:prSet phldrT="[Text]"/>
      <dgm:spPr/>
      <dgm:t>
        <a:bodyPr/>
        <a:lstStyle/>
        <a:p>
          <a:r>
            <a:rPr lang="en-GB" dirty="0"/>
            <a:t>Equity capital</a:t>
          </a:r>
        </a:p>
      </dgm:t>
    </dgm:pt>
    <dgm:pt modelId="{52870F12-2265-40B5-B07C-9D305031711E}" type="parTrans" cxnId="{1679A872-5034-48A1-99D0-5E866B4074EA}">
      <dgm:prSet/>
      <dgm:spPr/>
      <dgm:t>
        <a:bodyPr/>
        <a:lstStyle/>
        <a:p>
          <a:endParaRPr lang="en-GB"/>
        </a:p>
      </dgm:t>
    </dgm:pt>
    <dgm:pt modelId="{8C0CAE2D-DF0B-486E-89E9-656C6FA00CED}" type="sibTrans" cxnId="{1679A872-5034-48A1-99D0-5E866B4074EA}">
      <dgm:prSet/>
      <dgm:spPr/>
      <dgm:t>
        <a:bodyPr/>
        <a:lstStyle/>
        <a:p>
          <a:endParaRPr lang="en-GB"/>
        </a:p>
      </dgm:t>
    </dgm:pt>
    <dgm:pt modelId="{068A3C7C-1652-4CD0-B5AF-F51441CB9B62}">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GB" dirty="0"/>
            <a:t>Cost of sales</a:t>
          </a:r>
        </a:p>
        <a:p>
          <a:pPr defTabSz="577850">
            <a:lnSpc>
              <a:spcPct val="90000"/>
            </a:lnSpc>
            <a:spcBef>
              <a:spcPct val="0"/>
            </a:spcBef>
            <a:spcAft>
              <a:spcPct val="35000"/>
            </a:spcAft>
          </a:pPr>
          <a:endParaRPr lang="en-GB" dirty="0"/>
        </a:p>
      </dgm:t>
    </dgm:pt>
    <dgm:pt modelId="{C995D41D-FB90-42AD-9C10-068DABB05E77}" type="parTrans" cxnId="{94DB7D9C-3A2D-407D-AF0E-A75DB6CD502D}">
      <dgm:prSet/>
      <dgm:spPr/>
      <dgm:t>
        <a:bodyPr/>
        <a:lstStyle/>
        <a:p>
          <a:endParaRPr lang="en-GB"/>
        </a:p>
      </dgm:t>
    </dgm:pt>
    <dgm:pt modelId="{BF6F7736-766C-4F91-91DC-3FA494E8AE84}" type="sibTrans" cxnId="{94DB7D9C-3A2D-407D-AF0E-A75DB6CD502D}">
      <dgm:prSet/>
      <dgm:spPr/>
      <dgm:t>
        <a:bodyPr/>
        <a:lstStyle/>
        <a:p>
          <a:endParaRPr lang="en-GB"/>
        </a:p>
      </dgm:t>
    </dgm:pt>
    <dgm:pt modelId="{D3722E40-4F20-4690-AB3A-51732AE6DCA8}">
      <dgm:prSet/>
      <dgm:spPr/>
      <dgm:t>
        <a:bodyPr/>
        <a:lstStyle/>
        <a:p>
          <a:r>
            <a:rPr lang="en-GB" dirty="0"/>
            <a:t>Gross profit</a:t>
          </a:r>
        </a:p>
      </dgm:t>
    </dgm:pt>
    <dgm:pt modelId="{CADEE066-9152-4642-A127-59FD0C5CC6D0}" type="parTrans" cxnId="{77F393B2-CCD0-4CAB-91A8-1979200E23E3}">
      <dgm:prSet/>
      <dgm:spPr/>
      <dgm:t>
        <a:bodyPr/>
        <a:lstStyle/>
        <a:p>
          <a:endParaRPr lang="en-GB"/>
        </a:p>
      </dgm:t>
    </dgm:pt>
    <dgm:pt modelId="{ECB980E4-4B8C-4A1D-9558-D19E9BDEF982}" type="sibTrans" cxnId="{77F393B2-CCD0-4CAB-91A8-1979200E23E3}">
      <dgm:prSet/>
      <dgm:spPr/>
      <dgm:t>
        <a:bodyPr/>
        <a:lstStyle/>
        <a:p>
          <a:endParaRPr lang="en-GB"/>
        </a:p>
      </dgm:t>
    </dgm:pt>
    <dgm:pt modelId="{D810B5BB-0E42-4B2E-885A-2D25398BD829}">
      <dgm:prSet/>
      <dgm:spPr/>
      <dgm:t>
        <a:bodyPr/>
        <a:lstStyle/>
        <a:p>
          <a:r>
            <a:rPr lang="en-GB" dirty="0"/>
            <a:t>Debt capital</a:t>
          </a:r>
        </a:p>
      </dgm:t>
    </dgm:pt>
    <dgm:pt modelId="{9EA2AFB2-E302-4ABB-AC92-3394DF9BF977}" type="parTrans" cxnId="{B8911071-DD26-44E9-B4BD-5CB7B3F17FEA}">
      <dgm:prSet/>
      <dgm:spPr/>
      <dgm:t>
        <a:bodyPr/>
        <a:lstStyle/>
        <a:p>
          <a:endParaRPr lang="en-GB"/>
        </a:p>
      </dgm:t>
    </dgm:pt>
    <dgm:pt modelId="{E95B948A-C2B8-4472-83AF-72E31D43A9F9}" type="sibTrans" cxnId="{B8911071-DD26-44E9-B4BD-5CB7B3F17FEA}">
      <dgm:prSet/>
      <dgm:spPr/>
      <dgm:t>
        <a:bodyPr/>
        <a:lstStyle/>
        <a:p>
          <a:endParaRPr lang="en-GB"/>
        </a:p>
      </dgm:t>
    </dgm:pt>
    <dgm:pt modelId="{F86B2CD5-0476-464E-B30F-70DB3116CCEC}" type="pres">
      <dgm:prSet presAssocID="{49197371-5000-4142-9A79-1CC5A8105986}" presName="hierChild1" presStyleCnt="0">
        <dgm:presLayoutVars>
          <dgm:chPref val="1"/>
          <dgm:dir val="rev"/>
          <dgm:animOne val="branch"/>
          <dgm:animLvl val="lvl"/>
          <dgm:resizeHandles/>
        </dgm:presLayoutVars>
      </dgm:prSet>
      <dgm:spPr/>
    </dgm:pt>
    <dgm:pt modelId="{C0E2E9D3-8647-420D-828A-2303892993D0}" type="pres">
      <dgm:prSet presAssocID="{ECDFCA38-EEFB-4EFD-8577-F0CEE17F903A}" presName="hierRoot1" presStyleCnt="0"/>
      <dgm:spPr/>
    </dgm:pt>
    <dgm:pt modelId="{7736ACF9-B71B-45A5-B669-7996B209B543}" type="pres">
      <dgm:prSet presAssocID="{ECDFCA38-EEFB-4EFD-8577-F0CEE17F903A}" presName="composite" presStyleCnt="0"/>
      <dgm:spPr/>
    </dgm:pt>
    <dgm:pt modelId="{4EA9185E-A0CF-4830-86DC-CA4EA243A8DA}" type="pres">
      <dgm:prSet presAssocID="{ECDFCA38-EEFB-4EFD-8577-F0CEE17F903A}" presName="background" presStyleLbl="node0" presStyleIdx="0" presStyleCnt="1"/>
      <dgm:spPr/>
    </dgm:pt>
    <dgm:pt modelId="{93B13743-D39F-4F24-89C0-6A4264ABE079}" type="pres">
      <dgm:prSet presAssocID="{ECDFCA38-EEFB-4EFD-8577-F0CEE17F903A}" presName="text" presStyleLbl="fgAcc0" presStyleIdx="0" presStyleCnt="1" custLinFactY="-84054" custLinFactNeighborX="25006" custLinFactNeighborY="-100000">
        <dgm:presLayoutVars>
          <dgm:chPref val="3"/>
        </dgm:presLayoutVars>
      </dgm:prSet>
      <dgm:spPr/>
    </dgm:pt>
    <dgm:pt modelId="{A7BAF13F-56BA-4BA9-B4BD-7124B5301C5C}" type="pres">
      <dgm:prSet presAssocID="{ECDFCA38-EEFB-4EFD-8577-F0CEE17F903A}" presName="hierChild2" presStyleCnt="0"/>
      <dgm:spPr/>
    </dgm:pt>
    <dgm:pt modelId="{86EEB7D2-75E7-4B2A-9E09-641BF9EA197B}" type="pres">
      <dgm:prSet presAssocID="{D906BFEC-7ED8-4AC8-9C31-B6CF0F901C0B}" presName="Name10" presStyleLbl="parChTrans1D2" presStyleIdx="0" presStyleCnt="2"/>
      <dgm:spPr/>
    </dgm:pt>
    <dgm:pt modelId="{469DE9D4-D932-4FAC-84CA-B92C9A208F46}" type="pres">
      <dgm:prSet presAssocID="{8816D1BB-BA8E-4C55-AE11-246CA214C444}" presName="hierRoot2" presStyleCnt="0"/>
      <dgm:spPr/>
    </dgm:pt>
    <dgm:pt modelId="{E9D39A8C-A21B-4A5D-87EC-059C8965E253}" type="pres">
      <dgm:prSet presAssocID="{8816D1BB-BA8E-4C55-AE11-246CA214C444}" presName="composite2" presStyleCnt="0"/>
      <dgm:spPr/>
    </dgm:pt>
    <dgm:pt modelId="{8E2BD6EE-E3D5-45EB-B90B-9B0E93A893FB}" type="pres">
      <dgm:prSet presAssocID="{8816D1BB-BA8E-4C55-AE11-246CA214C444}" presName="background2" presStyleLbl="node2" presStyleIdx="0" presStyleCnt="2"/>
      <dgm:spPr/>
    </dgm:pt>
    <dgm:pt modelId="{AB678BCA-1FB3-4AA6-B451-DEBDA7B9D61B}" type="pres">
      <dgm:prSet presAssocID="{8816D1BB-BA8E-4C55-AE11-246CA214C444}" presName="text2" presStyleLbl="fgAcc2" presStyleIdx="0" presStyleCnt="2" custLinFactNeighborX="-1927" custLinFactNeighborY="-88011">
        <dgm:presLayoutVars>
          <dgm:chPref val="3"/>
        </dgm:presLayoutVars>
      </dgm:prSet>
      <dgm:spPr/>
    </dgm:pt>
    <dgm:pt modelId="{8F89C382-573E-4572-8C2C-90BD8B02F02C}" type="pres">
      <dgm:prSet presAssocID="{8816D1BB-BA8E-4C55-AE11-246CA214C444}" presName="hierChild3" presStyleCnt="0"/>
      <dgm:spPr/>
    </dgm:pt>
    <dgm:pt modelId="{E89A7748-5C97-4AB4-A20C-6332B583B827}" type="pres">
      <dgm:prSet presAssocID="{36EF34FA-66E3-46E8-A57D-227D8DE3873A}" presName="Name17" presStyleLbl="parChTrans1D3" presStyleIdx="0" presStyleCnt="6"/>
      <dgm:spPr/>
    </dgm:pt>
    <dgm:pt modelId="{469D3570-87DB-49A8-AA95-FA5CDFF0C4F5}" type="pres">
      <dgm:prSet presAssocID="{ADFB7072-9C99-473C-AE2B-7AB4B236E799}" presName="hierRoot3" presStyleCnt="0"/>
      <dgm:spPr/>
    </dgm:pt>
    <dgm:pt modelId="{61B77879-246D-47E3-9D4F-EAD131CE4302}" type="pres">
      <dgm:prSet presAssocID="{ADFB7072-9C99-473C-AE2B-7AB4B236E799}" presName="composite3" presStyleCnt="0"/>
      <dgm:spPr/>
    </dgm:pt>
    <dgm:pt modelId="{908B0113-ACAA-408D-B37B-1D503C916020}" type="pres">
      <dgm:prSet presAssocID="{ADFB7072-9C99-473C-AE2B-7AB4B236E799}" presName="background3" presStyleLbl="node3" presStyleIdx="0" presStyleCnt="6"/>
      <dgm:spPr/>
    </dgm:pt>
    <dgm:pt modelId="{80CC6230-DB68-4A2A-8713-34DC79A00750}" type="pres">
      <dgm:prSet presAssocID="{ADFB7072-9C99-473C-AE2B-7AB4B236E799}" presName="text3" presStyleLbl="fgAcc3" presStyleIdx="0" presStyleCnt="6">
        <dgm:presLayoutVars>
          <dgm:chPref val="3"/>
        </dgm:presLayoutVars>
      </dgm:prSet>
      <dgm:spPr/>
    </dgm:pt>
    <dgm:pt modelId="{66870AA2-4CEA-484F-A5C3-964F5F1D85FB}" type="pres">
      <dgm:prSet presAssocID="{ADFB7072-9C99-473C-AE2B-7AB4B236E799}" presName="hierChild4" presStyleCnt="0"/>
      <dgm:spPr/>
    </dgm:pt>
    <dgm:pt modelId="{D21FD6D4-8CA0-4D7D-851E-6BAB62616F76}" type="pres">
      <dgm:prSet presAssocID="{CADEE066-9152-4642-A127-59FD0C5CC6D0}" presName="Name17" presStyleLbl="parChTrans1D3" presStyleIdx="1" presStyleCnt="6"/>
      <dgm:spPr/>
    </dgm:pt>
    <dgm:pt modelId="{CE3589FA-B985-4A2F-8904-C8A9B1F64CCF}" type="pres">
      <dgm:prSet presAssocID="{D3722E40-4F20-4690-AB3A-51732AE6DCA8}" presName="hierRoot3" presStyleCnt="0"/>
      <dgm:spPr/>
    </dgm:pt>
    <dgm:pt modelId="{F610AA03-A547-468A-B17E-36C81D108BB4}" type="pres">
      <dgm:prSet presAssocID="{D3722E40-4F20-4690-AB3A-51732AE6DCA8}" presName="composite3" presStyleCnt="0"/>
      <dgm:spPr/>
    </dgm:pt>
    <dgm:pt modelId="{1AC716EF-9211-45BA-8C2C-85BADAED6A95}" type="pres">
      <dgm:prSet presAssocID="{D3722E40-4F20-4690-AB3A-51732AE6DCA8}" presName="background3" presStyleLbl="node3" presStyleIdx="1" presStyleCnt="6"/>
      <dgm:spPr/>
    </dgm:pt>
    <dgm:pt modelId="{A83C4B46-150F-46E3-8A81-E4F178BD994E}" type="pres">
      <dgm:prSet presAssocID="{D3722E40-4F20-4690-AB3A-51732AE6DCA8}" presName="text3" presStyleLbl="fgAcc3" presStyleIdx="1" presStyleCnt="6">
        <dgm:presLayoutVars>
          <dgm:chPref val="3"/>
        </dgm:presLayoutVars>
      </dgm:prSet>
      <dgm:spPr/>
    </dgm:pt>
    <dgm:pt modelId="{0FFCAD4F-EF3E-4875-8659-AD73C6AF7AB3}" type="pres">
      <dgm:prSet presAssocID="{D3722E40-4F20-4690-AB3A-51732AE6DCA8}" presName="hierChild4" presStyleCnt="0"/>
      <dgm:spPr/>
    </dgm:pt>
    <dgm:pt modelId="{CB225133-72D5-4533-A13F-8C62400A7999}" type="pres">
      <dgm:prSet presAssocID="{C995D41D-FB90-42AD-9C10-068DABB05E77}" presName="Name17" presStyleLbl="parChTrans1D3" presStyleIdx="2" presStyleCnt="6"/>
      <dgm:spPr/>
    </dgm:pt>
    <dgm:pt modelId="{A11336E4-5FAD-40A7-A8FC-D87E06F0BE30}" type="pres">
      <dgm:prSet presAssocID="{068A3C7C-1652-4CD0-B5AF-F51441CB9B62}" presName="hierRoot3" presStyleCnt="0"/>
      <dgm:spPr/>
    </dgm:pt>
    <dgm:pt modelId="{A9789B53-151E-4724-BC35-509EB3432470}" type="pres">
      <dgm:prSet presAssocID="{068A3C7C-1652-4CD0-B5AF-F51441CB9B62}" presName="composite3" presStyleCnt="0"/>
      <dgm:spPr/>
    </dgm:pt>
    <dgm:pt modelId="{D61014A2-6939-40A9-9F3C-BB94C4E9466D}" type="pres">
      <dgm:prSet presAssocID="{068A3C7C-1652-4CD0-B5AF-F51441CB9B62}" presName="background3" presStyleLbl="node3" presStyleIdx="2" presStyleCnt="6"/>
      <dgm:spPr/>
    </dgm:pt>
    <dgm:pt modelId="{08CBA624-BB5E-4B17-8E0E-A09E5032C9A1}" type="pres">
      <dgm:prSet presAssocID="{068A3C7C-1652-4CD0-B5AF-F51441CB9B62}" presName="text3" presStyleLbl="fgAcc3" presStyleIdx="2" presStyleCnt="6">
        <dgm:presLayoutVars>
          <dgm:chPref val="3"/>
        </dgm:presLayoutVars>
      </dgm:prSet>
      <dgm:spPr/>
    </dgm:pt>
    <dgm:pt modelId="{289338A3-F45F-437B-852D-0E3E2D034CC0}" type="pres">
      <dgm:prSet presAssocID="{068A3C7C-1652-4CD0-B5AF-F51441CB9B62}" presName="hierChild4" presStyleCnt="0"/>
      <dgm:spPr/>
    </dgm:pt>
    <dgm:pt modelId="{22EFED39-2375-4ADA-95D8-4E68C3784DE5}" type="pres">
      <dgm:prSet presAssocID="{48E0BE88-8F11-4756-BD1C-8D1095FB3684}" presName="Name17" presStyleLbl="parChTrans1D3" presStyleIdx="3" presStyleCnt="6"/>
      <dgm:spPr/>
    </dgm:pt>
    <dgm:pt modelId="{A15D2A87-0AFD-44AF-8ABB-863495CF8AC6}" type="pres">
      <dgm:prSet presAssocID="{5F0397BD-1053-43E3-A782-6D70B377EAD9}" presName="hierRoot3" presStyleCnt="0"/>
      <dgm:spPr/>
    </dgm:pt>
    <dgm:pt modelId="{2AAE4E3B-35EC-4DD7-A1AD-D9F79F5F610D}" type="pres">
      <dgm:prSet presAssocID="{5F0397BD-1053-43E3-A782-6D70B377EAD9}" presName="composite3" presStyleCnt="0"/>
      <dgm:spPr/>
    </dgm:pt>
    <dgm:pt modelId="{E0900023-CB90-416C-8E98-5875944D430E}" type="pres">
      <dgm:prSet presAssocID="{5F0397BD-1053-43E3-A782-6D70B377EAD9}" presName="background3" presStyleLbl="node3" presStyleIdx="3" presStyleCnt="6"/>
      <dgm:spPr/>
    </dgm:pt>
    <dgm:pt modelId="{DDBF6497-596F-4958-8622-8B9D87376D03}" type="pres">
      <dgm:prSet presAssocID="{5F0397BD-1053-43E3-A782-6D70B377EAD9}" presName="text3" presStyleLbl="fgAcc3" presStyleIdx="3" presStyleCnt="6">
        <dgm:presLayoutVars>
          <dgm:chPref val="3"/>
        </dgm:presLayoutVars>
      </dgm:prSet>
      <dgm:spPr/>
    </dgm:pt>
    <dgm:pt modelId="{BBA8FC84-8D1D-43F5-9CF8-C1C2DD8D756B}" type="pres">
      <dgm:prSet presAssocID="{5F0397BD-1053-43E3-A782-6D70B377EAD9}" presName="hierChild4" presStyleCnt="0"/>
      <dgm:spPr/>
    </dgm:pt>
    <dgm:pt modelId="{69E8A3EB-6DEB-4DE6-A76F-46598E00888C}" type="pres">
      <dgm:prSet presAssocID="{6D2C34E8-53CD-4F7D-A6C3-61394FAD6A28}" presName="Name10" presStyleLbl="parChTrans1D2" presStyleIdx="1" presStyleCnt="2"/>
      <dgm:spPr/>
    </dgm:pt>
    <dgm:pt modelId="{77D2AAE6-43E6-4682-9CF2-B46C80CD8749}" type="pres">
      <dgm:prSet presAssocID="{FA48B0B7-B68E-4324-8FD8-453D86AC6265}" presName="hierRoot2" presStyleCnt="0"/>
      <dgm:spPr/>
    </dgm:pt>
    <dgm:pt modelId="{A9C45A7D-C532-482A-9672-E73132A6A458}" type="pres">
      <dgm:prSet presAssocID="{FA48B0B7-B68E-4324-8FD8-453D86AC6265}" presName="composite2" presStyleCnt="0"/>
      <dgm:spPr/>
    </dgm:pt>
    <dgm:pt modelId="{20C29ABB-EF22-4494-B7B9-84AB96CFF4DC}" type="pres">
      <dgm:prSet presAssocID="{FA48B0B7-B68E-4324-8FD8-453D86AC6265}" presName="background2" presStyleLbl="node2" presStyleIdx="1" presStyleCnt="2"/>
      <dgm:spPr/>
    </dgm:pt>
    <dgm:pt modelId="{BB421F5D-EEBD-4B1B-992C-A659F1BBC333}" type="pres">
      <dgm:prSet presAssocID="{FA48B0B7-B68E-4324-8FD8-453D86AC6265}" presName="text2" presStyleLbl="fgAcc2" presStyleIdx="1" presStyleCnt="2" custLinFactNeighborX="4448" custLinFactNeighborY="-88011">
        <dgm:presLayoutVars>
          <dgm:chPref val="3"/>
        </dgm:presLayoutVars>
      </dgm:prSet>
      <dgm:spPr/>
    </dgm:pt>
    <dgm:pt modelId="{0D5D9BD6-3B99-438C-B2DB-DEB1C39CAAF1}" type="pres">
      <dgm:prSet presAssocID="{FA48B0B7-B68E-4324-8FD8-453D86AC6265}" presName="hierChild3" presStyleCnt="0"/>
      <dgm:spPr/>
    </dgm:pt>
    <dgm:pt modelId="{B14B33B4-E556-4599-8410-22DA4D48F985}" type="pres">
      <dgm:prSet presAssocID="{52870F12-2265-40B5-B07C-9D305031711E}" presName="Name17" presStyleLbl="parChTrans1D3" presStyleIdx="4" presStyleCnt="6"/>
      <dgm:spPr/>
    </dgm:pt>
    <dgm:pt modelId="{28C3973F-DD13-4475-A2C5-33DB31322872}" type="pres">
      <dgm:prSet presAssocID="{097C1AA3-4418-498A-AE4E-9E2B970DD78F}" presName="hierRoot3" presStyleCnt="0"/>
      <dgm:spPr/>
    </dgm:pt>
    <dgm:pt modelId="{831748D5-5B9C-4871-B0BC-C2439FA7F826}" type="pres">
      <dgm:prSet presAssocID="{097C1AA3-4418-498A-AE4E-9E2B970DD78F}" presName="composite3" presStyleCnt="0"/>
      <dgm:spPr/>
    </dgm:pt>
    <dgm:pt modelId="{7FFE3910-E6AE-4775-8FDE-C356EA6EECB9}" type="pres">
      <dgm:prSet presAssocID="{097C1AA3-4418-498A-AE4E-9E2B970DD78F}" presName="background3" presStyleLbl="node3" presStyleIdx="4" presStyleCnt="6"/>
      <dgm:spPr/>
    </dgm:pt>
    <dgm:pt modelId="{78A99257-E620-48A7-AC5F-7CD23DC60CD3}" type="pres">
      <dgm:prSet presAssocID="{097C1AA3-4418-498A-AE4E-9E2B970DD78F}" presName="text3" presStyleLbl="fgAcc3" presStyleIdx="4" presStyleCnt="6" custLinFactNeighborX="6546" custLinFactNeighborY="-74544">
        <dgm:presLayoutVars>
          <dgm:chPref val="3"/>
        </dgm:presLayoutVars>
      </dgm:prSet>
      <dgm:spPr/>
    </dgm:pt>
    <dgm:pt modelId="{570FA083-E9E4-4938-9216-F23337FC6F5E}" type="pres">
      <dgm:prSet presAssocID="{097C1AA3-4418-498A-AE4E-9E2B970DD78F}" presName="hierChild4" presStyleCnt="0"/>
      <dgm:spPr/>
    </dgm:pt>
    <dgm:pt modelId="{B2E867AE-723A-40F3-A68F-F1131F157266}" type="pres">
      <dgm:prSet presAssocID="{9EA2AFB2-E302-4ABB-AC92-3394DF9BF977}" presName="Name17" presStyleLbl="parChTrans1D3" presStyleIdx="5" presStyleCnt="6"/>
      <dgm:spPr/>
    </dgm:pt>
    <dgm:pt modelId="{C13D91E5-507B-4569-9BF5-B867ECFAD955}" type="pres">
      <dgm:prSet presAssocID="{D810B5BB-0E42-4B2E-885A-2D25398BD829}" presName="hierRoot3" presStyleCnt="0"/>
      <dgm:spPr/>
    </dgm:pt>
    <dgm:pt modelId="{7A8DBB9C-225C-4BAA-97B5-DA41F60772DE}" type="pres">
      <dgm:prSet presAssocID="{D810B5BB-0E42-4B2E-885A-2D25398BD829}" presName="composite3" presStyleCnt="0"/>
      <dgm:spPr/>
    </dgm:pt>
    <dgm:pt modelId="{425F805B-A171-4A38-AC05-BAA80E857FCF}" type="pres">
      <dgm:prSet presAssocID="{D810B5BB-0E42-4B2E-885A-2D25398BD829}" presName="background3" presStyleLbl="node3" presStyleIdx="5" presStyleCnt="6"/>
      <dgm:spPr/>
    </dgm:pt>
    <dgm:pt modelId="{2A754A2B-5C16-41B8-83EA-5F09982F24EE}" type="pres">
      <dgm:prSet presAssocID="{D810B5BB-0E42-4B2E-885A-2D25398BD829}" presName="text3" presStyleLbl="fgAcc3" presStyleIdx="5" presStyleCnt="6" custLinFactNeighborX="-3970" custLinFactNeighborY="-74544">
        <dgm:presLayoutVars>
          <dgm:chPref val="3"/>
        </dgm:presLayoutVars>
      </dgm:prSet>
      <dgm:spPr/>
    </dgm:pt>
    <dgm:pt modelId="{85D34568-7E45-4652-ABE4-5B5C76AF25B3}" type="pres">
      <dgm:prSet presAssocID="{D810B5BB-0E42-4B2E-885A-2D25398BD829}" presName="hierChild4" presStyleCnt="0"/>
      <dgm:spPr/>
    </dgm:pt>
  </dgm:ptLst>
  <dgm:cxnLst>
    <dgm:cxn modelId="{B5A17B04-FD6F-411E-B2E8-4C00FA223C5D}" type="presOf" srcId="{52870F12-2265-40B5-B07C-9D305031711E}" destId="{B14B33B4-E556-4599-8410-22DA4D48F985}" srcOrd="0" destOrd="0" presId="urn:microsoft.com/office/officeart/2005/8/layout/hierarchy1"/>
    <dgm:cxn modelId="{F4C43F0D-0302-4AA2-98A5-7328210F6072}" srcId="{49197371-5000-4142-9A79-1CC5A8105986}" destId="{ECDFCA38-EEFB-4EFD-8577-F0CEE17F903A}" srcOrd="0" destOrd="0" parTransId="{E1B30ECB-FF0B-4FD8-BBD9-769AB128C660}" sibTransId="{32EF6A0F-D4C3-4E83-9ED3-75DA9F61A09F}"/>
    <dgm:cxn modelId="{46894D0E-4085-491E-908A-21E0B051ECC7}" type="presOf" srcId="{6D2C34E8-53CD-4F7D-A6C3-61394FAD6A28}" destId="{69E8A3EB-6DEB-4DE6-A76F-46598E00888C}" srcOrd="0" destOrd="0" presId="urn:microsoft.com/office/officeart/2005/8/layout/hierarchy1"/>
    <dgm:cxn modelId="{F80B1C13-223F-49E3-9DA1-94F0ED0AAF64}" type="presOf" srcId="{FA48B0B7-B68E-4324-8FD8-453D86AC6265}" destId="{BB421F5D-EEBD-4B1B-992C-A659F1BBC333}" srcOrd="0" destOrd="0" presId="urn:microsoft.com/office/officeart/2005/8/layout/hierarchy1"/>
    <dgm:cxn modelId="{998AC423-6531-4193-9A8C-8CCB9CF54484}" type="presOf" srcId="{ADFB7072-9C99-473C-AE2B-7AB4B236E799}" destId="{80CC6230-DB68-4A2A-8713-34DC79A00750}" srcOrd="0" destOrd="0" presId="urn:microsoft.com/office/officeart/2005/8/layout/hierarchy1"/>
    <dgm:cxn modelId="{AB84693D-18AC-4B71-9554-DE208C7C46FE}" type="presOf" srcId="{48E0BE88-8F11-4756-BD1C-8D1095FB3684}" destId="{22EFED39-2375-4ADA-95D8-4E68C3784DE5}" srcOrd="0" destOrd="0" presId="urn:microsoft.com/office/officeart/2005/8/layout/hierarchy1"/>
    <dgm:cxn modelId="{2A1CE564-42F6-4932-B0BB-0E7482BC3DBB}" type="presOf" srcId="{5F0397BD-1053-43E3-A782-6D70B377EAD9}" destId="{DDBF6497-596F-4958-8622-8B9D87376D03}" srcOrd="0" destOrd="0" presId="urn:microsoft.com/office/officeart/2005/8/layout/hierarchy1"/>
    <dgm:cxn modelId="{8F17FE6E-7CFA-42DE-BFA8-C883AFC2457C}" type="presOf" srcId="{ECDFCA38-EEFB-4EFD-8577-F0CEE17F903A}" destId="{93B13743-D39F-4F24-89C0-6A4264ABE079}" srcOrd="0" destOrd="0" presId="urn:microsoft.com/office/officeart/2005/8/layout/hierarchy1"/>
    <dgm:cxn modelId="{B8911071-DD26-44E9-B4BD-5CB7B3F17FEA}" srcId="{FA48B0B7-B68E-4324-8FD8-453D86AC6265}" destId="{D810B5BB-0E42-4B2E-885A-2D25398BD829}" srcOrd="1" destOrd="0" parTransId="{9EA2AFB2-E302-4ABB-AC92-3394DF9BF977}" sibTransId="{E95B948A-C2B8-4472-83AF-72E31D43A9F9}"/>
    <dgm:cxn modelId="{1679A872-5034-48A1-99D0-5E866B4074EA}" srcId="{FA48B0B7-B68E-4324-8FD8-453D86AC6265}" destId="{097C1AA3-4418-498A-AE4E-9E2B970DD78F}" srcOrd="0" destOrd="0" parTransId="{52870F12-2265-40B5-B07C-9D305031711E}" sibTransId="{8C0CAE2D-DF0B-486E-89E9-656C6FA00CED}"/>
    <dgm:cxn modelId="{0CADA57B-0E87-4D81-9ACE-7A4402A29D1C}" srcId="{8816D1BB-BA8E-4C55-AE11-246CA214C444}" destId="{5F0397BD-1053-43E3-A782-6D70B377EAD9}" srcOrd="3" destOrd="0" parTransId="{48E0BE88-8F11-4756-BD1C-8D1095FB3684}" sibTransId="{174BC45D-6FCE-4310-9E04-F420B7B4A85B}"/>
    <dgm:cxn modelId="{A05FB47C-FB3B-4C34-B3E1-14C18679AA42}" type="presOf" srcId="{8816D1BB-BA8E-4C55-AE11-246CA214C444}" destId="{AB678BCA-1FB3-4AA6-B451-DEBDA7B9D61B}" srcOrd="0" destOrd="0" presId="urn:microsoft.com/office/officeart/2005/8/layout/hierarchy1"/>
    <dgm:cxn modelId="{752D2682-77AB-43F6-9889-09878751D3BF}" type="presOf" srcId="{C995D41D-FB90-42AD-9C10-068DABB05E77}" destId="{CB225133-72D5-4533-A13F-8C62400A7999}" srcOrd="0" destOrd="0" presId="urn:microsoft.com/office/officeart/2005/8/layout/hierarchy1"/>
    <dgm:cxn modelId="{944A4490-D71E-452A-B9C9-753A474B2F72}" type="presOf" srcId="{068A3C7C-1652-4CD0-B5AF-F51441CB9B62}" destId="{08CBA624-BB5E-4B17-8E0E-A09E5032C9A1}" srcOrd="0" destOrd="0" presId="urn:microsoft.com/office/officeart/2005/8/layout/hierarchy1"/>
    <dgm:cxn modelId="{94DB7D9C-3A2D-407D-AF0E-A75DB6CD502D}" srcId="{8816D1BB-BA8E-4C55-AE11-246CA214C444}" destId="{068A3C7C-1652-4CD0-B5AF-F51441CB9B62}" srcOrd="2" destOrd="0" parTransId="{C995D41D-FB90-42AD-9C10-068DABB05E77}" sibTransId="{BF6F7736-766C-4F91-91DC-3FA494E8AE84}"/>
    <dgm:cxn modelId="{5CBE70AE-1372-4B5A-B0D8-9BBEBB44E496}" type="presOf" srcId="{D906BFEC-7ED8-4AC8-9C31-B6CF0F901C0B}" destId="{86EEB7D2-75E7-4B2A-9E09-641BF9EA197B}" srcOrd="0" destOrd="0" presId="urn:microsoft.com/office/officeart/2005/8/layout/hierarchy1"/>
    <dgm:cxn modelId="{C6A320B2-CDB5-4AE8-BFFA-C6743FA817C2}" type="presOf" srcId="{D3722E40-4F20-4690-AB3A-51732AE6DCA8}" destId="{A83C4B46-150F-46E3-8A81-E4F178BD994E}" srcOrd="0" destOrd="0" presId="urn:microsoft.com/office/officeart/2005/8/layout/hierarchy1"/>
    <dgm:cxn modelId="{77F393B2-CCD0-4CAB-91A8-1979200E23E3}" srcId="{8816D1BB-BA8E-4C55-AE11-246CA214C444}" destId="{D3722E40-4F20-4690-AB3A-51732AE6DCA8}" srcOrd="1" destOrd="0" parTransId="{CADEE066-9152-4642-A127-59FD0C5CC6D0}" sibTransId="{ECB980E4-4B8C-4A1D-9558-D19E9BDEF982}"/>
    <dgm:cxn modelId="{23E367BB-A6D4-470F-B9A5-B8254D2B21A3}" type="presOf" srcId="{CADEE066-9152-4642-A127-59FD0C5CC6D0}" destId="{D21FD6D4-8CA0-4D7D-851E-6BAB62616F76}" srcOrd="0" destOrd="0" presId="urn:microsoft.com/office/officeart/2005/8/layout/hierarchy1"/>
    <dgm:cxn modelId="{B5C3ACBD-E5EE-4339-8C3C-7D93AFBEED1D}" type="presOf" srcId="{36EF34FA-66E3-46E8-A57D-227D8DE3873A}" destId="{E89A7748-5C97-4AB4-A20C-6332B583B827}" srcOrd="0" destOrd="0" presId="urn:microsoft.com/office/officeart/2005/8/layout/hierarchy1"/>
    <dgm:cxn modelId="{20BA42CA-1FC8-4B21-806F-B914AA1670BF}" type="presOf" srcId="{9EA2AFB2-E302-4ABB-AC92-3394DF9BF977}" destId="{B2E867AE-723A-40F3-A68F-F1131F157266}" srcOrd="0" destOrd="0" presId="urn:microsoft.com/office/officeart/2005/8/layout/hierarchy1"/>
    <dgm:cxn modelId="{157D9AD2-08C8-4756-BDFE-E3F990E42976}" type="presOf" srcId="{49197371-5000-4142-9A79-1CC5A8105986}" destId="{F86B2CD5-0476-464E-B30F-70DB3116CCEC}" srcOrd="0" destOrd="0" presId="urn:microsoft.com/office/officeart/2005/8/layout/hierarchy1"/>
    <dgm:cxn modelId="{78B284DE-FF94-4D25-8F40-EBA5718FFF72}" type="presOf" srcId="{097C1AA3-4418-498A-AE4E-9E2B970DD78F}" destId="{78A99257-E620-48A7-AC5F-7CD23DC60CD3}" srcOrd="0" destOrd="0" presId="urn:microsoft.com/office/officeart/2005/8/layout/hierarchy1"/>
    <dgm:cxn modelId="{45369DE4-E44F-41B5-933F-562EA30A6E31}" srcId="{8816D1BB-BA8E-4C55-AE11-246CA214C444}" destId="{ADFB7072-9C99-473C-AE2B-7AB4B236E799}" srcOrd="0" destOrd="0" parTransId="{36EF34FA-66E3-46E8-A57D-227D8DE3873A}" sibTransId="{1D0D854E-1ED3-4C8A-8B75-498EE7479EAF}"/>
    <dgm:cxn modelId="{3C0D52E9-428E-4E63-BD7E-305C978B97B3}" srcId="{ECDFCA38-EEFB-4EFD-8577-F0CEE17F903A}" destId="{FA48B0B7-B68E-4324-8FD8-453D86AC6265}" srcOrd="1" destOrd="0" parTransId="{6D2C34E8-53CD-4F7D-A6C3-61394FAD6A28}" sibTransId="{C93E6654-77B9-47CC-96DA-E39BA3981354}"/>
    <dgm:cxn modelId="{D24663F7-C95C-407D-AE0A-B8CA45B2DC9C}" type="presOf" srcId="{D810B5BB-0E42-4B2E-885A-2D25398BD829}" destId="{2A754A2B-5C16-41B8-83EA-5F09982F24EE}" srcOrd="0" destOrd="0" presId="urn:microsoft.com/office/officeart/2005/8/layout/hierarchy1"/>
    <dgm:cxn modelId="{9FCC93FA-64D3-4BFC-83B3-4E5CD538CF8D}" srcId="{ECDFCA38-EEFB-4EFD-8577-F0CEE17F903A}" destId="{8816D1BB-BA8E-4C55-AE11-246CA214C444}" srcOrd="0" destOrd="0" parTransId="{D906BFEC-7ED8-4AC8-9C31-B6CF0F901C0B}" sibTransId="{CD8D76D6-878E-493E-A4F0-FFF1687DA405}"/>
    <dgm:cxn modelId="{EA12342C-56E0-4A9C-AB55-F601176FF306}" type="presParOf" srcId="{F86B2CD5-0476-464E-B30F-70DB3116CCEC}" destId="{C0E2E9D3-8647-420D-828A-2303892993D0}" srcOrd="0" destOrd="0" presId="urn:microsoft.com/office/officeart/2005/8/layout/hierarchy1"/>
    <dgm:cxn modelId="{257FD0EC-F529-4C08-8AAF-8FEA8C97F0B6}" type="presParOf" srcId="{C0E2E9D3-8647-420D-828A-2303892993D0}" destId="{7736ACF9-B71B-45A5-B669-7996B209B543}" srcOrd="0" destOrd="0" presId="urn:microsoft.com/office/officeart/2005/8/layout/hierarchy1"/>
    <dgm:cxn modelId="{424CA059-08C8-4E03-B5AB-3AC535F49ECE}" type="presParOf" srcId="{7736ACF9-B71B-45A5-B669-7996B209B543}" destId="{4EA9185E-A0CF-4830-86DC-CA4EA243A8DA}" srcOrd="0" destOrd="0" presId="urn:microsoft.com/office/officeart/2005/8/layout/hierarchy1"/>
    <dgm:cxn modelId="{73EFAF69-8F2C-4641-837D-DCB9FB679324}" type="presParOf" srcId="{7736ACF9-B71B-45A5-B669-7996B209B543}" destId="{93B13743-D39F-4F24-89C0-6A4264ABE079}" srcOrd="1" destOrd="0" presId="urn:microsoft.com/office/officeart/2005/8/layout/hierarchy1"/>
    <dgm:cxn modelId="{122BE113-A93D-4579-B204-5931713274EB}" type="presParOf" srcId="{C0E2E9D3-8647-420D-828A-2303892993D0}" destId="{A7BAF13F-56BA-4BA9-B4BD-7124B5301C5C}" srcOrd="1" destOrd="0" presId="urn:microsoft.com/office/officeart/2005/8/layout/hierarchy1"/>
    <dgm:cxn modelId="{1882B77E-E346-4999-9646-170ED396ABFA}" type="presParOf" srcId="{A7BAF13F-56BA-4BA9-B4BD-7124B5301C5C}" destId="{86EEB7D2-75E7-4B2A-9E09-641BF9EA197B}" srcOrd="0" destOrd="0" presId="urn:microsoft.com/office/officeart/2005/8/layout/hierarchy1"/>
    <dgm:cxn modelId="{D25E3A27-34CD-4672-9BE4-968CD4597E3C}" type="presParOf" srcId="{A7BAF13F-56BA-4BA9-B4BD-7124B5301C5C}" destId="{469DE9D4-D932-4FAC-84CA-B92C9A208F46}" srcOrd="1" destOrd="0" presId="urn:microsoft.com/office/officeart/2005/8/layout/hierarchy1"/>
    <dgm:cxn modelId="{10B8508A-A842-4BE9-9114-1770D5CAD94E}" type="presParOf" srcId="{469DE9D4-D932-4FAC-84CA-B92C9A208F46}" destId="{E9D39A8C-A21B-4A5D-87EC-059C8965E253}" srcOrd="0" destOrd="0" presId="urn:microsoft.com/office/officeart/2005/8/layout/hierarchy1"/>
    <dgm:cxn modelId="{550AE7F9-590D-4BAB-BC1B-BDD8F6DBF1FE}" type="presParOf" srcId="{E9D39A8C-A21B-4A5D-87EC-059C8965E253}" destId="{8E2BD6EE-E3D5-45EB-B90B-9B0E93A893FB}" srcOrd="0" destOrd="0" presId="urn:microsoft.com/office/officeart/2005/8/layout/hierarchy1"/>
    <dgm:cxn modelId="{72865D35-5191-4798-9612-72F6AA7A9CD3}" type="presParOf" srcId="{E9D39A8C-A21B-4A5D-87EC-059C8965E253}" destId="{AB678BCA-1FB3-4AA6-B451-DEBDA7B9D61B}" srcOrd="1" destOrd="0" presId="urn:microsoft.com/office/officeart/2005/8/layout/hierarchy1"/>
    <dgm:cxn modelId="{86D0ED6B-3457-4E46-BC78-943F280A53BB}" type="presParOf" srcId="{469DE9D4-D932-4FAC-84CA-B92C9A208F46}" destId="{8F89C382-573E-4572-8C2C-90BD8B02F02C}" srcOrd="1" destOrd="0" presId="urn:microsoft.com/office/officeart/2005/8/layout/hierarchy1"/>
    <dgm:cxn modelId="{9247C5AE-3E8D-4FE5-ACBB-7B5099722AE2}" type="presParOf" srcId="{8F89C382-573E-4572-8C2C-90BD8B02F02C}" destId="{E89A7748-5C97-4AB4-A20C-6332B583B827}" srcOrd="0" destOrd="0" presId="urn:microsoft.com/office/officeart/2005/8/layout/hierarchy1"/>
    <dgm:cxn modelId="{C070F9BE-B885-406B-A4EA-CF7113F89A4A}" type="presParOf" srcId="{8F89C382-573E-4572-8C2C-90BD8B02F02C}" destId="{469D3570-87DB-49A8-AA95-FA5CDFF0C4F5}" srcOrd="1" destOrd="0" presId="urn:microsoft.com/office/officeart/2005/8/layout/hierarchy1"/>
    <dgm:cxn modelId="{B173D6C1-343F-4132-91F7-D81BAF9E0B38}" type="presParOf" srcId="{469D3570-87DB-49A8-AA95-FA5CDFF0C4F5}" destId="{61B77879-246D-47E3-9D4F-EAD131CE4302}" srcOrd="0" destOrd="0" presId="urn:microsoft.com/office/officeart/2005/8/layout/hierarchy1"/>
    <dgm:cxn modelId="{16ABA924-1286-416D-936A-DBB627EAFE36}" type="presParOf" srcId="{61B77879-246D-47E3-9D4F-EAD131CE4302}" destId="{908B0113-ACAA-408D-B37B-1D503C916020}" srcOrd="0" destOrd="0" presId="urn:microsoft.com/office/officeart/2005/8/layout/hierarchy1"/>
    <dgm:cxn modelId="{E42C2000-A1B9-4317-A3B5-6BDD9BFA714E}" type="presParOf" srcId="{61B77879-246D-47E3-9D4F-EAD131CE4302}" destId="{80CC6230-DB68-4A2A-8713-34DC79A00750}" srcOrd="1" destOrd="0" presId="urn:microsoft.com/office/officeart/2005/8/layout/hierarchy1"/>
    <dgm:cxn modelId="{6B3908B8-AD51-4C78-A92F-E06D5169BED4}" type="presParOf" srcId="{469D3570-87DB-49A8-AA95-FA5CDFF0C4F5}" destId="{66870AA2-4CEA-484F-A5C3-964F5F1D85FB}" srcOrd="1" destOrd="0" presId="urn:microsoft.com/office/officeart/2005/8/layout/hierarchy1"/>
    <dgm:cxn modelId="{FFEA5325-4CC7-47C3-BECF-2B0201933E4A}" type="presParOf" srcId="{8F89C382-573E-4572-8C2C-90BD8B02F02C}" destId="{D21FD6D4-8CA0-4D7D-851E-6BAB62616F76}" srcOrd="2" destOrd="0" presId="urn:microsoft.com/office/officeart/2005/8/layout/hierarchy1"/>
    <dgm:cxn modelId="{93820517-B3B5-4105-A1ED-2185228FF6A5}" type="presParOf" srcId="{8F89C382-573E-4572-8C2C-90BD8B02F02C}" destId="{CE3589FA-B985-4A2F-8904-C8A9B1F64CCF}" srcOrd="3" destOrd="0" presId="urn:microsoft.com/office/officeart/2005/8/layout/hierarchy1"/>
    <dgm:cxn modelId="{54A9CD7A-A9AE-4839-9E22-404F34DD2A7E}" type="presParOf" srcId="{CE3589FA-B985-4A2F-8904-C8A9B1F64CCF}" destId="{F610AA03-A547-468A-B17E-36C81D108BB4}" srcOrd="0" destOrd="0" presId="urn:microsoft.com/office/officeart/2005/8/layout/hierarchy1"/>
    <dgm:cxn modelId="{5658EE54-9AEB-4804-A4EA-5D2776ADCFCF}" type="presParOf" srcId="{F610AA03-A547-468A-B17E-36C81D108BB4}" destId="{1AC716EF-9211-45BA-8C2C-85BADAED6A95}" srcOrd="0" destOrd="0" presId="urn:microsoft.com/office/officeart/2005/8/layout/hierarchy1"/>
    <dgm:cxn modelId="{A2910C05-5EBC-41FF-AD3B-95ECF6E55F2D}" type="presParOf" srcId="{F610AA03-A547-468A-B17E-36C81D108BB4}" destId="{A83C4B46-150F-46E3-8A81-E4F178BD994E}" srcOrd="1" destOrd="0" presId="urn:microsoft.com/office/officeart/2005/8/layout/hierarchy1"/>
    <dgm:cxn modelId="{22F95AED-1C4C-4A95-A0F0-0C0ED3E790BC}" type="presParOf" srcId="{CE3589FA-B985-4A2F-8904-C8A9B1F64CCF}" destId="{0FFCAD4F-EF3E-4875-8659-AD73C6AF7AB3}" srcOrd="1" destOrd="0" presId="urn:microsoft.com/office/officeart/2005/8/layout/hierarchy1"/>
    <dgm:cxn modelId="{39EDAB98-0880-4773-874F-63F86D04B5BA}" type="presParOf" srcId="{8F89C382-573E-4572-8C2C-90BD8B02F02C}" destId="{CB225133-72D5-4533-A13F-8C62400A7999}" srcOrd="4" destOrd="0" presId="urn:microsoft.com/office/officeart/2005/8/layout/hierarchy1"/>
    <dgm:cxn modelId="{000C6AF4-E96D-4538-9BDC-E5B67FFCB7B1}" type="presParOf" srcId="{8F89C382-573E-4572-8C2C-90BD8B02F02C}" destId="{A11336E4-5FAD-40A7-A8FC-D87E06F0BE30}" srcOrd="5" destOrd="0" presId="urn:microsoft.com/office/officeart/2005/8/layout/hierarchy1"/>
    <dgm:cxn modelId="{C564941B-4488-4D9C-9BDA-550DD2DCD048}" type="presParOf" srcId="{A11336E4-5FAD-40A7-A8FC-D87E06F0BE30}" destId="{A9789B53-151E-4724-BC35-509EB3432470}" srcOrd="0" destOrd="0" presId="urn:microsoft.com/office/officeart/2005/8/layout/hierarchy1"/>
    <dgm:cxn modelId="{9AAAD078-F878-4AB0-8E37-DEA01B6E0889}" type="presParOf" srcId="{A9789B53-151E-4724-BC35-509EB3432470}" destId="{D61014A2-6939-40A9-9F3C-BB94C4E9466D}" srcOrd="0" destOrd="0" presId="urn:microsoft.com/office/officeart/2005/8/layout/hierarchy1"/>
    <dgm:cxn modelId="{3FDAEB42-F3D0-4B60-9568-C98AAA79C3DE}" type="presParOf" srcId="{A9789B53-151E-4724-BC35-509EB3432470}" destId="{08CBA624-BB5E-4B17-8E0E-A09E5032C9A1}" srcOrd="1" destOrd="0" presId="urn:microsoft.com/office/officeart/2005/8/layout/hierarchy1"/>
    <dgm:cxn modelId="{18DAD77A-A15F-4AEE-8C6F-1896DD6F9D30}" type="presParOf" srcId="{A11336E4-5FAD-40A7-A8FC-D87E06F0BE30}" destId="{289338A3-F45F-437B-852D-0E3E2D034CC0}" srcOrd="1" destOrd="0" presId="urn:microsoft.com/office/officeart/2005/8/layout/hierarchy1"/>
    <dgm:cxn modelId="{5E10B962-2CB3-4EC8-8FF7-F0A0CB61995C}" type="presParOf" srcId="{8F89C382-573E-4572-8C2C-90BD8B02F02C}" destId="{22EFED39-2375-4ADA-95D8-4E68C3784DE5}" srcOrd="6" destOrd="0" presId="urn:microsoft.com/office/officeart/2005/8/layout/hierarchy1"/>
    <dgm:cxn modelId="{74240D0B-0E05-4118-BDF5-79C74BA54BE9}" type="presParOf" srcId="{8F89C382-573E-4572-8C2C-90BD8B02F02C}" destId="{A15D2A87-0AFD-44AF-8ABB-863495CF8AC6}" srcOrd="7" destOrd="0" presId="urn:microsoft.com/office/officeart/2005/8/layout/hierarchy1"/>
    <dgm:cxn modelId="{F0B872C4-1202-4256-B49B-9ECB4AB1B758}" type="presParOf" srcId="{A15D2A87-0AFD-44AF-8ABB-863495CF8AC6}" destId="{2AAE4E3B-35EC-4DD7-A1AD-D9F79F5F610D}" srcOrd="0" destOrd="0" presId="urn:microsoft.com/office/officeart/2005/8/layout/hierarchy1"/>
    <dgm:cxn modelId="{77C1CD57-C7E1-4434-9419-0FDC7ADD4EE3}" type="presParOf" srcId="{2AAE4E3B-35EC-4DD7-A1AD-D9F79F5F610D}" destId="{E0900023-CB90-416C-8E98-5875944D430E}" srcOrd="0" destOrd="0" presId="urn:microsoft.com/office/officeart/2005/8/layout/hierarchy1"/>
    <dgm:cxn modelId="{EC2A2272-5E63-4160-95CC-527D31511DC0}" type="presParOf" srcId="{2AAE4E3B-35EC-4DD7-A1AD-D9F79F5F610D}" destId="{DDBF6497-596F-4958-8622-8B9D87376D03}" srcOrd="1" destOrd="0" presId="urn:microsoft.com/office/officeart/2005/8/layout/hierarchy1"/>
    <dgm:cxn modelId="{7BFB8F68-AC58-4A9D-B18E-9C248F71D016}" type="presParOf" srcId="{A15D2A87-0AFD-44AF-8ABB-863495CF8AC6}" destId="{BBA8FC84-8D1D-43F5-9CF8-C1C2DD8D756B}" srcOrd="1" destOrd="0" presId="urn:microsoft.com/office/officeart/2005/8/layout/hierarchy1"/>
    <dgm:cxn modelId="{FC18EA24-7A12-4811-A182-E27D1EA41F1A}" type="presParOf" srcId="{A7BAF13F-56BA-4BA9-B4BD-7124B5301C5C}" destId="{69E8A3EB-6DEB-4DE6-A76F-46598E00888C}" srcOrd="2" destOrd="0" presId="urn:microsoft.com/office/officeart/2005/8/layout/hierarchy1"/>
    <dgm:cxn modelId="{011BD8E1-22A5-4E64-BD2A-93D6A2217404}" type="presParOf" srcId="{A7BAF13F-56BA-4BA9-B4BD-7124B5301C5C}" destId="{77D2AAE6-43E6-4682-9CF2-B46C80CD8749}" srcOrd="3" destOrd="0" presId="urn:microsoft.com/office/officeart/2005/8/layout/hierarchy1"/>
    <dgm:cxn modelId="{1CC0EC33-E878-400E-B204-87748402DB23}" type="presParOf" srcId="{77D2AAE6-43E6-4682-9CF2-B46C80CD8749}" destId="{A9C45A7D-C532-482A-9672-E73132A6A458}" srcOrd="0" destOrd="0" presId="urn:microsoft.com/office/officeart/2005/8/layout/hierarchy1"/>
    <dgm:cxn modelId="{660954BF-F987-4284-8B89-98194E29B09C}" type="presParOf" srcId="{A9C45A7D-C532-482A-9672-E73132A6A458}" destId="{20C29ABB-EF22-4494-B7B9-84AB96CFF4DC}" srcOrd="0" destOrd="0" presId="urn:microsoft.com/office/officeart/2005/8/layout/hierarchy1"/>
    <dgm:cxn modelId="{B7B8B6B7-7BF8-4AC9-9764-EEA2CB316E87}" type="presParOf" srcId="{A9C45A7D-C532-482A-9672-E73132A6A458}" destId="{BB421F5D-EEBD-4B1B-992C-A659F1BBC333}" srcOrd="1" destOrd="0" presId="urn:microsoft.com/office/officeart/2005/8/layout/hierarchy1"/>
    <dgm:cxn modelId="{E41F40DD-AFBE-4482-9045-9CB2FAFBD3A4}" type="presParOf" srcId="{77D2AAE6-43E6-4682-9CF2-B46C80CD8749}" destId="{0D5D9BD6-3B99-438C-B2DB-DEB1C39CAAF1}" srcOrd="1" destOrd="0" presId="urn:microsoft.com/office/officeart/2005/8/layout/hierarchy1"/>
    <dgm:cxn modelId="{7037B2E5-CD51-4DE7-9EA7-30525BC94128}" type="presParOf" srcId="{0D5D9BD6-3B99-438C-B2DB-DEB1C39CAAF1}" destId="{B14B33B4-E556-4599-8410-22DA4D48F985}" srcOrd="0" destOrd="0" presId="urn:microsoft.com/office/officeart/2005/8/layout/hierarchy1"/>
    <dgm:cxn modelId="{CF154B4E-7A9E-4E4B-B203-07363B2479B2}" type="presParOf" srcId="{0D5D9BD6-3B99-438C-B2DB-DEB1C39CAAF1}" destId="{28C3973F-DD13-4475-A2C5-33DB31322872}" srcOrd="1" destOrd="0" presId="urn:microsoft.com/office/officeart/2005/8/layout/hierarchy1"/>
    <dgm:cxn modelId="{F679FB17-5454-4C44-B11E-71123E1300FA}" type="presParOf" srcId="{28C3973F-DD13-4475-A2C5-33DB31322872}" destId="{831748D5-5B9C-4871-B0BC-C2439FA7F826}" srcOrd="0" destOrd="0" presId="urn:microsoft.com/office/officeart/2005/8/layout/hierarchy1"/>
    <dgm:cxn modelId="{FAC204C6-3B56-4907-9FEF-8A793C770886}" type="presParOf" srcId="{831748D5-5B9C-4871-B0BC-C2439FA7F826}" destId="{7FFE3910-E6AE-4775-8FDE-C356EA6EECB9}" srcOrd="0" destOrd="0" presId="urn:microsoft.com/office/officeart/2005/8/layout/hierarchy1"/>
    <dgm:cxn modelId="{1A6499EE-D770-4816-AEB5-843364A57A4A}" type="presParOf" srcId="{831748D5-5B9C-4871-B0BC-C2439FA7F826}" destId="{78A99257-E620-48A7-AC5F-7CD23DC60CD3}" srcOrd="1" destOrd="0" presId="urn:microsoft.com/office/officeart/2005/8/layout/hierarchy1"/>
    <dgm:cxn modelId="{C3C44A2D-F4F0-4819-8104-F063FC7D938A}" type="presParOf" srcId="{28C3973F-DD13-4475-A2C5-33DB31322872}" destId="{570FA083-E9E4-4938-9216-F23337FC6F5E}" srcOrd="1" destOrd="0" presId="urn:microsoft.com/office/officeart/2005/8/layout/hierarchy1"/>
    <dgm:cxn modelId="{E53C0839-0B8B-41B2-8AD5-2B597FE45E4E}" type="presParOf" srcId="{0D5D9BD6-3B99-438C-B2DB-DEB1C39CAAF1}" destId="{B2E867AE-723A-40F3-A68F-F1131F157266}" srcOrd="2" destOrd="0" presId="urn:microsoft.com/office/officeart/2005/8/layout/hierarchy1"/>
    <dgm:cxn modelId="{FE6A90E0-5AC8-405F-97C9-CE73D42A194B}" type="presParOf" srcId="{0D5D9BD6-3B99-438C-B2DB-DEB1C39CAAF1}" destId="{C13D91E5-507B-4569-9BF5-B867ECFAD955}" srcOrd="3" destOrd="0" presId="urn:microsoft.com/office/officeart/2005/8/layout/hierarchy1"/>
    <dgm:cxn modelId="{25B01AA1-F1E3-4049-9775-F92B4E222E6C}" type="presParOf" srcId="{C13D91E5-507B-4569-9BF5-B867ECFAD955}" destId="{7A8DBB9C-225C-4BAA-97B5-DA41F60772DE}" srcOrd="0" destOrd="0" presId="urn:microsoft.com/office/officeart/2005/8/layout/hierarchy1"/>
    <dgm:cxn modelId="{3A625262-382B-4A19-B13B-9E4D087205D9}" type="presParOf" srcId="{7A8DBB9C-225C-4BAA-97B5-DA41F60772DE}" destId="{425F805B-A171-4A38-AC05-BAA80E857FCF}" srcOrd="0" destOrd="0" presId="urn:microsoft.com/office/officeart/2005/8/layout/hierarchy1"/>
    <dgm:cxn modelId="{95D442EE-6D47-474E-BABA-FD3B0CF5F417}" type="presParOf" srcId="{7A8DBB9C-225C-4BAA-97B5-DA41F60772DE}" destId="{2A754A2B-5C16-41B8-83EA-5F09982F24EE}" srcOrd="1" destOrd="0" presId="urn:microsoft.com/office/officeart/2005/8/layout/hierarchy1"/>
    <dgm:cxn modelId="{587F91F4-8D1D-4F81-8680-DDD722F35F0F}" type="presParOf" srcId="{C13D91E5-507B-4569-9BF5-B867ECFAD955}" destId="{85D34568-7E45-4652-ABE4-5B5C76AF25B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9197371-5000-4142-9A79-1CC5A8105986}"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ECDFCA38-EEFB-4EFD-8577-F0CEE17F903A}">
      <dgm:prSet phldrT="[Text]"/>
      <dgm:spPr/>
      <dgm:t>
        <a:bodyPr/>
        <a:lstStyle/>
        <a:p>
          <a:r>
            <a:rPr lang="en-GB" dirty="0"/>
            <a:t>ROCE</a:t>
          </a:r>
        </a:p>
      </dgm:t>
    </dgm:pt>
    <dgm:pt modelId="{E1B30ECB-FF0B-4FD8-BBD9-769AB128C660}" type="parTrans" cxnId="{F4C43F0D-0302-4AA2-98A5-7328210F6072}">
      <dgm:prSet/>
      <dgm:spPr/>
      <dgm:t>
        <a:bodyPr/>
        <a:lstStyle/>
        <a:p>
          <a:endParaRPr lang="en-GB"/>
        </a:p>
      </dgm:t>
    </dgm:pt>
    <dgm:pt modelId="{32EF6A0F-D4C3-4E83-9ED3-75DA9F61A09F}" type="sibTrans" cxnId="{F4C43F0D-0302-4AA2-98A5-7328210F6072}">
      <dgm:prSet/>
      <dgm:spPr/>
      <dgm:t>
        <a:bodyPr/>
        <a:lstStyle/>
        <a:p>
          <a:endParaRPr lang="en-GB"/>
        </a:p>
      </dgm:t>
    </dgm:pt>
    <dgm:pt modelId="{8816D1BB-BA8E-4C55-AE11-246CA214C444}">
      <dgm:prSet phldrT="[Text]"/>
      <dgm:spPr/>
      <dgm:t>
        <a:bodyPr/>
        <a:lstStyle/>
        <a:p>
          <a:r>
            <a:rPr lang="en-GB" dirty="0"/>
            <a:t>Net operating profit</a:t>
          </a:r>
        </a:p>
      </dgm:t>
    </dgm:pt>
    <dgm:pt modelId="{D906BFEC-7ED8-4AC8-9C31-B6CF0F901C0B}" type="parTrans" cxnId="{9FCC93FA-64D3-4BFC-83B3-4E5CD538CF8D}">
      <dgm:prSet/>
      <dgm:spPr/>
      <dgm:t>
        <a:bodyPr/>
        <a:lstStyle/>
        <a:p>
          <a:endParaRPr lang="en-GB"/>
        </a:p>
      </dgm:t>
    </dgm:pt>
    <dgm:pt modelId="{CD8D76D6-878E-493E-A4F0-FFF1687DA405}" type="sibTrans" cxnId="{9FCC93FA-64D3-4BFC-83B3-4E5CD538CF8D}">
      <dgm:prSet/>
      <dgm:spPr/>
      <dgm:t>
        <a:bodyPr/>
        <a:lstStyle/>
        <a:p>
          <a:endParaRPr lang="en-GB"/>
        </a:p>
      </dgm:t>
    </dgm:pt>
    <dgm:pt modelId="{ADFB7072-9C99-473C-AE2B-7AB4B236E799}">
      <dgm:prSet phldrT="[Text]"/>
      <dgm:spPr/>
      <dgm:t>
        <a:bodyPr/>
        <a:lstStyle/>
        <a:p>
          <a:r>
            <a:rPr lang="en-GB" dirty="0"/>
            <a:t>Operating expenses</a:t>
          </a:r>
        </a:p>
      </dgm:t>
    </dgm:pt>
    <dgm:pt modelId="{36EF34FA-66E3-46E8-A57D-227D8DE3873A}" type="parTrans" cxnId="{45369DE4-E44F-41B5-933F-562EA30A6E31}">
      <dgm:prSet/>
      <dgm:spPr/>
      <dgm:t>
        <a:bodyPr/>
        <a:lstStyle/>
        <a:p>
          <a:endParaRPr lang="en-GB"/>
        </a:p>
      </dgm:t>
    </dgm:pt>
    <dgm:pt modelId="{1D0D854E-1ED3-4C8A-8B75-498EE7479EAF}" type="sibTrans" cxnId="{45369DE4-E44F-41B5-933F-562EA30A6E31}">
      <dgm:prSet/>
      <dgm:spPr/>
      <dgm:t>
        <a:bodyPr/>
        <a:lstStyle/>
        <a:p>
          <a:endParaRPr lang="en-GB"/>
        </a:p>
      </dgm:t>
    </dgm:pt>
    <dgm:pt modelId="{5F0397BD-1053-43E3-A782-6D70B377EAD9}">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GB" dirty="0"/>
            <a:t>Revenue</a:t>
          </a:r>
        </a:p>
        <a:p>
          <a:pPr defTabSz="577850">
            <a:lnSpc>
              <a:spcPct val="90000"/>
            </a:lnSpc>
            <a:spcBef>
              <a:spcPct val="0"/>
            </a:spcBef>
            <a:spcAft>
              <a:spcPct val="35000"/>
            </a:spcAft>
          </a:pPr>
          <a:endParaRPr lang="en-GB" dirty="0"/>
        </a:p>
      </dgm:t>
    </dgm:pt>
    <dgm:pt modelId="{48E0BE88-8F11-4756-BD1C-8D1095FB3684}" type="parTrans" cxnId="{0CADA57B-0E87-4D81-9ACE-7A4402A29D1C}">
      <dgm:prSet/>
      <dgm:spPr/>
      <dgm:t>
        <a:bodyPr/>
        <a:lstStyle/>
        <a:p>
          <a:endParaRPr lang="en-GB"/>
        </a:p>
      </dgm:t>
    </dgm:pt>
    <dgm:pt modelId="{174BC45D-6FCE-4310-9E04-F420B7B4A85B}" type="sibTrans" cxnId="{0CADA57B-0E87-4D81-9ACE-7A4402A29D1C}">
      <dgm:prSet/>
      <dgm:spPr/>
      <dgm:t>
        <a:bodyPr/>
        <a:lstStyle/>
        <a:p>
          <a:endParaRPr lang="en-GB"/>
        </a:p>
      </dgm:t>
    </dgm:pt>
    <dgm:pt modelId="{FA48B0B7-B68E-4324-8FD8-453D86AC6265}">
      <dgm:prSet phldrT="[Text]"/>
      <dgm:spPr/>
      <dgm:t>
        <a:bodyPr/>
        <a:lstStyle/>
        <a:p>
          <a:r>
            <a:rPr lang="en-GB" dirty="0"/>
            <a:t>Capital employed</a:t>
          </a:r>
        </a:p>
      </dgm:t>
    </dgm:pt>
    <dgm:pt modelId="{6D2C34E8-53CD-4F7D-A6C3-61394FAD6A28}" type="parTrans" cxnId="{3C0D52E9-428E-4E63-BD7E-305C978B97B3}">
      <dgm:prSet/>
      <dgm:spPr/>
      <dgm:t>
        <a:bodyPr/>
        <a:lstStyle/>
        <a:p>
          <a:endParaRPr lang="en-GB"/>
        </a:p>
      </dgm:t>
    </dgm:pt>
    <dgm:pt modelId="{C93E6654-77B9-47CC-96DA-E39BA3981354}" type="sibTrans" cxnId="{3C0D52E9-428E-4E63-BD7E-305C978B97B3}">
      <dgm:prSet/>
      <dgm:spPr/>
      <dgm:t>
        <a:bodyPr/>
        <a:lstStyle/>
        <a:p>
          <a:endParaRPr lang="en-GB"/>
        </a:p>
      </dgm:t>
    </dgm:pt>
    <dgm:pt modelId="{097C1AA3-4418-498A-AE4E-9E2B970DD78F}">
      <dgm:prSet phldrT="[Text]"/>
      <dgm:spPr/>
      <dgm:t>
        <a:bodyPr/>
        <a:lstStyle/>
        <a:p>
          <a:r>
            <a:rPr lang="en-GB" dirty="0"/>
            <a:t>Equity capital</a:t>
          </a:r>
        </a:p>
      </dgm:t>
    </dgm:pt>
    <dgm:pt modelId="{52870F12-2265-40B5-B07C-9D305031711E}" type="parTrans" cxnId="{1679A872-5034-48A1-99D0-5E866B4074EA}">
      <dgm:prSet/>
      <dgm:spPr/>
      <dgm:t>
        <a:bodyPr/>
        <a:lstStyle/>
        <a:p>
          <a:endParaRPr lang="en-GB"/>
        </a:p>
      </dgm:t>
    </dgm:pt>
    <dgm:pt modelId="{8C0CAE2D-DF0B-486E-89E9-656C6FA00CED}" type="sibTrans" cxnId="{1679A872-5034-48A1-99D0-5E866B4074EA}">
      <dgm:prSet/>
      <dgm:spPr/>
      <dgm:t>
        <a:bodyPr/>
        <a:lstStyle/>
        <a:p>
          <a:endParaRPr lang="en-GB"/>
        </a:p>
      </dgm:t>
    </dgm:pt>
    <dgm:pt modelId="{068A3C7C-1652-4CD0-B5AF-F51441CB9B62}">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GB" dirty="0"/>
            <a:t>Cost of sales</a:t>
          </a:r>
        </a:p>
        <a:p>
          <a:pPr defTabSz="577850">
            <a:lnSpc>
              <a:spcPct val="90000"/>
            </a:lnSpc>
            <a:spcBef>
              <a:spcPct val="0"/>
            </a:spcBef>
            <a:spcAft>
              <a:spcPct val="35000"/>
            </a:spcAft>
          </a:pPr>
          <a:endParaRPr lang="en-GB" dirty="0"/>
        </a:p>
      </dgm:t>
    </dgm:pt>
    <dgm:pt modelId="{C995D41D-FB90-42AD-9C10-068DABB05E77}" type="parTrans" cxnId="{94DB7D9C-3A2D-407D-AF0E-A75DB6CD502D}">
      <dgm:prSet/>
      <dgm:spPr/>
      <dgm:t>
        <a:bodyPr/>
        <a:lstStyle/>
        <a:p>
          <a:endParaRPr lang="en-GB"/>
        </a:p>
      </dgm:t>
    </dgm:pt>
    <dgm:pt modelId="{BF6F7736-766C-4F91-91DC-3FA494E8AE84}" type="sibTrans" cxnId="{94DB7D9C-3A2D-407D-AF0E-A75DB6CD502D}">
      <dgm:prSet/>
      <dgm:spPr/>
      <dgm:t>
        <a:bodyPr/>
        <a:lstStyle/>
        <a:p>
          <a:endParaRPr lang="en-GB"/>
        </a:p>
      </dgm:t>
    </dgm:pt>
    <dgm:pt modelId="{D3722E40-4F20-4690-AB3A-51732AE6DCA8}">
      <dgm:prSet/>
      <dgm:spPr/>
      <dgm:t>
        <a:bodyPr/>
        <a:lstStyle/>
        <a:p>
          <a:r>
            <a:rPr lang="en-GB" dirty="0"/>
            <a:t>Gross profit</a:t>
          </a:r>
        </a:p>
      </dgm:t>
    </dgm:pt>
    <dgm:pt modelId="{CADEE066-9152-4642-A127-59FD0C5CC6D0}" type="parTrans" cxnId="{77F393B2-CCD0-4CAB-91A8-1979200E23E3}">
      <dgm:prSet/>
      <dgm:spPr/>
      <dgm:t>
        <a:bodyPr/>
        <a:lstStyle/>
        <a:p>
          <a:endParaRPr lang="en-GB"/>
        </a:p>
      </dgm:t>
    </dgm:pt>
    <dgm:pt modelId="{ECB980E4-4B8C-4A1D-9558-D19E9BDEF982}" type="sibTrans" cxnId="{77F393B2-CCD0-4CAB-91A8-1979200E23E3}">
      <dgm:prSet/>
      <dgm:spPr/>
      <dgm:t>
        <a:bodyPr/>
        <a:lstStyle/>
        <a:p>
          <a:endParaRPr lang="en-GB"/>
        </a:p>
      </dgm:t>
    </dgm:pt>
    <dgm:pt modelId="{D810B5BB-0E42-4B2E-885A-2D25398BD829}">
      <dgm:prSet/>
      <dgm:spPr/>
      <dgm:t>
        <a:bodyPr/>
        <a:lstStyle/>
        <a:p>
          <a:r>
            <a:rPr lang="en-GB" dirty="0"/>
            <a:t>Debt capital</a:t>
          </a:r>
        </a:p>
      </dgm:t>
    </dgm:pt>
    <dgm:pt modelId="{9EA2AFB2-E302-4ABB-AC92-3394DF9BF977}" type="parTrans" cxnId="{B8911071-DD26-44E9-B4BD-5CB7B3F17FEA}">
      <dgm:prSet/>
      <dgm:spPr/>
      <dgm:t>
        <a:bodyPr/>
        <a:lstStyle/>
        <a:p>
          <a:endParaRPr lang="en-GB"/>
        </a:p>
      </dgm:t>
    </dgm:pt>
    <dgm:pt modelId="{E95B948A-C2B8-4472-83AF-72E31D43A9F9}" type="sibTrans" cxnId="{B8911071-DD26-44E9-B4BD-5CB7B3F17FEA}">
      <dgm:prSet/>
      <dgm:spPr/>
      <dgm:t>
        <a:bodyPr/>
        <a:lstStyle/>
        <a:p>
          <a:endParaRPr lang="en-GB"/>
        </a:p>
      </dgm:t>
    </dgm:pt>
    <dgm:pt modelId="{AF597C63-69D1-4016-A941-AF8FEF99AD6B}">
      <dgm:prSet/>
      <dgm:spPr/>
      <dgm:t>
        <a:bodyPr/>
        <a:lstStyle/>
        <a:p>
          <a:r>
            <a:rPr lang="en-GB" dirty="0"/>
            <a:t>Loans</a:t>
          </a:r>
        </a:p>
      </dgm:t>
    </dgm:pt>
    <dgm:pt modelId="{3F094C6C-C51A-4E9F-89C2-07ED2E350272}" type="parTrans" cxnId="{C8D24CA3-C683-4E2F-8624-B514F4C1EB57}">
      <dgm:prSet/>
      <dgm:spPr/>
      <dgm:t>
        <a:bodyPr/>
        <a:lstStyle/>
        <a:p>
          <a:endParaRPr lang="en-GB"/>
        </a:p>
      </dgm:t>
    </dgm:pt>
    <dgm:pt modelId="{401FAC22-E1F2-4F28-8C84-F22C5E0910B5}" type="sibTrans" cxnId="{C8D24CA3-C683-4E2F-8624-B514F4C1EB57}">
      <dgm:prSet/>
      <dgm:spPr/>
      <dgm:t>
        <a:bodyPr/>
        <a:lstStyle/>
        <a:p>
          <a:endParaRPr lang="en-GB"/>
        </a:p>
      </dgm:t>
    </dgm:pt>
    <dgm:pt modelId="{F1E18796-39D8-4789-B110-8BE9F2FE3B61}">
      <dgm:prSet/>
      <dgm:spPr/>
      <dgm:t>
        <a:bodyPr/>
        <a:lstStyle/>
        <a:p>
          <a:r>
            <a:rPr lang="en-GB" dirty="0"/>
            <a:t>Other</a:t>
          </a:r>
        </a:p>
      </dgm:t>
    </dgm:pt>
    <dgm:pt modelId="{D8335923-F89E-43A8-A17F-3137437FFF1A}" type="parTrans" cxnId="{13636236-4012-4F45-B1C7-8EE99839889D}">
      <dgm:prSet/>
      <dgm:spPr/>
      <dgm:t>
        <a:bodyPr/>
        <a:lstStyle/>
        <a:p>
          <a:endParaRPr lang="en-GB"/>
        </a:p>
      </dgm:t>
    </dgm:pt>
    <dgm:pt modelId="{D87D0C2A-4274-4154-9A08-1A9ECAE83FE6}" type="sibTrans" cxnId="{13636236-4012-4F45-B1C7-8EE99839889D}">
      <dgm:prSet/>
      <dgm:spPr/>
      <dgm:t>
        <a:bodyPr/>
        <a:lstStyle/>
        <a:p>
          <a:endParaRPr lang="en-GB"/>
        </a:p>
      </dgm:t>
    </dgm:pt>
    <dgm:pt modelId="{E6194959-6B5D-40B9-A766-AB24BD053F88}">
      <dgm:prSet/>
      <dgm:spPr/>
      <dgm:t>
        <a:bodyPr/>
        <a:lstStyle/>
        <a:p>
          <a:r>
            <a:rPr lang="en-GB" dirty="0"/>
            <a:t>Retained profits</a:t>
          </a:r>
        </a:p>
      </dgm:t>
    </dgm:pt>
    <dgm:pt modelId="{53138668-8F99-44A7-8B19-1E747475CBFC}" type="parTrans" cxnId="{1FD4BB41-812E-49B1-BBD8-DFC475E4913B}">
      <dgm:prSet/>
      <dgm:spPr/>
      <dgm:t>
        <a:bodyPr/>
        <a:lstStyle/>
        <a:p>
          <a:endParaRPr lang="en-GB"/>
        </a:p>
      </dgm:t>
    </dgm:pt>
    <dgm:pt modelId="{72FF6DC9-5E9B-4E82-B487-D46FEC3293B7}" type="sibTrans" cxnId="{1FD4BB41-812E-49B1-BBD8-DFC475E4913B}">
      <dgm:prSet/>
      <dgm:spPr/>
      <dgm:t>
        <a:bodyPr/>
        <a:lstStyle/>
        <a:p>
          <a:endParaRPr lang="en-GB"/>
        </a:p>
      </dgm:t>
    </dgm:pt>
    <dgm:pt modelId="{4FDA6CD3-32CF-40AA-8E2C-C7336861DC08}">
      <dgm:prSet/>
      <dgm:spPr/>
      <dgm:t>
        <a:bodyPr/>
        <a:lstStyle/>
        <a:p>
          <a:r>
            <a:rPr lang="en-GB" dirty="0"/>
            <a:t>Ordinary shares</a:t>
          </a:r>
        </a:p>
      </dgm:t>
    </dgm:pt>
    <dgm:pt modelId="{FC0A7B3F-CC77-4ABE-B273-70735DB8C242}" type="parTrans" cxnId="{BBD3CDCC-1E16-4A7C-8A47-0FDAC898E3C1}">
      <dgm:prSet/>
      <dgm:spPr/>
      <dgm:t>
        <a:bodyPr/>
        <a:lstStyle/>
        <a:p>
          <a:endParaRPr lang="en-GB"/>
        </a:p>
      </dgm:t>
    </dgm:pt>
    <dgm:pt modelId="{BDACD892-8822-417C-B3A3-B9BF60E20A57}" type="sibTrans" cxnId="{BBD3CDCC-1E16-4A7C-8A47-0FDAC898E3C1}">
      <dgm:prSet/>
      <dgm:spPr/>
      <dgm:t>
        <a:bodyPr/>
        <a:lstStyle/>
        <a:p>
          <a:endParaRPr lang="en-GB"/>
        </a:p>
      </dgm:t>
    </dgm:pt>
    <dgm:pt modelId="{B561E1DB-7549-4797-92AB-2DC8B271A6D4}">
      <dgm:prSet/>
      <dgm:spPr/>
      <dgm:t>
        <a:bodyPr/>
        <a:lstStyle/>
        <a:p>
          <a:r>
            <a:rPr lang="en-GB" dirty="0"/>
            <a:t>Units sold</a:t>
          </a:r>
        </a:p>
      </dgm:t>
    </dgm:pt>
    <dgm:pt modelId="{F438A2FC-6879-4C7A-89BC-F5CE0E0872C1}" type="parTrans" cxnId="{0B3983E2-DA1B-4657-B175-4B97DC1DC79E}">
      <dgm:prSet/>
      <dgm:spPr/>
      <dgm:t>
        <a:bodyPr/>
        <a:lstStyle/>
        <a:p>
          <a:endParaRPr lang="en-GB"/>
        </a:p>
      </dgm:t>
    </dgm:pt>
    <dgm:pt modelId="{1699250F-62D0-4E01-A980-ADACE9212999}" type="sibTrans" cxnId="{0B3983E2-DA1B-4657-B175-4B97DC1DC79E}">
      <dgm:prSet/>
      <dgm:spPr/>
      <dgm:t>
        <a:bodyPr/>
        <a:lstStyle/>
        <a:p>
          <a:endParaRPr lang="en-GB"/>
        </a:p>
      </dgm:t>
    </dgm:pt>
    <dgm:pt modelId="{E179D072-1F36-449B-8A16-786891D17385}">
      <dgm:prSet/>
      <dgm:spPr/>
      <dgm:t>
        <a:bodyPr/>
        <a:lstStyle/>
        <a:p>
          <a:r>
            <a:rPr lang="en-GB" dirty="0"/>
            <a:t>Selling price</a:t>
          </a:r>
        </a:p>
      </dgm:t>
    </dgm:pt>
    <dgm:pt modelId="{A029B262-CE66-43BB-A4FB-A162EBD3D65A}" type="parTrans" cxnId="{217165BE-6DB1-46EB-99F9-8C11FAA9BF04}">
      <dgm:prSet/>
      <dgm:spPr/>
      <dgm:t>
        <a:bodyPr/>
        <a:lstStyle/>
        <a:p>
          <a:endParaRPr lang="en-GB"/>
        </a:p>
      </dgm:t>
    </dgm:pt>
    <dgm:pt modelId="{6D0E2C58-19BB-4A0A-86C9-1B13FB5DB058}" type="sibTrans" cxnId="{217165BE-6DB1-46EB-99F9-8C11FAA9BF04}">
      <dgm:prSet/>
      <dgm:spPr/>
      <dgm:t>
        <a:bodyPr/>
        <a:lstStyle/>
        <a:p>
          <a:endParaRPr lang="en-GB"/>
        </a:p>
      </dgm:t>
    </dgm:pt>
    <dgm:pt modelId="{41714F1E-C914-4EFC-86D9-FFF90B2E9BC2}">
      <dgm:prSet/>
      <dgm:spPr/>
      <dgm:t>
        <a:bodyPr/>
        <a:lstStyle/>
        <a:p>
          <a:r>
            <a:rPr lang="en-GB" dirty="0"/>
            <a:t>Depreciation</a:t>
          </a:r>
        </a:p>
      </dgm:t>
    </dgm:pt>
    <dgm:pt modelId="{A7A4AAF9-1EAF-47EF-9C4F-7EFFA9C0A03D}" type="parTrans" cxnId="{8791C641-2FA1-4526-8A80-284B0B999965}">
      <dgm:prSet/>
      <dgm:spPr/>
      <dgm:t>
        <a:bodyPr/>
        <a:lstStyle/>
        <a:p>
          <a:endParaRPr lang="en-GB"/>
        </a:p>
      </dgm:t>
    </dgm:pt>
    <dgm:pt modelId="{BC8D5838-73AD-46AE-B7A2-FAF872A85F34}" type="sibTrans" cxnId="{8791C641-2FA1-4526-8A80-284B0B999965}">
      <dgm:prSet/>
      <dgm:spPr/>
      <dgm:t>
        <a:bodyPr/>
        <a:lstStyle/>
        <a:p>
          <a:endParaRPr lang="en-GB"/>
        </a:p>
      </dgm:t>
    </dgm:pt>
    <dgm:pt modelId="{7EDD61BA-9E51-4BD4-A418-881BD4611881}">
      <dgm:prSet/>
      <dgm:spPr/>
      <dgm:t>
        <a:bodyPr/>
        <a:lstStyle/>
        <a:p>
          <a:r>
            <a:rPr lang="en-GB" dirty="0"/>
            <a:t>Administration</a:t>
          </a:r>
        </a:p>
      </dgm:t>
    </dgm:pt>
    <dgm:pt modelId="{A4A9F0D1-54AA-4BDD-86BF-DDC51433002F}" type="parTrans" cxnId="{F14FEA39-0253-4AF1-8892-7A61123A16E0}">
      <dgm:prSet/>
      <dgm:spPr/>
      <dgm:t>
        <a:bodyPr/>
        <a:lstStyle/>
        <a:p>
          <a:endParaRPr lang="en-GB"/>
        </a:p>
      </dgm:t>
    </dgm:pt>
    <dgm:pt modelId="{CBE4FA77-C89A-4BF4-A75F-A9EBC92ED8ED}" type="sibTrans" cxnId="{F14FEA39-0253-4AF1-8892-7A61123A16E0}">
      <dgm:prSet/>
      <dgm:spPr/>
      <dgm:t>
        <a:bodyPr/>
        <a:lstStyle/>
        <a:p>
          <a:endParaRPr lang="en-GB"/>
        </a:p>
      </dgm:t>
    </dgm:pt>
    <dgm:pt modelId="{91D35BC8-ED2E-440A-94AC-D5AFC1FF4615}">
      <dgm:prSet/>
      <dgm:spPr/>
      <dgm:t>
        <a:bodyPr/>
        <a:lstStyle/>
        <a:p>
          <a:r>
            <a:rPr lang="en-GB" dirty="0"/>
            <a:t>Labour costs</a:t>
          </a:r>
        </a:p>
      </dgm:t>
    </dgm:pt>
    <dgm:pt modelId="{3680B55C-9175-439D-8300-0DEB9B27786A}" type="parTrans" cxnId="{D0F93BB4-DF49-436B-87E4-6B95287B3701}">
      <dgm:prSet/>
      <dgm:spPr/>
      <dgm:t>
        <a:bodyPr/>
        <a:lstStyle/>
        <a:p>
          <a:endParaRPr lang="en-GB"/>
        </a:p>
      </dgm:t>
    </dgm:pt>
    <dgm:pt modelId="{0E09BB19-54AE-4FFD-998F-9030E5E5AC68}" type="sibTrans" cxnId="{D0F93BB4-DF49-436B-87E4-6B95287B3701}">
      <dgm:prSet/>
      <dgm:spPr/>
      <dgm:t>
        <a:bodyPr/>
        <a:lstStyle/>
        <a:p>
          <a:endParaRPr lang="en-GB"/>
        </a:p>
      </dgm:t>
    </dgm:pt>
    <dgm:pt modelId="{F86B2CD5-0476-464E-B30F-70DB3116CCEC}" type="pres">
      <dgm:prSet presAssocID="{49197371-5000-4142-9A79-1CC5A8105986}" presName="hierChild1" presStyleCnt="0">
        <dgm:presLayoutVars>
          <dgm:chPref val="1"/>
          <dgm:dir val="rev"/>
          <dgm:animOne val="branch"/>
          <dgm:animLvl val="lvl"/>
          <dgm:resizeHandles/>
        </dgm:presLayoutVars>
      </dgm:prSet>
      <dgm:spPr/>
    </dgm:pt>
    <dgm:pt modelId="{C0E2E9D3-8647-420D-828A-2303892993D0}" type="pres">
      <dgm:prSet presAssocID="{ECDFCA38-EEFB-4EFD-8577-F0CEE17F903A}" presName="hierRoot1" presStyleCnt="0"/>
      <dgm:spPr/>
    </dgm:pt>
    <dgm:pt modelId="{7736ACF9-B71B-45A5-B669-7996B209B543}" type="pres">
      <dgm:prSet presAssocID="{ECDFCA38-EEFB-4EFD-8577-F0CEE17F903A}" presName="composite" presStyleCnt="0"/>
      <dgm:spPr/>
    </dgm:pt>
    <dgm:pt modelId="{4EA9185E-A0CF-4830-86DC-CA4EA243A8DA}" type="pres">
      <dgm:prSet presAssocID="{ECDFCA38-EEFB-4EFD-8577-F0CEE17F903A}" presName="background" presStyleLbl="node0" presStyleIdx="0" presStyleCnt="1"/>
      <dgm:spPr/>
    </dgm:pt>
    <dgm:pt modelId="{93B13743-D39F-4F24-89C0-6A4264ABE079}" type="pres">
      <dgm:prSet presAssocID="{ECDFCA38-EEFB-4EFD-8577-F0CEE17F903A}" presName="text" presStyleLbl="fgAcc0" presStyleIdx="0" presStyleCnt="1" custLinFactY="-84054" custLinFactNeighborX="25006" custLinFactNeighborY="-100000">
        <dgm:presLayoutVars>
          <dgm:chPref val="3"/>
        </dgm:presLayoutVars>
      </dgm:prSet>
      <dgm:spPr/>
    </dgm:pt>
    <dgm:pt modelId="{A7BAF13F-56BA-4BA9-B4BD-7124B5301C5C}" type="pres">
      <dgm:prSet presAssocID="{ECDFCA38-EEFB-4EFD-8577-F0CEE17F903A}" presName="hierChild2" presStyleCnt="0"/>
      <dgm:spPr/>
    </dgm:pt>
    <dgm:pt modelId="{86EEB7D2-75E7-4B2A-9E09-641BF9EA197B}" type="pres">
      <dgm:prSet presAssocID="{D906BFEC-7ED8-4AC8-9C31-B6CF0F901C0B}" presName="Name10" presStyleLbl="parChTrans1D2" presStyleIdx="0" presStyleCnt="2"/>
      <dgm:spPr/>
    </dgm:pt>
    <dgm:pt modelId="{469DE9D4-D932-4FAC-84CA-B92C9A208F46}" type="pres">
      <dgm:prSet presAssocID="{8816D1BB-BA8E-4C55-AE11-246CA214C444}" presName="hierRoot2" presStyleCnt="0"/>
      <dgm:spPr/>
    </dgm:pt>
    <dgm:pt modelId="{E9D39A8C-A21B-4A5D-87EC-059C8965E253}" type="pres">
      <dgm:prSet presAssocID="{8816D1BB-BA8E-4C55-AE11-246CA214C444}" presName="composite2" presStyleCnt="0"/>
      <dgm:spPr/>
    </dgm:pt>
    <dgm:pt modelId="{8E2BD6EE-E3D5-45EB-B90B-9B0E93A893FB}" type="pres">
      <dgm:prSet presAssocID="{8816D1BB-BA8E-4C55-AE11-246CA214C444}" presName="background2" presStyleLbl="node2" presStyleIdx="0" presStyleCnt="2"/>
      <dgm:spPr/>
    </dgm:pt>
    <dgm:pt modelId="{AB678BCA-1FB3-4AA6-B451-DEBDA7B9D61B}" type="pres">
      <dgm:prSet presAssocID="{8816D1BB-BA8E-4C55-AE11-246CA214C444}" presName="text2" presStyleLbl="fgAcc2" presStyleIdx="0" presStyleCnt="2" custLinFactNeighborX="-1927" custLinFactNeighborY="-88011">
        <dgm:presLayoutVars>
          <dgm:chPref val="3"/>
        </dgm:presLayoutVars>
      </dgm:prSet>
      <dgm:spPr/>
    </dgm:pt>
    <dgm:pt modelId="{8F89C382-573E-4572-8C2C-90BD8B02F02C}" type="pres">
      <dgm:prSet presAssocID="{8816D1BB-BA8E-4C55-AE11-246CA214C444}" presName="hierChild3" presStyleCnt="0"/>
      <dgm:spPr/>
    </dgm:pt>
    <dgm:pt modelId="{E89A7748-5C97-4AB4-A20C-6332B583B827}" type="pres">
      <dgm:prSet presAssocID="{36EF34FA-66E3-46E8-A57D-227D8DE3873A}" presName="Name17" presStyleLbl="parChTrans1D3" presStyleIdx="0" presStyleCnt="7"/>
      <dgm:spPr/>
    </dgm:pt>
    <dgm:pt modelId="{469D3570-87DB-49A8-AA95-FA5CDFF0C4F5}" type="pres">
      <dgm:prSet presAssocID="{ADFB7072-9C99-473C-AE2B-7AB4B236E799}" presName="hierRoot3" presStyleCnt="0"/>
      <dgm:spPr/>
    </dgm:pt>
    <dgm:pt modelId="{61B77879-246D-47E3-9D4F-EAD131CE4302}" type="pres">
      <dgm:prSet presAssocID="{ADFB7072-9C99-473C-AE2B-7AB4B236E799}" presName="composite3" presStyleCnt="0"/>
      <dgm:spPr/>
    </dgm:pt>
    <dgm:pt modelId="{908B0113-ACAA-408D-B37B-1D503C916020}" type="pres">
      <dgm:prSet presAssocID="{ADFB7072-9C99-473C-AE2B-7AB4B236E799}" presName="background3" presStyleLbl="node3" presStyleIdx="0" presStyleCnt="7"/>
      <dgm:spPr/>
    </dgm:pt>
    <dgm:pt modelId="{80CC6230-DB68-4A2A-8713-34DC79A00750}" type="pres">
      <dgm:prSet presAssocID="{ADFB7072-9C99-473C-AE2B-7AB4B236E799}" presName="text3" presStyleLbl="fgAcc3" presStyleIdx="0" presStyleCnt="7">
        <dgm:presLayoutVars>
          <dgm:chPref val="3"/>
        </dgm:presLayoutVars>
      </dgm:prSet>
      <dgm:spPr/>
    </dgm:pt>
    <dgm:pt modelId="{66870AA2-4CEA-484F-A5C3-964F5F1D85FB}" type="pres">
      <dgm:prSet presAssocID="{ADFB7072-9C99-473C-AE2B-7AB4B236E799}" presName="hierChild4" presStyleCnt="0"/>
      <dgm:spPr/>
    </dgm:pt>
    <dgm:pt modelId="{46295BDE-9135-49F4-93FF-2183F691350F}" type="pres">
      <dgm:prSet presAssocID="{A7A4AAF9-1EAF-47EF-9C4F-7EFFA9C0A03D}" presName="Name23" presStyleLbl="parChTrans1D4" presStyleIdx="0" presStyleCnt="8"/>
      <dgm:spPr/>
    </dgm:pt>
    <dgm:pt modelId="{23A8B79D-CE36-4140-B44B-56733CC7D891}" type="pres">
      <dgm:prSet presAssocID="{41714F1E-C914-4EFC-86D9-FFF90B2E9BC2}" presName="hierRoot4" presStyleCnt="0"/>
      <dgm:spPr/>
    </dgm:pt>
    <dgm:pt modelId="{6EC2077B-3DE8-483C-8D82-D241F1EDE26E}" type="pres">
      <dgm:prSet presAssocID="{41714F1E-C914-4EFC-86D9-FFF90B2E9BC2}" presName="composite4" presStyleCnt="0"/>
      <dgm:spPr/>
    </dgm:pt>
    <dgm:pt modelId="{7519947F-05B7-4BC3-ADB2-2771DBF97CB8}" type="pres">
      <dgm:prSet presAssocID="{41714F1E-C914-4EFC-86D9-FFF90B2E9BC2}" presName="background4" presStyleLbl="node4" presStyleIdx="0" presStyleCnt="8"/>
      <dgm:spPr/>
    </dgm:pt>
    <dgm:pt modelId="{AEFFC7D6-B50F-460C-BF29-ED34B4903992}" type="pres">
      <dgm:prSet presAssocID="{41714F1E-C914-4EFC-86D9-FFF90B2E9BC2}" presName="text4" presStyleLbl="fgAcc4" presStyleIdx="0" presStyleCnt="8">
        <dgm:presLayoutVars>
          <dgm:chPref val="3"/>
        </dgm:presLayoutVars>
      </dgm:prSet>
      <dgm:spPr/>
    </dgm:pt>
    <dgm:pt modelId="{1A2DEA30-F86D-481A-BC7B-06A0F1D60552}" type="pres">
      <dgm:prSet presAssocID="{41714F1E-C914-4EFC-86D9-FFF90B2E9BC2}" presName="hierChild5" presStyleCnt="0"/>
      <dgm:spPr/>
    </dgm:pt>
    <dgm:pt modelId="{7F318D47-631E-4ED5-8F55-AB332133CF09}" type="pres">
      <dgm:prSet presAssocID="{A4A9F0D1-54AA-4BDD-86BF-DDC51433002F}" presName="Name23" presStyleLbl="parChTrans1D4" presStyleIdx="1" presStyleCnt="8"/>
      <dgm:spPr/>
    </dgm:pt>
    <dgm:pt modelId="{3474B83D-380B-4F9D-9B0A-0EF692FF1573}" type="pres">
      <dgm:prSet presAssocID="{7EDD61BA-9E51-4BD4-A418-881BD4611881}" presName="hierRoot4" presStyleCnt="0"/>
      <dgm:spPr/>
    </dgm:pt>
    <dgm:pt modelId="{7B077109-4150-4E49-B5DF-6B396EBBBD63}" type="pres">
      <dgm:prSet presAssocID="{7EDD61BA-9E51-4BD4-A418-881BD4611881}" presName="composite4" presStyleCnt="0"/>
      <dgm:spPr/>
    </dgm:pt>
    <dgm:pt modelId="{475C1163-115A-444E-8F1C-5B65057570EA}" type="pres">
      <dgm:prSet presAssocID="{7EDD61BA-9E51-4BD4-A418-881BD4611881}" presName="background4" presStyleLbl="node4" presStyleIdx="1" presStyleCnt="8"/>
      <dgm:spPr/>
    </dgm:pt>
    <dgm:pt modelId="{7C60FFB4-629F-459D-AA93-794A05ABEE92}" type="pres">
      <dgm:prSet presAssocID="{7EDD61BA-9E51-4BD4-A418-881BD4611881}" presName="text4" presStyleLbl="fgAcc4" presStyleIdx="1" presStyleCnt="8">
        <dgm:presLayoutVars>
          <dgm:chPref val="3"/>
        </dgm:presLayoutVars>
      </dgm:prSet>
      <dgm:spPr/>
    </dgm:pt>
    <dgm:pt modelId="{1EECB879-DB3A-4FB8-9C78-1D7287FE055B}" type="pres">
      <dgm:prSet presAssocID="{7EDD61BA-9E51-4BD4-A418-881BD4611881}" presName="hierChild5" presStyleCnt="0"/>
      <dgm:spPr/>
    </dgm:pt>
    <dgm:pt modelId="{1DDB700F-A928-4387-94AE-28C7C53EB5FC}" type="pres">
      <dgm:prSet presAssocID="{3680B55C-9175-439D-8300-0DEB9B27786A}" presName="Name23" presStyleLbl="parChTrans1D4" presStyleIdx="2" presStyleCnt="8"/>
      <dgm:spPr/>
    </dgm:pt>
    <dgm:pt modelId="{DBD9F380-0B50-4958-AFF6-2C8A96386CAE}" type="pres">
      <dgm:prSet presAssocID="{91D35BC8-ED2E-440A-94AC-D5AFC1FF4615}" presName="hierRoot4" presStyleCnt="0"/>
      <dgm:spPr/>
    </dgm:pt>
    <dgm:pt modelId="{32E6F6CA-5AF5-42F2-884A-B421EB772793}" type="pres">
      <dgm:prSet presAssocID="{91D35BC8-ED2E-440A-94AC-D5AFC1FF4615}" presName="composite4" presStyleCnt="0"/>
      <dgm:spPr/>
    </dgm:pt>
    <dgm:pt modelId="{EE38C206-3468-45EB-9EDB-7A3472268441}" type="pres">
      <dgm:prSet presAssocID="{91D35BC8-ED2E-440A-94AC-D5AFC1FF4615}" presName="background4" presStyleLbl="node4" presStyleIdx="2" presStyleCnt="8"/>
      <dgm:spPr/>
    </dgm:pt>
    <dgm:pt modelId="{070EF042-7ACB-4B45-9F5D-7D033902007A}" type="pres">
      <dgm:prSet presAssocID="{91D35BC8-ED2E-440A-94AC-D5AFC1FF4615}" presName="text4" presStyleLbl="fgAcc4" presStyleIdx="2" presStyleCnt="8">
        <dgm:presLayoutVars>
          <dgm:chPref val="3"/>
        </dgm:presLayoutVars>
      </dgm:prSet>
      <dgm:spPr/>
    </dgm:pt>
    <dgm:pt modelId="{F1385A02-6119-4088-90D6-57EF188C1691}" type="pres">
      <dgm:prSet presAssocID="{91D35BC8-ED2E-440A-94AC-D5AFC1FF4615}" presName="hierChild5" presStyleCnt="0"/>
      <dgm:spPr/>
    </dgm:pt>
    <dgm:pt modelId="{D21FD6D4-8CA0-4D7D-851E-6BAB62616F76}" type="pres">
      <dgm:prSet presAssocID="{CADEE066-9152-4642-A127-59FD0C5CC6D0}" presName="Name17" presStyleLbl="parChTrans1D3" presStyleIdx="1" presStyleCnt="7"/>
      <dgm:spPr/>
    </dgm:pt>
    <dgm:pt modelId="{CE3589FA-B985-4A2F-8904-C8A9B1F64CCF}" type="pres">
      <dgm:prSet presAssocID="{D3722E40-4F20-4690-AB3A-51732AE6DCA8}" presName="hierRoot3" presStyleCnt="0"/>
      <dgm:spPr/>
    </dgm:pt>
    <dgm:pt modelId="{F610AA03-A547-468A-B17E-36C81D108BB4}" type="pres">
      <dgm:prSet presAssocID="{D3722E40-4F20-4690-AB3A-51732AE6DCA8}" presName="composite3" presStyleCnt="0"/>
      <dgm:spPr/>
    </dgm:pt>
    <dgm:pt modelId="{1AC716EF-9211-45BA-8C2C-85BADAED6A95}" type="pres">
      <dgm:prSet presAssocID="{D3722E40-4F20-4690-AB3A-51732AE6DCA8}" presName="background3" presStyleLbl="node3" presStyleIdx="1" presStyleCnt="7"/>
      <dgm:spPr/>
    </dgm:pt>
    <dgm:pt modelId="{A83C4B46-150F-46E3-8A81-E4F178BD994E}" type="pres">
      <dgm:prSet presAssocID="{D3722E40-4F20-4690-AB3A-51732AE6DCA8}" presName="text3" presStyleLbl="fgAcc3" presStyleIdx="1" presStyleCnt="7">
        <dgm:presLayoutVars>
          <dgm:chPref val="3"/>
        </dgm:presLayoutVars>
      </dgm:prSet>
      <dgm:spPr/>
    </dgm:pt>
    <dgm:pt modelId="{0FFCAD4F-EF3E-4875-8659-AD73C6AF7AB3}" type="pres">
      <dgm:prSet presAssocID="{D3722E40-4F20-4690-AB3A-51732AE6DCA8}" presName="hierChild4" presStyleCnt="0"/>
      <dgm:spPr/>
    </dgm:pt>
    <dgm:pt modelId="{CB225133-72D5-4533-A13F-8C62400A7999}" type="pres">
      <dgm:prSet presAssocID="{C995D41D-FB90-42AD-9C10-068DABB05E77}" presName="Name17" presStyleLbl="parChTrans1D3" presStyleIdx="2" presStyleCnt="7"/>
      <dgm:spPr/>
    </dgm:pt>
    <dgm:pt modelId="{A11336E4-5FAD-40A7-A8FC-D87E06F0BE30}" type="pres">
      <dgm:prSet presAssocID="{068A3C7C-1652-4CD0-B5AF-F51441CB9B62}" presName="hierRoot3" presStyleCnt="0"/>
      <dgm:spPr/>
    </dgm:pt>
    <dgm:pt modelId="{A9789B53-151E-4724-BC35-509EB3432470}" type="pres">
      <dgm:prSet presAssocID="{068A3C7C-1652-4CD0-B5AF-F51441CB9B62}" presName="composite3" presStyleCnt="0"/>
      <dgm:spPr/>
    </dgm:pt>
    <dgm:pt modelId="{D61014A2-6939-40A9-9F3C-BB94C4E9466D}" type="pres">
      <dgm:prSet presAssocID="{068A3C7C-1652-4CD0-B5AF-F51441CB9B62}" presName="background3" presStyleLbl="node3" presStyleIdx="2" presStyleCnt="7"/>
      <dgm:spPr/>
    </dgm:pt>
    <dgm:pt modelId="{08CBA624-BB5E-4B17-8E0E-A09E5032C9A1}" type="pres">
      <dgm:prSet presAssocID="{068A3C7C-1652-4CD0-B5AF-F51441CB9B62}" presName="text3" presStyleLbl="fgAcc3" presStyleIdx="2" presStyleCnt="7">
        <dgm:presLayoutVars>
          <dgm:chPref val="3"/>
        </dgm:presLayoutVars>
      </dgm:prSet>
      <dgm:spPr/>
    </dgm:pt>
    <dgm:pt modelId="{289338A3-F45F-437B-852D-0E3E2D034CC0}" type="pres">
      <dgm:prSet presAssocID="{068A3C7C-1652-4CD0-B5AF-F51441CB9B62}" presName="hierChild4" presStyleCnt="0"/>
      <dgm:spPr/>
    </dgm:pt>
    <dgm:pt modelId="{22EFED39-2375-4ADA-95D8-4E68C3784DE5}" type="pres">
      <dgm:prSet presAssocID="{48E0BE88-8F11-4756-BD1C-8D1095FB3684}" presName="Name17" presStyleLbl="parChTrans1D3" presStyleIdx="3" presStyleCnt="7"/>
      <dgm:spPr/>
    </dgm:pt>
    <dgm:pt modelId="{A15D2A87-0AFD-44AF-8ABB-863495CF8AC6}" type="pres">
      <dgm:prSet presAssocID="{5F0397BD-1053-43E3-A782-6D70B377EAD9}" presName="hierRoot3" presStyleCnt="0"/>
      <dgm:spPr/>
    </dgm:pt>
    <dgm:pt modelId="{2AAE4E3B-35EC-4DD7-A1AD-D9F79F5F610D}" type="pres">
      <dgm:prSet presAssocID="{5F0397BD-1053-43E3-A782-6D70B377EAD9}" presName="composite3" presStyleCnt="0"/>
      <dgm:spPr/>
    </dgm:pt>
    <dgm:pt modelId="{E0900023-CB90-416C-8E98-5875944D430E}" type="pres">
      <dgm:prSet presAssocID="{5F0397BD-1053-43E3-A782-6D70B377EAD9}" presName="background3" presStyleLbl="node3" presStyleIdx="3" presStyleCnt="7"/>
      <dgm:spPr/>
    </dgm:pt>
    <dgm:pt modelId="{DDBF6497-596F-4958-8622-8B9D87376D03}" type="pres">
      <dgm:prSet presAssocID="{5F0397BD-1053-43E3-A782-6D70B377EAD9}" presName="text3" presStyleLbl="fgAcc3" presStyleIdx="3" presStyleCnt="7">
        <dgm:presLayoutVars>
          <dgm:chPref val="3"/>
        </dgm:presLayoutVars>
      </dgm:prSet>
      <dgm:spPr/>
    </dgm:pt>
    <dgm:pt modelId="{BBA8FC84-8D1D-43F5-9CF8-C1C2DD8D756B}" type="pres">
      <dgm:prSet presAssocID="{5F0397BD-1053-43E3-A782-6D70B377EAD9}" presName="hierChild4" presStyleCnt="0"/>
      <dgm:spPr/>
    </dgm:pt>
    <dgm:pt modelId="{24CEB429-F6D5-4496-9BD2-1C5DD8FC3698}" type="pres">
      <dgm:prSet presAssocID="{F438A2FC-6879-4C7A-89BC-F5CE0E0872C1}" presName="Name23" presStyleLbl="parChTrans1D4" presStyleIdx="3" presStyleCnt="8"/>
      <dgm:spPr/>
    </dgm:pt>
    <dgm:pt modelId="{BBED083F-6486-426C-8AF6-C3DCF0CDA136}" type="pres">
      <dgm:prSet presAssocID="{B561E1DB-7549-4797-92AB-2DC8B271A6D4}" presName="hierRoot4" presStyleCnt="0"/>
      <dgm:spPr/>
    </dgm:pt>
    <dgm:pt modelId="{C3C71025-32CD-450B-B59C-0A6B2DCF0FC0}" type="pres">
      <dgm:prSet presAssocID="{B561E1DB-7549-4797-92AB-2DC8B271A6D4}" presName="composite4" presStyleCnt="0"/>
      <dgm:spPr/>
    </dgm:pt>
    <dgm:pt modelId="{EED7316E-FF09-4267-A592-5D26813E6A80}" type="pres">
      <dgm:prSet presAssocID="{B561E1DB-7549-4797-92AB-2DC8B271A6D4}" presName="background4" presStyleLbl="node4" presStyleIdx="3" presStyleCnt="8"/>
      <dgm:spPr/>
    </dgm:pt>
    <dgm:pt modelId="{02C3A1CA-9440-4101-BB48-FD1879B3AE6F}" type="pres">
      <dgm:prSet presAssocID="{B561E1DB-7549-4797-92AB-2DC8B271A6D4}" presName="text4" presStyleLbl="fgAcc4" presStyleIdx="3" presStyleCnt="8">
        <dgm:presLayoutVars>
          <dgm:chPref val="3"/>
        </dgm:presLayoutVars>
      </dgm:prSet>
      <dgm:spPr/>
    </dgm:pt>
    <dgm:pt modelId="{8FAB9901-DC01-4DC0-9C61-75A26F8EA0D9}" type="pres">
      <dgm:prSet presAssocID="{B561E1DB-7549-4797-92AB-2DC8B271A6D4}" presName="hierChild5" presStyleCnt="0"/>
      <dgm:spPr/>
    </dgm:pt>
    <dgm:pt modelId="{6ECF6D53-EB97-4A48-9CE7-4E61698C7561}" type="pres">
      <dgm:prSet presAssocID="{A029B262-CE66-43BB-A4FB-A162EBD3D65A}" presName="Name23" presStyleLbl="parChTrans1D4" presStyleIdx="4" presStyleCnt="8"/>
      <dgm:spPr/>
    </dgm:pt>
    <dgm:pt modelId="{D1C32D4E-C37E-4090-8836-FC482E17CD74}" type="pres">
      <dgm:prSet presAssocID="{E179D072-1F36-449B-8A16-786891D17385}" presName="hierRoot4" presStyleCnt="0"/>
      <dgm:spPr/>
    </dgm:pt>
    <dgm:pt modelId="{044D256A-3ABC-436B-9981-4EE62E089E2C}" type="pres">
      <dgm:prSet presAssocID="{E179D072-1F36-449B-8A16-786891D17385}" presName="composite4" presStyleCnt="0"/>
      <dgm:spPr/>
    </dgm:pt>
    <dgm:pt modelId="{46761D63-2388-4C12-88FF-7FA06B467ADB}" type="pres">
      <dgm:prSet presAssocID="{E179D072-1F36-449B-8A16-786891D17385}" presName="background4" presStyleLbl="node4" presStyleIdx="4" presStyleCnt="8"/>
      <dgm:spPr/>
    </dgm:pt>
    <dgm:pt modelId="{A4ECFA81-787E-4655-9E12-18D876DD791F}" type="pres">
      <dgm:prSet presAssocID="{E179D072-1F36-449B-8A16-786891D17385}" presName="text4" presStyleLbl="fgAcc4" presStyleIdx="4" presStyleCnt="8">
        <dgm:presLayoutVars>
          <dgm:chPref val="3"/>
        </dgm:presLayoutVars>
      </dgm:prSet>
      <dgm:spPr/>
    </dgm:pt>
    <dgm:pt modelId="{D5DC970D-B191-4DFA-AA5B-8B8A89193E85}" type="pres">
      <dgm:prSet presAssocID="{E179D072-1F36-449B-8A16-786891D17385}" presName="hierChild5" presStyleCnt="0"/>
      <dgm:spPr/>
    </dgm:pt>
    <dgm:pt modelId="{69E8A3EB-6DEB-4DE6-A76F-46598E00888C}" type="pres">
      <dgm:prSet presAssocID="{6D2C34E8-53CD-4F7D-A6C3-61394FAD6A28}" presName="Name10" presStyleLbl="parChTrans1D2" presStyleIdx="1" presStyleCnt="2"/>
      <dgm:spPr/>
    </dgm:pt>
    <dgm:pt modelId="{77D2AAE6-43E6-4682-9CF2-B46C80CD8749}" type="pres">
      <dgm:prSet presAssocID="{FA48B0B7-B68E-4324-8FD8-453D86AC6265}" presName="hierRoot2" presStyleCnt="0"/>
      <dgm:spPr/>
    </dgm:pt>
    <dgm:pt modelId="{A9C45A7D-C532-482A-9672-E73132A6A458}" type="pres">
      <dgm:prSet presAssocID="{FA48B0B7-B68E-4324-8FD8-453D86AC6265}" presName="composite2" presStyleCnt="0"/>
      <dgm:spPr/>
    </dgm:pt>
    <dgm:pt modelId="{20C29ABB-EF22-4494-B7B9-84AB96CFF4DC}" type="pres">
      <dgm:prSet presAssocID="{FA48B0B7-B68E-4324-8FD8-453D86AC6265}" presName="background2" presStyleLbl="node2" presStyleIdx="1" presStyleCnt="2"/>
      <dgm:spPr/>
    </dgm:pt>
    <dgm:pt modelId="{BB421F5D-EEBD-4B1B-992C-A659F1BBC333}" type="pres">
      <dgm:prSet presAssocID="{FA48B0B7-B68E-4324-8FD8-453D86AC6265}" presName="text2" presStyleLbl="fgAcc2" presStyleIdx="1" presStyleCnt="2" custLinFactNeighborX="4448" custLinFactNeighborY="-88011">
        <dgm:presLayoutVars>
          <dgm:chPref val="3"/>
        </dgm:presLayoutVars>
      </dgm:prSet>
      <dgm:spPr/>
    </dgm:pt>
    <dgm:pt modelId="{0D5D9BD6-3B99-438C-B2DB-DEB1C39CAAF1}" type="pres">
      <dgm:prSet presAssocID="{FA48B0B7-B68E-4324-8FD8-453D86AC6265}" presName="hierChild3" presStyleCnt="0"/>
      <dgm:spPr/>
    </dgm:pt>
    <dgm:pt modelId="{B14B33B4-E556-4599-8410-22DA4D48F985}" type="pres">
      <dgm:prSet presAssocID="{52870F12-2265-40B5-B07C-9D305031711E}" presName="Name17" presStyleLbl="parChTrans1D3" presStyleIdx="4" presStyleCnt="7"/>
      <dgm:spPr/>
    </dgm:pt>
    <dgm:pt modelId="{28C3973F-DD13-4475-A2C5-33DB31322872}" type="pres">
      <dgm:prSet presAssocID="{097C1AA3-4418-498A-AE4E-9E2B970DD78F}" presName="hierRoot3" presStyleCnt="0"/>
      <dgm:spPr/>
    </dgm:pt>
    <dgm:pt modelId="{831748D5-5B9C-4871-B0BC-C2439FA7F826}" type="pres">
      <dgm:prSet presAssocID="{097C1AA3-4418-498A-AE4E-9E2B970DD78F}" presName="composite3" presStyleCnt="0"/>
      <dgm:spPr/>
    </dgm:pt>
    <dgm:pt modelId="{7FFE3910-E6AE-4775-8FDE-C356EA6EECB9}" type="pres">
      <dgm:prSet presAssocID="{097C1AA3-4418-498A-AE4E-9E2B970DD78F}" presName="background3" presStyleLbl="node3" presStyleIdx="4" presStyleCnt="7"/>
      <dgm:spPr/>
    </dgm:pt>
    <dgm:pt modelId="{78A99257-E620-48A7-AC5F-7CD23DC60CD3}" type="pres">
      <dgm:prSet presAssocID="{097C1AA3-4418-498A-AE4E-9E2B970DD78F}" presName="text3" presStyleLbl="fgAcc3" presStyleIdx="4" presStyleCnt="7" custLinFactNeighborX="6546" custLinFactNeighborY="-74544">
        <dgm:presLayoutVars>
          <dgm:chPref val="3"/>
        </dgm:presLayoutVars>
      </dgm:prSet>
      <dgm:spPr/>
    </dgm:pt>
    <dgm:pt modelId="{570FA083-E9E4-4938-9216-F23337FC6F5E}" type="pres">
      <dgm:prSet presAssocID="{097C1AA3-4418-498A-AE4E-9E2B970DD78F}" presName="hierChild4" presStyleCnt="0"/>
      <dgm:spPr/>
    </dgm:pt>
    <dgm:pt modelId="{BD0C0BEC-CD0C-45BC-A079-2FA3F0FA906C}" type="pres">
      <dgm:prSet presAssocID="{53138668-8F99-44A7-8B19-1E747475CBFC}" presName="Name23" presStyleLbl="parChTrans1D4" presStyleIdx="5" presStyleCnt="8"/>
      <dgm:spPr/>
    </dgm:pt>
    <dgm:pt modelId="{BB03814C-CF57-4909-897B-6D182DEEBBBC}" type="pres">
      <dgm:prSet presAssocID="{E6194959-6B5D-40B9-A766-AB24BD053F88}" presName="hierRoot4" presStyleCnt="0"/>
      <dgm:spPr/>
    </dgm:pt>
    <dgm:pt modelId="{C62B0CFB-E9D5-4A50-8F79-9FEA19364632}" type="pres">
      <dgm:prSet presAssocID="{E6194959-6B5D-40B9-A766-AB24BD053F88}" presName="composite4" presStyleCnt="0"/>
      <dgm:spPr/>
    </dgm:pt>
    <dgm:pt modelId="{69900909-1D28-4DBD-A18A-46C751467EF5}" type="pres">
      <dgm:prSet presAssocID="{E6194959-6B5D-40B9-A766-AB24BD053F88}" presName="background4" presStyleLbl="node4" presStyleIdx="5" presStyleCnt="8"/>
      <dgm:spPr/>
    </dgm:pt>
    <dgm:pt modelId="{D2CF982F-34A9-413E-AE34-0F87823D3F51}" type="pres">
      <dgm:prSet presAssocID="{E6194959-6B5D-40B9-A766-AB24BD053F88}" presName="text4" presStyleLbl="fgAcc4" presStyleIdx="5" presStyleCnt="8">
        <dgm:presLayoutVars>
          <dgm:chPref val="3"/>
        </dgm:presLayoutVars>
      </dgm:prSet>
      <dgm:spPr/>
    </dgm:pt>
    <dgm:pt modelId="{9B5B4C76-3934-477F-B9C2-C1D2FBD98E38}" type="pres">
      <dgm:prSet presAssocID="{E6194959-6B5D-40B9-A766-AB24BD053F88}" presName="hierChild5" presStyleCnt="0"/>
      <dgm:spPr/>
    </dgm:pt>
    <dgm:pt modelId="{700158B8-E2DE-40AD-929D-2FDF58D1FD8F}" type="pres">
      <dgm:prSet presAssocID="{FC0A7B3F-CC77-4ABE-B273-70735DB8C242}" presName="Name23" presStyleLbl="parChTrans1D4" presStyleIdx="6" presStyleCnt="8"/>
      <dgm:spPr/>
    </dgm:pt>
    <dgm:pt modelId="{DDE9E1C4-7CDF-486A-A3BD-61349774CF2A}" type="pres">
      <dgm:prSet presAssocID="{4FDA6CD3-32CF-40AA-8E2C-C7336861DC08}" presName="hierRoot4" presStyleCnt="0"/>
      <dgm:spPr/>
    </dgm:pt>
    <dgm:pt modelId="{5CE079B5-3A35-4248-8753-AC40B2EF325D}" type="pres">
      <dgm:prSet presAssocID="{4FDA6CD3-32CF-40AA-8E2C-C7336861DC08}" presName="composite4" presStyleCnt="0"/>
      <dgm:spPr/>
    </dgm:pt>
    <dgm:pt modelId="{5475F8C2-928B-4F37-BFA2-6B0A138D1B8B}" type="pres">
      <dgm:prSet presAssocID="{4FDA6CD3-32CF-40AA-8E2C-C7336861DC08}" presName="background4" presStyleLbl="node4" presStyleIdx="6" presStyleCnt="8"/>
      <dgm:spPr/>
    </dgm:pt>
    <dgm:pt modelId="{D886A464-623B-4DBB-BEDC-6B29F60907B5}" type="pres">
      <dgm:prSet presAssocID="{4FDA6CD3-32CF-40AA-8E2C-C7336861DC08}" presName="text4" presStyleLbl="fgAcc4" presStyleIdx="6" presStyleCnt="8">
        <dgm:presLayoutVars>
          <dgm:chPref val="3"/>
        </dgm:presLayoutVars>
      </dgm:prSet>
      <dgm:spPr/>
    </dgm:pt>
    <dgm:pt modelId="{82C686CB-FF6D-4815-A45A-C7C39DFF6E8D}" type="pres">
      <dgm:prSet presAssocID="{4FDA6CD3-32CF-40AA-8E2C-C7336861DC08}" presName="hierChild5" presStyleCnt="0"/>
      <dgm:spPr/>
    </dgm:pt>
    <dgm:pt modelId="{B2E867AE-723A-40F3-A68F-F1131F157266}" type="pres">
      <dgm:prSet presAssocID="{9EA2AFB2-E302-4ABB-AC92-3394DF9BF977}" presName="Name17" presStyleLbl="parChTrans1D3" presStyleIdx="5" presStyleCnt="7"/>
      <dgm:spPr/>
    </dgm:pt>
    <dgm:pt modelId="{C13D91E5-507B-4569-9BF5-B867ECFAD955}" type="pres">
      <dgm:prSet presAssocID="{D810B5BB-0E42-4B2E-885A-2D25398BD829}" presName="hierRoot3" presStyleCnt="0"/>
      <dgm:spPr/>
    </dgm:pt>
    <dgm:pt modelId="{7A8DBB9C-225C-4BAA-97B5-DA41F60772DE}" type="pres">
      <dgm:prSet presAssocID="{D810B5BB-0E42-4B2E-885A-2D25398BD829}" presName="composite3" presStyleCnt="0"/>
      <dgm:spPr/>
    </dgm:pt>
    <dgm:pt modelId="{425F805B-A171-4A38-AC05-BAA80E857FCF}" type="pres">
      <dgm:prSet presAssocID="{D810B5BB-0E42-4B2E-885A-2D25398BD829}" presName="background3" presStyleLbl="node3" presStyleIdx="5" presStyleCnt="7"/>
      <dgm:spPr/>
    </dgm:pt>
    <dgm:pt modelId="{2A754A2B-5C16-41B8-83EA-5F09982F24EE}" type="pres">
      <dgm:prSet presAssocID="{D810B5BB-0E42-4B2E-885A-2D25398BD829}" presName="text3" presStyleLbl="fgAcc3" presStyleIdx="5" presStyleCnt="7" custLinFactNeighborX="-3970" custLinFactNeighborY="-74544">
        <dgm:presLayoutVars>
          <dgm:chPref val="3"/>
        </dgm:presLayoutVars>
      </dgm:prSet>
      <dgm:spPr/>
    </dgm:pt>
    <dgm:pt modelId="{85D34568-7E45-4652-ABE4-5B5C76AF25B3}" type="pres">
      <dgm:prSet presAssocID="{D810B5BB-0E42-4B2E-885A-2D25398BD829}" presName="hierChild4" presStyleCnt="0"/>
      <dgm:spPr/>
    </dgm:pt>
    <dgm:pt modelId="{9B4F768E-B7E6-4AC8-8980-9DB754C6BF6D}" type="pres">
      <dgm:prSet presAssocID="{3F094C6C-C51A-4E9F-89C2-07ED2E350272}" presName="Name17" presStyleLbl="parChTrans1D3" presStyleIdx="6" presStyleCnt="7"/>
      <dgm:spPr/>
    </dgm:pt>
    <dgm:pt modelId="{82913564-CC1D-4FFB-8383-C539D5EB1E30}" type="pres">
      <dgm:prSet presAssocID="{AF597C63-69D1-4016-A941-AF8FEF99AD6B}" presName="hierRoot3" presStyleCnt="0"/>
      <dgm:spPr/>
    </dgm:pt>
    <dgm:pt modelId="{851AA886-6486-476B-8E62-D8DA33527026}" type="pres">
      <dgm:prSet presAssocID="{AF597C63-69D1-4016-A941-AF8FEF99AD6B}" presName="composite3" presStyleCnt="0"/>
      <dgm:spPr/>
    </dgm:pt>
    <dgm:pt modelId="{338D8DA4-84D2-4CEE-AF04-34B36BC56872}" type="pres">
      <dgm:prSet presAssocID="{AF597C63-69D1-4016-A941-AF8FEF99AD6B}" presName="background3" presStyleLbl="node3" presStyleIdx="6" presStyleCnt="7"/>
      <dgm:spPr/>
    </dgm:pt>
    <dgm:pt modelId="{AC374D54-FB67-415A-A760-67AD95B25863}" type="pres">
      <dgm:prSet presAssocID="{AF597C63-69D1-4016-A941-AF8FEF99AD6B}" presName="text3" presStyleLbl="fgAcc3" presStyleIdx="6" presStyleCnt="7">
        <dgm:presLayoutVars>
          <dgm:chPref val="3"/>
        </dgm:presLayoutVars>
      </dgm:prSet>
      <dgm:spPr/>
    </dgm:pt>
    <dgm:pt modelId="{B554A450-7719-43D2-9EEF-F73386371A8F}" type="pres">
      <dgm:prSet presAssocID="{AF597C63-69D1-4016-A941-AF8FEF99AD6B}" presName="hierChild4" presStyleCnt="0"/>
      <dgm:spPr/>
    </dgm:pt>
    <dgm:pt modelId="{AED811B6-43E6-4669-8E5B-CBDE1BC59703}" type="pres">
      <dgm:prSet presAssocID="{D8335923-F89E-43A8-A17F-3137437FFF1A}" presName="Name23" presStyleLbl="parChTrans1D4" presStyleIdx="7" presStyleCnt="8"/>
      <dgm:spPr/>
    </dgm:pt>
    <dgm:pt modelId="{EDEFC010-39C1-452F-87F4-C481F4368DBF}" type="pres">
      <dgm:prSet presAssocID="{F1E18796-39D8-4789-B110-8BE9F2FE3B61}" presName="hierRoot4" presStyleCnt="0"/>
      <dgm:spPr/>
    </dgm:pt>
    <dgm:pt modelId="{D2CFEA37-55DA-47CF-831D-AE72D236D0FF}" type="pres">
      <dgm:prSet presAssocID="{F1E18796-39D8-4789-B110-8BE9F2FE3B61}" presName="composite4" presStyleCnt="0"/>
      <dgm:spPr/>
    </dgm:pt>
    <dgm:pt modelId="{60FA9040-BE10-4C78-AA37-B6ADFA9E85F1}" type="pres">
      <dgm:prSet presAssocID="{F1E18796-39D8-4789-B110-8BE9F2FE3B61}" presName="background4" presStyleLbl="node4" presStyleIdx="7" presStyleCnt="8"/>
      <dgm:spPr/>
    </dgm:pt>
    <dgm:pt modelId="{B8461117-BCD3-4CBF-A30B-27E1BE6542A4}" type="pres">
      <dgm:prSet presAssocID="{F1E18796-39D8-4789-B110-8BE9F2FE3B61}" presName="text4" presStyleLbl="fgAcc4" presStyleIdx="7" presStyleCnt="8">
        <dgm:presLayoutVars>
          <dgm:chPref val="3"/>
        </dgm:presLayoutVars>
      </dgm:prSet>
      <dgm:spPr/>
    </dgm:pt>
    <dgm:pt modelId="{C24420E8-5616-43AC-9E20-FEE62E286BA2}" type="pres">
      <dgm:prSet presAssocID="{F1E18796-39D8-4789-B110-8BE9F2FE3B61}" presName="hierChild5" presStyleCnt="0"/>
      <dgm:spPr/>
    </dgm:pt>
  </dgm:ptLst>
  <dgm:cxnLst>
    <dgm:cxn modelId="{2EA2A90A-D8E1-4F5A-AD7F-2A23D9D226C3}" type="presOf" srcId="{ECDFCA38-EEFB-4EFD-8577-F0CEE17F903A}" destId="{93B13743-D39F-4F24-89C0-6A4264ABE079}" srcOrd="0" destOrd="0" presId="urn:microsoft.com/office/officeart/2005/8/layout/hierarchy1"/>
    <dgm:cxn modelId="{59BBCB0B-476C-45AC-9DE8-31C9F8C42307}" type="presOf" srcId="{48E0BE88-8F11-4756-BD1C-8D1095FB3684}" destId="{22EFED39-2375-4ADA-95D8-4E68C3784DE5}" srcOrd="0" destOrd="0" presId="urn:microsoft.com/office/officeart/2005/8/layout/hierarchy1"/>
    <dgm:cxn modelId="{F4C43F0D-0302-4AA2-98A5-7328210F6072}" srcId="{49197371-5000-4142-9A79-1CC5A8105986}" destId="{ECDFCA38-EEFB-4EFD-8577-F0CEE17F903A}" srcOrd="0" destOrd="0" parTransId="{E1B30ECB-FF0B-4FD8-BBD9-769AB128C660}" sibTransId="{32EF6A0F-D4C3-4E83-9ED3-75DA9F61A09F}"/>
    <dgm:cxn modelId="{72E6CF0E-4FD3-4ED7-886D-8ABD7299AEB8}" type="presOf" srcId="{F438A2FC-6879-4C7A-89BC-F5CE0E0872C1}" destId="{24CEB429-F6D5-4496-9BD2-1C5DD8FC3698}" srcOrd="0" destOrd="0" presId="urn:microsoft.com/office/officeart/2005/8/layout/hierarchy1"/>
    <dgm:cxn modelId="{6165520F-89F1-413C-B047-2174C0B7171F}" type="presOf" srcId="{C995D41D-FB90-42AD-9C10-068DABB05E77}" destId="{CB225133-72D5-4533-A13F-8C62400A7999}" srcOrd="0" destOrd="0" presId="urn:microsoft.com/office/officeart/2005/8/layout/hierarchy1"/>
    <dgm:cxn modelId="{B269F616-C276-4F51-A2DD-CB206CE6F947}" type="presOf" srcId="{4FDA6CD3-32CF-40AA-8E2C-C7336861DC08}" destId="{D886A464-623B-4DBB-BEDC-6B29F60907B5}" srcOrd="0" destOrd="0" presId="urn:microsoft.com/office/officeart/2005/8/layout/hierarchy1"/>
    <dgm:cxn modelId="{20C6831A-DB86-4657-9174-CED2608EE29F}" type="presOf" srcId="{B561E1DB-7549-4797-92AB-2DC8B271A6D4}" destId="{02C3A1CA-9440-4101-BB48-FD1879B3AE6F}" srcOrd="0" destOrd="0" presId="urn:microsoft.com/office/officeart/2005/8/layout/hierarchy1"/>
    <dgm:cxn modelId="{13DCC21B-78EA-4717-BDEC-A882FF728062}" type="presOf" srcId="{36EF34FA-66E3-46E8-A57D-227D8DE3873A}" destId="{E89A7748-5C97-4AB4-A20C-6332B583B827}" srcOrd="0" destOrd="0" presId="urn:microsoft.com/office/officeart/2005/8/layout/hierarchy1"/>
    <dgm:cxn modelId="{43269426-7610-408E-93E5-7A10B2E5033C}" type="presOf" srcId="{F1E18796-39D8-4789-B110-8BE9F2FE3B61}" destId="{B8461117-BCD3-4CBF-A30B-27E1BE6542A4}" srcOrd="0" destOrd="0" presId="urn:microsoft.com/office/officeart/2005/8/layout/hierarchy1"/>
    <dgm:cxn modelId="{24DB5F2F-B131-461E-BC1A-BCBAFA8174E3}" type="presOf" srcId="{068A3C7C-1652-4CD0-B5AF-F51441CB9B62}" destId="{08CBA624-BB5E-4B17-8E0E-A09E5032C9A1}" srcOrd="0" destOrd="0" presId="urn:microsoft.com/office/officeart/2005/8/layout/hierarchy1"/>
    <dgm:cxn modelId="{CD7D4530-368F-4FB4-8FEF-8D1A56EE9B40}" type="presOf" srcId="{FC0A7B3F-CC77-4ABE-B273-70735DB8C242}" destId="{700158B8-E2DE-40AD-929D-2FDF58D1FD8F}" srcOrd="0" destOrd="0" presId="urn:microsoft.com/office/officeart/2005/8/layout/hierarchy1"/>
    <dgm:cxn modelId="{C6121A32-65F5-4390-AC83-9FD647A8F9EB}" type="presOf" srcId="{6D2C34E8-53CD-4F7D-A6C3-61394FAD6A28}" destId="{69E8A3EB-6DEB-4DE6-A76F-46598E00888C}" srcOrd="0" destOrd="0" presId="urn:microsoft.com/office/officeart/2005/8/layout/hierarchy1"/>
    <dgm:cxn modelId="{745F0A34-D2CC-4718-96AB-13630243CDFE}" type="presOf" srcId="{097C1AA3-4418-498A-AE4E-9E2B970DD78F}" destId="{78A99257-E620-48A7-AC5F-7CD23DC60CD3}" srcOrd="0" destOrd="0" presId="urn:microsoft.com/office/officeart/2005/8/layout/hierarchy1"/>
    <dgm:cxn modelId="{13636236-4012-4F45-B1C7-8EE99839889D}" srcId="{AF597C63-69D1-4016-A941-AF8FEF99AD6B}" destId="{F1E18796-39D8-4789-B110-8BE9F2FE3B61}" srcOrd="0" destOrd="0" parTransId="{D8335923-F89E-43A8-A17F-3137437FFF1A}" sibTransId="{D87D0C2A-4274-4154-9A08-1A9ECAE83FE6}"/>
    <dgm:cxn modelId="{F14FEA39-0253-4AF1-8892-7A61123A16E0}" srcId="{ADFB7072-9C99-473C-AE2B-7AB4B236E799}" destId="{7EDD61BA-9E51-4BD4-A418-881BD4611881}" srcOrd="1" destOrd="0" parTransId="{A4A9F0D1-54AA-4BDD-86BF-DDC51433002F}" sibTransId="{CBE4FA77-C89A-4BF4-A75F-A9EBC92ED8ED}"/>
    <dgm:cxn modelId="{93BAC33F-F34F-4EE9-B724-6C76E0EF3461}" type="presOf" srcId="{49197371-5000-4142-9A79-1CC5A8105986}" destId="{F86B2CD5-0476-464E-B30F-70DB3116CCEC}" srcOrd="0" destOrd="0" presId="urn:microsoft.com/office/officeart/2005/8/layout/hierarchy1"/>
    <dgm:cxn modelId="{ED886860-A2A8-408F-9740-5186F7DFE26B}" type="presOf" srcId="{AF597C63-69D1-4016-A941-AF8FEF99AD6B}" destId="{AC374D54-FB67-415A-A760-67AD95B25863}" srcOrd="0" destOrd="0" presId="urn:microsoft.com/office/officeart/2005/8/layout/hierarchy1"/>
    <dgm:cxn modelId="{C59B9660-1284-41AE-B815-6D5E219171BD}" type="presOf" srcId="{8816D1BB-BA8E-4C55-AE11-246CA214C444}" destId="{AB678BCA-1FB3-4AA6-B451-DEBDA7B9D61B}" srcOrd="0" destOrd="0" presId="urn:microsoft.com/office/officeart/2005/8/layout/hierarchy1"/>
    <dgm:cxn modelId="{1FD4BB41-812E-49B1-BBD8-DFC475E4913B}" srcId="{097C1AA3-4418-498A-AE4E-9E2B970DD78F}" destId="{E6194959-6B5D-40B9-A766-AB24BD053F88}" srcOrd="0" destOrd="0" parTransId="{53138668-8F99-44A7-8B19-1E747475CBFC}" sibTransId="{72FF6DC9-5E9B-4E82-B487-D46FEC3293B7}"/>
    <dgm:cxn modelId="{8791C641-2FA1-4526-8A80-284B0B999965}" srcId="{ADFB7072-9C99-473C-AE2B-7AB4B236E799}" destId="{41714F1E-C914-4EFC-86D9-FFF90B2E9BC2}" srcOrd="0" destOrd="0" parTransId="{A7A4AAF9-1EAF-47EF-9C4F-7EFFA9C0A03D}" sibTransId="{BC8D5838-73AD-46AE-B7A2-FAF872A85F34}"/>
    <dgm:cxn modelId="{06B38D67-9D7D-42B6-8057-03A3CD07EB92}" type="presOf" srcId="{D3722E40-4F20-4690-AB3A-51732AE6DCA8}" destId="{A83C4B46-150F-46E3-8A81-E4F178BD994E}" srcOrd="0" destOrd="0" presId="urn:microsoft.com/office/officeart/2005/8/layout/hierarchy1"/>
    <dgm:cxn modelId="{EAB4CE48-E310-4BFF-B54C-127DD63ECF86}" type="presOf" srcId="{3680B55C-9175-439D-8300-0DEB9B27786A}" destId="{1DDB700F-A928-4387-94AE-28C7C53EB5FC}" srcOrd="0" destOrd="0" presId="urn:microsoft.com/office/officeart/2005/8/layout/hierarchy1"/>
    <dgm:cxn modelId="{644E9C69-4406-4E3D-913D-F89484E33CAB}" type="presOf" srcId="{5F0397BD-1053-43E3-A782-6D70B377EAD9}" destId="{DDBF6497-596F-4958-8622-8B9D87376D03}" srcOrd="0" destOrd="0" presId="urn:microsoft.com/office/officeart/2005/8/layout/hierarchy1"/>
    <dgm:cxn modelId="{1123054B-2F10-41FB-A8DC-50A78459D614}" type="presOf" srcId="{52870F12-2265-40B5-B07C-9D305031711E}" destId="{B14B33B4-E556-4599-8410-22DA4D48F985}" srcOrd="0" destOrd="0" presId="urn:microsoft.com/office/officeart/2005/8/layout/hierarchy1"/>
    <dgm:cxn modelId="{913F1A6B-4A38-40A1-99D2-C9459684B1F4}" type="presOf" srcId="{D906BFEC-7ED8-4AC8-9C31-B6CF0F901C0B}" destId="{86EEB7D2-75E7-4B2A-9E09-641BF9EA197B}" srcOrd="0" destOrd="0" presId="urn:microsoft.com/office/officeart/2005/8/layout/hierarchy1"/>
    <dgm:cxn modelId="{B8911071-DD26-44E9-B4BD-5CB7B3F17FEA}" srcId="{FA48B0B7-B68E-4324-8FD8-453D86AC6265}" destId="{D810B5BB-0E42-4B2E-885A-2D25398BD829}" srcOrd="1" destOrd="0" parTransId="{9EA2AFB2-E302-4ABB-AC92-3394DF9BF977}" sibTransId="{E95B948A-C2B8-4472-83AF-72E31D43A9F9}"/>
    <dgm:cxn modelId="{ED845851-3154-4820-87CC-E868A8DE237E}" type="presOf" srcId="{A4A9F0D1-54AA-4BDD-86BF-DDC51433002F}" destId="{7F318D47-631E-4ED5-8F55-AB332133CF09}" srcOrd="0" destOrd="0" presId="urn:microsoft.com/office/officeart/2005/8/layout/hierarchy1"/>
    <dgm:cxn modelId="{1679A872-5034-48A1-99D0-5E866B4074EA}" srcId="{FA48B0B7-B68E-4324-8FD8-453D86AC6265}" destId="{097C1AA3-4418-498A-AE4E-9E2B970DD78F}" srcOrd="0" destOrd="0" parTransId="{52870F12-2265-40B5-B07C-9D305031711E}" sibTransId="{8C0CAE2D-DF0B-486E-89E9-656C6FA00CED}"/>
    <dgm:cxn modelId="{E8E5C574-9F68-4EBB-BAB1-1442FE1CDC59}" type="presOf" srcId="{53138668-8F99-44A7-8B19-1E747475CBFC}" destId="{BD0C0BEC-CD0C-45BC-A079-2FA3F0FA906C}" srcOrd="0" destOrd="0" presId="urn:microsoft.com/office/officeart/2005/8/layout/hierarchy1"/>
    <dgm:cxn modelId="{9D5F6376-189D-4142-8451-F4E76791B37D}" type="presOf" srcId="{D810B5BB-0E42-4B2E-885A-2D25398BD829}" destId="{2A754A2B-5C16-41B8-83EA-5F09982F24EE}" srcOrd="0" destOrd="0" presId="urn:microsoft.com/office/officeart/2005/8/layout/hierarchy1"/>
    <dgm:cxn modelId="{3F585F5A-4672-4647-B47D-E35BEFB62564}" type="presOf" srcId="{41714F1E-C914-4EFC-86D9-FFF90B2E9BC2}" destId="{AEFFC7D6-B50F-460C-BF29-ED34B4903992}" srcOrd="0" destOrd="0" presId="urn:microsoft.com/office/officeart/2005/8/layout/hierarchy1"/>
    <dgm:cxn modelId="{0CADA57B-0E87-4D81-9ACE-7A4402A29D1C}" srcId="{8816D1BB-BA8E-4C55-AE11-246CA214C444}" destId="{5F0397BD-1053-43E3-A782-6D70B377EAD9}" srcOrd="3" destOrd="0" parTransId="{48E0BE88-8F11-4756-BD1C-8D1095FB3684}" sibTransId="{174BC45D-6FCE-4310-9E04-F420B7B4A85B}"/>
    <dgm:cxn modelId="{8A761E92-A4B1-4CB7-B52C-15FE82A648AF}" type="presOf" srcId="{A029B262-CE66-43BB-A4FB-A162EBD3D65A}" destId="{6ECF6D53-EB97-4A48-9CE7-4E61698C7561}" srcOrd="0" destOrd="0" presId="urn:microsoft.com/office/officeart/2005/8/layout/hierarchy1"/>
    <dgm:cxn modelId="{94DB7D9C-3A2D-407D-AF0E-A75DB6CD502D}" srcId="{8816D1BB-BA8E-4C55-AE11-246CA214C444}" destId="{068A3C7C-1652-4CD0-B5AF-F51441CB9B62}" srcOrd="2" destOrd="0" parTransId="{C995D41D-FB90-42AD-9C10-068DABB05E77}" sibTransId="{BF6F7736-766C-4F91-91DC-3FA494E8AE84}"/>
    <dgm:cxn modelId="{C8D24CA3-C683-4E2F-8624-B514F4C1EB57}" srcId="{FA48B0B7-B68E-4324-8FD8-453D86AC6265}" destId="{AF597C63-69D1-4016-A941-AF8FEF99AD6B}" srcOrd="2" destOrd="0" parTransId="{3F094C6C-C51A-4E9F-89C2-07ED2E350272}" sibTransId="{401FAC22-E1F2-4F28-8C84-F22C5E0910B5}"/>
    <dgm:cxn modelId="{34975CAF-E42A-45D6-97F6-37FAB12FDF3A}" type="presOf" srcId="{FA48B0B7-B68E-4324-8FD8-453D86AC6265}" destId="{BB421F5D-EEBD-4B1B-992C-A659F1BBC333}" srcOrd="0" destOrd="0" presId="urn:microsoft.com/office/officeart/2005/8/layout/hierarchy1"/>
    <dgm:cxn modelId="{77F393B2-CCD0-4CAB-91A8-1979200E23E3}" srcId="{8816D1BB-BA8E-4C55-AE11-246CA214C444}" destId="{D3722E40-4F20-4690-AB3A-51732AE6DCA8}" srcOrd="1" destOrd="0" parTransId="{CADEE066-9152-4642-A127-59FD0C5CC6D0}" sibTransId="{ECB980E4-4B8C-4A1D-9558-D19E9BDEF982}"/>
    <dgm:cxn modelId="{411730B3-6354-4BA2-94AD-C3651D31A69E}" type="presOf" srcId="{E6194959-6B5D-40B9-A766-AB24BD053F88}" destId="{D2CF982F-34A9-413E-AE34-0F87823D3F51}" srcOrd="0" destOrd="0" presId="urn:microsoft.com/office/officeart/2005/8/layout/hierarchy1"/>
    <dgm:cxn modelId="{D0F93BB4-DF49-436B-87E4-6B95287B3701}" srcId="{ADFB7072-9C99-473C-AE2B-7AB4B236E799}" destId="{91D35BC8-ED2E-440A-94AC-D5AFC1FF4615}" srcOrd="2" destOrd="0" parTransId="{3680B55C-9175-439D-8300-0DEB9B27786A}" sibTransId="{0E09BB19-54AE-4FFD-998F-9030E5E5AC68}"/>
    <dgm:cxn modelId="{217165BE-6DB1-46EB-99F9-8C11FAA9BF04}" srcId="{5F0397BD-1053-43E3-A782-6D70B377EAD9}" destId="{E179D072-1F36-449B-8A16-786891D17385}" srcOrd="1" destOrd="0" parTransId="{A029B262-CE66-43BB-A4FB-A162EBD3D65A}" sibTransId="{6D0E2C58-19BB-4A0A-86C9-1B13FB5DB058}"/>
    <dgm:cxn modelId="{75E76FBE-93AB-40E3-B15A-B67B94ABA1F0}" type="presOf" srcId="{ADFB7072-9C99-473C-AE2B-7AB4B236E799}" destId="{80CC6230-DB68-4A2A-8713-34DC79A00750}" srcOrd="0" destOrd="0" presId="urn:microsoft.com/office/officeart/2005/8/layout/hierarchy1"/>
    <dgm:cxn modelId="{BBD3CDCC-1E16-4A7C-8A47-0FDAC898E3C1}" srcId="{097C1AA3-4418-498A-AE4E-9E2B970DD78F}" destId="{4FDA6CD3-32CF-40AA-8E2C-C7336861DC08}" srcOrd="1" destOrd="0" parTransId="{FC0A7B3F-CC77-4ABE-B273-70735DB8C242}" sibTransId="{BDACD892-8822-417C-B3A3-B9BF60E20A57}"/>
    <dgm:cxn modelId="{FA2B5ED1-F835-4B58-95A5-9FDD4539190B}" type="presOf" srcId="{3F094C6C-C51A-4E9F-89C2-07ED2E350272}" destId="{9B4F768E-B7E6-4AC8-8980-9DB754C6BF6D}" srcOrd="0" destOrd="0" presId="urn:microsoft.com/office/officeart/2005/8/layout/hierarchy1"/>
    <dgm:cxn modelId="{959516D6-165C-4584-BE30-A76A20A9140D}" type="presOf" srcId="{91D35BC8-ED2E-440A-94AC-D5AFC1FF4615}" destId="{070EF042-7ACB-4B45-9F5D-7D033902007A}" srcOrd="0" destOrd="0" presId="urn:microsoft.com/office/officeart/2005/8/layout/hierarchy1"/>
    <dgm:cxn modelId="{60F5C6D6-6B5B-4E97-880F-AACF41049EE7}" type="presOf" srcId="{7EDD61BA-9E51-4BD4-A418-881BD4611881}" destId="{7C60FFB4-629F-459D-AA93-794A05ABEE92}" srcOrd="0" destOrd="0" presId="urn:microsoft.com/office/officeart/2005/8/layout/hierarchy1"/>
    <dgm:cxn modelId="{172160DE-4121-4497-B9F7-E05FFA6AF9BD}" type="presOf" srcId="{9EA2AFB2-E302-4ABB-AC92-3394DF9BF977}" destId="{B2E867AE-723A-40F3-A68F-F1131F157266}" srcOrd="0" destOrd="0" presId="urn:microsoft.com/office/officeart/2005/8/layout/hierarchy1"/>
    <dgm:cxn modelId="{0B3983E2-DA1B-4657-B175-4B97DC1DC79E}" srcId="{5F0397BD-1053-43E3-A782-6D70B377EAD9}" destId="{B561E1DB-7549-4797-92AB-2DC8B271A6D4}" srcOrd="0" destOrd="0" parTransId="{F438A2FC-6879-4C7A-89BC-F5CE0E0872C1}" sibTransId="{1699250F-62D0-4E01-A980-ADACE9212999}"/>
    <dgm:cxn modelId="{463E97E2-D978-4A2F-AB21-E5D79966DA10}" type="presOf" srcId="{CADEE066-9152-4642-A127-59FD0C5CC6D0}" destId="{D21FD6D4-8CA0-4D7D-851E-6BAB62616F76}" srcOrd="0" destOrd="0" presId="urn:microsoft.com/office/officeart/2005/8/layout/hierarchy1"/>
    <dgm:cxn modelId="{45369DE4-E44F-41B5-933F-562EA30A6E31}" srcId="{8816D1BB-BA8E-4C55-AE11-246CA214C444}" destId="{ADFB7072-9C99-473C-AE2B-7AB4B236E799}" srcOrd="0" destOrd="0" parTransId="{36EF34FA-66E3-46E8-A57D-227D8DE3873A}" sibTransId="{1D0D854E-1ED3-4C8A-8B75-498EE7479EAF}"/>
    <dgm:cxn modelId="{3C0D52E9-428E-4E63-BD7E-305C978B97B3}" srcId="{ECDFCA38-EEFB-4EFD-8577-F0CEE17F903A}" destId="{FA48B0B7-B68E-4324-8FD8-453D86AC6265}" srcOrd="1" destOrd="0" parTransId="{6D2C34E8-53CD-4F7D-A6C3-61394FAD6A28}" sibTransId="{C93E6654-77B9-47CC-96DA-E39BA3981354}"/>
    <dgm:cxn modelId="{F10DDCEE-8DB1-49B0-960F-29F5546D2FEB}" type="presOf" srcId="{E179D072-1F36-449B-8A16-786891D17385}" destId="{A4ECFA81-787E-4655-9E12-18D876DD791F}" srcOrd="0" destOrd="0" presId="urn:microsoft.com/office/officeart/2005/8/layout/hierarchy1"/>
    <dgm:cxn modelId="{6723B5F2-236E-4F82-AC0C-D5779DEB34A3}" type="presOf" srcId="{A7A4AAF9-1EAF-47EF-9C4F-7EFFA9C0A03D}" destId="{46295BDE-9135-49F4-93FF-2183F691350F}" srcOrd="0" destOrd="0" presId="urn:microsoft.com/office/officeart/2005/8/layout/hierarchy1"/>
    <dgm:cxn modelId="{5A964BF8-0FC2-464D-9D5D-51504765591F}" type="presOf" srcId="{D8335923-F89E-43A8-A17F-3137437FFF1A}" destId="{AED811B6-43E6-4669-8E5B-CBDE1BC59703}" srcOrd="0" destOrd="0" presId="urn:microsoft.com/office/officeart/2005/8/layout/hierarchy1"/>
    <dgm:cxn modelId="{9FCC93FA-64D3-4BFC-83B3-4E5CD538CF8D}" srcId="{ECDFCA38-EEFB-4EFD-8577-F0CEE17F903A}" destId="{8816D1BB-BA8E-4C55-AE11-246CA214C444}" srcOrd="0" destOrd="0" parTransId="{D906BFEC-7ED8-4AC8-9C31-B6CF0F901C0B}" sibTransId="{CD8D76D6-878E-493E-A4F0-FFF1687DA405}"/>
    <dgm:cxn modelId="{7D47B61F-31D9-4D9F-85B2-7C8C14779B33}" type="presParOf" srcId="{F86B2CD5-0476-464E-B30F-70DB3116CCEC}" destId="{C0E2E9D3-8647-420D-828A-2303892993D0}" srcOrd="0" destOrd="0" presId="urn:microsoft.com/office/officeart/2005/8/layout/hierarchy1"/>
    <dgm:cxn modelId="{010873D8-8558-441C-B995-0A4048ED95C2}" type="presParOf" srcId="{C0E2E9D3-8647-420D-828A-2303892993D0}" destId="{7736ACF9-B71B-45A5-B669-7996B209B543}" srcOrd="0" destOrd="0" presId="urn:microsoft.com/office/officeart/2005/8/layout/hierarchy1"/>
    <dgm:cxn modelId="{D79B8B70-F83E-407B-BCA3-FABB33041AB3}" type="presParOf" srcId="{7736ACF9-B71B-45A5-B669-7996B209B543}" destId="{4EA9185E-A0CF-4830-86DC-CA4EA243A8DA}" srcOrd="0" destOrd="0" presId="urn:microsoft.com/office/officeart/2005/8/layout/hierarchy1"/>
    <dgm:cxn modelId="{FC53DDD3-2545-4450-AF2E-7483B6A67CEE}" type="presParOf" srcId="{7736ACF9-B71B-45A5-B669-7996B209B543}" destId="{93B13743-D39F-4F24-89C0-6A4264ABE079}" srcOrd="1" destOrd="0" presId="urn:microsoft.com/office/officeart/2005/8/layout/hierarchy1"/>
    <dgm:cxn modelId="{32F29995-E232-4448-B908-19CBDA694FE7}" type="presParOf" srcId="{C0E2E9D3-8647-420D-828A-2303892993D0}" destId="{A7BAF13F-56BA-4BA9-B4BD-7124B5301C5C}" srcOrd="1" destOrd="0" presId="urn:microsoft.com/office/officeart/2005/8/layout/hierarchy1"/>
    <dgm:cxn modelId="{571754DC-67CB-43D5-ADCE-F185D72D6C90}" type="presParOf" srcId="{A7BAF13F-56BA-4BA9-B4BD-7124B5301C5C}" destId="{86EEB7D2-75E7-4B2A-9E09-641BF9EA197B}" srcOrd="0" destOrd="0" presId="urn:microsoft.com/office/officeart/2005/8/layout/hierarchy1"/>
    <dgm:cxn modelId="{695439C2-938D-4BC0-A757-D3825E67EE3D}" type="presParOf" srcId="{A7BAF13F-56BA-4BA9-B4BD-7124B5301C5C}" destId="{469DE9D4-D932-4FAC-84CA-B92C9A208F46}" srcOrd="1" destOrd="0" presId="urn:microsoft.com/office/officeart/2005/8/layout/hierarchy1"/>
    <dgm:cxn modelId="{58B07FBA-90D6-48DE-9242-8BF15B4F87D1}" type="presParOf" srcId="{469DE9D4-D932-4FAC-84CA-B92C9A208F46}" destId="{E9D39A8C-A21B-4A5D-87EC-059C8965E253}" srcOrd="0" destOrd="0" presId="urn:microsoft.com/office/officeart/2005/8/layout/hierarchy1"/>
    <dgm:cxn modelId="{B91E69C3-D4F9-4711-871F-EBB4CAA20F72}" type="presParOf" srcId="{E9D39A8C-A21B-4A5D-87EC-059C8965E253}" destId="{8E2BD6EE-E3D5-45EB-B90B-9B0E93A893FB}" srcOrd="0" destOrd="0" presId="urn:microsoft.com/office/officeart/2005/8/layout/hierarchy1"/>
    <dgm:cxn modelId="{E2207234-9DAF-4339-A4E6-2524E25406CB}" type="presParOf" srcId="{E9D39A8C-A21B-4A5D-87EC-059C8965E253}" destId="{AB678BCA-1FB3-4AA6-B451-DEBDA7B9D61B}" srcOrd="1" destOrd="0" presId="urn:microsoft.com/office/officeart/2005/8/layout/hierarchy1"/>
    <dgm:cxn modelId="{44DD95CF-89D1-403F-B9E3-EBE34B027CAC}" type="presParOf" srcId="{469DE9D4-D932-4FAC-84CA-B92C9A208F46}" destId="{8F89C382-573E-4572-8C2C-90BD8B02F02C}" srcOrd="1" destOrd="0" presId="urn:microsoft.com/office/officeart/2005/8/layout/hierarchy1"/>
    <dgm:cxn modelId="{6D786C48-6C5C-4AB9-8397-28BDEE7E7F7D}" type="presParOf" srcId="{8F89C382-573E-4572-8C2C-90BD8B02F02C}" destId="{E89A7748-5C97-4AB4-A20C-6332B583B827}" srcOrd="0" destOrd="0" presId="urn:microsoft.com/office/officeart/2005/8/layout/hierarchy1"/>
    <dgm:cxn modelId="{4A7130B3-FB62-4620-A776-69A7DD8FE782}" type="presParOf" srcId="{8F89C382-573E-4572-8C2C-90BD8B02F02C}" destId="{469D3570-87DB-49A8-AA95-FA5CDFF0C4F5}" srcOrd="1" destOrd="0" presId="urn:microsoft.com/office/officeart/2005/8/layout/hierarchy1"/>
    <dgm:cxn modelId="{0A7F98E9-E04D-4629-8C23-5AC22134BDF7}" type="presParOf" srcId="{469D3570-87DB-49A8-AA95-FA5CDFF0C4F5}" destId="{61B77879-246D-47E3-9D4F-EAD131CE4302}" srcOrd="0" destOrd="0" presId="urn:microsoft.com/office/officeart/2005/8/layout/hierarchy1"/>
    <dgm:cxn modelId="{7778D4BC-9E3A-4AC8-A5B3-9068E2969E04}" type="presParOf" srcId="{61B77879-246D-47E3-9D4F-EAD131CE4302}" destId="{908B0113-ACAA-408D-B37B-1D503C916020}" srcOrd="0" destOrd="0" presId="urn:microsoft.com/office/officeart/2005/8/layout/hierarchy1"/>
    <dgm:cxn modelId="{3007C41D-8070-45E6-9124-1BD708814DDF}" type="presParOf" srcId="{61B77879-246D-47E3-9D4F-EAD131CE4302}" destId="{80CC6230-DB68-4A2A-8713-34DC79A00750}" srcOrd="1" destOrd="0" presId="urn:microsoft.com/office/officeart/2005/8/layout/hierarchy1"/>
    <dgm:cxn modelId="{803148A5-ED1F-412F-9BF8-CA0FDB583CC3}" type="presParOf" srcId="{469D3570-87DB-49A8-AA95-FA5CDFF0C4F5}" destId="{66870AA2-4CEA-484F-A5C3-964F5F1D85FB}" srcOrd="1" destOrd="0" presId="urn:microsoft.com/office/officeart/2005/8/layout/hierarchy1"/>
    <dgm:cxn modelId="{AC37EA58-EBEB-40A8-BE92-51F5079910FF}" type="presParOf" srcId="{66870AA2-4CEA-484F-A5C3-964F5F1D85FB}" destId="{46295BDE-9135-49F4-93FF-2183F691350F}" srcOrd="0" destOrd="0" presId="urn:microsoft.com/office/officeart/2005/8/layout/hierarchy1"/>
    <dgm:cxn modelId="{A751B02C-8DFF-44FF-9369-B310E5A728A7}" type="presParOf" srcId="{66870AA2-4CEA-484F-A5C3-964F5F1D85FB}" destId="{23A8B79D-CE36-4140-B44B-56733CC7D891}" srcOrd="1" destOrd="0" presId="urn:microsoft.com/office/officeart/2005/8/layout/hierarchy1"/>
    <dgm:cxn modelId="{3DE04186-9FC5-4540-BC38-A58FC76F77D8}" type="presParOf" srcId="{23A8B79D-CE36-4140-B44B-56733CC7D891}" destId="{6EC2077B-3DE8-483C-8D82-D241F1EDE26E}" srcOrd="0" destOrd="0" presId="urn:microsoft.com/office/officeart/2005/8/layout/hierarchy1"/>
    <dgm:cxn modelId="{5E4CE1A9-AE57-49AD-BA05-C40E29ED5365}" type="presParOf" srcId="{6EC2077B-3DE8-483C-8D82-D241F1EDE26E}" destId="{7519947F-05B7-4BC3-ADB2-2771DBF97CB8}" srcOrd="0" destOrd="0" presId="urn:microsoft.com/office/officeart/2005/8/layout/hierarchy1"/>
    <dgm:cxn modelId="{0F8FCEE3-2D26-4AE9-ADF8-5EB3898919CB}" type="presParOf" srcId="{6EC2077B-3DE8-483C-8D82-D241F1EDE26E}" destId="{AEFFC7D6-B50F-460C-BF29-ED34B4903992}" srcOrd="1" destOrd="0" presId="urn:microsoft.com/office/officeart/2005/8/layout/hierarchy1"/>
    <dgm:cxn modelId="{76913901-2189-4BFD-827E-E7111D13A564}" type="presParOf" srcId="{23A8B79D-CE36-4140-B44B-56733CC7D891}" destId="{1A2DEA30-F86D-481A-BC7B-06A0F1D60552}" srcOrd="1" destOrd="0" presId="urn:microsoft.com/office/officeart/2005/8/layout/hierarchy1"/>
    <dgm:cxn modelId="{097C3F3D-4C1B-4497-BA16-09405113ED16}" type="presParOf" srcId="{66870AA2-4CEA-484F-A5C3-964F5F1D85FB}" destId="{7F318D47-631E-4ED5-8F55-AB332133CF09}" srcOrd="2" destOrd="0" presId="urn:microsoft.com/office/officeart/2005/8/layout/hierarchy1"/>
    <dgm:cxn modelId="{E70120FD-E42B-4585-8760-449770A61269}" type="presParOf" srcId="{66870AA2-4CEA-484F-A5C3-964F5F1D85FB}" destId="{3474B83D-380B-4F9D-9B0A-0EF692FF1573}" srcOrd="3" destOrd="0" presId="urn:microsoft.com/office/officeart/2005/8/layout/hierarchy1"/>
    <dgm:cxn modelId="{F9C4A797-577D-42F7-AC3D-C42268D6104F}" type="presParOf" srcId="{3474B83D-380B-4F9D-9B0A-0EF692FF1573}" destId="{7B077109-4150-4E49-B5DF-6B396EBBBD63}" srcOrd="0" destOrd="0" presId="urn:microsoft.com/office/officeart/2005/8/layout/hierarchy1"/>
    <dgm:cxn modelId="{19B2B481-E66B-48AE-8A5F-3448D4829A14}" type="presParOf" srcId="{7B077109-4150-4E49-B5DF-6B396EBBBD63}" destId="{475C1163-115A-444E-8F1C-5B65057570EA}" srcOrd="0" destOrd="0" presId="urn:microsoft.com/office/officeart/2005/8/layout/hierarchy1"/>
    <dgm:cxn modelId="{ADF192EA-FF87-488A-8936-97C0D4CC66BF}" type="presParOf" srcId="{7B077109-4150-4E49-B5DF-6B396EBBBD63}" destId="{7C60FFB4-629F-459D-AA93-794A05ABEE92}" srcOrd="1" destOrd="0" presId="urn:microsoft.com/office/officeart/2005/8/layout/hierarchy1"/>
    <dgm:cxn modelId="{ED6ADE28-C6F5-4680-B412-11F4D1538C46}" type="presParOf" srcId="{3474B83D-380B-4F9D-9B0A-0EF692FF1573}" destId="{1EECB879-DB3A-4FB8-9C78-1D7287FE055B}" srcOrd="1" destOrd="0" presId="urn:microsoft.com/office/officeart/2005/8/layout/hierarchy1"/>
    <dgm:cxn modelId="{B76D75CE-B607-4796-BDCA-9B62415AE320}" type="presParOf" srcId="{66870AA2-4CEA-484F-A5C3-964F5F1D85FB}" destId="{1DDB700F-A928-4387-94AE-28C7C53EB5FC}" srcOrd="4" destOrd="0" presId="urn:microsoft.com/office/officeart/2005/8/layout/hierarchy1"/>
    <dgm:cxn modelId="{FC453E67-1BEF-4D63-A3DB-6229BCF969C7}" type="presParOf" srcId="{66870AA2-4CEA-484F-A5C3-964F5F1D85FB}" destId="{DBD9F380-0B50-4958-AFF6-2C8A96386CAE}" srcOrd="5" destOrd="0" presId="urn:microsoft.com/office/officeart/2005/8/layout/hierarchy1"/>
    <dgm:cxn modelId="{755F4F3B-E6BB-4347-9F27-9065166D8DA9}" type="presParOf" srcId="{DBD9F380-0B50-4958-AFF6-2C8A96386CAE}" destId="{32E6F6CA-5AF5-42F2-884A-B421EB772793}" srcOrd="0" destOrd="0" presId="urn:microsoft.com/office/officeart/2005/8/layout/hierarchy1"/>
    <dgm:cxn modelId="{7DC29BEC-9CA4-41C1-9B37-CC67AB9A21BC}" type="presParOf" srcId="{32E6F6CA-5AF5-42F2-884A-B421EB772793}" destId="{EE38C206-3468-45EB-9EDB-7A3472268441}" srcOrd="0" destOrd="0" presId="urn:microsoft.com/office/officeart/2005/8/layout/hierarchy1"/>
    <dgm:cxn modelId="{1663CE4C-B239-4CF3-88F3-590609A67597}" type="presParOf" srcId="{32E6F6CA-5AF5-42F2-884A-B421EB772793}" destId="{070EF042-7ACB-4B45-9F5D-7D033902007A}" srcOrd="1" destOrd="0" presId="urn:microsoft.com/office/officeart/2005/8/layout/hierarchy1"/>
    <dgm:cxn modelId="{98872593-6D22-4522-9AE4-62CD388FCE2C}" type="presParOf" srcId="{DBD9F380-0B50-4958-AFF6-2C8A96386CAE}" destId="{F1385A02-6119-4088-90D6-57EF188C1691}" srcOrd="1" destOrd="0" presId="urn:microsoft.com/office/officeart/2005/8/layout/hierarchy1"/>
    <dgm:cxn modelId="{42E87603-9BBE-4F47-AF35-5DEF242671DE}" type="presParOf" srcId="{8F89C382-573E-4572-8C2C-90BD8B02F02C}" destId="{D21FD6D4-8CA0-4D7D-851E-6BAB62616F76}" srcOrd="2" destOrd="0" presId="urn:microsoft.com/office/officeart/2005/8/layout/hierarchy1"/>
    <dgm:cxn modelId="{6C7FCDF9-FDBD-406E-8928-14020016404B}" type="presParOf" srcId="{8F89C382-573E-4572-8C2C-90BD8B02F02C}" destId="{CE3589FA-B985-4A2F-8904-C8A9B1F64CCF}" srcOrd="3" destOrd="0" presId="urn:microsoft.com/office/officeart/2005/8/layout/hierarchy1"/>
    <dgm:cxn modelId="{2D2D09B2-4477-48FF-902D-3F9D3EC48CE1}" type="presParOf" srcId="{CE3589FA-B985-4A2F-8904-C8A9B1F64CCF}" destId="{F610AA03-A547-468A-B17E-36C81D108BB4}" srcOrd="0" destOrd="0" presId="urn:microsoft.com/office/officeart/2005/8/layout/hierarchy1"/>
    <dgm:cxn modelId="{336F1D3E-CE83-4413-982E-AAD6E80ED93B}" type="presParOf" srcId="{F610AA03-A547-468A-B17E-36C81D108BB4}" destId="{1AC716EF-9211-45BA-8C2C-85BADAED6A95}" srcOrd="0" destOrd="0" presId="urn:microsoft.com/office/officeart/2005/8/layout/hierarchy1"/>
    <dgm:cxn modelId="{CB52FBC8-0EF0-4D10-A14A-FBFDF3CD3095}" type="presParOf" srcId="{F610AA03-A547-468A-B17E-36C81D108BB4}" destId="{A83C4B46-150F-46E3-8A81-E4F178BD994E}" srcOrd="1" destOrd="0" presId="urn:microsoft.com/office/officeart/2005/8/layout/hierarchy1"/>
    <dgm:cxn modelId="{20149EF4-5F12-4611-8EA2-DDAD46E801E4}" type="presParOf" srcId="{CE3589FA-B985-4A2F-8904-C8A9B1F64CCF}" destId="{0FFCAD4F-EF3E-4875-8659-AD73C6AF7AB3}" srcOrd="1" destOrd="0" presId="urn:microsoft.com/office/officeart/2005/8/layout/hierarchy1"/>
    <dgm:cxn modelId="{1CE9C9CB-6C3C-4085-BFF0-67351403467B}" type="presParOf" srcId="{8F89C382-573E-4572-8C2C-90BD8B02F02C}" destId="{CB225133-72D5-4533-A13F-8C62400A7999}" srcOrd="4" destOrd="0" presId="urn:microsoft.com/office/officeart/2005/8/layout/hierarchy1"/>
    <dgm:cxn modelId="{5624EA7C-A1A3-4347-9FC7-5629AB842C32}" type="presParOf" srcId="{8F89C382-573E-4572-8C2C-90BD8B02F02C}" destId="{A11336E4-5FAD-40A7-A8FC-D87E06F0BE30}" srcOrd="5" destOrd="0" presId="urn:microsoft.com/office/officeart/2005/8/layout/hierarchy1"/>
    <dgm:cxn modelId="{99CB92C1-1F88-4018-A584-F8731B875E6D}" type="presParOf" srcId="{A11336E4-5FAD-40A7-A8FC-D87E06F0BE30}" destId="{A9789B53-151E-4724-BC35-509EB3432470}" srcOrd="0" destOrd="0" presId="urn:microsoft.com/office/officeart/2005/8/layout/hierarchy1"/>
    <dgm:cxn modelId="{0A3CDE6E-36C1-4131-809F-B8D57C96CF43}" type="presParOf" srcId="{A9789B53-151E-4724-BC35-509EB3432470}" destId="{D61014A2-6939-40A9-9F3C-BB94C4E9466D}" srcOrd="0" destOrd="0" presId="urn:microsoft.com/office/officeart/2005/8/layout/hierarchy1"/>
    <dgm:cxn modelId="{7F1FF907-7B10-4FC2-A7CC-0A1A4EA1C2F9}" type="presParOf" srcId="{A9789B53-151E-4724-BC35-509EB3432470}" destId="{08CBA624-BB5E-4B17-8E0E-A09E5032C9A1}" srcOrd="1" destOrd="0" presId="urn:microsoft.com/office/officeart/2005/8/layout/hierarchy1"/>
    <dgm:cxn modelId="{11700F9B-1F0E-4F7D-8532-C3958AADB76E}" type="presParOf" srcId="{A11336E4-5FAD-40A7-A8FC-D87E06F0BE30}" destId="{289338A3-F45F-437B-852D-0E3E2D034CC0}" srcOrd="1" destOrd="0" presId="urn:microsoft.com/office/officeart/2005/8/layout/hierarchy1"/>
    <dgm:cxn modelId="{1D3DF85C-097E-4341-B046-A24C6373FEDA}" type="presParOf" srcId="{8F89C382-573E-4572-8C2C-90BD8B02F02C}" destId="{22EFED39-2375-4ADA-95D8-4E68C3784DE5}" srcOrd="6" destOrd="0" presId="urn:microsoft.com/office/officeart/2005/8/layout/hierarchy1"/>
    <dgm:cxn modelId="{3F91D7D6-2604-4F23-BABD-0642622E2D3F}" type="presParOf" srcId="{8F89C382-573E-4572-8C2C-90BD8B02F02C}" destId="{A15D2A87-0AFD-44AF-8ABB-863495CF8AC6}" srcOrd="7" destOrd="0" presId="urn:microsoft.com/office/officeart/2005/8/layout/hierarchy1"/>
    <dgm:cxn modelId="{B3C1E65B-F537-4740-BAB9-4FF404DA6802}" type="presParOf" srcId="{A15D2A87-0AFD-44AF-8ABB-863495CF8AC6}" destId="{2AAE4E3B-35EC-4DD7-A1AD-D9F79F5F610D}" srcOrd="0" destOrd="0" presId="urn:microsoft.com/office/officeart/2005/8/layout/hierarchy1"/>
    <dgm:cxn modelId="{708A2E67-3642-4047-A75E-C0550E3DFE55}" type="presParOf" srcId="{2AAE4E3B-35EC-4DD7-A1AD-D9F79F5F610D}" destId="{E0900023-CB90-416C-8E98-5875944D430E}" srcOrd="0" destOrd="0" presId="urn:microsoft.com/office/officeart/2005/8/layout/hierarchy1"/>
    <dgm:cxn modelId="{2D3C9F9C-E4C4-44A1-8C66-BDF69E746E92}" type="presParOf" srcId="{2AAE4E3B-35EC-4DD7-A1AD-D9F79F5F610D}" destId="{DDBF6497-596F-4958-8622-8B9D87376D03}" srcOrd="1" destOrd="0" presId="urn:microsoft.com/office/officeart/2005/8/layout/hierarchy1"/>
    <dgm:cxn modelId="{FEE24AF2-20BF-4B2E-97AF-4139EFC317C3}" type="presParOf" srcId="{A15D2A87-0AFD-44AF-8ABB-863495CF8AC6}" destId="{BBA8FC84-8D1D-43F5-9CF8-C1C2DD8D756B}" srcOrd="1" destOrd="0" presId="urn:microsoft.com/office/officeart/2005/8/layout/hierarchy1"/>
    <dgm:cxn modelId="{518213AF-BF7B-4B20-A880-7D822A03F833}" type="presParOf" srcId="{BBA8FC84-8D1D-43F5-9CF8-C1C2DD8D756B}" destId="{24CEB429-F6D5-4496-9BD2-1C5DD8FC3698}" srcOrd="0" destOrd="0" presId="urn:microsoft.com/office/officeart/2005/8/layout/hierarchy1"/>
    <dgm:cxn modelId="{33FD4C98-BCF8-4A50-9BED-EADF87AD6683}" type="presParOf" srcId="{BBA8FC84-8D1D-43F5-9CF8-C1C2DD8D756B}" destId="{BBED083F-6486-426C-8AF6-C3DCF0CDA136}" srcOrd="1" destOrd="0" presId="urn:microsoft.com/office/officeart/2005/8/layout/hierarchy1"/>
    <dgm:cxn modelId="{08E63807-1730-458E-9E9C-831690B19C7D}" type="presParOf" srcId="{BBED083F-6486-426C-8AF6-C3DCF0CDA136}" destId="{C3C71025-32CD-450B-B59C-0A6B2DCF0FC0}" srcOrd="0" destOrd="0" presId="urn:microsoft.com/office/officeart/2005/8/layout/hierarchy1"/>
    <dgm:cxn modelId="{C50D102F-A695-4901-B55C-862900E612FC}" type="presParOf" srcId="{C3C71025-32CD-450B-B59C-0A6B2DCF0FC0}" destId="{EED7316E-FF09-4267-A592-5D26813E6A80}" srcOrd="0" destOrd="0" presId="urn:microsoft.com/office/officeart/2005/8/layout/hierarchy1"/>
    <dgm:cxn modelId="{1533B2D0-533B-4FFB-957C-EA0F9B36127A}" type="presParOf" srcId="{C3C71025-32CD-450B-B59C-0A6B2DCF0FC0}" destId="{02C3A1CA-9440-4101-BB48-FD1879B3AE6F}" srcOrd="1" destOrd="0" presId="urn:microsoft.com/office/officeart/2005/8/layout/hierarchy1"/>
    <dgm:cxn modelId="{C02C07BB-B38C-4943-8102-6D2F84719913}" type="presParOf" srcId="{BBED083F-6486-426C-8AF6-C3DCF0CDA136}" destId="{8FAB9901-DC01-4DC0-9C61-75A26F8EA0D9}" srcOrd="1" destOrd="0" presId="urn:microsoft.com/office/officeart/2005/8/layout/hierarchy1"/>
    <dgm:cxn modelId="{A31996D2-37F0-4678-8A4A-8AF04AFE23C1}" type="presParOf" srcId="{BBA8FC84-8D1D-43F5-9CF8-C1C2DD8D756B}" destId="{6ECF6D53-EB97-4A48-9CE7-4E61698C7561}" srcOrd="2" destOrd="0" presId="urn:microsoft.com/office/officeart/2005/8/layout/hierarchy1"/>
    <dgm:cxn modelId="{60146330-56B5-49D5-AFDF-1448F9E65E2F}" type="presParOf" srcId="{BBA8FC84-8D1D-43F5-9CF8-C1C2DD8D756B}" destId="{D1C32D4E-C37E-4090-8836-FC482E17CD74}" srcOrd="3" destOrd="0" presId="urn:microsoft.com/office/officeart/2005/8/layout/hierarchy1"/>
    <dgm:cxn modelId="{067C237A-661C-4E28-8BC1-3095BB0B1240}" type="presParOf" srcId="{D1C32D4E-C37E-4090-8836-FC482E17CD74}" destId="{044D256A-3ABC-436B-9981-4EE62E089E2C}" srcOrd="0" destOrd="0" presId="urn:microsoft.com/office/officeart/2005/8/layout/hierarchy1"/>
    <dgm:cxn modelId="{2B518251-92A5-4D3E-A809-976EEF441107}" type="presParOf" srcId="{044D256A-3ABC-436B-9981-4EE62E089E2C}" destId="{46761D63-2388-4C12-88FF-7FA06B467ADB}" srcOrd="0" destOrd="0" presId="urn:microsoft.com/office/officeart/2005/8/layout/hierarchy1"/>
    <dgm:cxn modelId="{E64487ED-C531-41B1-A5BC-301FC6B9E6C6}" type="presParOf" srcId="{044D256A-3ABC-436B-9981-4EE62E089E2C}" destId="{A4ECFA81-787E-4655-9E12-18D876DD791F}" srcOrd="1" destOrd="0" presId="urn:microsoft.com/office/officeart/2005/8/layout/hierarchy1"/>
    <dgm:cxn modelId="{8D6DE06D-BCD1-42D8-8883-BD8E692B391D}" type="presParOf" srcId="{D1C32D4E-C37E-4090-8836-FC482E17CD74}" destId="{D5DC970D-B191-4DFA-AA5B-8B8A89193E85}" srcOrd="1" destOrd="0" presId="urn:microsoft.com/office/officeart/2005/8/layout/hierarchy1"/>
    <dgm:cxn modelId="{3B2F4E66-4B41-4B75-9AE3-3248D8625769}" type="presParOf" srcId="{A7BAF13F-56BA-4BA9-B4BD-7124B5301C5C}" destId="{69E8A3EB-6DEB-4DE6-A76F-46598E00888C}" srcOrd="2" destOrd="0" presId="urn:microsoft.com/office/officeart/2005/8/layout/hierarchy1"/>
    <dgm:cxn modelId="{E5A3DB78-410C-434B-8C20-558628563550}" type="presParOf" srcId="{A7BAF13F-56BA-4BA9-B4BD-7124B5301C5C}" destId="{77D2AAE6-43E6-4682-9CF2-B46C80CD8749}" srcOrd="3" destOrd="0" presId="urn:microsoft.com/office/officeart/2005/8/layout/hierarchy1"/>
    <dgm:cxn modelId="{F28A1467-10D7-413C-B099-D953AA5B769A}" type="presParOf" srcId="{77D2AAE6-43E6-4682-9CF2-B46C80CD8749}" destId="{A9C45A7D-C532-482A-9672-E73132A6A458}" srcOrd="0" destOrd="0" presId="urn:microsoft.com/office/officeart/2005/8/layout/hierarchy1"/>
    <dgm:cxn modelId="{1B607811-11A5-4100-8EBB-C50F7E6872F5}" type="presParOf" srcId="{A9C45A7D-C532-482A-9672-E73132A6A458}" destId="{20C29ABB-EF22-4494-B7B9-84AB96CFF4DC}" srcOrd="0" destOrd="0" presId="urn:microsoft.com/office/officeart/2005/8/layout/hierarchy1"/>
    <dgm:cxn modelId="{E52D783F-8C6D-46E5-BD2E-C68DD92B582E}" type="presParOf" srcId="{A9C45A7D-C532-482A-9672-E73132A6A458}" destId="{BB421F5D-EEBD-4B1B-992C-A659F1BBC333}" srcOrd="1" destOrd="0" presId="urn:microsoft.com/office/officeart/2005/8/layout/hierarchy1"/>
    <dgm:cxn modelId="{0D19C386-2464-4ABF-B3BD-3773C3D2858F}" type="presParOf" srcId="{77D2AAE6-43E6-4682-9CF2-B46C80CD8749}" destId="{0D5D9BD6-3B99-438C-B2DB-DEB1C39CAAF1}" srcOrd="1" destOrd="0" presId="urn:microsoft.com/office/officeart/2005/8/layout/hierarchy1"/>
    <dgm:cxn modelId="{08F7C57B-A78C-4CB7-A718-45FEA951C0AF}" type="presParOf" srcId="{0D5D9BD6-3B99-438C-B2DB-DEB1C39CAAF1}" destId="{B14B33B4-E556-4599-8410-22DA4D48F985}" srcOrd="0" destOrd="0" presId="urn:microsoft.com/office/officeart/2005/8/layout/hierarchy1"/>
    <dgm:cxn modelId="{6861E72C-BDB8-4820-A215-D20A926CC98C}" type="presParOf" srcId="{0D5D9BD6-3B99-438C-B2DB-DEB1C39CAAF1}" destId="{28C3973F-DD13-4475-A2C5-33DB31322872}" srcOrd="1" destOrd="0" presId="urn:microsoft.com/office/officeart/2005/8/layout/hierarchy1"/>
    <dgm:cxn modelId="{4C4DF33A-531C-40D4-A52C-5567A39B7AFD}" type="presParOf" srcId="{28C3973F-DD13-4475-A2C5-33DB31322872}" destId="{831748D5-5B9C-4871-B0BC-C2439FA7F826}" srcOrd="0" destOrd="0" presId="urn:microsoft.com/office/officeart/2005/8/layout/hierarchy1"/>
    <dgm:cxn modelId="{3EB7F5BF-0BE4-4EA9-863A-6FACB839BD22}" type="presParOf" srcId="{831748D5-5B9C-4871-B0BC-C2439FA7F826}" destId="{7FFE3910-E6AE-4775-8FDE-C356EA6EECB9}" srcOrd="0" destOrd="0" presId="urn:microsoft.com/office/officeart/2005/8/layout/hierarchy1"/>
    <dgm:cxn modelId="{BC0D2C06-E47F-4C5E-8BC6-1C7E594900AB}" type="presParOf" srcId="{831748D5-5B9C-4871-B0BC-C2439FA7F826}" destId="{78A99257-E620-48A7-AC5F-7CD23DC60CD3}" srcOrd="1" destOrd="0" presId="urn:microsoft.com/office/officeart/2005/8/layout/hierarchy1"/>
    <dgm:cxn modelId="{FA77FB85-CAE4-40B7-94DA-8132A9642FA0}" type="presParOf" srcId="{28C3973F-DD13-4475-A2C5-33DB31322872}" destId="{570FA083-E9E4-4938-9216-F23337FC6F5E}" srcOrd="1" destOrd="0" presId="urn:microsoft.com/office/officeart/2005/8/layout/hierarchy1"/>
    <dgm:cxn modelId="{3A40EE1F-463A-4478-8216-2D0431C9FA9C}" type="presParOf" srcId="{570FA083-E9E4-4938-9216-F23337FC6F5E}" destId="{BD0C0BEC-CD0C-45BC-A079-2FA3F0FA906C}" srcOrd="0" destOrd="0" presId="urn:microsoft.com/office/officeart/2005/8/layout/hierarchy1"/>
    <dgm:cxn modelId="{DEBD1AF9-6EB2-46B0-A251-572F53FCAF97}" type="presParOf" srcId="{570FA083-E9E4-4938-9216-F23337FC6F5E}" destId="{BB03814C-CF57-4909-897B-6D182DEEBBBC}" srcOrd="1" destOrd="0" presId="urn:microsoft.com/office/officeart/2005/8/layout/hierarchy1"/>
    <dgm:cxn modelId="{0714BD5F-3BE2-4A17-953E-29444846738D}" type="presParOf" srcId="{BB03814C-CF57-4909-897B-6D182DEEBBBC}" destId="{C62B0CFB-E9D5-4A50-8F79-9FEA19364632}" srcOrd="0" destOrd="0" presId="urn:microsoft.com/office/officeart/2005/8/layout/hierarchy1"/>
    <dgm:cxn modelId="{A411A178-D84F-42E6-80F6-A2D4C4734B13}" type="presParOf" srcId="{C62B0CFB-E9D5-4A50-8F79-9FEA19364632}" destId="{69900909-1D28-4DBD-A18A-46C751467EF5}" srcOrd="0" destOrd="0" presId="urn:microsoft.com/office/officeart/2005/8/layout/hierarchy1"/>
    <dgm:cxn modelId="{9FBACFFF-E73A-4A21-8C8B-78CAA702E44C}" type="presParOf" srcId="{C62B0CFB-E9D5-4A50-8F79-9FEA19364632}" destId="{D2CF982F-34A9-413E-AE34-0F87823D3F51}" srcOrd="1" destOrd="0" presId="urn:microsoft.com/office/officeart/2005/8/layout/hierarchy1"/>
    <dgm:cxn modelId="{EEF03B80-960F-4EF0-A0C6-4A9B66F853D3}" type="presParOf" srcId="{BB03814C-CF57-4909-897B-6D182DEEBBBC}" destId="{9B5B4C76-3934-477F-B9C2-C1D2FBD98E38}" srcOrd="1" destOrd="0" presId="urn:microsoft.com/office/officeart/2005/8/layout/hierarchy1"/>
    <dgm:cxn modelId="{D11D275D-08E1-4AED-A93E-F7E0DE2A0B9E}" type="presParOf" srcId="{570FA083-E9E4-4938-9216-F23337FC6F5E}" destId="{700158B8-E2DE-40AD-929D-2FDF58D1FD8F}" srcOrd="2" destOrd="0" presId="urn:microsoft.com/office/officeart/2005/8/layout/hierarchy1"/>
    <dgm:cxn modelId="{55D17D3A-C183-4222-BE7F-5D865D6EB420}" type="presParOf" srcId="{570FA083-E9E4-4938-9216-F23337FC6F5E}" destId="{DDE9E1C4-7CDF-486A-A3BD-61349774CF2A}" srcOrd="3" destOrd="0" presId="urn:microsoft.com/office/officeart/2005/8/layout/hierarchy1"/>
    <dgm:cxn modelId="{E7F746EF-E254-4F26-9542-8FFBC89DCD0C}" type="presParOf" srcId="{DDE9E1C4-7CDF-486A-A3BD-61349774CF2A}" destId="{5CE079B5-3A35-4248-8753-AC40B2EF325D}" srcOrd="0" destOrd="0" presId="urn:microsoft.com/office/officeart/2005/8/layout/hierarchy1"/>
    <dgm:cxn modelId="{3504314C-8765-43A1-A2B8-D5C0DBF73BE2}" type="presParOf" srcId="{5CE079B5-3A35-4248-8753-AC40B2EF325D}" destId="{5475F8C2-928B-4F37-BFA2-6B0A138D1B8B}" srcOrd="0" destOrd="0" presId="urn:microsoft.com/office/officeart/2005/8/layout/hierarchy1"/>
    <dgm:cxn modelId="{56C1FAA7-D039-4E7B-932E-526A62290D30}" type="presParOf" srcId="{5CE079B5-3A35-4248-8753-AC40B2EF325D}" destId="{D886A464-623B-4DBB-BEDC-6B29F60907B5}" srcOrd="1" destOrd="0" presId="urn:microsoft.com/office/officeart/2005/8/layout/hierarchy1"/>
    <dgm:cxn modelId="{F833096E-1091-4EC7-A9B0-FAD0CC35CEC5}" type="presParOf" srcId="{DDE9E1C4-7CDF-486A-A3BD-61349774CF2A}" destId="{82C686CB-FF6D-4815-A45A-C7C39DFF6E8D}" srcOrd="1" destOrd="0" presId="urn:microsoft.com/office/officeart/2005/8/layout/hierarchy1"/>
    <dgm:cxn modelId="{9628F675-82A4-4E5C-A1BD-E48FA763D613}" type="presParOf" srcId="{0D5D9BD6-3B99-438C-B2DB-DEB1C39CAAF1}" destId="{B2E867AE-723A-40F3-A68F-F1131F157266}" srcOrd="2" destOrd="0" presId="urn:microsoft.com/office/officeart/2005/8/layout/hierarchy1"/>
    <dgm:cxn modelId="{EE3B93F6-FA89-48D8-A01E-6758F31013A5}" type="presParOf" srcId="{0D5D9BD6-3B99-438C-B2DB-DEB1C39CAAF1}" destId="{C13D91E5-507B-4569-9BF5-B867ECFAD955}" srcOrd="3" destOrd="0" presId="urn:microsoft.com/office/officeart/2005/8/layout/hierarchy1"/>
    <dgm:cxn modelId="{D5773B21-8568-476E-AF1B-BB8BE83FEE2F}" type="presParOf" srcId="{C13D91E5-507B-4569-9BF5-B867ECFAD955}" destId="{7A8DBB9C-225C-4BAA-97B5-DA41F60772DE}" srcOrd="0" destOrd="0" presId="urn:microsoft.com/office/officeart/2005/8/layout/hierarchy1"/>
    <dgm:cxn modelId="{415401E4-6DBE-48F9-9D08-0099F58A6F40}" type="presParOf" srcId="{7A8DBB9C-225C-4BAA-97B5-DA41F60772DE}" destId="{425F805B-A171-4A38-AC05-BAA80E857FCF}" srcOrd="0" destOrd="0" presId="urn:microsoft.com/office/officeart/2005/8/layout/hierarchy1"/>
    <dgm:cxn modelId="{DD06D644-84F2-434C-898E-522A8505BE3B}" type="presParOf" srcId="{7A8DBB9C-225C-4BAA-97B5-DA41F60772DE}" destId="{2A754A2B-5C16-41B8-83EA-5F09982F24EE}" srcOrd="1" destOrd="0" presId="urn:microsoft.com/office/officeart/2005/8/layout/hierarchy1"/>
    <dgm:cxn modelId="{75FE8016-BB96-4166-960C-C0D1A4FD5A1F}" type="presParOf" srcId="{C13D91E5-507B-4569-9BF5-B867ECFAD955}" destId="{85D34568-7E45-4652-ABE4-5B5C76AF25B3}" srcOrd="1" destOrd="0" presId="urn:microsoft.com/office/officeart/2005/8/layout/hierarchy1"/>
    <dgm:cxn modelId="{5B4ECE47-6CF4-427C-A385-5AD1C219C70B}" type="presParOf" srcId="{0D5D9BD6-3B99-438C-B2DB-DEB1C39CAAF1}" destId="{9B4F768E-B7E6-4AC8-8980-9DB754C6BF6D}" srcOrd="4" destOrd="0" presId="urn:microsoft.com/office/officeart/2005/8/layout/hierarchy1"/>
    <dgm:cxn modelId="{CCC3A8E8-A6C5-4985-A5E0-E13A40D6A190}" type="presParOf" srcId="{0D5D9BD6-3B99-438C-B2DB-DEB1C39CAAF1}" destId="{82913564-CC1D-4FFB-8383-C539D5EB1E30}" srcOrd="5" destOrd="0" presId="urn:microsoft.com/office/officeart/2005/8/layout/hierarchy1"/>
    <dgm:cxn modelId="{45A458E8-7B70-49E4-AE4B-D2CA3E93429A}" type="presParOf" srcId="{82913564-CC1D-4FFB-8383-C539D5EB1E30}" destId="{851AA886-6486-476B-8E62-D8DA33527026}" srcOrd="0" destOrd="0" presId="urn:microsoft.com/office/officeart/2005/8/layout/hierarchy1"/>
    <dgm:cxn modelId="{14C9EA96-1356-47F4-83E1-B2B0E4D5C8AE}" type="presParOf" srcId="{851AA886-6486-476B-8E62-D8DA33527026}" destId="{338D8DA4-84D2-4CEE-AF04-34B36BC56872}" srcOrd="0" destOrd="0" presId="urn:microsoft.com/office/officeart/2005/8/layout/hierarchy1"/>
    <dgm:cxn modelId="{40C08109-7A00-4646-92E5-4D45C2F502C7}" type="presParOf" srcId="{851AA886-6486-476B-8E62-D8DA33527026}" destId="{AC374D54-FB67-415A-A760-67AD95B25863}" srcOrd="1" destOrd="0" presId="urn:microsoft.com/office/officeart/2005/8/layout/hierarchy1"/>
    <dgm:cxn modelId="{BE4605F5-215D-4A2A-8D3C-A5F2A447FF02}" type="presParOf" srcId="{82913564-CC1D-4FFB-8383-C539D5EB1E30}" destId="{B554A450-7719-43D2-9EEF-F73386371A8F}" srcOrd="1" destOrd="0" presId="urn:microsoft.com/office/officeart/2005/8/layout/hierarchy1"/>
    <dgm:cxn modelId="{705C5DE1-9B67-4CDB-9D5C-D9716E6FD668}" type="presParOf" srcId="{B554A450-7719-43D2-9EEF-F73386371A8F}" destId="{AED811B6-43E6-4669-8E5B-CBDE1BC59703}" srcOrd="0" destOrd="0" presId="urn:microsoft.com/office/officeart/2005/8/layout/hierarchy1"/>
    <dgm:cxn modelId="{EAD327FA-A4D5-4133-9B75-775A578FBE87}" type="presParOf" srcId="{B554A450-7719-43D2-9EEF-F73386371A8F}" destId="{EDEFC010-39C1-452F-87F4-C481F4368DBF}" srcOrd="1" destOrd="0" presId="urn:microsoft.com/office/officeart/2005/8/layout/hierarchy1"/>
    <dgm:cxn modelId="{D1ECB7D9-E63D-4EAA-8484-2946D92E1052}" type="presParOf" srcId="{EDEFC010-39C1-452F-87F4-C481F4368DBF}" destId="{D2CFEA37-55DA-47CF-831D-AE72D236D0FF}" srcOrd="0" destOrd="0" presId="urn:microsoft.com/office/officeart/2005/8/layout/hierarchy1"/>
    <dgm:cxn modelId="{A50A08BC-7DE1-4895-9AEE-915F4823CB64}" type="presParOf" srcId="{D2CFEA37-55DA-47CF-831D-AE72D236D0FF}" destId="{60FA9040-BE10-4C78-AA37-B6ADFA9E85F1}" srcOrd="0" destOrd="0" presId="urn:microsoft.com/office/officeart/2005/8/layout/hierarchy1"/>
    <dgm:cxn modelId="{C9A42F94-460A-4619-8AA1-35A61C6915F2}" type="presParOf" srcId="{D2CFEA37-55DA-47CF-831D-AE72D236D0FF}" destId="{B8461117-BCD3-4CBF-A30B-27E1BE6542A4}" srcOrd="1" destOrd="0" presId="urn:microsoft.com/office/officeart/2005/8/layout/hierarchy1"/>
    <dgm:cxn modelId="{A0B311C4-F09F-4933-BD2E-520AECC1C978}" type="presParOf" srcId="{EDEFC010-39C1-452F-87F4-C481F4368DBF}" destId="{C24420E8-5616-43AC-9E20-FEE62E286BA2}"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E867AE-723A-40F3-A68F-F1131F157266}">
      <dsp:nvSpPr>
        <dsp:cNvPr id="0" name=""/>
        <dsp:cNvSpPr/>
      </dsp:nvSpPr>
      <dsp:spPr>
        <a:xfrm>
          <a:off x="525380" y="1927887"/>
          <a:ext cx="792079" cy="428738"/>
        </a:xfrm>
        <a:custGeom>
          <a:avLst/>
          <a:gdLst/>
          <a:ahLst/>
          <a:cxnLst/>
          <a:rect l="0" t="0" r="0" b="0"/>
          <a:pathLst>
            <a:path>
              <a:moveTo>
                <a:pt x="792079" y="0"/>
              </a:moveTo>
              <a:lnTo>
                <a:pt x="792079" y="323203"/>
              </a:lnTo>
              <a:lnTo>
                <a:pt x="0" y="323203"/>
              </a:lnTo>
              <a:lnTo>
                <a:pt x="0" y="42873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4B33B4-E556-4599-8410-22DA4D48F985}">
      <dsp:nvSpPr>
        <dsp:cNvPr id="0" name=""/>
        <dsp:cNvSpPr/>
      </dsp:nvSpPr>
      <dsp:spPr>
        <a:xfrm>
          <a:off x="1317459" y="1927887"/>
          <a:ext cx="720081" cy="428738"/>
        </a:xfrm>
        <a:custGeom>
          <a:avLst/>
          <a:gdLst/>
          <a:ahLst/>
          <a:cxnLst/>
          <a:rect l="0" t="0" r="0" b="0"/>
          <a:pathLst>
            <a:path>
              <a:moveTo>
                <a:pt x="0" y="0"/>
              </a:moveTo>
              <a:lnTo>
                <a:pt x="0" y="323203"/>
              </a:lnTo>
              <a:lnTo>
                <a:pt x="720081" y="323203"/>
              </a:lnTo>
              <a:lnTo>
                <a:pt x="720081" y="42873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E8A3EB-6DEB-4DE6-A76F-46598E00888C}">
      <dsp:nvSpPr>
        <dsp:cNvPr id="0" name=""/>
        <dsp:cNvSpPr/>
      </dsp:nvSpPr>
      <dsp:spPr>
        <a:xfrm>
          <a:off x="1317459" y="603145"/>
          <a:ext cx="2322740" cy="601346"/>
        </a:xfrm>
        <a:custGeom>
          <a:avLst/>
          <a:gdLst/>
          <a:ahLst/>
          <a:cxnLst/>
          <a:rect l="0" t="0" r="0" b="0"/>
          <a:pathLst>
            <a:path>
              <a:moveTo>
                <a:pt x="2322740" y="0"/>
              </a:moveTo>
              <a:lnTo>
                <a:pt x="2322740" y="495811"/>
              </a:lnTo>
              <a:lnTo>
                <a:pt x="0" y="495811"/>
              </a:lnTo>
              <a:lnTo>
                <a:pt x="0" y="60134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EFED39-2375-4ADA-95D8-4E68C3784DE5}">
      <dsp:nvSpPr>
        <dsp:cNvPr id="0" name=""/>
        <dsp:cNvSpPr/>
      </dsp:nvSpPr>
      <dsp:spPr>
        <a:xfrm>
          <a:off x="3355330" y="1927887"/>
          <a:ext cx="2066589" cy="967986"/>
        </a:xfrm>
        <a:custGeom>
          <a:avLst/>
          <a:gdLst/>
          <a:ahLst/>
          <a:cxnLst/>
          <a:rect l="0" t="0" r="0" b="0"/>
          <a:pathLst>
            <a:path>
              <a:moveTo>
                <a:pt x="2066589" y="0"/>
              </a:moveTo>
              <a:lnTo>
                <a:pt x="2066589" y="862451"/>
              </a:lnTo>
              <a:lnTo>
                <a:pt x="0" y="862451"/>
              </a:lnTo>
              <a:lnTo>
                <a:pt x="0" y="9679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225133-72D5-4533-A13F-8C62400A7999}">
      <dsp:nvSpPr>
        <dsp:cNvPr id="0" name=""/>
        <dsp:cNvSpPr/>
      </dsp:nvSpPr>
      <dsp:spPr>
        <a:xfrm>
          <a:off x="4747691" y="1927887"/>
          <a:ext cx="674228" cy="967986"/>
        </a:xfrm>
        <a:custGeom>
          <a:avLst/>
          <a:gdLst/>
          <a:ahLst/>
          <a:cxnLst/>
          <a:rect l="0" t="0" r="0" b="0"/>
          <a:pathLst>
            <a:path>
              <a:moveTo>
                <a:pt x="674228" y="0"/>
              </a:moveTo>
              <a:lnTo>
                <a:pt x="674228" y="862451"/>
              </a:lnTo>
              <a:lnTo>
                <a:pt x="0" y="862451"/>
              </a:lnTo>
              <a:lnTo>
                <a:pt x="0" y="9679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1FD6D4-8CA0-4D7D-851E-6BAB62616F76}">
      <dsp:nvSpPr>
        <dsp:cNvPr id="0" name=""/>
        <dsp:cNvSpPr/>
      </dsp:nvSpPr>
      <dsp:spPr>
        <a:xfrm>
          <a:off x="5421919" y="1927887"/>
          <a:ext cx="718133" cy="967986"/>
        </a:xfrm>
        <a:custGeom>
          <a:avLst/>
          <a:gdLst/>
          <a:ahLst/>
          <a:cxnLst/>
          <a:rect l="0" t="0" r="0" b="0"/>
          <a:pathLst>
            <a:path>
              <a:moveTo>
                <a:pt x="0" y="0"/>
              </a:moveTo>
              <a:lnTo>
                <a:pt x="0" y="862451"/>
              </a:lnTo>
              <a:lnTo>
                <a:pt x="718133" y="862451"/>
              </a:lnTo>
              <a:lnTo>
                <a:pt x="718133" y="9679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9A7748-5C97-4AB4-A20C-6332B583B827}">
      <dsp:nvSpPr>
        <dsp:cNvPr id="0" name=""/>
        <dsp:cNvSpPr/>
      </dsp:nvSpPr>
      <dsp:spPr>
        <a:xfrm>
          <a:off x="5421919" y="1927887"/>
          <a:ext cx="2110494" cy="967986"/>
        </a:xfrm>
        <a:custGeom>
          <a:avLst/>
          <a:gdLst/>
          <a:ahLst/>
          <a:cxnLst/>
          <a:rect l="0" t="0" r="0" b="0"/>
          <a:pathLst>
            <a:path>
              <a:moveTo>
                <a:pt x="0" y="0"/>
              </a:moveTo>
              <a:lnTo>
                <a:pt x="0" y="862451"/>
              </a:lnTo>
              <a:lnTo>
                <a:pt x="2110494" y="862451"/>
              </a:lnTo>
              <a:lnTo>
                <a:pt x="2110494" y="9679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EEB7D2-75E7-4B2A-9E09-641BF9EA197B}">
      <dsp:nvSpPr>
        <dsp:cNvPr id="0" name=""/>
        <dsp:cNvSpPr/>
      </dsp:nvSpPr>
      <dsp:spPr>
        <a:xfrm>
          <a:off x="3640199" y="603145"/>
          <a:ext cx="1781720" cy="601346"/>
        </a:xfrm>
        <a:custGeom>
          <a:avLst/>
          <a:gdLst/>
          <a:ahLst/>
          <a:cxnLst/>
          <a:rect l="0" t="0" r="0" b="0"/>
          <a:pathLst>
            <a:path>
              <a:moveTo>
                <a:pt x="0" y="0"/>
              </a:moveTo>
              <a:lnTo>
                <a:pt x="0" y="495811"/>
              </a:lnTo>
              <a:lnTo>
                <a:pt x="1781720" y="495811"/>
              </a:lnTo>
              <a:lnTo>
                <a:pt x="1781720" y="60134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EA9185E-A0CF-4830-86DC-CA4EA243A8DA}">
      <dsp:nvSpPr>
        <dsp:cNvPr id="0" name=""/>
        <dsp:cNvSpPr/>
      </dsp:nvSpPr>
      <dsp:spPr>
        <a:xfrm>
          <a:off x="3070597" y="-120249"/>
          <a:ext cx="1139204" cy="7233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B13743-D39F-4F24-89C0-6A4264ABE079}">
      <dsp:nvSpPr>
        <dsp:cNvPr id="0" name=""/>
        <dsp:cNvSpPr/>
      </dsp:nvSpPr>
      <dsp:spPr>
        <a:xfrm>
          <a:off x="3197175" y="0"/>
          <a:ext cx="1139204" cy="7233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ROCE</a:t>
          </a:r>
        </a:p>
      </dsp:txBody>
      <dsp:txXfrm>
        <a:off x="3218363" y="21188"/>
        <a:ext cx="1096828" cy="681019"/>
      </dsp:txXfrm>
    </dsp:sp>
    <dsp:sp modelId="{8E2BD6EE-E3D5-45EB-B90B-9B0E93A893FB}">
      <dsp:nvSpPr>
        <dsp:cNvPr id="0" name=""/>
        <dsp:cNvSpPr/>
      </dsp:nvSpPr>
      <dsp:spPr>
        <a:xfrm>
          <a:off x="4852317" y="1204491"/>
          <a:ext cx="1139204" cy="7233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678BCA-1FB3-4AA6-B451-DEBDA7B9D61B}">
      <dsp:nvSpPr>
        <dsp:cNvPr id="0" name=""/>
        <dsp:cNvSpPr/>
      </dsp:nvSpPr>
      <dsp:spPr>
        <a:xfrm>
          <a:off x="4978895" y="1324741"/>
          <a:ext cx="1139204" cy="7233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Net operating profit</a:t>
          </a:r>
        </a:p>
      </dsp:txBody>
      <dsp:txXfrm>
        <a:off x="5000083" y="1345929"/>
        <a:ext cx="1096828" cy="681019"/>
      </dsp:txXfrm>
    </dsp:sp>
    <dsp:sp modelId="{908B0113-ACAA-408D-B37B-1D503C916020}">
      <dsp:nvSpPr>
        <dsp:cNvPr id="0" name=""/>
        <dsp:cNvSpPr/>
      </dsp:nvSpPr>
      <dsp:spPr>
        <a:xfrm>
          <a:off x="6962812" y="2895873"/>
          <a:ext cx="1139204" cy="7233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CC6230-DB68-4A2A-8713-34DC79A00750}">
      <dsp:nvSpPr>
        <dsp:cNvPr id="0" name=""/>
        <dsp:cNvSpPr/>
      </dsp:nvSpPr>
      <dsp:spPr>
        <a:xfrm>
          <a:off x="7089390" y="3016122"/>
          <a:ext cx="1139204" cy="7233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Operating expenses</a:t>
          </a:r>
        </a:p>
      </dsp:txBody>
      <dsp:txXfrm>
        <a:off x="7110578" y="3037310"/>
        <a:ext cx="1096828" cy="681019"/>
      </dsp:txXfrm>
    </dsp:sp>
    <dsp:sp modelId="{1AC716EF-9211-45BA-8C2C-85BADAED6A95}">
      <dsp:nvSpPr>
        <dsp:cNvPr id="0" name=""/>
        <dsp:cNvSpPr/>
      </dsp:nvSpPr>
      <dsp:spPr>
        <a:xfrm>
          <a:off x="5570450" y="2895873"/>
          <a:ext cx="1139204" cy="7233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3C4B46-150F-46E3-8A81-E4F178BD994E}">
      <dsp:nvSpPr>
        <dsp:cNvPr id="0" name=""/>
        <dsp:cNvSpPr/>
      </dsp:nvSpPr>
      <dsp:spPr>
        <a:xfrm>
          <a:off x="5697029" y="3016122"/>
          <a:ext cx="1139204" cy="7233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Gross profit</a:t>
          </a:r>
        </a:p>
      </dsp:txBody>
      <dsp:txXfrm>
        <a:off x="5718217" y="3037310"/>
        <a:ext cx="1096828" cy="681019"/>
      </dsp:txXfrm>
    </dsp:sp>
    <dsp:sp modelId="{D61014A2-6939-40A9-9F3C-BB94C4E9466D}">
      <dsp:nvSpPr>
        <dsp:cNvPr id="0" name=""/>
        <dsp:cNvSpPr/>
      </dsp:nvSpPr>
      <dsp:spPr>
        <a:xfrm>
          <a:off x="4178089" y="2895873"/>
          <a:ext cx="1139204" cy="7233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CBA624-BB5E-4B17-8E0E-A09E5032C9A1}">
      <dsp:nvSpPr>
        <dsp:cNvPr id="0" name=""/>
        <dsp:cNvSpPr/>
      </dsp:nvSpPr>
      <dsp:spPr>
        <a:xfrm>
          <a:off x="4304667" y="3016122"/>
          <a:ext cx="1139204" cy="7233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GB" sz="1200" kern="1200" dirty="0"/>
            <a:t>Cost of sales</a:t>
          </a:r>
        </a:p>
        <a:p>
          <a:pPr lvl="0" algn="ctr" defTabSz="577850">
            <a:lnSpc>
              <a:spcPct val="90000"/>
            </a:lnSpc>
            <a:spcBef>
              <a:spcPct val="0"/>
            </a:spcBef>
            <a:spcAft>
              <a:spcPct val="35000"/>
            </a:spcAft>
            <a:buNone/>
          </a:pPr>
          <a:endParaRPr lang="en-GB" sz="1200" kern="1200" dirty="0"/>
        </a:p>
      </dsp:txBody>
      <dsp:txXfrm>
        <a:off x="4325855" y="3037310"/>
        <a:ext cx="1096828" cy="681019"/>
      </dsp:txXfrm>
    </dsp:sp>
    <dsp:sp modelId="{E0900023-CB90-416C-8E98-5875944D430E}">
      <dsp:nvSpPr>
        <dsp:cNvPr id="0" name=""/>
        <dsp:cNvSpPr/>
      </dsp:nvSpPr>
      <dsp:spPr>
        <a:xfrm>
          <a:off x="2785727" y="2895873"/>
          <a:ext cx="1139204" cy="7233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BF6497-596F-4958-8622-8B9D87376D03}">
      <dsp:nvSpPr>
        <dsp:cNvPr id="0" name=""/>
        <dsp:cNvSpPr/>
      </dsp:nvSpPr>
      <dsp:spPr>
        <a:xfrm>
          <a:off x="2912305" y="3016122"/>
          <a:ext cx="1139204" cy="7233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GB" sz="1200" kern="1200" dirty="0"/>
            <a:t>Revenue</a:t>
          </a:r>
        </a:p>
        <a:p>
          <a:pPr lvl="0" algn="ctr" defTabSz="577850">
            <a:lnSpc>
              <a:spcPct val="90000"/>
            </a:lnSpc>
            <a:spcBef>
              <a:spcPct val="0"/>
            </a:spcBef>
            <a:spcAft>
              <a:spcPct val="35000"/>
            </a:spcAft>
            <a:buNone/>
          </a:pPr>
          <a:endParaRPr lang="en-GB" sz="1200" kern="1200" dirty="0"/>
        </a:p>
      </dsp:txBody>
      <dsp:txXfrm>
        <a:off x="2933493" y="3037310"/>
        <a:ext cx="1096828" cy="681019"/>
      </dsp:txXfrm>
    </dsp:sp>
    <dsp:sp modelId="{20C29ABB-EF22-4494-B7B9-84AB96CFF4DC}">
      <dsp:nvSpPr>
        <dsp:cNvPr id="0" name=""/>
        <dsp:cNvSpPr/>
      </dsp:nvSpPr>
      <dsp:spPr>
        <a:xfrm>
          <a:off x="747857" y="1204491"/>
          <a:ext cx="1139204" cy="7233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421F5D-EEBD-4B1B-992C-A659F1BBC333}">
      <dsp:nvSpPr>
        <dsp:cNvPr id="0" name=""/>
        <dsp:cNvSpPr/>
      </dsp:nvSpPr>
      <dsp:spPr>
        <a:xfrm>
          <a:off x="874435" y="1324741"/>
          <a:ext cx="1139204" cy="7233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Capital employed</a:t>
          </a:r>
        </a:p>
      </dsp:txBody>
      <dsp:txXfrm>
        <a:off x="895623" y="1345929"/>
        <a:ext cx="1096828" cy="681019"/>
      </dsp:txXfrm>
    </dsp:sp>
    <dsp:sp modelId="{7FFE3910-E6AE-4775-8FDE-C356EA6EECB9}">
      <dsp:nvSpPr>
        <dsp:cNvPr id="0" name=""/>
        <dsp:cNvSpPr/>
      </dsp:nvSpPr>
      <dsp:spPr>
        <a:xfrm>
          <a:off x="1467938" y="2356625"/>
          <a:ext cx="1139204" cy="7233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A99257-E620-48A7-AC5F-7CD23DC60CD3}">
      <dsp:nvSpPr>
        <dsp:cNvPr id="0" name=""/>
        <dsp:cNvSpPr/>
      </dsp:nvSpPr>
      <dsp:spPr>
        <a:xfrm>
          <a:off x="1594516" y="2476874"/>
          <a:ext cx="1139204" cy="7233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Equity capital</a:t>
          </a:r>
        </a:p>
      </dsp:txBody>
      <dsp:txXfrm>
        <a:off x="1615704" y="2498062"/>
        <a:ext cx="1096828" cy="681019"/>
      </dsp:txXfrm>
    </dsp:sp>
    <dsp:sp modelId="{425F805B-A171-4A38-AC05-BAA80E857FCF}">
      <dsp:nvSpPr>
        <dsp:cNvPr id="0" name=""/>
        <dsp:cNvSpPr/>
      </dsp:nvSpPr>
      <dsp:spPr>
        <a:xfrm>
          <a:off x="-44221" y="2356625"/>
          <a:ext cx="1139204" cy="72339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754A2B-5C16-41B8-83EA-5F09982F24EE}">
      <dsp:nvSpPr>
        <dsp:cNvPr id="0" name=""/>
        <dsp:cNvSpPr/>
      </dsp:nvSpPr>
      <dsp:spPr>
        <a:xfrm>
          <a:off x="82356" y="2476874"/>
          <a:ext cx="1139204" cy="72339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Debt capital</a:t>
          </a:r>
        </a:p>
      </dsp:txBody>
      <dsp:txXfrm>
        <a:off x="103544" y="2498062"/>
        <a:ext cx="1096828" cy="6810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D811B6-43E6-4669-8E5B-CBDE1BC59703}">
      <dsp:nvSpPr>
        <dsp:cNvPr id="0" name=""/>
        <dsp:cNvSpPr/>
      </dsp:nvSpPr>
      <dsp:spPr>
        <a:xfrm>
          <a:off x="336275" y="2812311"/>
          <a:ext cx="91440" cy="219564"/>
        </a:xfrm>
        <a:custGeom>
          <a:avLst/>
          <a:gdLst/>
          <a:ahLst/>
          <a:cxnLst/>
          <a:rect l="0" t="0" r="0" b="0"/>
          <a:pathLst>
            <a:path>
              <a:moveTo>
                <a:pt x="45720" y="0"/>
              </a:moveTo>
              <a:lnTo>
                <a:pt x="45720" y="21956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B4F768E-B7E6-4AC8-8980-9DB754C6BF6D}">
      <dsp:nvSpPr>
        <dsp:cNvPr id="0" name=""/>
        <dsp:cNvSpPr/>
      </dsp:nvSpPr>
      <dsp:spPr>
        <a:xfrm>
          <a:off x="381995" y="1691436"/>
          <a:ext cx="956295" cy="641482"/>
        </a:xfrm>
        <a:custGeom>
          <a:avLst/>
          <a:gdLst/>
          <a:ahLst/>
          <a:cxnLst/>
          <a:rect l="0" t="0" r="0" b="0"/>
          <a:pathLst>
            <a:path>
              <a:moveTo>
                <a:pt x="956295" y="0"/>
              </a:moveTo>
              <a:lnTo>
                <a:pt x="956295" y="571545"/>
              </a:lnTo>
              <a:lnTo>
                <a:pt x="0" y="571545"/>
              </a:lnTo>
              <a:lnTo>
                <a:pt x="0" y="64148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E867AE-723A-40F3-A68F-F1131F157266}">
      <dsp:nvSpPr>
        <dsp:cNvPr id="0" name=""/>
        <dsp:cNvSpPr/>
      </dsp:nvSpPr>
      <dsp:spPr>
        <a:xfrm>
          <a:off x="1229019" y="1691436"/>
          <a:ext cx="91440" cy="284124"/>
        </a:xfrm>
        <a:custGeom>
          <a:avLst/>
          <a:gdLst/>
          <a:ahLst/>
          <a:cxnLst/>
          <a:rect l="0" t="0" r="0" b="0"/>
          <a:pathLst>
            <a:path>
              <a:moveTo>
                <a:pt x="109271" y="0"/>
              </a:moveTo>
              <a:lnTo>
                <a:pt x="109271" y="214186"/>
              </a:lnTo>
              <a:lnTo>
                <a:pt x="45720" y="214186"/>
              </a:lnTo>
              <a:lnTo>
                <a:pt x="45720" y="28412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0158B8-E2DE-40AD-929D-2FDF58D1FD8F}">
      <dsp:nvSpPr>
        <dsp:cNvPr id="0" name=""/>
        <dsp:cNvSpPr/>
      </dsp:nvSpPr>
      <dsp:spPr>
        <a:xfrm>
          <a:off x="1766068" y="2454953"/>
          <a:ext cx="510776" cy="576922"/>
        </a:xfrm>
        <a:custGeom>
          <a:avLst/>
          <a:gdLst/>
          <a:ahLst/>
          <a:cxnLst/>
          <a:rect l="0" t="0" r="0" b="0"/>
          <a:pathLst>
            <a:path>
              <a:moveTo>
                <a:pt x="510776" y="0"/>
              </a:moveTo>
              <a:lnTo>
                <a:pt x="510776" y="506985"/>
              </a:lnTo>
              <a:lnTo>
                <a:pt x="0" y="506985"/>
              </a:lnTo>
              <a:lnTo>
                <a:pt x="0" y="57692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0C0BEC-CD0C-45BC-A079-2FA3F0FA906C}">
      <dsp:nvSpPr>
        <dsp:cNvPr id="0" name=""/>
        <dsp:cNvSpPr/>
      </dsp:nvSpPr>
      <dsp:spPr>
        <a:xfrm>
          <a:off x="2276845" y="2454953"/>
          <a:ext cx="411938" cy="576922"/>
        </a:xfrm>
        <a:custGeom>
          <a:avLst/>
          <a:gdLst/>
          <a:ahLst/>
          <a:cxnLst/>
          <a:rect l="0" t="0" r="0" b="0"/>
          <a:pathLst>
            <a:path>
              <a:moveTo>
                <a:pt x="0" y="0"/>
              </a:moveTo>
              <a:lnTo>
                <a:pt x="0" y="506985"/>
              </a:lnTo>
              <a:lnTo>
                <a:pt x="411938" y="506985"/>
              </a:lnTo>
              <a:lnTo>
                <a:pt x="411938" y="57692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4B33B4-E556-4599-8410-22DA4D48F985}">
      <dsp:nvSpPr>
        <dsp:cNvPr id="0" name=""/>
        <dsp:cNvSpPr/>
      </dsp:nvSpPr>
      <dsp:spPr>
        <a:xfrm>
          <a:off x="1338291" y="1691436"/>
          <a:ext cx="938554" cy="284124"/>
        </a:xfrm>
        <a:custGeom>
          <a:avLst/>
          <a:gdLst/>
          <a:ahLst/>
          <a:cxnLst/>
          <a:rect l="0" t="0" r="0" b="0"/>
          <a:pathLst>
            <a:path>
              <a:moveTo>
                <a:pt x="0" y="0"/>
              </a:moveTo>
              <a:lnTo>
                <a:pt x="0" y="214186"/>
              </a:lnTo>
              <a:lnTo>
                <a:pt x="938554" y="214186"/>
              </a:lnTo>
              <a:lnTo>
                <a:pt x="938554" y="28412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E8A3EB-6DEB-4DE6-A76F-46598E00888C}">
      <dsp:nvSpPr>
        <dsp:cNvPr id="0" name=""/>
        <dsp:cNvSpPr/>
      </dsp:nvSpPr>
      <dsp:spPr>
        <a:xfrm>
          <a:off x="1338291" y="532055"/>
          <a:ext cx="2231312" cy="679987"/>
        </a:xfrm>
        <a:custGeom>
          <a:avLst/>
          <a:gdLst/>
          <a:ahLst/>
          <a:cxnLst/>
          <a:rect l="0" t="0" r="0" b="0"/>
          <a:pathLst>
            <a:path>
              <a:moveTo>
                <a:pt x="2231312" y="0"/>
              </a:moveTo>
              <a:lnTo>
                <a:pt x="2231312" y="610049"/>
              </a:lnTo>
              <a:lnTo>
                <a:pt x="0" y="610049"/>
              </a:lnTo>
              <a:lnTo>
                <a:pt x="0" y="67998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ECF6D53-EB97-4A48-9CE7-4E61698C7561}">
      <dsp:nvSpPr>
        <dsp:cNvPr id="0" name=""/>
        <dsp:cNvSpPr/>
      </dsp:nvSpPr>
      <dsp:spPr>
        <a:xfrm>
          <a:off x="3611500" y="2812311"/>
          <a:ext cx="461357" cy="219564"/>
        </a:xfrm>
        <a:custGeom>
          <a:avLst/>
          <a:gdLst/>
          <a:ahLst/>
          <a:cxnLst/>
          <a:rect l="0" t="0" r="0" b="0"/>
          <a:pathLst>
            <a:path>
              <a:moveTo>
                <a:pt x="461357" y="0"/>
              </a:moveTo>
              <a:lnTo>
                <a:pt x="461357" y="149626"/>
              </a:lnTo>
              <a:lnTo>
                <a:pt x="0" y="149626"/>
              </a:lnTo>
              <a:lnTo>
                <a:pt x="0" y="21956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CEB429-F6D5-4496-9BD2-1C5DD8FC3698}">
      <dsp:nvSpPr>
        <dsp:cNvPr id="0" name=""/>
        <dsp:cNvSpPr/>
      </dsp:nvSpPr>
      <dsp:spPr>
        <a:xfrm>
          <a:off x="4072858" y="2812311"/>
          <a:ext cx="461357" cy="219564"/>
        </a:xfrm>
        <a:custGeom>
          <a:avLst/>
          <a:gdLst/>
          <a:ahLst/>
          <a:cxnLst/>
          <a:rect l="0" t="0" r="0" b="0"/>
          <a:pathLst>
            <a:path>
              <a:moveTo>
                <a:pt x="0" y="0"/>
              </a:moveTo>
              <a:lnTo>
                <a:pt x="0" y="149626"/>
              </a:lnTo>
              <a:lnTo>
                <a:pt x="461357" y="149626"/>
              </a:lnTo>
              <a:lnTo>
                <a:pt x="461357" y="21956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EFED39-2375-4ADA-95D8-4E68C3784DE5}">
      <dsp:nvSpPr>
        <dsp:cNvPr id="0" name=""/>
        <dsp:cNvSpPr/>
      </dsp:nvSpPr>
      <dsp:spPr>
        <a:xfrm>
          <a:off x="4072858" y="1691436"/>
          <a:ext cx="1369525" cy="641482"/>
        </a:xfrm>
        <a:custGeom>
          <a:avLst/>
          <a:gdLst/>
          <a:ahLst/>
          <a:cxnLst/>
          <a:rect l="0" t="0" r="0" b="0"/>
          <a:pathLst>
            <a:path>
              <a:moveTo>
                <a:pt x="1369525" y="0"/>
              </a:moveTo>
              <a:lnTo>
                <a:pt x="1369525" y="571545"/>
              </a:lnTo>
              <a:lnTo>
                <a:pt x="0" y="571545"/>
              </a:lnTo>
              <a:lnTo>
                <a:pt x="0" y="64148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225133-72D5-4533-A13F-8C62400A7999}">
      <dsp:nvSpPr>
        <dsp:cNvPr id="0" name=""/>
        <dsp:cNvSpPr/>
      </dsp:nvSpPr>
      <dsp:spPr>
        <a:xfrm>
          <a:off x="4995574" y="1691436"/>
          <a:ext cx="446810" cy="641482"/>
        </a:xfrm>
        <a:custGeom>
          <a:avLst/>
          <a:gdLst/>
          <a:ahLst/>
          <a:cxnLst/>
          <a:rect l="0" t="0" r="0" b="0"/>
          <a:pathLst>
            <a:path>
              <a:moveTo>
                <a:pt x="446810" y="0"/>
              </a:moveTo>
              <a:lnTo>
                <a:pt x="446810" y="571545"/>
              </a:lnTo>
              <a:lnTo>
                <a:pt x="0" y="571545"/>
              </a:lnTo>
              <a:lnTo>
                <a:pt x="0" y="64148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1FD6D4-8CA0-4D7D-851E-6BAB62616F76}">
      <dsp:nvSpPr>
        <dsp:cNvPr id="0" name=""/>
        <dsp:cNvSpPr/>
      </dsp:nvSpPr>
      <dsp:spPr>
        <a:xfrm>
          <a:off x="5442384" y="1691436"/>
          <a:ext cx="475905" cy="641482"/>
        </a:xfrm>
        <a:custGeom>
          <a:avLst/>
          <a:gdLst/>
          <a:ahLst/>
          <a:cxnLst/>
          <a:rect l="0" t="0" r="0" b="0"/>
          <a:pathLst>
            <a:path>
              <a:moveTo>
                <a:pt x="0" y="0"/>
              </a:moveTo>
              <a:lnTo>
                <a:pt x="0" y="571545"/>
              </a:lnTo>
              <a:lnTo>
                <a:pt x="475905" y="571545"/>
              </a:lnTo>
              <a:lnTo>
                <a:pt x="475905" y="64148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DB700F-A928-4387-94AE-28C7C53EB5FC}">
      <dsp:nvSpPr>
        <dsp:cNvPr id="0" name=""/>
        <dsp:cNvSpPr/>
      </dsp:nvSpPr>
      <dsp:spPr>
        <a:xfrm>
          <a:off x="5918289" y="2812311"/>
          <a:ext cx="922715" cy="219564"/>
        </a:xfrm>
        <a:custGeom>
          <a:avLst/>
          <a:gdLst/>
          <a:ahLst/>
          <a:cxnLst/>
          <a:rect l="0" t="0" r="0" b="0"/>
          <a:pathLst>
            <a:path>
              <a:moveTo>
                <a:pt x="922715" y="0"/>
              </a:moveTo>
              <a:lnTo>
                <a:pt x="922715" y="149626"/>
              </a:lnTo>
              <a:lnTo>
                <a:pt x="0" y="149626"/>
              </a:lnTo>
              <a:lnTo>
                <a:pt x="0" y="21956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318D47-631E-4ED5-8F55-AB332133CF09}">
      <dsp:nvSpPr>
        <dsp:cNvPr id="0" name=""/>
        <dsp:cNvSpPr/>
      </dsp:nvSpPr>
      <dsp:spPr>
        <a:xfrm>
          <a:off x="6795285" y="2812311"/>
          <a:ext cx="91440" cy="219564"/>
        </a:xfrm>
        <a:custGeom>
          <a:avLst/>
          <a:gdLst/>
          <a:ahLst/>
          <a:cxnLst/>
          <a:rect l="0" t="0" r="0" b="0"/>
          <a:pathLst>
            <a:path>
              <a:moveTo>
                <a:pt x="45720" y="0"/>
              </a:moveTo>
              <a:lnTo>
                <a:pt x="45720" y="21956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6295BDE-9135-49F4-93FF-2183F691350F}">
      <dsp:nvSpPr>
        <dsp:cNvPr id="0" name=""/>
        <dsp:cNvSpPr/>
      </dsp:nvSpPr>
      <dsp:spPr>
        <a:xfrm>
          <a:off x="6841005" y="2812311"/>
          <a:ext cx="922715" cy="219564"/>
        </a:xfrm>
        <a:custGeom>
          <a:avLst/>
          <a:gdLst/>
          <a:ahLst/>
          <a:cxnLst/>
          <a:rect l="0" t="0" r="0" b="0"/>
          <a:pathLst>
            <a:path>
              <a:moveTo>
                <a:pt x="0" y="0"/>
              </a:moveTo>
              <a:lnTo>
                <a:pt x="0" y="149626"/>
              </a:lnTo>
              <a:lnTo>
                <a:pt x="922715" y="149626"/>
              </a:lnTo>
              <a:lnTo>
                <a:pt x="922715" y="21956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9A7748-5C97-4AB4-A20C-6332B583B827}">
      <dsp:nvSpPr>
        <dsp:cNvPr id="0" name=""/>
        <dsp:cNvSpPr/>
      </dsp:nvSpPr>
      <dsp:spPr>
        <a:xfrm>
          <a:off x="5442384" y="1691436"/>
          <a:ext cx="1398621" cy="641482"/>
        </a:xfrm>
        <a:custGeom>
          <a:avLst/>
          <a:gdLst/>
          <a:ahLst/>
          <a:cxnLst/>
          <a:rect l="0" t="0" r="0" b="0"/>
          <a:pathLst>
            <a:path>
              <a:moveTo>
                <a:pt x="0" y="0"/>
              </a:moveTo>
              <a:lnTo>
                <a:pt x="0" y="571545"/>
              </a:lnTo>
              <a:lnTo>
                <a:pt x="1398621" y="571545"/>
              </a:lnTo>
              <a:lnTo>
                <a:pt x="1398621" y="64148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EEB7D2-75E7-4B2A-9E09-641BF9EA197B}">
      <dsp:nvSpPr>
        <dsp:cNvPr id="0" name=""/>
        <dsp:cNvSpPr/>
      </dsp:nvSpPr>
      <dsp:spPr>
        <a:xfrm>
          <a:off x="3569604" y="532055"/>
          <a:ext cx="1872779" cy="679987"/>
        </a:xfrm>
        <a:custGeom>
          <a:avLst/>
          <a:gdLst/>
          <a:ahLst/>
          <a:cxnLst/>
          <a:rect l="0" t="0" r="0" b="0"/>
          <a:pathLst>
            <a:path>
              <a:moveTo>
                <a:pt x="0" y="0"/>
              </a:moveTo>
              <a:lnTo>
                <a:pt x="0" y="610049"/>
              </a:lnTo>
              <a:lnTo>
                <a:pt x="1872779" y="610049"/>
              </a:lnTo>
              <a:lnTo>
                <a:pt x="1872779" y="67998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EA9185E-A0CF-4830-86DC-CA4EA243A8DA}">
      <dsp:nvSpPr>
        <dsp:cNvPr id="0" name=""/>
        <dsp:cNvSpPr/>
      </dsp:nvSpPr>
      <dsp:spPr>
        <a:xfrm>
          <a:off x="3192129" y="52663"/>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B13743-D39F-4F24-89C0-6A4264ABE079}">
      <dsp:nvSpPr>
        <dsp:cNvPr id="0" name=""/>
        <dsp:cNvSpPr/>
      </dsp:nvSpPr>
      <dsp:spPr>
        <a:xfrm>
          <a:off x="3276012" y="132352"/>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ROCE</a:t>
          </a:r>
        </a:p>
      </dsp:txBody>
      <dsp:txXfrm>
        <a:off x="3290053" y="146393"/>
        <a:ext cx="726867" cy="451310"/>
      </dsp:txXfrm>
    </dsp:sp>
    <dsp:sp modelId="{8E2BD6EE-E3D5-45EB-B90B-9B0E93A893FB}">
      <dsp:nvSpPr>
        <dsp:cNvPr id="0" name=""/>
        <dsp:cNvSpPr/>
      </dsp:nvSpPr>
      <dsp:spPr>
        <a:xfrm>
          <a:off x="5064909" y="1212043"/>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678BCA-1FB3-4AA6-B451-DEBDA7B9D61B}">
      <dsp:nvSpPr>
        <dsp:cNvPr id="0" name=""/>
        <dsp:cNvSpPr/>
      </dsp:nvSpPr>
      <dsp:spPr>
        <a:xfrm>
          <a:off x="5148792" y="1291732"/>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Net operating profit</a:t>
          </a:r>
        </a:p>
      </dsp:txBody>
      <dsp:txXfrm>
        <a:off x="5162833" y="1305773"/>
        <a:ext cx="726867" cy="451310"/>
      </dsp:txXfrm>
    </dsp:sp>
    <dsp:sp modelId="{908B0113-ACAA-408D-B37B-1D503C916020}">
      <dsp:nvSpPr>
        <dsp:cNvPr id="0" name=""/>
        <dsp:cNvSpPr/>
      </dsp:nvSpPr>
      <dsp:spPr>
        <a:xfrm>
          <a:off x="6463531" y="2332919"/>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CC6230-DB68-4A2A-8713-34DC79A00750}">
      <dsp:nvSpPr>
        <dsp:cNvPr id="0" name=""/>
        <dsp:cNvSpPr/>
      </dsp:nvSpPr>
      <dsp:spPr>
        <a:xfrm>
          <a:off x="6547414" y="2412608"/>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Operating expenses</a:t>
          </a:r>
        </a:p>
      </dsp:txBody>
      <dsp:txXfrm>
        <a:off x="6561455" y="2426649"/>
        <a:ext cx="726867" cy="451310"/>
      </dsp:txXfrm>
    </dsp:sp>
    <dsp:sp modelId="{7519947F-05B7-4BC3-ADB2-2771DBF97CB8}">
      <dsp:nvSpPr>
        <dsp:cNvPr id="0" name=""/>
        <dsp:cNvSpPr/>
      </dsp:nvSpPr>
      <dsp:spPr>
        <a:xfrm>
          <a:off x="7386246" y="3031876"/>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EFFC7D6-B50F-460C-BF29-ED34B4903992}">
      <dsp:nvSpPr>
        <dsp:cNvPr id="0" name=""/>
        <dsp:cNvSpPr/>
      </dsp:nvSpPr>
      <dsp:spPr>
        <a:xfrm>
          <a:off x="7470130" y="3111565"/>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Depreciation</a:t>
          </a:r>
        </a:p>
      </dsp:txBody>
      <dsp:txXfrm>
        <a:off x="7484171" y="3125606"/>
        <a:ext cx="726867" cy="451310"/>
      </dsp:txXfrm>
    </dsp:sp>
    <dsp:sp modelId="{475C1163-115A-444E-8F1C-5B65057570EA}">
      <dsp:nvSpPr>
        <dsp:cNvPr id="0" name=""/>
        <dsp:cNvSpPr/>
      </dsp:nvSpPr>
      <dsp:spPr>
        <a:xfrm>
          <a:off x="6463531" y="3031876"/>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60FFB4-629F-459D-AA93-794A05ABEE92}">
      <dsp:nvSpPr>
        <dsp:cNvPr id="0" name=""/>
        <dsp:cNvSpPr/>
      </dsp:nvSpPr>
      <dsp:spPr>
        <a:xfrm>
          <a:off x="6547414" y="3111565"/>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Administration</a:t>
          </a:r>
        </a:p>
      </dsp:txBody>
      <dsp:txXfrm>
        <a:off x="6561455" y="3125606"/>
        <a:ext cx="726867" cy="451310"/>
      </dsp:txXfrm>
    </dsp:sp>
    <dsp:sp modelId="{EE38C206-3468-45EB-9EDB-7A3472268441}">
      <dsp:nvSpPr>
        <dsp:cNvPr id="0" name=""/>
        <dsp:cNvSpPr/>
      </dsp:nvSpPr>
      <dsp:spPr>
        <a:xfrm>
          <a:off x="5540815" y="3031876"/>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0EF042-7ACB-4B45-9F5D-7D033902007A}">
      <dsp:nvSpPr>
        <dsp:cNvPr id="0" name=""/>
        <dsp:cNvSpPr/>
      </dsp:nvSpPr>
      <dsp:spPr>
        <a:xfrm>
          <a:off x="5624698" y="3111565"/>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Labour costs</a:t>
          </a:r>
        </a:p>
      </dsp:txBody>
      <dsp:txXfrm>
        <a:off x="5638739" y="3125606"/>
        <a:ext cx="726867" cy="451310"/>
      </dsp:txXfrm>
    </dsp:sp>
    <dsp:sp modelId="{1AC716EF-9211-45BA-8C2C-85BADAED6A95}">
      <dsp:nvSpPr>
        <dsp:cNvPr id="0" name=""/>
        <dsp:cNvSpPr/>
      </dsp:nvSpPr>
      <dsp:spPr>
        <a:xfrm>
          <a:off x="5540815" y="2332919"/>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3C4B46-150F-46E3-8A81-E4F178BD994E}">
      <dsp:nvSpPr>
        <dsp:cNvPr id="0" name=""/>
        <dsp:cNvSpPr/>
      </dsp:nvSpPr>
      <dsp:spPr>
        <a:xfrm>
          <a:off x="5624698" y="2412608"/>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Gross profit</a:t>
          </a:r>
        </a:p>
      </dsp:txBody>
      <dsp:txXfrm>
        <a:off x="5638739" y="2426649"/>
        <a:ext cx="726867" cy="451310"/>
      </dsp:txXfrm>
    </dsp:sp>
    <dsp:sp modelId="{D61014A2-6939-40A9-9F3C-BB94C4E9466D}">
      <dsp:nvSpPr>
        <dsp:cNvPr id="0" name=""/>
        <dsp:cNvSpPr/>
      </dsp:nvSpPr>
      <dsp:spPr>
        <a:xfrm>
          <a:off x="4618099" y="2332919"/>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CBA624-BB5E-4B17-8E0E-A09E5032C9A1}">
      <dsp:nvSpPr>
        <dsp:cNvPr id="0" name=""/>
        <dsp:cNvSpPr/>
      </dsp:nvSpPr>
      <dsp:spPr>
        <a:xfrm>
          <a:off x="4701982" y="2412608"/>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GB" sz="800" kern="1200" dirty="0"/>
            <a:t>Cost of sales</a:t>
          </a:r>
        </a:p>
        <a:p>
          <a:pPr lvl="0" algn="ctr" defTabSz="577850">
            <a:lnSpc>
              <a:spcPct val="90000"/>
            </a:lnSpc>
            <a:spcBef>
              <a:spcPct val="0"/>
            </a:spcBef>
            <a:spcAft>
              <a:spcPct val="35000"/>
            </a:spcAft>
            <a:buNone/>
          </a:pPr>
          <a:endParaRPr lang="en-GB" sz="800" kern="1200" dirty="0"/>
        </a:p>
      </dsp:txBody>
      <dsp:txXfrm>
        <a:off x="4716023" y="2426649"/>
        <a:ext cx="726867" cy="451310"/>
      </dsp:txXfrm>
    </dsp:sp>
    <dsp:sp modelId="{E0900023-CB90-416C-8E98-5875944D430E}">
      <dsp:nvSpPr>
        <dsp:cNvPr id="0" name=""/>
        <dsp:cNvSpPr/>
      </dsp:nvSpPr>
      <dsp:spPr>
        <a:xfrm>
          <a:off x="3695383" y="2332919"/>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BF6497-596F-4958-8622-8B9D87376D03}">
      <dsp:nvSpPr>
        <dsp:cNvPr id="0" name=""/>
        <dsp:cNvSpPr/>
      </dsp:nvSpPr>
      <dsp:spPr>
        <a:xfrm>
          <a:off x="3779266" y="2412608"/>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GB" sz="800" kern="1200" dirty="0"/>
            <a:t>Revenue</a:t>
          </a:r>
        </a:p>
        <a:p>
          <a:pPr lvl="0" algn="ctr" defTabSz="577850">
            <a:lnSpc>
              <a:spcPct val="90000"/>
            </a:lnSpc>
            <a:spcBef>
              <a:spcPct val="0"/>
            </a:spcBef>
            <a:spcAft>
              <a:spcPct val="35000"/>
            </a:spcAft>
            <a:buNone/>
          </a:pPr>
          <a:endParaRPr lang="en-GB" sz="800" kern="1200" dirty="0"/>
        </a:p>
      </dsp:txBody>
      <dsp:txXfrm>
        <a:off x="3793307" y="2426649"/>
        <a:ext cx="726867" cy="451310"/>
      </dsp:txXfrm>
    </dsp:sp>
    <dsp:sp modelId="{EED7316E-FF09-4267-A592-5D26813E6A80}">
      <dsp:nvSpPr>
        <dsp:cNvPr id="0" name=""/>
        <dsp:cNvSpPr/>
      </dsp:nvSpPr>
      <dsp:spPr>
        <a:xfrm>
          <a:off x="4156741" y="3031876"/>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C3A1CA-9440-4101-BB48-FD1879B3AE6F}">
      <dsp:nvSpPr>
        <dsp:cNvPr id="0" name=""/>
        <dsp:cNvSpPr/>
      </dsp:nvSpPr>
      <dsp:spPr>
        <a:xfrm>
          <a:off x="4240624" y="3111565"/>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Units sold</a:t>
          </a:r>
        </a:p>
      </dsp:txBody>
      <dsp:txXfrm>
        <a:off x="4254665" y="3125606"/>
        <a:ext cx="726867" cy="451310"/>
      </dsp:txXfrm>
    </dsp:sp>
    <dsp:sp modelId="{46761D63-2388-4C12-88FF-7FA06B467ADB}">
      <dsp:nvSpPr>
        <dsp:cNvPr id="0" name=""/>
        <dsp:cNvSpPr/>
      </dsp:nvSpPr>
      <dsp:spPr>
        <a:xfrm>
          <a:off x="3234025" y="3031876"/>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ECFA81-787E-4655-9E12-18D876DD791F}">
      <dsp:nvSpPr>
        <dsp:cNvPr id="0" name=""/>
        <dsp:cNvSpPr/>
      </dsp:nvSpPr>
      <dsp:spPr>
        <a:xfrm>
          <a:off x="3317909" y="3111565"/>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Selling price</a:t>
          </a:r>
        </a:p>
      </dsp:txBody>
      <dsp:txXfrm>
        <a:off x="3331950" y="3125606"/>
        <a:ext cx="726867" cy="451310"/>
      </dsp:txXfrm>
    </dsp:sp>
    <dsp:sp modelId="{20C29ABB-EF22-4494-B7B9-84AB96CFF4DC}">
      <dsp:nvSpPr>
        <dsp:cNvPr id="0" name=""/>
        <dsp:cNvSpPr/>
      </dsp:nvSpPr>
      <dsp:spPr>
        <a:xfrm>
          <a:off x="960816" y="1212043"/>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421F5D-EEBD-4B1B-992C-A659F1BBC333}">
      <dsp:nvSpPr>
        <dsp:cNvPr id="0" name=""/>
        <dsp:cNvSpPr/>
      </dsp:nvSpPr>
      <dsp:spPr>
        <a:xfrm>
          <a:off x="1044699" y="1291732"/>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Capital employed</a:t>
          </a:r>
        </a:p>
      </dsp:txBody>
      <dsp:txXfrm>
        <a:off x="1058740" y="1305773"/>
        <a:ext cx="726867" cy="451310"/>
      </dsp:txXfrm>
    </dsp:sp>
    <dsp:sp modelId="{7FFE3910-E6AE-4775-8FDE-C356EA6EECB9}">
      <dsp:nvSpPr>
        <dsp:cNvPr id="0" name=""/>
        <dsp:cNvSpPr/>
      </dsp:nvSpPr>
      <dsp:spPr>
        <a:xfrm>
          <a:off x="1899371" y="1975560"/>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A99257-E620-48A7-AC5F-7CD23DC60CD3}">
      <dsp:nvSpPr>
        <dsp:cNvPr id="0" name=""/>
        <dsp:cNvSpPr/>
      </dsp:nvSpPr>
      <dsp:spPr>
        <a:xfrm>
          <a:off x="1983254" y="2055249"/>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Equity capital</a:t>
          </a:r>
        </a:p>
      </dsp:txBody>
      <dsp:txXfrm>
        <a:off x="1997295" y="2069290"/>
        <a:ext cx="726867" cy="451310"/>
      </dsp:txXfrm>
    </dsp:sp>
    <dsp:sp modelId="{69900909-1D28-4DBD-A18A-46C751467EF5}">
      <dsp:nvSpPr>
        <dsp:cNvPr id="0" name=""/>
        <dsp:cNvSpPr/>
      </dsp:nvSpPr>
      <dsp:spPr>
        <a:xfrm>
          <a:off x="2311310" y="3031876"/>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CF982F-34A9-413E-AE34-0F87823D3F51}">
      <dsp:nvSpPr>
        <dsp:cNvPr id="0" name=""/>
        <dsp:cNvSpPr/>
      </dsp:nvSpPr>
      <dsp:spPr>
        <a:xfrm>
          <a:off x="2395193" y="3111565"/>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Retained profits</a:t>
          </a:r>
        </a:p>
      </dsp:txBody>
      <dsp:txXfrm>
        <a:off x="2409234" y="3125606"/>
        <a:ext cx="726867" cy="451310"/>
      </dsp:txXfrm>
    </dsp:sp>
    <dsp:sp modelId="{5475F8C2-928B-4F37-BFA2-6B0A138D1B8B}">
      <dsp:nvSpPr>
        <dsp:cNvPr id="0" name=""/>
        <dsp:cNvSpPr/>
      </dsp:nvSpPr>
      <dsp:spPr>
        <a:xfrm>
          <a:off x="1388594" y="3031876"/>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86A464-623B-4DBB-BEDC-6B29F60907B5}">
      <dsp:nvSpPr>
        <dsp:cNvPr id="0" name=""/>
        <dsp:cNvSpPr/>
      </dsp:nvSpPr>
      <dsp:spPr>
        <a:xfrm>
          <a:off x="1472477" y="3111565"/>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Ordinary shares</a:t>
          </a:r>
        </a:p>
      </dsp:txBody>
      <dsp:txXfrm>
        <a:off x="1486518" y="3125606"/>
        <a:ext cx="726867" cy="451310"/>
      </dsp:txXfrm>
    </dsp:sp>
    <dsp:sp modelId="{425F805B-A171-4A38-AC05-BAA80E857FCF}">
      <dsp:nvSpPr>
        <dsp:cNvPr id="0" name=""/>
        <dsp:cNvSpPr/>
      </dsp:nvSpPr>
      <dsp:spPr>
        <a:xfrm>
          <a:off x="897264" y="1975560"/>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754A2B-5C16-41B8-83EA-5F09982F24EE}">
      <dsp:nvSpPr>
        <dsp:cNvPr id="0" name=""/>
        <dsp:cNvSpPr/>
      </dsp:nvSpPr>
      <dsp:spPr>
        <a:xfrm>
          <a:off x="981148" y="2055249"/>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Debt capital</a:t>
          </a:r>
        </a:p>
      </dsp:txBody>
      <dsp:txXfrm>
        <a:off x="995189" y="2069290"/>
        <a:ext cx="726867" cy="451310"/>
      </dsp:txXfrm>
    </dsp:sp>
    <dsp:sp modelId="{338D8DA4-84D2-4CEE-AF04-34B36BC56872}">
      <dsp:nvSpPr>
        <dsp:cNvPr id="0" name=""/>
        <dsp:cNvSpPr/>
      </dsp:nvSpPr>
      <dsp:spPr>
        <a:xfrm>
          <a:off x="4520" y="2332919"/>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374D54-FB67-415A-A760-67AD95B25863}">
      <dsp:nvSpPr>
        <dsp:cNvPr id="0" name=""/>
        <dsp:cNvSpPr/>
      </dsp:nvSpPr>
      <dsp:spPr>
        <a:xfrm>
          <a:off x="88403" y="2412608"/>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Loans</a:t>
          </a:r>
        </a:p>
      </dsp:txBody>
      <dsp:txXfrm>
        <a:off x="102444" y="2426649"/>
        <a:ext cx="726867" cy="451310"/>
      </dsp:txXfrm>
    </dsp:sp>
    <dsp:sp modelId="{60FA9040-BE10-4C78-AA37-B6ADFA9E85F1}">
      <dsp:nvSpPr>
        <dsp:cNvPr id="0" name=""/>
        <dsp:cNvSpPr/>
      </dsp:nvSpPr>
      <dsp:spPr>
        <a:xfrm>
          <a:off x="4520" y="3031876"/>
          <a:ext cx="754949" cy="47939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461117-BCD3-4CBF-A30B-27E1BE6542A4}">
      <dsp:nvSpPr>
        <dsp:cNvPr id="0" name=""/>
        <dsp:cNvSpPr/>
      </dsp:nvSpPr>
      <dsp:spPr>
        <a:xfrm>
          <a:off x="88403" y="3111565"/>
          <a:ext cx="754949" cy="4793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dirty="0"/>
            <a:t>Other</a:t>
          </a:r>
        </a:p>
      </dsp:txBody>
      <dsp:txXfrm>
        <a:off x="102444" y="3125606"/>
        <a:ext cx="726867" cy="45131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A126F7-C520-466E-8A08-C83A624AAD89}" type="datetimeFigureOut">
              <a:rPr lang="en-GB" smtClean="0"/>
              <a:pPr/>
              <a:t>30/06/2020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2</a:t>
            </a:fld>
            <a:endParaRPr lang="en-GB"/>
          </a:p>
        </p:txBody>
      </p:sp>
    </p:spTree>
    <p:extLst>
      <p:ext uri="{BB962C8B-B14F-4D97-AF65-F5344CB8AC3E}">
        <p14:creationId xmlns:p14="http://schemas.microsoft.com/office/powerpoint/2010/main" val="2499924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B877B23-D2B2-4282-AEDD-1CE2B96B9339}" type="slidenum">
              <a:rPr lang="en-GB" smtClean="0"/>
              <a:t>16</a:t>
            </a:fld>
            <a:endParaRPr lang="en-GB"/>
          </a:p>
        </p:txBody>
      </p:sp>
    </p:spTree>
    <p:extLst>
      <p:ext uri="{BB962C8B-B14F-4D97-AF65-F5344CB8AC3E}">
        <p14:creationId xmlns:p14="http://schemas.microsoft.com/office/powerpoint/2010/main" val="31212724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30/06/2020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38188386"/>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E32E50-136A-4496-B4FF-7C83C21E682A}" type="datetime1">
              <a:rPr lang="en-GB" smtClean="0"/>
              <a:pPr/>
              <a:t>30/06/2020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361272044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30/06/2020</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520448319"/>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30/06/2020</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43873830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30/06/2020</a:t>
            </a:fld>
            <a:endParaRPr lang="en-GB"/>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73666635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30/06/2020</a:t>
            </a:fld>
            <a:endParaRPr lang="en-GB"/>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7317755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30/06/2020</a:t>
            </a:fld>
            <a:endParaRPr lang="en-GB"/>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16570373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30/06/2020</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091874486"/>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30/06/2020</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2637008"/>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30/06/2020</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124997552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30/06/2020</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3369918"/>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30/06/2020</a:t>
            </a:fld>
            <a:endParaRPr lang="en-GB"/>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82025" y="0"/>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1817955075"/>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30/06/2020</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002569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74" r:id="rId12"/>
  </p:sldLayoutIdLst>
  <p:transition>
    <p:dissolv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notesSlide" Target="../notesSlides/notesSlide2.xml"/><Relationship Id="rId7" Type="http://schemas.openxmlformats.org/officeDocument/2006/relationships/diagramColors" Target="../diagrams/colors2.xml"/><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8B4C8-7F3F-44BA-899E-372F95B18DA1}"/>
              </a:ext>
            </a:extLst>
          </p:cNvPr>
          <p:cNvSpPr>
            <a:spLocks noGrp="1"/>
          </p:cNvSpPr>
          <p:nvPr>
            <p:ph type="ctrTitle"/>
          </p:nvPr>
        </p:nvSpPr>
        <p:spPr>
          <a:xfrm>
            <a:off x="683568" y="1988840"/>
            <a:ext cx="8640960" cy="1470025"/>
          </a:xfrm>
        </p:spPr>
        <p:txBody>
          <a:bodyPr>
            <a:noAutofit/>
          </a:bodyPr>
          <a:lstStyle/>
          <a:p>
            <a:r>
              <a:rPr lang="en-GB" sz="4800" b="1" dirty="0">
                <a:solidFill>
                  <a:srgbClr val="FFFF00"/>
                </a:solidFill>
              </a:rPr>
              <a:t>Entrepreneurship for International Hospitality Students</a:t>
            </a:r>
          </a:p>
        </p:txBody>
      </p:sp>
      <p:sp>
        <p:nvSpPr>
          <p:cNvPr id="3" name="Subtitle 2">
            <a:extLst>
              <a:ext uri="{FF2B5EF4-FFF2-40B4-BE49-F238E27FC236}">
                <a16:creationId xmlns:a16="http://schemas.microsoft.com/office/drawing/2014/main" id="{5B3BC343-BF3D-4C48-B82E-631671BD3BB6}"/>
              </a:ext>
            </a:extLst>
          </p:cNvPr>
          <p:cNvSpPr>
            <a:spLocks noGrp="1"/>
          </p:cNvSpPr>
          <p:nvPr>
            <p:ph type="subTitle" idx="1"/>
          </p:nvPr>
        </p:nvSpPr>
        <p:spPr>
          <a:xfrm>
            <a:off x="1259632" y="4221088"/>
            <a:ext cx="6400800" cy="1752600"/>
          </a:xfrm>
        </p:spPr>
        <p:txBody>
          <a:bodyPr/>
          <a:lstStyle/>
          <a:p>
            <a:r>
              <a:rPr lang="en-GB" dirty="0">
                <a:solidFill>
                  <a:schemeClr val="bg1"/>
                </a:solidFill>
              </a:rPr>
              <a:t>Lecture 3: The Business Plan – 1</a:t>
            </a:r>
          </a:p>
          <a:p>
            <a:r>
              <a:rPr lang="en-GB" dirty="0">
                <a:solidFill>
                  <a:schemeClr val="bg1"/>
                </a:solidFill>
              </a:rPr>
              <a:t>Sources of finance</a:t>
            </a:r>
          </a:p>
        </p:txBody>
      </p:sp>
    </p:spTree>
    <p:extLst>
      <p:ext uri="{BB962C8B-B14F-4D97-AF65-F5344CB8AC3E}">
        <p14:creationId xmlns:p14="http://schemas.microsoft.com/office/powerpoint/2010/main" val="6801238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C079227-C572-4E04-BA75-C9BA9842FF9E}"/>
              </a:ext>
            </a:extLst>
          </p:cNvPr>
          <p:cNvSpPr/>
          <p:nvPr/>
        </p:nvSpPr>
        <p:spPr>
          <a:xfrm>
            <a:off x="827584" y="2492897"/>
            <a:ext cx="7704856" cy="1446550"/>
          </a:xfrm>
          <a:prstGeom prst="rect">
            <a:avLst/>
          </a:prstGeom>
        </p:spPr>
        <p:txBody>
          <a:bodyPr wrap="square">
            <a:spAutoFit/>
          </a:bodyPr>
          <a:lstStyle/>
          <a:p>
            <a:pPr algn="ctr"/>
            <a:r>
              <a:rPr lang="en-GB" sz="4400" dirty="0">
                <a:solidFill>
                  <a:schemeClr val="accent2"/>
                </a:solidFill>
              </a:rPr>
              <a:t>Financial Management for the </a:t>
            </a:r>
          </a:p>
          <a:p>
            <a:pPr algn="ctr"/>
            <a:r>
              <a:rPr lang="en-GB" sz="4400" dirty="0">
                <a:solidFill>
                  <a:schemeClr val="accent2"/>
                </a:solidFill>
              </a:rPr>
              <a:t>Hotel Industry</a:t>
            </a:r>
            <a:endParaRPr lang="en-GB" sz="4400" dirty="0"/>
          </a:p>
        </p:txBody>
      </p:sp>
      <p:sp>
        <p:nvSpPr>
          <p:cNvPr id="3" name="Title 2">
            <a:extLst>
              <a:ext uri="{FF2B5EF4-FFF2-40B4-BE49-F238E27FC236}">
                <a16:creationId xmlns:a16="http://schemas.microsoft.com/office/drawing/2014/main" id="{AC8B28E2-1CEF-4EE9-BA32-F177EF46A2AA}"/>
              </a:ext>
            </a:extLst>
          </p:cNvPr>
          <p:cNvSpPr>
            <a:spLocks noGrp="1"/>
          </p:cNvSpPr>
          <p:nvPr>
            <p:ph type="ctrTitle"/>
          </p:nvPr>
        </p:nvSpPr>
        <p:spPr>
          <a:xfrm>
            <a:off x="683568" y="1988840"/>
            <a:ext cx="7772400" cy="2088232"/>
          </a:xfrm>
        </p:spPr>
        <p:txBody>
          <a:bodyPr/>
          <a:lstStyle/>
          <a:p>
            <a:r>
              <a:rPr lang="en-GB" dirty="0"/>
              <a:t>               </a:t>
            </a:r>
          </a:p>
        </p:txBody>
      </p:sp>
      <p:sp>
        <p:nvSpPr>
          <p:cNvPr id="4" name="Subtitle 3">
            <a:extLst>
              <a:ext uri="{FF2B5EF4-FFF2-40B4-BE49-F238E27FC236}">
                <a16:creationId xmlns:a16="http://schemas.microsoft.com/office/drawing/2014/main" id="{0CA9139C-1300-4F31-BDA2-42BABE70581B}"/>
              </a:ext>
            </a:extLst>
          </p:cNvPr>
          <p:cNvSpPr>
            <a:spLocks noGrp="1"/>
          </p:cNvSpPr>
          <p:nvPr>
            <p:ph type="subTitle" idx="1"/>
          </p:nvPr>
        </p:nvSpPr>
        <p:spPr>
          <a:xfrm>
            <a:off x="1369368" y="4365104"/>
            <a:ext cx="6803032" cy="1752600"/>
          </a:xfrm>
        </p:spPr>
        <p:txBody>
          <a:bodyPr/>
          <a:lstStyle/>
          <a:p>
            <a:r>
              <a:rPr lang="en-GB" dirty="0">
                <a:solidFill>
                  <a:schemeClr val="bg1"/>
                </a:solidFill>
              </a:rPr>
              <a:t>Supporting material –financial performance and levels of analysis 1</a:t>
            </a:r>
          </a:p>
        </p:txBody>
      </p:sp>
    </p:spTree>
    <p:extLst>
      <p:ext uri="{BB962C8B-B14F-4D97-AF65-F5344CB8AC3E}">
        <p14:creationId xmlns:p14="http://schemas.microsoft.com/office/powerpoint/2010/main" val="1169688036"/>
      </p:ext>
    </p:extLst>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ROCE example– an overview</a:t>
            </a:r>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p:cNvSpPr>
            <a:spLocks noGrp="1"/>
          </p:cNvSpPr>
          <p:nvPr>
            <p:ph type="sldNum" sz="quarter" idx="12"/>
          </p:nvPr>
        </p:nvSpPr>
        <p:spPr/>
        <p:txBody>
          <a:bodyPr/>
          <a:lstStyle/>
          <a:p>
            <a:fld id="{35812DDB-A5E5-4B03-94B1-AFE444774587}" type="slidenum">
              <a:rPr lang="en-GB" smtClean="0"/>
              <a:t>3</a:t>
            </a:fld>
            <a:endParaRPr lang="en-GB"/>
          </a:p>
        </p:txBody>
      </p:sp>
    </p:spTree>
    <p:custDataLst>
      <p:tags r:id="rId1"/>
    </p:custDataLst>
    <p:extLst>
      <p:ext uri="{BB962C8B-B14F-4D97-AF65-F5344CB8AC3E}">
        <p14:creationId xmlns:p14="http://schemas.microsoft.com/office/powerpoint/2010/main" val="64178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normAutofit fontScale="62500" lnSpcReduction="20000"/>
          </a:bodyPr>
          <a:lstStyle/>
          <a:p>
            <a:r>
              <a:rPr lang="en-GB" dirty="0"/>
              <a:t>There are a number of ways of structuring and presenting financial ratio analyses. For example, longitudinal or horizontal (over a specified time period); latitudinal or vertical (up and down the different rows of the financial statements); comparing one organisation over  a specified time period time period; comparing one organisation with its industrial sector’s benchmarks; and comparing two or more organisations at a fixed time or over a number of years.</a:t>
            </a:r>
          </a:p>
          <a:p>
            <a:endParaRPr lang="en-GB" dirty="0"/>
          </a:p>
          <a:p>
            <a:r>
              <a:rPr lang="en-GB" dirty="0"/>
              <a:t>One way of developing the scale and scope of analysing financial ratios is to consider an increasing number of levels of analysis from each ratio, with each level offering something in addition to the previous one, and thereby offering greater depth of understanding of the financial information at hand , and the overall position of the organisation or organisations being  evaluated.</a:t>
            </a:r>
          </a:p>
        </p:txBody>
      </p:sp>
      <p:sp>
        <p:nvSpPr>
          <p:cNvPr id="4" name="Slide Number Placeholder 3"/>
          <p:cNvSpPr>
            <a:spLocks noGrp="1"/>
          </p:cNvSpPr>
          <p:nvPr>
            <p:ph type="sldNum" sz="quarter" idx="12"/>
          </p:nvPr>
        </p:nvSpPr>
        <p:spPr/>
        <p:txBody>
          <a:bodyPr/>
          <a:lstStyle/>
          <a:p>
            <a:fld id="{35812DDB-A5E5-4B03-94B1-AFE444774587}" type="slidenum">
              <a:rPr lang="en-GB" smtClean="0"/>
              <a:t>4</a:t>
            </a:fld>
            <a:endParaRPr lang="en-GB"/>
          </a:p>
        </p:txBody>
      </p:sp>
    </p:spTree>
    <p:custDataLst>
      <p:tags r:id="rId1"/>
    </p:custDataLst>
    <p:extLst>
      <p:ext uri="{BB962C8B-B14F-4D97-AF65-F5344CB8AC3E}">
        <p14:creationId xmlns:p14="http://schemas.microsoft.com/office/powerpoint/2010/main" val="40618510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760"/>
            <a:ext cx="8229600" cy="1143000"/>
          </a:xfrm>
        </p:spPr>
        <p:txBody>
          <a:bodyPr>
            <a:normAutofit/>
          </a:bodyPr>
          <a:lstStyle/>
          <a:p>
            <a:r>
              <a:rPr lang="en-GB" sz="3600" dirty="0"/>
              <a:t>Example 1</a:t>
            </a:r>
          </a:p>
        </p:txBody>
      </p:sp>
      <p:sp>
        <p:nvSpPr>
          <p:cNvPr id="3" name="Content Placeholder 2"/>
          <p:cNvSpPr>
            <a:spLocks noGrp="1"/>
          </p:cNvSpPr>
          <p:nvPr>
            <p:ph idx="1"/>
          </p:nvPr>
        </p:nvSpPr>
        <p:spPr>
          <a:xfrm>
            <a:off x="323528" y="1268760"/>
            <a:ext cx="8229600" cy="5184576"/>
          </a:xfrm>
        </p:spPr>
        <p:txBody>
          <a:bodyPr>
            <a:normAutofit/>
          </a:bodyPr>
          <a:lstStyle/>
          <a:p>
            <a:r>
              <a:rPr lang="en-GB" sz="2400" dirty="0">
                <a:latin typeface="Times New Roman" panose="02020603050405020304" pitchFamily="18" charset="0"/>
                <a:cs typeface="Times New Roman" panose="02020603050405020304" pitchFamily="18" charset="0"/>
              </a:rPr>
              <a:t>Consider the following two Return on Capital Employed (ROCE) ratios for the same firm over a two-year period.</a:t>
            </a:r>
          </a:p>
          <a:p>
            <a:endParaRPr lang="en-GB" dirty="0"/>
          </a:p>
          <a:p>
            <a:endParaRPr lang="en-GB" dirty="0"/>
          </a:p>
          <a:p>
            <a:pPr marL="0" indent="0">
              <a:buNone/>
            </a:pPr>
            <a:endParaRPr lang="en-GB" dirty="0"/>
          </a:p>
          <a:p>
            <a:r>
              <a:rPr lang="en-GB" sz="2400" dirty="0">
                <a:latin typeface="Times New Roman" panose="02020603050405020304" pitchFamily="18" charset="0"/>
                <a:cs typeface="Times New Roman" panose="02020603050405020304" pitchFamily="18" charset="0"/>
              </a:rPr>
              <a:t>This is the first level of analysis; but all that this tells us is that ROCE is relatively down by 2.2%. </a:t>
            </a:r>
          </a:p>
          <a:p>
            <a:r>
              <a:rPr lang="en-GB" sz="2400" dirty="0">
                <a:latin typeface="Times New Roman" panose="02020603050405020304" pitchFamily="18" charset="0"/>
                <a:cs typeface="Times New Roman" panose="02020603050405020304" pitchFamily="18" charset="0"/>
              </a:rPr>
              <a:t>We need to find the reasons or causes of this, which means level two analysis</a:t>
            </a:r>
          </a:p>
        </p:txBody>
      </p:sp>
      <p:graphicFrame>
        <p:nvGraphicFramePr>
          <p:cNvPr id="4" name="Table 3"/>
          <p:cNvGraphicFramePr>
            <a:graphicFrameLocks noGrp="1"/>
          </p:cNvGraphicFramePr>
          <p:nvPr>
            <p:extLst>
              <p:ext uri="{D42A27DB-BD31-4B8C-83A1-F6EECF244321}">
                <p14:modId xmlns:p14="http://schemas.microsoft.com/office/powerpoint/2010/main" val="517228900"/>
              </p:ext>
            </p:extLst>
          </p:nvPr>
        </p:nvGraphicFramePr>
        <p:xfrm>
          <a:off x="1259632" y="2266467"/>
          <a:ext cx="6096000" cy="1568192"/>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720080">
                  <a:extLst>
                    <a:ext uri="{9D8B030D-6E8A-4147-A177-3AD203B41FA5}">
                      <a16:colId xmlns:a16="http://schemas.microsoft.com/office/drawing/2014/main" val="20001"/>
                    </a:ext>
                  </a:extLst>
                </a:gridCol>
                <a:gridCol w="720080">
                  <a:extLst>
                    <a:ext uri="{9D8B030D-6E8A-4147-A177-3AD203B41FA5}">
                      <a16:colId xmlns:a16="http://schemas.microsoft.com/office/drawing/2014/main" val="20002"/>
                    </a:ext>
                  </a:extLst>
                </a:gridCol>
                <a:gridCol w="1368152">
                  <a:extLst>
                    <a:ext uri="{9D8B030D-6E8A-4147-A177-3AD203B41FA5}">
                      <a16:colId xmlns:a16="http://schemas.microsoft.com/office/drawing/2014/main" val="20003"/>
                    </a:ext>
                  </a:extLst>
                </a:gridCol>
                <a:gridCol w="1775520">
                  <a:extLst>
                    <a:ext uri="{9D8B030D-6E8A-4147-A177-3AD203B41FA5}">
                      <a16:colId xmlns:a16="http://schemas.microsoft.com/office/drawing/2014/main" val="20004"/>
                    </a:ext>
                  </a:extLst>
                </a:gridCol>
              </a:tblGrid>
              <a:tr h="928112">
                <a:tc>
                  <a:txBody>
                    <a:bodyPr/>
                    <a:lstStyle/>
                    <a:p>
                      <a:endParaRPr lang="en-GB" dirty="0"/>
                    </a:p>
                  </a:txBody>
                  <a:tcPr/>
                </a:tc>
                <a:tc>
                  <a:txBody>
                    <a:bodyPr/>
                    <a:lstStyle/>
                    <a:p>
                      <a:pPr algn="ctr"/>
                      <a:r>
                        <a:rPr lang="en-GB" dirty="0"/>
                        <a:t>2020</a:t>
                      </a:r>
                    </a:p>
                    <a:p>
                      <a:pPr algn="ctr"/>
                      <a:r>
                        <a:rPr lang="en-GB" dirty="0"/>
                        <a:t>%</a:t>
                      </a:r>
                    </a:p>
                  </a:txBody>
                  <a:tcPr/>
                </a:tc>
                <a:tc>
                  <a:txBody>
                    <a:bodyPr/>
                    <a:lstStyle/>
                    <a:p>
                      <a:pPr algn="ctr"/>
                      <a:r>
                        <a:rPr lang="en-GB" dirty="0"/>
                        <a:t>2019</a:t>
                      </a:r>
                    </a:p>
                    <a:p>
                      <a:pPr algn="ctr"/>
                      <a:r>
                        <a:rPr lang="en-GB" dirty="0"/>
                        <a:t>%</a:t>
                      </a:r>
                    </a:p>
                  </a:txBody>
                  <a:tcPr/>
                </a:tc>
                <a:tc>
                  <a:txBody>
                    <a:bodyPr/>
                    <a:lstStyle/>
                    <a:p>
                      <a:pPr algn="ctr"/>
                      <a:r>
                        <a:rPr lang="en-GB" dirty="0"/>
                        <a:t>Absolute</a:t>
                      </a:r>
                    </a:p>
                    <a:p>
                      <a:pPr algn="ctr"/>
                      <a:r>
                        <a:rPr lang="en-GB" dirty="0"/>
                        <a:t>Difference</a:t>
                      </a:r>
                    </a:p>
                  </a:txBody>
                  <a:tcPr/>
                </a:tc>
                <a:tc>
                  <a:txBody>
                    <a:bodyPr/>
                    <a:lstStyle/>
                    <a:p>
                      <a:pPr algn="ctr"/>
                      <a:r>
                        <a:rPr lang="en-GB" dirty="0"/>
                        <a:t>Relative difference %</a:t>
                      </a:r>
                    </a:p>
                  </a:txBody>
                  <a:tcPr/>
                </a:tc>
                <a:extLst>
                  <a:ext uri="{0D108BD9-81ED-4DB2-BD59-A6C34878D82A}">
                    <a16:rowId xmlns:a16="http://schemas.microsoft.com/office/drawing/2014/main" val="10000"/>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t>ROCE</a:t>
                      </a:r>
                    </a:p>
                    <a:p>
                      <a:endParaRPr lang="en-GB" dirty="0"/>
                    </a:p>
                  </a:txBody>
                  <a:tcPr/>
                </a:tc>
                <a:tc>
                  <a:txBody>
                    <a:bodyPr/>
                    <a:lstStyle/>
                    <a:p>
                      <a:pPr algn="ctr"/>
                      <a:r>
                        <a:rPr lang="en-GB" dirty="0"/>
                        <a:t>9.0</a:t>
                      </a:r>
                    </a:p>
                  </a:txBody>
                  <a:tcPr/>
                </a:tc>
                <a:tc>
                  <a:txBody>
                    <a:bodyPr/>
                    <a:lstStyle/>
                    <a:p>
                      <a:pPr algn="ctr"/>
                      <a:r>
                        <a:rPr lang="en-GB" dirty="0"/>
                        <a:t>9.2</a:t>
                      </a:r>
                    </a:p>
                  </a:txBody>
                  <a:tcPr/>
                </a:tc>
                <a:tc>
                  <a:txBody>
                    <a:bodyPr/>
                    <a:lstStyle/>
                    <a:p>
                      <a:pPr algn="ctr"/>
                      <a:r>
                        <a:rPr lang="en-GB" dirty="0"/>
                        <a:t>2.2</a:t>
                      </a:r>
                    </a:p>
                  </a:txBody>
                  <a:tcPr/>
                </a:tc>
                <a:tc>
                  <a:txBody>
                    <a:bodyPr/>
                    <a:lstStyle/>
                    <a:p>
                      <a:pPr algn="ctr"/>
                      <a:r>
                        <a:rPr lang="en-GB" dirty="0"/>
                        <a:t>-2.2</a:t>
                      </a:r>
                    </a:p>
                  </a:txBody>
                  <a:tcPr/>
                </a:tc>
                <a:extLst>
                  <a:ext uri="{0D108BD9-81ED-4DB2-BD59-A6C34878D82A}">
                    <a16:rowId xmlns:a16="http://schemas.microsoft.com/office/drawing/2014/main" val="10001"/>
                  </a:ext>
                </a:extLst>
              </a:tr>
            </a:tbl>
          </a:graphicData>
        </a:graphic>
      </p:graphicFrame>
      <p:sp>
        <p:nvSpPr>
          <p:cNvPr id="5" name="Slide Number Placeholder 4"/>
          <p:cNvSpPr>
            <a:spLocks noGrp="1"/>
          </p:cNvSpPr>
          <p:nvPr>
            <p:ph type="sldNum" sz="quarter" idx="12"/>
          </p:nvPr>
        </p:nvSpPr>
        <p:spPr/>
        <p:txBody>
          <a:bodyPr/>
          <a:lstStyle/>
          <a:p>
            <a:fld id="{35812DDB-A5E5-4B03-94B1-AFE444774587}" type="slidenum">
              <a:rPr lang="en-GB" smtClean="0"/>
              <a:t>5</a:t>
            </a:fld>
            <a:endParaRPr lang="en-GB"/>
          </a:p>
        </p:txBody>
      </p:sp>
    </p:spTree>
    <p:custDataLst>
      <p:tags r:id="rId1"/>
    </p:custDataLst>
    <p:extLst>
      <p:ext uri="{BB962C8B-B14F-4D97-AF65-F5344CB8AC3E}">
        <p14:creationId xmlns:p14="http://schemas.microsoft.com/office/powerpoint/2010/main" val="2493264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Example 1 (continued)</a:t>
            </a:r>
          </a:p>
        </p:txBody>
      </p:sp>
      <p:sp>
        <p:nvSpPr>
          <p:cNvPr id="3" name="Content Placeholder 2"/>
          <p:cNvSpPr>
            <a:spLocks noGrp="1"/>
          </p:cNvSpPr>
          <p:nvPr>
            <p:ph idx="1"/>
          </p:nvPr>
        </p:nvSpPr>
        <p:spPr/>
        <p:txBody>
          <a:bodyPr/>
          <a:lstStyle/>
          <a:p>
            <a:pPr>
              <a:spcBef>
                <a:spcPts val="0"/>
              </a:spcBef>
            </a:pPr>
            <a:r>
              <a:rPr lang="en-GB" sz="2400" dirty="0">
                <a:latin typeface="Times New Roman" panose="02020603050405020304" pitchFamily="18" charset="0"/>
                <a:cs typeface="Times New Roman" panose="02020603050405020304" pitchFamily="18" charset="0"/>
              </a:rPr>
              <a:t>Let us look at the components of the ROCE formula    </a:t>
            </a:r>
          </a:p>
          <a:p>
            <a:pPr>
              <a:spcBef>
                <a:spcPts val="0"/>
              </a:spcBef>
            </a:pPr>
            <a:r>
              <a:rPr lang="en-GB" sz="2400" u="sng" dirty="0">
                <a:latin typeface="Times New Roman" panose="02020603050405020304" pitchFamily="18" charset="0"/>
                <a:cs typeface="Times New Roman" panose="02020603050405020304" pitchFamily="18" charset="0"/>
              </a:rPr>
              <a:t>Net</a:t>
            </a:r>
            <a:r>
              <a:rPr lang="en-GB" sz="2400" dirty="0">
                <a:latin typeface="Times New Roman" panose="02020603050405020304" pitchFamily="18" charset="0"/>
                <a:cs typeface="Times New Roman" panose="02020603050405020304" pitchFamily="18" charset="0"/>
              </a:rPr>
              <a:t> </a:t>
            </a:r>
            <a:r>
              <a:rPr lang="en-GB" sz="2400" u="sng" dirty="0">
                <a:latin typeface="Times New Roman" panose="02020603050405020304" pitchFamily="18" charset="0"/>
                <a:cs typeface="Times New Roman" panose="02020603050405020304" pitchFamily="18" charset="0"/>
              </a:rPr>
              <a:t>Operating Profit x 100 </a:t>
            </a:r>
            <a:r>
              <a:rPr lang="en-GB" sz="2400" dirty="0">
                <a:latin typeface="Times New Roman" panose="02020603050405020304" pitchFamily="18" charset="0"/>
                <a:cs typeface="Times New Roman" panose="02020603050405020304" pitchFamily="18" charset="0"/>
              </a:rPr>
              <a:t>   in more detail</a:t>
            </a:r>
          </a:p>
          <a:p>
            <a:pPr marL="0" indent="0">
              <a:spcBef>
                <a:spcPts val="0"/>
              </a:spcBef>
              <a:buNone/>
            </a:pPr>
            <a:r>
              <a:rPr lang="en-GB" sz="2400" dirty="0">
                <a:latin typeface="Times New Roman" panose="02020603050405020304" pitchFamily="18" charset="0"/>
                <a:cs typeface="Times New Roman" panose="02020603050405020304" pitchFamily="18" charset="0"/>
              </a:rPr>
              <a:t>        Capital Employed</a:t>
            </a:r>
          </a:p>
          <a:p>
            <a:pPr marL="0" indent="0">
              <a:spcBef>
                <a:spcPts val="0"/>
              </a:spcBef>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448689364"/>
              </p:ext>
            </p:extLst>
          </p:nvPr>
        </p:nvGraphicFramePr>
        <p:xfrm>
          <a:off x="971600" y="2953007"/>
          <a:ext cx="6696745" cy="2304792"/>
        </p:xfrm>
        <a:graphic>
          <a:graphicData uri="http://schemas.openxmlformats.org/drawingml/2006/table">
            <a:tbl>
              <a:tblPr firstRow="1" bandRow="1">
                <a:tableStyleId>{5C22544A-7EE6-4342-B048-85BDC9FD1C3A}</a:tableStyleId>
              </a:tblPr>
              <a:tblGrid>
                <a:gridCol w="1898501">
                  <a:extLst>
                    <a:ext uri="{9D8B030D-6E8A-4147-A177-3AD203B41FA5}">
                      <a16:colId xmlns:a16="http://schemas.microsoft.com/office/drawing/2014/main" val="20000"/>
                    </a:ext>
                  </a:extLst>
                </a:gridCol>
                <a:gridCol w="791042">
                  <a:extLst>
                    <a:ext uri="{9D8B030D-6E8A-4147-A177-3AD203B41FA5}">
                      <a16:colId xmlns:a16="http://schemas.microsoft.com/office/drawing/2014/main" val="20001"/>
                    </a:ext>
                  </a:extLst>
                </a:gridCol>
                <a:gridCol w="791042">
                  <a:extLst>
                    <a:ext uri="{9D8B030D-6E8A-4147-A177-3AD203B41FA5}">
                      <a16:colId xmlns:a16="http://schemas.microsoft.com/office/drawing/2014/main" val="20002"/>
                    </a:ext>
                  </a:extLst>
                </a:gridCol>
                <a:gridCol w="1502980">
                  <a:extLst>
                    <a:ext uri="{9D8B030D-6E8A-4147-A177-3AD203B41FA5}">
                      <a16:colId xmlns:a16="http://schemas.microsoft.com/office/drawing/2014/main" val="20003"/>
                    </a:ext>
                  </a:extLst>
                </a:gridCol>
                <a:gridCol w="1713180">
                  <a:extLst>
                    <a:ext uri="{9D8B030D-6E8A-4147-A177-3AD203B41FA5}">
                      <a16:colId xmlns:a16="http://schemas.microsoft.com/office/drawing/2014/main" val="20004"/>
                    </a:ext>
                  </a:extLst>
                </a:gridCol>
              </a:tblGrid>
              <a:tr h="928112">
                <a:tc>
                  <a:txBody>
                    <a:bodyPr/>
                    <a:lstStyle/>
                    <a:p>
                      <a:endParaRPr lang="en-GB" dirty="0"/>
                    </a:p>
                  </a:txBody>
                  <a:tcPr/>
                </a:tc>
                <a:tc>
                  <a:txBody>
                    <a:bodyPr/>
                    <a:lstStyle/>
                    <a:p>
                      <a:pPr algn="ctr"/>
                      <a:r>
                        <a:rPr lang="en-GB" dirty="0"/>
                        <a:t>2020</a:t>
                      </a:r>
                    </a:p>
                  </a:txBody>
                  <a:tcPr/>
                </a:tc>
                <a:tc>
                  <a:txBody>
                    <a:bodyPr/>
                    <a:lstStyle/>
                    <a:p>
                      <a:pPr algn="ctr"/>
                      <a:r>
                        <a:rPr lang="en-GB" dirty="0"/>
                        <a:t>2019</a:t>
                      </a:r>
                    </a:p>
                  </a:txBody>
                  <a:tcPr/>
                </a:tc>
                <a:tc>
                  <a:txBody>
                    <a:bodyPr/>
                    <a:lstStyle/>
                    <a:p>
                      <a:pPr algn="ctr"/>
                      <a:r>
                        <a:rPr lang="en-GB" dirty="0"/>
                        <a:t>Absolute</a:t>
                      </a:r>
                    </a:p>
                    <a:p>
                      <a:pPr algn="ctr"/>
                      <a:r>
                        <a:rPr lang="en-GB" dirty="0"/>
                        <a:t>Difference</a:t>
                      </a:r>
                    </a:p>
                  </a:txBody>
                  <a:tcPr/>
                </a:tc>
                <a:tc>
                  <a:txBody>
                    <a:bodyPr/>
                    <a:lstStyle/>
                    <a:p>
                      <a:pPr algn="ctr"/>
                      <a:r>
                        <a:rPr lang="en-GB" dirty="0"/>
                        <a:t>Relative difference %</a:t>
                      </a:r>
                    </a:p>
                  </a:txBody>
                  <a:tcPr/>
                </a:tc>
                <a:extLst>
                  <a:ext uri="{0D108BD9-81ED-4DB2-BD59-A6C34878D82A}">
                    <a16:rowId xmlns:a16="http://schemas.microsoft.com/office/drawing/2014/main" val="10000"/>
                  </a:ext>
                </a:extLst>
              </a:tr>
              <a:tr h="1708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t>ROCE</a:t>
                      </a:r>
                    </a:p>
                  </a:txBody>
                  <a:tcPr/>
                </a:tc>
                <a:tc>
                  <a:txBody>
                    <a:bodyPr/>
                    <a:lstStyle/>
                    <a:p>
                      <a:pPr algn="ctr"/>
                      <a:r>
                        <a:rPr lang="en-GB" dirty="0"/>
                        <a:t>9.0</a:t>
                      </a:r>
                    </a:p>
                  </a:txBody>
                  <a:tcPr/>
                </a:tc>
                <a:tc>
                  <a:txBody>
                    <a:bodyPr/>
                    <a:lstStyle/>
                    <a:p>
                      <a:pPr algn="ctr"/>
                      <a:r>
                        <a:rPr lang="en-GB" dirty="0"/>
                        <a:t>9.2</a:t>
                      </a:r>
                    </a:p>
                  </a:txBody>
                  <a:tcPr/>
                </a:tc>
                <a:tc>
                  <a:txBody>
                    <a:bodyPr/>
                    <a:lstStyle/>
                    <a:p>
                      <a:pPr algn="ctr"/>
                      <a:r>
                        <a:rPr lang="en-GB" dirty="0"/>
                        <a:t>- 0.2</a:t>
                      </a:r>
                    </a:p>
                  </a:txBody>
                  <a:tcPr/>
                </a:tc>
                <a:tc>
                  <a:txBody>
                    <a:bodyPr/>
                    <a:lstStyle/>
                    <a:p>
                      <a:pPr algn="ctr"/>
                      <a:r>
                        <a:rPr lang="en-GB" dirty="0"/>
                        <a:t>-2.2</a:t>
                      </a:r>
                    </a:p>
                  </a:txBody>
                  <a:tcPr/>
                </a:tc>
                <a:extLst>
                  <a:ext uri="{0D108BD9-81ED-4DB2-BD59-A6C34878D82A}">
                    <a16:rowId xmlns:a16="http://schemas.microsoft.com/office/drawing/2014/main" val="10001"/>
                  </a:ext>
                </a:extLst>
              </a:tr>
              <a:tr h="370840">
                <a:tc>
                  <a:txBody>
                    <a:bodyPr/>
                    <a:lstStyle/>
                    <a:p>
                      <a:r>
                        <a:rPr lang="en-GB" dirty="0"/>
                        <a:t>Operating profit</a:t>
                      </a:r>
                    </a:p>
                  </a:txBody>
                  <a:tcPr/>
                </a:tc>
                <a:tc>
                  <a:txBody>
                    <a:bodyPr/>
                    <a:lstStyle/>
                    <a:p>
                      <a:pPr algn="ctr"/>
                      <a:r>
                        <a:rPr lang="en-GB" dirty="0"/>
                        <a:t>3.6m</a:t>
                      </a:r>
                    </a:p>
                  </a:txBody>
                  <a:tcPr/>
                </a:tc>
                <a:tc>
                  <a:txBody>
                    <a:bodyPr/>
                    <a:lstStyle/>
                    <a:p>
                      <a:pPr algn="ctr"/>
                      <a:r>
                        <a:rPr lang="en-GB" dirty="0"/>
                        <a:t>3.5m</a:t>
                      </a:r>
                    </a:p>
                  </a:txBody>
                  <a:tcPr/>
                </a:tc>
                <a:tc>
                  <a:txBody>
                    <a:bodyPr/>
                    <a:lstStyle/>
                    <a:p>
                      <a:pPr algn="ctr"/>
                      <a:r>
                        <a:rPr lang="en-GB" dirty="0"/>
                        <a:t>0.1m</a:t>
                      </a:r>
                    </a:p>
                  </a:txBody>
                  <a:tcPr/>
                </a:tc>
                <a:tc>
                  <a:txBody>
                    <a:bodyPr/>
                    <a:lstStyle/>
                    <a:p>
                      <a:pPr algn="ctr"/>
                      <a:r>
                        <a:rPr lang="en-GB" dirty="0"/>
                        <a:t>+2.9</a:t>
                      </a:r>
                    </a:p>
                  </a:txBody>
                  <a:tcPr/>
                </a:tc>
                <a:extLst>
                  <a:ext uri="{0D108BD9-81ED-4DB2-BD59-A6C34878D82A}">
                    <a16:rowId xmlns:a16="http://schemas.microsoft.com/office/drawing/2014/main" val="10002"/>
                  </a:ext>
                </a:extLst>
              </a:tr>
              <a:tr h="370840">
                <a:tc>
                  <a:txBody>
                    <a:bodyPr/>
                    <a:lstStyle/>
                    <a:p>
                      <a:r>
                        <a:rPr lang="en-GB" dirty="0"/>
                        <a:t>Capital employed</a:t>
                      </a:r>
                    </a:p>
                  </a:txBody>
                  <a:tcPr/>
                </a:tc>
                <a:tc>
                  <a:txBody>
                    <a:bodyPr/>
                    <a:lstStyle/>
                    <a:p>
                      <a:pPr algn="ctr"/>
                      <a:r>
                        <a:rPr lang="en-GB" dirty="0"/>
                        <a:t>40m</a:t>
                      </a:r>
                    </a:p>
                  </a:txBody>
                  <a:tcPr/>
                </a:tc>
                <a:tc>
                  <a:txBody>
                    <a:bodyPr/>
                    <a:lstStyle/>
                    <a:p>
                      <a:pPr algn="ctr"/>
                      <a:r>
                        <a:rPr lang="en-GB" dirty="0"/>
                        <a:t>38m</a:t>
                      </a:r>
                    </a:p>
                  </a:txBody>
                  <a:tcPr/>
                </a:tc>
                <a:tc>
                  <a:txBody>
                    <a:bodyPr/>
                    <a:lstStyle/>
                    <a:p>
                      <a:pPr algn="ctr"/>
                      <a:r>
                        <a:rPr lang="en-GB" dirty="0"/>
                        <a:t>2.0m</a:t>
                      </a:r>
                    </a:p>
                  </a:txBody>
                  <a:tcPr/>
                </a:tc>
                <a:tc>
                  <a:txBody>
                    <a:bodyPr/>
                    <a:lstStyle/>
                    <a:p>
                      <a:pPr algn="ctr"/>
                      <a:r>
                        <a:rPr lang="en-GB" dirty="0"/>
                        <a:t>+5.3</a:t>
                      </a:r>
                    </a:p>
                  </a:txBody>
                  <a:tcPr/>
                </a:tc>
                <a:extLst>
                  <a:ext uri="{0D108BD9-81ED-4DB2-BD59-A6C34878D82A}">
                    <a16:rowId xmlns:a16="http://schemas.microsoft.com/office/drawing/2014/main" val="10003"/>
                  </a:ext>
                </a:extLst>
              </a:tr>
            </a:tbl>
          </a:graphicData>
        </a:graphic>
      </p:graphicFrame>
      <p:sp>
        <p:nvSpPr>
          <p:cNvPr id="5" name="Slide Number Placeholder 4"/>
          <p:cNvSpPr>
            <a:spLocks noGrp="1"/>
          </p:cNvSpPr>
          <p:nvPr>
            <p:ph type="sldNum" sz="quarter" idx="12"/>
          </p:nvPr>
        </p:nvSpPr>
        <p:spPr/>
        <p:txBody>
          <a:bodyPr/>
          <a:lstStyle/>
          <a:p>
            <a:fld id="{35812DDB-A5E5-4B03-94B1-AFE444774587}" type="slidenum">
              <a:rPr lang="en-GB" smtClean="0"/>
              <a:t>6</a:t>
            </a:fld>
            <a:endParaRPr lang="en-GB"/>
          </a:p>
        </p:txBody>
      </p:sp>
    </p:spTree>
    <p:custDataLst>
      <p:tags r:id="rId1"/>
    </p:custDataLst>
    <p:extLst>
      <p:ext uri="{BB962C8B-B14F-4D97-AF65-F5344CB8AC3E}">
        <p14:creationId xmlns:p14="http://schemas.microsoft.com/office/powerpoint/2010/main" val="194607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Example 1 (continued)</a:t>
            </a:r>
          </a:p>
        </p:txBody>
      </p:sp>
      <p:sp>
        <p:nvSpPr>
          <p:cNvPr id="3" name="Content Placeholder 2"/>
          <p:cNvSpPr>
            <a:spLocks noGrp="1"/>
          </p:cNvSpPr>
          <p:nvPr>
            <p:ph idx="1"/>
          </p:nvPr>
        </p:nvSpPr>
        <p:spPr/>
        <p:txBody>
          <a:bodyPr>
            <a:normAutofit/>
          </a:bodyPr>
          <a:lstStyle/>
          <a:p>
            <a:r>
              <a:rPr lang="en-GB" sz="2800" dirty="0"/>
              <a:t>So, we can now report that although the firm’s </a:t>
            </a:r>
            <a:r>
              <a:rPr lang="en-GB" sz="2600" dirty="0"/>
              <a:t>ROCE has slipped by 2.2% over the two-year period, although operating profit has increased  2.9%; however, because the capital employed has risen by 5.3%, the overall effect on ROCE has been negative in 2020.</a:t>
            </a:r>
          </a:p>
          <a:p>
            <a:pPr marL="0" indent="0">
              <a:buNone/>
            </a:pPr>
            <a:endParaRPr lang="en-GB" sz="2600" dirty="0"/>
          </a:p>
          <a:p>
            <a:r>
              <a:rPr lang="en-GB" sz="2600" dirty="0"/>
              <a:t>This is the second level of analysis.</a:t>
            </a:r>
          </a:p>
        </p:txBody>
      </p:sp>
      <p:sp>
        <p:nvSpPr>
          <p:cNvPr id="4" name="Slide Number Placeholder 3"/>
          <p:cNvSpPr>
            <a:spLocks noGrp="1"/>
          </p:cNvSpPr>
          <p:nvPr>
            <p:ph type="sldNum" sz="quarter" idx="12"/>
          </p:nvPr>
        </p:nvSpPr>
        <p:spPr/>
        <p:txBody>
          <a:bodyPr/>
          <a:lstStyle/>
          <a:p>
            <a:fld id="{35812DDB-A5E5-4B03-94B1-AFE444774587}" type="slidenum">
              <a:rPr lang="en-GB" smtClean="0"/>
              <a:t>7</a:t>
            </a:fld>
            <a:endParaRPr lang="en-GB"/>
          </a:p>
        </p:txBody>
      </p:sp>
    </p:spTree>
    <p:custDataLst>
      <p:tags r:id="rId1"/>
    </p:custDataLst>
    <p:extLst>
      <p:ext uri="{BB962C8B-B14F-4D97-AF65-F5344CB8AC3E}">
        <p14:creationId xmlns:p14="http://schemas.microsoft.com/office/powerpoint/2010/main" val="2855795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438" y="56626"/>
            <a:ext cx="8229600" cy="1143000"/>
          </a:xfrm>
        </p:spPr>
        <p:txBody>
          <a:bodyPr>
            <a:normAutofit/>
          </a:bodyPr>
          <a:lstStyle/>
          <a:p>
            <a:r>
              <a:rPr lang="en-GB" sz="3600" dirty="0"/>
              <a:t>Example 1 (continued)</a:t>
            </a:r>
          </a:p>
        </p:txBody>
      </p:sp>
      <p:sp>
        <p:nvSpPr>
          <p:cNvPr id="3" name="Content Placeholder 2"/>
          <p:cNvSpPr>
            <a:spLocks noGrp="1"/>
          </p:cNvSpPr>
          <p:nvPr>
            <p:ph idx="1"/>
          </p:nvPr>
        </p:nvSpPr>
        <p:spPr>
          <a:xfrm>
            <a:off x="463111" y="1124744"/>
            <a:ext cx="8229600" cy="3917032"/>
          </a:xfrm>
        </p:spPr>
        <p:txBody>
          <a:bodyPr>
            <a:normAutofit fontScale="92500" lnSpcReduction="20000"/>
          </a:bodyPr>
          <a:lstStyle/>
          <a:p>
            <a:r>
              <a:rPr lang="en-GB" sz="2600" dirty="0"/>
              <a:t>Can we take the analysis further? Let us now examine the individual  components of both  the top and bottom halves of the ROCE formula</a:t>
            </a:r>
          </a:p>
          <a:p>
            <a:endParaRPr lang="en-GB" sz="2600" dirty="0"/>
          </a:p>
          <a:p>
            <a:r>
              <a:rPr lang="en-GB" sz="2600" dirty="0"/>
              <a:t>Consider first the operating profit part. What is this itself made up of?</a:t>
            </a:r>
          </a:p>
          <a:p>
            <a:pPr marL="0" indent="0">
              <a:buNone/>
            </a:pPr>
            <a:endParaRPr lang="en-GB" sz="2600" dirty="0"/>
          </a:p>
          <a:p>
            <a:r>
              <a:rPr lang="en-GB" sz="2600" dirty="0"/>
              <a:t>As we know, profit is the result of subtracting types of costs from sales to give gross and net operating profit figures. Consider the following extract from the example firm</a:t>
            </a:r>
          </a:p>
        </p:txBody>
      </p:sp>
      <p:sp>
        <p:nvSpPr>
          <p:cNvPr id="4" name="Slide Number Placeholder 3"/>
          <p:cNvSpPr>
            <a:spLocks noGrp="1"/>
          </p:cNvSpPr>
          <p:nvPr>
            <p:ph type="sldNum" sz="quarter" idx="12"/>
          </p:nvPr>
        </p:nvSpPr>
        <p:spPr/>
        <p:txBody>
          <a:bodyPr/>
          <a:lstStyle/>
          <a:p>
            <a:fld id="{35812DDB-A5E5-4B03-94B1-AFE444774587}" type="slidenum">
              <a:rPr lang="en-GB" smtClean="0"/>
              <a:t>8</a:t>
            </a:fld>
            <a:endParaRPr lang="en-GB"/>
          </a:p>
        </p:txBody>
      </p:sp>
    </p:spTree>
    <p:custDataLst>
      <p:tags r:id="rId1"/>
    </p:custDataLst>
    <p:extLst>
      <p:ext uri="{BB962C8B-B14F-4D97-AF65-F5344CB8AC3E}">
        <p14:creationId xmlns:p14="http://schemas.microsoft.com/office/powerpoint/2010/main" val="1529413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44"/>
            <a:ext cx="8229600" cy="1143000"/>
          </a:xfrm>
        </p:spPr>
        <p:txBody>
          <a:bodyPr>
            <a:normAutofit/>
          </a:bodyPr>
          <a:lstStyle/>
          <a:p>
            <a:r>
              <a:rPr lang="en-GB" sz="3600" dirty="0"/>
              <a:t>Example 1 (continued)</a:t>
            </a:r>
          </a:p>
        </p:txBody>
      </p:sp>
      <p:sp>
        <p:nvSpPr>
          <p:cNvPr id="3" name="Content Placeholder 2"/>
          <p:cNvSpPr>
            <a:spLocks noGrp="1"/>
          </p:cNvSpPr>
          <p:nvPr>
            <p:ph idx="1"/>
          </p:nvPr>
        </p:nvSpPr>
        <p:spPr>
          <a:xfrm>
            <a:off x="457200" y="1268760"/>
            <a:ext cx="8229600" cy="4857403"/>
          </a:xfrm>
        </p:spPr>
        <p:txBody>
          <a:bodyPr>
            <a:normAutofit/>
          </a:bodyPr>
          <a:lstStyle/>
          <a:p>
            <a:endParaRPr lang="en-GB" dirty="0"/>
          </a:p>
          <a:p>
            <a:endParaRPr lang="en-GB" dirty="0"/>
          </a:p>
          <a:p>
            <a:endParaRPr lang="en-GB" dirty="0"/>
          </a:p>
          <a:p>
            <a:pPr marL="0" indent="0">
              <a:buNone/>
            </a:pPr>
            <a:endParaRPr lang="en-GB" dirty="0"/>
          </a:p>
          <a:p>
            <a:r>
              <a:rPr lang="en-GB" sz="2400" dirty="0"/>
              <a:t>Now we can begin to unpack the operating profit by noting that although sales have risen by £2m (up 7.1%), costs of £1.9m (up 7.8%) almost eliminate this increase, leaving operating profit improving by just 2.9% over the period.  </a:t>
            </a:r>
          </a:p>
        </p:txBody>
      </p:sp>
      <p:graphicFrame>
        <p:nvGraphicFramePr>
          <p:cNvPr id="4" name="Table 3"/>
          <p:cNvGraphicFramePr>
            <a:graphicFrameLocks noGrp="1"/>
          </p:cNvGraphicFramePr>
          <p:nvPr>
            <p:extLst>
              <p:ext uri="{D42A27DB-BD31-4B8C-83A1-F6EECF244321}">
                <p14:modId xmlns:p14="http://schemas.microsoft.com/office/powerpoint/2010/main" val="3799207860"/>
              </p:ext>
            </p:extLst>
          </p:nvPr>
        </p:nvGraphicFramePr>
        <p:xfrm>
          <a:off x="1187624" y="1004327"/>
          <a:ext cx="6096000" cy="2570480"/>
        </p:xfrm>
        <a:graphic>
          <a:graphicData uri="http://schemas.openxmlformats.org/drawingml/2006/table">
            <a:tbl>
              <a:tblPr firstRow="1" bandRow="1">
                <a:tableStyleId>{5C22544A-7EE6-4342-B048-85BDC9FD1C3A}</a:tableStyleId>
              </a:tblPr>
              <a:tblGrid>
                <a:gridCol w="1728192">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86409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343472">
                  <a:extLst>
                    <a:ext uri="{9D8B030D-6E8A-4147-A177-3AD203B41FA5}">
                      <a16:colId xmlns:a16="http://schemas.microsoft.com/office/drawing/2014/main" val="20004"/>
                    </a:ext>
                  </a:extLst>
                </a:gridCol>
              </a:tblGrid>
              <a:tr h="928112">
                <a:tc>
                  <a:txBody>
                    <a:bodyPr/>
                    <a:lstStyle/>
                    <a:p>
                      <a:endParaRPr lang="en-GB" dirty="0"/>
                    </a:p>
                  </a:txBody>
                  <a:tcPr/>
                </a:tc>
                <a:tc>
                  <a:txBody>
                    <a:bodyPr/>
                    <a:lstStyle/>
                    <a:p>
                      <a:pPr algn="ctr"/>
                      <a:r>
                        <a:rPr lang="en-GB" dirty="0"/>
                        <a:t>2020</a:t>
                      </a:r>
                    </a:p>
                    <a:p>
                      <a:pPr algn="ctr"/>
                      <a:r>
                        <a:rPr lang="en-GB" dirty="0"/>
                        <a:t>£m</a:t>
                      </a:r>
                    </a:p>
                  </a:txBody>
                  <a:tcPr/>
                </a:tc>
                <a:tc>
                  <a:txBody>
                    <a:bodyPr/>
                    <a:lstStyle/>
                    <a:p>
                      <a:pPr algn="ctr"/>
                      <a:r>
                        <a:rPr lang="en-GB" dirty="0"/>
                        <a:t>2019</a:t>
                      </a:r>
                    </a:p>
                    <a:p>
                      <a:pPr algn="ctr"/>
                      <a:r>
                        <a:rPr lang="en-GB" dirty="0"/>
                        <a:t>£m</a:t>
                      </a:r>
                    </a:p>
                  </a:txBody>
                  <a:tcPr/>
                </a:tc>
                <a:tc>
                  <a:txBody>
                    <a:bodyPr/>
                    <a:lstStyle/>
                    <a:p>
                      <a:pPr algn="ctr"/>
                      <a:r>
                        <a:rPr lang="en-GB" dirty="0"/>
                        <a:t>Absolute</a:t>
                      </a:r>
                    </a:p>
                    <a:p>
                      <a:pPr algn="ctr"/>
                      <a:r>
                        <a:rPr lang="en-GB" dirty="0"/>
                        <a:t>Difference</a:t>
                      </a:r>
                    </a:p>
                    <a:p>
                      <a:pPr algn="ctr"/>
                      <a:r>
                        <a:rPr lang="en-GB" dirty="0"/>
                        <a:t>£m</a:t>
                      </a:r>
                    </a:p>
                  </a:txBody>
                  <a:tcPr/>
                </a:tc>
                <a:tc>
                  <a:txBody>
                    <a:bodyPr/>
                    <a:lstStyle/>
                    <a:p>
                      <a:pPr algn="ctr"/>
                      <a:r>
                        <a:rPr lang="en-GB" dirty="0"/>
                        <a:t>Relative difference %</a:t>
                      </a:r>
                    </a:p>
                  </a:txBody>
                  <a:tcPr/>
                </a:tc>
                <a:extLst>
                  <a:ext uri="{0D108BD9-81ED-4DB2-BD59-A6C34878D82A}">
                    <a16:rowId xmlns:a16="http://schemas.microsoft.com/office/drawing/2014/main" val="10000"/>
                  </a:ext>
                </a:extLst>
              </a:tr>
              <a:tr h="370840">
                <a:tc>
                  <a:txBody>
                    <a:bodyPr/>
                    <a:lstStyle/>
                    <a:p>
                      <a:r>
                        <a:rPr lang="en-GB" dirty="0"/>
                        <a:t>Revenue (sales)</a:t>
                      </a:r>
                    </a:p>
                  </a:txBody>
                  <a:tcPr/>
                </a:tc>
                <a:tc>
                  <a:txBody>
                    <a:bodyPr/>
                    <a:lstStyle/>
                    <a:p>
                      <a:pPr algn="ctr"/>
                      <a:r>
                        <a:rPr lang="en-GB" dirty="0"/>
                        <a:t>30.0</a:t>
                      </a:r>
                    </a:p>
                  </a:txBody>
                  <a:tcPr/>
                </a:tc>
                <a:tc>
                  <a:txBody>
                    <a:bodyPr/>
                    <a:lstStyle/>
                    <a:p>
                      <a:pPr algn="ctr"/>
                      <a:r>
                        <a:rPr lang="en-GB" dirty="0"/>
                        <a:t>28.0</a:t>
                      </a:r>
                    </a:p>
                  </a:txBody>
                  <a:tcPr/>
                </a:tc>
                <a:tc>
                  <a:txBody>
                    <a:bodyPr/>
                    <a:lstStyle/>
                    <a:p>
                      <a:pPr algn="ctr"/>
                      <a:r>
                        <a:rPr lang="en-GB" dirty="0"/>
                        <a:t>2.0</a:t>
                      </a:r>
                    </a:p>
                  </a:txBody>
                  <a:tcPr/>
                </a:tc>
                <a:tc>
                  <a:txBody>
                    <a:bodyPr/>
                    <a:lstStyle/>
                    <a:p>
                      <a:pPr algn="ctr"/>
                      <a:r>
                        <a:rPr lang="en-GB" dirty="0"/>
                        <a:t>+7.1</a:t>
                      </a:r>
                    </a:p>
                  </a:txBody>
                  <a:tcPr/>
                </a:tc>
                <a:extLst>
                  <a:ext uri="{0D108BD9-81ED-4DB2-BD59-A6C34878D82A}">
                    <a16:rowId xmlns:a16="http://schemas.microsoft.com/office/drawing/2014/main" val="10001"/>
                  </a:ext>
                </a:extLst>
              </a:tr>
              <a:tr h="370840">
                <a:tc>
                  <a:txBody>
                    <a:bodyPr/>
                    <a:lstStyle/>
                    <a:p>
                      <a:r>
                        <a:rPr lang="en-GB" dirty="0"/>
                        <a:t>Costs</a:t>
                      </a:r>
                    </a:p>
                  </a:txBody>
                  <a:tcPr/>
                </a:tc>
                <a:tc>
                  <a:txBody>
                    <a:bodyPr/>
                    <a:lstStyle/>
                    <a:p>
                      <a:pPr algn="ctr"/>
                      <a:r>
                        <a:rPr lang="en-GB" dirty="0"/>
                        <a:t>26.4</a:t>
                      </a:r>
                    </a:p>
                  </a:txBody>
                  <a:tcPr/>
                </a:tc>
                <a:tc>
                  <a:txBody>
                    <a:bodyPr/>
                    <a:lstStyle/>
                    <a:p>
                      <a:pPr algn="ctr"/>
                      <a:r>
                        <a:rPr lang="en-GB" dirty="0"/>
                        <a:t>24.5</a:t>
                      </a:r>
                    </a:p>
                  </a:txBody>
                  <a:tcPr/>
                </a:tc>
                <a:tc>
                  <a:txBody>
                    <a:bodyPr/>
                    <a:lstStyle/>
                    <a:p>
                      <a:pPr algn="ctr"/>
                      <a:r>
                        <a:rPr lang="en-GB" dirty="0"/>
                        <a:t>1.9</a:t>
                      </a:r>
                    </a:p>
                  </a:txBody>
                  <a:tcPr/>
                </a:tc>
                <a:tc>
                  <a:txBody>
                    <a:bodyPr/>
                    <a:lstStyle/>
                    <a:p>
                      <a:pPr algn="ctr"/>
                      <a:r>
                        <a:rPr lang="en-GB" dirty="0"/>
                        <a:t>+7.8</a:t>
                      </a:r>
                    </a:p>
                  </a:txBody>
                  <a:tcPr/>
                </a:tc>
                <a:extLst>
                  <a:ext uri="{0D108BD9-81ED-4DB2-BD59-A6C34878D82A}">
                    <a16:rowId xmlns:a16="http://schemas.microsoft.com/office/drawing/2014/main" val="10002"/>
                  </a:ext>
                </a:extLst>
              </a:tr>
              <a:tr h="370840">
                <a:tc>
                  <a:txBody>
                    <a:bodyPr/>
                    <a:lstStyle/>
                    <a:p>
                      <a:r>
                        <a:rPr lang="en-GB" dirty="0"/>
                        <a:t>Operating profit</a:t>
                      </a:r>
                    </a:p>
                  </a:txBody>
                  <a:tcPr/>
                </a:tc>
                <a:tc>
                  <a:txBody>
                    <a:bodyPr/>
                    <a:lstStyle/>
                    <a:p>
                      <a:pPr algn="ctr"/>
                      <a:r>
                        <a:rPr lang="en-GB" dirty="0"/>
                        <a:t>3.6</a:t>
                      </a:r>
                    </a:p>
                  </a:txBody>
                  <a:tcPr/>
                </a:tc>
                <a:tc>
                  <a:txBody>
                    <a:bodyPr/>
                    <a:lstStyle/>
                    <a:p>
                      <a:pPr algn="ctr"/>
                      <a:r>
                        <a:rPr lang="en-GB" dirty="0"/>
                        <a:t>3.5</a:t>
                      </a:r>
                    </a:p>
                  </a:txBody>
                  <a:tcPr/>
                </a:tc>
                <a:tc>
                  <a:txBody>
                    <a:bodyPr/>
                    <a:lstStyle/>
                    <a:p>
                      <a:pPr algn="ctr"/>
                      <a:r>
                        <a:rPr lang="en-GB" dirty="0"/>
                        <a:t>0.1</a:t>
                      </a:r>
                    </a:p>
                  </a:txBody>
                  <a:tcPr/>
                </a:tc>
                <a:tc>
                  <a:txBody>
                    <a:bodyPr/>
                    <a:lstStyle/>
                    <a:p>
                      <a:pPr algn="ctr"/>
                      <a:r>
                        <a:rPr lang="en-GB" dirty="0"/>
                        <a:t>+2.9</a:t>
                      </a:r>
                    </a:p>
                  </a:txBody>
                  <a:tcPr/>
                </a:tc>
                <a:extLst>
                  <a:ext uri="{0D108BD9-81ED-4DB2-BD59-A6C34878D82A}">
                    <a16:rowId xmlns:a16="http://schemas.microsoft.com/office/drawing/2014/main" val="10003"/>
                  </a:ext>
                </a:extLst>
              </a:tr>
            </a:tbl>
          </a:graphicData>
        </a:graphic>
      </p:graphicFrame>
      <p:sp>
        <p:nvSpPr>
          <p:cNvPr id="5" name="Slide Number Placeholder 4"/>
          <p:cNvSpPr>
            <a:spLocks noGrp="1"/>
          </p:cNvSpPr>
          <p:nvPr>
            <p:ph type="sldNum" sz="quarter" idx="12"/>
          </p:nvPr>
        </p:nvSpPr>
        <p:spPr/>
        <p:txBody>
          <a:bodyPr/>
          <a:lstStyle/>
          <a:p>
            <a:fld id="{35812DDB-A5E5-4B03-94B1-AFE444774587}" type="slidenum">
              <a:rPr lang="en-GB" smtClean="0"/>
              <a:t>9</a:t>
            </a:fld>
            <a:endParaRPr lang="en-GB"/>
          </a:p>
        </p:txBody>
      </p:sp>
    </p:spTree>
    <p:custDataLst>
      <p:tags r:id="rId1"/>
    </p:custDataLst>
    <p:extLst>
      <p:ext uri="{BB962C8B-B14F-4D97-AF65-F5344CB8AC3E}">
        <p14:creationId xmlns:p14="http://schemas.microsoft.com/office/powerpoint/2010/main" val="41141676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704" y="0"/>
            <a:ext cx="8229600" cy="1143000"/>
          </a:xfrm>
        </p:spPr>
        <p:txBody>
          <a:bodyPr>
            <a:normAutofit/>
          </a:bodyPr>
          <a:lstStyle/>
          <a:p>
            <a:r>
              <a:rPr lang="en-GB" sz="3600" dirty="0"/>
              <a:t>Example 1 (continued)</a:t>
            </a:r>
          </a:p>
        </p:txBody>
      </p:sp>
      <p:sp>
        <p:nvSpPr>
          <p:cNvPr id="3" name="Content Placeholder 2"/>
          <p:cNvSpPr>
            <a:spLocks noGrp="1"/>
          </p:cNvSpPr>
          <p:nvPr>
            <p:ph idx="1"/>
          </p:nvPr>
        </p:nvSpPr>
        <p:spPr>
          <a:xfrm>
            <a:off x="490733" y="1417638"/>
            <a:ext cx="8229600" cy="4525963"/>
          </a:xfrm>
        </p:spPr>
        <p:txBody>
          <a:bodyPr>
            <a:normAutofit/>
          </a:bodyPr>
          <a:lstStyle/>
          <a:p>
            <a:r>
              <a:rPr lang="en-GB" sz="2600" dirty="0"/>
              <a:t>With capital employed having increased by 5.3%, this wipes out the small increase in profit. Of course, the rise in capital could have been expected to generate increased turnover, reduce costs in some way, or a mix of both; which it did (up 7.1%), and this may also impact on next year’s revenues and profit</a:t>
            </a:r>
          </a:p>
          <a:p>
            <a:pPr marL="0" indent="0">
              <a:buNone/>
            </a:pPr>
            <a:endParaRPr lang="en-GB" sz="2600" dirty="0"/>
          </a:p>
          <a:p>
            <a:r>
              <a:rPr lang="en-GB" sz="2600" dirty="0"/>
              <a:t> However, we can now say that it may be the increase in overall costs (up7.8%) that appears to be the problem. But which costs? </a:t>
            </a:r>
          </a:p>
        </p:txBody>
      </p:sp>
      <p:sp>
        <p:nvSpPr>
          <p:cNvPr id="4" name="Slide Number Placeholder 3"/>
          <p:cNvSpPr>
            <a:spLocks noGrp="1"/>
          </p:cNvSpPr>
          <p:nvPr>
            <p:ph type="sldNum" sz="quarter" idx="12"/>
          </p:nvPr>
        </p:nvSpPr>
        <p:spPr/>
        <p:txBody>
          <a:bodyPr/>
          <a:lstStyle/>
          <a:p>
            <a:fld id="{35812DDB-A5E5-4B03-94B1-AFE444774587}" type="slidenum">
              <a:rPr lang="en-GB" smtClean="0"/>
              <a:t>10</a:t>
            </a:fld>
            <a:endParaRPr lang="en-GB"/>
          </a:p>
        </p:txBody>
      </p:sp>
    </p:spTree>
    <p:custDataLst>
      <p:tags r:id="rId1"/>
    </p:custDataLst>
    <p:extLst>
      <p:ext uri="{BB962C8B-B14F-4D97-AF65-F5344CB8AC3E}">
        <p14:creationId xmlns:p14="http://schemas.microsoft.com/office/powerpoint/2010/main" val="2075527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1 (continued)</a:t>
            </a:r>
          </a:p>
        </p:txBody>
      </p:sp>
      <p:sp>
        <p:nvSpPr>
          <p:cNvPr id="3" name="Content Placeholder 2"/>
          <p:cNvSpPr>
            <a:spLocks noGrp="1"/>
          </p:cNvSpPr>
          <p:nvPr>
            <p:ph idx="1"/>
          </p:nvPr>
        </p:nvSpPr>
        <p:spPr/>
        <p:txBody>
          <a:bodyPr>
            <a:normAutofit fontScale="92500" lnSpcReduction="20000"/>
          </a:bodyPr>
          <a:lstStyle/>
          <a:p>
            <a:r>
              <a:rPr lang="en-GB" dirty="0"/>
              <a:t>This leads us into third level analysis, where we can introduce other associated ratios to help us probe the costs element of the ratio further.</a:t>
            </a:r>
          </a:p>
          <a:p>
            <a:pPr marL="0" indent="0">
              <a:buNone/>
            </a:pPr>
            <a:endParaRPr lang="en-GB" dirty="0"/>
          </a:p>
          <a:p>
            <a:r>
              <a:rPr lang="en-GB" dirty="0"/>
              <a:t>Let us assume that we now can identify gross profit and net operating figures and margins for the analysis of the impact of costs on our original ROCE ratio outcome.</a:t>
            </a:r>
          </a:p>
        </p:txBody>
      </p:sp>
      <p:sp>
        <p:nvSpPr>
          <p:cNvPr id="4" name="Slide Number Placeholder 3"/>
          <p:cNvSpPr>
            <a:spLocks noGrp="1"/>
          </p:cNvSpPr>
          <p:nvPr>
            <p:ph type="sldNum" sz="quarter" idx="12"/>
          </p:nvPr>
        </p:nvSpPr>
        <p:spPr/>
        <p:txBody>
          <a:bodyPr/>
          <a:lstStyle/>
          <a:p>
            <a:fld id="{35812DDB-A5E5-4B03-94B1-AFE444774587}" type="slidenum">
              <a:rPr lang="en-GB" smtClean="0"/>
              <a:t>11</a:t>
            </a:fld>
            <a:endParaRPr lang="en-GB"/>
          </a:p>
        </p:txBody>
      </p:sp>
    </p:spTree>
    <p:custDataLst>
      <p:tags r:id="rId1"/>
    </p:custDataLst>
    <p:extLst>
      <p:ext uri="{BB962C8B-B14F-4D97-AF65-F5344CB8AC3E}">
        <p14:creationId xmlns:p14="http://schemas.microsoft.com/office/powerpoint/2010/main" val="2961734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342"/>
            <a:ext cx="8229600" cy="1143000"/>
          </a:xfrm>
        </p:spPr>
        <p:txBody>
          <a:bodyPr>
            <a:normAutofit/>
          </a:bodyPr>
          <a:lstStyle/>
          <a:p>
            <a:r>
              <a:rPr lang="en-GB" sz="3600" dirty="0"/>
              <a:t>Example 1 (continued)</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08834377"/>
              </p:ext>
            </p:extLst>
          </p:nvPr>
        </p:nvGraphicFramePr>
        <p:xfrm>
          <a:off x="898603" y="1098466"/>
          <a:ext cx="7704856" cy="3307080"/>
        </p:xfrm>
        <a:graphic>
          <a:graphicData uri="http://schemas.openxmlformats.org/drawingml/2006/table">
            <a:tbl>
              <a:tblPr firstRow="1" bandRow="1">
                <a:tableStyleId>{5C22544A-7EE6-4342-B048-85BDC9FD1C3A}</a:tableStyleId>
              </a:tblPr>
              <a:tblGrid>
                <a:gridCol w="1873197">
                  <a:extLst>
                    <a:ext uri="{9D8B030D-6E8A-4147-A177-3AD203B41FA5}">
                      <a16:colId xmlns:a16="http://schemas.microsoft.com/office/drawing/2014/main" val="20000"/>
                    </a:ext>
                  </a:extLst>
                </a:gridCol>
                <a:gridCol w="1208746">
                  <a:extLst>
                    <a:ext uri="{9D8B030D-6E8A-4147-A177-3AD203B41FA5}">
                      <a16:colId xmlns:a16="http://schemas.microsoft.com/office/drawing/2014/main" val="20001"/>
                    </a:ext>
                  </a:extLst>
                </a:gridCol>
                <a:gridCol w="1540971">
                  <a:extLst>
                    <a:ext uri="{9D8B030D-6E8A-4147-A177-3AD203B41FA5}">
                      <a16:colId xmlns:a16="http://schemas.microsoft.com/office/drawing/2014/main" val="20002"/>
                    </a:ext>
                  </a:extLst>
                </a:gridCol>
                <a:gridCol w="1540971">
                  <a:extLst>
                    <a:ext uri="{9D8B030D-6E8A-4147-A177-3AD203B41FA5}">
                      <a16:colId xmlns:a16="http://schemas.microsoft.com/office/drawing/2014/main" val="20003"/>
                    </a:ext>
                  </a:extLst>
                </a:gridCol>
                <a:gridCol w="1540971">
                  <a:extLst>
                    <a:ext uri="{9D8B030D-6E8A-4147-A177-3AD203B41FA5}">
                      <a16:colId xmlns:a16="http://schemas.microsoft.com/office/drawing/2014/main" val="20004"/>
                    </a:ext>
                  </a:extLst>
                </a:gridCol>
              </a:tblGrid>
              <a:tr h="370840">
                <a:tc>
                  <a:txBody>
                    <a:bodyPr/>
                    <a:lstStyle/>
                    <a:p>
                      <a:pPr algn="ctr"/>
                      <a:endParaRPr lang="en-GB" dirty="0"/>
                    </a:p>
                  </a:txBody>
                  <a:tcPr/>
                </a:tc>
                <a:tc>
                  <a:txBody>
                    <a:bodyPr/>
                    <a:lstStyle/>
                    <a:p>
                      <a:pPr algn="ctr"/>
                      <a:r>
                        <a:rPr lang="en-GB" dirty="0"/>
                        <a:t>2020</a:t>
                      </a:r>
                    </a:p>
                    <a:p>
                      <a:pPr algn="ctr"/>
                      <a:r>
                        <a:rPr lang="en-GB" dirty="0"/>
                        <a:t>£m</a:t>
                      </a:r>
                    </a:p>
                  </a:txBody>
                  <a:tcPr/>
                </a:tc>
                <a:tc>
                  <a:txBody>
                    <a:bodyPr/>
                    <a:lstStyle/>
                    <a:p>
                      <a:pPr algn="ctr"/>
                      <a:r>
                        <a:rPr lang="en-GB" dirty="0"/>
                        <a:t>2013</a:t>
                      </a:r>
                    </a:p>
                    <a:p>
                      <a:pPr algn="ctr"/>
                      <a:r>
                        <a:rPr lang="en-GB" dirty="0"/>
                        <a:t>£m</a:t>
                      </a:r>
                    </a:p>
                  </a:txBody>
                  <a:tcPr/>
                </a:tc>
                <a:tc>
                  <a:txBody>
                    <a:bodyPr/>
                    <a:lstStyle/>
                    <a:p>
                      <a:pPr algn="ctr"/>
                      <a:r>
                        <a:rPr lang="en-GB" dirty="0"/>
                        <a:t>Absolute difference</a:t>
                      </a:r>
                    </a:p>
                  </a:txBody>
                  <a:tcPr/>
                </a:tc>
                <a:tc>
                  <a:txBody>
                    <a:bodyPr/>
                    <a:lstStyle/>
                    <a:p>
                      <a:pPr algn="ctr"/>
                      <a:r>
                        <a:rPr lang="en-GB" dirty="0"/>
                        <a:t>Relative difference</a:t>
                      </a:r>
                    </a:p>
                    <a:p>
                      <a:pPr algn="ctr"/>
                      <a:r>
                        <a:rPr lang="en-GB" dirty="0"/>
                        <a:t>%</a:t>
                      </a:r>
                    </a:p>
                  </a:txBody>
                  <a:tcPr/>
                </a:tc>
                <a:extLst>
                  <a:ext uri="{0D108BD9-81ED-4DB2-BD59-A6C34878D82A}">
                    <a16:rowId xmlns:a16="http://schemas.microsoft.com/office/drawing/2014/main" val="10000"/>
                  </a:ext>
                </a:extLst>
              </a:tr>
              <a:tr h="370840">
                <a:tc>
                  <a:txBody>
                    <a:bodyPr/>
                    <a:lstStyle/>
                    <a:p>
                      <a:r>
                        <a:rPr lang="en-GB" dirty="0"/>
                        <a:t>Revenue (sales)</a:t>
                      </a:r>
                    </a:p>
                  </a:txBody>
                  <a:tcPr/>
                </a:tc>
                <a:tc>
                  <a:txBody>
                    <a:bodyPr/>
                    <a:lstStyle/>
                    <a:p>
                      <a:pPr algn="ctr"/>
                      <a:r>
                        <a:rPr lang="en-GB" dirty="0"/>
                        <a:t>30.0</a:t>
                      </a:r>
                    </a:p>
                  </a:txBody>
                  <a:tcPr/>
                </a:tc>
                <a:tc>
                  <a:txBody>
                    <a:bodyPr/>
                    <a:lstStyle/>
                    <a:p>
                      <a:pPr algn="ctr"/>
                      <a:r>
                        <a:rPr lang="en-GB" dirty="0"/>
                        <a:t>28.0</a:t>
                      </a:r>
                    </a:p>
                  </a:txBody>
                  <a:tcPr/>
                </a:tc>
                <a:tc>
                  <a:txBody>
                    <a:bodyPr/>
                    <a:lstStyle/>
                    <a:p>
                      <a:pPr algn="ctr"/>
                      <a:r>
                        <a:rPr lang="en-GB" dirty="0"/>
                        <a:t>3.0</a:t>
                      </a:r>
                    </a:p>
                  </a:txBody>
                  <a:tcPr/>
                </a:tc>
                <a:tc>
                  <a:txBody>
                    <a:bodyPr/>
                    <a:lstStyle/>
                    <a:p>
                      <a:pPr algn="ctr"/>
                      <a:r>
                        <a:rPr lang="en-GB" dirty="0"/>
                        <a:t>+7.1</a:t>
                      </a:r>
                    </a:p>
                  </a:txBody>
                  <a:tcPr/>
                </a:tc>
                <a:extLst>
                  <a:ext uri="{0D108BD9-81ED-4DB2-BD59-A6C34878D82A}">
                    <a16:rowId xmlns:a16="http://schemas.microsoft.com/office/drawing/2014/main" val="10001"/>
                  </a:ext>
                </a:extLst>
              </a:tr>
              <a:tr h="370840">
                <a:tc>
                  <a:txBody>
                    <a:bodyPr/>
                    <a:lstStyle/>
                    <a:p>
                      <a:r>
                        <a:rPr lang="en-GB" dirty="0"/>
                        <a:t>Cost of sales</a:t>
                      </a:r>
                    </a:p>
                  </a:txBody>
                  <a:tcPr/>
                </a:tc>
                <a:tc>
                  <a:txBody>
                    <a:bodyPr/>
                    <a:lstStyle/>
                    <a:p>
                      <a:pPr algn="ctr"/>
                      <a:r>
                        <a:rPr lang="en-GB" dirty="0"/>
                        <a:t>13.1</a:t>
                      </a:r>
                    </a:p>
                  </a:txBody>
                  <a:tcPr/>
                </a:tc>
                <a:tc>
                  <a:txBody>
                    <a:bodyPr/>
                    <a:lstStyle/>
                    <a:p>
                      <a:pPr algn="ctr"/>
                      <a:r>
                        <a:rPr lang="en-GB" dirty="0"/>
                        <a:t>11.6</a:t>
                      </a:r>
                    </a:p>
                  </a:txBody>
                  <a:tcPr/>
                </a:tc>
                <a:tc>
                  <a:txBody>
                    <a:bodyPr/>
                    <a:lstStyle/>
                    <a:p>
                      <a:pPr algn="ctr"/>
                      <a:r>
                        <a:rPr lang="en-GB" dirty="0"/>
                        <a:t>1.5</a:t>
                      </a:r>
                    </a:p>
                  </a:txBody>
                  <a:tcPr/>
                </a:tc>
                <a:tc>
                  <a:txBody>
                    <a:bodyPr/>
                    <a:lstStyle/>
                    <a:p>
                      <a:pPr algn="ctr"/>
                      <a:r>
                        <a:rPr lang="en-GB" dirty="0"/>
                        <a:t>+12.9</a:t>
                      </a:r>
                    </a:p>
                  </a:txBody>
                  <a:tcPr/>
                </a:tc>
                <a:extLst>
                  <a:ext uri="{0D108BD9-81ED-4DB2-BD59-A6C34878D82A}">
                    <a16:rowId xmlns:a16="http://schemas.microsoft.com/office/drawing/2014/main" val="10002"/>
                  </a:ext>
                </a:extLst>
              </a:tr>
              <a:tr h="370840">
                <a:tc>
                  <a:txBody>
                    <a:bodyPr/>
                    <a:lstStyle/>
                    <a:p>
                      <a:r>
                        <a:rPr lang="en-GB" dirty="0"/>
                        <a:t>Gross profit</a:t>
                      </a:r>
                    </a:p>
                  </a:txBody>
                  <a:tcPr/>
                </a:tc>
                <a:tc>
                  <a:txBody>
                    <a:bodyPr/>
                    <a:lstStyle/>
                    <a:p>
                      <a:pPr algn="ctr"/>
                      <a:r>
                        <a:rPr lang="en-GB" dirty="0"/>
                        <a:t>16.9</a:t>
                      </a:r>
                    </a:p>
                  </a:txBody>
                  <a:tcPr/>
                </a:tc>
                <a:tc>
                  <a:txBody>
                    <a:bodyPr/>
                    <a:lstStyle/>
                    <a:p>
                      <a:pPr algn="ctr"/>
                      <a:r>
                        <a:rPr lang="en-GB" dirty="0"/>
                        <a:t>16.4</a:t>
                      </a:r>
                    </a:p>
                  </a:txBody>
                  <a:tcPr/>
                </a:tc>
                <a:tc>
                  <a:txBody>
                    <a:bodyPr/>
                    <a:lstStyle/>
                    <a:p>
                      <a:pPr algn="ctr"/>
                      <a:r>
                        <a:rPr lang="en-GB" dirty="0"/>
                        <a:t>0.5</a:t>
                      </a:r>
                    </a:p>
                  </a:txBody>
                  <a:tcPr/>
                </a:tc>
                <a:tc>
                  <a:txBody>
                    <a:bodyPr/>
                    <a:lstStyle/>
                    <a:p>
                      <a:pPr algn="ctr"/>
                      <a:r>
                        <a:rPr lang="en-GB" dirty="0"/>
                        <a:t>+3.1</a:t>
                      </a:r>
                    </a:p>
                  </a:txBody>
                  <a:tcPr/>
                </a:tc>
                <a:extLst>
                  <a:ext uri="{0D108BD9-81ED-4DB2-BD59-A6C34878D82A}">
                    <a16:rowId xmlns:a16="http://schemas.microsoft.com/office/drawing/2014/main" val="10003"/>
                  </a:ext>
                </a:extLst>
              </a:tr>
              <a:tr h="370840">
                <a:tc>
                  <a:txBody>
                    <a:bodyPr/>
                    <a:lstStyle/>
                    <a:p>
                      <a:r>
                        <a:rPr lang="en-GB" dirty="0"/>
                        <a:t>Operating</a:t>
                      </a:r>
                      <a:r>
                        <a:rPr lang="en-GB" baseline="0" dirty="0"/>
                        <a:t> expenses</a:t>
                      </a:r>
                      <a:endParaRPr lang="en-GB" dirty="0"/>
                    </a:p>
                  </a:txBody>
                  <a:tcPr/>
                </a:tc>
                <a:tc>
                  <a:txBody>
                    <a:bodyPr/>
                    <a:lstStyle/>
                    <a:p>
                      <a:pPr algn="ctr"/>
                      <a:r>
                        <a:rPr lang="en-GB" dirty="0"/>
                        <a:t>13.3</a:t>
                      </a:r>
                    </a:p>
                  </a:txBody>
                  <a:tcPr/>
                </a:tc>
                <a:tc>
                  <a:txBody>
                    <a:bodyPr/>
                    <a:lstStyle/>
                    <a:p>
                      <a:pPr algn="ctr"/>
                      <a:r>
                        <a:rPr lang="en-GB" dirty="0"/>
                        <a:t>12.9</a:t>
                      </a:r>
                    </a:p>
                  </a:txBody>
                  <a:tcPr/>
                </a:tc>
                <a:tc>
                  <a:txBody>
                    <a:bodyPr/>
                    <a:lstStyle/>
                    <a:p>
                      <a:pPr algn="ctr"/>
                      <a:r>
                        <a:rPr lang="en-GB" dirty="0"/>
                        <a:t>0.4</a:t>
                      </a:r>
                    </a:p>
                  </a:txBody>
                  <a:tcPr/>
                </a:tc>
                <a:tc>
                  <a:txBody>
                    <a:bodyPr/>
                    <a:lstStyle/>
                    <a:p>
                      <a:pPr algn="ctr"/>
                      <a:r>
                        <a:rPr lang="en-GB" dirty="0"/>
                        <a:t>+3.1</a:t>
                      </a:r>
                    </a:p>
                  </a:txBody>
                  <a:tcPr/>
                </a:tc>
                <a:extLst>
                  <a:ext uri="{0D108BD9-81ED-4DB2-BD59-A6C34878D82A}">
                    <a16:rowId xmlns:a16="http://schemas.microsoft.com/office/drawing/2014/main" val="10004"/>
                  </a:ext>
                </a:extLst>
              </a:tr>
              <a:tr h="370840">
                <a:tc>
                  <a:txBody>
                    <a:bodyPr/>
                    <a:lstStyle/>
                    <a:p>
                      <a:r>
                        <a:rPr lang="en-GB" dirty="0"/>
                        <a:t>(Net)Operating profit</a:t>
                      </a:r>
                    </a:p>
                  </a:txBody>
                  <a:tcPr/>
                </a:tc>
                <a:tc>
                  <a:txBody>
                    <a:bodyPr/>
                    <a:lstStyle/>
                    <a:p>
                      <a:pPr algn="ctr"/>
                      <a:r>
                        <a:rPr lang="en-GB" dirty="0"/>
                        <a:t>3.6</a:t>
                      </a:r>
                    </a:p>
                  </a:txBody>
                  <a:tcPr/>
                </a:tc>
                <a:tc>
                  <a:txBody>
                    <a:bodyPr/>
                    <a:lstStyle/>
                    <a:p>
                      <a:pPr algn="ctr"/>
                      <a:r>
                        <a:rPr lang="en-GB" dirty="0"/>
                        <a:t>3.5</a:t>
                      </a:r>
                    </a:p>
                  </a:txBody>
                  <a:tcPr/>
                </a:tc>
                <a:tc>
                  <a:txBody>
                    <a:bodyPr/>
                    <a:lstStyle/>
                    <a:p>
                      <a:pPr algn="ctr"/>
                      <a:r>
                        <a:rPr lang="en-GB" dirty="0"/>
                        <a:t>0.1</a:t>
                      </a:r>
                    </a:p>
                  </a:txBody>
                  <a:tcPr/>
                </a:tc>
                <a:tc>
                  <a:txBody>
                    <a:bodyPr/>
                    <a:lstStyle/>
                    <a:p>
                      <a:pPr algn="ctr"/>
                      <a:r>
                        <a:rPr lang="en-GB" dirty="0"/>
                        <a:t>+2.9</a:t>
                      </a:r>
                    </a:p>
                    <a:p>
                      <a:pPr algn="ctr"/>
                      <a:endParaRPr lang="en-GB" dirty="0"/>
                    </a:p>
                  </a:txBody>
                  <a:tcPr/>
                </a:tc>
                <a:extLst>
                  <a:ext uri="{0D108BD9-81ED-4DB2-BD59-A6C34878D82A}">
                    <a16:rowId xmlns:a16="http://schemas.microsoft.com/office/drawing/2014/main" val="10005"/>
                  </a:ext>
                </a:extLst>
              </a:tr>
            </a:tbl>
          </a:graphicData>
        </a:graphic>
      </p:graphicFrame>
      <p:sp>
        <p:nvSpPr>
          <p:cNvPr id="3" name="TextBox 2"/>
          <p:cNvSpPr txBox="1"/>
          <p:nvPr/>
        </p:nvSpPr>
        <p:spPr>
          <a:xfrm>
            <a:off x="898603" y="4734551"/>
            <a:ext cx="7560840" cy="461665"/>
          </a:xfrm>
          <a:prstGeom prst="rect">
            <a:avLst/>
          </a:prstGeom>
          <a:noFill/>
        </p:spPr>
        <p:txBody>
          <a:bodyPr wrap="square" rtlCol="0">
            <a:spAutoFit/>
          </a:bodyPr>
          <a:lstStyle/>
          <a:p>
            <a:r>
              <a:rPr lang="en-GB" sz="2400" dirty="0"/>
              <a:t>What does this tell us about costs?</a:t>
            </a:r>
          </a:p>
        </p:txBody>
      </p:sp>
      <p:sp>
        <p:nvSpPr>
          <p:cNvPr id="5" name="Slide Number Placeholder 4"/>
          <p:cNvSpPr>
            <a:spLocks noGrp="1"/>
          </p:cNvSpPr>
          <p:nvPr>
            <p:ph type="sldNum" sz="quarter" idx="12"/>
          </p:nvPr>
        </p:nvSpPr>
        <p:spPr/>
        <p:txBody>
          <a:bodyPr/>
          <a:lstStyle/>
          <a:p>
            <a:fld id="{35812DDB-A5E5-4B03-94B1-AFE444774587}" type="slidenum">
              <a:rPr lang="en-GB" smtClean="0"/>
              <a:t>12</a:t>
            </a:fld>
            <a:endParaRPr lang="en-GB"/>
          </a:p>
        </p:txBody>
      </p:sp>
    </p:spTree>
    <p:custDataLst>
      <p:tags r:id="rId1"/>
    </p:custDataLst>
    <p:extLst>
      <p:ext uri="{BB962C8B-B14F-4D97-AF65-F5344CB8AC3E}">
        <p14:creationId xmlns:p14="http://schemas.microsoft.com/office/powerpoint/2010/main" val="2320136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Example 1 (continued)</a:t>
            </a:r>
          </a:p>
        </p:txBody>
      </p:sp>
      <p:sp>
        <p:nvSpPr>
          <p:cNvPr id="3" name="Content Placeholder 2"/>
          <p:cNvSpPr>
            <a:spLocks noGrp="1"/>
          </p:cNvSpPr>
          <p:nvPr>
            <p:ph idx="1"/>
          </p:nvPr>
        </p:nvSpPr>
        <p:spPr/>
        <p:txBody>
          <a:bodyPr>
            <a:normAutofit fontScale="92500" lnSpcReduction="20000"/>
          </a:bodyPr>
          <a:lstStyle/>
          <a:p>
            <a:r>
              <a:rPr lang="en-GB" sz="2600" dirty="0"/>
              <a:t>We can see that operating expenses have risen by 3.1%, and coincidentally, the same as gross profit</a:t>
            </a:r>
          </a:p>
          <a:p>
            <a:pPr marL="0" indent="0">
              <a:buNone/>
            </a:pPr>
            <a:endParaRPr lang="en-GB" sz="2600" dirty="0"/>
          </a:p>
          <a:p>
            <a:r>
              <a:rPr lang="en-GB" sz="2600" dirty="0"/>
              <a:t>However, the cost of sales have increased over fourfold the rise in operating expenses, which clearly shows that it is the increase in cost of sales of 12.9% that is largely to blame for the 7.1% increase in revenues only translating into the relatively modest improvement of 2.9% in overall profit</a:t>
            </a:r>
          </a:p>
          <a:p>
            <a:pPr marL="0" indent="0">
              <a:buNone/>
            </a:pPr>
            <a:endParaRPr lang="en-GB" sz="2600" dirty="0"/>
          </a:p>
          <a:p>
            <a:r>
              <a:rPr lang="en-GB" sz="2600" dirty="0"/>
              <a:t>This is fourth level analysis</a:t>
            </a:r>
          </a:p>
          <a:p>
            <a:endParaRPr lang="en-GB" dirty="0"/>
          </a:p>
          <a:p>
            <a:endParaRPr lang="en-GB" dirty="0"/>
          </a:p>
          <a:p>
            <a:endParaRPr lang="en-GB" dirty="0"/>
          </a:p>
        </p:txBody>
      </p:sp>
      <p:sp>
        <p:nvSpPr>
          <p:cNvPr id="4" name="Slide Number Placeholder 3"/>
          <p:cNvSpPr>
            <a:spLocks noGrp="1"/>
          </p:cNvSpPr>
          <p:nvPr>
            <p:ph type="sldNum" sz="quarter" idx="12"/>
          </p:nvPr>
        </p:nvSpPr>
        <p:spPr/>
        <p:txBody>
          <a:bodyPr/>
          <a:lstStyle/>
          <a:p>
            <a:fld id="{35812DDB-A5E5-4B03-94B1-AFE444774587}" type="slidenum">
              <a:rPr lang="en-GB" smtClean="0"/>
              <a:t>13</a:t>
            </a:fld>
            <a:endParaRPr lang="en-GB"/>
          </a:p>
        </p:txBody>
      </p:sp>
    </p:spTree>
    <p:custDataLst>
      <p:tags r:id="rId1"/>
    </p:custDataLst>
    <p:extLst>
      <p:ext uri="{BB962C8B-B14F-4D97-AF65-F5344CB8AC3E}">
        <p14:creationId xmlns:p14="http://schemas.microsoft.com/office/powerpoint/2010/main" val="2733740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Example 1 (continued)</a:t>
            </a:r>
          </a:p>
        </p:txBody>
      </p:sp>
      <p:sp>
        <p:nvSpPr>
          <p:cNvPr id="3" name="Content Placeholder 2"/>
          <p:cNvSpPr>
            <a:spLocks noGrp="1"/>
          </p:cNvSpPr>
          <p:nvPr>
            <p:ph idx="1"/>
          </p:nvPr>
        </p:nvSpPr>
        <p:spPr/>
        <p:txBody>
          <a:bodyPr>
            <a:normAutofit fontScale="85000" lnSpcReduction="20000"/>
          </a:bodyPr>
          <a:lstStyle/>
          <a:p>
            <a:r>
              <a:rPr lang="en-GB" dirty="0"/>
              <a:t>So that completes the breakdown of the top half of the ROCE equation; and which partly explains the overall drop in ROCE over the period in question.</a:t>
            </a:r>
          </a:p>
          <a:p>
            <a:pPr marL="0" indent="0">
              <a:buNone/>
            </a:pPr>
            <a:endParaRPr lang="en-GB" dirty="0"/>
          </a:p>
          <a:p>
            <a:r>
              <a:rPr lang="en-GB" dirty="0"/>
              <a:t>However, the bottom half of the equation, the capital employed figure, has also gone up by 5.3%, and while we do not have the information of this capital increase in order to take the analysis further, we can now say the following…</a:t>
            </a:r>
          </a:p>
        </p:txBody>
      </p:sp>
      <p:sp>
        <p:nvSpPr>
          <p:cNvPr id="4" name="Slide Number Placeholder 3"/>
          <p:cNvSpPr>
            <a:spLocks noGrp="1"/>
          </p:cNvSpPr>
          <p:nvPr>
            <p:ph type="sldNum" sz="quarter" idx="12"/>
          </p:nvPr>
        </p:nvSpPr>
        <p:spPr/>
        <p:txBody>
          <a:bodyPr/>
          <a:lstStyle/>
          <a:p>
            <a:fld id="{35812DDB-A5E5-4B03-94B1-AFE444774587}" type="slidenum">
              <a:rPr lang="en-GB" smtClean="0"/>
              <a:t>14</a:t>
            </a:fld>
            <a:endParaRPr lang="en-GB"/>
          </a:p>
        </p:txBody>
      </p:sp>
    </p:spTree>
    <p:custDataLst>
      <p:tags r:id="rId1"/>
    </p:custDataLst>
    <p:extLst>
      <p:ext uri="{BB962C8B-B14F-4D97-AF65-F5344CB8AC3E}">
        <p14:creationId xmlns:p14="http://schemas.microsoft.com/office/powerpoint/2010/main" val="3213205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0979"/>
            <a:ext cx="8229600" cy="1143000"/>
          </a:xfrm>
        </p:spPr>
        <p:txBody>
          <a:bodyPr>
            <a:normAutofit/>
          </a:bodyPr>
          <a:lstStyle/>
          <a:p>
            <a:r>
              <a:rPr lang="en-GB" sz="3600" dirty="0"/>
              <a:t>Example 1 (continued)</a:t>
            </a:r>
          </a:p>
        </p:txBody>
      </p:sp>
      <p:sp>
        <p:nvSpPr>
          <p:cNvPr id="3" name="Content Placeholder 2"/>
          <p:cNvSpPr>
            <a:spLocks noGrp="1"/>
          </p:cNvSpPr>
          <p:nvPr>
            <p:ph idx="1"/>
          </p:nvPr>
        </p:nvSpPr>
        <p:spPr>
          <a:xfrm>
            <a:off x="457200" y="1196752"/>
            <a:ext cx="8229600" cy="3917032"/>
          </a:xfrm>
        </p:spPr>
        <p:txBody>
          <a:bodyPr>
            <a:noAutofit/>
          </a:bodyPr>
          <a:lstStyle/>
          <a:p>
            <a:r>
              <a:rPr lang="en-GB" sz="2500" dirty="0"/>
              <a:t>That the decrease in the ROCE performance is a combination of a relatively significant increase in the cost of sales, together with an increase in capital employed. These factors taken together eliminate the small improvement in overall profit over the period</a:t>
            </a:r>
          </a:p>
          <a:p>
            <a:pPr marL="0" indent="0">
              <a:buNone/>
            </a:pPr>
            <a:endParaRPr lang="en-GB" sz="2500" dirty="0"/>
          </a:p>
          <a:p>
            <a:r>
              <a:rPr lang="en-GB" sz="2500" dirty="0"/>
              <a:t>More information is required regarding the changes in the components of the capital structure in 2014 to make further analysis of the ROCE performance possible.</a:t>
            </a:r>
          </a:p>
        </p:txBody>
      </p:sp>
      <p:sp>
        <p:nvSpPr>
          <p:cNvPr id="4" name="Slide Number Placeholder 3"/>
          <p:cNvSpPr>
            <a:spLocks noGrp="1"/>
          </p:cNvSpPr>
          <p:nvPr>
            <p:ph type="sldNum" sz="quarter" idx="12"/>
          </p:nvPr>
        </p:nvSpPr>
        <p:spPr/>
        <p:txBody>
          <a:bodyPr/>
          <a:lstStyle/>
          <a:p>
            <a:fld id="{35812DDB-A5E5-4B03-94B1-AFE444774587}" type="slidenum">
              <a:rPr lang="en-GB" smtClean="0"/>
              <a:t>15</a:t>
            </a:fld>
            <a:endParaRPr lang="en-GB"/>
          </a:p>
        </p:txBody>
      </p:sp>
    </p:spTree>
    <p:custDataLst>
      <p:tags r:id="rId1"/>
    </p:custDataLst>
    <p:extLst>
      <p:ext uri="{BB962C8B-B14F-4D97-AF65-F5344CB8AC3E}">
        <p14:creationId xmlns:p14="http://schemas.microsoft.com/office/powerpoint/2010/main" val="983626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ROCE example– further levels of analysis</a:t>
            </a:r>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lide Number Placeholder 2"/>
          <p:cNvSpPr>
            <a:spLocks noGrp="1"/>
          </p:cNvSpPr>
          <p:nvPr>
            <p:ph type="sldNum" sz="quarter" idx="12"/>
          </p:nvPr>
        </p:nvSpPr>
        <p:spPr/>
        <p:txBody>
          <a:bodyPr/>
          <a:lstStyle/>
          <a:p>
            <a:fld id="{35812DDB-A5E5-4B03-94B1-AFE444774587}" type="slidenum">
              <a:rPr lang="en-GB" smtClean="0"/>
              <a:t>16</a:t>
            </a:fld>
            <a:endParaRPr lang="en-GB"/>
          </a:p>
        </p:txBody>
      </p:sp>
    </p:spTree>
    <p:custDataLst>
      <p:tags r:id="rId1"/>
    </p:custDataLst>
    <p:extLst>
      <p:ext uri="{BB962C8B-B14F-4D97-AF65-F5344CB8AC3E}">
        <p14:creationId xmlns:p14="http://schemas.microsoft.com/office/powerpoint/2010/main" val="224373192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ppt</Template>
  <TotalTime>5884</TotalTime>
  <Words>1081</Words>
  <Application>Microsoft Office PowerPoint</Application>
  <PresentationFormat>On-screen Show (4:3)</PresentationFormat>
  <Paragraphs>195</Paragraphs>
  <Slides>16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Myriad Pro</vt:lpstr>
      <vt:lpstr>Times New Roman</vt:lpstr>
      <vt:lpstr>20140311PresentationUWTSDTemplate</vt:lpstr>
      <vt:lpstr>Entrepreneurship for International Hospitality Students</vt:lpstr>
      <vt:lpstr>               </vt:lpstr>
      <vt:lpstr>ROCE example– an overview</vt:lpstr>
      <vt:lpstr>Introduction</vt:lpstr>
      <vt:lpstr>Example 1</vt:lpstr>
      <vt:lpstr>Example 1 (continued)</vt:lpstr>
      <vt:lpstr>Example 1 (continued)</vt:lpstr>
      <vt:lpstr>Example 1 (continued)</vt:lpstr>
      <vt:lpstr>Example 1 (continued)</vt:lpstr>
      <vt:lpstr>Example 1 (continued)</vt:lpstr>
      <vt:lpstr>Example 1 (continued)</vt:lpstr>
      <vt:lpstr>Example 1 (continued)</vt:lpstr>
      <vt:lpstr>Example 1 (continued)</vt:lpstr>
      <vt:lpstr>Example 1 (continued)</vt:lpstr>
      <vt:lpstr>Example 1 (continued)</vt:lpstr>
      <vt:lpstr>ROCE example– further levels of analysis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David Jenkins</cp:lastModifiedBy>
  <cp:revision>263</cp:revision>
  <dcterms:created xsi:type="dcterms:W3CDTF">2013-10-11T12:05:37Z</dcterms:created>
  <dcterms:modified xsi:type="dcterms:W3CDTF">2020-06-30T16:30:55Z</dcterms:modified>
</cp:coreProperties>
</file>