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bookmarkIdSeed="3">
  <p:sldMasterIdLst>
    <p:sldMasterId id="2147483805" r:id="rId1"/>
  </p:sldMasterIdLst>
  <p:notesMasterIdLst>
    <p:notesMasterId r:id="rId9"/>
  </p:notesMasterIdLst>
  <p:sldIdLst>
    <p:sldId id="305" r:id="rId2"/>
    <p:sldId id="306" r:id="rId3"/>
    <p:sldId id="307" r:id="rId4"/>
    <p:sldId id="308" r:id="rId5"/>
    <p:sldId id="310" r:id="rId6"/>
    <p:sldId id="319" r:id="rId7"/>
    <p:sldId id="288" r:id="rId8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46940"/>
    <a:srgbClr val="A40000"/>
    <a:srgbClr val="C00000"/>
    <a:srgbClr val="003296"/>
    <a:srgbClr val="007033"/>
    <a:srgbClr val="990099"/>
    <a:srgbClr val="CC0099"/>
    <a:srgbClr val="FE9202"/>
    <a:srgbClr val="6C1A00"/>
    <a:srgbClr val="00AA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6894" autoAdjust="0"/>
  </p:normalViewPr>
  <p:slideViewPr>
    <p:cSldViewPr>
      <p:cViewPr varScale="1">
        <p:scale>
          <a:sx n="85" d="100"/>
          <a:sy n="85" d="100"/>
        </p:scale>
        <p:origin x="936" y="6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2CFF342-0B76-49CA-ACAF-FF67C4132EF0}" type="doc">
      <dgm:prSet loTypeId="urn:microsoft.com/office/officeart/2005/8/layout/vList2" loCatId="list" qsTypeId="urn:microsoft.com/office/officeart/2005/8/quickstyle/simple2" qsCatId="simple" csTypeId="urn:microsoft.com/office/officeart/2005/8/colors/accent2_1" csCatId="accent2" phldr="1"/>
      <dgm:spPr/>
      <dgm:t>
        <a:bodyPr/>
        <a:lstStyle/>
        <a:p>
          <a:endParaRPr lang="en-IN"/>
        </a:p>
      </dgm:t>
    </dgm:pt>
    <dgm:pt modelId="{774F08A0-9879-420E-84FA-1A2EB11D4AE0}">
      <dgm:prSet custT="1"/>
      <dgm:spPr/>
      <dgm:t>
        <a:bodyPr/>
        <a:lstStyle/>
        <a:p>
          <a:pPr rtl="0"/>
          <a:r>
            <a:rPr lang="en-US" sz="1800" b="1" i="1" u="none" dirty="0">
              <a:latin typeface="Times New Roman" pitchFamily="18" charset="0"/>
              <a:cs typeface="Times New Roman" pitchFamily="18" charset="0"/>
            </a:rPr>
            <a:t>Potential barriers to the successful implementation</a:t>
          </a:r>
          <a:endParaRPr lang="en-IN" sz="1800" dirty="0">
            <a:latin typeface="Times New Roman" pitchFamily="18" charset="0"/>
            <a:cs typeface="Times New Roman" pitchFamily="18" charset="0"/>
          </a:endParaRPr>
        </a:p>
      </dgm:t>
    </dgm:pt>
    <dgm:pt modelId="{582B48D2-B128-4510-A4C7-5E3E0055582B}" type="parTrans" cxnId="{870E9D9D-0077-4840-A4C5-BBAC9B46EED1}">
      <dgm:prSet/>
      <dgm:spPr/>
      <dgm:t>
        <a:bodyPr/>
        <a:lstStyle/>
        <a:p>
          <a:endParaRPr lang="en-IN"/>
        </a:p>
      </dgm:t>
    </dgm:pt>
    <dgm:pt modelId="{8502EE52-639F-4BC1-A742-E7D0E904478C}" type="sibTrans" cxnId="{870E9D9D-0077-4840-A4C5-BBAC9B46EED1}">
      <dgm:prSet/>
      <dgm:spPr/>
      <dgm:t>
        <a:bodyPr/>
        <a:lstStyle/>
        <a:p>
          <a:endParaRPr lang="en-IN"/>
        </a:p>
      </dgm:t>
    </dgm:pt>
    <dgm:pt modelId="{BA7D5130-E7AA-40E3-956A-52FA5ED13FA9}">
      <dgm:prSet/>
      <dgm:spPr/>
      <dgm:t>
        <a:bodyPr/>
        <a:lstStyle/>
        <a:p>
          <a:pPr rtl="0"/>
          <a:r>
            <a:rPr lang="en-US" dirty="0">
              <a:solidFill>
                <a:srgbClr val="1F1F1F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Highly cost </a:t>
          </a:r>
          <a:r>
            <a:rPr lang="en-US" b="0" i="0" u="none" dirty="0"/>
            <a:t>investment</a:t>
          </a:r>
          <a:endParaRPr lang="en-IN" dirty="0"/>
        </a:p>
      </dgm:t>
    </dgm:pt>
    <dgm:pt modelId="{94010987-D564-49E0-B46B-0981E2B3A64E}" type="parTrans" cxnId="{0AF8A0E9-DEB5-4399-8FBF-7762EDACCF40}">
      <dgm:prSet/>
      <dgm:spPr/>
      <dgm:t>
        <a:bodyPr/>
        <a:lstStyle/>
        <a:p>
          <a:endParaRPr lang="en-IN"/>
        </a:p>
      </dgm:t>
    </dgm:pt>
    <dgm:pt modelId="{994B6CC6-D92D-414D-AF7E-D4148BB99FEE}" type="sibTrans" cxnId="{0AF8A0E9-DEB5-4399-8FBF-7762EDACCF40}">
      <dgm:prSet/>
      <dgm:spPr/>
      <dgm:t>
        <a:bodyPr/>
        <a:lstStyle/>
        <a:p>
          <a:endParaRPr lang="en-IN"/>
        </a:p>
      </dgm:t>
    </dgm:pt>
    <dgm:pt modelId="{354183D3-FBE8-4533-BD9E-BE79DD395928}">
      <dgm:prSet/>
      <dgm:spPr/>
      <dgm:t>
        <a:bodyPr/>
        <a:lstStyle/>
        <a:p>
          <a:pPr rtl="0"/>
          <a:r>
            <a:rPr lang="en-US" dirty="0">
              <a:solidFill>
                <a:srgbClr val="1F1F1F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Complicated process of health promotion and understanding of children</a:t>
          </a:r>
          <a:endParaRPr lang="en-IN" dirty="0"/>
        </a:p>
      </dgm:t>
    </dgm:pt>
    <dgm:pt modelId="{F044FE82-7D9E-4F41-8333-3BE618837334}" type="sibTrans" cxnId="{35EF047C-742C-4099-B8FA-48F9751B7BC7}">
      <dgm:prSet/>
      <dgm:spPr/>
      <dgm:t>
        <a:bodyPr/>
        <a:lstStyle/>
        <a:p>
          <a:endParaRPr lang="en-IN"/>
        </a:p>
      </dgm:t>
    </dgm:pt>
    <dgm:pt modelId="{97B68F3B-33F4-4719-B012-41E6212BC3E4}" type="parTrans" cxnId="{35EF047C-742C-4099-B8FA-48F9751B7BC7}">
      <dgm:prSet/>
      <dgm:spPr/>
      <dgm:t>
        <a:bodyPr/>
        <a:lstStyle/>
        <a:p>
          <a:endParaRPr lang="en-IN"/>
        </a:p>
      </dgm:t>
    </dgm:pt>
    <dgm:pt modelId="{8B302E92-7048-4051-9F47-DB6FAA4F4EBD}">
      <dgm:prSet/>
      <dgm:spPr/>
      <dgm:t>
        <a:bodyPr/>
        <a:lstStyle/>
        <a:p>
          <a:pPr rtl="0"/>
          <a:r>
            <a:rPr lang="en-IN" dirty="0"/>
            <a:t>Highly time consuming</a:t>
          </a:r>
        </a:p>
      </dgm:t>
    </dgm:pt>
    <dgm:pt modelId="{4141830E-8F0E-4837-B18B-10A44D1C5F93}" type="parTrans" cxnId="{9DD3DA87-B42F-4DC9-A1EE-5FF4E4D49E20}">
      <dgm:prSet/>
      <dgm:spPr/>
      <dgm:t>
        <a:bodyPr/>
        <a:lstStyle/>
        <a:p>
          <a:endParaRPr lang="en-US"/>
        </a:p>
      </dgm:t>
    </dgm:pt>
    <dgm:pt modelId="{57C7AC40-6442-413B-9D76-0F9BE7736FC1}" type="sibTrans" cxnId="{9DD3DA87-B42F-4DC9-A1EE-5FF4E4D49E20}">
      <dgm:prSet/>
      <dgm:spPr/>
      <dgm:t>
        <a:bodyPr/>
        <a:lstStyle/>
        <a:p>
          <a:endParaRPr lang="en-US"/>
        </a:p>
      </dgm:t>
    </dgm:pt>
    <dgm:pt modelId="{334C039B-D7ED-405C-95AD-ECE366CD7C42}">
      <dgm:prSet/>
      <dgm:spPr/>
      <dgm:t>
        <a:bodyPr/>
        <a:lstStyle/>
        <a:p>
          <a:pPr rtl="0"/>
          <a:r>
            <a:rPr lang="en-US" b="0" i="0" u="none" dirty="0"/>
            <a:t>Lack of knowledge</a:t>
          </a:r>
          <a:endParaRPr lang="en-IN" dirty="0"/>
        </a:p>
      </dgm:t>
    </dgm:pt>
    <dgm:pt modelId="{43E999D7-3777-4981-A2AD-59BF5A8E0A3B}" type="parTrans" cxnId="{DBE0E6BA-D03D-4EB0-A3F8-4EDDAD09C812}">
      <dgm:prSet/>
      <dgm:spPr/>
      <dgm:t>
        <a:bodyPr/>
        <a:lstStyle/>
        <a:p>
          <a:endParaRPr lang="en-US"/>
        </a:p>
      </dgm:t>
    </dgm:pt>
    <dgm:pt modelId="{F4D66BA5-EF73-4A70-8347-8F25C805244B}" type="sibTrans" cxnId="{DBE0E6BA-D03D-4EB0-A3F8-4EDDAD09C812}">
      <dgm:prSet/>
      <dgm:spPr/>
      <dgm:t>
        <a:bodyPr/>
        <a:lstStyle/>
        <a:p>
          <a:endParaRPr lang="en-US"/>
        </a:p>
      </dgm:t>
    </dgm:pt>
    <dgm:pt modelId="{71C4A166-4170-43DB-B67F-2AE4F95303D7}">
      <dgm:prSet/>
      <dgm:spPr/>
      <dgm:t>
        <a:bodyPr/>
        <a:lstStyle/>
        <a:p>
          <a:pPr rtl="0"/>
          <a:r>
            <a:rPr lang="en-US" b="0" i="0" u="none" dirty="0"/>
            <a:t>Old technology</a:t>
          </a:r>
          <a:endParaRPr lang="en-IN" b="1" dirty="0"/>
        </a:p>
      </dgm:t>
    </dgm:pt>
    <dgm:pt modelId="{E0BCD95A-EF49-4CCD-9CB4-CB2B3C89C492}" type="parTrans" cxnId="{A5DB8644-F9C0-4DE5-8739-E1D2D80F2C80}">
      <dgm:prSet/>
      <dgm:spPr/>
      <dgm:t>
        <a:bodyPr/>
        <a:lstStyle/>
        <a:p>
          <a:endParaRPr lang="en-US"/>
        </a:p>
      </dgm:t>
    </dgm:pt>
    <dgm:pt modelId="{9840CDF5-AD24-4384-B49C-766CC4C905A9}" type="sibTrans" cxnId="{A5DB8644-F9C0-4DE5-8739-E1D2D80F2C80}">
      <dgm:prSet/>
      <dgm:spPr/>
      <dgm:t>
        <a:bodyPr/>
        <a:lstStyle/>
        <a:p>
          <a:endParaRPr lang="en-US"/>
        </a:p>
      </dgm:t>
    </dgm:pt>
    <dgm:pt modelId="{4071A79F-D4D2-4A43-BEAB-BD64B65ECB1E}" type="pres">
      <dgm:prSet presAssocID="{12CFF342-0B76-49CA-ACAF-FF67C4132EF0}" presName="linear" presStyleCnt="0">
        <dgm:presLayoutVars>
          <dgm:animLvl val="lvl"/>
          <dgm:resizeHandles val="exact"/>
        </dgm:presLayoutVars>
      </dgm:prSet>
      <dgm:spPr/>
    </dgm:pt>
    <dgm:pt modelId="{2F77266F-C676-4EAB-BDA5-A431061B3201}" type="pres">
      <dgm:prSet presAssocID="{774F08A0-9879-420E-84FA-1A2EB11D4AE0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92FA74C9-ADD6-4DBE-838D-48DF11B95EFC}" type="pres">
      <dgm:prSet presAssocID="{8502EE52-639F-4BC1-A742-E7D0E904478C}" presName="spacer" presStyleCnt="0"/>
      <dgm:spPr/>
    </dgm:pt>
    <dgm:pt modelId="{E8151764-3F8C-45B9-99EB-0157DB8AC80F}" type="pres">
      <dgm:prSet presAssocID="{BA7D5130-E7AA-40E3-956A-52FA5ED13FA9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AFA17D11-C372-491D-9487-6AD33880EF01}" type="pres">
      <dgm:prSet presAssocID="{994B6CC6-D92D-414D-AF7E-D4148BB99FEE}" presName="spacer" presStyleCnt="0"/>
      <dgm:spPr/>
    </dgm:pt>
    <dgm:pt modelId="{25E2E840-794F-4EE0-A15D-CFDB991A3F76}" type="pres">
      <dgm:prSet presAssocID="{354183D3-FBE8-4533-BD9E-BE79DD395928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06D21EC-AE19-4CE5-9CB2-3A8FD5698A7F}" type="pres">
      <dgm:prSet presAssocID="{F044FE82-7D9E-4F41-8333-3BE618837334}" presName="spacer" presStyleCnt="0"/>
      <dgm:spPr/>
    </dgm:pt>
    <dgm:pt modelId="{A9D7B7A2-5C40-494D-93AF-12F75DEAB0AD}" type="pres">
      <dgm:prSet presAssocID="{8B302E92-7048-4051-9F47-DB6FAA4F4EBD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31CD7E39-D9AD-458A-A54F-7D5519C43062}" type="pres">
      <dgm:prSet presAssocID="{57C7AC40-6442-413B-9D76-0F9BE7736FC1}" presName="spacer" presStyleCnt="0"/>
      <dgm:spPr/>
    </dgm:pt>
    <dgm:pt modelId="{15FC2B53-36CF-40AD-B0B1-586AFDD0F335}" type="pres">
      <dgm:prSet presAssocID="{334C039B-D7ED-405C-95AD-ECE366CD7C42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4D647837-FD5F-42D3-ACB6-936DC32326E9}" type="pres">
      <dgm:prSet presAssocID="{F4D66BA5-EF73-4A70-8347-8F25C805244B}" presName="spacer" presStyleCnt="0"/>
      <dgm:spPr/>
    </dgm:pt>
    <dgm:pt modelId="{49F1B170-D26D-4FBE-A61C-69C24F48C12F}" type="pres">
      <dgm:prSet presAssocID="{71C4A166-4170-43DB-B67F-2AE4F95303D7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A5DB8644-F9C0-4DE5-8739-E1D2D80F2C80}" srcId="{12CFF342-0B76-49CA-ACAF-FF67C4132EF0}" destId="{71C4A166-4170-43DB-B67F-2AE4F95303D7}" srcOrd="5" destOrd="0" parTransId="{E0BCD95A-EF49-4CCD-9CB4-CB2B3C89C492}" sibTransId="{9840CDF5-AD24-4384-B49C-766CC4C905A9}"/>
    <dgm:cxn modelId="{754FEA4F-D477-41B0-AF49-8ABFBAF27307}" type="presOf" srcId="{334C039B-D7ED-405C-95AD-ECE366CD7C42}" destId="{15FC2B53-36CF-40AD-B0B1-586AFDD0F335}" srcOrd="0" destOrd="0" presId="urn:microsoft.com/office/officeart/2005/8/layout/vList2"/>
    <dgm:cxn modelId="{845CA856-1D2A-45BF-9E30-23C563D95A42}" type="presOf" srcId="{354183D3-FBE8-4533-BD9E-BE79DD395928}" destId="{25E2E840-794F-4EE0-A15D-CFDB991A3F76}" srcOrd="0" destOrd="0" presId="urn:microsoft.com/office/officeart/2005/8/layout/vList2"/>
    <dgm:cxn modelId="{DDFF8172-47D5-423C-A67E-9C6AB7684091}" type="presOf" srcId="{12CFF342-0B76-49CA-ACAF-FF67C4132EF0}" destId="{4071A79F-D4D2-4A43-BEAB-BD64B65ECB1E}" srcOrd="0" destOrd="0" presId="urn:microsoft.com/office/officeart/2005/8/layout/vList2"/>
    <dgm:cxn modelId="{731DF87A-FEB0-48F7-99EE-5DB279BA3ECA}" type="presOf" srcId="{71C4A166-4170-43DB-B67F-2AE4F95303D7}" destId="{49F1B170-D26D-4FBE-A61C-69C24F48C12F}" srcOrd="0" destOrd="0" presId="urn:microsoft.com/office/officeart/2005/8/layout/vList2"/>
    <dgm:cxn modelId="{35EF047C-742C-4099-B8FA-48F9751B7BC7}" srcId="{12CFF342-0B76-49CA-ACAF-FF67C4132EF0}" destId="{354183D3-FBE8-4533-BD9E-BE79DD395928}" srcOrd="2" destOrd="0" parTransId="{97B68F3B-33F4-4719-B012-41E6212BC3E4}" sibTransId="{F044FE82-7D9E-4F41-8333-3BE618837334}"/>
    <dgm:cxn modelId="{9DD3DA87-B42F-4DC9-A1EE-5FF4E4D49E20}" srcId="{12CFF342-0B76-49CA-ACAF-FF67C4132EF0}" destId="{8B302E92-7048-4051-9F47-DB6FAA4F4EBD}" srcOrd="3" destOrd="0" parTransId="{4141830E-8F0E-4837-B18B-10A44D1C5F93}" sibTransId="{57C7AC40-6442-413B-9D76-0F9BE7736FC1}"/>
    <dgm:cxn modelId="{EF71398C-7935-43E9-83B2-4E215E3D0B86}" type="presOf" srcId="{774F08A0-9879-420E-84FA-1A2EB11D4AE0}" destId="{2F77266F-C676-4EAB-BDA5-A431061B3201}" srcOrd="0" destOrd="0" presId="urn:microsoft.com/office/officeart/2005/8/layout/vList2"/>
    <dgm:cxn modelId="{36434393-2E09-4536-BED9-40F439290F67}" type="presOf" srcId="{8B302E92-7048-4051-9F47-DB6FAA4F4EBD}" destId="{A9D7B7A2-5C40-494D-93AF-12F75DEAB0AD}" srcOrd="0" destOrd="0" presId="urn:microsoft.com/office/officeart/2005/8/layout/vList2"/>
    <dgm:cxn modelId="{870E9D9D-0077-4840-A4C5-BBAC9B46EED1}" srcId="{12CFF342-0B76-49CA-ACAF-FF67C4132EF0}" destId="{774F08A0-9879-420E-84FA-1A2EB11D4AE0}" srcOrd="0" destOrd="0" parTransId="{582B48D2-B128-4510-A4C7-5E3E0055582B}" sibTransId="{8502EE52-639F-4BC1-A742-E7D0E904478C}"/>
    <dgm:cxn modelId="{DBE0E6BA-D03D-4EB0-A3F8-4EDDAD09C812}" srcId="{12CFF342-0B76-49CA-ACAF-FF67C4132EF0}" destId="{334C039B-D7ED-405C-95AD-ECE366CD7C42}" srcOrd="4" destOrd="0" parTransId="{43E999D7-3777-4981-A2AD-59BF5A8E0A3B}" sibTransId="{F4D66BA5-EF73-4A70-8347-8F25C805244B}"/>
    <dgm:cxn modelId="{3C74EFC8-BE19-4AD5-8071-1FA6D0245164}" type="presOf" srcId="{BA7D5130-E7AA-40E3-956A-52FA5ED13FA9}" destId="{E8151764-3F8C-45B9-99EB-0157DB8AC80F}" srcOrd="0" destOrd="0" presId="urn:microsoft.com/office/officeart/2005/8/layout/vList2"/>
    <dgm:cxn modelId="{0AF8A0E9-DEB5-4399-8FBF-7762EDACCF40}" srcId="{12CFF342-0B76-49CA-ACAF-FF67C4132EF0}" destId="{BA7D5130-E7AA-40E3-956A-52FA5ED13FA9}" srcOrd="1" destOrd="0" parTransId="{94010987-D564-49E0-B46B-0981E2B3A64E}" sibTransId="{994B6CC6-D92D-414D-AF7E-D4148BB99FEE}"/>
    <dgm:cxn modelId="{5B01AED6-E45A-42D0-810F-950C7D01CC5B}" type="presParOf" srcId="{4071A79F-D4D2-4A43-BEAB-BD64B65ECB1E}" destId="{2F77266F-C676-4EAB-BDA5-A431061B3201}" srcOrd="0" destOrd="0" presId="urn:microsoft.com/office/officeart/2005/8/layout/vList2"/>
    <dgm:cxn modelId="{460BA068-7501-4D62-AA6A-0B64D22F3DE3}" type="presParOf" srcId="{4071A79F-D4D2-4A43-BEAB-BD64B65ECB1E}" destId="{92FA74C9-ADD6-4DBE-838D-48DF11B95EFC}" srcOrd="1" destOrd="0" presId="urn:microsoft.com/office/officeart/2005/8/layout/vList2"/>
    <dgm:cxn modelId="{1CBFD636-13EB-470A-9FFB-A065940957F6}" type="presParOf" srcId="{4071A79F-D4D2-4A43-BEAB-BD64B65ECB1E}" destId="{E8151764-3F8C-45B9-99EB-0157DB8AC80F}" srcOrd="2" destOrd="0" presId="urn:microsoft.com/office/officeart/2005/8/layout/vList2"/>
    <dgm:cxn modelId="{ACAC7192-0AA9-4C57-BEB3-19E55334F813}" type="presParOf" srcId="{4071A79F-D4D2-4A43-BEAB-BD64B65ECB1E}" destId="{AFA17D11-C372-491D-9487-6AD33880EF01}" srcOrd="3" destOrd="0" presId="urn:microsoft.com/office/officeart/2005/8/layout/vList2"/>
    <dgm:cxn modelId="{82FC5426-35F7-4F85-9514-FE5666E91CD8}" type="presParOf" srcId="{4071A79F-D4D2-4A43-BEAB-BD64B65ECB1E}" destId="{25E2E840-794F-4EE0-A15D-CFDB991A3F76}" srcOrd="4" destOrd="0" presId="urn:microsoft.com/office/officeart/2005/8/layout/vList2"/>
    <dgm:cxn modelId="{244B16F0-8C50-47D6-A72D-754AF217B573}" type="presParOf" srcId="{4071A79F-D4D2-4A43-BEAB-BD64B65ECB1E}" destId="{E06D21EC-AE19-4CE5-9CB2-3A8FD5698A7F}" srcOrd="5" destOrd="0" presId="urn:microsoft.com/office/officeart/2005/8/layout/vList2"/>
    <dgm:cxn modelId="{620642C1-1622-4386-B0F0-C69E25C2AC28}" type="presParOf" srcId="{4071A79F-D4D2-4A43-BEAB-BD64B65ECB1E}" destId="{A9D7B7A2-5C40-494D-93AF-12F75DEAB0AD}" srcOrd="6" destOrd="0" presId="urn:microsoft.com/office/officeart/2005/8/layout/vList2"/>
    <dgm:cxn modelId="{76705F9D-4B2B-4498-8590-AAC8F401D102}" type="presParOf" srcId="{4071A79F-D4D2-4A43-BEAB-BD64B65ECB1E}" destId="{31CD7E39-D9AD-458A-A54F-7D5519C43062}" srcOrd="7" destOrd="0" presId="urn:microsoft.com/office/officeart/2005/8/layout/vList2"/>
    <dgm:cxn modelId="{2E137F80-06C0-4327-967F-1346916354E0}" type="presParOf" srcId="{4071A79F-D4D2-4A43-BEAB-BD64B65ECB1E}" destId="{15FC2B53-36CF-40AD-B0B1-586AFDD0F335}" srcOrd="8" destOrd="0" presId="urn:microsoft.com/office/officeart/2005/8/layout/vList2"/>
    <dgm:cxn modelId="{D4B4666A-42C0-4037-95D7-8840217E9BDA}" type="presParOf" srcId="{4071A79F-D4D2-4A43-BEAB-BD64B65ECB1E}" destId="{4D647837-FD5F-42D3-ACB6-936DC32326E9}" srcOrd="9" destOrd="0" presId="urn:microsoft.com/office/officeart/2005/8/layout/vList2"/>
    <dgm:cxn modelId="{1D9641C4-C24A-4AE8-81D2-FD3EFF66E619}" type="presParOf" srcId="{4071A79F-D4D2-4A43-BEAB-BD64B65ECB1E}" destId="{49F1B170-D26D-4FBE-A61C-69C24F48C12F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A13C7D1-A822-4E0F-BC9A-CF70AFD1B5FE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IN"/>
        </a:p>
      </dgm:t>
    </dgm:pt>
    <dgm:pt modelId="{88C5BB6E-C0D9-4C54-94DA-88E93BE2F014}">
      <dgm:prSet/>
      <dgm:spPr/>
      <dgm:t>
        <a:bodyPr/>
        <a:lstStyle/>
        <a:p>
          <a:pPr rtl="0"/>
          <a:r>
            <a:rPr lang="en-US" b="1" i="1"/>
            <a:t>Legal issues associated</a:t>
          </a:r>
          <a:endParaRPr lang="en-IN"/>
        </a:p>
      </dgm:t>
    </dgm:pt>
    <dgm:pt modelId="{7BB93AF6-49A9-4577-BE3C-1C5AED03C816}" type="parTrans" cxnId="{6C5B9828-D661-4480-ADD2-19AC0BB21BAF}">
      <dgm:prSet/>
      <dgm:spPr/>
      <dgm:t>
        <a:bodyPr/>
        <a:lstStyle/>
        <a:p>
          <a:endParaRPr lang="en-IN"/>
        </a:p>
      </dgm:t>
    </dgm:pt>
    <dgm:pt modelId="{CC1AB510-6BDA-4A89-9E9C-061DE8A1B549}" type="sibTrans" cxnId="{6C5B9828-D661-4480-ADD2-19AC0BB21BAF}">
      <dgm:prSet/>
      <dgm:spPr/>
      <dgm:t>
        <a:bodyPr/>
        <a:lstStyle/>
        <a:p>
          <a:endParaRPr lang="en-IN"/>
        </a:p>
      </dgm:t>
    </dgm:pt>
    <dgm:pt modelId="{DFCE5A8B-AF0C-44AC-9D41-79E254FC2936}">
      <dgm:prSet/>
      <dgm:spPr/>
      <dgm:t>
        <a:bodyPr/>
        <a:lstStyle/>
        <a:p>
          <a:pPr rtl="0"/>
          <a:r>
            <a:rPr lang="en-US"/>
            <a:t>Government of the UK permission</a:t>
          </a:r>
          <a:endParaRPr lang="en-IN"/>
        </a:p>
      </dgm:t>
    </dgm:pt>
    <dgm:pt modelId="{F300D45B-805E-424C-9F0A-8F854D37DF4A}" type="parTrans" cxnId="{9D7CC61B-F760-4D50-BC63-18059F29AC71}">
      <dgm:prSet/>
      <dgm:spPr/>
      <dgm:t>
        <a:bodyPr/>
        <a:lstStyle/>
        <a:p>
          <a:endParaRPr lang="en-IN"/>
        </a:p>
      </dgm:t>
    </dgm:pt>
    <dgm:pt modelId="{9A566F01-9AF0-415D-9AC9-F7432093882A}" type="sibTrans" cxnId="{9D7CC61B-F760-4D50-BC63-18059F29AC71}">
      <dgm:prSet/>
      <dgm:spPr/>
      <dgm:t>
        <a:bodyPr/>
        <a:lstStyle/>
        <a:p>
          <a:endParaRPr lang="en-IN"/>
        </a:p>
      </dgm:t>
    </dgm:pt>
    <dgm:pt modelId="{685CCD6B-02C7-43D2-8BE1-086CD7ADA9AE}">
      <dgm:prSet/>
      <dgm:spPr/>
      <dgm:t>
        <a:bodyPr/>
        <a:lstStyle/>
        <a:p>
          <a:pPr rtl="0"/>
          <a:r>
            <a:rPr lang="en-US"/>
            <a:t>Authorization from the cyber security</a:t>
          </a:r>
          <a:endParaRPr lang="en-IN"/>
        </a:p>
      </dgm:t>
    </dgm:pt>
    <dgm:pt modelId="{C55DFEFD-3D87-404C-B99F-94C5ABBB85C9}" type="parTrans" cxnId="{889E07EE-5184-4E5A-95C0-778E652971DB}">
      <dgm:prSet/>
      <dgm:spPr/>
      <dgm:t>
        <a:bodyPr/>
        <a:lstStyle/>
        <a:p>
          <a:endParaRPr lang="en-IN"/>
        </a:p>
      </dgm:t>
    </dgm:pt>
    <dgm:pt modelId="{4DABDC5F-382B-49EB-927E-B9D4B63855D0}" type="sibTrans" cxnId="{889E07EE-5184-4E5A-95C0-778E652971DB}">
      <dgm:prSet/>
      <dgm:spPr/>
      <dgm:t>
        <a:bodyPr/>
        <a:lstStyle/>
        <a:p>
          <a:endParaRPr lang="en-IN"/>
        </a:p>
      </dgm:t>
    </dgm:pt>
    <dgm:pt modelId="{2496AFA2-5CD0-40D3-858E-85BE9BB18023}">
      <dgm:prSet/>
      <dgm:spPr/>
      <dgm:t>
        <a:bodyPr/>
        <a:lstStyle/>
        <a:p>
          <a:pPr rtl="0"/>
          <a:r>
            <a:rPr lang="en-US"/>
            <a:t>Education board approval</a:t>
          </a:r>
          <a:endParaRPr lang="en-IN"/>
        </a:p>
      </dgm:t>
    </dgm:pt>
    <dgm:pt modelId="{DD7C7AE5-2071-4A0C-A6E4-486FE61A5872}" type="parTrans" cxnId="{3ECF06A3-B8F7-42C3-9112-FAF430D8AACD}">
      <dgm:prSet/>
      <dgm:spPr/>
      <dgm:t>
        <a:bodyPr/>
        <a:lstStyle/>
        <a:p>
          <a:endParaRPr lang="en-IN"/>
        </a:p>
      </dgm:t>
    </dgm:pt>
    <dgm:pt modelId="{084DED9A-6F60-4ED8-8C26-09A590BC2A4A}" type="sibTrans" cxnId="{3ECF06A3-B8F7-42C3-9112-FAF430D8AACD}">
      <dgm:prSet/>
      <dgm:spPr/>
      <dgm:t>
        <a:bodyPr/>
        <a:lstStyle/>
        <a:p>
          <a:endParaRPr lang="en-IN"/>
        </a:p>
      </dgm:t>
    </dgm:pt>
    <dgm:pt modelId="{460229ED-0FC7-4477-A72A-ADF8111AC74C}">
      <dgm:prSet/>
      <dgm:spPr/>
      <dgm:t>
        <a:bodyPr/>
        <a:lstStyle/>
        <a:p>
          <a:pPr rtl="0"/>
          <a:r>
            <a:rPr lang="en-US"/>
            <a:t>British thoracic society guideline maintenance (British thoracic society, 2019)</a:t>
          </a:r>
          <a:endParaRPr lang="en-IN"/>
        </a:p>
      </dgm:t>
    </dgm:pt>
    <dgm:pt modelId="{C4A4651D-DEC0-4277-8D55-1D2BAA59EE97}" type="parTrans" cxnId="{3AD76309-FE71-4BFD-91E5-37CE4CCBED14}">
      <dgm:prSet/>
      <dgm:spPr/>
      <dgm:t>
        <a:bodyPr/>
        <a:lstStyle/>
        <a:p>
          <a:endParaRPr lang="en-IN"/>
        </a:p>
      </dgm:t>
    </dgm:pt>
    <dgm:pt modelId="{F4169691-EB18-485C-A221-AC73043A6191}" type="sibTrans" cxnId="{3AD76309-FE71-4BFD-91E5-37CE4CCBED14}">
      <dgm:prSet/>
      <dgm:spPr/>
      <dgm:t>
        <a:bodyPr/>
        <a:lstStyle/>
        <a:p>
          <a:endParaRPr lang="en-IN"/>
        </a:p>
      </dgm:t>
    </dgm:pt>
    <dgm:pt modelId="{EE713033-3713-4FF5-B2FF-5FC3201AE868}">
      <dgm:prSet/>
      <dgm:spPr/>
      <dgm:t>
        <a:bodyPr/>
        <a:lstStyle/>
        <a:p>
          <a:pPr rtl="0"/>
          <a:r>
            <a:rPr lang="en-IN"/>
            <a:t>Negligence of educator and healthcare professionals</a:t>
          </a:r>
        </a:p>
      </dgm:t>
    </dgm:pt>
    <dgm:pt modelId="{14F10DCF-1A47-42F5-848D-6B25663870EC}" type="parTrans" cxnId="{B660A21C-D3A8-42C5-8790-EBDA31AB62C6}">
      <dgm:prSet/>
      <dgm:spPr/>
      <dgm:t>
        <a:bodyPr/>
        <a:lstStyle/>
        <a:p>
          <a:endParaRPr lang="en-IN"/>
        </a:p>
      </dgm:t>
    </dgm:pt>
    <dgm:pt modelId="{6D0E811D-E4E7-467D-BA1B-3B03993AB0FA}" type="sibTrans" cxnId="{B660A21C-D3A8-42C5-8790-EBDA31AB62C6}">
      <dgm:prSet/>
      <dgm:spPr/>
      <dgm:t>
        <a:bodyPr/>
        <a:lstStyle/>
        <a:p>
          <a:endParaRPr lang="en-IN"/>
        </a:p>
      </dgm:t>
    </dgm:pt>
    <dgm:pt modelId="{4DBB43C4-39B0-428A-A620-F7BE2FFF1E87}" type="pres">
      <dgm:prSet presAssocID="{DA13C7D1-A822-4E0F-BC9A-CF70AFD1B5FE}" presName="Name0" presStyleCnt="0">
        <dgm:presLayoutVars>
          <dgm:dir/>
          <dgm:animLvl val="lvl"/>
          <dgm:resizeHandles val="exact"/>
        </dgm:presLayoutVars>
      </dgm:prSet>
      <dgm:spPr/>
    </dgm:pt>
    <dgm:pt modelId="{C003B46A-4738-4C59-A85B-8E2A122D5EEC}" type="pres">
      <dgm:prSet presAssocID="{88C5BB6E-C0D9-4C54-94DA-88E93BE2F014}" presName="composite" presStyleCnt="0"/>
      <dgm:spPr/>
    </dgm:pt>
    <dgm:pt modelId="{7BCF4E55-AC68-433E-A6B4-2B178FAAAC3A}" type="pres">
      <dgm:prSet presAssocID="{88C5BB6E-C0D9-4C54-94DA-88E93BE2F014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177C02A8-2999-45C7-AE3F-6BAD53D26CC5}" type="pres">
      <dgm:prSet presAssocID="{88C5BB6E-C0D9-4C54-94DA-88E93BE2F014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3AD76309-FE71-4BFD-91E5-37CE4CCBED14}" srcId="{88C5BB6E-C0D9-4C54-94DA-88E93BE2F014}" destId="{460229ED-0FC7-4477-A72A-ADF8111AC74C}" srcOrd="3" destOrd="0" parTransId="{C4A4651D-DEC0-4277-8D55-1D2BAA59EE97}" sibTransId="{F4169691-EB18-485C-A221-AC73043A6191}"/>
    <dgm:cxn modelId="{9D7CC61B-F760-4D50-BC63-18059F29AC71}" srcId="{88C5BB6E-C0D9-4C54-94DA-88E93BE2F014}" destId="{DFCE5A8B-AF0C-44AC-9D41-79E254FC2936}" srcOrd="0" destOrd="0" parTransId="{F300D45B-805E-424C-9F0A-8F854D37DF4A}" sibTransId="{9A566F01-9AF0-415D-9AC9-F7432093882A}"/>
    <dgm:cxn modelId="{B660A21C-D3A8-42C5-8790-EBDA31AB62C6}" srcId="{88C5BB6E-C0D9-4C54-94DA-88E93BE2F014}" destId="{EE713033-3713-4FF5-B2FF-5FC3201AE868}" srcOrd="4" destOrd="0" parTransId="{14F10DCF-1A47-42F5-848D-6B25663870EC}" sibTransId="{6D0E811D-E4E7-467D-BA1B-3B03993AB0FA}"/>
    <dgm:cxn modelId="{6C5B9828-D661-4480-ADD2-19AC0BB21BAF}" srcId="{DA13C7D1-A822-4E0F-BC9A-CF70AFD1B5FE}" destId="{88C5BB6E-C0D9-4C54-94DA-88E93BE2F014}" srcOrd="0" destOrd="0" parTransId="{7BB93AF6-49A9-4577-BE3C-1C5AED03C816}" sibTransId="{CC1AB510-6BDA-4A89-9E9C-061DE8A1B549}"/>
    <dgm:cxn modelId="{2E482350-F126-47F9-B8EC-CBAF386D0193}" type="presOf" srcId="{2496AFA2-5CD0-40D3-858E-85BE9BB18023}" destId="{177C02A8-2999-45C7-AE3F-6BAD53D26CC5}" srcOrd="0" destOrd="2" presId="urn:microsoft.com/office/officeart/2005/8/layout/hList1"/>
    <dgm:cxn modelId="{17E9A97A-51A6-4ABB-B2B4-1D96042048EF}" type="presOf" srcId="{88C5BB6E-C0D9-4C54-94DA-88E93BE2F014}" destId="{7BCF4E55-AC68-433E-A6B4-2B178FAAAC3A}" srcOrd="0" destOrd="0" presId="urn:microsoft.com/office/officeart/2005/8/layout/hList1"/>
    <dgm:cxn modelId="{3ECF06A3-B8F7-42C3-9112-FAF430D8AACD}" srcId="{88C5BB6E-C0D9-4C54-94DA-88E93BE2F014}" destId="{2496AFA2-5CD0-40D3-858E-85BE9BB18023}" srcOrd="2" destOrd="0" parTransId="{DD7C7AE5-2071-4A0C-A6E4-486FE61A5872}" sibTransId="{084DED9A-6F60-4ED8-8C26-09A590BC2A4A}"/>
    <dgm:cxn modelId="{77981FC0-EEB7-421A-A8E1-03BBAD452131}" type="presOf" srcId="{685CCD6B-02C7-43D2-8BE1-086CD7ADA9AE}" destId="{177C02A8-2999-45C7-AE3F-6BAD53D26CC5}" srcOrd="0" destOrd="1" presId="urn:microsoft.com/office/officeart/2005/8/layout/hList1"/>
    <dgm:cxn modelId="{E0AA43C0-2BD9-40D5-B541-EED2B3A586E4}" type="presOf" srcId="{EE713033-3713-4FF5-B2FF-5FC3201AE868}" destId="{177C02A8-2999-45C7-AE3F-6BAD53D26CC5}" srcOrd="0" destOrd="4" presId="urn:microsoft.com/office/officeart/2005/8/layout/hList1"/>
    <dgm:cxn modelId="{C49FE8CE-0EE2-41E2-963A-B4D0123F9C15}" type="presOf" srcId="{DA13C7D1-A822-4E0F-BC9A-CF70AFD1B5FE}" destId="{4DBB43C4-39B0-428A-A620-F7BE2FFF1E87}" srcOrd="0" destOrd="0" presId="urn:microsoft.com/office/officeart/2005/8/layout/hList1"/>
    <dgm:cxn modelId="{281777D5-FB24-4FFF-9964-D6B76D2B83D7}" type="presOf" srcId="{DFCE5A8B-AF0C-44AC-9D41-79E254FC2936}" destId="{177C02A8-2999-45C7-AE3F-6BAD53D26CC5}" srcOrd="0" destOrd="0" presId="urn:microsoft.com/office/officeart/2005/8/layout/hList1"/>
    <dgm:cxn modelId="{27E151E3-4321-4665-94E6-D0D68A04906D}" type="presOf" srcId="{460229ED-0FC7-4477-A72A-ADF8111AC74C}" destId="{177C02A8-2999-45C7-AE3F-6BAD53D26CC5}" srcOrd="0" destOrd="3" presId="urn:microsoft.com/office/officeart/2005/8/layout/hList1"/>
    <dgm:cxn modelId="{889E07EE-5184-4E5A-95C0-778E652971DB}" srcId="{88C5BB6E-C0D9-4C54-94DA-88E93BE2F014}" destId="{685CCD6B-02C7-43D2-8BE1-086CD7ADA9AE}" srcOrd="1" destOrd="0" parTransId="{C55DFEFD-3D87-404C-B99F-94C5ABBB85C9}" sibTransId="{4DABDC5F-382B-49EB-927E-B9D4B63855D0}"/>
    <dgm:cxn modelId="{E1E63001-D3D0-431A-AA6F-F7F332C329BC}" type="presParOf" srcId="{4DBB43C4-39B0-428A-A620-F7BE2FFF1E87}" destId="{C003B46A-4738-4C59-A85B-8E2A122D5EEC}" srcOrd="0" destOrd="0" presId="urn:microsoft.com/office/officeart/2005/8/layout/hList1"/>
    <dgm:cxn modelId="{A884EB7F-5197-4515-812C-C1F2943A19B2}" type="presParOf" srcId="{C003B46A-4738-4C59-A85B-8E2A122D5EEC}" destId="{7BCF4E55-AC68-433E-A6B4-2B178FAAAC3A}" srcOrd="0" destOrd="0" presId="urn:microsoft.com/office/officeart/2005/8/layout/hList1"/>
    <dgm:cxn modelId="{C086856C-0A2A-4C83-A20B-EF195D834824}" type="presParOf" srcId="{C003B46A-4738-4C59-A85B-8E2A122D5EEC}" destId="{177C02A8-2999-45C7-AE3F-6BAD53D26CC5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5C3FDA9-D7ED-4446-8344-A21F1B786FE1}" type="doc">
      <dgm:prSet loTypeId="urn:microsoft.com/office/officeart/2005/8/layout/hList1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IN"/>
        </a:p>
      </dgm:t>
    </dgm:pt>
    <dgm:pt modelId="{BAB350B2-5B26-4ABE-BD80-BCA3CAFB1E23}">
      <dgm:prSet/>
      <dgm:spPr/>
      <dgm:t>
        <a:bodyPr/>
        <a:lstStyle/>
        <a:p>
          <a:pPr rtl="0"/>
          <a:r>
            <a:rPr lang="en-US" b="1" i="1"/>
            <a:t>Ethical issues associated</a:t>
          </a:r>
          <a:endParaRPr lang="en-IN"/>
        </a:p>
      </dgm:t>
    </dgm:pt>
    <dgm:pt modelId="{CA5D8CA7-F48B-41C8-9AED-243FAD496950}" type="parTrans" cxnId="{3DB93179-FDAD-4F1C-8841-7A9046CD2E9E}">
      <dgm:prSet/>
      <dgm:spPr/>
      <dgm:t>
        <a:bodyPr/>
        <a:lstStyle/>
        <a:p>
          <a:endParaRPr lang="en-IN"/>
        </a:p>
      </dgm:t>
    </dgm:pt>
    <dgm:pt modelId="{D79001C4-4B6A-4A89-B7F5-9613C3CB9D1C}" type="sibTrans" cxnId="{3DB93179-FDAD-4F1C-8841-7A9046CD2E9E}">
      <dgm:prSet/>
      <dgm:spPr/>
      <dgm:t>
        <a:bodyPr/>
        <a:lstStyle/>
        <a:p>
          <a:endParaRPr lang="en-IN"/>
        </a:p>
      </dgm:t>
    </dgm:pt>
    <dgm:pt modelId="{03214BEB-235B-4AF9-BE71-6802ED009154}">
      <dgm:prSet/>
      <dgm:spPr/>
      <dgm:t>
        <a:bodyPr/>
        <a:lstStyle/>
        <a:p>
          <a:pPr rtl="0"/>
          <a:r>
            <a:rPr lang="en-US"/>
            <a:t>Cyber security protocol maintenance</a:t>
          </a:r>
          <a:endParaRPr lang="en-IN"/>
        </a:p>
      </dgm:t>
    </dgm:pt>
    <dgm:pt modelId="{D6CFCA6E-5451-4753-9E13-7611CD650EE8}" type="parTrans" cxnId="{88A76931-6174-4A01-B9CA-FEEEF6231A84}">
      <dgm:prSet/>
      <dgm:spPr/>
      <dgm:t>
        <a:bodyPr/>
        <a:lstStyle/>
        <a:p>
          <a:endParaRPr lang="en-IN"/>
        </a:p>
      </dgm:t>
    </dgm:pt>
    <dgm:pt modelId="{0D3C7E2E-0C6E-407A-8697-BD990795D32E}" type="sibTrans" cxnId="{88A76931-6174-4A01-B9CA-FEEEF6231A84}">
      <dgm:prSet/>
      <dgm:spPr/>
      <dgm:t>
        <a:bodyPr/>
        <a:lstStyle/>
        <a:p>
          <a:endParaRPr lang="en-IN"/>
        </a:p>
      </dgm:t>
    </dgm:pt>
    <dgm:pt modelId="{2ACE4F73-690A-49DC-B3C2-D62C8C39F455}">
      <dgm:prSet/>
      <dgm:spPr/>
      <dgm:t>
        <a:bodyPr/>
        <a:lstStyle/>
        <a:p>
          <a:pPr rtl="0"/>
          <a:r>
            <a:rPr lang="en-US"/>
            <a:t>Mobile apps Lung health for kids policy maintenance</a:t>
          </a:r>
          <a:endParaRPr lang="en-IN"/>
        </a:p>
      </dgm:t>
    </dgm:pt>
    <dgm:pt modelId="{B6FF5DEF-15FE-42C0-88E0-F777FEF00218}" type="parTrans" cxnId="{543ADA2C-64C6-4CAA-854C-144762300B13}">
      <dgm:prSet/>
      <dgm:spPr/>
      <dgm:t>
        <a:bodyPr/>
        <a:lstStyle/>
        <a:p>
          <a:endParaRPr lang="en-IN"/>
        </a:p>
      </dgm:t>
    </dgm:pt>
    <dgm:pt modelId="{769C9BAA-FC7B-40B1-97EC-E7F2F5B1724C}" type="sibTrans" cxnId="{543ADA2C-64C6-4CAA-854C-144762300B13}">
      <dgm:prSet/>
      <dgm:spPr/>
      <dgm:t>
        <a:bodyPr/>
        <a:lstStyle/>
        <a:p>
          <a:endParaRPr lang="en-IN"/>
        </a:p>
      </dgm:t>
    </dgm:pt>
    <dgm:pt modelId="{803FB1FE-1B05-4F1F-8669-D1E465E73E8B}">
      <dgm:prSet/>
      <dgm:spPr/>
      <dgm:t>
        <a:bodyPr/>
        <a:lstStyle/>
        <a:p>
          <a:pPr rtl="0"/>
          <a:r>
            <a:rPr lang="en-US"/>
            <a:t>Ethical issues concerning digital health promotion intervention by mobile apps</a:t>
          </a:r>
          <a:endParaRPr lang="en-IN"/>
        </a:p>
      </dgm:t>
    </dgm:pt>
    <dgm:pt modelId="{A08D9DCC-9116-47E5-95B7-46FFF1EDF097}" type="parTrans" cxnId="{F7CD412D-E21F-4222-92D9-15B65A691962}">
      <dgm:prSet/>
      <dgm:spPr/>
      <dgm:t>
        <a:bodyPr/>
        <a:lstStyle/>
        <a:p>
          <a:endParaRPr lang="en-IN"/>
        </a:p>
      </dgm:t>
    </dgm:pt>
    <dgm:pt modelId="{44175B7B-F41E-48A1-AA22-0D8A3581F038}" type="sibTrans" cxnId="{F7CD412D-E21F-4222-92D9-15B65A691962}">
      <dgm:prSet/>
      <dgm:spPr/>
      <dgm:t>
        <a:bodyPr/>
        <a:lstStyle/>
        <a:p>
          <a:endParaRPr lang="en-IN"/>
        </a:p>
      </dgm:t>
    </dgm:pt>
    <dgm:pt modelId="{D24F4496-7D6F-43CD-939B-35099B2AF08D}">
      <dgm:prSet/>
      <dgm:spPr/>
      <dgm:t>
        <a:bodyPr/>
        <a:lstStyle/>
        <a:p>
          <a:pPr rtl="0"/>
          <a:r>
            <a:rPr lang="en-US" dirty="0"/>
            <a:t>Getting permission from the higher authority of the educational institute (Wang et al., 2018).</a:t>
          </a:r>
          <a:endParaRPr lang="en-IN" dirty="0"/>
        </a:p>
      </dgm:t>
    </dgm:pt>
    <dgm:pt modelId="{5DE84642-180D-440A-A31E-23DB93DF5217}" type="parTrans" cxnId="{6F72CA57-5D58-469E-BACA-927BA28D57DF}">
      <dgm:prSet/>
      <dgm:spPr/>
      <dgm:t>
        <a:bodyPr/>
        <a:lstStyle/>
        <a:p>
          <a:endParaRPr lang="en-IN"/>
        </a:p>
      </dgm:t>
    </dgm:pt>
    <dgm:pt modelId="{DF931388-0C00-4D49-89E3-39451693AEF6}" type="sibTrans" cxnId="{6F72CA57-5D58-469E-BACA-927BA28D57DF}">
      <dgm:prSet/>
      <dgm:spPr/>
      <dgm:t>
        <a:bodyPr/>
        <a:lstStyle/>
        <a:p>
          <a:endParaRPr lang="en-IN"/>
        </a:p>
      </dgm:t>
    </dgm:pt>
    <dgm:pt modelId="{A4B9CC89-7021-4F29-98E9-9575142918F0}">
      <dgm:prSet/>
      <dgm:spPr/>
      <dgm:t>
        <a:bodyPr/>
        <a:lstStyle/>
        <a:p>
          <a:pPr rtl="0"/>
          <a:r>
            <a:rPr lang="en-US" dirty="0"/>
            <a:t>Influence medically approved practice regarding respiratory health.</a:t>
          </a:r>
          <a:endParaRPr lang="en-IN" dirty="0"/>
        </a:p>
      </dgm:t>
    </dgm:pt>
    <dgm:pt modelId="{91E959E8-EFA8-47B7-B761-5FEFD5F59365}" type="parTrans" cxnId="{104FED8C-0A0B-4A0F-9D28-ABF7C4DC2369}">
      <dgm:prSet/>
      <dgm:spPr/>
      <dgm:t>
        <a:bodyPr/>
        <a:lstStyle/>
        <a:p>
          <a:endParaRPr lang="en-IN"/>
        </a:p>
      </dgm:t>
    </dgm:pt>
    <dgm:pt modelId="{56A06278-6A42-45F1-AF64-7B8F90E18D82}" type="sibTrans" cxnId="{104FED8C-0A0B-4A0F-9D28-ABF7C4DC2369}">
      <dgm:prSet/>
      <dgm:spPr/>
      <dgm:t>
        <a:bodyPr/>
        <a:lstStyle/>
        <a:p>
          <a:endParaRPr lang="en-IN"/>
        </a:p>
      </dgm:t>
    </dgm:pt>
    <dgm:pt modelId="{9E84ECA4-371A-4E00-AAAC-BE3928F236AE}" type="pres">
      <dgm:prSet presAssocID="{75C3FDA9-D7ED-4446-8344-A21F1B786FE1}" presName="Name0" presStyleCnt="0">
        <dgm:presLayoutVars>
          <dgm:dir/>
          <dgm:animLvl val="lvl"/>
          <dgm:resizeHandles val="exact"/>
        </dgm:presLayoutVars>
      </dgm:prSet>
      <dgm:spPr/>
    </dgm:pt>
    <dgm:pt modelId="{13F14298-8DBE-4486-970F-BCD39E963756}" type="pres">
      <dgm:prSet presAssocID="{BAB350B2-5B26-4ABE-BD80-BCA3CAFB1E23}" presName="composite" presStyleCnt="0"/>
      <dgm:spPr/>
    </dgm:pt>
    <dgm:pt modelId="{6E7C813A-02C4-4A96-97CB-5DB21FF58BF6}" type="pres">
      <dgm:prSet presAssocID="{BAB350B2-5B26-4ABE-BD80-BCA3CAFB1E23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91630871-8692-477E-AE9E-46CF62E366A4}" type="pres">
      <dgm:prSet presAssocID="{BAB350B2-5B26-4ABE-BD80-BCA3CAFB1E23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5A47D608-F56B-466A-BD3A-ED1F0BAFA0C7}" type="presOf" srcId="{803FB1FE-1B05-4F1F-8669-D1E465E73E8B}" destId="{91630871-8692-477E-AE9E-46CF62E366A4}" srcOrd="0" destOrd="2" presId="urn:microsoft.com/office/officeart/2005/8/layout/hList1"/>
    <dgm:cxn modelId="{543ADA2C-64C6-4CAA-854C-144762300B13}" srcId="{BAB350B2-5B26-4ABE-BD80-BCA3CAFB1E23}" destId="{2ACE4F73-690A-49DC-B3C2-D62C8C39F455}" srcOrd="1" destOrd="0" parTransId="{B6FF5DEF-15FE-42C0-88E0-F777FEF00218}" sibTransId="{769C9BAA-FC7B-40B1-97EC-E7F2F5B1724C}"/>
    <dgm:cxn modelId="{F7CD412D-E21F-4222-92D9-15B65A691962}" srcId="{BAB350B2-5B26-4ABE-BD80-BCA3CAFB1E23}" destId="{803FB1FE-1B05-4F1F-8669-D1E465E73E8B}" srcOrd="2" destOrd="0" parTransId="{A08D9DCC-9116-47E5-95B7-46FFF1EDF097}" sibTransId="{44175B7B-F41E-48A1-AA22-0D8A3581F038}"/>
    <dgm:cxn modelId="{58648A2E-1DA8-46FD-A41A-A6EAFEE4ECAA}" type="presOf" srcId="{BAB350B2-5B26-4ABE-BD80-BCA3CAFB1E23}" destId="{6E7C813A-02C4-4A96-97CB-5DB21FF58BF6}" srcOrd="0" destOrd="0" presId="urn:microsoft.com/office/officeart/2005/8/layout/hList1"/>
    <dgm:cxn modelId="{88A76931-6174-4A01-B9CA-FEEEF6231A84}" srcId="{BAB350B2-5B26-4ABE-BD80-BCA3CAFB1E23}" destId="{03214BEB-235B-4AF9-BE71-6802ED009154}" srcOrd="0" destOrd="0" parTransId="{D6CFCA6E-5451-4753-9E13-7611CD650EE8}" sibTransId="{0D3C7E2E-0C6E-407A-8697-BD990795D32E}"/>
    <dgm:cxn modelId="{3403D740-BF17-4F60-AA31-8AE3F226386D}" type="presOf" srcId="{A4B9CC89-7021-4F29-98E9-9575142918F0}" destId="{91630871-8692-477E-AE9E-46CF62E366A4}" srcOrd="0" destOrd="4" presId="urn:microsoft.com/office/officeart/2005/8/layout/hList1"/>
    <dgm:cxn modelId="{6F72CA57-5D58-469E-BACA-927BA28D57DF}" srcId="{BAB350B2-5B26-4ABE-BD80-BCA3CAFB1E23}" destId="{D24F4496-7D6F-43CD-939B-35099B2AF08D}" srcOrd="3" destOrd="0" parTransId="{5DE84642-180D-440A-A31E-23DB93DF5217}" sibTransId="{DF931388-0C00-4D49-89E3-39451693AEF6}"/>
    <dgm:cxn modelId="{EF7C006C-4755-40A8-88AD-1C6F0B4DBF40}" type="presOf" srcId="{75C3FDA9-D7ED-4446-8344-A21F1B786FE1}" destId="{9E84ECA4-371A-4E00-AAAC-BE3928F236AE}" srcOrd="0" destOrd="0" presId="urn:microsoft.com/office/officeart/2005/8/layout/hList1"/>
    <dgm:cxn modelId="{3DB93179-FDAD-4F1C-8841-7A9046CD2E9E}" srcId="{75C3FDA9-D7ED-4446-8344-A21F1B786FE1}" destId="{BAB350B2-5B26-4ABE-BD80-BCA3CAFB1E23}" srcOrd="0" destOrd="0" parTransId="{CA5D8CA7-F48B-41C8-9AED-243FAD496950}" sibTransId="{D79001C4-4B6A-4A89-B7F5-9613C3CB9D1C}"/>
    <dgm:cxn modelId="{104FED8C-0A0B-4A0F-9D28-ABF7C4DC2369}" srcId="{BAB350B2-5B26-4ABE-BD80-BCA3CAFB1E23}" destId="{A4B9CC89-7021-4F29-98E9-9575142918F0}" srcOrd="4" destOrd="0" parTransId="{91E959E8-EFA8-47B7-B761-5FEFD5F59365}" sibTransId="{56A06278-6A42-45F1-AF64-7B8F90E18D82}"/>
    <dgm:cxn modelId="{AA0544BA-65DD-44AA-A33A-E0217EEC8752}" type="presOf" srcId="{2ACE4F73-690A-49DC-B3C2-D62C8C39F455}" destId="{91630871-8692-477E-AE9E-46CF62E366A4}" srcOrd="0" destOrd="1" presId="urn:microsoft.com/office/officeart/2005/8/layout/hList1"/>
    <dgm:cxn modelId="{CE6A4CC4-F622-4093-AA71-F2DF5E76EA7D}" type="presOf" srcId="{03214BEB-235B-4AF9-BE71-6802ED009154}" destId="{91630871-8692-477E-AE9E-46CF62E366A4}" srcOrd="0" destOrd="0" presId="urn:microsoft.com/office/officeart/2005/8/layout/hList1"/>
    <dgm:cxn modelId="{4DC1B8D5-2936-4411-AB81-638DF99FA457}" type="presOf" srcId="{D24F4496-7D6F-43CD-939B-35099B2AF08D}" destId="{91630871-8692-477E-AE9E-46CF62E366A4}" srcOrd="0" destOrd="3" presId="urn:microsoft.com/office/officeart/2005/8/layout/hList1"/>
    <dgm:cxn modelId="{49EB6C05-C73D-4A14-8760-789BB0CD4EF1}" type="presParOf" srcId="{9E84ECA4-371A-4E00-AAAC-BE3928F236AE}" destId="{13F14298-8DBE-4486-970F-BCD39E963756}" srcOrd="0" destOrd="0" presId="urn:microsoft.com/office/officeart/2005/8/layout/hList1"/>
    <dgm:cxn modelId="{B5CC3DC8-1139-4B5D-86DF-EE4B613E28FB}" type="presParOf" srcId="{13F14298-8DBE-4486-970F-BCD39E963756}" destId="{6E7C813A-02C4-4A96-97CB-5DB21FF58BF6}" srcOrd="0" destOrd="0" presId="urn:microsoft.com/office/officeart/2005/8/layout/hList1"/>
    <dgm:cxn modelId="{A098D4A0-E884-44C1-BBCE-7F0728FEA02E}" type="presParOf" srcId="{13F14298-8DBE-4486-970F-BCD39E963756}" destId="{91630871-8692-477E-AE9E-46CF62E366A4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77266F-C676-4EAB-BDA5-A431061B3201}">
      <dsp:nvSpPr>
        <dsp:cNvPr id="0" name=""/>
        <dsp:cNvSpPr/>
      </dsp:nvSpPr>
      <dsp:spPr>
        <a:xfrm>
          <a:off x="0" y="347104"/>
          <a:ext cx="5334007" cy="4095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1" u="none" kern="1200" dirty="0">
              <a:latin typeface="Times New Roman" pitchFamily="18" charset="0"/>
              <a:cs typeface="Times New Roman" pitchFamily="18" charset="0"/>
            </a:rPr>
            <a:t>Potential barriers to the successful implementation</a:t>
          </a:r>
          <a:endParaRPr lang="en-IN" sz="18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9990" y="367094"/>
        <a:ext cx="5294027" cy="369520"/>
      </dsp:txXfrm>
    </dsp:sp>
    <dsp:sp modelId="{E8151764-3F8C-45B9-99EB-0157DB8AC80F}">
      <dsp:nvSpPr>
        <dsp:cNvPr id="0" name=""/>
        <dsp:cNvSpPr/>
      </dsp:nvSpPr>
      <dsp:spPr>
        <a:xfrm>
          <a:off x="0" y="796924"/>
          <a:ext cx="5334007" cy="4095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rgbClr val="1F1F1F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Highly cost </a:t>
          </a:r>
          <a:r>
            <a:rPr lang="en-US" sz="1400" b="0" i="0" u="none" kern="1200" dirty="0"/>
            <a:t>investment</a:t>
          </a:r>
          <a:endParaRPr lang="en-IN" sz="1400" kern="1200" dirty="0"/>
        </a:p>
      </dsp:txBody>
      <dsp:txXfrm>
        <a:off x="19990" y="816914"/>
        <a:ext cx="5294027" cy="369520"/>
      </dsp:txXfrm>
    </dsp:sp>
    <dsp:sp modelId="{25E2E840-794F-4EE0-A15D-CFDB991A3F76}">
      <dsp:nvSpPr>
        <dsp:cNvPr id="0" name=""/>
        <dsp:cNvSpPr/>
      </dsp:nvSpPr>
      <dsp:spPr>
        <a:xfrm>
          <a:off x="0" y="1246744"/>
          <a:ext cx="5334007" cy="4095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rgbClr val="1F1F1F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Complicated process of health promotion and understanding of children</a:t>
          </a:r>
          <a:endParaRPr lang="en-IN" sz="1400" kern="1200" dirty="0"/>
        </a:p>
      </dsp:txBody>
      <dsp:txXfrm>
        <a:off x="19990" y="1266734"/>
        <a:ext cx="5294027" cy="369520"/>
      </dsp:txXfrm>
    </dsp:sp>
    <dsp:sp modelId="{A9D7B7A2-5C40-494D-93AF-12F75DEAB0AD}">
      <dsp:nvSpPr>
        <dsp:cNvPr id="0" name=""/>
        <dsp:cNvSpPr/>
      </dsp:nvSpPr>
      <dsp:spPr>
        <a:xfrm>
          <a:off x="0" y="1696564"/>
          <a:ext cx="5334007" cy="4095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kern="1200" dirty="0"/>
            <a:t>Highly time consuming</a:t>
          </a:r>
        </a:p>
      </dsp:txBody>
      <dsp:txXfrm>
        <a:off x="19990" y="1716554"/>
        <a:ext cx="5294027" cy="369520"/>
      </dsp:txXfrm>
    </dsp:sp>
    <dsp:sp modelId="{15FC2B53-36CF-40AD-B0B1-586AFDD0F335}">
      <dsp:nvSpPr>
        <dsp:cNvPr id="0" name=""/>
        <dsp:cNvSpPr/>
      </dsp:nvSpPr>
      <dsp:spPr>
        <a:xfrm>
          <a:off x="0" y="2146384"/>
          <a:ext cx="5334007" cy="4095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u="none" kern="1200" dirty="0"/>
            <a:t>Lack of knowledge</a:t>
          </a:r>
          <a:endParaRPr lang="en-IN" sz="1400" kern="1200" dirty="0"/>
        </a:p>
      </dsp:txBody>
      <dsp:txXfrm>
        <a:off x="19990" y="2166374"/>
        <a:ext cx="5294027" cy="369520"/>
      </dsp:txXfrm>
    </dsp:sp>
    <dsp:sp modelId="{49F1B170-D26D-4FBE-A61C-69C24F48C12F}">
      <dsp:nvSpPr>
        <dsp:cNvPr id="0" name=""/>
        <dsp:cNvSpPr/>
      </dsp:nvSpPr>
      <dsp:spPr>
        <a:xfrm>
          <a:off x="0" y="2596203"/>
          <a:ext cx="5334007" cy="4095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u="none" kern="1200" dirty="0"/>
            <a:t>Old technology</a:t>
          </a:r>
          <a:endParaRPr lang="en-IN" sz="1400" b="1" kern="1200" dirty="0"/>
        </a:p>
      </dsp:txBody>
      <dsp:txXfrm>
        <a:off x="19990" y="2616193"/>
        <a:ext cx="5294027" cy="3695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CF4E55-AC68-433E-A6B4-2B178FAAAC3A}">
      <dsp:nvSpPr>
        <dsp:cNvPr id="0" name=""/>
        <dsp:cNvSpPr/>
      </dsp:nvSpPr>
      <dsp:spPr>
        <a:xfrm>
          <a:off x="0" y="53568"/>
          <a:ext cx="4500594" cy="5472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1" kern="1200"/>
            <a:t>Legal issues associated</a:t>
          </a:r>
          <a:endParaRPr lang="en-IN" sz="1900" kern="1200"/>
        </a:p>
      </dsp:txBody>
      <dsp:txXfrm>
        <a:off x="0" y="53568"/>
        <a:ext cx="4500594" cy="547200"/>
      </dsp:txXfrm>
    </dsp:sp>
    <dsp:sp modelId="{177C02A8-2999-45C7-AE3F-6BAD53D26CC5}">
      <dsp:nvSpPr>
        <dsp:cNvPr id="0" name=""/>
        <dsp:cNvSpPr/>
      </dsp:nvSpPr>
      <dsp:spPr>
        <a:xfrm>
          <a:off x="0" y="600768"/>
          <a:ext cx="4500594" cy="255559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Government of the UK permission</a:t>
          </a:r>
          <a:endParaRPr lang="en-IN" sz="1900" kern="120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Authorization from the cyber security</a:t>
          </a:r>
          <a:endParaRPr lang="en-IN" sz="1900" kern="120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Education board approval</a:t>
          </a:r>
          <a:endParaRPr lang="en-IN" sz="1900" kern="120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British thoracic society guideline maintenance (British thoracic society, 2019)</a:t>
          </a:r>
          <a:endParaRPr lang="en-IN" sz="1900" kern="120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900" kern="1200"/>
            <a:t>Negligence of educator and healthcare professionals</a:t>
          </a:r>
        </a:p>
      </dsp:txBody>
      <dsp:txXfrm>
        <a:off x="0" y="600768"/>
        <a:ext cx="4500594" cy="255559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7C813A-02C4-4A96-97CB-5DB21FF58BF6}">
      <dsp:nvSpPr>
        <dsp:cNvPr id="0" name=""/>
        <dsp:cNvSpPr/>
      </dsp:nvSpPr>
      <dsp:spPr>
        <a:xfrm>
          <a:off x="0" y="39747"/>
          <a:ext cx="5176846" cy="5472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1" kern="1200"/>
            <a:t>Ethical issues associated</a:t>
          </a:r>
          <a:endParaRPr lang="en-IN" sz="1900" kern="1200"/>
        </a:p>
      </dsp:txBody>
      <dsp:txXfrm>
        <a:off x="0" y="39747"/>
        <a:ext cx="5176846" cy="547200"/>
      </dsp:txXfrm>
    </dsp:sp>
    <dsp:sp modelId="{91630871-8692-477E-AE9E-46CF62E366A4}">
      <dsp:nvSpPr>
        <dsp:cNvPr id="0" name=""/>
        <dsp:cNvSpPr/>
      </dsp:nvSpPr>
      <dsp:spPr>
        <a:xfrm>
          <a:off x="0" y="586947"/>
          <a:ext cx="5176846" cy="2816369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Cyber security protocol maintenance</a:t>
          </a:r>
          <a:endParaRPr lang="en-IN" sz="1900" kern="120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Mobile apps Lung health for kids policy maintenance</a:t>
          </a:r>
          <a:endParaRPr lang="en-IN" sz="1900" kern="120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Ethical issues concerning digital health promotion intervention by mobile apps</a:t>
          </a:r>
          <a:endParaRPr lang="en-IN" sz="1900" kern="120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Getting permission from the higher authority of the educational institute (Wang et al., 2018).</a:t>
          </a:r>
          <a:endParaRPr lang="en-IN" sz="1900" kern="1200" dirty="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Influence medically approved practice regarding respiratory health.</a:t>
          </a:r>
          <a:endParaRPr lang="en-IN" sz="1900" kern="1200" dirty="0"/>
        </a:p>
      </dsp:txBody>
      <dsp:txXfrm>
        <a:off x="0" y="586947"/>
        <a:ext cx="5176846" cy="28163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18E60-4300-4729-A0D7-6AB984C3922D}" type="datetimeFigureOut">
              <a:rPr lang="en-US" smtClean="0"/>
              <a:pPr/>
              <a:t>12/7/23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533E96-F078-4B3D-A8F4-F1AF21EBC35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300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19278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8421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08211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67038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3850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32240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785BB-7DD2-1B2B-FD1E-05A012300F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6522F9-8D6F-67FC-0AAE-9AB6398564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776A52-FF44-43F2-1561-009B7685AD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8C0D94-9BF6-E7F5-92D6-41607F49FE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BAC1BD-D499-086F-AA99-AEB722DAF4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6572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BEC48-78F3-C6A0-28E8-503AB671DF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D9097E-FFEA-8F88-A233-1886F12E63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8DBC67-1B03-AE59-7A61-690A9779D7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B4263C-A9DF-AFE0-B2E7-D7860781FE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F0B37-6E00-7328-8537-BC746F2C2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904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EA150-8414-2104-626A-1EFCD4127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B0C6E1-6ADB-41F3-5A4B-C305CCE9A1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790900-3E01-A082-D0CC-4CB891D6E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2458F9-5B1D-B449-880E-59D857A97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9CD13C-6EAE-C337-845B-B0CF2D038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504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9B8C0-1144-C5E9-3EB1-44208220B9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089AF-879B-89F2-6CD5-4B97A2535B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AE757E-A6A1-27B5-95BA-F83AC50899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30B32B-3D2B-A349-6767-51DC24C6A7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2880AE-6342-7E52-3B9A-8E16AC697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578B55-9021-DE05-3C2C-42C2ACADA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74428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554E7-06B3-1901-F1C9-E45A493CA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71E081-A389-D0D1-7727-5D9E9FFB78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C21ABC-8B6F-9B8C-8692-D65A8DA098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3AB82A-9CA9-97F2-A458-D7D26D474D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AB9FC1-B613-E65B-B688-567047EF42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9273360-D901-F0FF-DA02-36BDE14822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55BDF29-E133-A685-9B38-968DB0A07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0DE3845-B713-1A32-32FE-8AEB4AC8C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63108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33043-D8C2-E82B-4785-31EA22EB5D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8A38E6-6CEC-68BF-0A04-0C4551E5A0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85E6EF-AFFC-7AC9-E6C1-2465790EF7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70B010-1B96-1786-C122-BE40726A5C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235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D32C607-33AA-5344-E311-AB426F475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8F0C93-BD3F-1B0C-35B3-06749E96DE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7C2C4B-8A52-3534-720C-387A5130E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796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CA9F18-C0EA-5C90-9E74-80EDE04FD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CB24B4-5C14-E24D-C0B2-C02AD7646C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E2128C-DE46-EEAB-AD1E-B1D35C0748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AA1C75-2B13-6E4B-219C-A448725C97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C7755F-BAFB-0488-FC1C-2668FC4DA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8BA5B4-185C-3108-470A-A65F927CA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088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52DA2-83EF-F451-DC97-6AB2ECC92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373F974-E303-82C5-3A5E-E11E2E5E06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BC0451-68D5-F477-212A-ED32C0799E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84B70B-1B52-0CA6-C094-FB9DD0AAE9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C61698-65E2-BB0C-6433-A6D4A50943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1B0CD5-AC74-A17B-233E-22454E3E8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7160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DAC0-D5C9-32D3-9B66-6D6F00EB74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069EC1-A395-7A07-155C-9D71AACE28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22515-897E-D4A3-785C-08369EBB52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34E75F-917B-F0E8-03B1-6361E0BA4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84ECF5-3896-725B-BA63-61C45D7243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6866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E75CFF-6E0B-B825-EE05-2B571CB123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E48BFE-E60E-78A2-47E7-2F7443E7E1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365EB0-C83F-F017-187F-BECC6F2E5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EC140A-0183-F9C4-D4CF-442F6396ED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50D43E-7521-8562-6FCC-790421FB7F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0974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E975601-07AA-D2B6-61D4-FCF71252BB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1DFD9D-F9B4-385D-74D1-59126C7691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1E6C64-43F8-6D22-9DAB-0013EADB6AD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74F12-AA26-4AC8-9962-C36BB8F32554}" type="datetimeFigureOut">
              <a:rPr lang="en-US" smtClean="0"/>
              <a:pPr/>
              <a:t>12/7/23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522C5B-8DCD-5912-406E-251F482DE21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BD3BB7-37B0-3AA2-8177-F767D44DD6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F8D21E-148F-45D7-BA04-D473C22E1F6E}"/>
              </a:ext>
            </a:extLst>
          </p:cNvPr>
          <p:cNvSpPr txBox="1"/>
          <p:nvPr userDrawn="1"/>
        </p:nvSpPr>
        <p:spPr>
          <a:xfrm>
            <a:off x="-9150" y="5213747"/>
            <a:ext cx="8389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This presentation uses a free template provided by FPPT.com</a:t>
            </a:r>
          </a:p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www.free-power-point-templates.com</a:t>
            </a:r>
          </a:p>
        </p:txBody>
      </p:sp>
    </p:spTree>
    <p:extLst>
      <p:ext uri="{BB962C8B-B14F-4D97-AF65-F5344CB8AC3E}">
        <p14:creationId xmlns:p14="http://schemas.microsoft.com/office/powerpoint/2010/main" val="350982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6" r:id="rId1"/>
    <p:sldLayoutId id="2147483807" r:id="rId2"/>
    <p:sldLayoutId id="2147483808" r:id="rId3"/>
    <p:sldLayoutId id="2147483809" r:id="rId4"/>
    <p:sldLayoutId id="2147483810" r:id="rId5"/>
    <p:sldLayoutId id="2147483811" r:id="rId6"/>
    <p:sldLayoutId id="2147483812" r:id="rId7"/>
    <p:sldLayoutId id="2147483813" r:id="rId8"/>
    <p:sldLayoutId id="2147483814" r:id="rId9"/>
    <p:sldLayoutId id="2147483815" r:id="rId10"/>
    <p:sldLayoutId id="2147483816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4350"/>
            <a:ext cx="8077200" cy="685800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US" sz="3200" b="1" dirty="0">
                <a:solidFill>
                  <a:srgbClr val="22222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Barrier</a:t>
            </a:r>
            <a:endParaRPr lang="en-US" sz="3200" b="1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571472" y="1500180"/>
            <a:ext cx="4857784" cy="3357586"/>
          </a:xfrm>
        </p:spPr>
        <p:txBody>
          <a:bodyPr>
            <a:noAutofit/>
          </a:bodyPr>
          <a:lstStyle/>
          <a:p>
            <a:pPr algn="just" fontAlgn="base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1600" b="1" i="1" dirty="0"/>
              <a:t>Potential stakeholders for implementation and delivery of intervention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</a:pPr>
            <a:r>
              <a:rPr lang="en-US" sz="1600" dirty="0">
                <a:solidFill>
                  <a:srgbClr val="1F1F1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Educators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</a:pPr>
            <a:r>
              <a:rPr lang="en-US" sz="1600" dirty="0">
                <a:solidFill>
                  <a:srgbClr val="1F1F1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Health professionals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</a:pPr>
            <a:r>
              <a:rPr lang="en-US" sz="1600" dirty="0">
                <a:solidFill>
                  <a:srgbClr val="1F1F1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Software developer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</a:pPr>
            <a:r>
              <a:rPr lang="en-US" sz="1600" dirty="0">
                <a:solidFill>
                  <a:srgbClr val="1F1F1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Graphic designer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</a:pPr>
            <a:r>
              <a:rPr lang="en-US" sz="1600" i="0" u="none" strike="noStrike" cap="none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Educational institutions (Aarons et al., 2017)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</a:pPr>
            <a:r>
              <a:rPr lang="en-US" sz="1600" i="0" u="none" strike="noStrike" cap="non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Governmental bodies</a:t>
            </a:r>
          </a:p>
        </p:txBody>
      </p:sp>
      <p:sp>
        <p:nvSpPr>
          <p:cNvPr id="2662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5362" name="AutoShape 2" descr="The art of inculcating creative thinking in students - Akshar Arbol  International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4" name="AutoShape 4" descr="The art of inculcating creative thinking in students - Akshar Arbol  International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4" name="AutoShape 2" descr="Prevention and mental health | Mental Health Found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6" name="AutoShape 4" descr="Prevention and mental health | Mental Health Found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1745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95956" y="1785932"/>
            <a:ext cx="3433762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3199215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4350"/>
            <a:ext cx="8077200" cy="685800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IN" sz="3200" b="1" cap="non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CONTD…</a:t>
            </a:r>
            <a:endParaRPr lang="en-US" sz="3200" b="1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378125"/>
              </p:ext>
            </p:extLst>
          </p:nvPr>
        </p:nvGraphicFramePr>
        <p:xfrm>
          <a:off x="381000" y="1428742"/>
          <a:ext cx="5334008" cy="33528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662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5362" name="AutoShape 2" descr="The art of inculcating creative thinking in students - Akshar Arbol  International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4" name="AutoShape 4" descr="The art of inculcating creative thinking in students - Akshar Arbol  International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4" name="AutoShape 2" descr="Prevention and mental health | Mental Health Found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6" name="AutoShape 4" descr="Prevention and mental health | Mental Health Found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698" name="AutoShape 2" descr="PSA - RSV Preven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9699" name="Picture 3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000760" y="1514475"/>
            <a:ext cx="2786082" cy="3414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0543208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4350"/>
            <a:ext cx="8077200" cy="685800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IN" sz="3200" b="1" cap="non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CONTD…</a:t>
            </a:r>
            <a:endParaRPr lang="en-US" sz="3200" b="1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228600" y="1428750"/>
            <a:ext cx="5986474" cy="3352800"/>
          </a:xfrm>
        </p:spPr>
        <p:txBody>
          <a:bodyPr>
            <a:noAutofit/>
          </a:bodyPr>
          <a:lstStyle/>
          <a:p>
            <a:pPr marL="0" indent="0" algn="just" fontAlgn="base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1600" b="1" i="1" dirty="0"/>
              <a:t>Potential barriers to the successful delivery of the digital health promotion intervention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</a:pPr>
            <a:r>
              <a:rPr lang="en-US" sz="1600" cap="none" dirty="0">
                <a:solidFill>
                  <a:srgbClr val="1F1F1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Lack of time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</a:pPr>
            <a:r>
              <a:rPr lang="en-US" sz="1600" dirty="0">
                <a:solidFill>
                  <a:srgbClr val="1F1F1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Low interest of educators and children (Lennon et al., 2017)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</a:pPr>
            <a:r>
              <a:rPr lang="en-US" sz="1600" dirty="0">
                <a:solidFill>
                  <a:srgbClr val="1F1F1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Negligence of government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</a:pPr>
            <a:r>
              <a:rPr lang="en-IN" sz="1600" dirty="0">
                <a:solidFill>
                  <a:srgbClr val="1F1F1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Poor effort of educator in influencing respiratory health education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</a:pPr>
            <a:r>
              <a:rPr lang="en-IN" sz="1600" dirty="0">
                <a:solidFill>
                  <a:srgbClr val="1F1F1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Lack of skilled educators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</a:pPr>
            <a:r>
              <a:rPr lang="en-IN" sz="1600" dirty="0">
                <a:solidFill>
                  <a:srgbClr val="1F1F1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Unavailability of place to promote respiratory health in the institutions</a:t>
            </a:r>
          </a:p>
          <a:p>
            <a:pPr algn="just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1600" b="0" i="0" u="none" strike="noStrike" cap="none" dirty="0">
              <a:solidFill>
                <a:srgbClr val="222222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62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5362" name="AutoShape 2" descr="The art of inculcating creative thinking in students - Akshar Arbol  International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4" name="AutoShape 4" descr="The art of inculcating creative thinking in students - Akshar Arbol  International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4" name="AutoShape 2" descr="Prevention and mental health | Mental Health Found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6" name="AutoShape 4" descr="Prevention and mental health | Mental Health Found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7650" name="Picture 2" descr="Role of Diet and Lifestyle in Respiratory Diseases – Bibo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8" y="1785932"/>
            <a:ext cx="2357454" cy="27860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191455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4350"/>
            <a:ext cx="8077200" cy="685800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IN" sz="3200" b="1" cap="non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CONTD…</a:t>
            </a:r>
            <a:endParaRPr lang="en-US" sz="3200" b="1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9860931"/>
              </p:ext>
            </p:extLst>
          </p:nvPr>
        </p:nvGraphicFramePr>
        <p:xfrm>
          <a:off x="642910" y="1571618"/>
          <a:ext cx="4500594" cy="32099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662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5362" name="AutoShape 2" descr="The art of inculcating creative thinking in students - Akshar Arbol  International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4" name="AutoShape 4" descr="The art of inculcating creative thinking in students - Akshar Arbol  International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4" name="AutoShape 2" descr="Prevention and mental health | Mental Health Found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6" name="AutoShape 4" descr="Prevention and mental health | Mental Health Found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5602" name="Picture 2" descr="Health Promotion and Its Challenges to Public Health Delivery System in  Africa | IntechOpen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357818" y="1632660"/>
            <a:ext cx="3429024" cy="32965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57996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4350"/>
            <a:ext cx="8077200" cy="685800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US" sz="3200" b="1" i="0" u="none" strike="noStrike" cap="non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CONTD…</a:t>
            </a:r>
            <a:endParaRPr lang="en-US" sz="3200" b="1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8271007"/>
              </p:ext>
            </p:extLst>
          </p:nvPr>
        </p:nvGraphicFramePr>
        <p:xfrm>
          <a:off x="609600" y="1504950"/>
          <a:ext cx="5176846" cy="34430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662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5362" name="AutoShape 2" descr="The art of inculcating creative thinking in students - Akshar Arbol  International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4" name="AutoShape 4" descr="The art of inculcating creative thinking in students - Akshar Arbol  International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4" name="AutoShape 2" descr="Prevention and mental health | Mental Health Found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6" name="AutoShape 4" descr="Prevention and mental health | Mental Health Found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3554" name="Picture 2" descr="Frontiers | Ethical Dimensions of Public Health Actions and Policies With  Special Focus on COVID-19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786446" y="2000246"/>
            <a:ext cx="3214678" cy="27432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360383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4350"/>
            <a:ext cx="8077200" cy="685800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IN" sz="3200" b="1" cap="non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Reference</a:t>
            </a:r>
            <a:endParaRPr lang="en-US" sz="3200" b="1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714064" y="1257300"/>
            <a:ext cx="8281555" cy="3505200"/>
          </a:xfrm>
        </p:spPr>
        <p:txBody>
          <a:bodyPr>
            <a:noAutofit/>
          </a:bodyPr>
          <a:lstStyle/>
          <a:p>
            <a:pPr algn="just"/>
            <a:endParaRPr lang="en-US" sz="8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800" dirty="0" err="1">
                <a:latin typeface="Times New Roman" pitchFamily="18" charset="0"/>
                <a:cs typeface="Times New Roman" pitchFamily="18" charset="0"/>
              </a:rPr>
              <a:t>Leikauf</a:t>
            </a:r>
            <a:r>
              <a:rPr lang="en-US" sz="800" dirty="0">
                <a:latin typeface="Times New Roman" pitchFamily="18" charset="0"/>
                <a:cs typeface="Times New Roman" pitchFamily="18" charset="0"/>
              </a:rPr>
              <a:t>, G.D., Kim, S.H. and Jang, A.S., 2020. Mechanisms of ultrafine particle-induced respiratory health effects. </a:t>
            </a:r>
            <a:r>
              <a:rPr lang="en-US" sz="800" i="1" dirty="0">
                <a:latin typeface="Times New Roman" pitchFamily="18" charset="0"/>
                <a:cs typeface="Times New Roman" pitchFamily="18" charset="0"/>
              </a:rPr>
              <a:t>Experimental &amp; molecular medicine</a:t>
            </a:r>
            <a:r>
              <a:rPr lang="en-US" sz="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800" i="1" dirty="0">
                <a:latin typeface="Times New Roman" pitchFamily="18" charset="0"/>
                <a:cs typeface="Times New Roman" pitchFamily="18" charset="0"/>
              </a:rPr>
              <a:t>52</a:t>
            </a:r>
            <a:r>
              <a:rPr lang="en-US" sz="800" dirty="0">
                <a:latin typeface="Times New Roman" pitchFamily="18" charset="0"/>
                <a:cs typeface="Times New Roman" pitchFamily="18" charset="0"/>
              </a:rPr>
              <a:t>(3), pp.329-337.</a:t>
            </a:r>
          </a:p>
          <a:p>
            <a:pPr algn="just"/>
            <a:r>
              <a:rPr lang="en-US" sz="800" dirty="0">
                <a:latin typeface="Times New Roman" pitchFamily="18" charset="0"/>
                <a:cs typeface="Times New Roman" pitchFamily="18" charset="0"/>
              </a:rPr>
              <a:t>Kim, J., Jang, J., Kim, B. and Lee, K.H., 2022. Effect of the PRECEDE-PROCEED model on health programs: a systematic review and meta-analysis. </a:t>
            </a:r>
            <a:r>
              <a:rPr lang="en-US" sz="800" i="1" dirty="0">
                <a:latin typeface="Times New Roman" pitchFamily="18" charset="0"/>
                <a:cs typeface="Times New Roman" pitchFamily="18" charset="0"/>
              </a:rPr>
              <a:t>Systematic Reviews</a:t>
            </a:r>
            <a:r>
              <a:rPr lang="en-US" sz="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800" i="1" dirty="0">
                <a:latin typeface="Times New Roman" pitchFamily="18" charset="0"/>
                <a:cs typeface="Times New Roman" pitchFamily="18" charset="0"/>
              </a:rPr>
              <a:t>11</a:t>
            </a:r>
            <a:r>
              <a:rPr lang="en-US" sz="800" dirty="0">
                <a:latin typeface="Times New Roman" pitchFamily="18" charset="0"/>
                <a:cs typeface="Times New Roman" pitchFamily="18" charset="0"/>
              </a:rPr>
              <a:t>(1), p.213.</a:t>
            </a:r>
          </a:p>
          <a:p>
            <a:pPr algn="just"/>
            <a:r>
              <a:rPr lang="en-US" sz="800" dirty="0" err="1">
                <a:latin typeface="Times New Roman" pitchFamily="18" charset="0"/>
                <a:cs typeface="Times New Roman" pitchFamily="18" charset="0"/>
              </a:rPr>
              <a:t>Parlas</a:t>
            </a:r>
            <a:r>
              <a:rPr lang="en-US" sz="800" dirty="0">
                <a:latin typeface="Times New Roman" pitchFamily="18" charset="0"/>
                <a:cs typeface="Times New Roman" pitchFamily="18" charset="0"/>
              </a:rPr>
              <a:t>, M. and </a:t>
            </a:r>
            <a:r>
              <a:rPr lang="en-US" sz="800" dirty="0" err="1">
                <a:latin typeface="Times New Roman" pitchFamily="18" charset="0"/>
                <a:cs typeface="Times New Roman" pitchFamily="18" charset="0"/>
              </a:rPr>
              <a:t>Eryılmaz</a:t>
            </a:r>
            <a:r>
              <a:rPr lang="en-US" sz="800" dirty="0">
                <a:latin typeface="Times New Roman" pitchFamily="18" charset="0"/>
                <a:cs typeface="Times New Roman" pitchFamily="18" charset="0"/>
              </a:rPr>
              <a:t>, G., 2022. Application of the PRECEDE-PROCEED Planning Model in Designing a Genital Health Program. </a:t>
            </a:r>
            <a:r>
              <a:rPr lang="en-US" sz="800" i="1" dirty="0">
                <a:latin typeface="Times New Roman" pitchFamily="18" charset="0"/>
                <a:cs typeface="Times New Roman" pitchFamily="18" charset="0"/>
              </a:rPr>
              <a:t>Journal of Client Centered Nursing Care</a:t>
            </a:r>
            <a:r>
              <a:rPr lang="en-US" sz="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800" i="1" dirty="0">
                <a:latin typeface="Times New Roman" pitchFamily="18" charset="0"/>
                <a:cs typeface="Times New Roman" pitchFamily="18" charset="0"/>
              </a:rPr>
              <a:t>8</a:t>
            </a:r>
            <a:r>
              <a:rPr lang="en-US" sz="800" dirty="0">
                <a:latin typeface="Times New Roman" pitchFamily="18" charset="0"/>
                <a:cs typeface="Times New Roman" pitchFamily="18" charset="0"/>
              </a:rPr>
              <a:t>(4).</a:t>
            </a:r>
          </a:p>
          <a:p>
            <a:pPr algn="just"/>
            <a:r>
              <a:rPr lang="en-US" sz="800" dirty="0">
                <a:latin typeface="Times New Roman" pitchFamily="18" charset="0"/>
                <a:cs typeface="Times New Roman" pitchFamily="18" charset="0"/>
              </a:rPr>
              <a:t>Wang, C., </a:t>
            </a:r>
            <a:r>
              <a:rPr lang="en-US" sz="800" dirty="0" err="1">
                <a:latin typeface="Times New Roman" pitchFamily="18" charset="0"/>
                <a:cs typeface="Times New Roman" pitchFamily="18" charset="0"/>
              </a:rPr>
              <a:t>Xu</a:t>
            </a:r>
            <a:r>
              <a:rPr lang="en-US" sz="800" dirty="0">
                <a:latin typeface="Times New Roman" pitchFamily="18" charset="0"/>
                <a:cs typeface="Times New Roman" pitchFamily="18" charset="0"/>
              </a:rPr>
              <a:t>, J., Yang, L., </a:t>
            </a:r>
            <a:r>
              <a:rPr lang="en-US" sz="800" dirty="0" err="1">
                <a:latin typeface="Times New Roman" pitchFamily="18" charset="0"/>
                <a:cs typeface="Times New Roman" pitchFamily="18" charset="0"/>
              </a:rPr>
              <a:t>Xu</a:t>
            </a:r>
            <a:r>
              <a:rPr lang="en-US" sz="800" dirty="0">
                <a:latin typeface="Times New Roman" pitchFamily="18" charset="0"/>
                <a:cs typeface="Times New Roman" pitchFamily="18" charset="0"/>
              </a:rPr>
              <a:t>, Y., Zhang, X., </a:t>
            </a:r>
            <a:r>
              <a:rPr lang="en-US" sz="800" dirty="0" err="1">
                <a:latin typeface="Times New Roman" pitchFamily="18" charset="0"/>
                <a:cs typeface="Times New Roman" pitchFamily="18" charset="0"/>
              </a:rPr>
              <a:t>Bai</a:t>
            </a:r>
            <a:r>
              <a:rPr lang="en-US" sz="800" dirty="0">
                <a:latin typeface="Times New Roman" pitchFamily="18" charset="0"/>
                <a:cs typeface="Times New Roman" pitchFamily="18" charset="0"/>
              </a:rPr>
              <a:t>, C., Kang, J., Ran, P., </a:t>
            </a:r>
            <a:r>
              <a:rPr lang="en-US" sz="800" dirty="0" err="1">
                <a:latin typeface="Times New Roman" pitchFamily="18" charset="0"/>
                <a:cs typeface="Times New Roman" pitchFamily="18" charset="0"/>
              </a:rPr>
              <a:t>Shen</a:t>
            </a:r>
            <a:r>
              <a:rPr lang="en-US" sz="800" dirty="0">
                <a:latin typeface="Times New Roman" pitchFamily="18" charset="0"/>
                <a:cs typeface="Times New Roman" pitchFamily="18" charset="0"/>
              </a:rPr>
              <a:t>, H., </a:t>
            </a:r>
            <a:r>
              <a:rPr lang="en-US" sz="800" dirty="0" err="1">
                <a:latin typeface="Times New Roman" pitchFamily="18" charset="0"/>
                <a:cs typeface="Times New Roman" pitchFamily="18" charset="0"/>
              </a:rPr>
              <a:t>Wen</a:t>
            </a:r>
            <a:r>
              <a:rPr lang="en-US" sz="800" dirty="0">
                <a:latin typeface="Times New Roman" pitchFamily="18" charset="0"/>
                <a:cs typeface="Times New Roman" pitchFamily="18" charset="0"/>
              </a:rPr>
              <a:t>, F. and Huang, K., 2018. Prevalence and risk factors of chronic obstructive pulmonary disease in China (the China Pulmonary Health [CPH] study): a national cross-sectional study. </a:t>
            </a:r>
            <a:r>
              <a:rPr lang="en-US" sz="800" i="1" dirty="0">
                <a:latin typeface="Times New Roman" pitchFamily="18" charset="0"/>
                <a:cs typeface="Times New Roman" pitchFamily="18" charset="0"/>
              </a:rPr>
              <a:t>The Lancet</a:t>
            </a:r>
            <a:r>
              <a:rPr lang="en-US" sz="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800" i="1" dirty="0">
                <a:latin typeface="Times New Roman" pitchFamily="18" charset="0"/>
                <a:cs typeface="Times New Roman" pitchFamily="18" charset="0"/>
              </a:rPr>
              <a:t>391</a:t>
            </a:r>
            <a:r>
              <a:rPr lang="en-US" sz="800" dirty="0">
                <a:latin typeface="Times New Roman" pitchFamily="18" charset="0"/>
                <a:cs typeface="Times New Roman" pitchFamily="18" charset="0"/>
              </a:rPr>
              <a:t>(10131), pp.1706-1717.</a:t>
            </a:r>
          </a:p>
        </p:txBody>
      </p:sp>
      <p:sp>
        <p:nvSpPr>
          <p:cNvPr id="2662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5362" name="AutoShape 2" descr="The art of inculcating creative thinking in students - Akshar Arbol  International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4" name="AutoShape 4" descr="The art of inculcating creative thinking in students - Akshar Arbol  International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4" name="AutoShape 2" descr="Prevention and mental health | Mental Health Found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6" name="AutoShape 4" descr="Prevention and mental health | Mental Health Found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700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A6871FD6-5EDE-E945-B6A0-9BEBA0BA372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33349"/>
            <a:ext cx="8991600" cy="495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91957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1992</Words>
  <Application>Microsoft Office PowerPoint</Application>
  <PresentationFormat>On-screen Show (16:9)</PresentationFormat>
  <Paragraphs>200</Paragraphs>
  <Slides>7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Barrier</vt:lpstr>
      <vt:lpstr>CONTD…</vt:lpstr>
      <vt:lpstr>CONTD…</vt:lpstr>
      <vt:lpstr>CONTD…</vt:lpstr>
      <vt:lpstr>CONTD…</vt:lpstr>
      <vt:lpstr>Reference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Barrier</dc:title>
  <dc:creator/>
  <cp:lastModifiedBy>Dhavalkumar Kamleshbhai Mistry (2239570)</cp:lastModifiedBy>
  <cp:revision>2</cp:revision>
  <dcterms:created xsi:type="dcterms:W3CDTF">2017-08-01T15:40:51Z</dcterms:created>
  <dcterms:modified xsi:type="dcterms:W3CDTF">2023-12-07T13:26:18Z</dcterms:modified>
</cp:coreProperties>
</file>