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4" r:id="rId1"/>
  </p:sldMasterIdLst>
  <p:sldIdLst>
    <p:sldId id="256" r:id="rId2"/>
    <p:sldId id="258" r:id="rId3"/>
    <p:sldId id="272" r:id="rId4"/>
    <p:sldId id="265" r:id="rId5"/>
    <p:sldId id="276" r:id="rId6"/>
    <p:sldId id="260" r:id="rId7"/>
    <p:sldId id="261" r:id="rId8"/>
    <p:sldId id="262" r:id="rId9"/>
    <p:sldId id="263" r:id="rId10"/>
    <p:sldId id="264" r:id="rId11"/>
    <p:sldId id="267" r:id="rId12"/>
    <p:sldId id="268" r:id="rId13"/>
    <p:sldId id="266" r:id="rId14"/>
    <p:sldId id="269" r:id="rId15"/>
    <p:sldId id="275" r:id="rId16"/>
    <p:sldId id="277" r:id="rId17"/>
    <p:sldId id="278" r:id="rId18"/>
    <p:sldId id="279" r:id="rId19"/>
    <p:sldId id="28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47149DE-41B6-5181-8B20-7426BE89EE69}" name="Caitlin Joyce (2204263)" initials="C(" userId="S::2204263@student.uwtsd.ac.uk::f4f85af2-f6c3-4705-8779-8ace254058a2" providerId="AD"/>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87FE78-EDB6-471D-5BF3-41D41E459435}" v="1456" dt="2023-01-16T12:40:14.749"/>
    <p1510:client id="{33CD50CB-26C0-AA52-3C4A-133F7FF4D68A}" v="172" dt="2023-01-16T22:49:43.808"/>
    <p1510:client id="{37FE9CE0-7729-349E-F496-C27DBB64DBF6}" v="534" dt="2023-01-18T23:42:14.332"/>
    <p1510:client id="{48A4383B-C857-6D86-1BAF-2563356DC58E}" v="3" dt="2023-01-18T12:22:06.201"/>
    <p1510:client id="{7BC159D6-F32F-680F-9442-35A9DCC8ADDB}" v="5" dt="2023-01-13T11:43:43.338"/>
    <p1510:client id="{91FFE7A1-E18B-C444-90DB-1FB19E8651CC}" v="91" dt="2023-01-10T21:24:59.752"/>
    <p1510:client id="{9CDA39CE-E3D6-7B8D-FEEB-E1109085A7B6}" v="529" dt="2023-01-18T22:42:31.093"/>
    <p1510:client id="{EA9706C7-AAE6-4C9F-B43F-AA88ACFAE1A7}" v="3" dt="2023-01-10T21:16:09.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Joyce (2204263)" userId="S::2204263@student.uwtsd.ac.uk::f4f85af2-f6c3-4705-8779-8ace254058a2" providerId="AD" clId="Web-{AB08EDC0-10FD-4628-BB2D-0C926AC362F4}"/>
    <pc:docChg chg="addSld modSld">
      <pc:chgData name="Caitlin Joyce (2204263)" userId="S::2204263@student.uwtsd.ac.uk::f4f85af2-f6c3-4705-8779-8ace254058a2" providerId="AD" clId="Web-{AB08EDC0-10FD-4628-BB2D-0C926AC362F4}" dt="2022-12-26T22:13:06.002" v="3" actId="20577"/>
      <pc:docMkLst>
        <pc:docMk/>
      </pc:docMkLst>
      <pc:sldChg chg="modSp new">
        <pc:chgData name="Caitlin Joyce (2204263)" userId="S::2204263@student.uwtsd.ac.uk::f4f85af2-f6c3-4705-8779-8ace254058a2" providerId="AD" clId="Web-{AB08EDC0-10FD-4628-BB2D-0C926AC362F4}" dt="2022-12-26T22:13:06.002" v="3" actId="20577"/>
        <pc:sldMkLst>
          <pc:docMk/>
          <pc:sldMk cId="10074665" sldId="257"/>
        </pc:sldMkLst>
        <pc:spChg chg="mod">
          <ac:chgData name="Caitlin Joyce (2204263)" userId="S::2204263@student.uwtsd.ac.uk::f4f85af2-f6c3-4705-8779-8ace254058a2" providerId="AD" clId="Web-{AB08EDC0-10FD-4628-BB2D-0C926AC362F4}" dt="2022-12-26T22:13:06.002" v="3" actId="20577"/>
          <ac:spMkLst>
            <pc:docMk/>
            <pc:sldMk cId="10074665" sldId="257"/>
            <ac:spMk id="3" creationId="{FE064C59-7642-B96C-DF06-7539D49EBB06}"/>
          </ac:spMkLst>
        </pc:spChg>
      </pc:sldChg>
      <pc:sldChg chg="new">
        <pc:chgData name="Caitlin Joyce (2204263)" userId="S::2204263@student.uwtsd.ac.uk::f4f85af2-f6c3-4705-8779-8ace254058a2" providerId="AD" clId="Web-{AB08EDC0-10FD-4628-BB2D-0C926AC362F4}" dt="2022-12-26T22:13:02.033" v="1"/>
        <pc:sldMkLst>
          <pc:docMk/>
          <pc:sldMk cId="2061331089" sldId="258"/>
        </pc:sldMkLst>
      </pc:sldChg>
    </pc:docChg>
  </pc:docChgLst>
  <pc:docChgLst>
    <pc:chgData name="Caitlin Joyce (2204263)" userId="f4f85af2-f6c3-4705-8779-8ace254058a2" providerId="ADAL" clId="{91FFE7A1-E18B-C444-90DB-1FB19E8651CC}"/>
    <pc:docChg chg="custSel addSld modSld">
      <pc:chgData name="Caitlin Joyce (2204263)" userId="f4f85af2-f6c3-4705-8779-8ace254058a2" providerId="ADAL" clId="{91FFE7A1-E18B-C444-90DB-1FB19E8651CC}" dt="2023-01-10T21:34:02.567" v="263" actId="20577"/>
      <pc:docMkLst>
        <pc:docMk/>
      </pc:docMkLst>
      <pc:sldChg chg="addSp delSp modSp mod modClrScheme chgLayout">
        <pc:chgData name="Caitlin Joyce (2204263)" userId="f4f85af2-f6c3-4705-8779-8ace254058a2" providerId="ADAL" clId="{91FFE7A1-E18B-C444-90DB-1FB19E8651CC}" dt="2023-01-10T21:23:55.557" v="67" actId="478"/>
        <pc:sldMkLst>
          <pc:docMk/>
          <pc:sldMk cId="109857222" sldId="256"/>
        </pc:sldMkLst>
        <pc:spChg chg="del">
          <ac:chgData name="Caitlin Joyce (2204263)" userId="f4f85af2-f6c3-4705-8779-8ace254058a2" providerId="ADAL" clId="{91FFE7A1-E18B-C444-90DB-1FB19E8651CC}" dt="2023-01-10T21:19:59.469" v="1" actId="478"/>
          <ac:spMkLst>
            <pc:docMk/>
            <pc:sldMk cId="109857222" sldId="256"/>
            <ac:spMk id="2" creationId="{00000000-0000-0000-0000-000000000000}"/>
          </ac:spMkLst>
        </pc:spChg>
        <pc:spChg chg="del">
          <ac:chgData name="Caitlin Joyce (2204263)" userId="f4f85af2-f6c3-4705-8779-8ace254058a2" providerId="ADAL" clId="{91FFE7A1-E18B-C444-90DB-1FB19E8651CC}" dt="2023-01-10T21:20:02.282" v="2" actId="478"/>
          <ac:spMkLst>
            <pc:docMk/>
            <pc:sldMk cId="109857222" sldId="256"/>
            <ac:spMk id="3" creationId="{00000000-0000-0000-0000-000000000000}"/>
          </ac:spMkLst>
        </pc:spChg>
        <pc:spChg chg="add mod">
          <ac:chgData name="Caitlin Joyce (2204263)" userId="f4f85af2-f6c3-4705-8779-8ace254058a2" providerId="ADAL" clId="{91FFE7A1-E18B-C444-90DB-1FB19E8651CC}" dt="2023-01-10T21:20:34.989" v="12" actId="1076"/>
          <ac:spMkLst>
            <pc:docMk/>
            <pc:sldMk cId="109857222" sldId="256"/>
            <ac:spMk id="4" creationId="{C6038F53-AA1C-41DE-FE75-C1129BBEE137}"/>
          </ac:spMkLst>
        </pc:spChg>
        <pc:spChg chg="add del mod">
          <ac:chgData name="Caitlin Joyce (2204263)" userId="f4f85af2-f6c3-4705-8779-8ace254058a2" providerId="ADAL" clId="{91FFE7A1-E18B-C444-90DB-1FB19E8651CC}" dt="2023-01-10T21:23:55.557" v="67" actId="478"/>
          <ac:spMkLst>
            <pc:docMk/>
            <pc:sldMk cId="109857222" sldId="256"/>
            <ac:spMk id="5" creationId="{AAABBD97-77C6-B07D-9D1D-6294F3C5021F}"/>
          </ac:spMkLst>
        </pc:spChg>
        <pc:spChg chg="add mod">
          <ac:chgData name="Caitlin Joyce (2204263)" userId="f4f85af2-f6c3-4705-8779-8ace254058a2" providerId="ADAL" clId="{91FFE7A1-E18B-C444-90DB-1FB19E8651CC}" dt="2023-01-10T21:20:59.507" v="20" actId="20577"/>
          <ac:spMkLst>
            <pc:docMk/>
            <pc:sldMk cId="109857222" sldId="256"/>
            <ac:spMk id="9" creationId="{B1023ACC-8C74-477C-9EEB-0A6D3F3AD266}"/>
          </ac:spMkLst>
        </pc:spChg>
        <pc:spChg chg="add mod ord">
          <ac:chgData name="Caitlin Joyce (2204263)" userId="f4f85af2-f6c3-4705-8779-8ace254058a2" providerId="ADAL" clId="{91FFE7A1-E18B-C444-90DB-1FB19E8651CC}" dt="2023-01-10T21:23:13.189" v="33" actId="20577"/>
          <ac:spMkLst>
            <pc:docMk/>
            <pc:sldMk cId="109857222" sldId="256"/>
            <ac:spMk id="10" creationId="{85F3DB7D-4917-50FE-2C92-32A162366E0B}"/>
          </ac:spMkLst>
        </pc:spChg>
        <pc:spChg chg="add mod ord">
          <ac:chgData name="Caitlin Joyce (2204263)" userId="f4f85af2-f6c3-4705-8779-8ace254058a2" providerId="ADAL" clId="{91FFE7A1-E18B-C444-90DB-1FB19E8651CC}" dt="2023-01-10T21:23:38.807" v="65" actId="20577"/>
          <ac:spMkLst>
            <pc:docMk/>
            <pc:sldMk cId="109857222" sldId="256"/>
            <ac:spMk id="11" creationId="{9030595C-3471-2080-4D60-E6DEDE96DF6F}"/>
          </ac:spMkLst>
        </pc:spChg>
      </pc:sldChg>
      <pc:sldChg chg="modSp">
        <pc:chgData name="Caitlin Joyce (2204263)" userId="f4f85af2-f6c3-4705-8779-8ace254058a2" providerId="ADAL" clId="{91FFE7A1-E18B-C444-90DB-1FB19E8651CC}" dt="2023-01-10T21:32:30.138" v="185" actId="207"/>
        <pc:sldMkLst>
          <pc:docMk/>
          <pc:sldMk cId="2061331089" sldId="258"/>
        </pc:sldMkLst>
        <pc:spChg chg="mod">
          <ac:chgData name="Caitlin Joyce (2204263)" userId="f4f85af2-f6c3-4705-8779-8ace254058a2" providerId="ADAL" clId="{91FFE7A1-E18B-C444-90DB-1FB19E8651CC}" dt="2023-01-10T21:32:30.138" v="185" actId="207"/>
          <ac:spMkLst>
            <pc:docMk/>
            <pc:sldMk cId="2061331089" sldId="258"/>
            <ac:spMk id="3" creationId="{8FAE2337-5E9D-46DF-FDB9-8992F54DBC6A}"/>
          </ac:spMkLst>
        </pc:spChg>
      </pc:sldChg>
      <pc:sldChg chg="modSp new">
        <pc:chgData name="Caitlin Joyce (2204263)" userId="f4f85af2-f6c3-4705-8779-8ace254058a2" providerId="ADAL" clId="{91FFE7A1-E18B-C444-90DB-1FB19E8651CC}" dt="2023-01-10T21:26:51.392" v="97" actId="207"/>
        <pc:sldMkLst>
          <pc:docMk/>
          <pc:sldMk cId="3713796818" sldId="259"/>
        </pc:sldMkLst>
        <pc:spChg chg="mod">
          <ac:chgData name="Caitlin Joyce (2204263)" userId="f4f85af2-f6c3-4705-8779-8ace254058a2" providerId="ADAL" clId="{91FFE7A1-E18B-C444-90DB-1FB19E8651CC}" dt="2023-01-10T21:26:51.392" v="97" actId="207"/>
          <ac:spMkLst>
            <pc:docMk/>
            <pc:sldMk cId="3713796818" sldId="259"/>
            <ac:spMk id="2" creationId="{628E0A03-1CB7-EC11-B655-3F3BCA5884C7}"/>
          </ac:spMkLst>
        </pc:spChg>
      </pc:sldChg>
      <pc:sldChg chg="modSp new">
        <pc:chgData name="Caitlin Joyce (2204263)" userId="f4f85af2-f6c3-4705-8779-8ace254058a2" providerId="ADAL" clId="{91FFE7A1-E18B-C444-90DB-1FB19E8651CC}" dt="2023-01-10T21:28:08.863" v="120" actId="207"/>
        <pc:sldMkLst>
          <pc:docMk/>
          <pc:sldMk cId="1186301973" sldId="260"/>
        </pc:sldMkLst>
        <pc:spChg chg="mod">
          <ac:chgData name="Caitlin Joyce (2204263)" userId="f4f85af2-f6c3-4705-8779-8ace254058a2" providerId="ADAL" clId="{91FFE7A1-E18B-C444-90DB-1FB19E8651CC}" dt="2023-01-10T21:28:08.863" v="120" actId="207"/>
          <ac:spMkLst>
            <pc:docMk/>
            <pc:sldMk cId="1186301973" sldId="260"/>
            <ac:spMk id="2" creationId="{D7B61F58-1ABB-18A8-D832-F2CBA2DF471A}"/>
          </ac:spMkLst>
        </pc:spChg>
      </pc:sldChg>
      <pc:sldChg chg="modSp new">
        <pc:chgData name="Caitlin Joyce (2204263)" userId="f4f85af2-f6c3-4705-8779-8ace254058a2" providerId="ADAL" clId="{91FFE7A1-E18B-C444-90DB-1FB19E8651CC}" dt="2023-01-10T21:32:15.074" v="184" actId="207"/>
        <pc:sldMkLst>
          <pc:docMk/>
          <pc:sldMk cId="570185775" sldId="261"/>
        </pc:sldMkLst>
        <pc:spChg chg="mod">
          <ac:chgData name="Caitlin Joyce (2204263)" userId="f4f85af2-f6c3-4705-8779-8ace254058a2" providerId="ADAL" clId="{91FFE7A1-E18B-C444-90DB-1FB19E8651CC}" dt="2023-01-10T21:32:15.074" v="184" actId="207"/>
          <ac:spMkLst>
            <pc:docMk/>
            <pc:sldMk cId="570185775" sldId="261"/>
            <ac:spMk id="2" creationId="{84B385DF-EA9A-428D-C49D-4263675111EF}"/>
          </ac:spMkLst>
        </pc:spChg>
      </pc:sldChg>
      <pc:sldChg chg="modSp new">
        <pc:chgData name="Caitlin Joyce (2204263)" userId="f4f85af2-f6c3-4705-8779-8ace254058a2" providerId="ADAL" clId="{91FFE7A1-E18B-C444-90DB-1FB19E8651CC}" dt="2023-01-10T21:32:59.658" v="218" actId="207"/>
        <pc:sldMkLst>
          <pc:docMk/>
          <pc:sldMk cId="1517440298" sldId="262"/>
        </pc:sldMkLst>
        <pc:spChg chg="mod">
          <ac:chgData name="Caitlin Joyce (2204263)" userId="f4f85af2-f6c3-4705-8779-8ace254058a2" providerId="ADAL" clId="{91FFE7A1-E18B-C444-90DB-1FB19E8651CC}" dt="2023-01-10T21:32:59.658" v="218" actId="207"/>
          <ac:spMkLst>
            <pc:docMk/>
            <pc:sldMk cId="1517440298" sldId="262"/>
            <ac:spMk id="2" creationId="{51B1B859-9F57-B599-45E3-9FB5F1C636F1}"/>
          </ac:spMkLst>
        </pc:spChg>
      </pc:sldChg>
      <pc:sldChg chg="modSp new">
        <pc:chgData name="Caitlin Joyce (2204263)" userId="f4f85af2-f6c3-4705-8779-8ace254058a2" providerId="ADAL" clId="{91FFE7A1-E18B-C444-90DB-1FB19E8651CC}" dt="2023-01-10T21:34:02.567" v="263" actId="20577"/>
        <pc:sldMkLst>
          <pc:docMk/>
          <pc:sldMk cId="2500974351" sldId="263"/>
        </pc:sldMkLst>
        <pc:spChg chg="mod">
          <ac:chgData name="Caitlin Joyce (2204263)" userId="f4f85af2-f6c3-4705-8779-8ace254058a2" providerId="ADAL" clId="{91FFE7A1-E18B-C444-90DB-1FB19E8651CC}" dt="2023-01-10T21:34:02.567" v="263" actId="20577"/>
          <ac:spMkLst>
            <pc:docMk/>
            <pc:sldMk cId="2500974351" sldId="263"/>
            <ac:spMk id="2" creationId="{038D10E0-0A70-71E3-DB95-F8D225B7FCC5}"/>
          </ac:spMkLst>
        </pc:spChg>
      </pc:sldChg>
      <pc:sldChg chg="new">
        <pc:chgData name="Caitlin Joyce (2204263)" userId="f4f85af2-f6c3-4705-8779-8ace254058a2" providerId="ADAL" clId="{91FFE7A1-E18B-C444-90DB-1FB19E8651CC}" dt="2023-01-10T21:33:21.250" v="219" actId="680"/>
        <pc:sldMkLst>
          <pc:docMk/>
          <pc:sldMk cId="2571010270" sldId="264"/>
        </pc:sldMkLst>
      </pc:sldChg>
      <pc:sldChg chg="new">
        <pc:chgData name="Caitlin Joyce (2204263)" userId="f4f85af2-f6c3-4705-8779-8ace254058a2" providerId="ADAL" clId="{91FFE7A1-E18B-C444-90DB-1FB19E8651CC}" dt="2023-01-10T21:33:21.402" v="220" actId="680"/>
        <pc:sldMkLst>
          <pc:docMk/>
          <pc:sldMk cId="442813288" sldId="265"/>
        </pc:sldMkLst>
      </pc:sldChg>
    </pc:docChg>
  </pc:docChgLst>
  <pc:docChgLst>
    <pc:chgData name="Caitlin Joyce (2204263)" userId="S::2204263@student.uwtsd.ac.uk::f4f85af2-f6c3-4705-8779-8ace254058a2" providerId="AD" clId="Web-{EA9706C7-AAE6-4C9F-B43F-AA88ACFAE1A7}"/>
    <pc:docChg chg="modSld">
      <pc:chgData name="Caitlin Joyce (2204263)" userId="S::2204263@student.uwtsd.ac.uk::f4f85af2-f6c3-4705-8779-8ace254058a2" providerId="AD" clId="Web-{EA9706C7-AAE6-4C9F-B43F-AA88ACFAE1A7}" dt="2023-01-10T21:16:09.314" v="2" actId="20577"/>
      <pc:docMkLst>
        <pc:docMk/>
      </pc:docMkLst>
      <pc:sldChg chg="modSp">
        <pc:chgData name="Caitlin Joyce (2204263)" userId="S::2204263@student.uwtsd.ac.uk::f4f85af2-f6c3-4705-8779-8ace254058a2" providerId="AD" clId="Web-{EA9706C7-AAE6-4C9F-B43F-AA88ACFAE1A7}" dt="2023-01-10T21:16:09.314" v="2" actId="20577"/>
        <pc:sldMkLst>
          <pc:docMk/>
          <pc:sldMk cId="2061331089" sldId="258"/>
        </pc:sldMkLst>
        <pc:spChg chg="mod">
          <ac:chgData name="Caitlin Joyce (2204263)" userId="S::2204263@student.uwtsd.ac.uk::f4f85af2-f6c3-4705-8779-8ace254058a2" providerId="AD" clId="Web-{EA9706C7-AAE6-4C9F-B43F-AA88ACFAE1A7}" dt="2023-01-10T21:16:09.314" v="2" actId="20577"/>
          <ac:spMkLst>
            <pc:docMk/>
            <pc:sldMk cId="2061331089" sldId="258"/>
            <ac:spMk id="3" creationId="{8FAE2337-5E9D-46DF-FDB9-8992F54DBC6A}"/>
          </ac:spMkLst>
        </pc:spChg>
      </pc:sldChg>
    </pc:docChg>
  </pc:docChgLst>
  <pc:docChgLst>
    <pc:chgData name="Caitlin Joyce (2204263)" userId="S::2204263@student.uwtsd.ac.uk::f4f85af2-f6c3-4705-8779-8ace254058a2" providerId="AD" clId="Web-{1487FE78-EDB6-471D-5BF3-41D41E459435}"/>
    <pc:docChg chg="mod addSld delSld modSld addMainMaster delMainMaster">
      <pc:chgData name="Caitlin Joyce (2204263)" userId="S::2204263@student.uwtsd.ac.uk::f4f85af2-f6c3-4705-8779-8ace254058a2" providerId="AD" clId="Web-{1487FE78-EDB6-471D-5BF3-41D41E459435}" dt="2023-01-16T12:40:14.749" v="1470"/>
      <pc:docMkLst>
        <pc:docMk/>
      </pc:docMkLst>
      <pc:sldChg chg="addSp delSp modSp mod setBg modClrScheme setClrOvrMap delDesignElem chgLayout">
        <pc:chgData name="Caitlin Joyce (2204263)" userId="S::2204263@student.uwtsd.ac.uk::f4f85af2-f6c3-4705-8779-8ace254058a2" providerId="AD" clId="Web-{1487FE78-EDB6-471D-5BF3-41D41E459435}" dt="2023-01-15T20:11:50.019" v="617" actId="20577"/>
        <pc:sldMkLst>
          <pc:docMk/>
          <pc:sldMk cId="109857222" sldId="256"/>
        </pc:sldMkLst>
        <pc:spChg chg="del ord">
          <ac:chgData name="Caitlin Joyce (2204263)" userId="S::2204263@student.uwtsd.ac.uk::f4f85af2-f6c3-4705-8779-8ace254058a2" providerId="AD" clId="Web-{1487FE78-EDB6-471D-5BF3-41D41E459435}" dt="2023-01-15T18:50:06.902" v="516"/>
          <ac:spMkLst>
            <pc:docMk/>
            <pc:sldMk cId="109857222" sldId="256"/>
            <ac:spMk id="4" creationId="{C6038F53-AA1C-41DE-FE75-C1129BBEE137}"/>
          </ac:spMkLst>
        </pc:spChg>
        <pc:spChg chg="del mod ord">
          <ac:chgData name="Caitlin Joyce (2204263)" userId="S::2204263@student.uwtsd.ac.uk::f4f85af2-f6c3-4705-8779-8ace254058a2" providerId="AD" clId="Web-{1487FE78-EDB6-471D-5BF3-41D41E459435}" dt="2023-01-15T18:50:12.137" v="517"/>
          <ac:spMkLst>
            <pc:docMk/>
            <pc:sldMk cId="109857222" sldId="256"/>
            <ac:spMk id="9" creationId="{B1023ACC-8C74-477C-9EEB-0A6D3F3AD266}"/>
          </ac:spMkLst>
        </pc:spChg>
        <pc:spChg chg="mod ord">
          <ac:chgData name="Caitlin Joyce (2204263)" userId="S::2204263@student.uwtsd.ac.uk::f4f85af2-f6c3-4705-8779-8ace254058a2" providerId="AD" clId="Web-{1487FE78-EDB6-471D-5BF3-41D41E459435}" dt="2023-01-15T20:11:50.019" v="617" actId="20577"/>
          <ac:spMkLst>
            <pc:docMk/>
            <pc:sldMk cId="109857222" sldId="256"/>
            <ac:spMk id="10" creationId="{85F3DB7D-4917-50FE-2C92-32A162366E0B}"/>
          </ac:spMkLst>
        </pc:spChg>
        <pc:spChg chg="mod ord">
          <ac:chgData name="Caitlin Joyce (2204263)" userId="S::2204263@student.uwtsd.ac.uk::f4f85af2-f6c3-4705-8779-8ace254058a2" providerId="AD" clId="Web-{1487FE78-EDB6-471D-5BF3-41D41E459435}" dt="2023-01-15T18:49:36.823" v="515"/>
          <ac:spMkLst>
            <pc:docMk/>
            <pc:sldMk cId="109857222" sldId="256"/>
            <ac:spMk id="11" creationId="{9030595C-3471-2080-4D60-E6DEDE96DF6F}"/>
          </ac:spMkLst>
        </pc:spChg>
        <pc:spChg chg="add del">
          <ac:chgData name="Caitlin Joyce (2204263)" userId="S::2204263@student.uwtsd.ac.uk::f4f85af2-f6c3-4705-8779-8ace254058a2" providerId="AD" clId="Web-{1487FE78-EDB6-471D-5BF3-41D41E459435}" dt="2023-01-15T18:49:36.808" v="514"/>
          <ac:spMkLst>
            <pc:docMk/>
            <pc:sldMk cId="109857222" sldId="256"/>
            <ac:spMk id="13" creationId="{C162DF2A-64D1-4AA9-BA42-8A4063EADE09}"/>
          </ac:spMkLst>
        </pc:spChg>
        <pc:spChg chg="add del">
          <ac:chgData name="Caitlin Joyce (2204263)" userId="S::2204263@student.uwtsd.ac.uk::f4f85af2-f6c3-4705-8779-8ace254058a2" providerId="AD" clId="Web-{1487FE78-EDB6-471D-5BF3-41D41E459435}" dt="2023-01-15T18:49:36.808" v="514"/>
          <ac:spMkLst>
            <pc:docMk/>
            <pc:sldMk cId="109857222" sldId="256"/>
            <ac:spMk id="14" creationId="{5D7C1373-63AF-4A75-909E-990E05356670}"/>
          </ac:spMkLst>
        </pc:spChg>
        <pc:spChg chg="add del">
          <ac:chgData name="Caitlin Joyce (2204263)" userId="S::2204263@student.uwtsd.ac.uk::f4f85af2-f6c3-4705-8779-8ace254058a2" providerId="AD" clId="Web-{1487FE78-EDB6-471D-5BF3-41D41E459435}" dt="2023-01-15T18:49:36.808" v="514"/>
          <ac:spMkLst>
            <pc:docMk/>
            <pc:sldMk cId="109857222" sldId="256"/>
            <ac:spMk id="15" creationId="{90EB472E-7CA6-4C2D-81E9-CD39A44F0B83}"/>
          </ac:spMkLst>
        </pc:spChg>
        <pc:spChg chg="add del">
          <ac:chgData name="Caitlin Joyce (2204263)" userId="S::2204263@student.uwtsd.ac.uk::f4f85af2-f6c3-4705-8779-8ace254058a2" providerId="AD" clId="Web-{1487FE78-EDB6-471D-5BF3-41D41E459435}" dt="2023-01-15T18:49:36.808" v="514"/>
          <ac:spMkLst>
            <pc:docMk/>
            <pc:sldMk cId="109857222" sldId="256"/>
            <ac:spMk id="17" creationId="{AE0A0486-F672-4FEF-A0A9-E6C3B7E3A545}"/>
          </ac:spMkLst>
        </pc:spChg>
        <pc:spChg chg="add del">
          <ac:chgData name="Caitlin Joyce (2204263)" userId="S::2204263@student.uwtsd.ac.uk::f4f85af2-f6c3-4705-8779-8ace254058a2" providerId="AD" clId="Web-{1487FE78-EDB6-471D-5BF3-41D41E459435}" dt="2023-01-15T18:49:36.808" v="514"/>
          <ac:spMkLst>
            <pc:docMk/>
            <pc:sldMk cId="109857222" sldId="256"/>
            <ac:spMk id="19" creationId="{4689BC21-5566-4B70-91EA-44B4299CB337}"/>
          </ac:spMkLst>
        </pc:spChg>
        <pc:spChg chg="add del">
          <ac:chgData name="Caitlin Joyce (2204263)" userId="S::2204263@student.uwtsd.ac.uk::f4f85af2-f6c3-4705-8779-8ace254058a2" providerId="AD" clId="Web-{1487FE78-EDB6-471D-5BF3-41D41E459435}" dt="2023-01-15T18:46:30.270" v="490"/>
          <ac:spMkLst>
            <pc:docMk/>
            <pc:sldMk cId="109857222" sldId="256"/>
            <ac:spMk id="20" creationId="{7BA5DE79-30D1-4A10-8DB9-0A6E523A9723}"/>
          </ac:spMkLst>
        </pc:spChg>
        <pc:spChg chg="add del">
          <ac:chgData name="Caitlin Joyce (2204263)" userId="S::2204263@student.uwtsd.ac.uk::f4f85af2-f6c3-4705-8779-8ace254058a2" providerId="AD" clId="Web-{1487FE78-EDB6-471D-5BF3-41D41E459435}" dt="2023-01-15T18:49:36.808" v="514"/>
          <ac:spMkLst>
            <pc:docMk/>
            <pc:sldMk cId="109857222" sldId="256"/>
            <ac:spMk id="21" creationId="{7F1FCE6A-97BC-41EB-809A-50936E0F940B}"/>
          </ac:spMkLst>
        </pc:spChg>
        <pc:spChg chg="add del">
          <ac:chgData name="Caitlin Joyce (2204263)" userId="S::2204263@student.uwtsd.ac.uk::f4f85af2-f6c3-4705-8779-8ace254058a2" providerId="AD" clId="Web-{1487FE78-EDB6-471D-5BF3-41D41E459435}" dt="2023-01-15T18:46:30.270" v="490"/>
          <ac:spMkLst>
            <pc:docMk/>
            <pc:sldMk cId="109857222" sldId="256"/>
            <ac:spMk id="22" creationId="{9ABD0D63-D23F-4AE7-8270-4185EF9C1C25}"/>
          </ac:spMkLst>
        </pc:spChg>
        <pc:spChg chg="add">
          <ac:chgData name="Caitlin Joyce (2204263)" userId="S::2204263@student.uwtsd.ac.uk::f4f85af2-f6c3-4705-8779-8ace254058a2" providerId="AD" clId="Web-{1487FE78-EDB6-471D-5BF3-41D41E459435}" dt="2023-01-15T18:49:36.823" v="515"/>
          <ac:spMkLst>
            <pc:docMk/>
            <pc:sldMk cId="109857222" sldId="256"/>
            <ac:spMk id="23" creationId="{C162DF2A-64D1-4AA9-BA42-8A4063EADE09}"/>
          </ac:spMkLst>
        </pc:spChg>
        <pc:spChg chg="add del">
          <ac:chgData name="Caitlin Joyce (2204263)" userId="S::2204263@student.uwtsd.ac.uk::f4f85af2-f6c3-4705-8779-8ace254058a2" providerId="AD" clId="Web-{1487FE78-EDB6-471D-5BF3-41D41E459435}" dt="2023-01-15T18:46:30.270" v="490"/>
          <ac:spMkLst>
            <pc:docMk/>
            <pc:sldMk cId="109857222" sldId="256"/>
            <ac:spMk id="24" creationId="{72168E9E-94E9-4BE3-B88C-C8A468117753}"/>
          </ac:spMkLst>
        </pc:spChg>
        <pc:spChg chg="add">
          <ac:chgData name="Caitlin Joyce (2204263)" userId="S::2204263@student.uwtsd.ac.uk::f4f85af2-f6c3-4705-8779-8ace254058a2" providerId="AD" clId="Web-{1487FE78-EDB6-471D-5BF3-41D41E459435}" dt="2023-01-15T18:49:36.823" v="515"/>
          <ac:spMkLst>
            <pc:docMk/>
            <pc:sldMk cId="109857222" sldId="256"/>
            <ac:spMk id="25" creationId="{5D7C1373-63AF-4A75-909E-990E05356670}"/>
          </ac:spMkLst>
        </pc:spChg>
        <pc:spChg chg="add del">
          <ac:chgData name="Caitlin Joyce (2204263)" userId="S::2204263@student.uwtsd.ac.uk::f4f85af2-f6c3-4705-8779-8ace254058a2" providerId="AD" clId="Web-{1487FE78-EDB6-471D-5BF3-41D41E459435}" dt="2023-01-15T18:46:30.270" v="490"/>
          <ac:spMkLst>
            <pc:docMk/>
            <pc:sldMk cId="109857222" sldId="256"/>
            <ac:spMk id="26" creationId="{12107AC1-AA0D-4097-B03D-FD3C632AB886}"/>
          </ac:spMkLst>
        </pc:spChg>
        <pc:spChg chg="add">
          <ac:chgData name="Caitlin Joyce (2204263)" userId="S::2204263@student.uwtsd.ac.uk::f4f85af2-f6c3-4705-8779-8ace254058a2" providerId="AD" clId="Web-{1487FE78-EDB6-471D-5BF3-41D41E459435}" dt="2023-01-15T18:49:36.823" v="515"/>
          <ac:spMkLst>
            <pc:docMk/>
            <pc:sldMk cId="109857222" sldId="256"/>
            <ac:spMk id="27" creationId="{2F4AD318-2FB6-4C6E-931E-58E404FA18CD}"/>
          </ac:spMkLst>
        </pc:spChg>
        <pc:spChg chg="add del">
          <ac:chgData name="Caitlin Joyce (2204263)" userId="S::2204263@student.uwtsd.ac.uk::f4f85af2-f6c3-4705-8779-8ace254058a2" providerId="AD" clId="Web-{1487FE78-EDB6-471D-5BF3-41D41E459435}" dt="2023-01-15T18:46:30.270" v="490"/>
          <ac:spMkLst>
            <pc:docMk/>
            <pc:sldMk cId="109857222" sldId="256"/>
            <ac:spMk id="28" creationId="{7C8D231A-EC46-4736-B00F-76D307082204}"/>
          </ac:spMkLst>
        </pc:spChg>
        <pc:spChg chg="add">
          <ac:chgData name="Caitlin Joyce (2204263)" userId="S::2204263@student.uwtsd.ac.uk::f4f85af2-f6c3-4705-8779-8ace254058a2" providerId="AD" clId="Web-{1487FE78-EDB6-471D-5BF3-41D41E459435}" dt="2023-01-15T18:49:36.823" v="515"/>
          <ac:spMkLst>
            <pc:docMk/>
            <pc:sldMk cId="109857222" sldId="256"/>
            <ac:spMk id="29" creationId="{1A118E35-1CBF-4863-8497-F4DF1A166D2D}"/>
          </ac:spMkLst>
        </pc:spChg>
        <pc:spChg chg="add del">
          <ac:chgData name="Caitlin Joyce (2204263)" userId="S::2204263@student.uwtsd.ac.uk::f4f85af2-f6c3-4705-8779-8ace254058a2" providerId="AD" clId="Web-{1487FE78-EDB6-471D-5BF3-41D41E459435}" dt="2023-01-15T18:46:30.270" v="490"/>
          <ac:spMkLst>
            <pc:docMk/>
            <pc:sldMk cId="109857222" sldId="256"/>
            <ac:spMk id="30" creationId="{D0BE3D13-5BE5-4B05-AFCF-2A2E059D29F8}"/>
          </ac:spMkLst>
        </pc:spChg>
        <pc:spChg chg="add">
          <ac:chgData name="Caitlin Joyce (2204263)" userId="S::2204263@student.uwtsd.ac.uk::f4f85af2-f6c3-4705-8779-8ace254058a2" providerId="AD" clId="Web-{1487FE78-EDB6-471D-5BF3-41D41E459435}" dt="2023-01-15T18:49:36.823" v="515"/>
          <ac:spMkLst>
            <pc:docMk/>
            <pc:sldMk cId="109857222" sldId="256"/>
            <ac:spMk id="31" creationId="{6E187274-5DC2-4BE0-AF99-925D6D973550}"/>
          </ac:spMkLst>
        </pc:spChg>
        <pc:spChg chg="add del">
          <ac:chgData name="Caitlin Joyce (2204263)" userId="S::2204263@student.uwtsd.ac.uk::f4f85af2-f6c3-4705-8779-8ace254058a2" providerId="AD" clId="Web-{1487FE78-EDB6-471D-5BF3-41D41E459435}" dt="2023-01-15T18:46:30.270" v="490"/>
          <ac:spMkLst>
            <pc:docMk/>
            <pc:sldMk cId="109857222" sldId="256"/>
            <ac:spMk id="32" creationId="{1AC85C80-0175-4214-A13D-03C224658C16}"/>
          </ac:spMkLst>
        </pc:spChg>
        <pc:spChg chg="add del">
          <ac:chgData name="Caitlin Joyce (2204263)" userId="S::2204263@student.uwtsd.ac.uk::f4f85af2-f6c3-4705-8779-8ace254058a2" providerId="AD" clId="Web-{1487FE78-EDB6-471D-5BF3-41D41E459435}" dt="2023-01-15T18:46:30.270" v="490"/>
          <ac:spMkLst>
            <pc:docMk/>
            <pc:sldMk cId="109857222" sldId="256"/>
            <ac:spMk id="36" creationId="{76562092-3AA7-4EF0-9007-C44F879A1308}"/>
          </ac:spMkLst>
        </pc:spChg>
        <pc:spChg chg="add del">
          <ac:chgData name="Caitlin Joyce (2204263)" userId="S::2204263@student.uwtsd.ac.uk::f4f85af2-f6c3-4705-8779-8ace254058a2" providerId="AD" clId="Web-{1487FE78-EDB6-471D-5BF3-41D41E459435}" dt="2023-01-15T18:46:30.270" v="490"/>
          <ac:spMkLst>
            <pc:docMk/>
            <pc:sldMk cId="109857222" sldId="256"/>
            <ac:spMk id="38" creationId="{2663C086-1480-4E81-BD6F-3E43A4C38C62}"/>
          </ac:spMkLst>
        </pc:spChg>
        <pc:picChg chg="add del">
          <ac:chgData name="Caitlin Joyce (2204263)" userId="S::2204263@student.uwtsd.ac.uk::f4f85af2-f6c3-4705-8779-8ace254058a2" providerId="AD" clId="Web-{1487FE78-EDB6-471D-5BF3-41D41E459435}" dt="2023-01-15T18:46:30.270" v="490"/>
          <ac:picMkLst>
            <pc:docMk/>
            <pc:sldMk cId="109857222" sldId="256"/>
            <ac:picMk id="16" creationId="{3DBBA26C-89C3-411F-9753-606A413F89AF}"/>
          </ac:picMkLst>
        </pc:picChg>
        <pc:picChg chg="add del">
          <ac:chgData name="Caitlin Joyce (2204263)" userId="S::2204263@student.uwtsd.ac.uk::f4f85af2-f6c3-4705-8779-8ace254058a2" providerId="AD" clId="Web-{1487FE78-EDB6-471D-5BF3-41D41E459435}" dt="2023-01-15T18:46:30.270" v="490"/>
          <ac:picMkLst>
            <pc:docMk/>
            <pc:sldMk cId="109857222" sldId="256"/>
            <ac:picMk id="18" creationId="{EEAD2215-6311-4D1C-B6B5-F57CB6BFCBCA}"/>
          </ac:picMkLst>
        </pc:picChg>
        <pc:picChg chg="add del">
          <ac:chgData name="Caitlin Joyce (2204263)" userId="S::2204263@student.uwtsd.ac.uk::f4f85af2-f6c3-4705-8779-8ace254058a2" providerId="AD" clId="Web-{1487FE78-EDB6-471D-5BF3-41D41E459435}" dt="2023-01-15T18:46:30.270" v="490"/>
          <ac:picMkLst>
            <pc:docMk/>
            <pc:sldMk cId="109857222" sldId="256"/>
            <ac:picMk id="34" creationId="{15ADB788-8569-409E-862D-665AD53C9904}"/>
          </ac:picMkLst>
        </pc:picChg>
      </pc:sldChg>
      <pc:sldChg chg="modSp del mod modClrScheme chgLayout">
        <pc:chgData name="Caitlin Joyce (2204263)" userId="S::2204263@student.uwtsd.ac.uk::f4f85af2-f6c3-4705-8779-8ace254058a2" providerId="AD" clId="Web-{1487FE78-EDB6-471D-5BF3-41D41E459435}" dt="2023-01-14T17:24:47.350" v="395"/>
        <pc:sldMkLst>
          <pc:docMk/>
          <pc:sldMk cId="10074665" sldId="257"/>
        </pc:sldMkLst>
        <pc:spChg chg="mod ord">
          <ac:chgData name="Caitlin Joyce (2204263)" userId="S::2204263@student.uwtsd.ac.uk::f4f85af2-f6c3-4705-8779-8ace254058a2" providerId="AD" clId="Web-{1487FE78-EDB6-471D-5BF3-41D41E459435}" dt="2023-01-14T17:24:34.850" v="394"/>
          <ac:spMkLst>
            <pc:docMk/>
            <pc:sldMk cId="10074665" sldId="257"/>
            <ac:spMk id="2" creationId="{68D2CD2B-997D-1A49-7693-103BAE26551B}"/>
          </ac:spMkLst>
        </pc:spChg>
        <pc:spChg chg="mod ord">
          <ac:chgData name="Caitlin Joyce (2204263)" userId="S::2204263@student.uwtsd.ac.uk::f4f85af2-f6c3-4705-8779-8ace254058a2" providerId="AD" clId="Web-{1487FE78-EDB6-471D-5BF3-41D41E459435}" dt="2023-01-14T17:24:34.850" v="394"/>
          <ac:spMkLst>
            <pc:docMk/>
            <pc:sldMk cId="10074665" sldId="257"/>
            <ac:spMk id="3" creationId="{FE064C59-7642-B96C-DF06-7539D49EBB06}"/>
          </ac:spMkLst>
        </pc:spChg>
      </pc:sldChg>
      <pc:sldChg chg="addSp modSp mod setBg modClrScheme chgLayout">
        <pc:chgData name="Caitlin Joyce (2204263)" userId="S::2204263@student.uwtsd.ac.uk::f4f85af2-f6c3-4705-8779-8ace254058a2" providerId="AD" clId="Web-{1487FE78-EDB6-471D-5BF3-41D41E459435}" dt="2023-01-16T12:33:25.111" v="1445" actId="20577"/>
        <pc:sldMkLst>
          <pc:docMk/>
          <pc:sldMk cId="2061331089" sldId="258"/>
        </pc:sldMkLst>
        <pc:spChg chg="mod ord">
          <ac:chgData name="Caitlin Joyce (2204263)" userId="S::2204263@student.uwtsd.ac.uk::f4f85af2-f6c3-4705-8779-8ace254058a2" providerId="AD" clId="Web-{1487FE78-EDB6-471D-5BF3-41D41E459435}" dt="2023-01-15T18:53:44.175" v="527" actId="20577"/>
          <ac:spMkLst>
            <pc:docMk/>
            <pc:sldMk cId="2061331089" sldId="258"/>
            <ac:spMk id="2" creationId="{DD15EDC4-70DD-1370-A704-F2AC5C5CA9BF}"/>
          </ac:spMkLst>
        </pc:spChg>
        <pc:spChg chg="mod ord">
          <ac:chgData name="Caitlin Joyce (2204263)" userId="S::2204263@student.uwtsd.ac.uk::f4f85af2-f6c3-4705-8779-8ace254058a2" providerId="AD" clId="Web-{1487FE78-EDB6-471D-5BF3-41D41E459435}" dt="2023-01-16T12:33:25.111" v="1445" actId="20577"/>
          <ac:spMkLst>
            <pc:docMk/>
            <pc:sldMk cId="2061331089" sldId="258"/>
            <ac:spMk id="3" creationId="{8FAE2337-5E9D-46DF-FDB9-8992F54DBC6A}"/>
          </ac:spMkLst>
        </pc:spChg>
        <pc:spChg chg="add">
          <ac:chgData name="Caitlin Joyce (2204263)" userId="S::2204263@student.uwtsd.ac.uk::f4f85af2-f6c3-4705-8779-8ace254058a2" providerId="AD" clId="Web-{1487FE78-EDB6-471D-5BF3-41D41E459435}" dt="2023-01-15T18:48:32.399" v="506"/>
          <ac:spMkLst>
            <pc:docMk/>
            <pc:sldMk cId="2061331089" sldId="258"/>
            <ac:spMk id="8" creationId="{29DC5A77-10C9-4ECF-B7EB-8D917F36A9EE}"/>
          </ac:spMkLst>
        </pc:spChg>
        <pc:spChg chg="add">
          <ac:chgData name="Caitlin Joyce (2204263)" userId="S::2204263@student.uwtsd.ac.uk::f4f85af2-f6c3-4705-8779-8ace254058a2" providerId="AD" clId="Web-{1487FE78-EDB6-471D-5BF3-41D41E459435}" dt="2023-01-15T18:48:32.399" v="506"/>
          <ac:spMkLst>
            <pc:docMk/>
            <pc:sldMk cId="2061331089" sldId="258"/>
            <ac:spMk id="10" creationId="{2FFE28B5-FB16-49A9-B851-3C35FAC0CACB}"/>
          </ac:spMkLst>
        </pc:spChg>
        <pc:spChg chg="add">
          <ac:chgData name="Caitlin Joyce (2204263)" userId="S::2204263@student.uwtsd.ac.uk::f4f85af2-f6c3-4705-8779-8ace254058a2" providerId="AD" clId="Web-{1487FE78-EDB6-471D-5BF3-41D41E459435}" dt="2023-01-15T18:48:32.399" v="506"/>
          <ac:spMkLst>
            <pc:docMk/>
            <pc:sldMk cId="2061331089" sldId="258"/>
            <ac:spMk id="12" creationId="{01014442-855A-4E0F-8D09-C314661A48B9}"/>
          </ac:spMkLst>
        </pc:spChg>
        <pc:spChg chg="add">
          <ac:chgData name="Caitlin Joyce (2204263)" userId="S::2204263@student.uwtsd.ac.uk::f4f85af2-f6c3-4705-8779-8ace254058a2" providerId="AD" clId="Web-{1487FE78-EDB6-471D-5BF3-41D41E459435}" dt="2023-01-15T18:48:32.399" v="506"/>
          <ac:spMkLst>
            <pc:docMk/>
            <pc:sldMk cId="2061331089" sldId="258"/>
            <ac:spMk id="14" creationId="{9B1ABF09-86CF-414E-88A5-2B84CC7232A9}"/>
          </ac:spMkLst>
        </pc:spChg>
        <pc:spChg chg="add">
          <ac:chgData name="Caitlin Joyce (2204263)" userId="S::2204263@student.uwtsd.ac.uk::f4f85af2-f6c3-4705-8779-8ace254058a2" providerId="AD" clId="Web-{1487FE78-EDB6-471D-5BF3-41D41E459435}" dt="2023-01-15T18:48:32.399" v="506"/>
          <ac:spMkLst>
            <pc:docMk/>
            <pc:sldMk cId="2061331089" sldId="258"/>
            <ac:spMk id="16" creationId="{3FE91770-CDBB-4D24-94E5-AD484F36CE87}"/>
          </ac:spMkLst>
        </pc:spChg>
      </pc:sldChg>
      <pc:sldChg chg="addSp delSp modSp mod setBg modClrScheme delDesignElem addCm modCm chgLayout">
        <pc:chgData name="Caitlin Joyce (2204263)" userId="S::2204263@student.uwtsd.ac.uk::f4f85af2-f6c3-4705-8779-8ace254058a2" providerId="AD" clId="Web-{1487FE78-EDB6-471D-5BF3-41D41E459435}" dt="2023-01-16T12:40:14.749" v="1470"/>
        <pc:sldMkLst>
          <pc:docMk/>
          <pc:sldMk cId="3713796818" sldId="259"/>
        </pc:sldMkLst>
        <pc:spChg chg="mod ord">
          <ac:chgData name="Caitlin Joyce (2204263)" userId="S::2204263@student.uwtsd.ac.uk::f4f85af2-f6c3-4705-8779-8ace254058a2" providerId="AD" clId="Web-{1487FE78-EDB6-471D-5BF3-41D41E459435}" dt="2023-01-16T11:28:30.282" v="1107"/>
          <ac:spMkLst>
            <pc:docMk/>
            <pc:sldMk cId="3713796818" sldId="259"/>
            <ac:spMk id="2" creationId="{628E0A03-1CB7-EC11-B655-3F3BCA5884C7}"/>
          </ac:spMkLst>
        </pc:spChg>
        <pc:spChg chg="add del mod ord">
          <ac:chgData name="Caitlin Joyce (2204263)" userId="S::2204263@student.uwtsd.ac.uk::f4f85af2-f6c3-4705-8779-8ace254058a2" providerId="AD" clId="Web-{1487FE78-EDB6-471D-5BF3-41D41E459435}" dt="2023-01-16T12:40:14.749" v="1470"/>
          <ac:spMkLst>
            <pc:docMk/>
            <pc:sldMk cId="3713796818" sldId="259"/>
            <ac:spMk id="3" creationId="{1BD85835-4ED6-9856-6F36-43D6237DCED3}"/>
          </ac:spMkLst>
        </pc:spChg>
        <pc:spChg chg="add del">
          <ac:chgData name="Caitlin Joyce (2204263)" userId="S::2204263@student.uwtsd.ac.uk::f4f85af2-f6c3-4705-8779-8ace254058a2" providerId="AD" clId="Web-{1487FE78-EDB6-471D-5BF3-41D41E459435}" dt="2023-01-16T11:28:30.282" v="1107"/>
          <ac:spMkLst>
            <pc:docMk/>
            <pc:sldMk cId="3713796818" sldId="259"/>
            <ac:spMk id="5" creationId="{29DC5A77-10C9-4ECF-B7EB-8D917F36A9EE}"/>
          </ac:spMkLst>
        </pc:spChg>
        <pc:spChg chg="add del">
          <ac:chgData name="Caitlin Joyce (2204263)" userId="S::2204263@student.uwtsd.ac.uk::f4f85af2-f6c3-4705-8779-8ace254058a2" providerId="AD" clId="Web-{1487FE78-EDB6-471D-5BF3-41D41E459435}" dt="2023-01-16T11:28:30.282" v="1107"/>
          <ac:spMkLst>
            <pc:docMk/>
            <pc:sldMk cId="3713796818" sldId="259"/>
            <ac:spMk id="6" creationId="{2FFE28B5-FB16-49A9-B851-3C35FAC0CACB}"/>
          </ac:spMkLst>
        </pc:spChg>
        <pc:spChg chg="add del">
          <ac:chgData name="Caitlin Joyce (2204263)" userId="S::2204263@student.uwtsd.ac.uk::f4f85af2-f6c3-4705-8779-8ace254058a2" providerId="AD" clId="Web-{1487FE78-EDB6-471D-5BF3-41D41E459435}" dt="2023-01-16T11:28:30.282" v="1107"/>
          <ac:spMkLst>
            <pc:docMk/>
            <pc:sldMk cId="3713796818" sldId="259"/>
            <ac:spMk id="7" creationId="{01014442-855A-4E0F-8D09-C314661A48B9}"/>
          </ac:spMkLst>
        </pc:spChg>
        <pc:spChg chg="add mod">
          <ac:chgData name="Caitlin Joyce (2204263)" userId="S::2204263@student.uwtsd.ac.uk::f4f85af2-f6c3-4705-8779-8ace254058a2" providerId="AD" clId="Web-{1487FE78-EDB6-471D-5BF3-41D41E459435}" dt="2023-01-16T11:34:40.745" v="1112" actId="1076"/>
          <ac:spMkLst>
            <pc:docMk/>
            <pc:sldMk cId="3713796818" sldId="259"/>
            <ac:spMk id="8" creationId="{23FC29A3-C26B-AD2C-CED5-DEEBB1BE035E}"/>
          </ac:spMkLst>
        </pc:spChg>
        <pc:spChg chg="add del">
          <ac:chgData name="Caitlin Joyce (2204263)" userId="S::2204263@student.uwtsd.ac.uk::f4f85af2-f6c3-4705-8779-8ace254058a2" providerId="AD" clId="Web-{1487FE78-EDB6-471D-5BF3-41D41E459435}" dt="2023-01-15T18:48:06.367" v="502"/>
          <ac:spMkLst>
            <pc:docMk/>
            <pc:sldMk cId="3713796818" sldId="259"/>
            <ac:spMk id="8" creationId="{29DC5A77-10C9-4ECF-B7EB-8D917F36A9EE}"/>
          </ac:spMkLst>
        </pc:spChg>
        <pc:spChg chg="add del">
          <ac:chgData name="Caitlin Joyce (2204263)" userId="S::2204263@student.uwtsd.ac.uk::f4f85af2-f6c3-4705-8779-8ace254058a2" providerId="AD" clId="Web-{1487FE78-EDB6-471D-5BF3-41D41E459435}" dt="2023-01-16T11:28:30.282" v="1107"/>
          <ac:spMkLst>
            <pc:docMk/>
            <pc:sldMk cId="3713796818" sldId="259"/>
            <ac:spMk id="9"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3713796818" sldId="259"/>
            <ac:spMk id="10" creationId="{2FFE28B5-FB16-49A9-B851-3C35FAC0CACB}"/>
          </ac:spMkLst>
        </pc:spChg>
        <pc:spChg chg="add del">
          <ac:chgData name="Caitlin Joyce (2204263)" userId="S::2204263@student.uwtsd.ac.uk::f4f85af2-f6c3-4705-8779-8ace254058a2" providerId="AD" clId="Web-{1487FE78-EDB6-471D-5BF3-41D41E459435}" dt="2023-01-16T11:28:30.282" v="1107"/>
          <ac:spMkLst>
            <pc:docMk/>
            <pc:sldMk cId="3713796818" sldId="259"/>
            <ac:spMk id="11" creationId="{3FE91770-CDBB-4D24-94E5-AD484F36CE87}"/>
          </ac:spMkLst>
        </pc:spChg>
        <pc:spChg chg="add del">
          <ac:chgData name="Caitlin Joyce (2204263)" userId="S::2204263@student.uwtsd.ac.uk::f4f85af2-f6c3-4705-8779-8ace254058a2" providerId="AD" clId="Web-{1487FE78-EDB6-471D-5BF3-41D41E459435}" dt="2023-01-15T18:48:06.367" v="502"/>
          <ac:spMkLst>
            <pc:docMk/>
            <pc:sldMk cId="3713796818" sldId="259"/>
            <ac:spMk id="12" creationId="{01014442-855A-4E0F-8D09-C314661A48B9}"/>
          </ac:spMkLst>
        </pc:spChg>
        <pc:spChg chg="add del mod">
          <ac:chgData name="Caitlin Joyce (2204263)" userId="S::2204263@student.uwtsd.ac.uk::f4f85af2-f6c3-4705-8779-8ace254058a2" providerId="AD" clId="Web-{1487FE78-EDB6-471D-5BF3-41D41E459435}" dt="2023-01-16T12:40:14.749" v="1470"/>
          <ac:spMkLst>
            <pc:docMk/>
            <pc:sldMk cId="3713796818" sldId="259"/>
            <ac:spMk id="12" creationId="{31737015-930F-631C-22A5-13AC34EC6B90}"/>
          </ac:spMkLst>
        </pc:spChg>
        <pc:spChg chg="add">
          <ac:chgData name="Caitlin Joyce (2204263)" userId="S::2204263@student.uwtsd.ac.uk::f4f85af2-f6c3-4705-8779-8ace254058a2" providerId="AD" clId="Web-{1487FE78-EDB6-471D-5BF3-41D41E459435}" dt="2023-01-16T11:28:30.282" v="1107"/>
          <ac:spMkLst>
            <pc:docMk/>
            <pc:sldMk cId="3713796818" sldId="259"/>
            <ac:spMk id="13" creationId="{9DE5E9C2-E241-427F-9602-B75D1E0F5170}"/>
          </ac:spMkLst>
        </pc:spChg>
        <pc:spChg chg="add del">
          <ac:chgData name="Caitlin Joyce (2204263)" userId="S::2204263@student.uwtsd.ac.uk::f4f85af2-f6c3-4705-8779-8ace254058a2" providerId="AD" clId="Web-{1487FE78-EDB6-471D-5BF3-41D41E459435}" dt="2023-01-15T18:48:06.367" v="502"/>
          <ac:spMkLst>
            <pc:docMk/>
            <pc:sldMk cId="3713796818" sldId="259"/>
            <ac:spMk id="14"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3713796818" sldId="259"/>
            <ac:spMk id="16" creationId="{3FE91770-CDBB-4D24-94E5-AD484F36CE87}"/>
          </ac:spMkLst>
        </pc:spChg>
        <pc:picChg chg="add mod">
          <ac:chgData name="Caitlin Joyce (2204263)" userId="S::2204263@student.uwtsd.ac.uk::f4f85af2-f6c3-4705-8779-8ace254058a2" providerId="AD" clId="Web-{1487FE78-EDB6-471D-5BF3-41D41E459435}" dt="2023-01-16T11:34:13.353" v="1108" actId="14100"/>
          <ac:picMkLst>
            <pc:docMk/>
            <pc:sldMk cId="3713796818" sldId="259"/>
            <ac:picMk id="4" creationId="{95750EF7-6EFB-53EE-D53C-BFBAE5042A93}"/>
          </ac:picMkLst>
        </pc:picChg>
        <pc:extLst>
          <p:ext xmlns:p="http://schemas.openxmlformats.org/presentationml/2006/main" uri="{D6D511B9-2390-475A-947B-AFAB55BFBCF1}">
            <pc226:cmChg xmlns:pc226="http://schemas.microsoft.com/office/powerpoint/2022/06/main/command" chg="add mod">
              <pc226:chgData name="Caitlin Joyce (2204263)" userId="S::2204263@student.uwtsd.ac.uk::f4f85af2-f6c3-4705-8779-8ace254058a2" providerId="AD" clId="Web-{1487FE78-EDB6-471D-5BF3-41D41E459435}" dt="2023-01-16T12:37:32.487" v="1465" actId="20577"/>
              <pc2:cmMkLst xmlns:pc2="http://schemas.microsoft.com/office/powerpoint/2019/9/main/command">
                <pc:docMk/>
                <pc:sldMk cId="3713796818" sldId="259"/>
                <pc2:cmMk id="{EA184ED0-CE00-4556-8EE1-CB596419DC7C}"/>
              </pc2:cmMkLst>
            </pc226:cmChg>
          </p:ext>
        </pc:extLst>
      </pc:sldChg>
      <pc:sldChg chg="addSp delSp modSp mod setBg modClrScheme delDesignElem chgLayout">
        <pc:chgData name="Caitlin Joyce (2204263)" userId="S::2204263@student.uwtsd.ac.uk::f4f85af2-f6c3-4705-8779-8ace254058a2" providerId="AD" clId="Web-{1487FE78-EDB6-471D-5BF3-41D41E459435}" dt="2023-01-16T12:26:19.379" v="1410" actId="20577"/>
        <pc:sldMkLst>
          <pc:docMk/>
          <pc:sldMk cId="1186301973" sldId="260"/>
        </pc:sldMkLst>
        <pc:spChg chg="mod ord">
          <ac:chgData name="Caitlin Joyce (2204263)" userId="S::2204263@student.uwtsd.ac.uk::f4f85af2-f6c3-4705-8779-8ace254058a2" providerId="AD" clId="Web-{1487FE78-EDB6-471D-5BF3-41D41E459435}" dt="2023-01-16T12:26:19.379" v="1410" actId="20577"/>
          <ac:spMkLst>
            <pc:docMk/>
            <pc:sldMk cId="1186301973" sldId="260"/>
            <ac:spMk id="2" creationId="{D7B61F58-1ABB-18A8-D832-F2CBA2DF471A}"/>
          </ac:spMkLst>
        </pc:spChg>
        <pc:spChg chg="mod ord">
          <ac:chgData name="Caitlin Joyce (2204263)" userId="S::2204263@student.uwtsd.ac.uk::f4f85af2-f6c3-4705-8779-8ace254058a2" providerId="AD" clId="Web-{1487FE78-EDB6-471D-5BF3-41D41E459435}" dt="2023-01-16T12:26:12.769" v="1409" actId="20577"/>
          <ac:spMkLst>
            <pc:docMk/>
            <pc:sldMk cId="1186301973" sldId="260"/>
            <ac:spMk id="3" creationId="{350D3FB2-67C3-4FE8-7918-1D0287FF490C}"/>
          </ac:spMkLst>
        </pc:spChg>
        <pc:spChg chg="add">
          <ac:chgData name="Caitlin Joyce (2204263)" userId="S::2204263@student.uwtsd.ac.uk::f4f85af2-f6c3-4705-8779-8ace254058a2" providerId="AD" clId="Web-{1487FE78-EDB6-471D-5BF3-41D41E459435}" dt="2023-01-15T18:48:42.493" v="508"/>
          <ac:spMkLst>
            <pc:docMk/>
            <pc:sldMk cId="1186301973" sldId="260"/>
            <ac:spMk id="5" creationId="{29DC5A77-10C9-4ECF-B7EB-8D917F36A9EE}"/>
          </ac:spMkLst>
        </pc:spChg>
        <pc:spChg chg="add">
          <ac:chgData name="Caitlin Joyce (2204263)" userId="S::2204263@student.uwtsd.ac.uk::f4f85af2-f6c3-4705-8779-8ace254058a2" providerId="AD" clId="Web-{1487FE78-EDB6-471D-5BF3-41D41E459435}" dt="2023-01-15T18:48:42.493" v="508"/>
          <ac:spMkLst>
            <pc:docMk/>
            <pc:sldMk cId="1186301973" sldId="260"/>
            <ac:spMk id="6" creationId="{2FFE28B5-FB16-49A9-B851-3C35FAC0CACB}"/>
          </ac:spMkLst>
        </pc:spChg>
        <pc:spChg chg="add">
          <ac:chgData name="Caitlin Joyce (2204263)" userId="S::2204263@student.uwtsd.ac.uk::f4f85af2-f6c3-4705-8779-8ace254058a2" providerId="AD" clId="Web-{1487FE78-EDB6-471D-5BF3-41D41E459435}" dt="2023-01-15T18:48:42.493" v="508"/>
          <ac:spMkLst>
            <pc:docMk/>
            <pc:sldMk cId="1186301973" sldId="260"/>
            <ac:spMk id="7" creationId="{01014442-855A-4E0F-8D09-C314661A48B9}"/>
          </ac:spMkLst>
        </pc:spChg>
        <pc:spChg chg="add del">
          <ac:chgData name="Caitlin Joyce (2204263)" userId="S::2204263@student.uwtsd.ac.uk::f4f85af2-f6c3-4705-8779-8ace254058a2" providerId="AD" clId="Web-{1487FE78-EDB6-471D-5BF3-41D41E459435}" dt="2023-01-15T18:47:20.444" v="494"/>
          <ac:spMkLst>
            <pc:docMk/>
            <pc:sldMk cId="1186301973" sldId="260"/>
            <ac:spMk id="8" creationId="{29DC5A77-10C9-4ECF-B7EB-8D917F36A9EE}"/>
          </ac:spMkLst>
        </pc:spChg>
        <pc:spChg chg="add">
          <ac:chgData name="Caitlin Joyce (2204263)" userId="S::2204263@student.uwtsd.ac.uk::f4f85af2-f6c3-4705-8779-8ace254058a2" providerId="AD" clId="Web-{1487FE78-EDB6-471D-5BF3-41D41E459435}" dt="2023-01-15T18:48:42.493" v="508"/>
          <ac:spMkLst>
            <pc:docMk/>
            <pc:sldMk cId="1186301973" sldId="260"/>
            <ac:spMk id="9" creationId="{9B1ABF09-86CF-414E-88A5-2B84CC7232A9}"/>
          </ac:spMkLst>
        </pc:spChg>
        <pc:spChg chg="add del">
          <ac:chgData name="Caitlin Joyce (2204263)" userId="S::2204263@student.uwtsd.ac.uk::f4f85af2-f6c3-4705-8779-8ace254058a2" providerId="AD" clId="Web-{1487FE78-EDB6-471D-5BF3-41D41E459435}" dt="2023-01-15T18:47:20.444" v="494"/>
          <ac:spMkLst>
            <pc:docMk/>
            <pc:sldMk cId="1186301973" sldId="260"/>
            <ac:spMk id="10" creationId="{2FFE28B5-FB16-49A9-B851-3C35FAC0CACB}"/>
          </ac:spMkLst>
        </pc:spChg>
        <pc:spChg chg="add">
          <ac:chgData name="Caitlin Joyce (2204263)" userId="S::2204263@student.uwtsd.ac.uk::f4f85af2-f6c3-4705-8779-8ace254058a2" providerId="AD" clId="Web-{1487FE78-EDB6-471D-5BF3-41D41E459435}" dt="2023-01-15T18:48:42.493" v="508"/>
          <ac:spMkLst>
            <pc:docMk/>
            <pc:sldMk cId="1186301973" sldId="260"/>
            <ac:spMk id="11" creationId="{3FE91770-CDBB-4D24-94E5-AD484F36CE87}"/>
          </ac:spMkLst>
        </pc:spChg>
        <pc:spChg chg="add del">
          <ac:chgData name="Caitlin Joyce (2204263)" userId="S::2204263@student.uwtsd.ac.uk::f4f85af2-f6c3-4705-8779-8ace254058a2" providerId="AD" clId="Web-{1487FE78-EDB6-471D-5BF3-41D41E459435}" dt="2023-01-15T18:47:20.444" v="494"/>
          <ac:spMkLst>
            <pc:docMk/>
            <pc:sldMk cId="1186301973" sldId="260"/>
            <ac:spMk id="12" creationId="{01014442-855A-4E0F-8D09-C314661A48B9}"/>
          </ac:spMkLst>
        </pc:spChg>
        <pc:spChg chg="add del">
          <ac:chgData name="Caitlin Joyce (2204263)" userId="S::2204263@student.uwtsd.ac.uk::f4f85af2-f6c3-4705-8779-8ace254058a2" providerId="AD" clId="Web-{1487FE78-EDB6-471D-5BF3-41D41E459435}" dt="2023-01-15T18:47:20.444" v="494"/>
          <ac:spMkLst>
            <pc:docMk/>
            <pc:sldMk cId="1186301973" sldId="260"/>
            <ac:spMk id="14" creationId="{9B1ABF09-86CF-414E-88A5-2B84CC7232A9}"/>
          </ac:spMkLst>
        </pc:spChg>
        <pc:spChg chg="add del">
          <ac:chgData name="Caitlin Joyce (2204263)" userId="S::2204263@student.uwtsd.ac.uk::f4f85af2-f6c3-4705-8779-8ace254058a2" providerId="AD" clId="Web-{1487FE78-EDB6-471D-5BF3-41D41E459435}" dt="2023-01-15T18:47:20.444" v="494"/>
          <ac:spMkLst>
            <pc:docMk/>
            <pc:sldMk cId="1186301973" sldId="260"/>
            <ac:spMk id="16" creationId="{3FE91770-CDBB-4D24-94E5-AD484F36CE87}"/>
          </ac:spMkLst>
        </pc:spChg>
        <pc:spChg chg="add del">
          <ac:chgData name="Caitlin Joyce (2204263)" userId="S::2204263@student.uwtsd.ac.uk::f4f85af2-f6c3-4705-8779-8ace254058a2" providerId="AD" clId="Web-{1487FE78-EDB6-471D-5BF3-41D41E459435}" dt="2023-01-15T18:47:26.944" v="496"/>
          <ac:spMkLst>
            <pc:docMk/>
            <pc:sldMk cId="1186301973" sldId="260"/>
            <ac:spMk id="18" creationId="{5DB23C2B-2054-4D8B-9E98-9190F8E05EAD}"/>
          </ac:spMkLst>
        </pc:spChg>
        <pc:spChg chg="add del">
          <ac:chgData name="Caitlin Joyce (2204263)" userId="S::2204263@student.uwtsd.ac.uk::f4f85af2-f6c3-4705-8779-8ace254058a2" providerId="AD" clId="Web-{1487FE78-EDB6-471D-5BF3-41D41E459435}" dt="2023-01-15T18:47:26.944" v="496"/>
          <ac:spMkLst>
            <pc:docMk/>
            <pc:sldMk cId="1186301973" sldId="260"/>
            <ac:spMk id="19" creationId="{8797B5BC-9873-45F9-97D6-298FB5AF08FF}"/>
          </ac:spMkLst>
        </pc:spChg>
        <pc:spChg chg="add del">
          <ac:chgData name="Caitlin Joyce (2204263)" userId="S::2204263@student.uwtsd.ac.uk::f4f85af2-f6c3-4705-8779-8ace254058a2" providerId="AD" clId="Web-{1487FE78-EDB6-471D-5BF3-41D41E459435}" dt="2023-01-15T18:47:26.944" v="496"/>
          <ac:spMkLst>
            <pc:docMk/>
            <pc:sldMk cId="1186301973" sldId="260"/>
            <ac:spMk id="20" creationId="{665C2FCD-09A4-4B4B-AA73-F330DFE91799}"/>
          </ac:spMkLst>
        </pc:spChg>
        <pc:spChg chg="add del">
          <ac:chgData name="Caitlin Joyce (2204263)" userId="S::2204263@student.uwtsd.ac.uk::f4f85af2-f6c3-4705-8779-8ace254058a2" providerId="AD" clId="Web-{1487FE78-EDB6-471D-5BF3-41D41E459435}" dt="2023-01-15T18:48:06.367" v="502"/>
          <ac:spMkLst>
            <pc:docMk/>
            <pc:sldMk cId="1186301973" sldId="260"/>
            <ac:spMk id="22" creationId="{29DC5A77-10C9-4ECF-B7EB-8D917F36A9EE}"/>
          </ac:spMkLst>
        </pc:spChg>
        <pc:spChg chg="add del">
          <ac:chgData name="Caitlin Joyce (2204263)" userId="S::2204263@student.uwtsd.ac.uk::f4f85af2-f6c3-4705-8779-8ace254058a2" providerId="AD" clId="Web-{1487FE78-EDB6-471D-5BF3-41D41E459435}" dt="2023-01-15T18:48:06.367" v="502"/>
          <ac:spMkLst>
            <pc:docMk/>
            <pc:sldMk cId="1186301973" sldId="260"/>
            <ac:spMk id="23" creationId="{2FFE28B5-FB16-49A9-B851-3C35FAC0CACB}"/>
          </ac:spMkLst>
        </pc:spChg>
        <pc:spChg chg="add del">
          <ac:chgData name="Caitlin Joyce (2204263)" userId="S::2204263@student.uwtsd.ac.uk::f4f85af2-f6c3-4705-8779-8ace254058a2" providerId="AD" clId="Web-{1487FE78-EDB6-471D-5BF3-41D41E459435}" dt="2023-01-15T18:48:06.367" v="502"/>
          <ac:spMkLst>
            <pc:docMk/>
            <pc:sldMk cId="1186301973" sldId="260"/>
            <ac:spMk id="24" creationId="{01014442-855A-4E0F-8D09-C314661A48B9}"/>
          </ac:spMkLst>
        </pc:spChg>
        <pc:spChg chg="add del">
          <ac:chgData name="Caitlin Joyce (2204263)" userId="S::2204263@student.uwtsd.ac.uk::f4f85af2-f6c3-4705-8779-8ace254058a2" providerId="AD" clId="Web-{1487FE78-EDB6-471D-5BF3-41D41E459435}" dt="2023-01-15T18:48:06.367" v="502"/>
          <ac:spMkLst>
            <pc:docMk/>
            <pc:sldMk cId="1186301973" sldId="260"/>
            <ac:spMk id="25"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1186301973" sldId="260"/>
            <ac:spMk id="26" creationId="{3FE91770-CDBB-4D24-94E5-AD484F36CE87}"/>
          </ac:spMkLst>
        </pc:spChg>
      </pc:sldChg>
      <pc:sldChg chg="addSp delSp modSp mod setBg modClrScheme delDesignElem chgLayout">
        <pc:chgData name="Caitlin Joyce (2204263)" userId="S::2204263@student.uwtsd.ac.uk::f4f85af2-f6c3-4705-8779-8ace254058a2" providerId="AD" clId="Web-{1487FE78-EDB6-471D-5BF3-41D41E459435}" dt="2023-01-16T12:03:26.707" v="1154" actId="20577"/>
        <pc:sldMkLst>
          <pc:docMk/>
          <pc:sldMk cId="570185775" sldId="261"/>
        </pc:sldMkLst>
        <pc:spChg chg="mod ord">
          <ac:chgData name="Caitlin Joyce (2204263)" userId="S::2204263@student.uwtsd.ac.uk::f4f85af2-f6c3-4705-8779-8ace254058a2" providerId="AD" clId="Web-{1487FE78-EDB6-471D-5BF3-41D41E459435}" dt="2023-01-16T12:03:26.707" v="1154" actId="20577"/>
          <ac:spMkLst>
            <pc:docMk/>
            <pc:sldMk cId="570185775" sldId="261"/>
            <ac:spMk id="2" creationId="{84B385DF-EA9A-428D-C49D-4263675111EF}"/>
          </ac:spMkLst>
        </pc:spChg>
        <pc:spChg chg="mod ord">
          <ac:chgData name="Caitlin Joyce (2204263)" userId="S::2204263@student.uwtsd.ac.uk::f4f85af2-f6c3-4705-8779-8ace254058a2" providerId="AD" clId="Web-{1487FE78-EDB6-471D-5BF3-41D41E459435}" dt="2023-01-15T19:43:48.024" v="599" actId="1076"/>
          <ac:spMkLst>
            <pc:docMk/>
            <pc:sldMk cId="570185775" sldId="261"/>
            <ac:spMk id="3" creationId="{B8A34E41-68B1-3544-AE75-83F62C72CFCB}"/>
          </ac:spMkLst>
        </pc:spChg>
        <pc:spChg chg="add">
          <ac:chgData name="Caitlin Joyce (2204263)" userId="S::2204263@student.uwtsd.ac.uk::f4f85af2-f6c3-4705-8779-8ace254058a2" providerId="AD" clId="Web-{1487FE78-EDB6-471D-5BF3-41D41E459435}" dt="2023-01-15T18:48:48.228" v="509"/>
          <ac:spMkLst>
            <pc:docMk/>
            <pc:sldMk cId="570185775" sldId="261"/>
            <ac:spMk id="5" creationId="{29DC5A77-10C9-4ECF-B7EB-8D917F36A9EE}"/>
          </ac:spMkLst>
        </pc:spChg>
        <pc:spChg chg="add">
          <ac:chgData name="Caitlin Joyce (2204263)" userId="S::2204263@student.uwtsd.ac.uk::f4f85af2-f6c3-4705-8779-8ace254058a2" providerId="AD" clId="Web-{1487FE78-EDB6-471D-5BF3-41D41E459435}" dt="2023-01-15T18:48:48.228" v="509"/>
          <ac:spMkLst>
            <pc:docMk/>
            <pc:sldMk cId="570185775" sldId="261"/>
            <ac:spMk id="6" creationId="{2FFE28B5-FB16-49A9-B851-3C35FAC0CACB}"/>
          </ac:spMkLst>
        </pc:spChg>
        <pc:spChg chg="add">
          <ac:chgData name="Caitlin Joyce (2204263)" userId="S::2204263@student.uwtsd.ac.uk::f4f85af2-f6c3-4705-8779-8ace254058a2" providerId="AD" clId="Web-{1487FE78-EDB6-471D-5BF3-41D41E459435}" dt="2023-01-15T18:48:48.228" v="509"/>
          <ac:spMkLst>
            <pc:docMk/>
            <pc:sldMk cId="570185775" sldId="261"/>
            <ac:spMk id="7" creationId="{01014442-855A-4E0F-8D09-C314661A48B9}"/>
          </ac:spMkLst>
        </pc:spChg>
        <pc:spChg chg="add del">
          <ac:chgData name="Caitlin Joyce (2204263)" userId="S::2204263@student.uwtsd.ac.uk::f4f85af2-f6c3-4705-8779-8ace254058a2" providerId="AD" clId="Web-{1487FE78-EDB6-471D-5BF3-41D41E459435}" dt="2023-01-15T18:48:06.367" v="502"/>
          <ac:spMkLst>
            <pc:docMk/>
            <pc:sldMk cId="570185775" sldId="261"/>
            <ac:spMk id="8" creationId="{29DC5A77-10C9-4ECF-B7EB-8D917F36A9EE}"/>
          </ac:spMkLst>
        </pc:spChg>
        <pc:spChg chg="add">
          <ac:chgData name="Caitlin Joyce (2204263)" userId="S::2204263@student.uwtsd.ac.uk::f4f85af2-f6c3-4705-8779-8ace254058a2" providerId="AD" clId="Web-{1487FE78-EDB6-471D-5BF3-41D41E459435}" dt="2023-01-15T18:48:48.228" v="509"/>
          <ac:spMkLst>
            <pc:docMk/>
            <pc:sldMk cId="570185775" sldId="261"/>
            <ac:spMk id="9"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570185775" sldId="261"/>
            <ac:spMk id="10" creationId="{2FFE28B5-FB16-49A9-B851-3C35FAC0CACB}"/>
          </ac:spMkLst>
        </pc:spChg>
        <pc:spChg chg="add">
          <ac:chgData name="Caitlin Joyce (2204263)" userId="S::2204263@student.uwtsd.ac.uk::f4f85af2-f6c3-4705-8779-8ace254058a2" providerId="AD" clId="Web-{1487FE78-EDB6-471D-5BF3-41D41E459435}" dt="2023-01-15T18:48:48.228" v="509"/>
          <ac:spMkLst>
            <pc:docMk/>
            <pc:sldMk cId="570185775" sldId="261"/>
            <ac:spMk id="11" creationId="{3FE91770-CDBB-4D24-94E5-AD484F36CE87}"/>
          </ac:spMkLst>
        </pc:spChg>
        <pc:spChg chg="add del">
          <ac:chgData name="Caitlin Joyce (2204263)" userId="S::2204263@student.uwtsd.ac.uk::f4f85af2-f6c3-4705-8779-8ace254058a2" providerId="AD" clId="Web-{1487FE78-EDB6-471D-5BF3-41D41E459435}" dt="2023-01-15T18:48:06.367" v="502"/>
          <ac:spMkLst>
            <pc:docMk/>
            <pc:sldMk cId="570185775" sldId="261"/>
            <ac:spMk id="12" creationId="{01014442-855A-4E0F-8D09-C314661A48B9}"/>
          </ac:spMkLst>
        </pc:spChg>
        <pc:spChg chg="add del">
          <ac:chgData name="Caitlin Joyce (2204263)" userId="S::2204263@student.uwtsd.ac.uk::f4f85af2-f6c3-4705-8779-8ace254058a2" providerId="AD" clId="Web-{1487FE78-EDB6-471D-5BF3-41D41E459435}" dt="2023-01-15T18:48:06.367" v="502"/>
          <ac:spMkLst>
            <pc:docMk/>
            <pc:sldMk cId="570185775" sldId="261"/>
            <ac:spMk id="14"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570185775" sldId="261"/>
            <ac:spMk id="16" creationId="{3FE91770-CDBB-4D24-94E5-AD484F36CE87}"/>
          </ac:spMkLst>
        </pc:spChg>
      </pc:sldChg>
      <pc:sldChg chg="addSp delSp modSp mod setBg modClrScheme delDesignElem chgLayout">
        <pc:chgData name="Caitlin Joyce (2204263)" userId="S::2204263@student.uwtsd.ac.uk::f4f85af2-f6c3-4705-8779-8ace254058a2" providerId="AD" clId="Web-{1487FE78-EDB6-471D-5BF3-41D41E459435}" dt="2023-01-16T12:05:06.308" v="1167" actId="20577"/>
        <pc:sldMkLst>
          <pc:docMk/>
          <pc:sldMk cId="1517440298" sldId="262"/>
        </pc:sldMkLst>
        <pc:spChg chg="mod ord">
          <ac:chgData name="Caitlin Joyce (2204263)" userId="S::2204263@student.uwtsd.ac.uk::f4f85af2-f6c3-4705-8779-8ace254058a2" providerId="AD" clId="Web-{1487FE78-EDB6-471D-5BF3-41D41E459435}" dt="2023-01-16T12:05:06.308" v="1167" actId="20577"/>
          <ac:spMkLst>
            <pc:docMk/>
            <pc:sldMk cId="1517440298" sldId="262"/>
            <ac:spMk id="2" creationId="{51B1B859-9F57-B599-45E3-9FB5F1C636F1}"/>
          </ac:spMkLst>
        </pc:spChg>
        <pc:spChg chg="mod ord">
          <ac:chgData name="Caitlin Joyce (2204263)" userId="S::2204263@student.uwtsd.ac.uk::f4f85af2-f6c3-4705-8779-8ace254058a2" providerId="AD" clId="Web-{1487FE78-EDB6-471D-5BF3-41D41E459435}" dt="2023-01-15T22:36:57.150" v="945" actId="20577"/>
          <ac:spMkLst>
            <pc:docMk/>
            <pc:sldMk cId="1517440298" sldId="262"/>
            <ac:spMk id="3" creationId="{92C11475-9974-F591-0B3A-0EA12717C581}"/>
          </ac:spMkLst>
        </pc:spChg>
        <pc:spChg chg="add">
          <ac:chgData name="Caitlin Joyce (2204263)" userId="S::2204263@student.uwtsd.ac.uk::f4f85af2-f6c3-4705-8779-8ace254058a2" providerId="AD" clId="Web-{1487FE78-EDB6-471D-5BF3-41D41E459435}" dt="2023-01-15T18:48:56.322" v="510"/>
          <ac:spMkLst>
            <pc:docMk/>
            <pc:sldMk cId="1517440298" sldId="262"/>
            <ac:spMk id="5" creationId="{29DC5A77-10C9-4ECF-B7EB-8D917F36A9EE}"/>
          </ac:spMkLst>
        </pc:spChg>
        <pc:spChg chg="add">
          <ac:chgData name="Caitlin Joyce (2204263)" userId="S::2204263@student.uwtsd.ac.uk::f4f85af2-f6c3-4705-8779-8ace254058a2" providerId="AD" clId="Web-{1487FE78-EDB6-471D-5BF3-41D41E459435}" dt="2023-01-15T18:48:56.322" v="510"/>
          <ac:spMkLst>
            <pc:docMk/>
            <pc:sldMk cId="1517440298" sldId="262"/>
            <ac:spMk id="6" creationId="{2FFE28B5-FB16-49A9-B851-3C35FAC0CACB}"/>
          </ac:spMkLst>
        </pc:spChg>
        <pc:spChg chg="add">
          <ac:chgData name="Caitlin Joyce (2204263)" userId="S::2204263@student.uwtsd.ac.uk::f4f85af2-f6c3-4705-8779-8ace254058a2" providerId="AD" clId="Web-{1487FE78-EDB6-471D-5BF3-41D41E459435}" dt="2023-01-15T18:48:56.322" v="510"/>
          <ac:spMkLst>
            <pc:docMk/>
            <pc:sldMk cId="1517440298" sldId="262"/>
            <ac:spMk id="7" creationId="{01014442-855A-4E0F-8D09-C314661A48B9}"/>
          </ac:spMkLst>
        </pc:spChg>
        <pc:spChg chg="add del">
          <ac:chgData name="Caitlin Joyce (2204263)" userId="S::2204263@student.uwtsd.ac.uk::f4f85af2-f6c3-4705-8779-8ace254058a2" providerId="AD" clId="Web-{1487FE78-EDB6-471D-5BF3-41D41E459435}" dt="2023-01-15T18:48:06.367" v="502"/>
          <ac:spMkLst>
            <pc:docMk/>
            <pc:sldMk cId="1517440298" sldId="262"/>
            <ac:spMk id="8" creationId="{29DC5A77-10C9-4ECF-B7EB-8D917F36A9EE}"/>
          </ac:spMkLst>
        </pc:spChg>
        <pc:spChg chg="add">
          <ac:chgData name="Caitlin Joyce (2204263)" userId="S::2204263@student.uwtsd.ac.uk::f4f85af2-f6c3-4705-8779-8ace254058a2" providerId="AD" clId="Web-{1487FE78-EDB6-471D-5BF3-41D41E459435}" dt="2023-01-15T18:48:56.322" v="510"/>
          <ac:spMkLst>
            <pc:docMk/>
            <pc:sldMk cId="1517440298" sldId="262"/>
            <ac:spMk id="9"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1517440298" sldId="262"/>
            <ac:spMk id="10" creationId="{2FFE28B5-FB16-49A9-B851-3C35FAC0CACB}"/>
          </ac:spMkLst>
        </pc:spChg>
        <pc:spChg chg="add">
          <ac:chgData name="Caitlin Joyce (2204263)" userId="S::2204263@student.uwtsd.ac.uk::f4f85af2-f6c3-4705-8779-8ace254058a2" providerId="AD" clId="Web-{1487FE78-EDB6-471D-5BF3-41D41E459435}" dt="2023-01-15T18:48:56.322" v="510"/>
          <ac:spMkLst>
            <pc:docMk/>
            <pc:sldMk cId="1517440298" sldId="262"/>
            <ac:spMk id="11" creationId="{3FE91770-CDBB-4D24-94E5-AD484F36CE87}"/>
          </ac:spMkLst>
        </pc:spChg>
        <pc:spChg chg="add del">
          <ac:chgData name="Caitlin Joyce (2204263)" userId="S::2204263@student.uwtsd.ac.uk::f4f85af2-f6c3-4705-8779-8ace254058a2" providerId="AD" clId="Web-{1487FE78-EDB6-471D-5BF3-41D41E459435}" dt="2023-01-15T18:48:06.367" v="502"/>
          <ac:spMkLst>
            <pc:docMk/>
            <pc:sldMk cId="1517440298" sldId="262"/>
            <ac:spMk id="12" creationId="{01014442-855A-4E0F-8D09-C314661A48B9}"/>
          </ac:spMkLst>
        </pc:spChg>
        <pc:spChg chg="add del">
          <ac:chgData name="Caitlin Joyce (2204263)" userId="S::2204263@student.uwtsd.ac.uk::f4f85af2-f6c3-4705-8779-8ace254058a2" providerId="AD" clId="Web-{1487FE78-EDB6-471D-5BF3-41D41E459435}" dt="2023-01-15T18:48:06.367" v="502"/>
          <ac:spMkLst>
            <pc:docMk/>
            <pc:sldMk cId="1517440298" sldId="262"/>
            <ac:spMk id="14"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1517440298" sldId="262"/>
            <ac:spMk id="16" creationId="{3FE91770-CDBB-4D24-94E5-AD484F36CE87}"/>
          </ac:spMkLst>
        </pc:spChg>
      </pc:sldChg>
      <pc:sldChg chg="addSp delSp modSp mod setBg modClrScheme delDesignElem chgLayout">
        <pc:chgData name="Caitlin Joyce (2204263)" userId="S::2204263@student.uwtsd.ac.uk::f4f85af2-f6c3-4705-8779-8ace254058a2" providerId="AD" clId="Web-{1487FE78-EDB6-471D-5BF3-41D41E459435}" dt="2023-01-15T22:36:38.962" v="940" actId="20577"/>
        <pc:sldMkLst>
          <pc:docMk/>
          <pc:sldMk cId="2500974351" sldId="263"/>
        </pc:sldMkLst>
        <pc:spChg chg="mod ord">
          <ac:chgData name="Caitlin Joyce (2204263)" userId="S::2204263@student.uwtsd.ac.uk::f4f85af2-f6c3-4705-8779-8ace254058a2" providerId="AD" clId="Web-{1487FE78-EDB6-471D-5BF3-41D41E459435}" dt="2023-01-15T18:48:23.602" v="505"/>
          <ac:spMkLst>
            <pc:docMk/>
            <pc:sldMk cId="2500974351" sldId="263"/>
            <ac:spMk id="2" creationId="{038D10E0-0A70-71E3-DB95-F8D225B7FCC5}"/>
          </ac:spMkLst>
        </pc:spChg>
        <pc:spChg chg="mod ord">
          <ac:chgData name="Caitlin Joyce (2204263)" userId="S::2204263@student.uwtsd.ac.uk::f4f85af2-f6c3-4705-8779-8ace254058a2" providerId="AD" clId="Web-{1487FE78-EDB6-471D-5BF3-41D41E459435}" dt="2023-01-15T22:36:38.962" v="940" actId="20577"/>
          <ac:spMkLst>
            <pc:docMk/>
            <pc:sldMk cId="2500974351" sldId="263"/>
            <ac:spMk id="3" creationId="{FFC78E36-A824-52B1-CF31-43BF45CA6C79}"/>
          </ac:spMkLst>
        </pc:spChg>
        <pc:spChg chg="add">
          <ac:chgData name="Caitlin Joyce (2204263)" userId="S::2204263@student.uwtsd.ac.uk::f4f85af2-f6c3-4705-8779-8ace254058a2" providerId="AD" clId="Web-{1487FE78-EDB6-471D-5BF3-41D41E459435}" dt="2023-01-15T18:49:01.416" v="511"/>
          <ac:spMkLst>
            <pc:docMk/>
            <pc:sldMk cId="2500974351" sldId="263"/>
            <ac:spMk id="5" creationId="{29DC5A77-10C9-4ECF-B7EB-8D917F36A9EE}"/>
          </ac:spMkLst>
        </pc:spChg>
        <pc:spChg chg="add">
          <ac:chgData name="Caitlin Joyce (2204263)" userId="S::2204263@student.uwtsd.ac.uk::f4f85af2-f6c3-4705-8779-8ace254058a2" providerId="AD" clId="Web-{1487FE78-EDB6-471D-5BF3-41D41E459435}" dt="2023-01-15T18:49:01.416" v="511"/>
          <ac:spMkLst>
            <pc:docMk/>
            <pc:sldMk cId="2500974351" sldId="263"/>
            <ac:spMk id="6" creationId="{2FFE28B5-FB16-49A9-B851-3C35FAC0CACB}"/>
          </ac:spMkLst>
        </pc:spChg>
        <pc:spChg chg="add">
          <ac:chgData name="Caitlin Joyce (2204263)" userId="S::2204263@student.uwtsd.ac.uk::f4f85af2-f6c3-4705-8779-8ace254058a2" providerId="AD" clId="Web-{1487FE78-EDB6-471D-5BF3-41D41E459435}" dt="2023-01-15T18:49:01.416" v="511"/>
          <ac:spMkLst>
            <pc:docMk/>
            <pc:sldMk cId="2500974351" sldId="263"/>
            <ac:spMk id="7" creationId="{01014442-855A-4E0F-8D09-C314661A48B9}"/>
          </ac:spMkLst>
        </pc:spChg>
        <pc:spChg chg="add del">
          <ac:chgData name="Caitlin Joyce (2204263)" userId="S::2204263@student.uwtsd.ac.uk::f4f85af2-f6c3-4705-8779-8ace254058a2" providerId="AD" clId="Web-{1487FE78-EDB6-471D-5BF3-41D41E459435}" dt="2023-01-15T18:48:06.367" v="502"/>
          <ac:spMkLst>
            <pc:docMk/>
            <pc:sldMk cId="2500974351" sldId="263"/>
            <ac:spMk id="8" creationId="{29DC5A77-10C9-4ECF-B7EB-8D917F36A9EE}"/>
          </ac:spMkLst>
        </pc:spChg>
        <pc:spChg chg="add">
          <ac:chgData name="Caitlin Joyce (2204263)" userId="S::2204263@student.uwtsd.ac.uk::f4f85af2-f6c3-4705-8779-8ace254058a2" providerId="AD" clId="Web-{1487FE78-EDB6-471D-5BF3-41D41E459435}" dt="2023-01-15T18:49:01.416" v="511"/>
          <ac:spMkLst>
            <pc:docMk/>
            <pc:sldMk cId="2500974351" sldId="263"/>
            <ac:spMk id="9"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2500974351" sldId="263"/>
            <ac:spMk id="10" creationId="{2FFE28B5-FB16-49A9-B851-3C35FAC0CACB}"/>
          </ac:spMkLst>
        </pc:spChg>
        <pc:spChg chg="add">
          <ac:chgData name="Caitlin Joyce (2204263)" userId="S::2204263@student.uwtsd.ac.uk::f4f85af2-f6c3-4705-8779-8ace254058a2" providerId="AD" clId="Web-{1487FE78-EDB6-471D-5BF3-41D41E459435}" dt="2023-01-15T18:49:01.416" v="511"/>
          <ac:spMkLst>
            <pc:docMk/>
            <pc:sldMk cId="2500974351" sldId="263"/>
            <ac:spMk id="11" creationId="{3FE91770-CDBB-4D24-94E5-AD484F36CE87}"/>
          </ac:spMkLst>
        </pc:spChg>
        <pc:spChg chg="add del">
          <ac:chgData name="Caitlin Joyce (2204263)" userId="S::2204263@student.uwtsd.ac.uk::f4f85af2-f6c3-4705-8779-8ace254058a2" providerId="AD" clId="Web-{1487FE78-EDB6-471D-5BF3-41D41E459435}" dt="2023-01-15T18:48:06.367" v="502"/>
          <ac:spMkLst>
            <pc:docMk/>
            <pc:sldMk cId="2500974351" sldId="263"/>
            <ac:spMk id="12" creationId="{01014442-855A-4E0F-8D09-C314661A48B9}"/>
          </ac:spMkLst>
        </pc:spChg>
        <pc:spChg chg="add del">
          <ac:chgData name="Caitlin Joyce (2204263)" userId="S::2204263@student.uwtsd.ac.uk::f4f85af2-f6c3-4705-8779-8ace254058a2" providerId="AD" clId="Web-{1487FE78-EDB6-471D-5BF3-41D41E459435}" dt="2023-01-15T18:48:06.367" v="502"/>
          <ac:spMkLst>
            <pc:docMk/>
            <pc:sldMk cId="2500974351" sldId="263"/>
            <ac:spMk id="14"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2500974351" sldId="263"/>
            <ac:spMk id="16" creationId="{3FE91770-CDBB-4D24-94E5-AD484F36CE87}"/>
          </ac:spMkLst>
        </pc:spChg>
      </pc:sldChg>
      <pc:sldChg chg="addSp delSp modSp mod setBg modClrScheme delDesignElem chgLayout">
        <pc:chgData name="Caitlin Joyce (2204263)" userId="S::2204263@student.uwtsd.ac.uk::f4f85af2-f6c3-4705-8779-8ace254058a2" providerId="AD" clId="Web-{1487FE78-EDB6-471D-5BF3-41D41E459435}" dt="2023-01-16T12:08:06.320" v="1178" actId="20577"/>
        <pc:sldMkLst>
          <pc:docMk/>
          <pc:sldMk cId="2571010270" sldId="264"/>
        </pc:sldMkLst>
        <pc:spChg chg="mod ord">
          <ac:chgData name="Caitlin Joyce (2204263)" userId="S::2204263@student.uwtsd.ac.uk::f4f85af2-f6c3-4705-8779-8ace254058a2" providerId="AD" clId="Web-{1487FE78-EDB6-471D-5BF3-41D41E459435}" dt="2023-01-16T12:08:06.320" v="1178" actId="20577"/>
          <ac:spMkLst>
            <pc:docMk/>
            <pc:sldMk cId="2571010270" sldId="264"/>
            <ac:spMk id="2" creationId="{AF2D8DD3-936D-AF2A-AA88-87F923A820A9}"/>
          </ac:spMkLst>
        </pc:spChg>
        <pc:spChg chg="mod ord">
          <ac:chgData name="Caitlin Joyce (2204263)" userId="S::2204263@student.uwtsd.ac.uk::f4f85af2-f6c3-4705-8779-8ace254058a2" providerId="AD" clId="Web-{1487FE78-EDB6-471D-5BF3-41D41E459435}" dt="2023-01-15T22:51:13.321" v="953" actId="20577"/>
          <ac:spMkLst>
            <pc:docMk/>
            <pc:sldMk cId="2571010270" sldId="264"/>
            <ac:spMk id="3" creationId="{56399917-3522-1C35-0B4E-5EBB85BFFEC0}"/>
          </ac:spMkLst>
        </pc:spChg>
        <pc:spChg chg="add">
          <ac:chgData name="Caitlin Joyce (2204263)" userId="S::2204263@student.uwtsd.ac.uk::f4f85af2-f6c3-4705-8779-8ace254058a2" providerId="AD" clId="Web-{1487FE78-EDB6-471D-5BF3-41D41E459435}" dt="2023-01-15T18:49:07.400" v="512"/>
          <ac:spMkLst>
            <pc:docMk/>
            <pc:sldMk cId="2571010270" sldId="264"/>
            <ac:spMk id="5" creationId="{29DC5A77-10C9-4ECF-B7EB-8D917F36A9EE}"/>
          </ac:spMkLst>
        </pc:spChg>
        <pc:spChg chg="add">
          <ac:chgData name="Caitlin Joyce (2204263)" userId="S::2204263@student.uwtsd.ac.uk::f4f85af2-f6c3-4705-8779-8ace254058a2" providerId="AD" clId="Web-{1487FE78-EDB6-471D-5BF3-41D41E459435}" dt="2023-01-15T18:49:07.400" v="512"/>
          <ac:spMkLst>
            <pc:docMk/>
            <pc:sldMk cId="2571010270" sldId="264"/>
            <ac:spMk id="6" creationId="{2FFE28B5-FB16-49A9-B851-3C35FAC0CACB}"/>
          </ac:spMkLst>
        </pc:spChg>
        <pc:spChg chg="add">
          <ac:chgData name="Caitlin Joyce (2204263)" userId="S::2204263@student.uwtsd.ac.uk::f4f85af2-f6c3-4705-8779-8ace254058a2" providerId="AD" clId="Web-{1487FE78-EDB6-471D-5BF3-41D41E459435}" dt="2023-01-15T18:49:07.400" v="512"/>
          <ac:spMkLst>
            <pc:docMk/>
            <pc:sldMk cId="2571010270" sldId="264"/>
            <ac:spMk id="7" creationId="{01014442-855A-4E0F-8D09-C314661A48B9}"/>
          </ac:spMkLst>
        </pc:spChg>
        <pc:spChg chg="add del">
          <ac:chgData name="Caitlin Joyce (2204263)" userId="S::2204263@student.uwtsd.ac.uk::f4f85af2-f6c3-4705-8779-8ace254058a2" providerId="AD" clId="Web-{1487FE78-EDB6-471D-5BF3-41D41E459435}" dt="2023-01-15T18:48:06.367" v="502"/>
          <ac:spMkLst>
            <pc:docMk/>
            <pc:sldMk cId="2571010270" sldId="264"/>
            <ac:spMk id="8" creationId="{29DC5A77-10C9-4ECF-B7EB-8D917F36A9EE}"/>
          </ac:spMkLst>
        </pc:spChg>
        <pc:spChg chg="add">
          <ac:chgData name="Caitlin Joyce (2204263)" userId="S::2204263@student.uwtsd.ac.uk::f4f85af2-f6c3-4705-8779-8ace254058a2" providerId="AD" clId="Web-{1487FE78-EDB6-471D-5BF3-41D41E459435}" dt="2023-01-15T18:49:07.400" v="512"/>
          <ac:spMkLst>
            <pc:docMk/>
            <pc:sldMk cId="2571010270" sldId="264"/>
            <ac:spMk id="9"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2571010270" sldId="264"/>
            <ac:spMk id="10" creationId="{2FFE28B5-FB16-49A9-B851-3C35FAC0CACB}"/>
          </ac:spMkLst>
        </pc:spChg>
        <pc:spChg chg="add">
          <ac:chgData name="Caitlin Joyce (2204263)" userId="S::2204263@student.uwtsd.ac.uk::f4f85af2-f6c3-4705-8779-8ace254058a2" providerId="AD" clId="Web-{1487FE78-EDB6-471D-5BF3-41D41E459435}" dt="2023-01-15T18:49:07.400" v="512"/>
          <ac:spMkLst>
            <pc:docMk/>
            <pc:sldMk cId="2571010270" sldId="264"/>
            <ac:spMk id="11" creationId="{3FE91770-CDBB-4D24-94E5-AD484F36CE87}"/>
          </ac:spMkLst>
        </pc:spChg>
        <pc:spChg chg="add del">
          <ac:chgData name="Caitlin Joyce (2204263)" userId="S::2204263@student.uwtsd.ac.uk::f4f85af2-f6c3-4705-8779-8ace254058a2" providerId="AD" clId="Web-{1487FE78-EDB6-471D-5BF3-41D41E459435}" dt="2023-01-15T18:48:06.367" v="502"/>
          <ac:spMkLst>
            <pc:docMk/>
            <pc:sldMk cId="2571010270" sldId="264"/>
            <ac:spMk id="12" creationId="{01014442-855A-4E0F-8D09-C314661A48B9}"/>
          </ac:spMkLst>
        </pc:spChg>
        <pc:spChg chg="add del">
          <ac:chgData name="Caitlin Joyce (2204263)" userId="S::2204263@student.uwtsd.ac.uk::f4f85af2-f6c3-4705-8779-8ace254058a2" providerId="AD" clId="Web-{1487FE78-EDB6-471D-5BF3-41D41E459435}" dt="2023-01-15T18:48:06.367" v="502"/>
          <ac:spMkLst>
            <pc:docMk/>
            <pc:sldMk cId="2571010270" sldId="264"/>
            <ac:spMk id="14" creationId="{9B1ABF09-86CF-414E-88A5-2B84CC7232A9}"/>
          </ac:spMkLst>
        </pc:spChg>
        <pc:spChg chg="add del">
          <ac:chgData name="Caitlin Joyce (2204263)" userId="S::2204263@student.uwtsd.ac.uk::f4f85af2-f6c3-4705-8779-8ace254058a2" providerId="AD" clId="Web-{1487FE78-EDB6-471D-5BF3-41D41E459435}" dt="2023-01-15T18:48:06.367" v="502"/>
          <ac:spMkLst>
            <pc:docMk/>
            <pc:sldMk cId="2571010270" sldId="264"/>
            <ac:spMk id="16" creationId="{3FE91770-CDBB-4D24-94E5-AD484F36CE87}"/>
          </ac:spMkLst>
        </pc:spChg>
      </pc:sldChg>
      <pc:sldChg chg="modSp del mod modClrScheme chgLayout">
        <pc:chgData name="Caitlin Joyce (2204263)" userId="S::2204263@student.uwtsd.ac.uk::f4f85af2-f6c3-4705-8779-8ace254058a2" providerId="AD" clId="Web-{1487FE78-EDB6-471D-5BF3-41D41E459435}" dt="2023-01-14T17:25:51.368" v="399"/>
        <pc:sldMkLst>
          <pc:docMk/>
          <pc:sldMk cId="442813288" sldId="265"/>
        </pc:sldMkLst>
        <pc:spChg chg="mod ord">
          <ac:chgData name="Caitlin Joyce (2204263)" userId="S::2204263@student.uwtsd.ac.uk::f4f85af2-f6c3-4705-8779-8ace254058a2" providerId="AD" clId="Web-{1487FE78-EDB6-471D-5BF3-41D41E459435}" dt="2023-01-14T17:25:28.179" v="397"/>
          <ac:spMkLst>
            <pc:docMk/>
            <pc:sldMk cId="442813288" sldId="265"/>
            <ac:spMk id="2" creationId="{1576ACA5-9FB3-AEA8-F93F-C77593CB6BFD}"/>
          </ac:spMkLst>
        </pc:spChg>
        <pc:spChg chg="mod ord">
          <ac:chgData name="Caitlin Joyce (2204263)" userId="S::2204263@student.uwtsd.ac.uk::f4f85af2-f6c3-4705-8779-8ace254058a2" providerId="AD" clId="Web-{1487FE78-EDB6-471D-5BF3-41D41E459435}" dt="2023-01-14T17:25:28.179" v="397"/>
          <ac:spMkLst>
            <pc:docMk/>
            <pc:sldMk cId="442813288" sldId="265"/>
            <ac:spMk id="3" creationId="{668CD49E-D6AD-475C-EA4B-FA9512852504}"/>
          </ac:spMkLst>
        </pc:spChg>
      </pc:sldChg>
      <pc:sldChg chg="addSp modSp new mod setBg">
        <pc:chgData name="Caitlin Joyce (2204263)" userId="S::2204263@student.uwtsd.ac.uk::f4f85af2-f6c3-4705-8779-8ace254058a2" providerId="AD" clId="Web-{1487FE78-EDB6-471D-5BF3-41D41E459435}" dt="2023-01-16T11:19:13.119" v="994" actId="20577"/>
        <pc:sldMkLst>
          <pc:docMk/>
          <pc:sldMk cId="1174876471" sldId="265"/>
        </pc:sldMkLst>
        <pc:spChg chg="mod">
          <ac:chgData name="Caitlin Joyce (2204263)" userId="S::2204263@student.uwtsd.ac.uk::f4f85af2-f6c3-4705-8779-8ace254058a2" providerId="AD" clId="Web-{1487FE78-EDB6-471D-5BF3-41D41E459435}" dt="2023-01-16T11:19:13.119" v="994" actId="20577"/>
          <ac:spMkLst>
            <pc:docMk/>
            <pc:sldMk cId="1174876471" sldId="265"/>
            <ac:spMk id="2" creationId="{5CDCB265-3497-794B-D5FA-E9AD830D5151}"/>
          </ac:spMkLst>
        </pc:spChg>
        <pc:spChg chg="mod">
          <ac:chgData name="Caitlin Joyce (2204263)" userId="S::2204263@student.uwtsd.ac.uk::f4f85af2-f6c3-4705-8779-8ace254058a2" providerId="AD" clId="Web-{1487FE78-EDB6-471D-5BF3-41D41E459435}" dt="2023-01-16T11:18:35.210" v="985" actId="20577"/>
          <ac:spMkLst>
            <pc:docMk/>
            <pc:sldMk cId="1174876471" sldId="265"/>
            <ac:spMk id="3" creationId="{8FC0A6CE-3DA4-46BA-8837-8B1888EA2D0B}"/>
          </ac:spMkLst>
        </pc:spChg>
        <pc:spChg chg="add">
          <ac:chgData name="Caitlin Joyce (2204263)" userId="S::2204263@student.uwtsd.ac.uk::f4f85af2-f6c3-4705-8779-8ace254058a2" providerId="AD" clId="Web-{1487FE78-EDB6-471D-5BF3-41D41E459435}" dt="2023-01-16T11:17:21.752" v="955"/>
          <ac:spMkLst>
            <pc:docMk/>
            <pc:sldMk cId="1174876471" sldId="265"/>
            <ac:spMk id="8" creationId="{29DC5A77-10C9-4ECF-B7EB-8D917F36A9EE}"/>
          </ac:spMkLst>
        </pc:spChg>
        <pc:spChg chg="add">
          <ac:chgData name="Caitlin Joyce (2204263)" userId="S::2204263@student.uwtsd.ac.uk::f4f85af2-f6c3-4705-8779-8ace254058a2" providerId="AD" clId="Web-{1487FE78-EDB6-471D-5BF3-41D41E459435}" dt="2023-01-16T11:17:21.752" v="955"/>
          <ac:spMkLst>
            <pc:docMk/>
            <pc:sldMk cId="1174876471" sldId="265"/>
            <ac:spMk id="10" creationId="{2FFE28B5-FB16-49A9-B851-3C35FAC0CACB}"/>
          </ac:spMkLst>
        </pc:spChg>
        <pc:spChg chg="add">
          <ac:chgData name="Caitlin Joyce (2204263)" userId="S::2204263@student.uwtsd.ac.uk::f4f85af2-f6c3-4705-8779-8ace254058a2" providerId="AD" clId="Web-{1487FE78-EDB6-471D-5BF3-41D41E459435}" dt="2023-01-16T11:17:21.752" v="955"/>
          <ac:spMkLst>
            <pc:docMk/>
            <pc:sldMk cId="1174876471" sldId="265"/>
            <ac:spMk id="12" creationId="{01014442-855A-4E0F-8D09-C314661A48B9}"/>
          </ac:spMkLst>
        </pc:spChg>
        <pc:spChg chg="add">
          <ac:chgData name="Caitlin Joyce (2204263)" userId="S::2204263@student.uwtsd.ac.uk::f4f85af2-f6c3-4705-8779-8ace254058a2" providerId="AD" clId="Web-{1487FE78-EDB6-471D-5BF3-41D41E459435}" dt="2023-01-16T11:17:21.752" v="955"/>
          <ac:spMkLst>
            <pc:docMk/>
            <pc:sldMk cId="1174876471" sldId="265"/>
            <ac:spMk id="14" creationId="{9B1ABF09-86CF-414E-88A5-2B84CC7232A9}"/>
          </ac:spMkLst>
        </pc:spChg>
        <pc:spChg chg="add">
          <ac:chgData name="Caitlin Joyce (2204263)" userId="S::2204263@student.uwtsd.ac.uk::f4f85af2-f6c3-4705-8779-8ace254058a2" providerId="AD" clId="Web-{1487FE78-EDB6-471D-5BF3-41D41E459435}" dt="2023-01-16T11:17:21.752" v="955"/>
          <ac:spMkLst>
            <pc:docMk/>
            <pc:sldMk cId="1174876471" sldId="265"/>
            <ac:spMk id="16" creationId="{3FE91770-CDBB-4D24-94E5-AD484F36CE87}"/>
          </ac:spMkLst>
        </pc:spChg>
      </pc:sldChg>
      <pc:sldChg chg="modSp new">
        <pc:chgData name="Caitlin Joyce (2204263)" userId="S::2204263@student.uwtsd.ac.uk::f4f85af2-f6c3-4705-8779-8ace254058a2" providerId="AD" clId="Web-{1487FE78-EDB6-471D-5BF3-41D41E459435}" dt="2023-01-16T12:27:50.916" v="1416" actId="20577"/>
        <pc:sldMkLst>
          <pc:docMk/>
          <pc:sldMk cId="3007736860" sldId="266"/>
        </pc:sldMkLst>
        <pc:spChg chg="mod">
          <ac:chgData name="Caitlin Joyce (2204263)" userId="S::2204263@student.uwtsd.ac.uk::f4f85af2-f6c3-4705-8779-8ace254058a2" providerId="AD" clId="Web-{1487FE78-EDB6-471D-5BF3-41D41E459435}" dt="2023-01-16T12:08:20.180" v="1183" actId="20577"/>
          <ac:spMkLst>
            <pc:docMk/>
            <pc:sldMk cId="3007736860" sldId="266"/>
            <ac:spMk id="2" creationId="{8231615E-4CB4-3D95-D321-8066458CBB59}"/>
          </ac:spMkLst>
        </pc:spChg>
        <pc:spChg chg="mod">
          <ac:chgData name="Caitlin Joyce (2204263)" userId="S::2204263@student.uwtsd.ac.uk::f4f85af2-f6c3-4705-8779-8ace254058a2" providerId="AD" clId="Web-{1487FE78-EDB6-471D-5BF3-41D41E459435}" dt="2023-01-16T12:27:50.916" v="1416" actId="20577"/>
          <ac:spMkLst>
            <pc:docMk/>
            <pc:sldMk cId="3007736860" sldId="266"/>
            <ac:spMk id="3" creationId="{542FF4BF-4F3C-E9AD-C18C-D12A2AC15F2F}"/>
          </ac:spMkLst>
        </pc:spChg>
      </pc:sldChg>
      <pc:sldMasterChg chg="del delSldLayout">
        <pc:chgData name="Caitlin Joyce (2204263)" userId="S::2204263@student.uwtsd.ac.uk::f4f85af2-f6c3-4705-8779-8ace254058a2" providerId="AD" clId="Web-{1487FE78-EDB6-471D-5BF3-41D41E459435}" dt="2023-01-14T17:24:34.850" v="394"/>
        <pc:sldMasterMkLst>
          <pc:docMk/>
          <pc:sldMasterMk cId="2460954070" sldId="2147483660"/>
        </pc:sldMasterMkLst>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2385387890" sldId="2147483661"/>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949138452" sldId="2147483662"/>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2591524520" sldId="2147483663"/>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1203092039" sldId="2147483664"/>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3733172339" sldId="2147483665"/>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3210312558" sldId="2147483666"/>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3146388984" sldId="2147483667"/>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3171841454" sldId="2147483668"/>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1718958274" sldId="2147483669"/>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2202905451" sldId="2147483670"/>
          </pc:sldLayoutMkLst>
        </pc:sldLayoutChg>
        <pc:sldLayoutChg chg="del">
          <pc:chgData name="Caitlin Joyce (2204263)" userId="S::2204263@student.uwtsd.ac.uk::f4f85af2-f6c3-4705-8779-8ace254058a2" providerId="AD" clId="Web-{1487FE78-EDB6-471D-5BF3-41D41E459435}" dt="2023-01-14T17:24:34.850" v="394"/>
          <pc:sldLayoutMkLst>
            <pc:docMk/>
            <pc:sldMasterMk cId="2460954070" sldId="2147483660"/>
            <pc:sldLayoutMk cId="3479445657" sldId="2147483671"/>
          </pc:sldLayoutMkLst>
        </pc:sldLayoutChg>
      </pc:sldMasterChg>
      <pc:sldMasterChg chg="add del addSldLayout delSldLayout modSldLayout">
        <pc:chgData name="Caitlin Joyce (2204263)" userId="S::2204263@student.uwtsd.ac.uk::f4f85af2-f6c3-4705-8779-8ace254058a2" providerId="AD" clId="Web-{1487FE78-EDB6-471D-5BF3-41D41E459435}" dt="2023-01-14T17:25:21.336" v="396"/>
        <pc:sldMasterMkLst>
          <pc:docMk/>
          <pc:sldMasterMk cId="289490049" sldId="2147483672"/>
        </pc:sldMasterMkLst>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815785229" sldId="2147483673"/>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3989739993" sldId="2147483674"/>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3804455049" sldId="2147483675"/>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2686326183" sldId="2147483676"/>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3589539719" sldId="2147483677"/>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1949976760" sldId="2147483678"/>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3623820446" sldId="2147483679"/>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2786237733" sldId="2147483680"/>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305654777" sldId="2147483681"/>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1878105861" sldId="2147483682"/>
          </pc:sldLayoutMkLst>
        </pc:sldLayoutChg>
        <pc:sldLayoutChg chg="add del mod replId">
          <pc:chgData name="Caitlin Joyce (2204263)" userId="S::2204263@student.uwtsd.ac.uk::f4f85af2-f6c3-4705-8779-8ace254058a2" providerId="AD" clId="Web-{1487FE78-EDB6-471D-5BF3-41D41E459435}" dt="2023-01-14T17:25:21.336" v="396"/>
          <pc:sldLayoutMkLst>
            <pc:docMk/>
            <pc:sldMasterMk cId="289490049" sldId="2147483672"/>
            <pc:sldLayoutMk cId="1825096678" sldId="2147483683"/>
          </pc:sldLayoutMkLst>
        </pc:sldLayoutChg>
      </pc:sldMasterChg>
      <pc:sldMasterChg chg="add del addSldLayout delSldLayout modSldLayout">
        <pc:chgData name="Caitlin Joyce (2204263)" userId="S::2204263@student.uwtsd.ac.uk::f4f85af2-f6c3-4705-8779-8ace254058a2" providerId="AD" clId="Web-{1487FE78-EDB6-471D-5BF3-41D41E459435}" dt="2023-01-14T17:25:28.179" v="397"/>
        <pc:sldMasterMkLst>
          <pc:docMk/>
          <pc:sldMasterMk cId="1038920398" sldId="2147483684"/>
        </pc:sldMasterMkLst>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2442932822" sldId="2147483685"/>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3808345539" sldId="2147483686"/>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3439904064" sldId="2147483687"/>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4072946136" sldId="2147483688"/>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658508757" sldId="2147483689"/>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3613824132" sldId="2147483690"/>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1463494226" sldId="2147483691"/>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2031041052" sldId="2147483692"/>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319426200" sldId="2147483693"/>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4127173487" sldId="2147483694"/>
          </pc:sldLayoutMkLst>
        </pc:sldLayoutChg>
        <pc:sldLayoutChg chg="add del mod replId">
          <pc:chgData name="Caitlin Joyce (2204263)" userId="S::2204263@student.uwtsd.ac.uk::f4f85af2-f6c3-4705-8779-8ace254058a2" providerId="AD" clId="Web-{1487FE78-EDB6-471D-5BF3-41D41E459435}" dt="2023-01-14T17:25:28.179" v="397"/>
          <pc:sldLayoutMkLst>
            <pc:docMk/>
            <pc:sldMasterMk cId="1038920398" sldId="2147483684"/>
            <pc:sldLayoutMk cId="1126922543" sldId="2147483695"/>
          </pc:sldLayoutMkLst>
        </pc:sldLayoutChg>
      </pc:sldMasterChg>
      <pc:sldMasterChg chg="add del addSldLayout delSldLayout modSldLayout">
        <pc:chgData name="Caitlin Joyce (2204263)" userId="S::2204263@student.uwtsd.ac.uk::f4f85af2-f6c3-4705-8779-8ace254058a2" providerId="AD" clId="Web-{1487FE78-EDB6-471D-5BF3-41D41E459435}" dt="2023-01-15T18:46:30.270" v="490"/>
        <pc:sldMasterMkLst>
          <pc:docMk/>
          <pc:sldMasterMk cId="3020454304" sldId="2147483696"/>
        </pc:sldMasterMkLst>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501979461" sldId="2147483697"/>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1837747563" sldId="2147483698"/>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1359183307" sldId="2147483699"/>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3952879913" sldId="2147483700"/>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2903284786" sldId="2147483701"/>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1325167564" sldId="2147483702"/>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3744227676" sldId="2147483703"/>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3908345220" sldId="2147483704"/>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4276776093" sldId="2147483705"/>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4181691388" sldId="2147483706"/>
          </pc:sldLayoutMkLst>
        </pc:sldLayoutChg>
        <pc:sldLayoutChg chg="add del mod replId">
          <pc:chgData name="Caitlin Joyce (2204263)" userId="S::2204263@student.uwtsd.ac.uk::f4f85af2-f6c3-4705-8779-8ace254058a2" providerId="AD" clId="Web-{1487FE78-EDB6-471D-5BF3-41D41E459435}" dt="2023-01-15T18:46:30.270" v="490"/>
          <pc:sldLayoutMkLst>
            <pc:docMk/>
            <pc:sldMasterMk cId="3020454304" sldId="2147483696"/>
            <pc:sldLayoutMk cId="1585434612" sldId="2147483707"/>
          </pc:sldLayoutMkLst>
        </pc:sldLayoutChg>
      </pc:sldMasterChg>
      <pc:sldMasterChg chg="add del addSldLayout delSldLayout modSldLayout">
        <pc:chgData name="Caitlin Joyce (2204263)" userId="S::2204263@student.uwtsd.ac.uk::f4f85af2-f6c3-4705-8779-8ace254058a2" providerId="AD" clId="Web-{1487FE78-EDB6-471D-5BF3-41D41E459435}" dt="2023-01-15T18:46:49.568" v="491"/>
        <pc:sldMasterMkLst>
          <pc:docMk/>
          <pc:sldMasterMk cId="2282924329" sldId="2147483708"/>
        </pc:sldMasterMkLst>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1325902982" sldId="2147483709"/>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753825237" sldId="2147483710"/>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3297354618" sldId="2147483711"/>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2417627790" sldId="2147483712"/>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1089780636" sldId="2147483713"/>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457105572" sldId="2147483714"/>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2859329230" sldId="2147483715"/>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3321520250" sldId="2147483716"/>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4254220386" sldId="2147483717"/>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3499978300" sldId="2147483718"/>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879541868" sldId="2147483719"/>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1537072211" sldId="2147483720"/>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3596925921" sldId="2147483721"/>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3570166802" sldId="2147483722"/>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1151648330" sldId="2147483723"/>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2374944356" sldId="2147483724"/>
          </pc:sldLayoutMkLst>
        </pc:sldLayoutChg>
        <pc:sldLayoutChg chg="add del mod replId">
          <pc:chgData name="Caitlin Joyce (2204263)" userId="S::2204263@student.uwtsd.ac.uk::f4f85af2-f6c3-4705-8779-8ace254058a2" providerId="AD" clId="Web-{1487FE78-EDB6-471D-5BF3-41D41E459435}" dt="2023-01-15T18:46:49.568" v="491"/>
          <pc:sldLayoutMkLst>
            <pc:docMk/>
            <pc:sldMasterMk cId="2282924329" sldId="2147483708"/>
            <pc:sldLayoutMk cId="1442629934" sldId="2147483725"/>
          </pc:sldLayoutMkLst>
        </pc:sldLayoutChg>
      </pc:sldMasterChg>
      <pc:sldMasterChg chg="add del addSldLayout delSldLayout modSldLayout">
        <pc:chgData name="Caitlin Joyce (2204263)" userId="S::2204263@student.uwtsd.ac.uk::f4f85af2-f6c3-4705-8779-8ace254058a2" providerId="AD" clId="Web-{1487FE78-EDB6-471D-5BF3-41D41E459435}" dt="2023-01-15T18:48:06.367" v="502"/>
        <pc:sldMasterMkLst>
          <pc:docMk/>
          <pc:sldMasterMk cId="1845015720" sldId="2147483726"/>
        </pc:sldMasterMkLst>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3901987817" sldId="2147483727"/>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754105042" sldId="2147483728"/>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3866251447" sldId="2147483729"/>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2424773892" sldId="2147483730"/>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3311537854" sldId="2147483731"/>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3974830428" sldId="2147483732"/>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1463647956" sldId="2147483733"/>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2375317658" sldId="2147483734"/>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152655165" sldId="2147483735"/>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1961165180" sldId="2147483736"/>
          </pc:sldLayoutMkLst>
        </pc:sldLayoutChg>
        <pc:sldLayoutChg chg="add del mod replId">
          <pc:chgData name="Caitlin Joyce (2204263)" userId="S::2204263@student.uwtsd.ac.uk::f4f85af2-f6c3-4705-8779-8ace254058a2" providerId="AD" clId="Web-{1487FE78-EDB6-471D-5BF3-41D41E459435}" dt="2023-01-15T18:48:06.367" v="502"/>
          <pc:sldLayoutMkLst>
            <pc:docMk/>
            <pc:sldMasterMk cId="1845015720" sldId="2147483726"/>
            <pc:sldLayoutMk cId="531744532" sldId="2147483737"/>
          </pc:sldLayoutMkLst>
        </pc:sldLayoutChg>
      </pc:sldMasterChg>
      <pc:sldMasterChg chg="add del addSldLayout delSldLayout modSldLayout">
        <pc:chgData name="Caitlin Joyce (2204263)" userId="S::2204263@student.uwtsd.ac.uk::f4f85af2-f6c3-4705-8779-8ace254058a2" providerId="AD" clId="Web-{1487FE78-EDB6-471D-5BF3-41D41E459435}" dt="2023-01-15T18:48:14.633" v="503"/>
        <pc:sldMasterMkLst>
          <pc:docMk/>
          <pc:sldMasterMk cId="3502641384" sldId="2147483738"/>
        </pc:sldMasterMkLst>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3768121483" sldId="2147483739"/>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66734336" sldId="2147483740"/>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2415321460" sldId="2147483741"/>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1267068375" sldId="2147483742"/>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3312208324" sldId="2147483743"/>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4140082036" sldId="2147483744"/>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4223791333" sldId="2147483745"/>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563714199" sldId="2147483746"/>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118172716" sldId="2147483747"/>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1865447039" sldId="2147483748"/>
          </pc:sldLayoutMkLst>
        </pc:sldLayoutChg>
        <pc:sldLayoutChg chg="add del mod replId">
          <pc:chgData name="Caitlin Joyce (2204263)" userId="S::2204263@student.uwtsd.ac.uk::f4f85af2-f6c3-4705-8779-8ace254058a2" providerId="AD" clId="Web-{1487FE78-EDB6-471D-5BF3-41D41E459435}" dt="2023-01-15T18:48:14.633" v="503"/>
          <pc:sldLayoutMkLst>
            <pc:docMk/>
            <pc:sldMasterMk cId="3502641384" sldId="2147483738"/>
            <pc:sldLayoutMk cId="47761848" sldId="2147483749"/>
          </pc:sldLayoutMkLst>
        </pc:sldLayoutChg>
      </pc:sldMasterChg>
      <pc:sldMasterChg chg="add del addSldLayout delSldLayout modSldLayout">
        <pc:chgData name="Caitlin Joyce (2204263)" userId="S::2204263@student.uwtsd.ac.uk::f4f85af2-f6c3-4705-8779-8ace254058a2" providerId="AD" clId="Web-{1487FE78-EDB6-471D-5BF3-41D41E459435}" dt="2023-01-15T18:48:20.446" v="504"/>
        <pc:sldMasterMkLst>
          <pc:docMk/>
          <pc:sldMasterMk cId="3019484707" sldId="2147483750"/>
        </pc:sldMasterMkLst>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1982655047" sldId="2147483751"/>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2241369581" sldId="2147483752"/>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579573120" sldId="2147483753"/>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415760667" sldId="2147483754"/>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2774852064" sldId="2147483755"/>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379813019" sldId="2147483756"/>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986967640" sldId="2147483757"/>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2478540713" sldId="2147483758"/>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2019563458" sldId="2147483759"/>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1144078522" sldId="2147483760"/>
          </pc:sldLayoutMkLst>
        </pc:sldLayoutChg>
        <pc:sldLayoutChg chg="add del mod replId">
          <pc:chgData name="Caitlin Joyce (2204263)" userId="S::2204263@student.uwtsd.ac.uk::f4f85af2-f6c3-4705-8779-8ace254058a2" providerId="AD" clId="Web-{1487FE78-EDB6-471D-5BF3-41D41E459435}" dt="2023-01-15T18:48:20.446" v="504"/>
          <pc:sldLayoutMkLst>
            <pc:docMk/>
            <pc:sldMasterMk cId="3019484707" sldId="2147483750"/>
            <pc:sldLayoutMk cId="3310804054" sldId="2147483761"/>
          </pc:sldLayoutMkLst>
        </pc:sldLayoutChg>
      </pc:sldMasterChg>
      <pc:sldMasterChg chg="add del addSldLayout delSldLayout modSldLayout">
        <pc:chgData name="Caitlin Joyce (2204263)" userId="S::2204263@student.uwtsd.ac.uk::f4f85af2-f6c3-4705-8779-8ace254058a2" providerId="AD" clId="Web-{1487FE78-EDB6-471D-5BF3-41D41E459435}" dt="2023-01-15T18:48:23.602" v="505"/>
        <pc:sldMasterMkLst>
          <pc:docMk/>
          <pc:sldMasterMk cId="3748964047" sldId="2147483762"/>
        </pc:sldMasterMkLst>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2204644482" sldId="2147483763"/>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234267435" sldId="2147483764"/>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4112778425" sldId="2147483765"/>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3429282729" sldId="2147483766"/>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3167330858" sldId="2147483767"/>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279919093" sldId="2147483768"/>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1556583471" sldId="2147483769"/>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1180480691" sldId="2147483770"/>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3052548099" sldId="2147483771"/>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2638719961" sldId="2147483772"/>
          </pc:sldLayoutMkLst>
        </pc:sldLayoutChg>
        <pc:sldLayoutChg chg="add del mod replId">
          <pc:chgData name="Caitlin Joyce (2204263)" userId="S::2204263@student.uwtsd.ac.uk::f4f85af2-f6c3-4705-8779-8ace254058a2" providerId="AD" clId="Web-{1487FE78-EDB6-471D-5BF3-41D41E459435}" dt="2023-01-15T18:48:23.602" v="505"/>
          <pc:sldLayoutMkLst>
            <pc:docMk/>
            <pc:sldMasterMk cId="3748964047" sldId="2147483762"/>
            <pc:sldLayoutMk cId="3687174425" sldId="2147483773"/>
          </pc:sldLayoutMkLst>
        </pc:sldLayoutChg>
      </pc:sldMasterChg>
      <pc:sldMasterChg chg="add addSldLayout modSldLayout">
        <pc:chgData name="Caitlin Joyce (2204263)" userId="S::2204263@student.uwtsd.ac.uk::f4f85af2-f6c3-4705-8779-8ace254058a2" providerId="AD" clId="Web-{1487FE78-EDB6-471D-5BF3-41D41E459435}" dt="2023-01-15T18:48:23.602" v="505"/>
        <pc:sldMasterMkLst>
          <pc:docMk/>
          <pc:sldMasterMk cId="2724003268" sldId="2147483774"/>
        </pc:sldMasterMkLst>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1179106691" sldId="2147483775"/>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1749983435" sldId="2147483776"/>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263611483" sldId="2147483777"/>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2383387308" sldId="2147483778"/>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3102863577" sldId="2147483779"/>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1039353197" sldId="2147483780"/>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3112610284" sldId="2147483781"/>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1385407922" sldId="2147483782"/>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756056746" sldId="2147483783"/>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90441786" sldId="2147483784"/>
          </pc:sldLayoutMkLst>
        </pc:sldLayoutChg>
        <pc:sldLayoutChg chg="add mod replId">
          <pc:chgData name="Caitlin Joyce (2204263)" userId="S::2204263@student.uwtsd.ac.uk::f4f85af2-f6c3-4705-8779-8ace254058a2" providerId="AD" clId="Web-{1487FE78-EDB6-471D-5BF3-41D41E459435}" dt="2023-01-15T18:48:23.602" v="505"/>
          <pc:sldLayoutMkLst>
            <pc:docMk/>
            <pc:sldMasterMk cId="2724003268" sldId="2147483774"/>
            <pc:sldLayoutMk cId="2610977644" sldId="2147483785"/>
          </pc:sldLayoutMkLst>
        </pc:sldLayoutChg>
      </pc:sldMasterChg>
    </pc:docChg>
  </pc:docChgLst>
  <pc:docChgLst>
    <pc:chgData name="Caitlin Joyce (2204263)" userId="S::2204263@student.uwtsd.ac.uk::f4f85af2-f6c3-4705-8779-8ace254058a2" providerId="AD" clId="Web-{33CD50CB-26C0-AA52-3C4A-133F7FF4D68A}"/>
    <pc:docChg chg="addSld modSld">
      <pc:chgData name="Caitlin Joyce (2204263)" userId="S::2204263@student.uwtsd.ac.uk::f4f85af2-f6c3-4705-8779-8ace254058a2" providerId="AD" clId="Web-{33CD50CB-26C0-AA52-3C4A-133F7FF4D68A}" dt="2023-01-16T22:49:43.808" v="149" actId="1076"/>
      <pc:docMkLst>
        <pc:docMk/>
      </pc:docMkLst>
      <pc:sldChg chg="modSp">
        <pc:chgData name="Caitlin Joyce (2204263)" userId="S::2204263@student.uwtsd.ac.uk::f4f85af2-f6c3-4705-8779-8ace254058a2" providerId="AD" clId="Web-{33CD50CB-26C0-AA52-3C4A-133F7FF4D68A}" dt="2023-01-16T21:44:17.567" v="21" actId="20577"/>
        <pc:sldMkLst>
          <pc:docMk/>
          <pc:sldMk cId="2061331089" sldId="258"/>
        </pc:sldMkLst>
        <pc:spChg chg="mod">
          <ac:chgData name="Caitlin Joyce (2204263)" userId="S::2204263@student.uwtsd.ac.uk::f4f85af2-f6c3-4705-8779-8ace254058a2" providerId="AD" clId="Web-{33CD50CB-26C0-AA52-3C4A-133F7FF4D68A}" dt="2023-01-16T21:44:17.567" v="21" actId="20577"/>
          <ac:spMkLst>
            <pc:docMk/>
            <pc:sldMk cId="2061331089" sldId="258"/>
            <ac:spMk id="3" creationId="{8FAE2337-5E9D-46DF-FDB9-8992F54DBC6A}"/>
          </ac:spMkLst>
        </pc:spChg>
      </pc:sldChg>
      <pc:sldChg chg="addSp delSp modSp delCm modCm">
        <pc:chgData name="Caitlin Joyce (2204263)" userId="S::2204263@student.uwtsd.ac.uk::f4f85af2-f6c3-4705-8779-8ace254058a2" providerId="AD" clId="Web-{33CD50CB-26C0-AA52-3C4A-133F7FF4D68A}" dt="2023-01-16T21:54:45.498" v="31" actId="1076"/>
        <pc:sldMkLst>
          <pc:docMk/>
          <pc:sldMk cId="3713796818" sldId="259"/>
        </pc:sldMkLst>
        <pc:spChg chg="mod">
          <ac:chgData name="Caitlin Joyce (2204263)" userId="S::2204263@student.uwtsd.ac.uk::f4f85af2-f6c3-4705-8779-8ace254058a2" providerId="AD" clId="Web-{33CD50CB-26C0-AA52-3C4A-133F7FF4D68A}" dt="2023-01-16T21:54:24.012" v="26" actId="20577"/>
          <ac:spMkLst>
            <pc:docMk/>
            <pc:sldMk cId="3713796818" sldId="259"/>
            <ac:spMk id="3" creationId="{1BD85835-4ED6-9856-6F36-43D6237DCED3}"/>
          </ac:spMkLst>
        </pc:spChg>
        <pc:spChg chg="add mod">
          <ac:chgData name="Caitlin Joyce (2204263)" userId="S::2204263@student.uwtsd.ac.uk::f4f85af2-f6c3-4705-8779-8ace254058a2" providerId="AD" clId="Web-{33CD50CB-26C0-AA52-3C4A-133F7FF4D68A}" dt="2023-01-16T21:54:45.498" v="31" actId="1076"/>
          <ac:spMkLst>
            <pc:docMk/>
            <pc:sldMk cId="3713796818" sldId="259"/>
            <ac:spMk id="4" creationId="{DF4EF511-A3E3-63FD-25E3-8856FFC61C6A}"/>
          </ac:spMkLst>
        </pc:spChg>
        <pc:spChg chg="del">
          <ac:chgData name="Caitlin Joyce (2204263)" userId="S::2204263@student.uwtsd.ac.uk::f4f85af2-f6c3-4705-8779-8ace254058a2" providerId="AD" clId="Web-{33CD50CB-26C0-AA52-3C4A-133F7FF4D68A}" dt="2023-01-16T12:53:09.403" v="17"/>
          <ac:spMkLst>
            <pc:docMk/>
            <pc:sldMk cId="3713796818" sldId="259"/>
            <ac:spMk id="8" creationId="{23FC29A3-C26B-AD2C-CED5-DEEBB1BE035E}"/>
          </ac:spMkLst>
        </pc:spChg>
        <pc:spChg chg="del">
          <ac:chgData name="Caitlin Joyce (2204263)" userId="S::2204263@student.uwtsd.ac.uk::f4f85af2-f6c3-4705-8779-8ace254058a2" providerId="AD" clId="Web-{33CD50CB-26C0-AA52-3C4A-133F7FF4D68A}" dt="2023-01-16T12:53:13.669" v="18"/>
          <ac:spMkLst>
            <pc:docMk/>
            <pc:sldMk cId="3713796818" sldId="259"/>
            <ac:spMk id="13" creationId="{9DE5E9C2-E241-427F-9602-B75D1E0F5170}"/>
          </ac:spMkLst>
        </pc:spChg>
        <pc:spChg chg="add">
          <ac:chgData name="Caitlin Joyce (2204263)" userId="S::2204263@student.uwtsd.ac.uk::f4f85af2-f6c3-4705-8779-8ace254058a2" providerId="AD" clId="Web-{33CD50CB-26C0-AA52-3C4A-133F7FF4D68A}" dt="2023-01-16T12:53:13.669" v="18"/>
          <ac:spMkLst>
            <pc:docMk/>
            <pc:sldMk cId="3713796818" sldId="259"/>
            <ac:spMk id="18" creationId="{9DE5E9C2-E241-427F-9602-B75D1E0F5170}"/>
          </ac:spMkLst>
        </pc:spChg>
        <pc:picChg chg="del">
          <ac:chgData name="Caitlin Joyce (2204263)" userId="S::2204263@student.uwtsd.ac.uk::f4f85af2-f6c3-4705-8779-8ace254058a2" providerId="AD" clId="Web-{33CD50CB-26C0-AA52-3C4A-133F7FF4D68A}" dt="2023-01-16T12:53:04.309" v="15"/>
          <ac:picMkLst>
            <pc:docMk/>
            <pc:sldMk cId="3713796818" sldId="259"/>
            <ac:picMk id="4" creationId="{95750EF7-6EFB-53EE-D53C-BFBAE5042A93}"/>
          </ac:picMkLst>
        </pc:picChg>
        <pc:picChg chg="add mod">
          <ac:chgData name="Caitlin Joyce (2204263)" userId="S::2204263@student.uwtsd.ac.uk::f4f85af2-f6c3-4705-8779-8ace254058a2" providerId="AD" clId="Web-{33CD50CB-26C0-AA52-3C4A-133F7FF4D68A}" dt="2023-01-16T12:53:27.513" v="19" actId="14100"/>
          <ac:picMkLst>
            <pc:docMk/>
            <pc:sldMk cId="3713796818" sldId="259"/>
            <ac:picMk id="5" creationId="{ED99EBAB-119A-2F14-5423-98280E5B869B}"/>
          </ac:picMkLst>
        </pc:picChg>
      </pc:sldChg>
      <pc:sldChg chg="modSp">
        <pc:chgData name="Caitlin Joyce (2204263)" userId="S::2204263@student.uwtsd.ac.uk::f4f85af2-f6c3-4705-8779-8ace254058a2" providerId="AD" clId="Web-{33CD50CB-26C0-AA52-3C4A-133F7FF4D68A}" dt="2023-01-16T22:02:38.028" v="48" actId="20577"/>
        <pc:sldMkLst>
          <pc:docMk/>
          <pc:sldMk cId="570185775" sldId="261"/>
        </pc:sldMkLst>
        <pc:spChg chg="mod">
          <ac:chgData name="Caitlin Joyce (2204263)" userId="S::2204263@student.uwtsd.ac.uk::f4f85af2-f6c3-4705-8779-8ace254058a2" providerId="AD" clId="Web-{33CD50CB-26C0-AA52-3C4A-133F7FF4D68A}" dt="2023-01-16T22:02:38.028" v="48" actId="20577"/>
          <ac:spMkLst>
            <pc:docMk/>
            <pc:sldMk cId="570185775" sldId="261"/>
            <ac:spMk id="3" creationId="{B8A34E41-68B1-3544-AE75-83F62C72CFCB}"/>
          </ac:spMkLst>
        </pc:spChg>
      </pc:sldChg>
      <pc:sldChg chg="modSp">
        <pc:chgData name="Caitlin Joyce (2204263)" userId="S::2204263@student.uwtsd.ac.uk::f4f85af2-f6c3-4705-8779-8ace254058a2" providerId="AD" clId="Web-{33CD50CB-26C0-AA52-3C4A-133F7FF4D68A}" dt="2023-01-16T21:55:43.861" v="34" actId="20577"/>
        <pc:sldMkLst>
          <pc:docMk/>
          <pc:sldMk cId="1174876471" sldId="265"/>
        </pc:sldMkLst>
        <pc:spChg chg="mod">
          <ac:chgData name="Caitlin Joyce (2204263)" userId="S::2204263@student.uwtsd.ac.uk::f4f85af2-f6c3-4705-8779-8ace254058a2" providerId="AD" clId="Web-{33CD50CB-26C0-AA52-3C4A-133F7FF4D68A}" dt="2023-01-16T21:55:43.861" v="34" actId="20577"/>
          <ac:spMkLst>
            <pc:docMk/>
            <pc:sldMk cId="1174876471" sldId="265"/>
            <ac:spMk id="3" creationId="{8FC0A6CE-3DA4-46BA-8837-8B1888EA2D0B}"/>
          </ac:spMkLst>
        </pc:spChg>
      </pc:sldChg>
      <pc:sldChg chg="addSp delSp modSp new mod setBg">
        <pc:chgData name="Caitlin Joyce (2204263)" userId="S::2204263@student.uwtsd.ac.uk::f4f85af2-f6c3-4705-8779-8ace254058a2" providerId="AD" clId="Web-{33CD50CB-26C0-AA52-3C4A-133F7FF4D68A}" dt="2023-01-16T22:25:46.062" v="104" actId="20577"/>
        <pc:sldMkLst>
          <pc:docMk/>
          <pc:sldMk cId="1725684216" sldId="267"/>
        </pc:sldMkLst>
        <pc:spChg chg="mod">
          <ac:chgData name="Caitlin Joyce (2204263)" userId="S::2204263@student.uwtsd.ac.uk::f4f85af2-f6c3-4705-8779-8ace254058a2" providerId="AD" clId="Web-{33CD50CB-26C0-AA52-3C4A-133F7FF4D68A}" dt="2023-01-16T22:19:57.055" v="61" actId="14100"/>
          <ac:spMkLst>
            <pc:docMk/>
            <pc:sldMk cId="1725684216" sldId="267"/>
            <ac:spMk id="2" creationId="{B51694D6-61FD-9A34-E027-B5DFDC5EEEF9}"/>
          </ac:spMkLst>
        </pc:spChg>
        <pc:spChg chg="del mod">
          <ac:chgData name="Caitlin Joyce (2204263)" userId="S::2204263@student.uwtsd.ac.uk::f4f85af2-f6c3-4705-8779-8ace254058a2" providerId="AD" clId="Web-{33CD50CB-26C0-AA52-3C4A-133F7FF4D68A}" dt="2023-01-16T22:12:35.726" v="54"/>
          <ac:spMkLst>
            <pc:docMk/>
            <pc:sldMk cId="1725684216" sldId="267"/>
            <ac:spMk id="3" creationId="{A21419CE-586C-9B9F-6763-7EAA19D31466}"/>
          </ac:spMkLst>
        </pc:spChg>
        <pc:spChg chg="add mod">
          <ac:chgData name="Caitlin Joyce (2204263)" userId="S::2204263@student.uwtsd.ac.uk::f4f85af2-f6c3-4705-8779-8ace254058a2" providerId="AD" clId="Web-{33CD50CB-26C0-AA52-3C4A-133F7FF4D68A}" dt="2023-01-16T22:25:46.062" v="104" actId="20577"/>
          <ac:spMkLst>
            <pc:docMk/>
            <pc:sldMk cId="1725684216" sldId="267"/>
            <ac:spMk id="5" creationId="{62F4AFFE-AF2F-2F15-E661-E0369482AA78}"/>
          </ac:spMkLst>
        </pc:spChg>
        <pc:spChg chg="add mod">
          <ac:chgData name="Caitlin Joyce (2204263)" userId="S::2204263@student.uwtsd.ac.uk::f4f85af2-f6c3-4705-8779-8ace254058a2" providerId="AD" clId="Web-{33CD50CB-26C0-AA52-3C4A-133F7FF4D68A}" dt="2023-01-16T22:23:16.115" v="89" actId="1076"/>
          <ac:spMkLst>
            <pc:docMk/>
            <pc:sldMk cId="1725684216" sldId="267"/>
            <ac:spMk id="6" creationId="{B673582D-CBB9-4DD9-8D2C-280592AC421C}"/>
          </ac:spMkLst>
        </pc:spChg>
        <pc:spChg chg="add">
          <ac:chgData name="Caitlin Joyce (2204263)" userId="S::2204263@student.uwtsd.ac.uk::f4f85af2-f6c3-4705-8779-8ace254058a2" providerId="AD" clId="Web-{33CD50CB-26C0-AA52-3C4A-133F7FF4D68A}" dt="2023-01-16T21:44:51.429" v="23"/>
          <ac:spMkLst>
            <pc:docMk/>
            <pc:sldMk cId="1725684216" sldId="267"/>
            <ac:spMk id="8" creationId="{4102E8E4-3982-4884-AA0F-68EC37047387}"/>
          </ac:spMkLst>
        </pc:spChg>
        <pc:spChg chg="add">
          <ac:chgData name="Caitlin Joyce (2204263)" userId="S::2204263@student.uwtsd.ac.uk::f4f85af2-f6c3-4705-8779-8ace254058a2" providerId="AD" clId="Web-{33CD50CB-26C0-AA52-3C4A-133F7FF4D68A}" dt="2023-01-16T21:44:51.429" v="23"/>
          <ac:spMkLst>
            <pc:docMk/>
            <pc:sldMk cId="1725684216" sldId="267"/>
            <ac:spMk id="10" creationId="{51EB3F61-F91A-45E6-81DA-F22A4CBAC4CD}"/>
          </ac:spMkLst>
        </pc:spChg>
        <pc:spChg chg="add">
          <ac:chgData name="Caitlin Joyce (2204263)" userId="S::2204263@student.uwtsd.ac.uk::f4f85af2-f6c3-4705-8779-8ace254058a2" providerId="AD" clId="Web-{33CD50CB-26C0-AA52-3C4A-133F7FF4D68A}" dt="2023-01-16T21:44:51.429" v="23"/>
          <ac:spMkLst>
            <pc:docMk/>
            <pc:sldMk cId="1725684216" sldId="267"/>
            <ac:spMk id="12" creationId="{C0D1CB9A-4C6B-4843-B8E9-CD0071D37B0D}"/>
          </ac:spMkLst>
        </pc:spChg>
        <pc:picChg chg="add mod ord">
          <ac:chgData name="Caitlin Joyce (2204263)" userId="S::2204263@student.uwtsd.ac.uk::f4f85af2-f6c3-4705-8779-8ace254058a2" providerId="AD" clId="Web-{33CD50CB-26C0-AA52-3C4A-133F7FF4D68A}" dt="2023-01-16T22:19:38.350" v="55" actId="1076"/>
          <ac:picMkLst>
            <pc:docMk/>
            <pc:sldMk cId="1725684216" sldId="267"/>
            <ac:picMk id="4" creationId="{6D0CFDF1-241B-35E5-59AB-36C6C4432C4E}"/>
          </ac:picMkLst>
        </pc:picChg>
        <pc:picChg chg="add mod">
          <ac:chgData name="Caitlin Joyce (2204263)" userId="S::2204263@student.uwtsd.ac.uk::f4f85af2-f6c3-4705-8779-8ace254058a2" providerId="AD" clId="Web-{33CD50CB-26C0-AA52-3C4A-133F7FF4D68A}" dt="2023-01-16T22:22:31.877" v="86" actId="1076"/>
          <ac:picMkLst>
            <pc:docMk/>
            <pc:sldMk cId="1725684216" sldId="267"/>
            <ac:picMk id="7" creationId="{AF4AF5BA-7FF0-C06C-ECCC-AD3F7F347CB4}"/>
          </ac:picMkLst>
        </pc:picChg>
        <pc:picChg chg="add mod">
          <ac:chgData name="Caitlin Joyce (2204263)" userId="S::2204263@student.uwtsd.ac.uk::f4f85af2-f6c3-4705-8779-8ace254058a2" providerId="AD" clId="Web-{33CD50CB-26C0-AA52-3C4A-133F7FF4D68A}" dt="2023-01-16T22:23:52.945" v="97" actId="1076"/>
          <ac:picMkLst>
            <pc:docMk/>
            <pc:sldMk cId="1725684216" sldId="267"/>
            <ac:picMk id="9" creationId="{9D51D6E7-4342-0D90-4AA8-41979A56C7C8}"/>
          </ac:picMkLst>
        </pc:picChg>
        <pc:picChg chg="add mod">
          <ac:chgData name="Caitlin Joyce (2204263)" userId="S::2204263@student.uwtsd.ac.uk::f4f85af2-f6c3-4705-8779-8ace254058a2" providerId="AD" clId="Web-{33CD50CB-26C0-AA52-3C4A-133F7FF4D68A}" dt="2023-01-16T22:25:23.263" v="102" actId="1076"/>
          <ac:picMkLst>
            <pc:docMk/>
            <pc:sldMk cId="1725684216" sldId="267"/>
            <ac:picMk id="11" creationId="{B3E35EDC-1247-BFB1-7DA4-B1535B07F9FD}"/>
          </ac:picMkLst>
        </pc:picChg>
        <pc:picChg chg="add mod">
          <ac:chgData name="Caitlin Joyce (2204263)" userId="S::2204263@student.uwtsd.ac.uk::f4f85af2-f6c3-4705-8779-8ace254058a2" providerId="AD" clId="Web-{33CD50CB-26C0-AA52-3C4A-133F7FF4D68A}" dt="2023-01-16T22:25:27.560" v="103" actId="1076"/>
          <ac:picMkLst>
            <pc:docMk/>
            <pc:sldMk cId="1725684216" sldId="267"/>
            <ac:picMk id="13" creationId="{EF653D18-C1BA-4F57-53E6-97FB22B87DBD}"/>
          </ac:picMkLst>
        </pc:picChg>
      </pc:sldChg>
      <pc:sldChg chg="addSp delSp modSp new">
        <pc:chgData name="Caitlin Joyce (2204263)" userId="S::2204263@student.uwtsd.ac.uk::f4f85af2-f6c3-4705-8779-8ace254058a2" providerId="AD" clId="Web-{33CD50CB-26C0-AA52-3C4A-133F7FF4D68A}" dt="2023-01-16T22:49:43.808" v="149" actId="1076"/>
        <pc:sldMkLst>
          <pc:docMk/>
          <pc:sldMk cId="2328962782" sldId="268"/>
        </pc:sldMkLst>
        <pc:spChg chg="del">
          <ac:chgData name="Caitlin Joyce (2204263)" userId="S::2204263@student.uwtsd.ac.uk::f4f85af2-f6c3-4705-8779-8ace254058a2" providerId="AD" clId="Web-{33CD50CB-26C0-AA52-3C4A-133F7FF4D68A}" dt="2023-01-16T22:29:54.499" v="120"/>
          <ac:spMkLst>
            <pc:docMk/>
            <pc:sldMk cId="2328962782" sldId="268"/>
            <ac:spMk id="2" creationId="{8BB172C0-E397-0442-8C9F-D67DF24FE4DE}"/>
          </ac:spMkLst>
        </pc:spChg>
        <pc:spChg chg="del">
          <ac:chgData name="Caitlin Joyce (2204263)" userId="S::2204263@student.uwtsd.ac.uk::f4f85af2-f6c3-4705-8779-8ace254058a2" providerId="AD" clId="Web-{33CD50CB-26C0-AA52-3C4A-133F7FF4D68A}" dt="2023-01-16T22:26:10.407" v="106"/>
          <ac:spMkLst>
            <pc:docMk/>
            <pc:sldMk cId="2328962782" sldId="268"/>
            <ac:spMk id="3" creationId="{1E89D608-B4FB-34C2-325E-803A6753055A}"/>
          </ac:spMkLst>
        </pc:spChg>
        <pc:spChg chg="add mod">
          <ac:chgData name="Caitlin Joyce (2204263)" userId="S::2204263@student.uwtsd.ac.uk::f4f85af2-f6c3-4705-8779-8ace254058a2" providerId="AD" clId="Web-{33CD50CB-26C0-AA52-3C4A-133F7FF4D68A}" dt="2023-01-16T22:29:29.263" v="119" actId="14100"/>
          <ac:spMkLst>
            <pc:docMk/>
            <pc:sldMk cId="2328962782" sldId="268"/>
            <ac:spMk id="5" creationId="{E8F9EB9D-8297-9F75-AC44-6F723C80EB8A}"/>
          </ac:spMkLst>
        </pc:spChg>
        <pc:spChg chg="add mod">
          <ac:chgData name="Caitlin Joyce (2204263)" userId="S::2204263@student.uwtsd.ac.uk::f4f85af2-f6c3-4705-8779-8ace254058a2" providerId="AD" clId="Web-{33CD50CB-26C0-AA52-3C4A-133F7FF4D68A}" dt="2023-01-16T22:31:02.332" v="128" actId="1076"/>
          <ac:spMkLst>
            <pc:docMk/>
            <pc:sldMk cId="2328962782" sldId="268"/>
            <ac:spMk id="6" creationId="{036833C3-14F7-081F-86C7-6BB5C27137F5}"/>
          </ac:spMkLst>
        </pc:spChg>
        <pc:spChg chg="add mod">
          <ac:chgData name="Caitlin Joyce (2204263)" userId="S::2204263@student.uwtsd.ac.uk::f4f85af2-f6c3-4705-8779-8ace254058a2" providerId="AD" clId="Web-{33CD50CB-26C0-AA52-3C4A-133F7FF4D68A}" dt="2023-01-16T22:36:08.779" v="136" actId="1076"/>
          <ac:spMkLst>
            <pc:docMk/>
            <pc:sldMk cId="2328962782" sldId="268"/>
            <ac:spMk id="8" creationId="{5D0BC0FB-ED01-75D5-22CB-489EFCE41E3D}"/>
          </ac:spMkLst>
        </pc:spChg>
        <pc:spChg chg="add mod">
          <ac:chgData name="Caitlin Joyce (2204263)" userId="S::2204263@student.uwtsd.ac.uk::f4f85af2-f6c3-4705-8779-8ace254058a2" providerId="AD" clId="Web-{33CD50CB-26C0-AA52-3C4A-133F7FF4D68A}" dt="2023-01-16T22:46:22.287" v="142" actId="1076"/>
          <ac:spMkLst>
            <pc:docMk/>
            <pc:sldMk cId="2328962782" sldId="268"/>
            <ac:spMk id="10" creationId="{0C94DC88-166F-4FD4-8CE3-D6726B2E5C1E}"/>
          </ac:spMkLst>
        </pc:spChg>
        <pc:spChg chg="add mod">
          <ac:chgData name="Caitlin Joyce (2204263)" userId="S::2204263@student.uwtsd.ac.uk::f4f85af2-f6c3-4705-8779-8ace254058a2" providerId="AD" clId="Web-{33CD50CB-26C0-AA52-3C4A-133F7FF4D68A}" dt="2023-01-16T22:49:43.808" v="149" actId="1076"/>
          <ac:spMkLst>
            <pc:docMk/>
            <pc:sldMk cId="2328962782" sldId="268"/>
            <ac:spMk id="12" creationId="{D258B9F7-CCAB-1685-040B-F6FAA185CAB6}"/>
          </ac:spMkLst>
        </pc:spChg>
        <pc:picChg chg="add mod">
          <ac:chgData name="Caitlin Joyce (2204263)" userId="S::2204263@student.uwtsd.ac.uk::f4f85af2-f6c3-4705-8779-8ace254058a2" providerId="AD" clId="Web-{33CD50CB-26C0-AA52-3C4A-133F7FF4D68A}" dt="2023-01-16T22:30:06.063" v="123" actId="1076"/>
          <ac:picMkLst>
            <pc:docMk/>
            <pc:sldMk cId="2328962782" sldId="268"/>
            <ac:picMk id="4" creationId="{6946F230-F395-53E1-BD5F-F7B9DD7CA9B2}"/>
          </ac:picMkLst>
        </pc:picChg>
        <pc:picChg chg="add mod">
          <ac:chgData name="Caitlin Joyce (2204263)" userId="S::2204263@student.uwtsd.ac.uk::f4f85af2-f6c3-4705-8779-8ace254058a2" providerId="AD" clId="Web-{33CD50CB-26C0-AA52-3C4A-133F7FF4D68A}" dt="2023-01-16T22:33:32.296" v="132" actId="1076"/>
          <ac:picMkLst>
            <pc:docMk/>
            <pc:sldMk cId="2328962782" sldId="268"/>
            <ac:picMk id="7" creationId="{AAAE46E4-A09C-47AE-7920-7B7D423BF274}"/>
          </ac:picMkLst>
        </pc:picChg>
        <pc:picChg chg="add mod">
          <ac:chgData name="Caitlin Joyce (2204263)" userId="S::2204263@student.uwtsd.ac.uk::f4f85af2-f6c3-4705-8779-8ace254058a2" providerId="AD" clId="Web-{33CD50CB-26C0-AA52-3C4A-133F7FF4D68A}" dt="2023-01-16T22:44:10.341" v="138" actId="1076"/>
          <ac:picMkLst>
            <pc:docMk/>
            <pc:sldMk cId="2328962782" sldId="268"/>
            <ac:picMk id="9" creationId="{57E6DA7C-61D7-0C4C-C468-DD77E1083FDA}"/>
          </ac:picMkLst>
        </pc:picChg>
        <pc:picChg chg="add mod">
          <ac:chgData name="Caitlin Joyce (2204263)" userId="S::2204263@student.uwtsd.ac.uk::f4f85af2-f6c3-4705-8779-8ace254058a2" providerId="AD" clId="Web-{33CD50CB-26C0-AA52-3C4A-133F7FF4D68A}" dt="2023-01-16T22:47:35.635" v="145" actId="1076"/>
          <ac:picMkLst>
            <pc:docMk/>
            <pc:sldMk cId="2328962782" sldId="268"/>
            <ac:picMk id="11" creationId="{06911DB6-9BDC-4DC7-D4EE-62BE60BDD46F}"/>
          </ac:picMkLst>
        </pc:picChg>
      </pc:sldChg>
    </pc:docChg>
  </pc:docChgLst>
  <pc:docChgLst>
    <pc:chgData name="Caitlin Joyce (2204263)" userId="S::2204263@student.uwtsd.ac.uk::f4f85af2-f6c3-4705-8779-8ace254058a2" providerId="AD" clId="Web-{9CDA39CE-E3D6-7B8D-FEEB-E1109085A7B6}"/>
    <pc:docChg chg="addSld delSld modSld sldOrd">
      <pc:chgData name="Caitlin Joyce (2204263)" userId="S::2204263@student.uwtsd.ac.uk::f4f85af2-f6c3-4705-8779-8ace254058a2" providerId="AD" clId="Web-{9CDA39CE-E3D6-7B8D-FEEB-E1109085A7B6}" dt="2023-01-18T22:42:53.235" v="501"/>
      <pc:docMkLst>
        <pc:docMk/>
      </pc:docMkLst>
      <pc:sldChg chg="addSp delSp modSp">
        <pc:chgData name="Caitlin Joyce (2204263)" userId="S::2204263@student.uwtsd.ac.uk::f4f85af2-f6c3-4705-8779-8ace254058a2" providerId="AD" clId="Web-{9CDA39CE-E3D6-7B8D-FEEB-E1109085A7B6}" dt="2023-01-18T22:42:53.235" v="501"/>
        <pc:sldMkLst>
          <pc:docMk/>
          <pc:sldMk cId="109857222" sldId="256"/>
        </pc:sldMkLst>
        <pc:spChg chg="add mod">
          <ac:chgData name="Caitlin Joyce (2204263)" userId="S::2204263@student.uwtsd.ac.uk::f4f85af2-f6c3-4705-8779-8ace254058a2" providerId="AD" clId="Web-{9CDA39CE-E3D6-7B8D-FEEB-E1109085A7B6}" dt="2023-01-18T22:42:53.235" v="501"/>
          <ac:spMkLst>
            <pc:docMk/>
            <pc:sldMk cId="109857222" sldId="256"/>
            <ac:spMk id="3" creationId="{728E8101-BCA7-BB45-02AB-6DCA3728D8B4}"/>
          </ac:spMkLst>
        </pc:spChg>
        <pc:spChg chg="mod">
          <ac:chgData name="Caitlin Joyce (2204263)" userId="S::2204263@student.uwtsd.ac.uk::f4f85af2-f6c3-4705-8779-8ace254058a2" providerId="AD" clId="Web-{9CDA39CE-E3D6-7B8D-FEEB-E1109085A7B6}" dt="2023-01-18T22:42:53.235" v="501"/>
          <ac:spMkLst>
            <pc:docMk/>
            <pc:sldMk cId="109857222" sldId="256"/>
            <ac:spMk id="10" creationId="{85F3DB7D-4917-50FE-2C92-32A162366E0B}"/>
          </ac:spMkLst>
        </pc:spChg>
        <pc:spChg chg="mod">
          <ac:chgData name="Caitlin Joyce (2204263)" userId="S::2204263@student.uwtsd.ac.uk::f4f85af2-f6c3-4705-8779-8ace254058a2" providerId="AD" clId="Web-{9CDA39CE-E3D6-7B8D-FEEB-E1109085A7B6}" dt="2023-01-18T22:42:53.235" v="501"/>
          <ac:spMkLst>
            <pc:docMk/>
            <pc:sldMk cId="109857222" sldId="256"/>
            <ac:spMk id="11" creationId="{9030595C-3471-2080-4D60-E6DEDE96DF6F}"/>
          </ac:spMkLst>
        </pc:spChg>
        <pc:spChg chg="del">
          <ac:chgData name="Caitlin Joyce (2204263)" userId="S::2204263@student.uwtsd.ac.uk::f4f85af2-f6c3-4705-8779-8ace254058a2" providerId="AD" clId="Web-{9CDA39CE-E3D6-7B8D-FEEB-E1109085A7B6}" dt="2023-01-18T22:42:53.235" v="501"/>
          <ac:spMkLst>
            <pc:docMk/>
            <pc:sldMk cId="109857222" sldId="256"/>
            <ac:spMk id="23" creationId="{C162DF2A-64D1-4AA9-BA42-8A4063EADE09}"/>
          </ac:spMkLst>
        </pc:spChg>
        <pc:spChg chg="del">
          <ac:chgData name="Caitlin Joyce (2204263)" userId="S::2204263@student.uwtsd.ac.uk::f4f85af2-f6c3-4705-8779-8ace254058a2" providerId="AD" clId="Web-{9CDA39CE-E3D6-7B8D-FEEB-E1109085A7B6}" dt="2023-01-18T22:42:53.235" v="501"/>
          <ac:spMkLst>
            <pc:docMk/>
            <pc:sldMk cId="109857222" sldId="256"/>
            <ac:spMk id="25" creationId="{5D7C1373-63AF-4A75-909E-990E05356670}"/>
          </ac:spMkLst>
        </pc:spChg>
        <pc:spChg chg="del">
          <ac:chgData name="Caitlin Joyce (2204263)" userId="S::2204263@student.uwtsd.ac.uk::f4f85af2-f6c3-4705-8779-8ace254058a2" providerId="AD" clId="Web-{9CDA39CE-E3D6-7B8D-FEEB-E1109085A7B6}" dt="2023-01-18T22:42:53.235" v="501"/>
          <ac:spMkLst>
            <pc:docMk/>
            <pc:sldMk cId="109857222" sldId="256"/>
            <ac:spMk id="27" creationId="{2F4AD318-2FB6-4C6E-931E-58E404FA18CD}"/>
          </ac:spMkLst>
        </pc:spChg>
        <pc:spChg chg="del">
          <ac:chgData name="Caitlin Joyce (2204263)" userId="S::2204263@student.uwtsd.ac.uk::f4f85af2-f6c3-4705-8779-8ace254058a2" providerId="AD" clId="Web-{9CDA39CE-E3D6-7B8D-FEEB-E1109085A7B6}" dt="2023-01-18T22:42:53.235" v="501"/>
          <ac:spMkLst>
            <pc:docMk/>
            <pc:sldMk cId="109857222" sldId="256"/>
            <ac:spMk id="29" creationId="{1A118E35-1CBF-4863-8497-F4DF1A166D2D}"/>
          </ac:spMkLst>
        </pc:spChg>
        <pc:spChg chg="del">
          <ac:chgData name="Caitlin Joyce (2204263)" userId="S::2204263@student.uwtsd.ac.uk::f4f85af2-f6c3-4705-8779-8ace254058a2" providerId="AD" clId="Web-{9CDA39CE-E3D6-7B8D-FEEB-E1109085A7B6}" dt="2023-01-18T22:42:53.235" v="501"/>
          <ac:spMkLst>
            <pc:docMk/>
            <pc:sldMk cId="109857222" sldId="256"/>
            <ac:spMk id="31" creationId="{6E187274-5DC2-4BE0-AF99-925D6D973550}"/>
          </ac:spMkLst>
        </pc:spChg>
        <pc:spChg chg="add">
          <ac:chgData name="Caitlin Joyce (2204263)" userId="S::2204263@student.uwtsd.ac.uk::f4f85af2-f6c3-4705-8779-8ace254058a2" providerId="AD" clId="Web-{9CDA39CE-E3D6-7B8D-FEEB-E1109085A7B6}" dt="2023-01-18T22:42:53.235" v="501"/>
          <ac:spMkLst>
            <pc:docMk/>
            <pc:sldMk cId="109857222" sldId="256"/>
            <ac:spMk id="33" creationId="{051E3431-CE8A-4FA3-92ED-72D1E007B338}"/>
          </ac:spMkLst>
        </pc:spChg>
        <pc:spChg chg="add">
          <ac:chgData name="Caitlin Joyce (2204263)" userId="S::2204263@student.uwtsd.ac.uk::f4f85af2-f6c3-4705-8779-8ace254058a2" providerId="AD" clId="Web-{9CDA39CE-E3D6-7B8D-FEEB-E1109085A7B6}" dt="2023-01-18T22:42:53.235" v="501"/>
          <ac:spMkLst>
            <pc:docMk/>
            <pc:sldMk cId="109857222" sldId="256"/>
            <ac:spMk id="35" creationId="{287ACA9C-6281-4732-9DE5-95D5F9BEA7AD}"/>
          </ac:spMkLst>
        </pc:spChg>
        <pc:spChg chg="add">
          <ac:chgData name="Caitlin Joyce (2204263)" userId="S::2204263@student.uwtsd.ac.uk::f4f85af2-f6c3-4705-8779-8ace254058a2" providerId="AD" clId="Web-{9CDA39CE-E3D6-7B8D-FEEB-E1109085A7B6}" dt="2023-01-18T22:42:53.235" v="501"/>
          <ac:spMkLst>
            <pc:docMk/>
            <pc:sldMk cId="109857222" sldId="256"/>
            <ac:spMk id="40" creationId="{AB101807-2064-4323-8CF5-3FEB3D55F169}"/>
          </ac:spMkLst>
        </pc:spChg>
        <pc:spChg chg="add">
          <ac:chgData name="Caitlin Joyce (2204263)" userId="S::2204263@student.uwtsd.ac.uk::f4f85af2-f6c3-4705-8779-8ace254058a2" providerId="AD" clId="Web-{9CDA39CE-E3D6-7B8D-FEEB-E1109085A7B6}" dt="2023-01-18T22:42:53.235" v="501"/>
          <ac:spMkLst>
            <pc:docMk/>
            <pc:sldMk cId="109857222" sldId="256"/>
            <ac:spMk id="42" creationId="{30AE1F25-73CE-4317-9878-C8A74F0C4F2E}"/>
          </ac:spMkLst>
        </pc:spChg>
        <pc:spChg chg="add">
          <ac:chgData name="Caitlin Joyce (2204263)" userId="S::2204263@student.uwtsd.ac.uk::f4f85af2-f6c3-4705-8779-8ace254058a2" providerId="AD" clId="Web-{9CDA39CE-E3D6-7B8D-FEEB-E1109085A7B6}" dt="2023-01-18T22:42:53.235" v="501"/>
          <ac:spMkLst>
            <pc:docMk/>
            <pc:sldMk cId="109857222" sldId="256"/>
            <ac:spMk id="44" creationId="{CA957544-9F2B-44E4-85E1-880ABECA80B2}"/>
          </ac:spMkLst>
        </pc:spChg>
        <pc:picChg chg="add mod ord">
          <ac:chgData name="Caitlin Joyce (2204263)" userId="S::2204263@student.uwtsd.ac.uk::f4f85af2-f6c3-4705-8779-8ace254058a2" providerId="AD" clId="Web-{9CDA39CE-E3D6-7B8D-FEEB-E1109085A7B6}" dt="2023-01-18T22:42:53.235" v="501"/>
          <ac:picMkLst>
            <pc:docMk/>
            <pc:sldMk cId="109857222" sldId="256"/>
            <ac:picMk id="2" creationId="{63155522-405B-936B-011E-8DE144CDF56D}"/>
          </ac:picMkLst>
        </pc:picChg>
      </pc:sldChg>
      <pc:sldChg chg="modSp">
        <pc:chgData name="Caitlin Joyce (2204263)" userId="S::2204263@student.uwtsd.ac.uk::f4f85af2-f6c3-4705-8779-8ace254058a2" providerId="AD" clId="Web-{9CDA39CE-E3D6-7B8D-FEEB-E1109085A7B6}" dt="2023-01-17T23:22:19.771" v="300" actId="20577"/>
        <pc:sldMkLst>
          <pc:docMk/>
          <pc:sldMk cId="3713796818" sldId="259"/>
        </pc:sldMkLst>
        <pc:spChg chg="mod">
          <ac:chgData name="Caitlin Joyce (2204263)" userId="S::2204263@student.uwtsd.ac.uk::f4f85af2-f6c3-4705-8779-8ace254058a2" providerId="AD" clId="Web-{9CDA39CE-E3D6-7B8D-FEEB-E1109085A7B6}" dt="2023-01-17T23:22:19.771" v="300" actId="20577"/>
          <ac:spMkLst>
            <pc:docMk/>
            <pc:sldMk cId="3713796818" sldId="259"/>
            <ac:spMk id="3" creationId="{1BD85835-4ED6-9856-6F36-43D6237DCED3}"/>
          </ac:spMkLst>
        </pc:spChg>
      </pc:sldChg>
      <pc:sldChg chg="modSp">
        <pc:chgData name="Caitlin Joyce (2204263)" userId="S::2204263@student.uwtsd.ac.uk::f4f85af2-f6c3-4705-8779-8ace254058a2" providerId="AD" clId="Web-{9CDA39CE-E3D6-7B8D-FEEB-E1109085A7B6}" dt="2023-01-18T22:20:49.130" v="323" actId="20577"/>
        <pc:sldMkLst>
          <pc:docMk/>
          <pc:sldMk cId="1186301973" sldId="260"/>
        </pc:sldMkLst>
        <pc:spChg chg="mod">
          <ac:chgData name="Caitlin Joyce (2204263)" userId="S::2204263@student.uwtsd.ac.uk::f4f85af2-f6c3-4705-8779-8ace254058a2" providerId="AD" clId="Web-{9CDA39CE-E3D6-7B8D-FEEB-E1109085A7B6}" dt="2023-01-17T23:02:11.074" v="219" actId="20577"/>
          <ac:spMkLst>
            <pc:docMk/>
            <pc:sldMk cId="1186301973" sldId="260"/>
            <ac:spMk id="2" creationId="{D7B61F58-1ABB-18A8-D832-F2CBA2DF471A}"/>
          </ac:spMkLst>
        </pc:spChg>
        <pc:spChg chg="mod">
          <ac:chgData name="Caitlin Joyce (2204263)" userId="S::2204263@student.uwtsd.ac.uk::f4f85af2-f6c3-4705-8779-8ace254058a2" providerId="AD" clId="Web-{9CDA39CE-E3D6-7B8D-FEEB-E1109085A7B6}" dt="2023-01-18T22:20:49.130" v="323" actId="20577"/>
          <ac:spMkLst>
            <pc:docMk/>
            <pc:sldMk cId="1186301973" sldId="260"/>
            <ac:spMk id="3" creationId="{350D3FB2-67C3-4FE8-7918-1D0287FF490C}"/>
          </ac:spMkLst>
        </pc:spChg>
      </pc:sldChg>
      <pc:sldChg chg="modSp">
        <pc:chgData name="Caitlin Joyce (2204263)" userId="S::2204263@student.uwtsd.ac.uk::f4f85af2-f6c3-4705-8779-8ace254058a2" providerId="AD" clId="Web-{9CDA39CE-E3D6-7B8D-FEEB-E1109085A7B6}" dt="2023-01-17T23:13:14.065" v="275" actId="20577"/>
        <pc:sldMkLst>
          <pc:docMk/>
          <pc:sldMk cId="570185775" sldId="261"/>
        </pc:sldMkLst>
        <pc:spChg chg="mod">
          <ac:chgData name="Caitlin Joyce (2204263)" userId="S::2204263@student.uwtsd.ac.uk::f4f85af2-f6c3-4705-8779-8ace254058a2" providerId="AD" clId="Web-{9CDA39CE-E3D6-7B8D-FEEB-E1109085A7B6}" dt="2023-01-17T23:13:14.065" v="275" actId="20577"/>
          <ac:spMkLst>
            <pc:docMk/>
            <pc:sldMk cId="570185775" sldId="261"/>
            <ac:spMk id="3" creationId="{B8A34E41-68B1-3544-AE75-83F62C72CFCB}"/>
          </ac:spMkLst>
        </pc:spChg>
      </pc:sldChg>
      <pc:sldChg chg="modSp">
        <pc:chgData name="Caitlin Joyce (2204263)" userId="S::2204263@student.uwtsd.ac.uk::f4f85af2-f6c3-4705-8779-8ace254058a2" providerId="AD" clId="Web-{9CDA39CE-E3D6-7B8D-FEEB-E1109085A7B6}" dt="2023-01-17T23:23:31.523" v="322" actId="20577"/>
        <pc:sldMkLst>
          <pc:docMk/>
          <pc:sldMk cId="1517440298" sldId="262"/>
        </pc:sldMkLst>
        <pc:spChg chg="mod">
          <ac:chgData name="Caitlin Joyce (2204263)" userId="S::2204263@student.uwtsd.ac.uk::f4f85af2-f6c3-4705-8779-8ace254058a2" providerId="AD" clId="Web-{9CDA39CE-E3D6-7B8D-FEEB-E1109085A7B6}" dt="2023-01-17T23:23:31.523" v="322" actId="20577"/>
          <ac:spMkLst>
            <pc:docMk/>
            <pc:sldMk cId="1517440298" sldId="262"/>
            <ac:spMk id="3" creationId="{92C11475-9974-F591-0B3A-0EA12717C581}"/>
          </ac:spMkLst>
        </pc:spChg>
      </pc:sldChg>
      <pc:sldChg chg="modSp">
        <pc:chgData name="Caitlin Joyce (2204263)" userId="S::2204263@student.uwtsd.ac.uk::f4f85af2-f6c3-4705-8779-8ace254058a2" providerId="AD" clId="Web-{9CDA39CE-E3D6-7B8D-FEEB-E1109085A7B6}" dt="2023-01-18T22:24:22.848" v="335" actId="20577"/>
        <pc:sldMkLst>
          <pc:docMk/>
          <pc:sldMk cId="2500974351" sldId="263"/>
        </pc:sldMkLst>
        <pc:spChg chg="mod">
          <ac:chgData name="Caitlin Joyce (2204263)" userId="S::2204263@student.uwtsd.ac.uk::f4f85af2-f6c3-4705-8779-8ace254058a2" providerId="AD" clId="Web-{9CDA39CE-E3D6-7B8D-FEEB-E1109085A7B6}" dt="2023-01-18T22:24:22.848" v="335" actId="20577"/>
          <ac:spMkLst>
            <pc:docMk/>
            <pc:sldMk cId="2500974351" sldId="263"/>
            <ac:spMk id="3" creationId="{FFC78E36-A824-52B1-CF31-43BF45CA6C79}"/>
          </ac:spMkLst>
        </pc:spChg>
      </pc:sldChg>
      <pc:sldChg chg="modSp">
        <pc:chgData name="Caitlin Joyce (2204263)" userId="S::2204263@student.uwtsd.ac.uk::f4f85af2-f6c3-4705-8779-8ace254058a2" providerId="AD" clId="Web-{9CDA39CE-E3D6-7B8D-FEEB-E1109085A7B6}" dt="2023-01-17T23:05:10.673" v="246" actId="20577"/>
        <pc:sldMkLst>
          <pc:docMk/>
          <pc:sldMk cId="2571010270" sldId="264"/>
        </pc:sldMkLst>
        <pc:spChg chg="mod">
          <ac:chgData name="Caitlin Joyce (2204263)" userId="S::2204263@student.uwtsd.ac.uk::f4f85af2-f6c3-4705-8779-8ace254058a2" providerId="AD" clId="Web-{9CDA39CE-E3D6-7B8D-FEEB-E1109085A7B6}" dt="2023-01-17T23:05:10.673" v="246" actId="20577"/>
          <ac:spMkLst>
            <pc:docMk/>
            <pc:sldMk cId="2571010270" sldId="264"/>
            <ac:spMk id="3" creationId="{56399917-3522-1C35-0B4E-5EBB85BFFEC0}"/>
          </ac:spMkLst>
        </pc:spChg>
      </pc:sldChg>
      <pc:sldChg chg="modSp">
        <pc:chgData name="Caitlin Joyce (2204263)" userId="S::2204263@student.uwtsd.ac.uk::f4f85af2-f6c3-4705-8779-8ace254058a2" providerId="AD" clId="Web-{9CDA39CE-E3D6-7B8D-FEEB-E1109085A7B6}" dt="2023-01-17T23:11:07.826" v="262" actId="20577"/>
        <pc:sldMkLst>
          <pc:docMk/>
          <pc:sldMk cId="1174876471" sldId="265"/>
        </pc:sldMkLst>
        <pc:spChg chg="mod">
          <ac:chgData name="Caitlin Joyce (2204263)" userId="S::2204263@student.uwtsd.ac.uk::f4f85af2-f6c3-4705-8779-8ace254058a2" providerId="AD" clId="Web-{9CDA39CE-E3D6-7B8D-FEEB-E1109085A7B6}" dt="2023-01-17T23:01:21.306" v="215" actId="20577"/>
          <ac:spMkLst>
            <pc:docMk/>
            <pc:sldMk cId="1174876471" sldId="265"/>
            <ac:spMk id="2" creationId="{5CDCB265-3497-794B-D5FA-E9AD830D5151}"/>
          </ac:spMkLst>
        </pc:spChg>
        <pc:spChg chg="mod">
          <ac:chgData name="Caitlin Joyce (2204263)" userId="S::2204263@student.uwtsd.ac.uk::f4f85af2-f6c3-4705-8779-8ace254058a2" providerId="AD" clId="Web-{9CDA39CE-E3D6-7B8D-FEEB-E1109085A7B6}" dt="2023-01-17T23:11:07.826" v="262" actId="20577"/>
          <ac:spMkLst>
            <pc:docMk/>
            <pc:sldMk cId="1174876471" sldId="265"/>
            <ac:spMk id="3" creationId="{8FC0A6CE-3DA4-46BA-8837-8B1888EA2D0B}"/>
          </ac:spMkLst>
        </pc:spChg>
      </pc:sldChg>
      <pc:sldChg chg="modSp">
        <pc:chgData name="Caitlin Joyce (2204263)" userId="S::2204263@student.uwtsd.ac.uk::f4f85af2-f6c3-4705-8779-8ace254058a2" providerId="AD" clId="Web-{9CDA39CE-E3D6-7B8D-FEEB-E1109085A7B6}" dt="2023-01-17T23:06:45.333" v="253" actId="20577"/>
        <pc:sldMkLst>
          <pc:docMk/>
          <pc:sldMk cId="3007736860" sldId="266"/>
        </pc:sldMkLst>
        <pc:spChg chg="mod">
          <ac:chgData name="Caitlin Joyce (2204263)" userId="S::2204263@student.uwtsd.ac.uk::f4f85af2-f6c3-4705-8779-8ace254058a2" providerId="AD" clId="Web-{9CDA39CE-E3D6-7B8D-FEEB-E1109085A7B6}" dt="2023-01-17T23:06:45.333" v="253" actId="20577"/>
          <ac:spMkLst>
            <pc:docMk/>
            <pc:sldMk cId="3007736860" sldId="266"/>
            <ac:spMk id="3" creationId="{542FF4BF-4F3C-E9AD-C18C-D12A2AC15F2F}"/>
          </ac:spMkLst>
        </pc:spChg>
      </pc:sldChg>
      <pc:sldChg chg="addSp delSp modSp">
        <pc:chgData name="Caitlin Joyce (2204263)" userId="S::2204263@student.uwtsd.ac.uk::f4f85af2-f6c3-4705-8779-8ace254058a2" providerId="AD" clId="Web-{9CDA39CE-E3D6-7B8D-FEEB-E1109085A7B6}" dt="2023-01-17T22:25:01.387" v="45" actId="1076"/>
        <pc:sldMkLst>
          <pc:docMk/>
          <pc:sldMk cId="1725684216" sldId="267"/>
        </pc:sldMkLst>
        <pc:picChg chg="add mod">
          <ac:chgData name="Caitlin Joyce (2204263)" userId="S::2204263@student.uwtsd.ac.uk::f4f85af2-f6c3-4705-8779-8ace254058a2" providerId="AD" clId="Web-{9CDA39CE-E3D6-7B8D-FEEB-E1109085A7B6}" dt="2023-01-17T22:25:01.387" v="45" actId="1076"/>
          <ac:picMkLst>
            <pc:docMk/>
            <pc:sldMk cId="1725684216" sldId="267"/>
            <ac:picMk id="3" creationId="{EBC6BF3A-2265-90CF-6D68-0C60670E0673}"/>
          </ac:picMkLst>
        </pc:picChg>
        <pc:picChg chg="del">
          <ac:chgData name="Caitlin Joyce (2204263)" userId="S::2204263@student.uwtsd.ac.uk::f4f85af2-f6c3-4705-8779-8ace254058a2" providerId="AD" clId="Web-{9CDA39CE-E3D6-7B8D-FEEB-E1109085A7B6}" dt="2023-01-17T22:24:49.465" v="41"/>
          <ac:picMkLst>
            <pc:docMk/>
            <pc:sldMk cId="1725684216" sldId="267"/>
            <ac:picMk id="9" creationId="{9D51D6E7-4342-0D90-4AA8-41979A56C7C8}"/>
          </ac:picMkLst>
        </pc:picChg>
      </pc:sldChg>
      <pc:sldChg chg="modSp">
        <pc:chgData name="Caitlin Joyce (2204263)" userId="S::2204263@student.uwtsd.ac.uk::f4f85af2-f6c3-4705-8779-8ace254058a2" providerId="AD" clId="Web-{9CDA39CE-E3D6-7B8D-FEEB-E1109085A7B6}" dt="2023-01-18T22:26:53.389" v="353" actId="20577"/>
        <pc:sldMkLst>
          <pc:docMk/>
          <pc:sldMk cId="2328962782" sldId="268"/>
        </pc:sldMkLst>
        <pc:spChg chg="mod">
          <ac:chgData name="Caitlin Joyce (2204263)" userId="S::2204263@student.uwtsd.ac.uk::f4f85af2-f6c3-4705-8779-8ace254058a2" providerId="AD" clId="Web-{9CDA39CE-E3D6-7B8D-FEEB-E1109085A7B6}" dt="2023-01-18T22:26:53.389" v="353" actId="20577"/>
          <ac:spMkLst>
            <pc:docMk/>
            <pc:sldMk cId="2328962782" sldId="268"/>
            <ac:spMk id="10" creationId="{0C94DC88-166F-4FD4-8CE3-D6726B2E5C1E}"/>
          </ac:spMkLst>
        </pc:spChg>
      </pc:sldChg>
      <pc:sldChg chg="addSp delSp modSp new mod setBg">
        <pc:chgData name="Caitlin Joyce (2204263)" userId="S::2204263@student.uwtsd.ac.uk::f4f85af2-f6c3-4705-8779-8ace254058a2" providerId="AD" clId="Web-{9CDA39CE-E3D6-7B8D-FEEB-E1109085A7B6}" dt="2023-01-16T22:57:16.020" v="8" actId="20577"/>
        <pc:sldMkLst>
          <pc:docMk/>
          <pc:sldMk cId="692842947" sldId="269"/>
        </pc:sldMkLst>
        <pc:spChg chg="mod">
          <ac:chgData name="Caitlin Joyce (2204263)" userId="S::2204263@student.uwtsd.ac.uk::f4f85af2-f6c3-4705-8779-8ace254058a2" providerId="AD" clId="Web-{9CDA39CE-E3D6-7B8D-FEEB-E1109085A7B6}" dt="2023-01-16T22:57:16.020" v="8" actId="20577"/>
          <ac:spMkLst>
            <pc:docMk/>
            <pc:sldMk cId="692842947" sldId="269"/>
            <ac:spMk id="2" creationId="{D29DB63B-4125-05BC-74E1-C3B994B0FCE6}"/>
          </ac:spMkLst>
        </pc:spChg>
        <pc:spChg chg="del">
          <ac:chgData name="Caitlin Joyce (2204263)" userId="S::2204263@student.uwtsd.ac.uk::f4f85af2-f6c3-4705-8779-8ace254058a2" providerId="AD" clId="Web-{9CDA39CE-E3D6-7B8D-FEEB-E1109085A7B6}" dt="2023-01-16T22:56:43.737" v="1"/>
          <ac:spMkLst>
            <pc:docMk/>
            <pc:sldMk cId="692842947" sldId="269"/>
            <ac:spMk id="3" creationId="{3A937156-C3A9-A4B3-B71B-A57648337EBE}"/>
          </ac:spMkLst>
        </pc:spChg>
        <pc:spChg chg="add">
          <ac:chgData name="Caitlin Joyce (2204263)" userId="S::2204263@student.uwtsd.ac.uk::f4f85af2-f6c3-4705-8779-8ace254058a2" providerId="AD" clId="Web-{9CDA39CE-E3D6-7B8D-FEEB-E1109085A7B6}" dt="2023-01-16T22:56:43.737" v="1"/>
          <ac:spMkLst>
            <pc:docMk/>
            <pc:sldMk cId="692842947" sldId="269"/>
            <ac:spMk id="8" creationId="{C162DF2A-64D1-4AA9-BA42-8A4063EADE09}"/>
          </ac:spMkLst>
        </pc:spChg>
        <pc:spChg chg="add">
          <ac:chgData name="Caitlin Joyce (2204263)" userId="S::2204263@student.uwtsd.ac.uk::f4f85af2-f6c3-4705-8779-8ace254058a2" providerId="AD" clId="Web-{9CDA39CE-E3D6-7B8D-FEEB-E1109085A7B6}" dt="2023-01-16T22:56:43.737" v="1"/>
          <ac:spMkLst>
            <pc:docMk/>
            <pc:sldMk cId="692842947" sldId="269"/>
            <ac:spMk id="10" creationId="{5D7C1373-63AF-4A75-909E-990E05356670}"/>
          </ac:spMkLst>
        </pc:spChg>
        <pc:spChg chg="add">
          <ac:chgData name="Caitlin Joyce (2204263)" userId="S::2204263@student.uwtsd.ac.uk::f4f85af2-f6c3-4705-8779-8ace254058a2" providerId="AD" clId="Web-{9CDA39CE-E3D6-7B8D-FEEB-E1109085A7B6}" dt="2023-01-16T22:56:43.737" v="1"/>
          <ac:spMkLst>
            <pc:docMk/>
            <pc:sldMk cId="692842947" sldId="269"/>
            <ac:spMk id="12" creationId="{57F231E5-F402-49E1-82B4-C762909ED227}"/>
          </ac:spMkLst>
        </pc:spChg>
        <pc:spChg chg="add">
          <ac:chgData name="Caitlin Joyce (2204263)" userId="S::2204263@student.uwtsd.ac.uk::f4f85af2-f6c3-4705-8779-8ace254058a2" providerId="AD" clId="Web-{9CDA39CE-E3D6-7B8D-FEEB-E1109085A7B6}" dt="2023-01-16T22:56:43.737" v="1"/>
          <ac:spMkLst>
            <pc:docMk/>
            <pc:sldMk cId="692842947" sldId="269"/>
            <ac:spMk id="14" creationId="{6F0BA12B-74D1-4DB1-9A3F-C9BA27B81512}"/>
          </ac:spMkLst>
        </pc:spChg>
        <pc:spChg chg="add">
          <ac:chgData name="Caitlin Joyce (2204263)" userId="S::2204263@student.uwtsd.ac.uk::f4f85af2-f6c3-4705-8779-8ace254058a2" providerId="AD" clId="Web-{9CDA39CE-E3D6-7B8D-FEEB-E1109085A7B6}" dt="2023-01-16T22:56:43.737" v="1"/>
          <ac:spMkLst>
            <pc:docMk/>
            <pc:sldMk cId="692842947" sldId="269"/>
            <ac:spMk id="16" creationId="{515FCC40-AA93-4D3B-90D0-69BC824EAD47}"/>
          </ac:spMkLst>
        </pc:spChg>
      </pc:sldChg>
      <pc:sldChg chg="addSp modSp new del mod setBg">
        <pc:chgData name="Caitlin Joyce (2204263)" userId="S::2204263@student.uwtsd.ac.uk::f4f85af2-f6c3-4705-8779-8ace254058a2" providerId="AD" clId="Web-{9CDA39CE-E3D6-7B8D-FEEB-E1109085A7B6}" dt="2023-01-18T22:30:50.077" v="373"/>
        <pc:sldMkLst>
          <pc:docMk/>
          <pc:sldMk cId="827117937" sldId="270"/>
        </pc:sldMkLst>
        <pc:spChg chg="mod">
          <ac:chgData name="Caitlin Joyce (2204263)" userId="S::2204263@student.uwtsd.ac.uk::f4f85af2-f6c3-4705-8779-8ace254058a2" providerId="AD" clId="Web-{9CDA39CE-E3D6-7B8D-FEEB-E1109085A7B6}" dt="2023-01-16T22:58:17.038" v="29" actId="20577"/>
          <ac:spMkLst>
            <pc:docMk/>
            <pc:sldMk cId="827117937" sldId="270"/>
            <ac:spMk id="2" creationId="{27C590C6-A3A6-4567-0216-429DBBCF6869}"/>
          </ac:spMkLst>
        </pc:spChg>
        <pc:spChg chg="mod">
          <ac:chgData name="Caitlin Joyce (2204263)" userId="S::2204263@student.uwtsd.ac.uk::f4f85af2-f6c3-4705-8779-8ace254058a2" providerId="AD" clId="Web-{9CDA39CE-E3D6-7B8D-FEEB-E1109085A7B6}" dt="2023-01-17T23:15:31.288" v="283" actId="20577"/>
          <ac:spMkLst>
            <pc:docMk/>
            <pc:sldMk cId="827117937" sldId="270"/>
            <ac:spMk id="3" creationId="{76F06338-772D-12AB-AC84-7366C54A7EA2}"/>
          </ac:spMkLst>
        </pc:spChg>
        <pc:spChg chg="add mod">
          <ac:chgData name="Caitlin Joyce (2204263)" userId="S::2204263@student.uwtsd.ac.uk::f4f85af2-f6c3-4705-8779-8ace254058a2" providerId="AD" clId="Web-{9CDA39CE-E3D6-7B8D-FEEB-E1109085A7B6}" dt="2023-01-18T22:30:20.982" v="370" actId="1076"/>
          <ac:spMkLst>
            <pc:docMk/>
            <pc:sldMk cId="827117937" sldId="270"/>
            <ac:spMk id="4" creationId="{B9F56C2C-0C18-B172-361D-DE1E873424A6}"/>
          </ac:spMkLst>
        </pc:spChg>
        <pc:spChg chg="add">
          <ac:chgData name="Caitlin Joyce (2204263)" userId="S::2204263@student.uwtsd.ac.uk::f4f85af2-f6c3-4705-8779-8ace254058a2" providerId="AD" clId="Web-{9CDA39CE-E3D6-7B8D-FEEB-E1109085A7B6}" dt="2023-01-16T22:57:43.208" v="11"/>
          <ac:spMkLst>
            <pc:docMk/>
            <pc:sldMk cId="827117937" sldId="270"/>
            <ac:spMk id="8" creationId="{29DC5A77-10C9-4ECF-B7EB-8D917F36A9EE}"/>
          </ac:spMkLst>
        </pc:spChg>
        <pc:spChg chg="add">
          <ac:chgData name="Caitlin Joyce (2204263)" userId="S::2204263@student.uwtsd.ac.uk::f4f85af2-f6c3-4705-8779-8ace254058a2" providerId="AD" clId="Web-{9CDA39CE-E3D6-7B8D-FEEB-E1109085A7B6}" dt="2023-01-16T22:57:43.208" v="11"/>
          <ac:spMkLst>
            <pc:docMk/>
            <pc:sldMk cId="827117937" sldId="270"/>
            <ac:spMk id="10" creationId="{2FFE28B5-FB16-49A9-B851-3C35FAC0CACB}"/>
          </ac:spMkLst>
        </pc:spChg>
        <pc:spChg chg="add">
          <ac:chgData name="Caitlin Joyce (2204263)" userId="S::2204263@student.uwtsd.ac.uk::f4f85af2-f6c3-4705-8779-8ace254058a2" providerId="AD" clId="Web-{9CDA39CE-E3D6-7B8D-FEEB-E1109085A7B6}" dt="2023-01-16T22:57:43.208" v="11"/>
          <ac:spMkLst>
            <pc:docMk/>
            <pc:sldMk cId="827117937" sldId="270"/>
            <ac:spMk id="12" creationId="{01014442-855A-4E0F-8D09-C314661A48B9}"/>
          </ac:spMkLst>
        </pc:spChg>
        <pc:spChg chg="add">
          <ac:chgData name="Caitlin Joyce (2204263)" userId="S::2204263@student.uwtsd.ac.uk::f4f85af2-f6c3-4705-8779-8ace254058a2" providerId="AD" clId="Web-{9CDA39CE-E3D6-7B8D-FEEB-E1109085A7B6}" dt="2023-01-16T22:57:43.208" v="11"/>
          <ac:spMkLst>
            <pc:docMk/>
            <pc:sldMk cId="827117937" sldId="270"/>
            <ac:spMk id="14" creationId="{9B1ABF09-86CF-414E-88A5-2B84CC7232A9}"/>
          </ac:spMkLst>
        </pc:spChg>
        <pc:spChg chg="add">
          <ac:chgData name="Caitlin Joyce (2204263)" userId="S::2204263@student.uwtsd.ac.uk::f4f85af2-f6c3-4705-8779-8ace254058a2" providerId="AD" clId="Web-{9CDA39CE-E3D6-7B8D-FEEB-E1109085A7B6}" dt="2023-01-16T22:57:43.208" v="11"/>
          <ac:spMkLst>
            <pc:docMk/>
            <pc:sldMk cId="827117937" sldId="270"/>
            <ac:spMk id="16" creationId="{3FE91770-CDBB-4D24-94E5-AD484F36CE87}"/>
          </ac:spMkLst>
        </pc:spChg>
      </pc:sldChg>
      <pc:sldChg chg="addSp delSp modSp new mod setBg">
        <pc:chgData name="Caitlin Joyce (2204263)" userId="S::2204263@student.uwtsd.ac.uk::f4f85af2-f6c3-4705-8779-8ace254058a2" providerId="AD" clId="Web-{9CDA39CE-E3D6-7B8D-FEEB-E1109085A7B6}" dt="2023-01-18T22:31:47.550" v="390"/>
        <pc:sldMkLst>
          <pc:docMk/>
          <pc:sldMk cId="2324703448" sldId="271"/>
        </pc:sldMkLst>
        <pc:spChg chg="mod">
          <ac:chgData name="Caitlin Joyce (2204263)" userId="S::2204263@student.uwtsd.ac.uk::f4f85af2-f6c3-4705-8779-8ace254058a2" providerId="AD" clId="Web-{9CDA39CE-E3D6-7B8D-FEEB-E1109085A7B6}" dt="2023-01-18T22:31:47.550" v="390"/>
          <ac:spMkLst>
            <pc:docMk/>
            <pc:sldMk cId="2324703448" sldId="271"/>
            <ac:spMk id="2" creationId="{90ABF9D0-14A4-4E0E-C13A-49354E0861DB}"/>
          </ac:spMkLst>
        </pc:spChg>
        <pc:spChg chg="mod">
          <ac:chgData name="Caitlin Joyce (2204263)" userId="S::2204263@student.uwtsd.ac.uk::f4f85af2-f6c3-4705-8779-8ace254058a2" providerId="AD" clId="Web-{9CDA39CE-E3D6-7B8D-FEEB-E1109085A7B6}" dt="2023-01-18T22:31:47.550" v="390"/>
          <ac:spMkLst>
            <pc:docMk/>
            <pc:sldMk cId="2324703448" sldId="271"/>
            <ac:spMk id="3" creationId="{FF73F71E-B1C7-CFEB-9311-0C550F681DEA}"/>
          </ac:spMkLst>
        </pc:spChg>
        <pc:spChg chg="add del">
          <ac:chgData name="Caitlin Joyce (2204263)" userId="S::2204263@student.uwtsd.ac.uk::f4f85af2-f6c3-4705-8779-8ace254058a2" providerId="AD" clId="Web-{9CDA39CE-E3D6-7B8D-FEEB-E1109085A7B6}" dt="2023-01-18T22:31:47.550" v="390"/>
          <ac:spMkLst>
            <pc:docMk/>
            <pc:sldMk cId="2324703448" sldId="271"/>
            <ac:spMk id="8" creationId="{29DC5A77-10C9-4ECF-B7EB-8D917F36A9EE}"/>
          </ac:spMkLst>
        </pc:spChg>
        <pc:spChg chg="add del">
          <ac:chgData name="Caitlin Joyce (2204263)" userId="S::2204263@student.uwtsd.ac.uk::f4f85af2-f6c3-4705-8779-8ace254058a2" providerId="AD" clId="Web-{9CDA39CE-E3D6-7B8D-FEEB-E1109085A7B6}" dt="2023-01-18T22:31:47.550" v="390"/>
          <ac:spMkLst>
            <pc:docMk/>
            <pc:sldMk cId="2324703448" sldId="271"/>
            <ac:spMk id="10" creationId="{2FFE28B5-FB16-49A9-B851-3C35FAC0CACB}"/>
          </ac:spMkLst>
        </pc:spChg>
        <pc:spChg chg="add del">
          <ac:chgData name="Caitlin Joyce (2204263)" userId="S::2204263@student.uwtsd.ac.uk::f4f85af2-f6c3-4705-8779-8ace254058a2" providerId="AD" clId="Web-{9CDA39CE-E3D6-7B8D-FEEB-E1109085A7B6}" dt="2023-01-18T22:31:47.550" v="390"/>
          <ac:spMkLst>
            <pc:docMk/>
            <pc:sldMk cId="2324703448" sldId="271"/>
            <ac:spMk id="12" creationId="{01014442-855A-4E0F-8D09-C314661A48B9}"/>
          </ac:spMkLst>
        </pc:spChg>
        <pc:spChg chg="add del">
          <ac:chgData name="Caitlin Joyce (2204263)" userId="S::2204263@student.uwtsd.ac.uk::f4f85af2-f6c3-4705-8779-8ace254058a2" providerId="AD" clId="Web-{9CDA39CE-E3D6-7B8D-FEEB-E1109085A7B6}" dt="2023-01-18T22:31:47.550" v="390"/>
          <ac:spMkLst>
            <pc:docMk/>
            <pc:sldMk cId="2324703448" sldId="271"/>
            <ac:spMk id="14" creationId="{9B1ABF09-86CF-414E-88A5-2B84CC7232A9}"/>
          </ac:spMkLst>
        </pc:spChg>
        <pc:spChg chg="add del">
          <ac:chgData name="Caitlin Joyce (2204263)" userId="S::2204263@student.uwtsd.ac.uk::f4f85af2-f6c3-4705-8779-8ace254058a2" providerId="AD" clId="Web-{9CDA39CE-E3D6-7B8D-FEEB-E1109085A7B6}" dt="2023-01-18T22:31:47.550" v="390"/>
          <ac:spMkLst>
            <pc:docMk/>
            <pc:sldMk cId="2324703448" sldId="271"/>
            <ac:spMk id="16" creationId="{3FE91770-CDBB-4D24-94E5-AD484F36CE87}"/>
          </ac:spMkLst>
        </pc:spChg>
        <pc:spChg chg="add">
          <ac:chgData name="Caitlin Joyce (2204263)" userId="S::2204263@student.uwtsd.ac.uk::f4f85af2-f6c3-4705-8779-8ace254058a2" providerId="AD" clId="Web-{9CDA39CE-E3D6-7B8D-FEEB-E1109085A7B6}" dt="2023-01-18T22:31:47.550" v="390"/>
          <ac:spMkLst>
            <pc:docMk/>
            <pc:sldMk cId="2324703448" sldId="271"/>
            <ac:spMk id="21" creationId="{5DB23C2B-2054-4D8B-9E98-9190F8E05EAD}"/>
          </ac:spMkLst>
        </pc:spChg>
        <pc:spChg chg="add">
          <ac:chgData name="Caitlin Joyce (2204263)" userId="S::2204263@student.uwtsd.ac.uk::f4f85af2-f6c3-4705-8779-8ace254058a2" providerId="AD" clId="Web-{9CDA39CE-E3D6-7B8D-FEEB-E1109085A7B6}" dt="2023-01-18T22:31:47.550" v="390"/>
          <ac:spMkLst>
            <pc:docMk/>
            <pc:sldMk cId="2324703448" sldId="271"/>
            <ac:spMk id="23" creationId="{8797B5BC-9873-45F9-97D6-298FB5AF08FF}"/>
          </ac:spMkLst>
        </pc:spChg>
        <pc:spChg chg="add">
          <ac:chgData name="Caitlin Joyce (2204263)" userId="S::2204263@student.uwtsd.ac.uk::f4f85af2-f6c3-4705-8779-8ace254058a2" providerId="AD" clId="Web-{9CDA39CE-E3D6-7B8D-FEEB-E1109085A7B6}" dt="2023-01-18T22:31:47.550" v="390"/>
          <ac:spMkLst>
            <pc:docMk/>
            <pc:sldMk cId="2324703448" sldId="271"/>
            <ac:spMk id="25" creationId="{665C2FCD-09A4-4B4B-AA73-F330DFE91799}"/>
          </ac:spMkLst>
        </pc:spChg>
      </pc:sldChg>
      <pc:sldChg chg="modSp new">
        <pc:chgData name="Caitlin Joyce (2204263)" userId="S::2204263@student.uwtsd.ac.uk::f4f85af2-f6c3-4705-8779-8ace254058a2" providerId="AD" clId="Web-{9CDA39CE-E3D6-7B8D-FEEB-E1109085A7B6}" dt="2023-01-17T23:11:18.295" v="264" actId="20577"/>
        <pc:sldMkLst>
          <pc:docMk/>
          <pc:sldMk cId="1783949929" sldId="272"/>
        </pc:sldMkLst>
        <pc:spChg chg="mod">
          <ac:chgData name="Caitlin Joyce (2204263)" userId="S::2204263@student.uwtsd.ac.uk::f4f85af2-f6c3-4705-8779-8ace254058a2" providerId="AD" clId="Web-{9CDA39CE-E3D6-7B8D-FEEB-E1109085A7B6}" dt="2023-01-17T22:21:40.318" v="40" actId="20577"/>
          <ac:spMkLst>
            <pc:docMk/>
            <pc:sldMk cId="1783949929" sldId="272"/>
            <ac:spMk id="2" creationId="{61D72552-9378-FB67-97DD-FE294BEC5203}"/>
          </ac:spMkLst>
        </pc:spChg>
        <pc:spChg chg="mod">
          <ac:chgData name="Caitlin Joyce (2204263)" userId="S::2204263@student.uwtsd.ac.uk::f4f85af2-f6c3-4705-8779-8ace254058a2" providerId="AD" clId="Web-{9CDA39CE-E3D6-7B8D-FEEB-E1109085A7B6}" dt="2023-01-17T23:11:18.295" v="264" actId="20577"/>
          <ac:spMkLst>
            <pc:docMk/>
            <pc:sldMk cId="1783949929" sldId="272"/>
            <ac:spMk id="3" creationId="{12AC315D-D007-EC3C-2882-4CEF851915CA}"/>
          </ac:spMkLst>
        </pc:spChg>
      </pc:sldChg>
      <pc:sldChg chg="addSp delSp modSp add replId">
        <pc:chgData name="Caitlin Joyce (2204263)" userId="S::2204263@student.uwtsd.ac.uk::f4f85af2-f6c3-4705-8779-8ace254058a2" providerId="AD" clId="Web-{9CDA39CE-E3D6-7B8D-FEEB-E1109085A7B6}" dt="2023-01-18T22:38:41.156" v="493"/>
        <pc:sldMkLst>
          <pc:docMk/>
          <pc:sldMk cId="1144671466" sldId="273"/>
        </pc:sldMkLst>
        <pc:spChg chg="mod">
          <ac:chgData name="Caitlin Joyce (2204263)" userId="S::2204263@student.uwtsd.ac.uk::f4f85af2-f6c3-4705-8779-8ace254058a2" providerId="AD" clId="Web-{9CDA39CE-E3D6-7B8D-FEEB-E1109085A7B6}" dt="2023-01-18T22:38:41.156" v="493"/>
          <ac:spMkLst>
            <pc:docMk/>
            <pc:sldMk cId="1144671466" sldId="273"/>
            <ac:spMk id="2" creationId="{90ABF9D0-14A4-4E0E-C13A-49354E0861DB}"/>
          </ac:spMkLst>
        </pc:spChg>
        <pc:spChg chg="mod">
          <ac:chgData name="Caitlin Joyce (2204263)" userId="S::2204263@student.uwtsd.ac.uk::f4f85af2-f6c3-4705-8779-8ace254058a2" providerId="AD" clId="Web-{9CDA39CE-E3D6-7B8D-FEEB-E1109085A7B6}" dt="2023-01-18T22:38:41.156" v="493"/>
          <ac:spMkLst>
            <pc:docMk/>
            <pc:sldMk cId="1144671466" sldId="273"/>
            <ac:spMk id="3" creationId="{FF73F71E-B1C7-CFEB-9311-0C550F681DEA}"/>
          </ac:spMkLst>
        </pc:spChg>
        <pc:spChg chg="del">
          <ac:chgData name="Caitlin Joyce (2204263)" userId="S::2204263@student.uwtsd.ac.uk::f4f85af2-f6c3-4705-8779-8ace254058a2" providerId="AD" clId="Web-{9CDA39CE-E3D6-7B8D-FEEB-E1109085A7B6}" dt="2023-01-18T22:38:41.156" v="493"/>
          <ac:spMkLst>
            <pc:docMk/>
            <pc:sldMk cId="1144671466" sldId="273"/>
            <ac:spMk id="8" creationId="{29DC5A77-10C9-4ECF-B7EB-8D917F36A9EE}"/>
          </ac:spMkLst>
        </pc:spChg>
        <pc:spChg chg="del">
          <ac:chgData name="Caitlin Joyce (2204263)" userId="S::2204263@student.uwtsd.ac.uk::f4f85af2-f6c3-4705-8779-8ace254058a2" providerId="AD" clId="Web-{9CDA39CE-E3D6-7B8D-FEEB-E1109085A7B6}" dt="2023-01-18T22:38:41.156" v="493"/>
          <ac:spMkLst>
            <pc:docMk/>
            <pc:sldMk cId="1144671466" sldId="273"/>
            <ac:spMk id="10" creationId="{2FFE28B5-FB16-49A9-B851-3C35FAC0CACB}"/>
          </ac:spMkLst>
        </pc:spChg>
        <pc:spChg chg="del">
          <ac:chgData name="Caitlin Joyce (2204263)" userId="S::2204263@student.uwtsd.ac.uk::f4f85af2-f6c3-4705-8779-8ace254058a2" providerId="AD" clId="Web-{9CDA39CE-E3D6-7B8D-FEEB-E1109085A7B6}" dt="2023-01-18T22:38:41.156" v="493"/>
          <ac:spMkLst>
            <pc:docMk/>
            <pc:sldMk cId="1144671466" sldId="273"/>
            <ac:spMk id="12" creationId="{01014442-855A-4E0F-8D09-C314661A48B9}"/>
          </ac:spMkLst>
        </pc:spChg>
        <pc:spChg chg="del">
          <ac:chgData name="Caitlin Joyce (2204263)" userId="S::2204263@student.uwtsd.ac.uk::f4f85af2-f6c3-4705-8779-8ace254058a2" providerId="AD" clId="Web-{9CDA39CE-E3D6-7B8D-FEEB-E1109085A7B6}" dt="2023-01-18T22:38:41.156" v="493"/>
          <ac:spMkLst>
            <pc:docMk/>
            <pc:sldMk cId="1144671466" sldId="273"/>
            <ac:spMk id="14" creationId="{9B1ABF09-86CF-414E-88A5-2B84CC7232A9}"/>
          </ac:spMkLst>
        </pc:spChg>
        <pc:spChg chg="del">
          <ac:chgData name="Caitlin Joyce (2204263)" userId="S::2204263@student.uwtsd.ac.uk::f4f85af2-f6c3-4705-8779-8ace254058a2" providerId="AD" clId="Web-{9CDA39CE-E3D6-7B8D-FEEB-E1109085A7B6}" dt="2023-01-18T22:38:41.156" v="493"/>
          <ac:spMkLst>
            <pc:docMk/>
            <pc:sldMk cId="1144671466" sldId="273"/>
            <ac:spMk id="16" creationId="{3FE91770-CDBB-4D24-94E5-AD484F36CE87}"/>
          </ac:spMkLst>
        </pc:spChg>
        <pc:spChg chg="add">
          <ac:chgData name="Caitlin Joyce (2204263)" userId="S::2204263@student.uwtsd.ac.uk::f4f85af2-f6c3-4705-8779-8ace254058a2" providerId="AD" clId="Web-{9CDA39CE-E3D6-7B8D-FEEB-E1109085A7B6}" dt="2023-01-18T22:38:41.156" v="493"/>
          <ac:spMkLst>
            <pc:docMk/>
            <pc:sldMk cId="1144671466" sldId="273"/>
            <ac:spMk id="21" creationId="{5DB23C2B-2054-4D8B-9E98-9190F8E05EAD}"/>
          </ac:spMkLst>
        </pc:spChg>
        <pc:spChg chg="add">
          <ac:chgData name="Caitlin Joyce (2204263)" userId="S::2204263@student.uwtsd.ac.uk::f4f85af2-f6c3-4705-8779-8ace254058a2" providerId="AD" clId="Web-{9CDA39CE-E3D6-7B8D-FEEB-E1109085A7B6}" dt="2023-01-18T22:38:41.156" v="493"/>
          <ac:spMkLst>
            <pc:docMk/>
            <pc:sldMk cId="1144671466" sldId="273"/>
            <ac:spMk id="23" creationId="{8797B5BC-9873-45F9-97D6-298FB5AF08FF}"/>
          </ac:spMkLst>
        </pc:spChg>
        <pc:spChg chg="add">
          <ac:chgData name="Caitlin Joyce (2204263)" userId="S::2204263@student.uwtsd.ac.uk::f4f85af2-f6c3-4705-8779-8ace254058a2" providerId="AD" clId="Web-{9CDA39CE-E3D6-7B8D-FEEB-E1109085A7B6}" dt="2023-01-18T22:38:41.156" v="493"/>
          <ac:spMkLst>
            <pc:docMk/>
            <pc:sldMk cId="1144671466" sldId="273"/>
            <ac:spMk id="25" creationId="{665C2FCD-09A4-4B4B-AA73-F330DFE91799}"/>
          </ac:spMkLst>
        </pc:spChg>
      </pc:sldChg>
      <pc:sldChg chg="addSp delSp modSp add ord replId">
        <pc:chgData name="Caitlin Joyce (2204263)" userId="S::2204263@student.uwtsd.ac.uk::f4f85af2-f6c3-4705-8779-8ace254058a2" providerId="AD" clId="Web-{9CDA39CE-E3D6-7B8D-FEEB-E1109085A7B6}" dt="2023-01-18T22:31:32.783" v="389"/>
        <pc:sldMkLst>
          <pc:docMk/>
          <pc:sldMk cId="4224757471" sldId="274"/>
        </pc:sldMkLst>
        <pc:spChg chg="mod">
          <ac:chgData name="Caitlin Joyce (2204263)" userId="S::2204263@student.uwtsd.ac.uk::f4f85af2-f6c3-4705-8779-8ace254058a2" providerId="AD" clId="Web-{9CDA39CE-E3D6-7B8D-FEEB-E1109085A7B6}" dt="2023-01-18T22:31:32.783" v="389"/>
          <ac:spMkLst>
            <pc:docMk/>
            <pc:sldMk cId="4224757471" sldId="274"/>
            <ac:spMk id="2" creationId="{90ABF9D0-14A4-4E0E-C13A-49354E0861DB}"/>
          </ac:spMkLst>
        </pc:spChg>
        <pc:spChg chg="mod">
          <ac:chgData name="Caitlin Joyce (2204263)" userId="S::2204263@student.uwtsd.ac.uk::f4f85af2-f6c3-4705-8779-8ace254058a2" providerId="AD" clId="Web-{9CDA39CE-E3D6-7B8D-FEEB-E1109085A7B6}" dt="2023-01-18T22:31:32.783" v="389"/>
          <ac:spMkLst>
            <pc:docMk/>
            <pc:sldMk cId="4224757471" sldId="274"/>
            <ac:spMk id="3" creationId="{FF73F71E-B1C7-CFEB-9311-0C550F681DEA}"/>
          </ac:spMkLst>
        </pc:spChg>
        <pc:spChg chg="del">
          <ac:chgData name="Caitlin Joyce (2204263)" userId="S::2204263@student.uwtsd.ac.uk::f4f85af2-f6c3-4705-8779-8ace254058a2" providerId="AD" clId="Web-{9CDA39CE-E3D6-7B8D-FEEB-E1109085A7B6}" dt="2023-01-18T22:31:32.783" v="389"/>
          <ac:spMkLst>
            <pc:docMk/>
            <pc:sldMk cId="4224757471" sldId="274"/>
            <ac:spMk id="8" creationId="{29DC5A77-10C9-4ECF-B7EB-8D917F36A9EE}"/>
          </ac:spMkLst>
        </pc:spChg>
        <pc:spChg chg="del">
          <ac:chgData name="Caitlin Joyce (2204263)" userId="S::2204263@student.uwtsd.ac.uk::f4f85af2-f6c3-4705-8779-8ace254058a2" providerId="AD" clId="Web-{9CDA39CE-E3D6-7B8D-FEEB-E1109085A7B6}" dt="2023-01-18T22:31:32.783" v="389"/>
          <ac:spMkLst>
            <pc:docMk/>
            <pc:sldMk cId="4224757471" sldId="274"/>
            <ac:spMk id="10" creationId="{2FFE28B5-FB16-49A9-B851-3C35FAC0CACB}"/>
          </ac:spMkLst>
        </pc:spChg>
        <pc:spChg chg="del">
          <ac:chgData name="Caitlin Joyce (2204263)" userId="S::2204263@student.uwtsd.ac.uk::f4f85af2-f6c3-4705-8779-8ace254058a2" providerId="AD" clId="Web-{9CDA39CE-E3D6-7B8D-FEEB-E1109085A7B6}" dt="2023-01-18T22:31:32.783" v="389"/>
          <ac:spMkLst>
            <pc:docMk/>
            <pc:sldMk cId="4224757471" sldId="274"/>
            <ac:spMk id="12" creationId="{01014442-855A-4E0F-8D09-C314661A48B9}"/>
          </ac:spMkLst>
        </pc:spChg>
        <pc:spChg chg="del">
          <ac:chgData name="Caitlin Joyce (2204263)" userId="S::2204263@student.uwtsd.ac.uk::f4f85af2-f6c3-4705-8779-8ace254058a2" providerId="AD" clId="Web-{9CDA39CE-E3D6-7B8D-FEEB-E1109085A7B6}" dt="2023-01-18T22:31:32.783" v="389"/>
          <ac:spMkLst>
            <pc:docMk/>
            <pc:sldMk cId="4224757471" sldId="274"/>
            <ac:spMk id="14" creationId="{9B1ABF09-86CF-414E-88A5-2B84CC7232A9}"/>
          </ac:spMkLst>
        </pc:spChg>
        <pc:spChg chg="del">
          <ac:chgData name="Caitlin Joyce (2204263)" userId="S::2204263@student.uwtsd.ac.uk::f4f85af2-f6c3-4705-8779-8ace254058a2" providerId="AD" clId="Web-{9CDA39CE-E3D6-7B8D-FEEB-E1109085A7B6}" dt="2023-01-18T22:31:32.783" v="389"/>
          <ac:spMkLst>
            <pc:docMk/>
            <pc:sldMk cId="4224757471" sldId="274"/>
            <ac:spMk id="16" creationId="{3FE91770-CDBB-4D24-94E5-AD484F36CE87}"/>
          </ac:spMkLst>
        </pc:spChg>
        <pc:spChg chg="add">
          <ac:chgData name="Caitlin Joyce (2204263)" userId="S::2204263@student.uwtsd.ac.uk::f4f85af2-f6c3-4705-8779-8ace254058a2" providerId="AD" clId="Web-{9CDA39CE-E3D6-7B8D-FEEB-E1109085A7B6}" dt="2023-01-18T22:31:32.783" v="389"/>
          <ac:spMkLst>
            <pc:docMk/>
            <pc:sldMk cId="4224757471" sldId="274"/>
            <ac:spMk id="21" creationId="{5DB23C2B-2054-4D8B-9E98-9190F8E05EAD}"/>
          </ac:spMkLst>
        </pc:spChg>
        <pc:spChg chg="add">
          <ac:chgData name="Caitlin Joyce (2204263)" userId="S::2204263@student.uwtsd.ac.uk::f4f85af2-f6c3-4705-8779-8ace254058a2" providerId="AD" clId="Web-{9CDA39CE-E3D6-7B8D-FEEB-E1109085A7B6}" dt="2023-01-18T22:31:32.783" v="389"/>
          <ac:spMkLst>
            <pc:docMk/>
            <pc:sldMk cId="4224757471" sldId="274"/>
            <ac:spMk id="23" creationId="{8797B5BC-9873-45F9-97D6-298FB5AF08FF}"/>
          </ac:spMkLst>
        </pc:spChg>
        <pc:spChg chg="add">
          <ac:chgData name="Caitlin Joyce (2204263)" userId="S::2204263@student.uwtsd.ac.uk::f4f85af2-f6c3-4705-8779-8ace254058a2" providerId="AD" clId="Web-{9CDA39CE-E3D6-7B8D-FEEB-E1109085A7B6}" dt="2023-01-18T22:31:32.783" v="389"/>
          <ac:spMkLst>
            <pc:docMk/>
            <pc:sldMk cId="4224757471" sldId="274"/>
            <ac:spMk id="25" creationId="{665C2FCD-09A4-4B4B-AA73-F330DFE91799}"/>
          </ac:spMkLst>
        </pc:spChg>
      </pc:sldChg>
      <pc:sldChg chg="addSp delSp modSp add replId">
        <pc:chgData name="Caitlin Joyce (2204263)" userId="S::2204263@student.uwtsd.ac.uk::f4f85af2-f6c3-4705-8779-8ace254058a2" providerId="AD" clId="Web-{9CDA39CE-E3D6-7B8D-FEEB-E1109085A7B6}" dt="2023-01-18T22:38:49.094" v="494"/>
        <pc:sldMkLst>
          <pc:docMk/>
          <pc:sldMk cId="487340120" sldId="275"/>
        </pc:sldMkLst>
        <pc:spChg chg="mod">
          <ac:chgData name="Caitlin Joyce (2204263)" userId="S::2204263@student.uwtsd.ac.uk::f4f85af2-f6c3-4705-8779-8ace254058a2" providerId="AD" clId="Web-{9CDA39CE-E3D6-7B8D-FEEB-E1109085A7B6}" dt="2023-01-18T22:38:49.094" v="494"/>
          <ac:spMkLst>
            <pc:docMk/>
            <pc:sldMk cId="487340120" sldId="275"/>
            <ac:spMk id="2" creationId="{90ABF9D0-14A4-4E0E-C13A-49354E0861DB}"/>
          </ac:spMkLst>
        </pc:spChg>
        <pc:spChg chg="mod">
          <ac:chgData name="Caitlin Joyce (2204263)" userId="S::2204263@student.uwtsd.ac.uk::f4f85af2-f6c3-4705-8779-8ace254058a2" providerId="AD" clId="Web-{9CDA39CE-E3D6-7B8D-FEEB-E1109085A7B6}" dt="2023-01-18T22:38:49.094" v="494"/>
          <ac:spMkLst>
            <pc:docMk/>
            <pc:sldMk cId="487340120" sldId="275"/>
            <ac:spMk id="3" creationId="{FF73F71E-B1C7-CFEB-9311-0C550F681DEA}"/>
          </ac:spMkLst>
        </pc:spChg>
        <pc:spChg chg="del">
          <ac:chgData name="Caitlin Joyce (2204263)" userId="S::2204263@student.uwtsd.ac.uk::f4f85af2-f6c3-4705-8779-8ace254058a2" providerId="AD" clId="Web-{9CDA39CE-E3D6-7B8D-FEEB-E1109085A7B6}" dt="2023-01-18T22:38:49.094" v="494"/>
          <ac:spMkLst>
            <pc:docMk/>
            <pc:sldMk cId="487340120" sldId="275"/>
            <ac:spMk id="8" creationId="{29DC5A77-10C9-4ECF-B7EB-8D917F36A9EE}"/>
          </ac:spMkLst>
        </pc:spChg>
        <pc:spChg chg="del">
          <ac:chgData name="Caitlin Joyce (2204263)" userId="S::2204263@student.uwtsd.ac.uk::f4f85af2-f6c3-4705-8779-8ace254058a2" providerId="AD" clId="Web-{9CDA39CE-E3D6-7B8D-FEEB-E1109085A7B6}" dt="2023-01-18T22:38:49.094" v="494"/>
          <ac:spMkLst>
            <pc:docMk/>
            <pc:sldMk cId="487340120" sldId="275"/>
            <ac:spMk id="10" creationId="{2FFE28B5-FB16-49A9-B851-3C35FAC0CACB}"/>
          </ac:spMkLst>
        </pc:spChg>
        <pc:spChg chg="del">
          <ac:chgData name="Caitlin Joyce (2204263)" userId="S::2204263@student.uwtsd.ac.uk::f4f85af2-f6c3-4705-8779-8ace254058a2" providerId="AD" clId="Web-{9CDA39CE-E3D6-7B8D-FEEB-E1109085A7B6}" dt="2023-01-18T22:38:49.094" v="494"/>
          <ac:spMkLst>
            <pc:docMk/>
            <pc:sldMk cId="487340120" sldId="275"/>
            <ac:spMk id="12" creationId="{01014442-855A-4E0F-8D09-C314661A48B9}"/>
          </ac:spMkLst>
        </pc:spChg>
        <pc:spChg chg="del">
          <ac:chgData name="Caitlin Joyce (2204263)" userId="S::2204263@student.uwtsd.ac.uk::f4f85af2-f6c3-4705-8779-8ace254058a2" providerId="AD" clId="Web-{9CDA39CE-E3D6-7B8D-FEEB-E1109085A7B6}" dt="2023-01-18T22:38:49.094" v="494"/>
          <ac:spMkLst>
            <pc:docMk/>
            <pc:sldMk cId="487340120" sldId="275"/>
            <ac:spMk id="14" creationId="{9B1ABF09-86CF-414E-88A5-2B84CC7232A9}"/>
          </ac:spMkLst>
        </pc:spChg>
        <pc:spChg chg="del">
          <ac:chgData name="Caitlin Joyce (2204263)" userId="S::2204263@student.uwtsd.ac.uk::f4f85af2-f6c3-4705-8779-8ace254058a2" providerId="AD" clId="Web-{9CDA39CE-E3D6-7B8D-FEEB-E1109085A7B6}" dt="2023-01-18T22:38:49.094" v="494"/>
          <ac:spMkLst>
            <pc:docMk/>
            <pc:sldMk cId="487340120" sldId="275"/>
            <ac:spMk id="16" creationId="{3FE91770-CDBB-4D24-94E5-AD484F36CE87}"/>
          </ac:spMkLst>
        </pc:spChg>
        <pc:spChg chg="add">
          <ac:chgData name="Caitlin Joyce (2204263)" userId="S::2204263@student.uwtsd.ac.uk::f4f85af2-f6c3-4705-8779-8ace254058a2" providerId="AD" clId="Web-{9CDA39CE-E3D6-7B8D-FEEB-E1109085A7B6}" dt="2023-01-18T22:38:49.094" v="494"/>
          <ac:spMkLst>
            <pc:docMk/>
            <pc:sldMk cId="487340120" sldId="275"/>
            <ac:spMk id="21" creationId="{5DB23C2B-2054-4D8B-9E98-9190F8E05EAD}"/>
          </ac:spMkLst>
        </pc:spChg>
        <pc:spChg chg="add">
          <ac:chgData name="Caitlin Joyce (2204263)" userId="S::2204263@student.uwtsd.ac.uk::f4f85af2-f6c3-4705-8779-8ace254058a2" providerId="AD" clId="Web-{9CDA39CE-E3D6-7B8D-FEEB-E1109085A7B6}" dt="2023-01-18T22:38:49.094" v="494"/>
          <ac:spMkLst>
            <pc:docMk/>
            <pc:sldMk cId="487340120" sldId="275"/>
            <ac:spMk id="23" creationId="{8797B5BC-9873-45F9-97D6-298FB5AF08FF}"/>
          </ac:spMkLst>
        </pc:spChg>
        <pc:spChg chg="add">
          <ac:chgData name="Caitlin Joyce (2204263)" userId="S::2204263@student.uwtsd.ac.uk::f4f85af2-f6c3-4705-8779-8ace254058a2" providerId="AD" clId="Web-{9CDA39CE-E3D6-7B8D-FEEB-E1109085A7B6}" dt="2023-01-18T22:38:49.094" v="494"/>
          <ac:spMkLst>
            <pc:docMk/>
            <pc:sldMk cId="487340120" sldId="275"/>
            <ac:spMk id="25" creationId="{665C2FCD-09A4-4B4B-AA73-F330DFE91799}"/>
          </ac:spMkLst>
        </pc:spChg>
      </pc:sldChg>
    </pc:docChg>
  </pc:docChgLst>
  <pc:docChgLst>
    <pc:chgData name="Caitlin Joyce (2204263)" userId="S::2204263@student.uwtsd.ac.uk::f4f85af2-f6c3-4705-8779-8ace254058a2" providerId="AD" clId="Web-{48A4383B-C857-6D86-1BAF-2563356DC58E}"/>
    <pc:docChg chg="modSld">
      <pc:chgData name="Caitlin Joyce (2204263)" userId="S::2204263@student.uwtsd.ac.uk::f4f85af2-f6c3-4705-8779-8ace254058a2" providerId="AD" clId="Web-{48A4383B-C857-6D86-1BAF-2563356DC58E}" dt="2023-01-18T12:22:06.201" v="2" actId="14100"/>
      <pc:docMkLst>
        <pc:docMk/>
      </pc:docMkLst>
      <pc:sldChg chg="modSp">
        <pc:chgData name="Caitlin Joyce (2204263)" userId="S::2204263@student.uwtsd.ac.uk::f4f85af2-f6c3-4705-8779-8ace254058a2" providerId="AD" clId="Web-{48A4383B-C857-6D86-1BAF-2563356DC58E}" dt="2023-01-18T12:22:06.201" v="2" actId="14100"/>
        <pc:sldMkLst>
          <pc:docMk/>
          <pc:sldMk cId="3713796818" sldId="259"/>
        </pc:sldMkLst>
        <pc:spChg chg="mod">
          <ac:chgData name="Caitlin Joyce (2204263)" userId="S::2204263@student.uwtsd.ac.uk::f4f85af2-f6c3-4705-8779-8ace254058a2" providerId="AD" clId="Web-{48A4383B-C857-6D86-1BAF-2563356DC58E}" dt="2023-01-18T12:22:06.201" v="2" actId="14100"/>
          <ac:spMkLst>
            <pc:docMk/>
            <pc:sldMk cId="3713796818" sldId="259"/>
            <ac:spMk id="3" creationId="{1BD85835-4ED6-9856-6F36-43D6237DCED3}"/>
          </ac:spMkLst>
        </pc:spChg>
      </pc:sldChg>
    </pc:docChg>
  </pc:docChgLst>
  <pc:docChgLst>
    <pc:chgData name="Caitlin Joyce (2204263)" userId="S::2204263@student.uwtsd.ac.uk::f4f85af2-f6c3-4705-8779-8ace254058a2" providerId="AD" clId="Web-{7BC159D6-F32F-680F-9442-35A9DCC8ADDB}"/>
    <pc:docChg chg="modSld">
      <pc:chgData name="Caitlin Joyce (2204263)" userId="S::2204263@student.uwtsd.ac.uk::f4f85af2-f6c3-4705-8779-8ace254058a2" providerId="AD" clId="Web-{7BC159D6-F32F-680F-9442-35A9DCC8ADDB}" dt="2023-01-13T11:43:43.338" v="4" actId="20577"/>
      <pc:docMkLst>
        <pc:docMk/>
      </pc:docMkLst>
      <pc:sldChg chg="modSp">
        <pc:chgData name="Caitlin Joyce (2204263)" userId="S::2204263@student.uwtsd.ac.uk::f4f85af2-f6c3-4705-8779-8ace254058a2" providerId="AD" clId="Web-{7BC159D6-F32F-680F-9442-35A9DCC8ADDB}" dt="2023-01-13T11:43:43.338" v="4" actId="20577"/>
        <pc:sldMkLst>
          <pc:docMk/>
          <pc:sldMk cId="109857222" sldId="256"/>
        </pc:sldMkLst>
        <pc:spChg chg="mod">
          <ac:chgData name="Caitlin Joyce (2204263)" userId="S::2204263@student.uwtsd.ac.uk::f4f85af2-f6c3-4705-8779-8ace254058a2" providerId="AD" clId="Web-{7BC159D6-F32F-680F-9442-35A9DCC8ADDB}" dt="2023-01-13T11:43:43.338" v="4" actId="20577"/>
          <ac:spMkLst>
            <pc:docMk/>
            <pc:sldMk cId="109857222" sldId="256"/>
            <ac:spMk id="10" creationId="{85F3DB7D-4917-50FE-2C92-32A162366E0B}"/>
          </ac:spMkLst>
        </pc:spChg>
      </pc:sldChg>
    </pc:docChg>
  </pc:docChgLst>
  <pc:docChgLst>
    <pc:chgData name="Caitlin Joyce (2204263)" userId="S::2204263@student.uwtsd.ac.uk::f4f85af2-f6c3-4705-8779-8ace254058a2" providerId="AD" clId="Web-{37FE9CE0-7729-349E-F496-C27DBB64DBF6}"/>
    <pc:docChg chg="addSld delSld modSld">
      <pc:chgData name="Caitlin Joyce (2204263)" userId="S::2204263@student.uwtsd.ac.uk::f4f85af2-f6c3-4705-8779-8ace254058a2" providerId="AD" clId="Web-{37FE9CE0-7729-349E-F496-C27DBB64DBF6}" dt="2023-01-18T23:42:14.316" v="512" actId="20577"/>
      <pc:docMkLst>
        <pc:docMk/>
      </pc:docMkLst>
      <pc:sldChg chg="modSp">
        <pc:chgData name="Caitlin Joyce (2204263)" userId="S::2204263@student.uwtsd.ac.uk::f4f85af2-f6c3-4705-8779-8ace254058a2" providerId="AD" clId="Web-{37FE9CE0-7729-349E-F496-C27DBB64DBF6}" dt="2023-01-18T22:46:30.133" v="6" actId="20577"/>
        <pc:sldMkLst>
          <pc:docMk/>
          <pc:sldMk cId="109857222" sldId="256"/>
        </pc:sldMkLst>
        <pc:spChg chg="mod">
          <ac:chgData name="Caitlin Joyce (2204263)" userId="S::2204263@student.uwtsd.ac.uk::f4f85af2-f6c3-4705-8779-8ace254058a2" providerId="AD" clId="Web-{37FE9CE0-7729-349E-F496-C27DBB64DBF6}" dt="2023-01-18T22:46:23.836" v="5" actId="20577"/>
          <ac:spMkLst>
            <pc:docMk/>
            <pc:sldMk cId="109857222" sldId="256"/>
            <ac:spMk id="10" creationId="{85F3DB7D-4917-50FE-2C92-32A162366E0B}"/>
          </ac:spMkLst>
        </pc:spChg>
        <pc:spChg chg="mod">
          <ac:chgData name="Caitlin Joyce (2204263)" userId="S::2204263@student.uwtsd.ac.uk::f4f85af2-f6c3-4705-8779-8ace254058a2" providerId="AD" clId="Web-{37FE9CE0-7729-349E-F496-C27DBB64DBF6}" dt="2023-01-18T22:46:30.133" v="6" actId="20577"/>
          <ac:spMkLst>
            <pc:docMk/>
            <pc:sldMk cId="109857222" sldId="256"/>
            <ac:spMk id="11" creationId="{9030595C-3471-2080-4D60-E6DEDE96DF6F}"/>
          </ac:spMkLst>
        </pc:spChg>
      </pc:sldChg>
      <pc:sldChg chg="modSp">
        <pc:chgData name="Caitlin Joyce (2204263)" userId="S::2204263@student.uwtsd.ac.uk::f4f85af2-f6c3-4705-8779-8ace254058a2" providerId="AD" clId="Web-{37FE9CE0-7729-349E-F496-C27DBB64DBF6}" dt="2023-01-18T22:46:54.024" v="14" actId="20577"/>
        <pc:sldMkLst>
          <pc:docMk/>
          <pc:sldMk cId="2061331089" sldId="258"/>
        </pc:sldMkLst>
        <pc:spChg chg="mod">
          <ac:chgData name="Caitlin Joyce (2204263)" userId="S::2204263@student.uwtsd.ac.uk::f4f85af2-f6c3-4705-8779-8ace254058a2" providerId="AD" clId="Web-{37FE9CE0-7729-349E-F496-C27DBB64DBF6}" dt="2023-01-18T22:46:44.883" v="11" actId="20577"/>
          <ac:spMkLst>
            <pc:docMk/>
            <pc:sldMk cId="2061331089" sldId="258"/>
            <ac:spMk id="2" creationId="{DD15EDC4-70DD-1370-A704-F2AC5C5CA9BF}"/>
          </ac:spMkLst>
        </pc:spChg>
        <pc:spChg chg="mod">
          <ac:chgData name="Caitlin Joyce (2204263)" userId="S::2204263@student.uwtsd.ac.uk::f4f85af2-f6c3-4705-8779-8ace254058a2" providerId="AD" clId="Web-{37FE9CE0-7729-349E-F496-C27DBB64DBF6}" dt="2023-01-18T22:46:54.024" v="14" actId="20577"/>
          <ac:spMkLst>
            <pc:docMk/>
            <pc:sldMk cId="2061331089" sldId="258"/>
            <ac:spMk id="3" creationId="{8FAE2337-5E9D-46DF-FDB9-8992F54DBC6A}"/>
          </ac:spMkLst>
        </pc:spChg>
      </pc:sldChg>
      <pc:sldChg chg="modSp del">
        <pc:chgData name="Caitlin Joyce (2204263)" userId="S::2204263@student.uwtsd.ac.uk::f4f85af2-f6c3-4705-8779-8ace254058a2" providerId="AD" clId="Web-{37FE9CE0-7729-349E-F496-C27DBB64DBF6}" dt="2023-01-18T23:02:50.173" v="77"/>
        <pc:sldMkLst>
          <pc:docMk/>
          <pc:sldMk cId="3713796818" sldId="259"/>
        </pc:sldMkLst>
        <pc:spChg chg="mod">
          <ac:chgData name="Caitlin Joyce (2204263)" userId="S::2204263@student.uwtsd.ac.uk::f4f85af2-f6c3-4705-8779-8ace254058a2" providerId="AD" clId="Web-{37FE9CE0-7729-349E-F496-C27DBB64DBF6}" dt="2023-01-18T22:47:37.604" v="24" actId="20577"/>
          <ac:spMkLst>
            <pc:docMk/>
            <pc:sldMk cId="3713796818" sldId="259"/>
            <ac:spMk id="2" creationId="{628E0A03-1CB7-EC11-B655-3F3BCA5884C7}"/>
          </ac:spMkLst>
        </pc:spChg>
        <pc:spChg chg="mod">
          <ac:chgData name="Caitlin Joyce (2204263)" userId="S::2204263@student.uwtsd.ac.uk::f4f85af2-f6c3-4705-8779-8ace254058a2" providerId="AD" clId="Web-{37FE9CE0-7729-349E-F496-C27DBB64DBF6}" dt="2023-01-18T22:59:59.169" v="57" actId="14100"/>
          <ac:spMkLst>
            <pc:docMk/>
            <pc:sldMk cId="3713796818" sldId="259"/>
            <ac:spMk id="3" creationId="{1BD85835-4ED6-9856-6F36-43D6237DCED3}"/>
          </ac:spMkLst>
        </pc:spChg>
        <pc:picChg chg="mod">
          <ac:chgData name="Caitlin Joyce (2204263)" userId="S::2204263@student.uwtsd.ac.uk::f4f85af2-f6c3-4705-8779-8ace254058a2" providerId="AD" clId="Web-{37FE9CE0-7729-349E-F496-C27DBB64DBF6}" dt="2023-01-18T22:58:59.542" v="55" actId="14100"/>
          <ac:picMkLst>
            <pc:docMk/>
            <pc:sldMk cId="3713796818" sldId="259"/>
            <ac:picMk id="5" creationId="{ED99EBAB-119A-2F14-5423-98280E5B869B}"/>
          </ac:picMkLst>
        </pc:picChg>
      </pc:sldChg>
      <pc:sldChg chg="modSp">
        <pc:chgData name="Caitlin Joyce (2204263)" userId="S::2204263@student.uwtsd.ac.uk::f4f85af2-f6c3-4705-8779-8ace254058a2" providerId="AD" clId="Web-{37FE9CE0-7729-349E-F496-C27DBB64DBF6}" dt="2023-01-18T23:22:16.207" v="256" actId="20577"/>
        <pc:sldMkLst>
          <pc:docMk/>
          <pc:sldMk cId="1186301973" sldId="260"/>
        </pc:sldMkLst>
        <pc:spChg chg="mod">
          <ac:chgData name="Caitlin Joyce (2204263)" userId="S::2204263@student.uwtsd.ac.uk::f4f85af2-f6c3-4705-8779-8ace254058a2" providerId="AD" clId="Web-{37FE9CE0-7729-349E-F496-C27DBB64DBF6}" dt="2023-01-18T23:10:19.096" v="118" actId="20577"/>
          <ac:spMkLst>
            <pc:docMk/>
            <pc:sldMk cId="1186301973" sldId="260"/>
            <ac:spMk id="2" creationId="{D7B61F58-1ABB-18A8-D832-F2CBA2DF471A}"/>
          </ac:spMkLst>
        </pc:spChg>
        <pc:spChg chg="mod">
          <ac:chgData name="Caitlin Joyce (2204263)" userId="S::2204263@student.uwtsd.ac.uk::f4f85af2-f6c3-4705-8779-8ace254058a2" providerId="AD" clId="Web-{37FE9CE0-7729-349E-F496-C27DBB64DBF6}" dt="2023-01-18T23:22:16.207" v="256" actId="20577"/>
          <ac:spMkLst>
            <pc:docMk/>
            <pc:sldMk cId="1186301973" sldId="260"/>
            <ac:spMk id="3" creationId="{350D3FB2-67C3-4FE8-7918-1D0287FF490C}"/>
          </ac:spMkLst>
        </pc:spChg>
      </pc:sldChg>
      <pc:sldChg chg="modSp">
        <pc:chgData name="Caitlin Joyce (2204263)" userId="S::2204263@student.uwtsd.ac.uk::f4f85af2-f6c3-4705-8779-8ace254058a2" providerId="AD" clId="Web-{37FE9CE0-7729-349E-F496-C27DBB64DBF6}" dt="2023-01-18T23:24:00.491" v="275"/>
        <pc:sldMkLst>
          <pc:docMk/>
          <pc:sldMk cId="570185775" sldId="261"/>
        </pc:sldMkLst>
        <pc:spChg chg="mod">
          <ac:chgData name="Caitlin Joyce (2204263)" userId="S::2204263@student.uwtsd.ac.uk::f4f85af2-f6c3-4705-8779-8ace254058a2" providerId="AD" clId="Web-{37FE9CE0-7729-349E-F496-C27DBB64DBF6}" dt="2023-01-18T23:13:05.334" v="138" actId="20577"/>
          <ac:spMkLst>
            <pc:docMk/>
            <pc:sldMk cId="570185775" sldId="261"/>
            <ac:spMk id="2" creationId="{84B385DF-EA9A-428D-C49D-4263675111EF}"/>
          </ac:spMkLst>
        </pc:spChg>
        <pc:spChg chg="mod">
          <ac:chgData name="Caitlin Joyce (2204263)" userId="S::2204263@student.uwtsd.ac.uk::f4f85af2-f6c3-4705-8779-8ace254058a2" providerId="AD" clId="Web-{37FE9CE0-7729-349E-F496-C27DBB64DBF6}" dt="2023-01-18T23:24:00.491" v="275"/>
          <ac:spMkLst>
            <pc:docMk/>
            <pc:sldMk cId="570185775" sldId="261"/>
            <ac:spMk id="3" creationId="{B8A34E41-68B1-3544-AE75-83F62C72CFCB}"/>
          </ac:spMkLst>
        </pc:spChg>
      </pc:sldChg>
      <pc:sldChg chg="modSp">
        <pc:chgData name="Caitlin Joyce (2204263)" userId="S::2204263@student.uwtsd.ac.uk::f4f85af2-f6c3-4705-8779-8ace254058a2" providerId="AD" clId="Web-{37FE9CE0-7729-349E-F496-C27DBB64DBF6}" dt="2023-01-18T23:23:51.382" v="274" actId="20577"/>
        <pc:sldMkLst>
          <pc:docMk/>
          <pc:sldMk cId="1517440298" sldId="262"/>
        </pc:sldMkLst>
        <pc:spChg chg="mod">
          <ac:chgData name="Caitlin Joyce (2204263)" userId="S::2204263@student.uwtsd.ac.uk::f4f85af2-f6c3-4705-8779-8ace254058a2" providerId="AD" clId="Web-{37FE9CE0-7729-349E-F496-C27DBB64DBF6}" dt="2023-01-18T23:13:29.772" v="143" actId="20577"/>
          <ac:spMkLst>
            <pc:docMk/>
            <pc:sldMk cId="1517440298" sldId="262"/>
            <ac:spMk id="2" creationId="{51B1B859-9F57-B599-45E3-9FB5F1C636F1}"/>
          </ac:spMkLst>
        </pc:spChg>
        <pc:spChg chg="mod">
          <ac:chgData name="Caitlin Joyce (2204263)" userId="S::2204263@student.uwtsd.ac.uk::f4f85af2-f6c3-4705-8779-8ace254058a2" providerId="AD" clId="Web-{37FE9CE0-7729-349E-F496-C27DBB64DBF6}" dt="2023-01-18T23:23:51.382" v="274" actId="20577"/>
          <ac:spMkLst>
            <pc:docMk/>
            <pc:sldMk cId="1517440298" sldId="262"/>
            <ac:spMk id="3" creationId="{92C11475-9974-F591-0B3A-0EA12717C581}"/>
          </ac:spMkLst>
        </pc:spChg>
      </pc:sldChg>
      <pc:sldChg chg="modSp">
        <pc:chgData name="Caitlin Joyce (2204263)" userId="S::2204263@student.uwtsd.ac.uk::f4f85af2-f6c3-4705-8779-8ace254058a2" providerId="AD" clId="Web-{37FE9CE0-7729-349E-F496-C27DBB64DBF6}" dt="2023-01-18T23:25:20.071" v="284" actId="20577"/>
        <pc:sldMkLst>
          <pc:docMk/>
          <pc:sldMk cId="2500974351" sldId="263"/>
        </pc:sldMkLst>
        <pc:spChg chg="mod">
          <ac:chgData name="Caitlin Joyce (2204263)" userId="S::2204263@student.uwtsd.ac.uk::f4f85af2-f6c3-4705-8779-8ace254058a2" providerId="AD" clId="Web-{37FE9CE0-7729-349E-F496-C27DBB64DBF6}" dt="2023-01-18T23:25:20.071" v="284" actId="20577"/>
          <ac:spMkLst>
            <pc:docMk/>
            <pc:sldMk cId="2500974351" sldId="263"/>
            <ac:spMk id="2" creationId="{038D10E0-0A70-71E3-DB95-F8D225B7FCC5}"/>
          </ac:spMkLst>
        </pc:spChg>
        <pc:spChg chg="mod">
          <ac:chgData name="Caitlin Joyce (2204263)" userId="S::2204263@student.uwtsd.ac.uk::f4f85af2-f6c3-4705-8779-8ace254058a2" providerId="AD" clId="Web-{37FE9CE0-7729-349E-F496-C27DBB64DBF6}" dt="2023-01-18T23:25:02.180" v="282" actId="20577"/>
          <ac:spMkLst>
            <pc:docMk/>
            <pc:sldMk cId="2500974351" sldId="263"/>
            <ac:spMk id="3" creationId="{FFC78E36-A824-52B1-CF31-43BF45CA6C79}"/>
          </ac:spMkLst>
        </pc:spChg>
      </pc:sldChg>
      <pc:sldChg chg="modSp">
        <pc:chgData name="Caitlin Joyce (2204263)" userId="S::2204263@student.uwtsd.ac.uk::f4f85af2-f6c3-4705-8779-8ace254058a2" providerId="AD" clId="Web-{37FE9CE0-7729-349E-F496-C27DBB64DBF6}" dt="2023-01-18T23:18:54.718" v="228" actId="20577"/>
        <pc:sldMkLst>
          <pc:docMk/>
          <pc:sldMk cId="2571010270" sldId="264"/>
        </pc:sldMkLst>
        <pc:spChg chg="mod">
          <ac:chgData name="Caitlin Joyce (2204263)" userId="S::2204263@student.uwtsd.ac.uk::f4f85af2-f6c3-4705-8779-8ace254058a2" providerId="AD" clId="Web-{37FE9CE0-7729-349E-F496-C27DBB64DBF6}" dt="2023-01-18T23:18:54.718" v="228" actId="20577"/>
          <ac:spMkLst>
            <pc:docMk/>
            <pc:sldMk cId="2571010270" sldId="264"/>
            <ac:spMk id="2" creationId="{AF2D8DD3-936D-AF2A-AA88-87F923A820A9}"/>
          </ac:spMkLst>
        </pc:spChg>
        <pc:spChg chg="mod">
          <ac:chgData name="Caitlin Joyce (2204263)" userId="S::2204263@student.uwtsd.ac.uk::f4f85af2-f6c3-4705-8779-8ace254058a2" providerId="AD" clId="Web-{37FE9CE0-7729-349E-F496-C27DBB64DBF6}" dt="2023-01-18T23:14:40.696" v="163" actId="14100"/>
          <ac:spMkLst>
            <pc:docMk/>
            <pc:sldMk cId="2571010270" sldId="264"/>
            <ac:spMk id="3" creationId="{56399917-3522-1C35-0B4E-5EBB85BFFEC0}"/>
          </ac:spMkLst>
        </pc:spChg>
      </pc:sldChg>
      <pc:sldChg chg="addSp delSp modSp">
        <pc:chgData name="Caitlin Joyce (2204263)" userId="S::2204263@student.uwtsd.ac.uk::f4f85af2-f6c3-4705-8779-8ace254058a2" providerId="AD" clId="Web-{37FE9CE0-7729-349E-F496-C27DBB64DBF6}" dt="2023-01-18T23:21:04.924" v="248" actId="20577"/>
        <pc:sldMkLst>
          <pc:docMk/>
          <pc:sldMk cId="1174876471" sldId="265"/>
        </pc:sldMkLst>
        <pc:spChg chg="mod">
          <ac:chgData name="Caitlin Joyce (2204263)" userId="S::2204263@student.uwtsd.ac.uk::f4f85af2-f6c3-4705-8779-8ace254058a2" providerId="AD" clId="Web-{37FE9CE0-7729-349E-F496-C27DBB64DBF6}" dt="2023-01-18T23:20:21.517" v="241" actId="20577"/>
          <ac:spMkLst>
            <pc:docMk/>
            <pc:sldMk cId="1174876471" sldId="265"/>
            <ac:spMk id="2" creationId="{5CDCB265-3497-794B-D5FA-E9AD830D5151}"/>
          </ac:spMkLst>
        </pc:spChg>
        <pc:spChg chg="mod">
          <ac:chgData name="Caitlin Joyce (2204263)" userId="S::2204263@student.uwtsd.ac.uk::f4f85af2-f6c3-4705-8779-8ace254058a2" providerId="AD" clId="Web-{37FE9CE0-7729-349E-F496-C27DBB64DBF6}" dt="2023-01-18T23:21:04.924" v="248" actId="20577"/>
          <ac:spMkLst>
            <pc:docMk/>
            <pc:sldMk cId="1174876471" sldId="265"/>
            <ac:spMk id="3" creationId="{8FC0A6CE-3DA4-46BA-8837-8B1888EA2D0B}"/>
          </ac:spMkLst>
        </pc:spChg>
        <pc:spChg chg="add mod">
          <ac:chgData name="Caitlin Joyce (2204263)" userId="S::2204263@student.uwtsd.ac.uk::f4f85af2-f6c3-4705-8779-8ace254058a2" providerId="AD" clId="Web-{37FE9CE0-7729-349E-F496-C27DBB64DBF6}" dt="2023-01-18T23:03:20.908" v="86" actId="1076"/>
          <ac:spMkLst>
            <pc:docMk/>
            <pc:sldMk cId="1174876471" sldId="265"/>
            <ac:spMk id="6" creationId="{11E83371-5B2B-976F-56F8-AAC4158432FF}"/>
          </ac:spMkLst>
        </pc:spChg>
        <pc:spChg chg="del">
          <ac:chgData name="Caitlin Joyce (2204263)" userId="S::2204263@student.uwtsd.ac.uk::f4f85af2-f6c3-4705-8779-8ace254058a2" providerId="AD" clId="Web-{37FE9CE0-7729-349E-F496-C27DBB64DBF6}" dt="2023-01-18T23:01:39.812" v="64"/>
          <ac:spMkLst>
            <pc:docMk/>
            <pc:sldMk cId="1174876471" sldId="265"/>
            <ac:spMk id="8" creationId="{29DC5A77-10C9-4ECF-B7EB-8D917F36A9EE}"/>
          </ac:spMkLst>
        </pc:spChg>
        <pc:spChg chg="del">
          <ac:chgData name="Caitlin Joyce (2204263)" userId="S::2204263@student.uwtsd.ac.uk::f4f85af2-f6c3-4705-8779-8ace254058a2" providerId="AD" clId="Web-{37FE9CE0-7729-349E-F496-C27DBB64DBF6}" dt="2023-01-18T23:01:39.812" v="64"/>
          <ac:spMkLst>
            <pc:docMk/>
            <pc:sldMk cId="1174876471" sldId="265"/>
            <ac:spMk id="10" creationId="{2FFE28B5-FB16-49A9-B851-3C35FAC0CACB}"/>
          </ac:spMkLst>
        </pc:spChg>
        <pc:spChg chg="del">
          <ac:chgData name="Caitlin Joyce (2204263)" userId="S::2204263@student.uwtsd.ac.uk::f4f85af2-f6c3-4705-8779-8ace254058a2" providerId="AD" clId="Web-{37FE9CE0-7729-349E-F496-C27DBB64DBF6}" dt="2023-01-18T23:01:39.812" v="64"/>
          <ac:spMkLst>
            <pc:docMk/>
            <pc:sldMk cId="1174876471" sldId="265"/>
            <ac:spMk id="12" creationId="{01014442-855A-4E0F-8D09-C314661A48B9}"/>
          </ac:spMkLst>
        </pc:spChg>
        <pc:spChg chg="del">
          <ac:chgData name="Caitlin Joyce (2204263)" userId="S::2204263@student.uwtsd.ac.uk::f4f85af2-f6c3-4705-8779-8ace254058a2" providerId="AD" clId="Web-{37FE9CE0-7729-349E-F496-C27DBB64DBF6}" dt="2023-01-18T23:01:39.812" v="64"/>
          <ac:spMkLst>
            <pc:docMk/>
            <pc:sldMk cId="1174876471" sldId="265"/>
            <ac:spMk id="14" creationId="{9B1ABF09-86CF-414E-88A5-2B84CC7232A9}"/>
          </ac:spMkLst>
        </pc:spChg>
        <pc:spChg chg="del">
          <ac:chgData name="Caitlin Joyce (2204263)" userId="S::2204263@student.uwtsd.ac.uk::f4f85af2-f6c3-4705-8779-8ace254058a2" providerId="AD" clId="Web-{37FE9CE0-7729-349E-F496-C27DBB64DBF6}" dt="2023-01-18T23:01:39.812" v="64"/>
          <ac:spMkLst>
            <pc:docMk/>
            <pc:sldMk cId="1174876471" sldId="265"/>
            <ac:spMk id="16" creationId="{3FE91770-CDBB-4D24-94E5-AD484F36CE87}"/>
          </ac:spMkLst>
        </pc:spChg>
        <pc:spChg chg="add">
          <ac:chgData name="Caitlin Joyce (2204263)" userId="S::2204263@student.uwtsd.ac.uk::f4f85af2-f6c3-4705-8779-8ace254058a2" providerId="AD" clId="Web-{37FE9CE0-7729-349E-F496-C27DBB64DBF6}" dt="2023-01-18T23:01:39.812" v="64"/>
          <ac:spMkLst>
            <pc:docMk/>
            <pc:sldMk cId="1174876471" sldId="265"/>
            <ac:spMk id="21" creationId="{663DA3BE-026F-4FFF-9647-110EB048AC52}"/>
          </ac:spMkLst>
        </pc:spChg>
        <pc:picChg chg="add mod">
          <ac:chgData name="Caitlin Joyce (2204263)" userId="S::2204263@student.uwtsd.ac.uk::f4f85af2-f6c3-4705-8779-8ace254058a2" providerId="AD" clId="Web-{37FE9CE0-7729-349E-F496-C27DBB64DBF6}" dt="2023-01-18T23:01:39.812" v="64"/>
          <ac:picMkLst>
            <pc:docMk/>
            <pc:sldMk cId="1174876471" sldId="265"/>
            <ac:picMk id="5" creationId="{43A6AD68-A9DF-4932-340F-54CB436AFE8A}"/>
          </ac:picMkLst>
        </pc:picChg>
      </pc:sldChg>
      <pc:sldChg chg="addSp modSp mod setBg">
        <pc:chgData name="Caitlin Joyce (2204263)" userId="S::2204263@student.uwtsd.ac.uk::f4f85af2-f6c3-4705-8779-8ace254058a2" providerId="AD" clId="Web-{37FE9CE0-7729-349E-F496-C27DBB64DBF6}" dt="2023-01-18T23:15:15.400" v="171" actId="20577"/>
        <pc:sldMkLst>
          <pc:docMk/>
          <pc:sldMk cId="3007736860" sldId="266"/>
        </pc:sldMkLst>
        <pc:spChg chg="mod">
          <ac:chgData name="Caitlin Joyce (2204263)" userId="S::2204263@student.uwtsd.ac.uk::f4f85af2-f6c3-4705-8779-8ace254058a2" providerId="AD" clId="Web-{37FE9CE0-7729-349E-F496-C27DBB64DBF6}" dt="2023-01-18T23:15:15.400" v="171" actId="20577"/>
          <ac:spMkLst>
            <pc:docMk/>
            <pc:sldMk cId="3007736860" sldId="266"/>
            <ac:spMk id="2" creationId="{8231615E-4CB4-3D95-D321-8066458CBB59}"/>
          </ac:spMkLst>
        </pc:spChg>
        <pc:spChg chg="mod">
          <ac:chgData name="Caitlin Joyce (2204263)" userId="S::2204263@student.uwtsd.ac.uk::f4f85af2-f6c3-4705-8779-8ace254058a2" providerId="AD" clId="Web-{37FE9CE0-7729-349E-F496-C27DBB64DBF6}" dt="2023-01-18T23:15:08.478" v="170" actId="20577"/>
          <ac:spMkLst>
            <pc:docMk/>
            <pc:sldMk cId="3007736860" sldId="266"/>
            <ac:spMk id="3" creationId="{542FF4BF-4F3C-E9AD-C18C-D12A2AC15F2F}"/>
          </ac:spMkLst>
        </pc:spChg>
        <pc:spChg chg="add">
          <ac:chgData name="Caitlin Joyce (2204263)" userId="S::2204263@student.uwtsd.ac.uk::f4f85af2-f6c3-4705-8779-8ace254058a2" providerId="AD" clId="Web-{37FE9CE0-7729-349E-F496-C27DBB64DBF6}" dt="2023-01-18T23:14:52.978" v="164"/>
          <ac:spMkLst>
            <pc:docMk/>
            <pc:sldMk cId="3007736860" sldId="266"/>
            <ac:spMk id="8" creationId="{29DC5A77-10C9-4ECF-B7EB-8D917F36A9EE}"/>
          </ac:spMkLst>
        </pc:spChg>
        <pc:spChg chg="add">
          <ac:chgData name="Caitlin Joyce (2204263)" userId="S::2204263@student.uwtsd.ac.uk::f4f85af2-f6c3-4705-8779-8ace254058a2" providerId="AD" clId="Web-{37FE9CE0-7729-349E-F496-C27DBB64DBF6}" dt="2023-01-18T23:14:52.978" v="164"/>
          <ac:spMkLst>
            <pc:docMk/>
            <pc:sldMk cId="3007736860" sldId="266"/>
            <ac:spMk id="10" creationId="{2FFE28B5-FB16-49A9-B851-3C35FAC0CACB}"/>
          </ac:spMkLst>
        </pc:spChg>
        <pc:spChg chg="add">
          <ac:chgData name="Caitlin Joyce (2204263)" userId="S::2204263@student.uwtsd.ac.uk::f4f85af2-f6c3-4705-8779-8ace254058a2" providerId="AD" clId="Web-{37FE9CE0-7729-349E-F496-C27DBB64DBF6}" dt="2023-01-18T23:14:52.978" v="164"/>
          <ac:spMkLst>
            <pc:docMk/>
            <pc:sldMk cId="3007736860" sldId="266"/>
            <ac:spMk id="12" creationId="{01014442-855A-4E0F-8D09-C314661A48B9}"/>
          </ac:spMkLst>
        </pc:spChg>
        <pc:spChg chg="add">
          <ac:chgData name="Caitlin Joyce (2204263)" userId="S::2204263@student.uwtsd.ac.uk::f4f85af2-f6c3-4705-8779-8ace254058a2" providerId="AD" clId="Web-{37FE9CE0-7729-349E-F496-C27DBB64DBF6}" dt="2023-01-18T23:14:52.978" v="164"/>
          <ac:spMkLst>
            <pc:docMk/>
            <pc:sldMk cId="3007736860" sldId="266"/>
            <ac:spMk id="14" creationId="{9B1ABF09-86CF-414E-88A5-2B84CC7232A9}"/>
          </ac:spMkLst>
        </pc:spChg>
        <pc:spChg chg="add">
          <ac:chgData name="Caitlin Joyce (2204263)" userId="S::2204263@student.uwtsd.ac.uk::f4f85af2-f6c3-4705-8779-8ace254058a2" providerId="AD" clId="Web-{37FE9CE0-7729-349E-F496-C27DBB64DBF6}" dt="2023-01-18T23:14:52.978" v="164"/>
          <ac:spMkLst>
            <pc:docMk/>
            <pc:sldMk cId="3007736860" sldId="266"/>
            <ac:spMk id="16" creationId="{3FE91770-CDBB-4D24-94E5-AD484F36CE87}"/>
          </ac:spMkLst>
        </pc:spChg>
      </pc:sldChg>
      <pc:sldChg chg="modSp">
        <pc:chgData name="Caitlin Joyce (2204263)" userId="S::2204263@student.uwtsd.ac.uk::f4f85af2-f6c3-4705-8779-8ace254058a2" providerId="AD" clId="Web-{37FE9CE0-7729-349E-F496-C27DBB64DBF6}" dt="2023-01-18T23:18:31.014" v="224" actId="14100"/>
        <pc:sldMkLst>
          <pc:docMk/>
          <pc:sldMk cId="1725684216" sldId="267"/>
        </pc:sldMkLst>
        <pc:spChg chg="mod">
          <ac:chgData name="Caitlin Joyce (2204263)" userId="S::2204263@student.uwtsd.ac.uk::f4f85af2-f6c3-4705-8779-8ace254058a2" providerId="AD" clId="Web-{37FE9CE0-7729-349E-F496-C27DBB64DBF6}" dt="2023-01-18T23:18:17.014" v="221" actId="1076"/>
          <ac:spMkLst>
            <pc:docMk/>
            <pc:sldMk cId="1725684216" sldId="267"/>
            <ac:spMk id="5" creationId="{62F4AFFE-AF2F-2F15-E661-E0369482AA78}"/>
          </ac:spMkLst>
        </pc:spChg>
        <pc:spChg chg="mod">
          <ac:chgData name="Caitlin Joyce (2204263)" userId="S::2204263@student.uwtsd.ac.uk::f4f85af2-f6c3-4705-8779-8ace254058a2" providerId="AD" clId="Web-{37FE9CE0-7729-349E-F496-C27DBB64DBF6}" dt="2023-01-18T23:18:01.482" v="216" actId="20577"/>
          <ac:spMkLst>
            <pc:docMk/>
            <pc:sldMk cId="1725684216" sldId="267"/>
            <ac:spMk id="6" creationId="{B673582D-CBB9-4DD9-8D2C-280592AC421C}"/>
          </ac:spMkLst>
        </pc:spChg>
        <pc:picChg chg="mod">
          <ac:chgData name="Caitlin Joyce (2204263)" userId="S::2204263@student.uwtsd.ac.uk::f4f85af2-f6c3-4705-8779-8ace254058a2" providerId="AD" clId="Web-{37FE9CE0-7729-349E-F496-C27DBB64DBF6}" dt="2023-01-18T23:18:31.014" v="224" actId="14100"/>
          <ac:picMkLst>
            <pc:docMk/>
            <pc:sldMk cId="1725684216" sldId="267"/>
            <ac:picMk id="4" creationId="{6D0CFDF1-241B-35E5-59AB-36C6C4432C4E}"/>
          </ac:picMkLst>
        </pc:picChg>
        <pc:picChg chg="mod">
          <ac:chgData name="Caitlin Joyce (2204263)" userId="S::2204263@student.uwtsd.ac.uk::f4f85af2-f6c3-4705-8779-8ace254058a2" providerId="AD" clId="Web-{37FE9CE0-7729-349E-F496-C27DBB64DBF6}" dt="2023-01-18T23:18:26.233" v="223" actId="14100"/>
          <ac:picMkLst>
            <pc:docMk/>
            <pc:sldMk cId="1725684216" sldId="267"/>
            <ac:picMk id="11" creationId="{B3E35EDC-1247-BFB1-7DA4-B1535B07F9FD}"/>
          </ac:picMkLst>
        </pc:picChg>
      </pc:sldChg>
      <pc:sldChg chg="modSp">
        <pc:chgData name="Caitlin Joyce (2204263)" userId="S::2204263@student.uwtsd.ac.uk::f4f85af2-f6c3-4705-8779-8ace254058a2" providerId="AD" clId="Web-{37FE9CE0-7729-349E-F496-C27DBB64DBF6}" dt="2023-01-18T23:17:21.325" v="208" actId="1076"/>
        <pc:sldMkLst>
          <pc:docMk/>
          <pc:sldMk cId="2328962782" sldId="268"/>
        </pc:sldMkLst>
        <pc:spChg chg="mod">
          <ac:chgData name="Caitlin Joyce (2204263)" userId="S::2204263@student.uwtsd.ac.uk::f4f85af2-f6c3-4705-8779-8ace254058a2" providerId="AD" clId="Web-{37FE9CE0-7729-349E-F496-C27DBB64DBF6}" dt="2023-01-18T23:16:56.028" v="198" actId="1076"/>
          <ac:spMkLst>
            <pc:docMk/>
            <pc:sldMk cId="2328962782" sldId="268"/>
            <ac:spMk id="5" creationId="{E8F9EB9D-8297-9F75-AC44-6F723C80EB8A}"/>
          </ac:spMkLst>
        </pc:spChg>
        <pc:spChg chg="mod">
          <ac:chgData name="Caitlin Joyce (2204263)" userId="S::2204263@student.uwtsd.ac.uk::f4f85af2-f6c3-4705-8779-8ace254058a2" providerId="AD" clId="Web-{37FE9CE0-7729-349E-F496-C27DBB64DBF6}" dt="2023-01-18T23:16:10.886" v="188" actId="1076"/>
          <ac:spMkLst>
            <pc:docMk/>
            <pc:sldMk cId="2328962782" sldId="268"/>
            <ac:spMk id="6" creationId="{036833C3-14F7-081F-86C7-6BB5C27137F5}"/>
          </ac:spMkLst>
        </pc:spChg>
        <pc:spChg chg="mod">
          <ac:chgData name="Caitlin Joyce (2204263)" userId="S::2204263@student.uwtsd.ac.uk::f4f85af2-f6c3-4705-8779-8ace254058a2" providerId="AD" clId="Web-{37FE9CE0-7729-349E-F496-C27DBB64DBF6}" dt="2023-01-18T23:16:06.417" v="187" actId="1076"/>
          <ac:spMkLst>
            <pc:docMk/>
            <pc:sldMk cId="2328962782" sldId="268"/>
            <ac:spMk id="8" creationId="{5D0BC0FB-ED01-75D5-22CB-489EFCE41E3D}"/>
          </ac:spMkLst>
        </pc:spChg>
        <pc:spChg chg="mod">
          <ac:chgData name="Caitlin Joyce (2204263)" userId="S::2204263@student.uwtsd.ac.uk::f4f85af2-f6c3-4705-8779-8ace254058a2" providerId="AD" clId="Web-{37FE9CE0-7729-349E-F496-C27DBB64DBF6}" dt="2023-01-18T23:17:06.418" v="203" actId="20577"/>
          <ac:spMkLst>
            <pc:docMk/>
            <pc:sldMk cId="2328962782" sldId="268"/>
            <ac:spMk id="10" creationId="{0C94DC88-166F-4FD4-8CE3-D6726B2E5C1E}"/>
          </ac:spMkLst>
        </pc:spChg>
        <pc:spChg chg="mod">
          <ac:chgData name="Caitlin Joyce (2204263)" userId="S::2204263@student.uwtsd.ac.uk::f4f85af2-f6c3-4705-8779-8ace254058a2" providerId="AD" clId="Web-{37FE9CE0-7729-349E-F496-C27DBB64DBF6}" dt="2023-01-18T23:17:21.325" v="208" actId="1076"/>
          <ac:spMkLst>
            <pc:docMk/>
            <pc:sldMk cId="2328962782" sldId="268"/>
            <ac:spMk id="12" creationId="{D258B9F7-CCAB-1685-040B-F6FAA185CAB6}"/>
          </ac:spMkLst>
        </pc:spChg>
        <pc:picChg chg="mod">
          <ac:chgData name="Caitlin Joyce (2204263)" userId="S::2204263@student.uwtsd.ac.uk::f4f85af2-f6c3-4705-8779-8ace254058a2" providerId="AD" clId="Web-{37FE9CE0-7729-349E-F496-C27DBB64DBF6}" dt="2023-01-18T23:15:45.729" v="181" actId="1076"/>
          <ac:picMkLst>
            <pc:docMk/>
            <pc:sldMk cId="2328962782" sldId="268"/>
            <ac:picMk id="7" creationId="{AAAE46E4-A09C-47AE-7920-7B7D423BF274}"/>
          </ac:picMkLst>
        </pc:picChg>
        <pc:picChg chg="mod">
          <ac:chgData name="Caitlin Joyce (2204263)" userId="S::2204263@student.uwtsd.ac.uk::f4f85af2-f6c3-4705-8779-8ace254058a2" providerId="AD" clId="Web-{37FE9CE0-7729-349E-F496-C27DBB64DBF6}" dt="2023-01-18T23:16:29.027" v="193" actId="1076"/>
          <ac:picMkLst>
            <pc:docMk/>
            <pc:sldMk cId="2328962782" sldId="268"/>
            <ac:picMk id="9" creationId="{57E6DA7C-61D7-0C4C-C468-DD77E1083FDA}"/>
          </ac:picMkLst>
        </pc:picChg>
      </pc:sldChg>
      <pc:sldChg chg="addSp delSp modSp mod addAnim setClrOvrMap">
        <pc:chgData name="Caitlin Joyce (2204263)" userId="S::2204263@student.uwtsd.ac.uk::f4f85af2-f6c3-4705-8779-8ace254058a2" providerId="AD" clId="Web-{37FE9CE0-7729-349E-F496-C27DBB64DBF6}" dt="2023-01-18T23:29:06.514" v="324"/>
        <pc:sldMkLst>
          <pc:docMk/>
          <pc:sldMk cId="692842947" sldId="269"/>
        </pc:sldMkLst>
        <pc:spChg chg="mod ord">
          <ac:chgData name="Caitlin Joyce (2204263)" userId="S::2204263@student.uwtsd.ac.uk::f4f85af2-f6c3-4705-8779-8ace254058a2" providerId="AD" clId="Web-{37FE9CE0-7729-349E-F496-C27DBB64DBF6}" dt="2023-01-18T23:29:06.514" v="324"/>
          <ac:spMkLst>
            <pc:docMk/>
            <pc:sldMk cId="692842947" sldId="269"/>
            <ac:spMk id="2" creationId="{D29DB63B-4125-05BC-74E1-C3B994B0FCE6}"/>
          </ac:spMkLst>
        </pc:spChg>
        <pc:spChg chg="del">
          <ac:chgData name="Caitlin Joyce (2204263)" userId="S::2204263@student.uwtsd.ac.uk::f4f85af2-f6c3-4705-8779-8ace254058a2" providerId="AD" clId="Web-{37FE9CE0-7729-349E-F496-C27DBB64DBF6}" dt="2023-01-18T23:26:04.026" v="288"/>
          <ac:spMkLst>
            <pc:docMk/>
            <pc:sldMk cId="692842947" sldId="269"/>
            <ac:spMk id="8" creationId="{C162DF2A-64D1-4AA9-BA42-8A4063EADE09}"/>
          </ac:spMkLst>
        </pc:spChg>
        <pc:spChg chg="del">
          <ac:chgData name="Caitlin Joyce (2204263)" userId="S::2204263@student.uwtsd.ac.uk::f4f85af2-f6c3-4705-8779-8ace254058a2" providerId="AD" clId="Web-{37FE9CE0-7729-349E-F496-C27DBB64DBF6}" dt="2023-01-18T23:26:04.026" v="288"/>
          <ac:spMkLst>
            <pc:docMk/>
            <pc:sldMk cId="692842947" sldId="269"/>
            <ac:spMk id="10" creationId="{5D7C1373-63AF-4A75-909E-990E05356670}"/>
          </ac:spMkLst>
        </pc:spChg>
        <pc:spChg chg="del">
          <ac:chgData name="Caitlin Joyce (2204263)" userId="S::2204263@student.uwtsd.ac.uk::f4f85af2-f6c3-4705-8779-8ace254058a2" providerId="AD" clId="Web-{37FE9CE0-7729-349E-F496-C27DBB64DBF6}" dt="2023-01-18T23:26:04.026" v="288"/>
          <ac:spMkLst>
            <pc:docMk/>
            <pc:sldMk cId="692842947" sldId="269"/>
            <ac:spMk id="12" creationId="{57F231E5-F402-49E1-82B4-C762909ED227}"/>
          </ac:spMkLst>
        </pc:spChg>
        <pc:spChg chg="del">
          <ac:chgData name="Caitlin Joyce (2204263)" userId="S::2204263@student.uwtsd.ac.uk::f4f85af2-f6c3-4705-8779-8ace254058a2" providerId="AD" clId="Web-{37FE9CE0-7729-349E-F496-C27DBB64DBF6}" dt="2023-01-18T23:26:04.026" v="288"/>
          <ac:spMkLst>
            <pc:docMk/>
            <pc:sldMk cId="692842947" sldId="269"/>
            <ac:spMk id="14" creationId="{6F0BA12B-74D1-4DB1-9A3F-C9BA27B81512}"/>
          </ac:spMkLst>
        </pc:spChg>
        <pc:spChg chg="del">
          <ac:chgData name="Caitlin Joyce (2204263)" userId="S::2204263@student.uwtsd.ac.uk::f4f85af2-f6c3-4705-8779-8ace254058a2" providerId="AD" clId="Web-{37FE9CE0-7729-349E-F496-C27DBB64DBF6}" dt="2023-01-18T23:26:04.026" v="288"/>
          <ac:spMkLst>
            <pc:docMk/>
            <pc:sldMk cId="692842947" sldId="269"/>
            <ac:spMk id="16" creationId="{515FCC40-AA93-4D3B-90D0-69BC824EAD47}"/>
          </ac:spMkLst>
        </pc:spChg>
        <pc:spChg chg="add del">
          <ac:chgData name="Caitlin Joyce (2204263)" userId="S::2204263@student.uwtsd.ac.uk::f4f85af2-f6c3-4705-8779-8ace254058a2" providerId="AD" clId="Web-{37FE9CE0-7729-349E-F496-C27DBB64DBF6}" dt="2023-01-18T23:29:06.514" v="324"/>
          <ac:spMkLst>
            <pc:docMk/>
            <pc:sldMk cId="692842947" sldId="269"/>
            <ac:spMk id="21" creationId="{051E3431-CE8A-4FA3-92ED-72D1E007B338}"/>
          </ac:spMkLst>
        </pc:spChg>
        <pc:spChg chg="add del">
          <ac:chgData name="Caitlin Joyce (2204263)" userId="S::2204263@student.uwtsd.ac.uk::f4f85af2-f6c3-4705-8779-8ace254058a2" providerId="AD" clId="Web-{37FE9CE0-7729-349E-F496-C27DBB64DBF6}" dt="2023-01-18T23:29:06.514" v="324"/>
          <ac:spMkLst>
            <pc:docMk/>
            <pc:sldMk cId="692842947" sldId="269"/>
            <ac:spMk id="23" creationId="{287ACA9C-6281-4732-9DE5-95D5F9BEA7AD}"/>
          </ac:spMkLst>
        </pc:spChg>
        <pc:spChg chg="add del">
          <ac:chgData name="Caitlin Joyce (2204263)" userId="S::2204263@student.uwtsd.ac.uk::f4f85af2-f6c3-4705-8779-8ace254058a2" providerId="AD" clId="Web-{37FE9CE0-7729-349E-F496-C27DBB64DBF6}" dt="2023-01-18T23:29:06.514" v="324"/>
          <ac:spMkLst>
            <pc:docMk/>
            <pc:sldMk cId="692842947" sldId="269"/>
            <ac:spMk id="25" creationId="{BC512124-0D13-4ED9-80B7-52AE15B6B41F}"/>
          </ac:spMkLst>
        </pc:spChg>
        <pc:spChg chg="add">
          <ac:chgData name="Caitlin Joyce (2204263)" userId="S::2204263@student.uwtsd.ac.uk::f4f85af2-f6c3-4705-8779-8ace254058a2" providerId="AD" clId="Web-{37FE9CE0-7729-349E-F496-C27DBB64DBF6}" dt="2023-01-18T23:29:06.514" v="324"/>
          <ac:spMkLst>
            <pc:docMk/>
            <pc:sldMk cId="692842947" sldId="269"/>
            <ac:spMk id="30" creationId="{051E3431-CE8A-4FA3-92ED-72D1E007B338}"/>
          </ac:spMkLst>
        </pc:spChg>
        <pc:spChg chg="add">
          <ac:chgData name="Caitlin Joyce (2204263)" userId="S::2204263@student.uwtsd.ac.uk::f4f85af2-f6c3-4705-8779-8ace254058a2" providerId="AD" clId="Web-{37FE9CE0-7729-349E-F496-C27DBB64DBF6}" dt="2023-01-18T23:29:06.514" v="324"/>
          <ac:spMkLst>
            <pc:docMk/>
            <pc:sldMk cId="692842947" sldId="269"/>
            <ac:spMk id="32" creationId="{287ACA9C-6281-4732-9DE5-95D5F9BEA7AD}"/>
          </ac:spMkLst>
        </pc:spChg>
        <pc:spChg chg="add">
          <ac:chgData name="Caitlin Joyce (2204263)" userId="S::2204263@student.uwtsd.ac.uk::f4f85af2-f6c3-4705-8779-8ace254058a2" providerId="AD" clId="Web-{37FE9CE0-7729-349E-F496-C27DBB64DBF6}" dt="2023-01-18T23:29:06.514" v="324"/>
          <ac:spMkLst>
            <pc:docMk/>
            <pc:sldMk cId="692842947" sldId="269"/>
            <ac:spMk id="34" creationId="{E1B8BA35-4DAB-41BF-AF79-7CE0CD83019B}"/>
          </ac:spMkLst>
        </pc:spChg>
        <pc:spChg chg="add">
          <ac:chgData name="Caitlin Joyce (2204263)" userId="S::2204263@student.uwtsd.ac.uk::f4f85af2-f6c3-4705-8779-8ace254058a2" providerId="AD" clId="Web-{37FE9CE0-7729-349E-F496-C27DBB64DBF6}" dt="2023-01-18T23:29:06.514" v="324"/>
          <ac:spMkLst>
            <pc:docMk/>
            <pc:sldMk cId="692842947" sldId="269"/>
            <ac:spMk id="36" creationId="{03DD4425-EA4E-452C-8C9D-C194AF041311}"/>
          </ac:spMkLst>
        </pc:spChg>
        <pc:spChg chg="add">
          <ac:chgData name="Caitlin Joyce (2204263)" userId="S::2204263@student.uwtsd.ac.uk::f4f85af2-f6c3-4705-8779-8ace254058a2" providerId="AD" clId="Web-{37FE9CE0-7729-349E-F496-C27DBB64DBF6}" dt="2023-01-18T23:29:06.514" v="324"/>
          <ac:spMkLst>
            <pc:docMk/>
            <pc:sldMk cId="692842947" sldId="269"/>
            <ac:spMk id="38" creationId="{C37E424A-6848-4304-8277-3584A33A6CA6}"/>
          </ac:spMkLst>
        </pc:spChg>
        <pc:picChg chg="add mod">
          <ac:chgData name="Caitlin Joyce (2204263)" userId="S::2204263@student.uwtsd.ac.uk::f4f85af2-f6c3-4705-8779-8ace254058a2" providerId="AD" clId="Web-{37FE9CE0-7729-349E-F496-C27DBB64DBF6}" dt="2023-01-18T23:29:06.514" v="324"/>
          <ac:picMkLst>
            <pc:docMk/>
            <pc:sldMk cId="692842947" sldId="269"/>
            <ac:picMk id="3" creationId="{9DBB9A81-2648-FEF8-5D2C-4DD8191CCE8D}"/>
          </ac:picMkLst>
        </pc:picChg>
      </pc:sldChg>
      <pc:sldChg chg="addSp delSp modSp del">
        <pc:chgData name="Caitlin Joyce (2204263)" userId="S::2204263@student.uwtsd.ac.uk::f4f85af2-f6c3-4705-8779-8ace254058a2" providerId="AD" clId="Web-{37FE9CE0-7729-349E-F496-C27DBB64DBF6}" dt="2023-01-18T23:28:52.327" v="322"/>
        <pc:sldMkLst>
          <pc:docMk/>
          <pc:sldMk cId="2324703448" sldId="271"/>
        </pc:sldMkLst>
        <pc:spChg chg="mod">
          <ac:chgData name="Caitlin Joyce (2204263)" userId="S::2204263@student.uwtsd.ac.uk::f4f85af2-f6c3-4705-8779-8ace254058a2" providerId="AD" clId="Web-{37FE9CE0-7729-349E-F496-C27DBB64DBF6}" dt="2023-01-18T23:27:35.137" v="306"/>
          <ac:spMkLst>
            <pc:docMk/>
            <pc:sldMk cId="2324703448" sldId="271"/>
            <ac:spMk id="2" creationId="{90ABF9D0-14A4-4E0E-C13A-49354E0861DB}"/>
          </ac:spMkLst>
        </pc:spChg>
        <pc:spChg chg="mod">
          <ac:chgData name="Caitlin Joyce (2204263)" userId="S::2204263@student.uwtsd.ac.uk::f4f85af2-f6c3-4705-8779-8ace254058a2" providerId="AD" clId="Web-{37FE9CE0-7729-349E-F496-C27DBB64DBF6}" dt="2023-01-18T23:27:59.435" v="315" actId="20577"/>
          <ac:spMkLst>
            <pc:docMk/>
            <pc:sldMk cId="2324703448" sldId="271"/>
            <ac:spMk id="3" creationId="{FF73F71E-B1C7-CFEB-9311-0C550F681DEA}"/>
          </ac:spMkLst>
        </pc:spChg>
        <pc:spChg chg="del">
          <ac:chgData name="Caitlin Joyce (2204263)" userId="S::2204263@student.uwtsd.ac.uk::f4f85af2-f6c3-4705-8779-8ace254058a2" providerId="AD" clId="Web-{37FE9CE0-7729-349E-F496-C27DBB64DBF6}" dt="2023-01-18T23:27:35.137" v="306"/>
          <ac:spMkLst>
            <pc:docMk/>
            <pc:sldMk cId="2324703448" sldId="271"/>
            <ac:spMk id="21" creationId="{5DB23C2B-2054-4D8B-9E98-9190F8E05EAD}"/>
          </ac:spMkLst>
        </pc:spChg>
        <pc:spChg chg="del">
          <ac:chgData name="Caitlin Joyce (2204263)" userId="S::2204263@student.uwtsd.ac.uk::f4f85af2-f6c3-4705-8779-8ace254058a2" providerId="AD" clId="Web-{37FE9CE0-7729-349E-F496-C27DBB64DBF6}" dt="2023-01-18T23:27:35.137" v="306"/>
          <ac:spMkLst>
            <pc:docMk/>
            <pc:sldMk cId="2324703448" sldId="271"/>
            <ac:spMk id="23" creationId="{8797B5BC-9873-45F9-97D6-298FB5AF08FF}"/>
          </ac:spMkLst>
        </pc:spChg>
        <pc:spChg chg="del">
          <ac:chgData name="Caitlin Joyce (2204263)" userId="S::2204263@student.uwtsd.ac.uk::f4f85af2-f6c3-4705-8779-8ace254058a2" providerId="AD" clId="Web-{37FE9CE0-7729-349E-F496-C27DBB64DBF6}" dt="2023-01-18T23:27:35.137" v="306"/>
          <ac:spMkLst>
            <pc:docMk/>
            <pc:sldMk cId="2324703448" sldId="271"/>
            <ac:spMk id="25" creationId="{665C2FCD-09A4-4B4B-AA73-F330DFE91799}"/>
          </ac:spMkLst>
        </pc:spChg>
        <pc:spChg chg="add">
          <ac:chgData name="Caitlin Joyce (2204263)" userId="S::2204263@student.uwtsd.ac.uk::f4f85af2-f6c3-4705-8779-8ace254058a2" providerId="AD" clId="Web-{37FE9CE0-7729-349E-F496-C27DBB64DBF6}" dt="2023-01-18T23:27:35.137" v="306"/>
          <ac:spMkLst>
            <pc:docMk/>
            <pc:sldMk cId="2324703448" sldId="271"/>
            <ac:spMk id="30" creationId="{29DC5A77-10C9-4ECF-B7EB-8D917F36A9EE}"/>
          </ac:spMkLst>
        </pc:spChg>
        <pc:spChg chg="add">
          <ac:chgData name="Caitlin Joyce (2204263)" userId="S::2204263@student.uwtsd.ac.uk::f4f85af2-f6c3-4705-8779-8ace254058a2" providerId="AD" clId="Web-{37FE9CE0-7729-349E-F496-C27DBB64DBF6}" dt="2023-01-18T23:27:35.137" v="306"/>
          <ac:spMkLst>
            <pc:docMk/>
            <pc:sldMk cId="2324703448" sldId="271"/>
            <ac:spMk id="32" creationId="{2FFE28B5-FB16-49A9-B851-3C35FAC0CACB}"/>
          </ac:spMkLst>
        </pc:spChg>
        <pc:spChg chg="add">
          <ac:chgData name="Caitlin Joyce (2204263)" userId="S::2204263@student.uwtsd.ac.uk::f4f85af2-f6c3-4705-8779-8ace254058a2" providerId="AD" clId="Web-{37FE9CE0-7729-349E-F496-C27DBB64DBF6}" dt="2023-01-18T23:27:35.137" v="306"/>
          <ac:spMkLst>
            <pc:docMk/>
            <pc:sldMk cId="2324703448" sldId="271"/>
            <ac:spMk id="34" creationId="{01014442-855A-4E0F-8D09-C314661A48B9}"/>
          </ac:spMkLst>
        </pc:spChg>
        <pc:spChg chg="add">
          <ac:chgData name="Caitlin Joyce (2204263)" userId="S::2204263@student.uwtsd.ac.uk::f4f85af2-f6c3-4705-8779-8ace254058a2" providerId="AD" clId="Web-{37FE9CE0-7729-349E-F496-C27DBB64DBF6}" dt="2023-01-18T23:27:35.137" v="306"/>
          <ac:spMkLst>
            <pc:docMk/>
            <pc:sldMk cId="2324703448" sldId="271"/>
            <ac:spMk id="36" creationId="{9B1ABF09-86CF-414E-88A5-2B84CC7232A9}"/>
          </ac:spMkLst>
        </pc:spChg>
        <pc:spChg chg="add">
          <ac:chgData name="Caitlin Joyce (2204263)" userId="S::2204263@student.uwtsd.ac.uk::f4f85af2-f6c3-4705-8779-8ace254058a2" providerId="AD" clId="Web-{37FE9CE0-7729-349E-F496-C27DBB64DBF6}" dt="2023-01-18T23:27:35.137" v="306"/>
          <ac:spMkLst>
            <pc:docMk/>
            <pc:sldMk cId="2324703448" sldId="271"/>
            <ac:spMk id="38" creationId="{3FE91770-CDBB-4D24-94E5-AD484F36CE87}"/>
          </ac:spMkLst>
        </pc:spChg>
      </pc:sldChg>
      <pc:sldChg chg="addSp modSp mod setBg">
        <pc:chgData name="Caitlin Joyce (2204263)" userId="S::2204263@student.uwtsd.ac.uk::f4f85af2-f6c3-4705-8779-8ace254058a2" providerId="AD" clId="Web-{37FE9CE0-7729-349E-F496-C27DBB64DBF6}" dt="2023-01-18T23:20:10.657" v="239" actId="20577"/>
        <pc:sldMkLst>
          <pc:docMk/>
          <pc:sldMk cId="1783949929" sldId="272"/>
        </pc:sldMkLst>
        <pc:spChg chg="mod">
          <ac:chgData name="Caitlin Joyce (2204263)" userId="S::2204263@student.uwtsd.ac.uk::f4f85af2-f6c3-4705-8779-8ace254058a2" providerId="AD" clId="Web-{37FE9CE0-7729-349E-F496-C27DBB64DBF6}" dt="2023-01-18T23:11:46.473" v="128" actId="20577"/>
          <ac:spMkLst>
            <pc:docMk/>
            <pc:sldMk cId="1783949929" sldId="272"/>
            <ac:spMk id="2" creationId="{61D72552-9378-FB67-97DD-FE294BEC5203}"/>
          </ac:spMkLst>
        </pc:spChg>
        <pc:spChg chg="mod">
          <ac:chgData name="Caitlin Joyce (2204263)" userId="S::2204263@student.uwtsd.ac.uk::f4f85af2-f6c3-4705-8779-8ace254058a2" providerId="AD" clId="Web-{37FE9CE0-7729-349E-F496-C27DBB64DBF6}" dt="2023-01-18T23:20:10.657" v="239" actId="20577"/>
          <ac:spMkLst>
            <pc:docMk/>
            <pc:sldMk cId="1783949929" sldId="272"/>
            <ac:spMk id="3" creationId="{12AC315D-D007-EC3C-2882-4CEF851915CA}"/>
          </ac:spMkLst>
        </pc:spChg>
        <pc:spChg chg="add">
          <ac:chgData name="Caitlin Joyce (2204263)" userId="S::2204263@student.uwtsd.ac.uk::f4f85af2-f6c3-4705-8779-8ace254058a2" providerId="AD" clId="Web-{37FE9CE0-7729-349E-F496-C27DBB64DBF6}" dt="2023-01-18T23:11:34.832" v="124"/>
          <ac:spMkLst>
            <pc:docMk/>
            <pc:sldMk cId="1783949929" sldId="272"/>
            <ac:spMk id="8" creationId="{29DC5A77-10C9-4ECF-B7EB-8D917F36A9EE}"/>
          </ac:spMkLst>
        </pc:spChg>
        <pc:spChg chg="add">
          <ac:chgData name="Caitlin Joyce (2204263)" userId="S::2204263@student.uwtsd.ac.uk::f4f85af2-f6c3-4705-8779-8ace254058a2" providerId="AD" clId="Web-{37FE9CE0-7729-349E-F496-C27DBB64DBF6}" dt="2023-01-18T23:11:34.832" v="124"/>
          <ac:spMkLst>
            <pc:docMk/>
            <pc:sldMk cId="1783949929" sldId="272"/>
            <ac:spMk id="10" creationId="{2FFE28B5-FB16-49A9-B851-3C35FAC0CACB}"/>
          </ac:spMkLst>
        </pc:spChg>
        <pc:spChg chg="add">
          <ac:chgData name="Caitlin Joyce (2204263)" userId="S::2204263@student.uwtsd.ac.uk::f4f85af2-f6c3-4705-8779-8ace254058a2" providerId="AD" clId="Web-{37FE9CE0-7729-349E-F496-C27DBB64DBF6}" dt="2023-01-18T23:11:34.832" v="124"/>
          <ac:spMkLst>
            <pc:docMk/>
            <pc:sldMk cId="1783949929" sldId="272"/>
            <ac:spMk id="12" creationId="{01014442-855A-4E0F-8D09-C314661A48B9}"/>
          </ac:spMkLst>
        </pc:spChg>
        <pc:spChg chg="add">
          <ac:chgData name="Caitlin Joyce (2204263)" userId="S::2204263@student.uwtsd.ac.uk::f4f85af2-f6c3-4705-8779-8ace254058a2" providerId="AD" clId="Web-{37FE9CE0-7729-349E-F496-C27DBB64DBF6}" dt="2023-01-18T23:11:34.832" v="124"/>
          <ac:spMkLst>
            <pc:docMk/>
            <pc:sldMk cId="1783949929" sldId="272"/>
            <ac:spMk id="14" creationId="{9B1ABF09-86CF-414E-88A5-2B84CC7232A9}"/>
          </ac:spMkLst>
        </pc:spChg>
        <pc:spChg chg="add">
          <ac:chgData name="Caitlin Joyce (2204263)" userId="S::2204263@student.uwtsd.ac.uk::f4f85af2-f6c3-4705-8779-8ace254058a2" providerId="AD" clId="Web-{37FE9CE0-7729-349E-F496-C27DBB64DBF6}" dt="2023-01-18T23:11:34.832" v="124"/>
          <ac:spMkLst>
            <pc:docMk/>
            <pc:sldMk cId="1783949929" sldId="272"/>
            <ac:spMk id="16" creationId="{3FE91770-CDBB-4D24-94E5-AD484F36CE87}"/>
          </ac:spMkLst>
        </pc:spChg>
      </pc:sldChg>
      <pc:sldChg chg="addSp delSp modSp del">
        <pc:chgData name="Caitlin Joyce (2204263)" userId="S::2204263@student.uwtsd.ac.uk::f4f85af2-f6c3-4705-8779-8ace254058a2" providerId="AD" clId="Web-{37FE9CE0-7729-349E-F496-C27DBB64DBF6}" dt="2023-01-18T23:29:11.530" v="325"/>
        <pc:sldMkLst>
          <pc:docMk/>
          <pc:sldMk cId="1144671466" sldId="273"/>
        </pc:sldMkLst>
        <pc:spChg chg="mod">
          <ac:chgData name="Caitlin Joyce (2204263)" userId="S::2204263@student.uwtsd.ac.uk::f4f85af2-f6c3-4705-8779-8ace254058a2" providerId="AD" clId="Web-{37FE9CE0-7729-349E-F496-C27DBB64DBF6}" dt="2023-01-18T23:28:40.420" v="321"/>
          <ac:spMkLst>
            <pc:docMk/>
            <pc:sldMk cId="1144671466" sldId="273"/>
            <ac:spMk id="2" creationId="{90ABF9D0-14A4-4E0E-C13A-49354E0861DB}"/>
          </ac:spMkLst>
        </pc:spChg>
        <pc:spChg chg="mod">
          <ac:chgData name="Caitlin Joyce (2204263)" userId="S::2204263@student.uwtsd.ac.uk::f4f85af2-f6c3-4705-8779-8ace254058a2" providerId="AD" clId="Web-{37FE9CE0-7729-349E-F496-C27DBB64DBF6}" dt="2023-01-18T23:28:40.420" v="321"/>
          <ac:spMkLst>
            <pc:docMk/>
            <pc:sldMk cId="1144671466" sldId="273"/>
            <ac:spMk id="3" creationId="{FF73F71E-B1C7-CFEB-9311-0C550F681DEA}"/>
          </ac:spMkLst>
        </pc:spChg>
        <pc:spChg chg="del">
          <ac:chgData name="Caitlin Joyce (2204263)" userId="S::2204263@student.uwtsd.ac.uk::f4f85af2-f6c3-4705-8779-8ace254058a2" providerId="AD" clId="Web-{37FE9CE0-7729-349E-F496-C27DBB64DBF6}" dt="2023-01-18T23:28:40.420" v="321"/>
          <ac:spMkLst>
            <pc:docMk/>
            <pc:sldMk cId="1144671466" sldId="273"/>
            <ac:spMk id="21" creationId="{5DB23C2B-2054-4D8B-9E98-9190F8E05EAD}"/>
          </ac:spMkLst>
        </pc:spChg>
        <pc:spChg chg="del">
          <ac:chgData name="Caitlin Joyce (2204263)" userId="S::2204263@student.uwtsd.ac.uk::f4f85af2-f6c3-4705-8779-8ace254058a2" providerId="AD" clId="Web-{37FE9CE0-7729-349E-F496-C27DBB64DBF6}" dt="2023-01-18T23:28:40.420" v="321"/>
          <ac:spMkLst>
            <pc:docMk/>
            <pc:sldMk cId="1144671466" sldId="273"/>
            <ac:spMk id="23" creationId="{8797B5BC-9873-45F9-97D6-298FB5AF08FF}"/>
          </ac:spMkLst>
        </pc:spChg>
        <pc:spChg chg="del">
          <ac:chgData name="Caitlin Joyce (2204263)" userId="S::2204263@student.uwtsd.ac.uk::f4f85af2-f6c3-4705-8779-8ace254058a2" providerId="AD" clId="Web-{37FE9CE0-7729-349E-F496-C27DBB64DBF6}" dt="2023-01-18T23:28:40.420" v="321"/>
          <ac:spMkLst>
            <pc:docMk/>
            <pc:sldMk cId="1144671466" sldId="273"/>
            <ac:spMk id="25" creationId="{665C2FCD-09A4-4B4B-AA73-F330DFE91799}"/>
          </ac:spMkLst>
        </pc:spChg>
        <pc:spChg chg="add">
          <ac:chgData name="Caitlin Joyce (2204263)" userId="S::2204263@student.uwtsd.ac.uk::f4f85af2-f6c3-4705-8779-8ace254058a2" providerId="AD" clId="Web-{37FE9CE0-7729-349E-F496-C27DBB64DBF6}" dt="2023-01-18T23:28:40.420" v="321"/>
          <ac:spMkLst>
            <pc:docMk/>
            <pc:sldMk cId="1144671466" sldId="273"/>
            <ac:spMk id="30" creationId="{29DC5A77-10C9-4ECF-B7EB-8D917F36A9EE}"/>
          </ac:spMkLst>
        </pc:spChg>
        <pc:spChg chg="add">
          <ac:chgData name="Caitlin Joyce (2204263)" userId="S::2204263@student.uwtsd.ac.uk::f4f85af2-f6c3-4705-8779-8ace254058a2" providerId="AD" clId="Web-{37FE9CE0-7729-349E-F496-C27DBB64DBF6}" dt="2023-01-18T23:28:40.420" v="321"/>
          <ac:spMkLst>
            <pc:docMk/>
            <pc:sldMk cId="1144671466" sldId="273"/>
            <ac:spMk id="32" creationId="{2FFE28B5-FB16-49A9-B851-3C35FAC0CACB}"/>
          </ac:spMkLst>
        </pc:spChg>
        <pc:spChg chg="add">
          <ac:chgData name="Caitlin Joyce (2204263)" userId="S::2204263@student.uwtsd.ac.uk::f4f85af2-f6c3-4705-8779-8ace254058a2" providerId="AD" clId="Web-{37FE9CE0-7729-349E-F496-C27DBB64DBF6}" dt="2023-01-18T23:28:40.420" v="321"/>
          <ac:spMkLst>
            <pc:docMk/>
            <pc:sldMk cId="1144671466" sldId="273"/>
            <ac:spMk id="34" creationId="{01014442-855A-4E0F-8D09-C314661A48B9}"/>
          </ac:spMkLst>
        </pc:spChg>
        <pc:spChg chg="add">
          <ac:chgData name="Caitlin Joyce (2204263)" userId="S::2204263@student.uwtsd.ac.uk::f4f85af2-f6c3-4705-8779-8ace254058a2" providerId="AD" clId="Web-{37FE9CE0-7729-349E-F496-C27DBB64DBF6}" dt="2023-01-18T23:28:40.420" v="321"/>
          <ac:spMkLst>
            <pc:docMk/>
            <pc:sldMk cId="1144671466" sldId="273"/>
            <ac:spMk id="36" creationId="{9B1ABF09-86CF-414E-88A5-2B84CC7232A9}"/>
          </ac:spMkLst>
        </pc:spChg>
        <pc:spChg chg="add">
          <ac:chgData name="Caitlin Joyce (2204263)" userId="S::2204263@student.uwtsd.ac.uk::f4f85af2-f6c3-4705-8779-8ace254058a2" providerId="AD" clId="Web-{37FE9CE0-7729-349E-F496-C27DBB64DBF6}" dt="2023-01-18T23:28:40.420" v="321"/>
          <ac:spMkLst>
            <pc:docMk/>
            <pc:sldMk cId="1144671466" sldId="273"/>
            <ac:spMk id="38" creationId="{3FE91770-CDBB-4D24-94E5-AD484F36CE87}"/>
          </ac:spMkLst>
        </pc:spChg>
      </pc:sldChg>
      <pc:sldChg chg="addSp delSp modSp del">
        <pc:chgData name="Caitlin Joyce (2204263)" userId="S::2204263@student.uwtsd.ac.uk::f4f85af2-f6c3-4705-8779-8ace254058a2" providerId="AD" clId="Web-{37FE9CE0-7729-349E-F496-C27DBB64DBF6}" dt="2023-01-18T23:28:54.264" v="323"/>
        <pc:sldMkLst>
          <pc:docMk/>
          <pc:sldMk cId="4224757471" sldId="274"/>
        </pc:sldMkLst>
        <pc:spChg chg="mod">
          <ac:chgData name="Caitlin Joyce (2204263)" userId="S::2204263@student.uwtsd.ac.uk::f4f85af2-f6c3-4705-8779-8ace254058a2" providerId="AD" clId="Web-{37FE9CE0-7729-349E-F496-C27DBB64DBF6}" dt="2023-01-18T23:26:53.855" v="297" actId="20577"/>
          <ac:spMkLst>
            <pc:docMk/>
            <pc:sldMk cId="4224757471" sldId="274"/>
            <ac:spMk id="2" creationId="{90ABF9D0-14A4-4E0E-C13A-49354E0861DB}"/>
          </ac:spMkLst>
        </pc:spChg>
        <pc:spChg chg="mod">
          <ac:chgData name="Caitlin Joyce (2204263)" userId="S::2204263@student.uwtsd.ac.uk::f4f85af2-f6c3-4705-8779-8ace254058a2" providerId="AD" clId="Web-{37FE9CE0-7729-349E-F496-C27DBB64DBF6}" dt="2023-01-18T23:27:24.652" v="305" actId="14100"/>
          <ac:spMkLst>
            <pc:docMk/>
            <pc:sldMk cId="4224757471" sldId="274"/>
            <ac:spMk id="3" creationId="{FF73F71E-B1C7-CFEB-9311-0C550F681DEA}"/>
          </ac:spMkLst>
        </pc:spChg>
        <pc:spChg chg="del">
          <ac:chgData name="Caitlin Joyce (2204263)" userId="S::2204263@student.uwtsd.ac.uk::f4f85af2-f6c3-4705-8779-8ace254058a2" providerId="AD" clId="Web-{37FE9CE0-7729-349E-F496-C27DBB64DBF6}" dt="2023-01-18T23:26:40.886" v="293"/>
          <ac:spMkLst>
            <pc:docMk/>
            <pc:sldMk cId="4224757471" sldId="274"/>
            <ac:spMk id="21" creationId="{5DB23C2B-2054-4D8B-9E98-9190F8E05EAD}"/>
          </ac:spMkLst>
        </pc:spChg>
        <pc:spChg chg="del">
          <ac:chgData name="Caitlin Joyce (2204263)" userId="S::2204263@student.uwtsd.ac.uk::f4f85af2-f6c3-4705-8779-8ace254058a2" providerId="AD" clId="Web-{37FE9CE0-7729-349E-F496-C27DBB64DBF6}" dt="2023-01-18T23:26:40.886" v="293"/>
          <ac:spMkLst>
            <pc:docMk/>
            <pc:sldMk cId="4224757471" sldId="274"/>
            <ac:spMk id="23" creationId="{8797B5BC-9873-45F9-97D6-298FB5AF08FF}"/>
          </ac:spMkLst>
        </pc:spChg>
        <pc:spChg chg="del">
          <ac:chgData name="Caitlin Joyce (2204263)" userId="S::2204263@student.uwtsd.ac.uk::f4f85af2-f6c3-4705-8779-8ace254058a2" providerId="AD" clId="Web-{37FE9CE0-7729-349E-F496-C27DBB64DBF6}" dt="2023-01-18T23:26:40.886" v="293"/>
          <ac:spMkLst>
            <pc:docMk/>
            <pc:sldMk cId="4224757471" sldId="274"/>
            <ac:spMk id="25" creationId="{665C2FCD-09A4-4B4B-AA73-F330DFE91799}"/>
          </ac:spMkLst>
        </pc:spChg>
        <pc:spChg chg="add">
          <ac:chgData name="Caitlin Joyce (2204263)" userId="S::2204263@student.uwtsd.ac.uk::f4f85af2-f6c3-4705-8779-8ace254058a2" providerId="AD" clId="Web-{37FE9CE0-7729-349E-F496-C27DBB64DBF6}" dt="2023-01-18T23:26:40.886" v="293"/>
          <ac:spMkLst>
            <pc:docMk/>
            <pc:sldMk cId="4224757471" sldId="274"/>
            <ac:spMk id="30" creationId="{29DC5A77-10C9-4ECF-B7EB-8D917F36A9EE}"/>
          </ac:spMkLst>
        </pc:spChg>
        <pc:spChg chg="add">
          <ac:chgData name="Caitlin Joyce (2204263)" userId="S::2204263@student.uwtsd.ac.uk::f4f85af2-f6c3-4705-8779-8ace254058a2" providerId="AD" clId="Web-{37FE9CE0-7729-349E-F496-C27DBB64DBF6}" dt="2023-01-18T23:26:40.886" v="293"/>
          <ac:spMkLst>
            <pc:docMk/>
            <pc:sldMk cId="4224757471" sldId="274"/>
            <ac:spMk id="32" creationId="{2FFE28B5-FB16-49A9-B851-3C35FAC0CACB}"/>
          </ac:spMkLst>
        </pc:spChg>
        <pc:spChg chg="add">
          <ac:chgData name="Caitlin Joyce (2204263)" userId="S::2204263@student.uwtsd.ac.uk::f4f85af2-f6c3-4705-8779-8ace254058a2" providerId="AD" clId="Web-{37FE9CE0-7729-349E-F496-C27DBB64DBF6}" dt="2023-01-18T23:26:40.886" v="293"/>
          <ac:spMkLst>
            <pc:docMk/>
            <pc:sldMk cId="4224757471" sldId="274"/>
            <ac:spMk id="34" creationId="{01014442-855A-4E0F-8D09-C314661A48B9}"/>
          </ac:spMkLst>
        </pc:spChg>
        <pc:spChg chg="add">
          <ac:chgData name="Caitlin Joyce (2204263)" userId="S::2204263@student.uwtsd.ac.uk::f4f85af2-f6c3-4705-8779-8ace254058a2" providerId="AD" clId="Web-{37FE9CE0-7729-349E-F496-C27DBB64DBF6}" dt="2023-01-18T23:26:40.886" v="293"/>
          <ac:spMkLst>
            <pc:docMk/>
            <pc:sldMk cId="4224757471" sldId="274"/>
            <ac:spMk id="36" creationId="{9B1ABF09-86CF-414E-88A5-2B84CC7232A9}"/>
          </ac:spMkLst>
        </pc:spChg>
        <pc:spChg chg="add">
          <ac:chgData name="Caitlin Joyce (2204263)" userId="S::2204263@student.uwtsd.ac.uk::f4f85af2-f6c3-4705-8779-8ace254058a2" providerId="AD" clId="Web-{37FE9CE0-7729-349E-F496-C27DBB64DBF6}" dt="2023-01-18T23:26:40.886" v="293"/>
          <ac:spMkLst>
            <pc:docMk/>
            <pc:sldMk cId="4224757471" sldId="274"/>
            <ac:spMk id="38" creationId="{3FE91770-CDBB-4D24-94E5-AD484F36CE87}"/>
          </ac:spMkLst>
        </pc:spChg>
      </pc:sldChg>
      <pc:sldChg chg="addSp delSp modSp">
        <pc:chgData name="Caitlin Joyce (2204263)" userId="S::2204263@student.uwtsd.ac.uk::f4f85af2-f6c3-4705-8779-8ace254058a2" providerId="AD" clId="Web-{37FE9CE0-7729-349E-F496-C27DBB64DBF6}" dt="2023-01-18T23:37:24.997" v="406" actId="1076"/>
        <pc:sldMkLst>
          <pc:docMk/>
          <pc:sldMk cId="487340120" sldId="275"/>
        </pc:sldMkLst>
        <pc:spChg chg="mod">
          <ac:chgData name="Caitlin Joyce (2204263)" userId="S::2204263@student.uwtsd.ac.uk::f4f85af2-f6c3-4705-8779-8ace254058a2" providerId="AD" clId="Web-{37FE9CE0-7729-349E-F496-C27DBB64DBF6}" dt="2023-01-18T23:37:24.997" v="406" actId="1076"/>
          <ac:spMkLst>
            <pc:docMk/>
            <pc:sldMk cId="487340120" sldId="275"/>
            <ac:spMk id="2" creationId="{90ABF9D0-14A4-4E0E-C13A-49354E0861DB}"/>
          </ac:spMkLst>
        </pc:spChg>
        <pc:spChg chg="mod">
          <ac:chgData name="Caitlin Joyce (2204263)" userId="S::2204263@student.uwtsd.ac.uk::f4f85af2-f6c3-4705-8779-8ace254058a2" providerId="AD" clId="Web-{37FE9CE0-7729-349E-F496-C27DBB64DBF6}" dt="2023-01-18T23:36:31.073" v="393" actId="20577"/>
          <ac:spMkLst>
            <pc:docMk/>
            <pc:sldMk cId="487340120" sldId="275"/>
            <ac:spMk id="3" creationId="{FF73F71E-B1C7-CFEB-9311-0C550F681DEA}"/>
          </ac:spMkLst>
        </pc:spChg>
        <pc:spChg chg="del">
          <ac:chgData name="Caitlin Joyce (2204263)" userId="S::2204263@student.uwtsd.ac.uk::f4f85af2-f6c3-4705-8779-8ace254058a2" providerId="AD" clId="Web-{37FE9CE0-7729-349E-F496-C27DBB64DBF6}" dt="2023-01-18T23:30:35.017" v="337"/>
          <ac:spMkLst>
            <pc:docMk/>
            <pc:sldMk cId="487340120" sldId="275"/>
            <ac:spMk id="21" creationId="{5DB23C2B-2054-4D8B-9E98-9190F8E05EAD}"/>
          </ac:spMkLst>
        </pc:spChg>
        <pc:spChg chg="del">
          <ac:chgData name="Caitlin Joyce (2204263)" userId="S::2204263@student.uwtsd.ac.uk::f4f85af2-f6c3-4705-8779-8ace254058a2" providerId="AD" clId="Web-{37FE9CE0-7729-349E-F496-C27DBB64DBF6}" dt="2023-01-18T23:30:35.017" v="337"/>
          <ac:spMkLst>
            <pc:docMk/>
            <pc:sldMk cId="487340120" sldId="275"/>
            <ac:spMk id="23" creationId="{8797B5BC-9873-45F9-97D6-298FB5AF08FF}"/>
          </ac:spMkLst>
        </pc:spChg>
        <pc:spChg chg="del">
          <ac:chgData name="Caitlin Joyce (2204263)" userId="S::2204263@student.uwtsd.ac.uk::f4f85af2-f6c3-4705-8779-8ace254058a2" providerId="AD" clId="Web-{37FE9CE0-7729-349E-F496-C27DBB64DBF6}" dt="2023-01-18T23:30:35.017" v="337"/>
          <ac:spMkLst>
            <pc:docMk/>
            <pc:sldMk cId="487340120" sldId="275"/>
            <ac:spMk id="25" creationId="{665C2FCD-09A4-4B4B-AA73-F330DFE91799}"/>
          </ac:spMkLst>
        </pc:spChg>
        <pc:spChg chg="add del">
          <ac:chgData name="Caitlin Joyce (2204263)" userId="S::2204263@student.uwtsd.ac.uk::f4f85af2-f6c3-4705-8779-8ace254058a2" providerId="AD" clId="Web-{37FE9CE0-7729-349E-F496-C27DBB64DBF6}" dt="2023-01-18T23:35:46.135" v="380"/>
          <ac:spMkLst>
            <pc:docMk/>
            <pc:sldMk cId="487340120" sldId="275"/>
            <ac:spMk id="30" creationId="{29DC5A77-10C9-4ECF-B7EB-8D917F36A9EE}"/>
          </ac:spMkLst>
        </pc:spChg>
        <pc:spChg chg="add del">
          <ac:chgData name="Caitlin Joyce (2204263)" userId="S::2204263@student.uwtsd.ac.uk::f4f85af2-f6c3-4705-8779-8ace254058a2" providerId="AD" clId="Web-{37FE9CE0-7729-349E-F496-C27DBB64DBF6}" dt="2023-01-18T23:35:46.135" v="380"/>
          <ac:spMkLst>
            <pc:docMk/>
            <pc:sldMk cId="487340120" sldId="275"/>
            <ac:spMk id="32" creationId="{2FFE28B5-FB16-49A9-B851-3C35FAC0CACB}"/>
          </ac:spMkLst>
        </pc:spChg>
        <pc:spChg chg="add del">
          <ac:chgData name="Caitlin Joyce (2204263)" userId="S::2204263@student.uwtsd.ac.uk::f4f85af2-f6c3-4705-8779-8ace254058a2" providerId="AD" clId="Web-{37FE9CE0-7729-349E-F496-C27DBB64DBF6}" dt="2023-01-18T23:35:46.135" v="380"/>
          <ac:spMkLst>
            <pc:docMk/>
            <pc:sldMk cId="487340120" sldId="275"/>
            <ac:spMk id="34" creationId="{01014442-855A-4E0F-8D09-C314661A48B9}"/>
          </ac:spMkLst>
        </pc:spChg>
        <pc:spChg chg="add del">
          <ac:chgData name="Caitlin Joyce (2204263)" userId="S::2204263@student.uwtsd.ac.uk::f4f85af2-f6c3-4705-8779-8ace254058a2" providerId="AD" clId="Web-{37FE9CE0-7729-349E-F496-C27DBB64DBF6}" dt="2023-01-18T23:35:46.135" v="380"/>
          <ac:spMkLst>
            <pc:docMk/>
            <pc:sldMk cId="487340120" sldId="275"/>
            <ac:spMk id="36" creationId="{9B1ABF09-86CF-414E-88A5-2B84CC7232A9}"/>
          </ac:spMkLst>
        </pc:spChg>
        <pc:spChg chg="add del">
          <ac:chgData name="Caitlin Joyce (2204263)" userId="S::2204263@student.uwtsd.ac.uk::f4f85af2-f6c3-4705-8779-8ace254058a2" providerId="AD" clId="Web-{37FE9CE0-7729-349E-F496-C27DBB64DBF6}" dt="2023-01-18T23:35:46.135" v="380"/>
          <ac:spMkLst>
            <pc:docMk/>
            <pc:sldMk cId="487340120" sldId="275"/>
            <ac:spMk id="38" creationId="{3FE91770-CDBB-4D24-94E5-AD484F36CE87}"/>
          </ac:spMkLst>
        </pc:spChg>
        <pc:spChg chg="add">
          <ac:chgData name="Caitlin Joyce (2204263)" userId="S::2204263@student.uwtsd.ac.uk::f4f85af2-f6c3-4705-8779-8ace254058a2" providerId="AD" clId="Web-{37FE9CE0-7729-349E-F496-C27DBB64DBF6}" dt="2023-01-18T23:35:46.135" v="380"/>
          <ac:spMkLst>
            <pc:docMk/>
            <pc:sldMk cId="487340120" sldId="275"/>
            <ac:spMk id="43" creationId="{5DB23C2B-2054-4D8B-9E98-9190F8E05EAD}"/>
          </ac:spMkLst>
        </pc:spChg>
        <pc:spChg chg="add">
          <ac:chgData name="Caitlin Joyce (2204263)" userId="S::2204263@student.uwtsd.ac.uk::f4f85af2-f6c3-4705-8779-8ace254058a2" providerId="AD" clId="Web-{37FE9CE0-7729-349E-F496-C27DBB64DBF6}" dt="2023-01-18T23:35:46.135" v="380"/>
          <ac:spMkLst>
            <pc:docMk/>
            <pc:sldMk cId="487340120" sldId="275"/>
            <ac:spMk id="45" creationId="{8797B5BC-9873-45F9-97D6-298FB5AF08FF}"/>
          </ac:spMkLst>
        </pc:spChg>
        <pc:spChg chg="add">
          <ac:chgData name="Caitlin Joyce (2204263)" userId="S::2204263@student.uwtsd.ac.uk::f4f85af2-f6c3-4705-8779-8ace254058a2" providerId="AD" clId="Web-{37FE9CE0-7729-349E-F496-C27DBB64DBF6}" dt="2023-01-18T23:35:46.135" v="380"/>
          <ac:spMkLst>
            <pc:docMk/>
            <pc:sldMk cId="487340120" sldId="275"/>
            <ac:spMk id="47" creationId="{665C2FCD-09A4-4B4B-AA73-F330DFE91799}"/>
          </ac:spMkLst>
        </pc:spChg>
      </pc:sldChg>
      <pc:sldChg chg="modSp add replId">
        <pc:chgData name="Caitlin Joyce (2204263)" userId="S::2204263@student.uwtsd.ac.uk::f4f85af2-f6c3-4705-8779-8ace254058a2" providerId="AD" clId="Web-{37FE9CE0-7729-349E-F496-C27DBB64DBF6}" dt="2023-01-18T23:21:36.378" v="254" actId="20577"/>
        <pc:sldMkLst>
          <pc:docMk/>
          <pc:sldMk cId="3984223257" sldId="276"/>
        </pc:sldMkLst>
        <pc:spChg chg="mod">
          <ac:chgData name="Caitlin Joyce (2204263)" userId="S::2204263@student.uwtsd.ac.uk::f4f85af2-f6c3-4705-8779-8ace254058a2" providerId="AD" clId="Web-{37FE9CE0-7729-349E-F496-C27DBB64DBF6}" dt="2023-01-18T23:10:02.127" v="115" actId="20577"/>
          <ac:spMkLst>
            <pc:docMk/>
            <pc:sldMk cId="3984223257" sldId="276"/>
            <ac:spMk id="2" creationId="{5CDCB265-3497-794B-D5FA-E9AD830D5151}"/>
          </ac:spMkLst>
        </pc:spChg>
        <pc:spChg chg="mod">
          <ac:chgData name="Caitlin Joyce (2204263)" userId="S::2204263@student.uwtsd.ac.uk::f4f85af2-f6c3-4705-8779-8ace254058a2" providerId="AD" clId="Web-{37FE9CE0-7729-349E-F496-C27DBB64DBF6}" dt="2023-01-18T23:21:36.378" v="254" actId="20577"/>
          <ac:spMkLst>
            <pc:docMk/>
            <pc:sldMk cId="3984223257" sldId="276"/>
            <ac:spMk id="3" creationId="{8FC0A6CE-3DA4-46BA-8837-8B1888EA2D0B}"/>
          </ac:spMkLst>
        </pc:spChg>
      </pc:sldChg>
      <pc:sldChg chg="addSp delSp modSp add replId">
        <pc:chgData name="Caitlin Joyce (2204263)" userId="S::2204263@student.uwtsd.ac.uk::f4f85af2-f6c3-4705-8779-8ace254058a2" providerId="AD" clId="Web-{37FE9CE0-7729-349E-F496-C27DBB64DBF6}" dt="2023-01-18T23:37:37.356" v="407" actId="20577"/>
        <pc:sldMkLst>
          <pc:docMk/>
          <pc:sldMk cId="2182501107" sldId="277"/>
        </pc:sldMkLst>
        <pc:spChg chg="mod">
          <ac:chgData name="Caitlin Joyce (2204263)" userId="S::2204263@student.uwtsd.ac.uk::f4f85af2-f6c3-4705-8779-8ace254058a2" providerId="AD" clId="Web-{37FE9CE0-7729-349E-F496-C27DBB64DBF6}" dt="2023-01-18T23:37:12.793" v="403" actId="1076"/>
          <ac:spMkLst>
            <pc:docMk/>
            <pc:sldMk cId="2182501107" sldId="277"/>
            <ac:spMk id="2" creationId="{90ABF9D0-14A4-4E0E-C13A-49354E0861DB}"/>
          </ac:spMkLst>
        </pc:spChg>
        <pc:spChg chg="mod">
          <ac:chgData name="Caitlin Joyce (2204263)" userId="S::2204263@student.uwtsd.ac.uk::f4f85af2-f6c3-4705-8779-8ace254058a2" providerId="AD" clId="Web-{37FE9CE0-7729-349E-F496-C27DBB64DBF6}" dt="2023-01-18T23:37:37.356" v="407" actId="20577"/>
          <ac:spMkLst>
            <pc:docMk/>
            <pc:sldMk cId="2182501107" sldId="277"/>
            <ac:spMk id="3" creationId="{FF73F71E-B1C7-CFEB-9311-0C550F681DEA}"/>
          </ac:spMkLst>
        </pc:spChg>
        <pc:spChg chg="del">
          <ac:chgData name="Caitlin Joyce (2204263)" userId="S::2204263@student.uwtsd.ac.uk::f4f85af2-f6c3-4705-8779-8ace254058a2" providerId="AD" clId="Web-{37FE9CE0-7729-349E-F496-C27DBB64DBF6}" dt="2023-01-18T23:36:40.261" v="394"/>
          <ac:spMkLst>
            <pc:docMk/>
            <pc:sldMk cId="2182501107" sldId="277"/>
            <ac:spMk id="30" creationId="{29DC5A77-10C9-4ECF-B7EB-8D917F36A9EE}"/>
          </ac:spMkLst>
        </pc:spChg>
        <pc:spChg chg="del">
          <ac:chgData name="Caitlin Joyce (2204263)" userId="S::2204263@student.uwtsd.ac.uk::f4f85af2-f6c3-4705-8779-8ace254058a2" providerId="AD" clId="Web-{37FE9CE0-7729-349E-F496-C27DBB64DBF6}" dt="2023-01-18T23:36:40.261" v="394"/>
          <ac:spMkLst>
            <pc:docMk/>
            <pc:sldMk cId="2182501107" sldId="277"/>
            <ac:spMk id="32" creationId="{2FFE28B5-FB16-49A9-B851-3C35FAC0CACB}"/>
          </ac:spMkLst>
        </pc:spChg>
        <pc:spChg chg="del">
          <ac:chgData name="Caitlin Joyce (2204263)" userId="S::2204263@student.uwtsd.ac.uk::f4f85af2-f6c3-4705-8779-8ace254058a2" providerId="AD" clId="Web-{37FE9CE0-7729-349E-F496-C27DBB64DBF6}" dt="2023-01-18T23:36:40.261" v="394"/>
          <ac:spMkLst>
            <pc:docMk/>
            <pc:sldMk cId="2182501107" sldId="277"/>
            <ac:spMk id="34" creationId="{01014442-855A-4E0F-8D09-C314661A48B9}"/>
          </ac:spMkLst>
        </pc:spChg>
        <pc:spChg chg="del">
          <ac:chgData name="Caitlin Joyce (2204263)" userId="S::2204263@student.uwtsd.ac.uk::f4f85af2-f6c3-4705-8779-8ace254058a2" providerId="AD" clId="Web-{37FE9CE0-7729-349E-F496-C27DBB64DBF6}" dt="2023-01-18T23:36:40.261" v="394"/>
          <ac:spMkLst>
            <pc:docMk/>
            <pc:sldMk cId="2182501107" sldId="277"/>
            <ac:spMk id="36" creationId="{9B1ABF09-86CF-414E-88A5-2B84CC7232A9}"/>
          </ac:spMkLst>
        </pc:spChg>
        <pc:spChg chg="del">
          <ac:chgData name="Caitlin Joyce (2204263)" userId="S::2204263@student.uwtsd.ac.uk::f4f85af2-f6c3-4705-8779-8ace254058a2" providerId="AD" clId="Web-{37FE9CE0-7729-349E-F496-C27DBB64DBF6}" dt="2023-01-18T23:36:40.261" v="394"/>
          <ac:spMkLst>
            <pc:docMk/>
            <pc:sldMk cId="2182501107" sldId="277"/>
            <ac:spMk id="38" creationId="{3FE91770-CDBB-4D24-94E5-AD484F36CE87}"/>
          </ac:spMkLst>
        </pc:spChg>
        <pc:spChg chg="add mod">
          <ac:chgData name="Caitlin Joyce (2204263)" userId="S::2204263@student.uwtsd.ac.uk::f4f85af2-f6c3-4705-8779-8ace254058a2" providerId="AD" clId="Web-{37FE9CE0-7729-349E-F496-C27DBB64DBF6}" dt="2023-01-18T23:36:47.167" v="395" actId="20577"/>
          <ac:spMkLst>
            <pc:docMk/>
            <pc:sldMk cId="2182501107" sldId="277"/>
            <ac:spMk id="43" creationId="{5DB23C2B-2054-4D8B-9E98-9190F8E05EAD}"/>
          </ac:spMkLst>
        </pc:spChg>
        <pc:spChg chg="add">
          <ac:chgData name="Caitlin Joyce (2204263)" userId="S::2204263@student.uwtsd.ac.uk::f4f85af2-f6c3-4705-8779-8ace254058a2" providerId="AD" clId="Web-{37FE9CE0-7729-349E-F496-C27DBB64DBF6}" dt="2023-01-18T23:36:40.261" v="394"/>
          <ac:spMkLst>
            <pc:docMk/>
            <pc:sldMk cId="2182501107" sldId="277"/>
            <ac:spMk id="45" creationId="{8797B5BC-9873-45F9-97D6-298FB5AF08FF}"/>
          </ac:spMkLst>
        </pc:spChg>
        <pc:spChg chg="add">
          <ac:chgData name="Caitlin Joyce (2204263)" userId="S::2204263@student.uwtsd.ac.uk::f4f85af2-f6c3-4705-8779-8ace254058a2" providerId="AD" clId="Web-{37FE9CE0-7729-349E-F496-C27DBB64DBF6}" dt="2023-01-18T23:36:40.261" v="394"/>
          <ac:spMkLst>
            <pc:docMk/>
            <pc:sldMk cId="2182501107" sldId="277"/>
            <ac:spMk id="47" creationId="{665C2FCD-09A4-4B4B-AA73-F330DFE91799}"/>
          </ac:spMkLst>
        </pc:spChg>
      </pc:sldChg>
      <pc:sldChg chg="addSp delSp modSp add replId">
        <pc:chgData name="Caitlin Joyce (2204263)" userId="S::2204263@student.uwtsd.ac.uk::f4f85af2-f6c3-4705-8779-8ace254058a2" providerId="AD" clId="Web-{37FE9CE0-7729-349E-F496-C27DBB64DBF6}" dt="2023-01-18T23:40:44.595" v="484" actId="14100"/>
        <pc:sldMkLst>
          <pc:docMk/>
          <pc:sldMk cId="2257700523" sldId="278"/>
        </pc:sldMkLst>
        <pc:spChg chg="mod">
          <ac:chgData name="Caitlin Joyce (2204263)" userId="S::2204263@student.uwtsd.ac.uk::f4f85af2-f6c3-4705-8779-8ace254058a2" providerId="AD" clId="Web-{37FE9CE0-7729-349E-F496-C27DBB64DBF6}" dt="2023-01-18T23:40:44.595" v="484" actId="14100"/>
          <ac:spMkLst>
            <pc:docMk/>
            <pc:sldMk cId="2257700523" sldId="278"/>
            <ac:spMk id="2" creationId="{90ABF9D0-14A4-4E0E-C13A-49354E0861DB}"/>
          </ac:spMkLst>
        </pc:spChg>
        <pc:spChg chg="mod">
          <ac:chgData name="Caitlin Joyce (2204263)" userId="S::2204263@student.uwtsd.ac.uk::f4f85af2-f6c3-4705-8779-8ace254058a2" providerId="AD" clId="Web-{37FE9CE0-7729-349E-F496-C27DBB64DBF6}" dt="2023-01-18T23:40:20.532" v="477" actId="20577"/>
          <ac:spMkLst>
            <pc:docMk/>
            <pc:sldMk cId="2257700523" sldId="278"/>
            <ac:spMk id="3" creationId="{FF73F71E-B1C7-CFEB-9311-0C550F681DEA}"/>
          </ac:spMkLst>
        </pc:spChg>
        <pc:spChg chg="del">
          <ac:chgData name="Caitlin Joyce (2204263)" userId="S::2204263@student.uwtsd.ac.uk::f4f85af2-f6c3-4705-8779-8ace254058a2" providerId="AD" clId="Web-{37FE9CE0-7729-349E-F496-C27DBB64DBF6}" dt="2023-01-18T23:37:43.856" v="408"/>
          <ac:spMkLst>
            <pc:docMk/>
            <pc:sldMk cId="2257700523" sldId="278"/>
            <ac:spMk id="30" creationId="{29DC5A77-10C9-4ECF-B7EB-8D917F36A9EE}"/>
          </ac:spMkLst>
        </pc:spChg>
        <pc:spChg chg="del">
          <ac:chgData name="Caitlin Joyce (2204263)" userId="S::2204263@student.uwtsd.ac.uk::f4f85af2-f6c3-4705-8779-8ace254058a2" providerId="AD" clId="Web-{37FE9CE0-7729-349E-F496-C27DBB64DBF6}" dt="2023-01-18T23:37:43.856" v="408"/>
          <ac:spMkLst>
            <pc:docMk/>
            <pc:sldMk cId="2257700523" sldId="278"/>
            <ac:spMk id="32" creationId="{2FFE28B5-FB16-49A9-B851-3C35FAC0CACB}"/>
          </ac:spMkLst>
        </pc:spChg>
        <pc:spChg chg="del">
          <ac:chgData name="Caitlin Joyce (2204263)" userId="S::2204263@student.uwtsd.ac.uk::f4f85af2-f6c3-4705-8779-8ace254058a2" providerId="AD" clId="Web-{37FE9CE0-7729-349E-F496-C27DBB64DBF6}" dt="2023-01-18T23:37:43.856" v="408"/>
          <ac:spMkLst>
            <pc:docMk/>
            <pc:sldMk cId="2257700523" sldId="278"/>
            <ac:spMk id="34" creationId="{01014442-855A-4E0F-8D09-C314661A48B9}"/>
          </ac:spMkLst>
        </pc:spChg>
        <pc:spChg chg="del">
          <ac:chgData name="Caitlin Joyce (2204263)" userId="S::2204263@student.uwtsd.ac.uk::f4f85af2-f6c3-4705-8779-8ace254058a2" providerId="AD" clId="Web-{37FE9CE0-7729-349E-F496-C27DBB64DBF6}" dt="2023-01-18T23:37:43.856" v="408"/>
          <ac:spMkLst>
            <pc:docMk/>
            <pc:sldMk cId="2257700523" sldId="278"/>
            <ac:spMk id="36" creationId="{9B1ABF09-86CF-414E-88A5-2B84CC7232A9}"/>
          </ac:spMkLst>
        </pc:spChg>
        <pc:spChg chg="del">
          <ac:chgData name="Caitlin Joyce (2204263)" userId="S::2204263@student.uwtsd.ac.uk::f4f85af2-f6c3-4705-8779-8ace254058a2" providerId="AD" clId="Web-{37FE9CE0-7729-349E-F496-C27DBB64DBF6}" dt="2023-01-18T23:37:43.856" v="408"/>
          <ac:spMkLst>
            <pc:docMk/>
            <pc:sldMk cId="2257700523" sldId="278"/>
            <ac:spMk id="38" creationId="{3FE91770-CDBB-4D24-94E5-AD484F36CE87}"/>
          </ac:spMkLst>
        </pc:spChg>
        <pc:spChg chg="add">
          <ac:chgData name="Caitlin Joyce (2204263)" userId="S::2204263@student.uwtsd.ac.uk::f4f85af2-f6c3-4705-8779-8ace254058a2" providerId="AD" clId="Web-{37FE9CE0-7729-349E-F496-C27DBB64DBF6}" dt="2023-01-18T23:37:43.856" v="408"/>
          <ac:spMkLst>
            <pc:docMk/>
            <pc:sldMk cId="2257700523" sldId="278"/>
            <ac:spMk id="43" creationId="{5DB23C2B-2054-4D8B-9E98-9190F8E05EAD}"/>
          </ac:spMkLst>
        </pc:spChg>
        <pc:spChg chg="add">
          <ac:chgData name="Caitlin Joyce (2204263)" userId="S::2204263@student.uwtsd.ac.uk::f4f85af2-f6c3-4705-8779-8ace254058a2" providerId="AD" clId="Web-{37FE9CE0-7729-349E-F496-C27DBB64DBF6}" dt="2023-01-18T23:37:43.856" v="408"/>
          <ac:spMkLst>
            <pc:docMk/>
            <pc:sldMk cId="2257700523" sldId="278"/>
            <ac:spMk id="45" creationId="{8797B5BC-9873-45F9-97D6-298FB5AF08FF}"/>
          </ac:spMkLst>
        </pc:spChg>
        <pc:spChg chg="add">
          <ac:chgData name="Caitlin Joyce (2204263)" userId="S::2204263@student.uwtsd.ac.uk::f4f85af2-f6c3-4705-8779-8ace254058a2" providerId="AD" clId="Web-{37FE9CE0-7729-349E-F496-C27DBB64DBF6}" dt="2023-01-18T23:37:43.856" v="408"/>
          <ac:spMkLst>
            <pc:docMk/>
            <pc:sldMk cId="2257700523" sldId="278"/>
            <ac:spMk id="47" creationId="{665C2FCD-09A4-4B4B-AA73-F330DFE91799}"/>
          </ac:spMkLst>
        </pc:spChg>
      </pc:sldChg>
      <pc:sldChg chg="addSp delSp modSp add replId">
        <pc:chgData name="Caitlin Joyce (2204263)" userId="S::2204263@student.uwtsd.ac.uk::f4f85af2-f6c3-4705-8779-8ace254058a2" providerId="AD" clId="Web-{37FE9CE0-7729-349E-F496-C27DBB64DBF6}" dt="2023-01-18T23:41:27.456" v="497" actId="14100"/>
        <pc:sldMkLst>
          <pc:docMk/>
          <pc:sldMk cId="2382879431" sldId="279"/>
        </pc:sldMkLst>
        <pc:spChg chg="mod">
          <ac:chgData name="Caitlin Joyce (2204263)" userId="S::2204263@student.uwtsd.ac.uk::f4f85af2-f6c3-4705-8779-8ace254058a2" providerId="AD" clId="Web-{37FE9CE0-7729-349E-F496-C27DBB64DBF6}" dt="2023-01-18T23:41:27.456" v="497" actId="14100"/>
          <ac:spMkLst>
            <pc:docMk/>
            <pc:sldMk cId="2382879431" sldId="279"/>
            <ac:spMk id="2" creationId="{90ABF9D0-14A4-4E0E-C13A-49354E0861DB}"/>
          </ac:spMkLst>
        </pc:spChg>
        <pc:spChg chg="mod">
          <ac:chgData name="Caitlin Joyce (2204263)" userId="S::2204263@student.uwtsd.ac.uk::f4f85af2-f6c3-4705-8779-8ace254058a2" providerId="AD" clId="Web-{37FE9CE0-7729-349E-F496-C27DBB64DBF6}" dt="2023-01-18T23:41:07.455" v="490" actId="20577"/>
          <ac:spMkLst>
            <pc:docMk/>
            <pc:sldMk cId="2382879431" sldId="279"/>
            <ac:spMk id="3" creationId="{FF73F71E-B1C7-CFEB-9311-0C550F681DEA}"/>
          </ac:spMkLst>
        </pc:spChg>
        <pc:spChg chg="del">
          <ac:chgData name="Caitlin Joyce (2204263)" userId="S::2204263@student.uwtsd.ac.uk::f4f85af2-f6c3-4705-8779-8ace254058a2" providerId="AD" clId="Web-{37FE9CE0-7729-349E-F496-C27DBB64DBF6}" dt="2023-01-18T23:40:50.361" v="485"/>
          <ac:spMkLst>
            <pc:docMk/>
            <pc:sldMk cId="2382879431" sldId="279"/>
            <ac:spMk id="30" creationId="{29DC5A77-10C9-4ECF-B7EB-8D917F36A9EE}"/>
          </ac:spMkLst>
        </pc:spChg>
        <pc:spChg chg="del">
          <ac:chgData name="Caitlin Joyce (2204263)" userId="S::2204263@student.uwtsd.ac.uk::f4f85af2-f6c3-4705-8779-8ace254058a2" providerId="AD" clId="Web-{37FE9CE0-7729-349E-F496-C27DBB64DBF6}" dt="2023-01-18T23:40:50.361" v="485"/>
          <ac:spMkLst>
            <pc:docMk/>
            <pc:sldMk cId="2382879431" sldId="279"/>
            <ac:spMk id="32" creationId="{2FFE28B5-FB16-49A9-B851-3C35FAC0CACB}"/>
          </ac:spMkLst>
        </pc:spChg>
        <pc:spChg chg="del">
          <ac:chgData name="Caitlin Joyce (2204263)" userId="S::2204263@student.uwtsd.ac.uk::f4f85af2-f6c3-4705-8779-8ace254058a2" providerId="AD" clId="Web-{37FE9CE0-7729-349E-F496-C27DBB64DBF6}" dt="2023-01-18T23:40:50.361" v="485"/>
          <ac:spMkLst>
            <pc:docMk/>
            <pc:sldMk cId="2382879431" sldId="279"/>
            <ac:spMk id="34" creationId="{01014442-855A-4E0F-8D09-C314661A48B9}"/>
          </ac:spMkLst>
        </pc:spChg>
        <pc:spChg chg="del">
          <ac:chgData name="Caitlin Joyce (2204263)" userId="S::2204263@student.uwtsd.ac.uk::f4f85af2-f6c3-4705-8779-8ace254058a2" providerId="AD" clId="Web-{37FE9CE0-7729-349E-F496-C27DBB64DBF6}" dt="2023-01-18T23:40:50.361" v="485"/>
          <ac:spMkLst>
            <pc:docMk/>
            <pc:sldMk cId="2382879431" sldId="279"/>
            <ac:spMk id="36" creationId="{9B1ABF09-86CF-414E-88A5-2B84CC7232A9}"/>
          </ac:spMkLst>
        </pc:spChg>
        <pc:spChg chg="del">
          <ac:chgData name="Caitlin Joyce (2204263)" userId="S::2204263@student.uwtsd.ac.uk::f4f85af2-f6c3-4705-8779-8ace254058a2" providerId="AD" clId="Web-{37FE9CE0-7729-349E-F496-C27DBB64DBF6}" dt="2023-01-18T23:40:50.361" v="485"/>
          <ac:spMkLst>
            <pc:docMk/>
            <pc:sldMk cId="2382879431" sldId="279"/>
            <ac:spMk id="38" creationId="{3FE91770-CDBB-4D24-94E5-AD484F36CE87}"/>
          </ac:spMkLst>
        </pc:spChg>
        <pc:spChg chg="add">
          <ac:chgData name="Caitlin Joyce (2204263)" userId="S::2204263@student.uwtsd.ac.uk::f4f85af2-f6c3-4705-8779-8ace254058a2" providerId="AD" clId="Web-{37FE9CE0-7729-349E-F496-C27DBB64DBF6}" dt="2023-01-18T23:40:50.361" v="485"/>
          <ac:spMkLst>
            <pc:docMk/>
            <pc:sldMk cId="2382879431" sldId="279"/>
            <ac:spMk id="43" creationId="{5DB23C2B-2054-4D8B-9E98-9190F8E05EAD}"/>
          </ac:spMkLst>
        </pc:spChg>
        <pc:spChg chg="add">
          <ac:chgData name="Caitlin Joyce (2204263)" userId="S::2204263@student.uwtsd.ac.uk::f4f85af2-f6c3-4705-8779-8ace254058a2" providerId="AD" clId="Web-{37FE9CE0-7729-349E-F496-C27DBB64DBF6}" dt="2023-01-18T23:40:50.361" v="485"/>
          <ac:spMkLst>
            <pc:docMk/>
            <pc:sldMk cId="2382879431" sldId="279"/>
            <ac:spMk id="45" creationId="{8797B5BC-9873-45F9-97D6-298FB5AF08FF}"/>
          </ac:spMkLst>
        </pc:spChg>
        <pc:spChg chg="add">
          <ac:chgData name="Caitlin Joyce (2204263)" userId="S::2204263@student.uwtsd.ac.uk::f4f85af2-f6c3-4705-8779-8ace254058a2" providerId="AD" clId="Web-{37FE9CE0-7729-349E-F496-C27DBB64DBF6}" dt="2023-01-18T23:40:50.361" v="485"/>
          <ac:spMkLst>
            <pc:docMk/>
            <pc:sldMk cId="2382879431" sldId="279"/>
            <ac:spMk id="47" creationId="{665C2FCD-09A4-4B4B-AA73-F330DFE91799}"/>
          </ac:spMkLst>
        </pc:spChg>
      </pc:sldChg>
      <pc:sldChg chg="addSp delSp modSp add replId">
        <pc:chgData name="Caitlin Joyce (2204263)" userId="S::2204263@student.uwtsd.ac.uk::f4f85af2-f6c3-4705-8779-8ace254058a2" providerId="AD" clId="Web-{37FE9CE0-7729-349E-F496-C27DBB64DBF6}" dt="2023-01-18T23:42:14.316" v="512" actId="20577"/>
        <pc:sldMkLst>
          <pc:docMk/>
          <pc:sldMk cId="2112615182" sldId="280"/>
        </pc:sldMkLst>
        <pc:spChg chg="mod">
          <ac:chgData name="Caitlin Joyce (2204263)" userId="S::2204263@student.uwtsd.ac.uk::f4f85af2-f6c3-4705-8779-8ace254058a2" providerId="AD" clId="Web-{37FE9CE0-7729-349E-F496-C27DBB64DBF6}" dt="2023-01-18T23:41:58.222" v="506" actId="14100"/>
          <ac:spMkLst>
            <pc:docMk/>
            <pc:sldMk cId="2112615182" sldId="280"/>
            <ac:spMk id="2" creationId="{90ABF9D0-14A4-4E0E-C13A-49354E0861DB}"/>
          </ac:spMkLst>
        </pc:spChg>
        <pc:spChg chg="mod">
          <ac:chgData name="Caitlin Joyce (2204263)" userId="S::2204263@student.uwtsd.ac.uk::f4f85af2-f6c3-4705-8779-8ace254058a2" providerId="AD" clId="Web-{37FE9CE0-7729-349E-F496-C27DBB64DBF6}" dt="2023-01-18T23:42:14.316" v="512" actId="20577"/>
          <ac:spMkLst>
            <pc:docMk/>
            <pc:sldMk cId="2112615182" sldId="280"/>
            <ac:spMk id="3" creationId="{FF73F71E-B1C7-CFEB-9311-0C550F681DEA}"/>
          </ac:spMkLst>
        </pc:spChg>
        <pc:spChg chg="del">
          <ac:chgData name="Caitlin Joyce (2204263)" userId="S::2204263@student.uwtsd.ac.uk::f4f85af2-f6c3-4705-8779-8ace254058a2" providerId="AD" clId="Web-{37FE9CE0-7729-349E-F496-C27DBB64DBF6}" dt="2023-01-18T23:41:31.878" v="498"/>
          <ac:spMkLst>
            <pc:docMk/>
            <pc:sldMk cId="2112615182" sldId="280"/>
            <ac:spMk id="30" creationId="{29DC5A77-10C9-4ECF-B7EB-8D917F36A9EE}"/>
          </ac:spMkLst>
        </pc:spChg>
        <pc:spChg chg="del">
          <ac:chgData name="Caitlin Joyce (2204263)" userId="S::2204263@student.uwtsd.ac.uk::f4f85af2-f6c3-4705-8779-8ace254058a2" providerId="AD" clId="Web-{37FE9CE0-7729-349E-F496-C27DBB64DBF6}" dt="2023-01-18T23:41:31.878" v="498"/>
          <ac:spMkLst>
            <pc:docMk/>
            <pc:sldMk cId="2112615182" sldId="280"/>
            <ac:spMk id="32" creationId="{2FFE28B5-FB16-49A9-B851-3C35FAC0CACB}"/>
          </ac:spMkLst>
        </pc:spChg>
        <pc:spChg chg="del">
          <ac:chgData name="Caitlin Joyce (2204263)" userId="S::2204263@student.uwtsd.ac.uk::f4f85af2-f6c3-4705-8779-8ace254058a2" providerId="AD" clId="Web-{37FE9CE0-7729-349E-F496-C27DBB64DBF6}" dt="2023-01-18T23:41:31.878" v="498"/>
          <ac:spMkLst>
            <pc:docMk/>
            <pc:sldMk cId="2112615182" sldId="280"/>
            <ac:spMk id="34" creationId="{01014442-855A-4E0F-8D09-C314661A48B9}"/>
          </ac:spMkLst>
        </pc:spChg>
        <pc:spChg chg="del">
          <ac:chgData name="Caitlin Joyce (2204263)" userId="S::2204263@student.uwtsd.ac.uk::f4f85af2-f6c3-4705-8779-8ace254058a2" providerId="AD" clId="Web-{37FE9CE0-7729-349E-F496-C27DBB64DBF6}" dt="2023-01-18T23:41:31.878" v="498"/>
          <ac:spMkLst>
            <pc:docMk/>
            <pc:sldMk cId="2112615182" sldId="280"/>
            <ac:spMk id="36" creationId="{9B1ABF09-86CF-414E-88A5-2B84CC7232A9}"/>
          </ac:spMkLst>
        </pc:spChg>
        <pc:spChg chg="del">
          <ac:chgData name="Caitlin Joyce (2204263)" userId="S::2204263@student.uwtsd.ac.uk::f4f85af2-f6c3-4705-8779-8ace254058a2" providerId="AD" clId="Web-{37FE9CE0-7729-349E-F496-C27DBB64DBF6}" dt="2023-01-18T23:41:31.878" v="498"/>
          <ac:spMkLst>
            <pc:docMk/>
            <pc:sldMk cId="2112615182" sldId="280"/>
            <ac:spMk id="38" creationId="{3FE91770-CDBB-4D24-94E5-AD484F36CE87}"/>
          </ac:spMkLst>
        </pc:spChg>
        <pc:spChg chg="add">
          <ac:chgData name="Caitlin Joyce (2204263)" userId="S::2204263@student.uwtsd.ac.uk::f4f85af2-f6c3-4705-8779-8ace254058a2" providerId="AD" clId="Web-{37FE9CE0-7729-349E-F496-C27DBB64DBF6}" dt="2023-01-18T23:41:31.878" v="498"/>
          <ac:spMkLst>
            <pc:docMk/>
            <pc:sldMk cId="2112615182" sldId="280"/>
            <ac:spMk id="43" creationId="{5DB23C2B-2054-4D8B-9E98-9190F8E05EAD}"/>
          </ac:spMkLst>
        </pc:spChg>
        <pc:spChg chg="add">
          <ac:chgData name="Caitlin Joyce (2204263)" userId="S::2204263@student.uwtsd.ac.uk::f4f85af2-f6c3-4705-8779-8ace254058a2" providerId="AD" clId="Web-{37FE9CE0-7729-349E-F496-C27DBB64DBF6}" dt="2023-01-18T23:41:31.878" v="498"/>
          <ac:spMkLst>
            <pc:docMk/>
            <pc:sldMk cId="2112615182" sldId="280"/>
            <ac:spMk id="45" creationId="{8797B5BC-9873-45F9-97D6-298FB5AF08FF}"/>
          </ac:spMkLst>
        </pc:spChg>
        <pc:spChg chg="add">
          <ac:chgData name="Caitlin Joyce (2204263)" userId="S::2204263@student.uwtsd.ac.uk::f4f85af2-f6c3-4705-8779-8ace254058a2" providerId="AD" clId="Web-{37FE9CE0-7729-349E-F496-C27DBB64DBF6}" dt="2023-01-18T23:41:31.878" v="498"/>
          <ac:spMkLst>
            <pc:docMk/>
            <pc:sldMk cId="2112615182" sldId="280"/>
            <ac:spMk id="47" creationId="{665C2FCD-09A4-4B4B-AA73-F330DFE9179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79106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749983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3611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1/18/2023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83387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1/18/2023</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102863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1/18/2023</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39353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1126102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1/18/2023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85407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1/18/2023</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56056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04417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10977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1/18/2023</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724003268"/>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thiswascumbria.uk/children-school-gallery/" TargetMode="External"/><Relationship Id="rId2" Type="http://schemas.openxmlformats.org/officeDocument/2006/relationships/image" Target="../media/image1.jpeg"/><Relationship Id="rId1" Type="http://schemas.openxmlformats.org/officeDocument/2006/relationships/slideLayout" Target="../slideLayouts/slideLayout3.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heknows.com/parenting/articles/847759/how-to-engage-todays-teens-and-help-them-mature/" TargetMode="External"/><Relationship Id="rId2" Type="http://schemas.openxmlformats.org/officeDocument/2006/relationships/hyperlink" Target="https://www.aliexpress.com/item/1005004755387558.html" TargetMode="External"/><Relationship Id="rId1" Type="http://schemas.openxmlformats.org/officeDocument/2006/relationships/slideLayout" Target="../slideLayouts/slideLayout2.xml"/><Relationship Id="rId4" Type="http://schemas.openxmlformats.org/officeDocument/2006/relationships/hyperlink" Target="https://www.vintag.es/2021/01/1940s-teenagers.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iwm.org.uk/history/growing-up-in-the-second-world-war" TargetMode="External"/><Relationship Id="rId2" Type="http://schemas.openxmlformats.org/officeDocument/2006/relationships/hyperlink" Target="https://www.iwm.org.uk/collections/item/object/1199" TargetMode="External"/><Relationship Id="rId1" Type="http://schemas.openxmlformats.org/officeDocument/2006/relationships/slideLayout" Target="../slideLayouts/slideLayout2.xml"/><Relationship Id="rId4" Type="http://schemas.openxmlformats.org/officeDocument/2006/relationships/hyperlink" Target="https://www.notgoingtouni.co.uk/blog/five-most-popular-types-apprenticeship"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www.dailymail.co.uk/sciencetech/article-6153239/Most-teenagers-prefer-text-friends-chat-online-person.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live-well/healthy-teeth-and-gums/taking-care-of-childrens-teeth/#:~:text=NHS%20dental%20care%20for%20children" TargetMode="External"/><Relationship Id="rId2" Type="http://schemas.openxmlformats.org/officeDocument/2006/relationships/hyperlink" Target="https://s3.amazonaws.com/media.guidebook.com/upload/y6uO3ELdPtikOwxDd8QuRd2klGbHmHdoWD0mpvSK/8f2e0758-c43c-11e5-9b76-1245f072ccc1.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swansea.ac.uk" TargetMode="External"/><Relationship Id="rId2" Type="http://schemas.openxmlformats.org/officeDocument/2006/relationships/hyperlink" Target="https://spartacus-educational.com/ED1944.htm" TargetMode="External"/><Relationship Id="rId1" Type="http://schemas.openxmlformats.org/officeDocument/2006/relationships/slideLayout" Target="../slideLayouts/slideLayout2.xml"/><Relationship Id="rId5" Type="http://schemas.openxmlformats.org/officeDocument/2006/relationships/hyperlink" Target="https://www.esrb.org/blog/what-parents-need-to-know-about-communicate-online/" TargetMode="External"/><Relationship Id="rId4" Type="http://schemas.openxmlformats.org/officeDocument/2006/relationships/hyperlink" Target="https://www.swansea.ac.uk/history/history-study-guides/the-impact-of-the-second-world-war-on-the-people-of-wales-and-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5">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7">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0" name="Rectangle 39">
            <a:extLst>
              <a:ext uri="{FF2B5EF4-FFF2-40B4-BE49-F238E27FC236}">
                <a16:creationId xmlns:a16="http://schemas.microsoft.com/office/drawing/2014/main" id="{AB101807-2064-4323-8CF5-3FEB3D55F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person, outdoor, standing, group&#10;&#10;Description automatically generated">
            <a:extLst>
              <a:ext uri="{FF2B5EF4-FFF2-40B4-BE49-F238E27FC236}">
                <a16:creationId xmlns:a16="http://schemas.microsoft.com/office/drawing/2014/main" id="{63155522-405B-936B-011E-8DE144CDF56D}"/>
              </a:ext>
            </a:extLst>
          </p:cNvPr>
          <p:cNvPicPr>
            <a:picLocks noChangeAspect="1"/>
          </p:cNvPicPr>
          <p:nvPr/>
        </p:nvPicPr>
        <p:blipFill rotWithShape="1">
          <a:blip r:embed="rId2">
            <a:duotone>
              <a:prstClr val="black"/>
              <a:schemeClr val="tx2">
                <a:tint val="45000"/>
                <a:satMod val="400000"/>
              </a:schemeClr>
            </a:duotone>
            <a:extLst>
              <a:ext uri="{837473B0-CC2E-450A-ABE3-18F120FF3D39}">
                <a1611:picAttrSrcUrl xmlns:a1611="http://schemas.microsoft.com/office/drawing/2016/11/main" r:id="rId3"/>
              </a:ext>
            </a:extLst>
          </a:blip>
          <a:srcRect l="9091" t="371" r="1" b="29079"/>
          <a:stretch/>
        </p:blipFill>
        <p:spPr>
          <a:xfrm>
            <a:off x="20" y="-1"/>
            <a:ext cx="12188932" cy="6858000"/>
          </a:xfrm>
          <a:prstGeom prst="rect">
            <a:avLst/>
          </a:prstGeom>
        </p:spPr>
      </p:pic>
      <p:sp>
        <p:nvSpPr>
          <p:cNvPr id="42" name="Rectangle 41">
            <a:extLst>
              <a:ext uri="{FF2B5EF4-FFF2-40B4-BE49-F238E27FC236}">
                <a16:creationId xmlns:a16="http://schemas.microsoft.com/office/drawing/2014/main" id="{30AE1F25-73CE-4317-9878-C8A74F0C4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alpha val="91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itle 9">
            <a:extLst>
              <a:ext uri="{FF2B5EF4-FFF2-40B4-BE49-F238E27FC236}">
                <a16:creationId xmlns:a16="http://schemas.microsoft.com/office/drawing/2014/main" id="{85F3DB7D-4917-50FE-2C92-32A162366E0B}"/>
              </a:ext>
            </a:extLst>
          </p:cNvPr>
          <p:cNvSpPr>
            <a:spLocks noGrp="1"/>
          </p:cNvSpPr>
          <p:nvPr>
            <p:ph type="title"/>
          </p:nvPr>
        </p:nvSpPr>
        <p:spPr>
          <a:xfrm>
            <a:off x="550985" y="1298448"/>
            <a:ext cx="3777552" cy="3255264"/>
          </a:xfrm>
        </p:spPr>
        <p:txBody>
          <a:bodyPr vert="horz" lIns="91440" tIns="45720" rIns="91440" bIns="45720" rtlCol="0" anchor="b">
            <a:normAutofit/>
          </a:bodyPr>
          <a:lstStyle/>
          <a:p>
            <a:r>
              <a:rPr lang="en-US" sz="4800" b="1" dirty="0">
                <a:solidFill>
                  <a:srgbClr val="FFFFFF"/>
                </a:solidFill>
                <a:latin typeface="Arial Nova"/>
                <a:cs typeface="Times New Roman"/>
              </a:rPr>
              <a:t>1940s</a:t>
            </a:r>
          </a:p>
        </p:txBody>
      </p:sp>
      <p:sp>
        <p:nvSpPr>
          <p:cNvPr id="11" name="Text Placeholder 10">
            <a:extLst>
              <a:ext uri="{FF2B5EF4-FFF2-40B4-BE49-F238E27FC236}">
                <a16:creationId xmlns:a16="http://schemas.microsoft.com/office/drawing/2014/main" id="{9030595C-3471-2080-4D60-E6DEDE96DF6F}"/>
              </a:ext>
            </a:extLst>
          </p:cNvPr>
          <p:cNvSpPr>
            <a:spLocks noGrp="1"/>
          </p:cNvSpPr>
          <p:nvPr>
            <p:ph type="body" idx="1"/>
          </p:nvPr>
        </p:nvSpPr>
        <p:spPr>
          <a:xfrm>
            <a:off x="643467" y="4670246"/>
            <a:ext cx="3685069" cy="914400"/>
          </a:xfrm>
        </p:spPr>
        <p:txBody>
          <a:bodyPr vert="horz" lIns="91440" tIns="45720" rIns="91440" bIns="45720" rtlCol="0" anchor="t">
            <a:normAutofit/>
          </a:bodyPr>
          <a:lstStyle/>
          <a:p>
            <a:r>
              <a:rPr lang="en-US" sz="2400" dirty="0">
                <a:solidFill>
                  <a:schemeClr val="accent1">
                    <a:lumMod val="20000"/>
                    <a:lumOff val="80000"/>
                  </a:schemeClr>
                </a:solidFill>
                <a:latin typeface="Arial Nova"/>
                <a:cs typeface="Times New Roman"/>
              </a:rPr>
              <a:t>By Caitlin Joyce (2204263)</a:t>
            </a:r>
          </a:p>
        </p:txBody>
      </p:sp>
      <p:sp>
        <p:nvSpPr>
          <p:cNvPr id="44" name="Rectangle 43">
            <a:extLst>
              <a:ext uri="{FF2B5EF4-FFF2-40B4-BE49-F238E27FC236}">
                <a16:creationId xmlns:a16="http://schemas.microsoft.com/office/drawing/2014/main" id="{CA957544-9F2B-44E4-85E1-880ABECA8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728E8101-BCA7-BB45-02AB-6DCA3728D8B4}"/>
              </a:ext>
            </a:extLst>
          </p:cNvPr>
          <p:cNvSpPr txBox="1"/>
          <p:nvPr/>
        </p:nvSpPr>
        <p:spPr>
          <a:xfrm>
            <a:off x="9949236" y="6657944"/>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D15EDC4-70DD-1370-A704-F2AC5C5CA9BF}"/>
              </a:ext>
            </a:extLst>
          </p:cNvPr>
          <p:cNvSpPr>
            <a:spLocks noGrp="1"/>
          </p:cNvSpPr>
          <p:nvPr>
            <p:ph type="title"/>
          </p:nvPr>
        </p:nvSpPr>
        <p:spPr>
          <a:xfrm>
            <a:off x="1600754" y="1087374"/>
            <a:ext cx="8983489" cy="1000978"/>
          </a:xfrm>
        </p:spPr>
        <p:txBody>
          <a:bodyPr>
            <a:normAutofit/>
          </a:bodyPr>
          <a:lstStyle/>
          <a:p>
            <a:r>
              <a:rPr lang="en-US" sz="4800" b="1" dirty="0">
                <a:latin typeface="Arial Nova"/>
              </a:rPr>
              <a:t>Introduction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8FAE2337-5E9D-46DF-FDB9-8992F54DBC6A}"/>
              </a:ext>
            </a:extLst>
          </p:cNvPr>
          <p:cNvSpPr>
            <a:spLocks noGrp="1"/>
          </p:cNvSpPr>
          <p:nvPr>
            <p:ph idx="1"/>
          </p:nvPr>
        </p:nvSpPr>
        <p:spPr>
          <a:xfrm>
            <a:off x="1600753" y="2535446"/>
            <a:ext cx="8983489" cy="3554457"/>
          </a:xfrm>
        </p:spPr>
        <p:txBody>
          <a:bodyPr vert="horz" lIns="91440" tIns="45720" rIns="91440" bIns="45720" rtlCol="0">
            <a:normAutofit/>
          </a:bodyPr>
          <a:lstStyle/>
          <a:p>
            <a:r>
              <a:rPr lang="en-US" sz="2400" dirty="0">
                <a:solidFill>
                  <a:schemeClr val="tx1"/>
                </a:solidFill>
                <a:cs typeface="Calibri"/>
              </a:rPr>
              <a:t>This presentation will explain the lives of the young people in a post war society. It will also give further understanding of the impact of the war on young people's lives. Including how the war affected the youth service and policy development. </a:t>
            </a:r>
            <a:endParaRPr lang="en-GB" sz="2400">
              <a:solidFill>
                <a:schemeClr val="tx1"/>
              </a:solidFill>
              <a:latin typeface="UICTFontTextStyleBody"/>
              <a:cs typeface="Calibri"/>
            </a:endParaRPr>
          </a:p>
        </p:txBody>
      </p:sp>
    </p:spTree>
    <p:extLst>
      <p:ext uri="{BB962C8B-B14F-4D97-AF65-F5344CB8AC3E}">
        <p14:creationId xmlns:p14="http://schemas.microsoft.com/office/powerpoint/2010/main" val="2061331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61D72552-9378-FB67-97DD-FE294BEC5203}"/>
              </a:ext>
            </a:extLst>
          </p:cNvPr>
          <p:cNvSpPr>
            <a:spLocks noGrp="1"/>
          </p:cNvSpPr>
          <p:nvPr>
            <p:ph type="title"/>
          </p:nvPr>
        </p:nvSpPr>
        <p:spPr>
          <a:xfrm>
            <a:off x="1600754" y="1087374"/>
            <a:ext cx="8983489" cy="1000978"/>
          </a:xfrm>
        </p:spPr>
        <p:txBody>
          <a:bodyPr>
            <a:normAutofit/>
          </a:bodyPr>
          <a:lstStyle/>
          <a:p>
            <a:r>
              <a:rPr lang="en-US" sz="4800" b="1" dirty="0">
                <a:latin typeface="Arial Nova"/>
              </a:rPr>
              <a:t>A brief overview of the 1940s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12AC315D-D007-EC3C-2882-4CEF851915CA}"/>
              </a:ext>
            </a:extLst>
          </p:cNvPr>
          <p:cNvSpPr>
            <a:spLocks noGrp="1"/>
          </p:cNvSpPr>
          <p:nvPr>
            <p:ph idx="1"/>
          </p:nvPr>
        </p:nvSpPr>
        <p:spPr>
          <a:xfrm>
            <a:off x="1600753" y="2535446"/>
            <a:ext cx="8983489" cy="3554457"/>
          </a:xfrm>
        </p:spPr>
        <p:txBody>
          <a:bodyPr>
            <a:normAutofit/>
          </a:bodyPr>
          <a:lstStyle/>
          <a:p>
            <a:r>
              <a:rPr lang="en-US" sz="2400" dirty="0">
                <a:solidFill>
                  <a:schemeClr val="tx1"/>
                </a:solidFill>
                <a:latin typeface="Arial Nova"/>
              </a:rPr>
              <a:t>World War II began in 1939 and ended in 1945. Meaning for the first five years of the 40s, people were having to deal with factors caused by the war. Precautions were put into place such as rationing, bomb shelters and evacuations. After the war, the people in Wales did their best to recover </a:t>
            </a:r>
            <a:r>
              <a:rPr lang="en-US" sz="2400" dirty="0">
                <a:solidFill>
                  <a:schemeClr val="tx1"/>
                </a:solidFill>
                <a:latin typeface="Arial Nova"/>
                <a:ea typeface="+mn-lt"/>
                <a:cs typeface="+mn-lt"/>
              </a:rPr>
              <a:t>(Museum of London, 2010).</a:t>
            </a:r>
            <a:endParaRPr lang="en-US" sz="2400" dirty="0">
              <a:solidFill>
                <a:schemeClr val="tx1"/>
              </a:solidFill>
              <a:latin typeface="Arial Nova"/>
            </a:endParaRPr>
          </a:p>
        </p:txBody>
      </p:sp>
    </p:spTree>
    <p:extLst>
      <p:ext uri="{BB962C8B-B14F-4D97-AF65-F5344CB8AC3E}">
        <p14:creationId xmlns:p14="http://schemas.microsoft.com/office/powerpoint/2010/main" val="1783949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63DA3BE-026F-4FFF-9647-110EB048AC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CDCB265-3497-794B-D5FA-E9AD830D5151}"/>
              </a:ext>
            </a:extLst>
          </p:cNvPr>
          <p:cNvSpPr>
            <a:spLocks noGrp="1"/>
          </p:cNvSpPr>
          <p:nvPr>
            <p:ph type="title"/>
          </p:nvPr>
        </p:nvSpPr>
        <p:spPr>
          <a:xfrm>
            <a:off x="-527" y="801865"/>
            <a:ext cx="7631673" cy="1255469"/>
          </a:xfrm>
        </p:spPr>
        <p:txBody>
          <a:bodyPr>
            <a:noAutofit/>
          </a:bodyPr>
          <a:lstStyle/>
          <a:p>
            <a:r>
              <a:rPr lang="en-GB" sz="4800" b="1" dirty="0">
                <a:latin typeface="Arial Nova"/>
                <a:ea typeface="+mj-lt"/>
                <a:cs typeface="+mj-lt"/>
              </a:rPr>
              <a:t>How the 1940s impacted young peoples lives</a:t>
            </a:r>
          </a:p>
        </p:txBody>
      </p:sp>
      <p:sp>
        <p:nvSpPr>
          <p:cNvPr id="3" name="Content Placeholder 2">
            <a:extLst>
              <a:ext uri="{FF2B5EF4-FFF2-40B4-BE49-F238E27FC236}">
                <a16:creationId xmlns:a16="http://schemas.microsoft.com/office/drawing/2014/main" id="{8FC0A6CE-3DA4-46BA-8837-8B1888EA2D0B}"/>
              </a:ext>
            </a:extLst>
          </p:cNvPr>
          <p:cNvSpPr>
            <a:spLocks noGrp="1"/>
          </p:cNvSpPr>
          <p:nvPr>
            <p:ph idx="1"/>
          </p:nvPr>
        </p:nvSpPr>
        <p:spPr>
          <a:xfrm>
            <a:off x="-182976" y="2134761"/>
            <a:ext cx="7417022" cy="3274586"/>
          </a:xfrm>
        </p:spPr>
        <p:txBody>
          <a:bodyPr vert="horz" lIns="91440" tIns="45720" rIns="91440" bIns="45720" rtlCol="0" anchor="t">
            <a:noAutofit/>
          </a:bodyPr>
          <a:lstStyle/>
          <a:p>
            <a:r>
              <a:rPr lang="en-US" sz="2400" dirty="0">
                <a:solidFill>
                  <a:srgbClr val="FFFFFF"/>
                </a:solidFill>
                <a:latin typeface="Arial Nova"/>
                <a:ea typeface="+mn-lt"/>
                <a:cs typeface="+mn-lt"/>
              </a:rPr>
              <a:t>Evacuation – Felt scared and alone. </a:t>
            </a:r>
          </a:p>
          <a:p>
            <a:r>
              <a:rPr lang="en-US" sz="2400" dirty="0">
                <a:solidFill>
                  <a:srgbClr val="FFFFFF"/>
                </a:solidFill>
                <a:latin typeface="Arial Nova"/>
                <a:ea typeface="+mn-lt"/>
                <a:cs typeface="+mn-lt"/>
              </a:rPr>
              <a:t>"Foster parents were often shocked by the lack of hygiene and poor diets of inner-city children"(Imperial War Museum, 2018).</a:t>
            </a:r>
          </a:p>
          <a:p>
            <a:r>
              <a:rPr lang="en-US" sz="2400" dirty="0">
                <a:solidFill>
                  <a:srgbClr val="FFFFFF"/>
                </a:solidFill>
                <a:latin typeface="Arial Nova"/>
                <a:ea typeface="+mn-lt"/>
                <a:cs typeface="+mn-lt"/>
              </a:rPr>
              <a:t>Rations - "Clothing exchanges were also set up and run by the Women's Voluntary Service (WVS)" (Imperial War Museum, 2018).</a:t>
            </a:r>
          </a:p>
          <a:p>
            <a:r>
              <a:rPr lang="en-US" sz="2400" dirty="0">
                <a:solidFill>
                  <a:srgbClr val="FFFFFF"/>
                </a:solidFill>
                <a:latin typeface="Arial Nova"/>
                <a:ea typeface="+mn-lt"/>
                <a:cs typeface="+mn-lt"/>
              </a:rPr>
              <a:t>Going into the army - Many of the individuals that joined were underaged. A lot of them joined because of propaganda (Lewis, 2022).</a:t>
            </a:r>
          </a:p>
        </p:txBody>
      </p:sp>
      <p:pic>
        <p:nvPicPr>
          <p:cNvPr id="5" name="Picture 5" descr="A picture containing text&#10;&#10;Description automatically generated">
            <a:extLst>
              <a:ext uri="{FF2B5EF4-FFF2-40B4-BE49-F238E27FC236}">
                <a16:creationId xmlns:a16="http://schemas.microsoft.com/office/drawing/2014/main" id="{43A6AD68-A9DF-4932-340F-54CB436AFE8A}"/>
              </a:ext>
            </a:extLst>
          </p:cNvPr>
          <p:cNvPicPr>
            <a:picLocks noChangeAspect="1"/>
          </p:cNvPicPr>
          <p:nvPr/>
        </p:nvPicPr>
        <p:blipFill rotWithShape="1">
          <a:blip r:embed="rId2"/>
          <a:srcRect t="8294" r="1" b="1"/>
          <a:stretch/>
        </p:blipFill>
        <p:spPr>
          <a:xfrm>
            <a:off x="7552944" y="759607"/>
            <a:ext cx="3778286" cy="5330634"/>
          </a:xfrm>
          <a:prstGeom prst="rect">
            <a:avLst/>
          </a:prstGeom>
        </p:spPr>
      </p:pic>
      <p:sp>
        <p:nvSpPr>
          <p:cNvPr id="6" name="TextBox 1">
            <a:extLst>
              <a:ext uri="{FF2B5EF4-FFF2-40B4-BE49-F238E27FC236}">
                <a16:creationId xmlns:a16="http://schemas.microsoft.com/office/drawing/2014/main" id="{11E83371-5B2B-976F-56F8-AAC4158432FF}"/>
              </a:ext>
            </a:extLst>
          </p:cNvPr>
          <p:cNvSpPr txBox="1"/>
          <p:nvPr/>
        </p:nvSpPr>
        <p:spPr>
          <a:xfrm>
            <a:off x="7411445" y="6088991"/>
            <a:ext cx="4062495" cy="4616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t>(Imperial War Museum, 1915)</a:t>
            </a:r>
          </a:p>
        </p:txBody>
      </p:sp>
    </p:spTree>
    <p:extLst>
      <p:ext uri="{BB962C8B-B14F-4D97-AF65-F5344CB8AC3E}">
        <p14:creationId xmlns:p14="http://schemas.microsoft.com/office/powerpoint/2010/main" val="11748764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CDCB265-3497-794B-D5FA-E9AD830D5151}"/>
              </a:ext>
            </a:extLst>
          </p:cNvPr>
          <p:cNvSpPr>
            <a:spLocks noGrp="1"/>
          </p:cNvSpPr>
          <p:nvPr>
            <p:ph type="title"/>
          </p:nvPr>
        </p:nvSpPr>
        <p:spPr>
          <a:xfrm>
            <a:off x="1600754" y="1087374"/>
            <a:ext cx="8983489" cy="1000978"/>
          </a:xfrm>
        </p:spPr>
        <p:txBody>
          <a:bodyPr>
            <a:noAutofit/>
          </a:bodyPr>
          <a:lstStyle/>
          <a:p>
            <a:r>
              <a:rPr lang="en-US" sz="4800" b="1" dirty="0">
                <a:latin typeface="Arial Nova"/>
              </a:rPr>
              <a:t>How the 1940s impacted young people's lives (continued)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8FC0A6CE-3DA4-46BA-8837-8B1888EA2D0B}"/>
              </a:ext>
            </a:extLst>
          </p:cNvPr>
          <p:cNvSpPr>
            <a:spLocks noGrp="1"/>
          </p:cNvSpPr>
          <p:nvPr>
            <p:ph idx="1"/>
          </p:nvPr>
        </p:nvSpPr>
        <p:spPr>
          <a:xfrm>
            <a:off x="1341943" y="3141715"/>
            <a:ext cx="8983489" cy="1167484"/>
          </a:xfrm>
        </p:spPr>
        <p:txBody>
          <a:bodyPr vert="horz" lIns="91440" tIns="45720" rIns="91440" bIns="45720" rtlCol="0" anchor="ctr">
            <a:noAutofit/>
          </a:bodyPr>
          <a:lstStyle/>
          <a:p>
            <a:pPr marL="0" indent="0">
              <a:buNone/>
            </a:pPr>
            <a:endParaRPr lang="en-US" sz="2400" dirty="0">
              <a:solidFill>
                <a:srgbClr val="6F664C"/>
              </a:solidFill>
              <a:latin typeface="Arial Nova"/>
              <a:ea typeface="+mn-lt"/>
              <a:cs typeface="+mn-lt"/>
            </a:endParaRPr>
          </a:p>
          <a:p>
            <a:r>
              <a:rPr lang="en-US" sz="2400" dirty="0">
                <a:solidFill>
                  <a:schemeClr val="tx1"/>
                </a:solidFill>
                <a:latin typeface="Arial Nova"/>
                <a:ea typeface="+mn-lt"/>
                <a:cs typeface="+mn-lt"/>
              </a:rPr>
              <a:t>Working instead of school - "ages of 14 and 17 were in full-time employment" </a:t>
            </a:r>
            <a:r>
              <a:rPr lang="en-US" sz="2400" dirty="0">
                <a:latin typeface="Arial Nova"/>
                <a:ea typeface="+mn-lt"/>
                <a:cs typeface="+mn-lt"/>
              </a:rPr>
              <a:t>(Imperial War Museum, 2018).</a:t>
            </a:r>
            <a:endParaRPr lang="en-US" sz="2400">
              <a:latin typeface="Arial Nova"/>
            </a:endParaRPr>
          </a:p>
          <a:p>
            <a:r>
              <a:rPr lang="en-US" sz="2400" dirty="0">
                <a:solidFill>
                  <a:schemeClr val="tx1"/>
                </a:solidFill>
                <a:latin typeface="Arial Nova"/>
                <a:ea typeface="+mn-lt"/>
                <a:cs typeface="+mn-lt"/>
              </a:rPr>
              <a:t>Leisure time - Cinemas were largely popular </a:t>
            </a:r>
            <a:r>
              <a:rPr lang="en-US" sz="2400" dirty="0">
                <a:latin typeface="Arial Nova"/>
                <a:ea typeface="+mn-lt"/>
                <a:cs typeface="+mn-lt"/>
              </a:rPr>
              <a:t>(Imperial War Museum, 2018).</a:t>
            </a:r>
          </a:p>
        </p:txBody>
      </p:sp>
    </p:spTree>
    <p:extLst>
      <p:ext uri="{BB962C8B-B14F-4D97-AF65-F5344CB8AC3E}">
        <p14:creationId xmlns:p14="http://schemas.microsoft.com/office/powerpoint/2010/main" val="3984223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7B61F58-1ABB-18A8-D832-F2CBA2DF471A}"/>
              </a:ext>
            </a:extLst>
          </p:cNvPr>
          <p:cNvSpPr>
            <a:spLocks noGrp="1"/>
          </p:cNvSpPr>
          <p:nvPr>
            <p:ph type="title"/>
          </p:nvPr>
        </p:nvSpPr>
        <p:spPr>
          <a:xfrm>
            <a:off x="1600754" y="1087374"/>
            <a:ext cx="8983489" cy="1000978"/>
          </a:xfrm>
        </p:spPr>
        <p:txBody>
          <a:bodyPr>
            <a:noAutofit/>
          </a:bodyPr>
          <a:lstStyle/>
          <a:p>
            <a:r>
              <a:rPr lang="en-GB" sz="4800" b="1" dirty="0">
                <a:latin typeface="Arial Nova"/>
              </a:rPr>
              <a:t>How the 1940s impacted young people's communities </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50D3FB2-67C3-4FE8-7918-1D0287FF490C}"/>
              </a:ext>
            </a:extLst>
          </p:cNvPr>
          <p:cNvSpPr>
            <a:spLocks noGrp="1"/>
          </p:cNvSpPr>
          <p:nvPr>
            <p:ph idx="1"/>
          </p:nvPr>
        </p:nvSpPr>
        <p:spPr>
          <a:xfrm>
            <a:off x="1177420" y="2524863"/>
            <a:ext cx="11026072" cy="3565040"/>
          </a:xfrm>
        </p:spPr>
        <p:txBody>
          <a:bodyPr vert="horz" lIns="91440" tIns="45720" rIns="91440" bIns="45720" rtlCol="0" anchor="ctr">
            <a:noAutofit/>
          </a:bodyPr>
          <a:lstStyle/>
          <a:p>
            <a:r>
              <a:rPr lang="en-US" sz="2400" dirty="0">
                <a:solidFill>
                  <a:schemeClr val="tx1"/>
                </a:solidFill>
                <a:latin typeface="Arial Nova"/>
                <a:ea typeface="+mn-lt"/>
                <a:cs typeface="+mn-lt"/>
              </a:rPr>
              <a:t>Rationing "created a sense of shared sacrifice that cut across class lines" (Swansea University, n.d.) People felt as if they were all going through the same thing. </a:t>
            </a:r>
          </a:p>
          <a:p>
            <a:r>
              <a:rPr lang="en-US" sz="2400" dirty="0">
                <a:solidFill>
                  <a:schemeClr val="tx1"/>
                </a:solidFill>
                <a:latin typeface="Arial Nova"/>
                <a:cs typeface="Calibri"/>
              </a:rPr>
              <a:t>Their Families were separated.</a:t>
            </a:r>
          </a:p>
          <a:p>
            <a:r>
              <a:rPr lang="en-US" sz="2400" dirty="0">
                <a:solidFill>
                  <a:schemeClr val="tx1"/>
                </a:solidFill>
                <a:latin typeface="Arial Nova"/>
                <a:cs typeface="Calibri"/>
              </a:rPr>
              <a:t>Had to leave friends behind when evacuating.</a:t>
            </a:r>
          </a:p>
          <a:p>
            <a:r>
              <a:rPr lang="en-US" sz="2400" dirty="0">
                <a:solidFill>
                  <a:schemeClr val="tx1"/>
                </a:solidFill>
                <a:latin typeface="Arial Nova"/>
                <a:cs typeface="Calibri"/>
              </a:rPr>
              <a:t>Communities grieved for their fathers, sons, brothers and husbands.</a:t>
            </a:r>
          </a:p>
          <a:p>
            <a:r>
              <a:rPr lang="en-US" sz="2400" dirty="0">
                <a:solidFill>
                  <a:schemeClr val="tx1"/>
                </a:solidFill>
                <a:latin typeface="Arial Nova"/>
                <a:cs typeface="Calibri"/>
              </a:rPr>
              <a:t>Houses and streets were bombed (Lewis, 2022).</a:t>
            </a:r>
          </a:p>
          <a:p>
            <a:r>
              <a:rPr lang="en-US" sz="2400" dirty="0">
                <a:solidFill>
                  <a:schemeClr val="tx1"/>
                </a:solidFill>
                <a:latin typeface="Arial Nova"/>
                <a:ea typeface="+mn-lt"/>
                <a:cs typeface="+mn-lt"/>
              </a:rPr>
              <a:t>"World War II caused several severe hunger crises" (Kesternich et al., 2014).</a:t>
            </a:r>
          </a:p>
        </p:txBody>
      </p:sp>
    </p:spTree>
    <p:extLst>
      <p:ext uri="{BB962C8B-B14F-4D97-AF65-F5344CB8AC3E}">
        <p14:creationId xmlns:p14="http://schemas.microsoft.com/office/powerpoint/2010/main" val="11863019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4B385DF-EA9A-428D-C49D-4263675111EF}"/>
              </a:ext>
            </a:extLst>
          </p:cNvPr>
          <p:cNvSpPr>
            <a:spLocks noGrp="1"/>
          </p:cNvSpPr>
          <p:nvPr>
            <p:ph type="title"/>
          </p:nvPr>
        </p:nvSpPr>
        <p:spPr>
          <a:xfrm>
            <a:off x="1600754" y="1087374"/>
            <a:ext cx="8983489" cy="1000978"/>
          </a:xfrm>
        </p:spPr>
        <p:txBody>
          <a:bodyPr>
            <a:noAutofit/>
          </a:bodyPr>
          <a:lstStyle/>
          <a:p>
            <a:r>
              <a:rPr lang="en-GB" sz="4800" b="1" dirty="0">
                <a:latin typeface="Arial Nova"/>
              </a:rPr>
              <a:t>How the 1940s impacted policy development </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B8A34E41-68B1-3544-AE75-83F62C72CFCB}"/>
              </a:ext>
            </a:extLst>
          </p:cNvPr>
          <p:cNvSpPr>
            <a:spLocks noGrp="1"/>
          </p:cNvSpPr>
          <p:nvPr>
            <p:ph idx="1"/>
          </p:nvPr>
        </p:nvSpPr>
        <p:spPr>
          <a:xfrm>
            <a:off x="1742155" y="2414903"/>
            <a:ext cx="8983489" cy="3362804"/>
          </a:xfrm>
        </p:spPr>
        <p:txBody>
          <a:bodyPr vert="horz" lIns="91440" tIns="45720" rIns="91440" bIns="45720" rtlCol="0">
            <a:normAutofit/>
          </a:bodyPr>
          <a:lstStyle/>
          <a:p>
            <a:r>
              <a:rPr lang="en-US" sz="2400" dirty="0">
                <a:solidFill>
                  <a:srgbClr val="2F2B20"/>
                </a:solidFill>
                <a:latin typeface="Arial Nova"/>
                <a:ea typeface="+mn-lt"/>
                <a:cs typeface="+mn-lt"/>
              </a:rPr>
              <a:t>"Based on the proposals in the 1942 Beveridge Report, the National Health Service was introduced in 1948". Meaning free health care for everyone (Imperial War Museum, 2018).</a:t>
            </a:r>
          </a:p>
          <a:p>
            <a:r>
              <a:rPr lang="en-US" sz="2400" dirty="0">
                <a:solidFill>
                  <a:srgbClr val="2F2B20"/>
                </a:solidFill>
                <a:latin typeface="Arial Nova"/>
                <a:ea typeface="+mn-lt"/>
                <a:cs typeface="+mn-lt"/>
              </a:rPr>
              <a:t>The Education Act 1944 - "The act raised the school-leaving age to 15 and provided universal free schooling"(Simkin, 2014). </a:t>
            </a:r>
          </a:p>
        </p:txBody>
      </p:sp>
    </p:spTree>
    <p:extLst>
      <p:ext uri="{BB962C8B-B14F-4D97-AF65-F5344CB8AC3E}">
        <p14:creationId xmlns:p14="http://schemas.microsoft.com/office/powerpoint/2010/main" val="570185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1B1B859-9F57-B599-45E3-9FB5F1C636F1}"/>
              </a:ext>
            </a:extLst>
          </p:cNvPr>
          <p:cNvSpPr>
            <a:spLocks noGrp="1"/>
          </p:cNvSpPr>
          <p:nvPr>
            <p:ph type="title"/>
          </p:nvPr>
        </p:nvSpPr>
        <p:spPr>
          <a:xfrm>
            <a:off x="1600754" y="1087374"/>
            <a:ext cx="8983489" cy="1000978"/>
          </a:xfrm>
        </p:spPr>
        <p:txBody>
          <a:bodyPr>
            <a:noAutofit/>
          </a:bodyPr>
          <a:lstStyle/>
          <a:p>
            <a:r>
              <a:rPr lang="en-GB" sz="4800" b="1" dirty="0"/>
              <a:t>How the 1940s impacted youth work</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92C11475-9974-F591-0B3A-0EA12717C581}"/>
              </a:ext>
            </a:extLst>
          </p:cNvPr>
          <p:cNvSpPr>
            <a:spLocks noGrp="1"/>
          </p:cNvSpPr>
          <p:nvPr>
            <p:ph idx="1"/>
          </p:nvPr>
        </p:nvSpPr>
        <p:spPr>
          <a:xfrm>
            <a:off x="1750011" y="2414902"/>
            <a:ext cx="8983489" cy="2967854"/>
          </a:xfrm>
        </p:spPr>
        <p:txBody>
          <a:bodyPr vert="horz" lIns="91440" tIns="45720" rIns="91440" bIns="45720" rtlCol="0">
            <a:normAutofit/>
          </a:bodyPr>
          <a:lstStyle/>
          <a:p>
            <a:pPr marL="0" indent="0">
              <a:buNone/>
            </a:pPr>
            <a:endParaRPr lang="en-US" sz="2400" dirty="0">
              <a:solidFill>
                <a:schemeClr val="tx1"/>
              </a:solidFill>
              <a:latin typeface="Arial Nova"/>
            </a:endParaRPr>
          </a:p>
          <a:p>
            <a:r>
              <a:rPr lang="en-US" sz="2400" dirty="0">
                <a:solidFill>
                  <a:schemeClr val="tx1"/>
                </a:solidFill>
                <a:latin typeface="Arial Nova"/>
                <a:cs typeface="Calibri"/>
              </a:rPr>
              <a:t>Youth service was abandoned shortly after World War II.</a:t>
            </a:r>
            <a:endParaRPr lang="en-US" sz="2400" dirty="0">
              <a:solidFill>
                <a:schemeClr val="tx1"/>
              </a:solidFill>
              <a:highlight>
                <a:srgbClr val="FFFF00"/>
              </a:highlight>
              <a:latin typeface="Arial Nova"/>
              <a:cs typeface="Calibri"/>
            </a:endParaRPr>
          </a:p>
          <a:p>
            <a:r>
              <a:rPr lang="en-US" sz="2400" dirty="0">
                <a:solidFill>
                  <a:schemeClr val="tx1"/>
                </a:solidFill>
                <a:latin typeface="Arial Nova"/>
                <a:cs typeface="Calibri"/>
              </a:rPr>
              <a:t>Shortages in money for the youth service (Lewis, 2022).</a:t>
            </a:r>
            <a:endParaRPr lang="en-US" sz="2400" dirty="0">
              <a:solidFill>
                <a:schemeClr val="tx1"/>
              </a:solidFill>
              <a:highlight>
                <a:srgbClr val="FFFF00"/>
              </a:highlight>
              <a:latin typeface="Arial Nova"/>
              <a:cs typeface="Calibri"/>
            </a:endParaRPr>
          </a:p>
          <a:p>
            <a:pPr marL="0" indent="0">
              <a:buNone/>
            </a:pPr>
            <a:endParaRPr lang="en-US" sz="2400" dirty="0">
              <a:solidFill>
                <a:schemeClr val="tx1"/>
              </a:solidFill>
              <a:highlight>
                <a:srgbClr val="FFFF00"/>
              </a:highlight>
              <a:latin typeface="Arial Nova"/>
              <a:cs typeface="Calibri"/>
            </a:endParaRPr>
          </a:p>
        </p:txBody>
      </p:sp>
    </p:spTree>
    <p:extLst>
      <p:ext uri="{BB962C8B-B14F-4D97-AF65-F5344CB8AC3E}">
        <p14:creationId xmlns:p14="http://schemas.microsoft.com/office/powerpoint/2010/main" val="1517440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38D10E0-0A70-71E3-DB95-F8D225B7FCC5}"/>
              </a:ext>
            </a:extLst>
          </p:cNvPr>
          <p:cNvSpPr>
            <a:spLocks noGrp="1"/>
          </p:cNvSpPr>
          <p:nvPr>
            <p:ph type="title"/>
          </p:nvPr>
        </p:nvSpPr>
        <p:spPr>
          <a:xfrm>
            <a:off x="1600754" y="1087374"/>
            <a:ext cx="8983489" cy="1000978"/>
          </a:xfrm>
        </p:spPr>
        <p:txBody>
          <a:bodyPr>
            <a:noAutofit/>
          </a:bodyPr>
          <a:lstStyle/>
          <a:p>
            <a:r>
              <a:rPr lang="en-GB" sz="4800" dirty="0">
                <a:latin typeface="Arial Nova"/>
              </a:rPr>
              <a:t>Similarities - Life today for young people </a:t>
            </a:r>
            <a:endParaRPr lang="en-US" sz="4800">
              <a:latin typeface="Arial Nova"/>
            </a:endParaRP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FC78E36-A824-52B1-CF31-43BF45CA6C79}"/>
              </a:ext>
            </a:extLst>
          </p:cNvPr>
          <p:cNvSpPr>
            <a:spLocks noGrp="1"/>
          </p:cNvSpPr>
          <p:nvPr>
            <p:ph idx="1"/>
          </p:nvPr>
        </p:nvSpPr>
        <p:spPr>
          <a:xfrm>
            <a:off x="1527977" y="2523217"/>
            <a:ext cx="8983489" cy="3577730"/>
          </a:xfrm>
        </p:spPr>
        <p:txBody>
          <a:bodyPr vert="horz" lIns="91440" tIns="45720" rIns="91440" bIns="45720" rtlCol="0">
            <a:normAutofit/>
          </a:bodyPr>
          <a:lstStyle/>
          <a:p>
            <a:r>
              <a:rPr lang="en-US" sz="2400" dirty="0">
                <a:solidFill>
                  <a:schemeClr val="tx1"/>
                </a:solidFill>
                <a:latin typeface="Arial Nova"/>
                <a:cs typeface="Calibri"/>
              </a:rPr>
              <a:t>Cinemas. </a:t>
            </a:r>
            <a:endParaRPr lang="en-US" sz="2400">
              <a:solidFill>
                <a:schemeClr val="tx1"/>
              </a:solidFill>
              <a:highlight>
                <a:srgbClr val="FFFF00"/>
              </a:highlight>
              <a:latin typeface="Arial Nova"/>
              <a:cs typeface="Calibri"/>
            </a:endParaRPr>
          </a:p>
          <a:p>
            <a:r>
              <a:rPr lang="en-US" sz="2400" dirty="0">
                <a:solidFill>
                  <a:schemeClr val="tx1"/>
                </a:solidFill>
                <a:latin typeface="Arial Nova"/>
                <a:cs typeface="Calibri"/>
              </a:rPr>
              <a:t>Primary and secondary schools are still free. </a:t>
            </a:r>
          </a:p>
          <a:p>
            <a:r>
              <a:rPr lang="en-US" sz="2400" dirty="0">
                <a:solidFill>
                  <a:schemeClr val="tx1"/>
                </a:solidFill>
                <a:latin typeface="Arial Nova"/>
                <a:cs typeface="Calibri"/>
              </a:rPr>
              <a:t>NHS; which the youth can access. Most things still being completely free to the youth. For example, free prescriptions </a:t>
            </a:r>
            <a:r>
              <a:rPr lang="en-US" sz="2400" dirty="0">
                <a:solidFill>
                  <a:schemeClr val="tx1"/>
                </a:solidFill>
                <a:latin typeface="Arial Nova"/>
                <a:ea typeface="+mn-lt"/>
                <a:cs typeface="+mn-lt"/>
              </a:rPr>
              <a:t>(National Health Service, 2022).</a:t>
            </a:r>
            <a:endParaRPr lang="en-US" sz="2400">
              <a:solidFill>
                <a:schemeClr val="tx1"/>
              </a:solidFill>
              <a:latin typeface="Arial Nova"/>
              <a:cs typeface="Calibri"/>
            </a:endParaRPr>
          </a:p>
          <a:p>
            <a:endParaRPr lang="en-US" sz="2400" dirty="0">
              <a:solidFill>
                <a:schemeClr val="tx1"/>
              </a:solidFill>
              <a:latin typeface="Arial Nova"/>
              <a:cs typeface="Calibri"/>
            </a:endParaRPr>
          </a:p>
        </p:txBody>
      </p:sp>
    </p:spTree>
    <p:extLst>
      <p:ext uri="{BB962C8B-B14F-4D97-AF65-F5344CB8AC3E}">
        <p14:creationId xmlns:p14="http://schemas.microsoft.com/office/powerpoint/2010/main" val="2500974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F2D8DD3-936D-AF2A-AA88-87F923A820A9}"/>
              </a:ext>
            </a:extLst>
          </p:cNvPr>
          <p:cNvSpPr>
            <a:spLocks noGrp="1"/>
          </p:cNvSpPr>
          <p:nvPr>
            <p:ph type="title"/>
          </p:nvPr>
        </p:nvSpPr>
        <p:spPr>
          <a:xfrm>
            <a:off x="1600754" y="1087374"/>
            <a:ext cx="8983489" cy="1000978"/>
          </a:xfrm>
        </p:spPr>
        <p:txBody>
          <a:bodyPr>
            <a:noAutofit/>
          </a:bodyPr>
          <a:lstStyle/>
          <a:p>
            <a:r>
              <a:rPr lang="en-US" sz="4800" b="1" dirty="0">
                <a:latin typeface="Arial Nova"/>
                <a:cs typeface="Calibri Light"/>
              </a:rPr>
              <a:t>Differences - Life today for young people  </a:t>
            </a:r>
            <a:endParaRPr lang="en-US" sz="4800" b="1">
              <a:latin typeface="Arial Nova"/>
            </a:endParaRP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56399917-3522-1C35-0B4E-5EBB85BFFEC0}"/>
              </a:ext>
            </a:extLst>
          </p:cNvPr>
          <p:cNvSpPr>
            <a:spLocks noGrp="1"/>
          </p:cNvSpPr>
          <p:nvPr>
            <p:ph idx="1"/>
          </p:nvPr>
        </p:nvSpPr>
        <p:spPr>
          <a:xfrm>
            <a:off x="1647887" y="2731837"/>
            <a:ext cx="8983489" cy="3369714"/>
          </a:xfrm>
        </p:spPr>
        <p:txBody>
          <a:bodyPr vert="horz" lIns="91440" tIns="45720" rIns="91440" bIns="45720" rtlCol="0">
            <a:normAutofit/>
          </a:bodyPr>
          <a:lstStyle/>
          <a:p>
            <a:r>
              <a:rPr lang="en-US" sz="2400" dirty="0">
                <a:solidFill>
                  <a:schemeClr val="tx1"/>
                </a:solidFill>
                <a:latin typeface="Arial Nova"/>
                <a:cs typeface="Calibri"/>
              </a:rPr>
              <a:t>No longer rationing.</a:t>
            </a:r>
            <a:endParaRPr lang="en-US" sz="2400">
              <a:solidFill>
                <a:schemeClr val="tx1"/>
              </a:solidFill>
              <a:highlight>
                <a:srgbClr val="FFFF00"/>
              </a:highlight>
              <a:latin typeface="Arial Nova"/>
              <a:cs typeface="Calibri"/>
            </a:endParaRPr>
          </a:p>
          <a:p>
            <a:r>
              <a:rPr lang="en-US" sz="2400" dirty="0">
                <a:solidFill>
                  <a:schemeClr val="tx1"/>
                </a:solidFill>
                <a:latin typeface="Arial Nova"/>
                <a:cs typeface="Calibri"/>
              </a:rPr>
              <a:t>Can see family and friends when they want. </a:t>
            </a:r>
            <a:endParaRPr lang="en-US" sz="2400">
              <a:solidFill>
                <a:schemeClr val="tx1"/>
              </a:solidFill>
              <a:highlight>
                <a:srgbClr val="FFFF00"/>
              </a:highlight>
              <a:latin typeface="Arial Nova"/>
              <a:cs typeface="Calibri"/>
            </a:endParaRPr>
          </a:p>
          <a:p>
            <a:r>
              <a:rPr lang="en-US" sz="2400" dirty="0">
                <a:solidFill>
                  <a:schemeClr val="tx1"/>
                </a:solidFill>
                <a:latin typeface="Arial Nova"/>
                <a:cs typeface="Calibri"/>
              </a:rPr>
              <a:t>Do not have to go to work and can stay in education for longer. </a:t>
            </a:r>
            <a:endParaRPr lang="en-US" sz="2400">
              <a:solidFill>
                <a:schemeClr val="tx1"/>
              </a:solidFill>
              <a:highlight>
                <a:srgbClr val="FFFF00"/>
              </a:highlight>
              <a:latin typeface="Arial Nova"/>
              <a:cs typeface="Calibri"/>
            </a:endParaRPr>
          </a:p>
          <a:p>
            <a:r>
              <a:rPr lang="en-US" sz="2400" dirty="0">
                <a:solidFill>
                  <a:schemeClr val="tx1"/>
                </a:solidFill>
                <a:latin typeface="Arial Nova"/>
                <a:cs typeface="Calibri"/>
              </a:rPr>
              <a:t>Now have the choice of leaving education for work.</a:t>
            </a:r>
            <a:endParaRPr lang="en-US" sz="2400">
              <a:solidFill>
                <a:schemeClr val="tx1"/>
              </a:solidFill>
              <a:highlight>
                <a:srgbClr val="FFFF00"/>
              </a:highlight>
              <a:latin typeface="Arial Nova"/>
              <a:cs typeface="Calibri"/>
            </a:endParaRPr>
          </a:p>
        </p:txBody>
      </p:sp>
    </p:spTree>
    <p:extLst>
      <p:ext uri="{BB962C8B-B14F-4D97-AF65-F5344CB8AC3E}">
        <p14:creationId xmlns:p14="http://schemas.microsoft.com/office/powerpoint/2010/main" val="25710102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102E8E4-3982-4884-AA0F-68EC37047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694D6-61FD-9A34-E027-B5DFDC5EEEF9}"/>
              </a:ext>
            </a:extLst>
          </p:cNvPr>
          <p:cNvSpPr>
            <a:spLocks noGrp="1"/>
          </p:cNvSpPr>
          <p:nvPr>
            <p:ph type="title"/>
          </p:nvPr>
        </p:nvSpPr>
        <p:spPr>
          <a:xfrm>
            <a:off x="4100942" y="4711199"/>
            <a:ext cx="6077471" cy="1754591"/>
          </a:xfrm>
        </p:spPr>
        <p:txBody>
          <a:bodyPr anchor="b">
            <a:normAutofit/>
          </a:bodyPr>
          <a:lstStyle/>
          <a:p>
            <a:pPr algn="r"/>
            <a:r>
              <a:rPr lang="en-US">
                <a:ea typeface="+mj-lt"/>
                <a:cs typeface="+mj-lt"/>
              </a:rPr>
              <a:t>(Given, 2021)</a:t>
            </a:r>
            <a:endParaRPr lang="en-US"/>
          </a:p>
        </p:txBody>
      </p:sp>
      <p:sp>
        <p:nvSpPr>
          <p:cNvPr id="10" name="Rectangle 9">
            <a:extLst>
              <a:ext uri="{FF2B5EF4-FFF2-40B4-BE49-F238E27FC236}">
                <a16:creationId xmlns:a16="http://schemas.microsoft.com/office/drawing/2014/main" id="{51EB3F61-F91A-45E6-81DA-F22A4CBAC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8"/>
            <a:ext cx="1286934" cy="5333999"/>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 name="Picture 4">
            <a:extLst>
              <a:ext uri="{FF2B5EF4-FFF2-40B4-BE49-F238E27FC236}">
                <a16:creationId xmlns:a16="http://schemas.microsoft.com/office/drawing/2014/main" id="{6D0CFDF1-241B-35E5-59AB-36C6C4432C4E}"/>
              </a:ext>
            </a:extLst>
          </p:cNvPr>
          <p:cNvPicPr>
            <a:picLocks noGrp="1" noChangeAspect="1"/>
          </p:cNvPicPr>
          <p:nvPr>
            <p:ph idx="1"/>
          </p:nvPr>
        </p:nvPicPr>
        <p:blipFill>
          <a:blip r:embed="rId2"/>
          <a:stretch>
            <a:fillRect/>
          </a:stretch>
        </p:blipFill>
        <p:spPr>
          <a:xfrm>
            <a:off x="119461" y="232083"/>
            <a:ext cx="6818586" cy="3048000"/>
          </a:xfrm>
        </p:spPr>
      </p:pic>
      <p:sp>
        <p:nvSpPr>
          <p:cNvPr id="12" name="Rectangle 11">
            <a:extLst>
              <a:ext uri="{FF2B5EF4-FFF2-40B4-BE49-F238E27FC236}">
                <a16:creationId xmlns:a16="http://schemas.microsoft.com/office/drawing/2014/main" id="{C0D1CB9A-4C6B-4843-B8E9-CD0071D37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2F4AFFE-AF2F-2F15-E661-E0369482AA78}"/>
              </a:ext>
            </a:extLst>
          </p:cNvPr>
          <p:cNvSpPr txBox="1"/>
          <p:nvPr/>
        </p:nvSpPr>
        <p:spPr>
          <a:xfrm>
            <a:off x="9867842" y="6334416"/>
            <a:ext cx="33477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Nova"/>
                <a:ea typeface="+mn-lt"/>
                <a:cs typeface="+mn-lt"/>
              </a:rPr>
              <a:t>(Given, 2021)</a:t>
            </a:r>
            <a:endParaRPr lang="en-US" sz="2400">
              <a:latin typeface="Arial Nova"/>
            </a:endParaRPr>
          </a:p>
        </p:txBody>
      </p:sp>
      <p:sp>
        <p:nvSpPr>
          <p:cNvPr id="6" name="TextBox 5">
            <a:extLst>
              <a:ext uri="{FF2B5EF4-FFF2-40B4-BE49-F238E27FC236}">
                <a16:creationId xmlns:a16="http://schemas.microsoft.com/office/drawing/2014/main" id="{B673582D-CBB9-4DD9-8D2C-280592AC421C}"/>
              </a:ext>
            </a:extLst>
          </p:cNvPr>
          <p:cNvSpPr txBox="1"/>
          <p:nvPr/>
        </p:nvSpPr>
        <p:spPr>
          <a:xfrm>
            <a:off x="6698411" y="-53712"/>
            <a:ext cx="568486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b="1" dirty="0">
                <a:latin typeface="Arial Nova"/>
              </a:rPr>
              <a:t>The youth in the 1940s</a:t>
            </a:r>
          </a:p>
        </p:txBody>
      </p:sp>
      <p:pic>
        <p:nvPicPr>
          <p:cNvPr id="7" name="Picture 8" descr="A picture containing outdoor, tree, person, old&#10;&#10;Description automatically generated">
            <a:extLst>
              <a:ext uri="{FF2B5EF4-FFF2-40B4-BE49-F238E27FC236}">
                <a16:creationId xmlns:a16="http://schemas.microsoft.com/office/drawing/2014/main" id="{AF4AF5BA-7FF0-C06C-ECCC-AD3F7F347CB4}"/>
              </a:ext>
            </a:extLst>
          </p:cNvPr>
          <p:cNvPicPr>
            <a:picLocks noChangeAspect="1"/>
          </p:cNvPicPr>
          <p:nvPr/>
        </p:nvPicPr>
        <p:blipFill>
          <a:blip r:embed="rId3"/>
          <a:stretch>
            <a:fillRect/>
          </a:stretch>
        </p:blipFill>
        <p:spPr>
          <a:xfrm>
            <a:off x="174812" y="3521561"/>
            <a:ext cx="4054288" cy="2941320"/>
          </a:xfrm>
          <a:prstGeom prst="rect">
            <a:avLst/>
          </a:prstGeom>
        </p:spPr>
      </p:pic>
      <p:pic>
        <p:nvPicPr>
          <p:cNvPr id="11" name="Picture 12">
            <a:extLst>
              <a:ext uri="{FF2B5EF4-FFF2-40B4-BE49-F238E27FC236}">
                <a16:creationId xmlns:a16="http://schemas.microsoft.com/office/drawing/2014/main" id="{B3E35EDC-1247-BFB1-7DA4-B1535B07F9FD}"/>
              </a:ext>
            </a:extLst>
          </p:cNvPr>
          <p:cNvPicPr>
            <a:picLocks noChangeAspect="1"/>
          </p:cNvPicPr>
          <p:nvPr/>
        </p:nvPicPr>
        <p:blipFill>
          <a:blip r:embed="rId4"/>
          <a:stretch>
            <a:fillRect/>
          </a:stretch>
        </p:blipFill>
        <p:spPr>
          <a:xfrm>
            <a:off x="4466664" y="3611741"/>
            <a:ext cx="3137337" cy="2850221"/>
          </a:xfrm>
          <a:prstGeom prst="rect">
            <a:avLst/>
          </a:prstGeom>
        </p:spPr>
      </p:pic>
      <p:pic>
        <p:nvPicPr>
          <p:cNvPr id="13" name="Picture 13" descr="A group of women posing for a photo&#10;&#10;Description automatically generated">
            <a:extLst>
              <a:ext uri="{FF2B5EF4-FFF2-40B4-BE49-F238E27FC236}">
                <a16:creationId xmlns:a16="http://schemas.microsoft.com/office/drawing/2014/main" id="{EF653D18-C1BA-4F57-53E6-97FB22B87DBD}"/>
              </a:ext>
            </a:extLst>
          </p:cNvPr>
          <p:cNvPicPr>
            <a:picLocks noChangeAspect="1"/>
          </p:cNvPicPr>
          <p:nvPr/>
        </p:nvPicPr>
        <p:blipFill>
          <a:blip r:embed="rId5"/>
          <a:stretch>
            <a:fillRect/>
          </a:stretch>
        </p:blipFill>
        <p:spPr>
          <a:xfrm>
            <a:off x="8175812" y="4777712"/>
            <a:ext cx="2743200" cy="1448752"/>
          </a:xfrm>
          <a:prstGeom prst="rect">
            <a:avLst/>
          </a:prstGeom>
        </p:spPr>
      </p:pic>
      <p:pic>
        <p:nvPicPr>
          <p:cNvPr id="3" name="Picture 13" descr="A picture containing outdoor, grass, person, tree&#10;&#10;Description automatically generated">
            <a:extLst>
              <a:ext uri="{FF2B5EF4-FFF2-40B4-BE49-F238E27FC236}">
                <a16:creationId xmlns:a16="http://schemas.microsoft.com/office/drawing/2014/main" id="{EBC6BF3A-2265-90CF-6D68-0C60670E0673}"/>
              </a:ext>
            </a:extLst>
          </p:cNvPr>
          <p:cNvPicPr>
            <a:picLocks noChangeAspect="1"/>
          </p:cNvPicPr>
          <p:nvPr/>
        </p:nvPicPr>
        <p:blipFill>
          <a:blip r:embed="rId6"/>
          <a:stretch>
            <a:fillRect/>
          </a:stretch>
        </p:blipFill>
        <p:spPr>
          <a:xfrm>
            <a:off x="7730067" y="1527071"/>
            <a:ext cx="3547533" cy="3010108"/>
          </a:xfrm>
          <a:prstGeom prst="rect">
            <a:avLst/>
          </a:prstGeom>
        </p:spPr>
      </p:pic>
    </p:spTree>
    <p:extLst>
      <p:ext uri="{BB962C8B-B14F-4D97-AF65-F5344CB8AC3E}">
        <p14:creationId xmlns:p14="http://schemas.microsoft.com/office/powerpoint/2010/main" val="1725684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6946F230-F395-53E1-BD5F-F7B9DD7CA9B2}"/>
              </a:ext>
            </a:extLst>
          </p:cNvPr>
          <p:cNvPicPr>
            <a:picLocks noChangeAspect="1"/>
          </p:cNvPicPr>
          <p:nvPr/>
        </p:nvPicPr>
        <p:blipFill>
          <a:blip r:embed="rId2"/>
          <a:stretch>
            <a:fillRect/>
          </a:stretch>
        </p:blipFill>
        <p:spPr>
          <a:xfrm>
            <a:off x="129989" y="227879"/>
            <a:ext cx="3561229" cy="2379330"/>
          </a:xfrm>
          <a:prstGeom prst="rect">
            <a:avLst/>
          </a:prstGeom>
        </p:spPr>
      </p:pic>
      <p:sp>
        <p:nvSpPr>
          <p:cNvPr id="5" name="TextBox 4">
            <a:extLst>
              <a:ext uri="{FF2B5EF4-FFF2-40B4-BE49-F238E27FC236}">
                <a16:creationId xmlns:a16="http://schemas.microsoft.com/office/drawing/2014/main" id="{E8F9EB9D-8297-9F75-AC44-6F723C80EB8A}"/>
              </a:ext>
            </a:extLst>
          </p:cNvPr>
          <p:cNvSpPr txBox="1"/>
          <p:nvPr/>
        </p:nvSpPr>
        <p:spPr>
          <a:xfrm>
            <a:off x="7614301" y="232715"/>
            <a:ext cx="467488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800" b="1" dirty="0">
                <a:latin typeface="Arial Nova"/>
              </a:rPr>
              <a:t>The youth today </a:t>
            </a:r>
            <a:endParaRPr lang="en-US"/>
          </a:p>
        </p:txBody>
      </p:sp>
      <p:sp>
        <p:nvSpPr>
          <p:cNvPr id="6" name="TextBox 5">
            <a:extLst>
              <a:ext uri="{FF2B5EF4-FFF2-40B4-BE49-F238E27FC236}">
                <a16:creationId xmlns:a16="http://schemas.microsoft.com/office/drawing/2014/main" id="{036833C3-14F7-081F-86C7-6BB5C27137F5}"/>
              </a:ext>
            </a:extLst>
          </p:cNvPr>
          <p:cNvSpPr txBox="1"/>
          <p:nvPr/>
        </p:nvSpPr>
        <p:spPr>
          <a:xfrm>
            <a:off x="-10628" y="2663038"/>
            <a:ext cx="30262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Nova"/>
                <a:ea typeface="+mn-lt"/>
                <a:cs typeface="+mn-lt"/>
              </a:rPr>
              <a:t>(Macdonald, 2018)</a:t>
            </a:r>
            <a:endParaRPr lang="en-US" sz="2400">
              <a:latin typeface="Arial Nova"/>
            </a:endParaRPr>
          </a:p>
        </p:txBody>
      </p:sp>
      <p:pic>
        <p:nvPicPr>
          <p:cNvPr id="7" name="Picture 7">
            <a:extLst>
              <a:ext uri="{FF2B5EF4-FFF2-40B4-BE49-F238E27FC236}">
                <a16:creationId xmlns:a16="http://schemas.microsoft.com/office/drawing/2014/main" id="{AAAE46E4-A09C-47AE-7920-7B7D423BF274}"/>
              </a:ext>
            </a:extLst>
          </p:cNvPr>
          <p:cNvPicPr>
            <a:picLocks noChangeAspect="1"/>
          </p:cNvPicPr>
          <p:nvPr/>
        </p:nvPicPr>
        <p:blipFill>
          <a:blip r:embed="rId3"/>
          <a:stretch>
            <a:fillRect/>
          </a:stretch>
        </p:blipFill>
        <p:spPr>
          <a:xfrm>
            <a:off x="129988" y="3171850"/>
            <a:ext cx="4894729" cy="3258580"/>
          </a:xfrm>
          <a:prstGeom prst="rect">
            <a:avLst/>
          </a:prstGeom>
        </p:spPr>
      </p:pic>
      <p:sp>
        <p:nvSpPr>
          <p:cNvPr id="8" name="TextBox 7">
            <a:extLst>
              <a:ext uri="{FF2B5EF4-FFF2-40B4-BE49-F238E27FC236}">
                <a16:creationId xmlns:a16="http://schemas.microsoft.com/office/drawing/2014/main" id="{5D0BC0FB-ED01-75D5-22CB-489EFCE41E3D}"/>
              </a:ext>
            </a:extLst>
          </p:cNvPr>
          <p:cNvSpPr txBox="1"/>
          <p:nvPr/>
        </p:nvSpPr>
        <p:spPr>
          <a:xfrm>
            <a:off x="-6027" y="6390985"/>
            <a:ext cx="33212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Nova"/>
              </a:rPr>
              <a:t>(Ellis and Ellis, 2011)</a:t>
            </a:r>
          </a:p>
        </p:txBody>
      </p:sp>
      <p:pic>
        <p:nvPicPr>
          <p:cNvPr id="9" name="Picture 9">
            <a:extLst>
              <a:ext uri="{FF2B5EF4-FFF2-40B4-BE49-F238E27FC236}">
                <a16:creationId xmlns:a16="http://schemas.microsoft.com/office/drawing/2014/main" id="{57E6DA7C-61D7-0C4C-C468-DD77E1083FDA}"/>
              </a:ext>
            </a:extLst>
          </p:cNvPr>
          <p:cNvPicPr>
            <a:picLocks noChangeAspect="1"/>
          </p:cNvPicPr>
          <p:nvPr/>
        </p:nvPicPr>
        <p:blipFill>
          <a:blip r:embed="rId4"/>
          <a:stretch>
            <a:fillRect/>
          </a:stretch>
        </p:blipFill>
        <p:spPr>
          <a:xfrm>
            <a:off x="5154860" y="233082"/>
            <a:ext cx="2743200" cy="3657600"/>
          </a:xfrm>
          <a:prstGeom prst="rect">
            <a:avLst/>
          </a:prstGeom>
        </p:spPr>
      </p:pic>
      <p:sp>
        <p:nvSpPr>
          <p:cNvPr id="10" name="TextBox 9">
            <a:extLst>
              <a:ext uri="{FF2B5EF4-FFF2-40B4-BE49-F238E27FC236}">
                <a16:creationId xmlns:a16="http://schemas.microsoft.com/office/drawing/2014/main" id="{0C94DC88-166F-4FD4-8CE3-D6726B2E5C1E}"/>
              </a:ext>
            </a:extLst>
          </p:cNvPr>
          <p:cNvSpPr txBox="1"/>
          <p:nvPr/>
        </p:nvSpPr>
        <p:spPr>
          <a:xfrm>
            <a:off x="8086165" y="2023783"/>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Nova"/>
              </a:rPr>
              <a:t>(Ali Express, n.d.)</a:t>
            </a:r>
          </a:p>
        </p:txBody>
      </p:sp>
      <p:pic>
        <p:nvPicPr>
          <p:cNvPr id="11" name="Picture 11" descr="A picture containing text, toy, vector graphics, sign&#10;&#10;Description automatically generated">
            <a:extLst>
              <a:ext uri="{FF2B5EF4-FFF2-40B4-BE49-F238E27FC236}">
                <a16:creationId xmlns:a16="http://schemas.microsoft.com/office/drawing/2014/main" id="{06911DB6-9BDC-4DC7-D4EE-62BE60BDD46F}"/>
              </a:ext>
            </a:extLst>
          </p:cNvPr>
          <p:cNvPicPr>
            <a:picLocks noChangeAspect="1"/>
          </p:cNvPicPr>
          <p:nvPr/>
        </p:nvPicPr>
        <p:blipFill>
          <a:blip r:embed="rId5"/>
          <a:stretch>
            <a:fillRect/>
          </a:stretch>
        </p:blipFill>
        <p:spPr>
          <a:xfrm>
            <a:off x="5497606" y="4064286"/>
            <a:ext cx="4793876" cy="2517016"/>
          </a:xfrm>
          <a:prstGeom prst="rect">
            <a:avLst/>
          </a:prstGeom>
        </p:spPr>
      </p:pic>
      <p:sp>
        <p:nvSpPr>
          <p:cNvPr id="12" name="TextBox 11">
            <a:extLst>
              <a:ext uri="{FF2B5EF4-FFF2-40B4-BE49-F238E27FC236}">
                <a16:creationId xmlns:a16="http://schemas.microsoft.com/office/drawing/2014/main" id="{D258B9F7-CCAB-1685-040B-F6FAA185CAB6}"/>
              </a:ext>
            </a:extLst>
          </p:cNvPr>
          <p:cNvSpPr txBox="1"/>
          <p:nvPr/>
        </p:nvSpPr>
        <p:spPr>
          <a:xfrm>
            <a:off x="8422341" y="360728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Nova"/>
              </a:rPr>
              <a:t>(Vance, 2020)</a:t>
            </a:r>
          </a:p>
        </p:txBody>
      </p:sp>
    </p:spTree>
    <p:extLst>
      <p:ext uri="{BB962C8B-B14F-4D97-AF65-F5344CB8AC3E}">
        <p14:creationId xmlns:p14="http://schemas.microsoft.com/office/powerpoint/2010/main" val="2328962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231615E-4CB4-3D95-D321-8066458CBB59}"/>
              </a:ext>
            </a:extLst>
          </p:cNvPr>
          <p:cNvSpPr>
            <a:spLocks noGrp="1"/>
          </p:cNvSpPr>
          <p:nvPr>
            <p:ph type="title"/>
          </p:nvPr>
        </p:nvSpPr>
        <p:spPr>
          <a:xfrm>
            <a:off x="1600754" y="1087374"/>
            <a:ext cx="8983489" cy="1000978"/>
          </a:xfrm>
        </p:spPr>
        <p:txBody>
          <a:bodyPr>
            <a:normAutofit/>
          </a:bodyPr>
          <a:lstStyle/>
          <a:p>
            <a:r>
              <a:rPr lang="en-US" sz="4800" b="1" dirty="0">
                <a:latin typeface="Arial Nova"/>
              </a:rPr>
              <a:t>Conclusion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542FF4BF-4F3C-E9AD-C18C-D12A2AC15F2F}"/>
              </a:ext>
            </a:extLst>
          </p:cNvPr>
          <p:cNvSpPr>
            <a:spLocks noGrp="1"/>
          </p:cNvSpPr>
          <p:nvPr>
            <p:ph idx="1"/>
          </p:nvPr>
        </p:nvSpPr>
        <p:spPr>
          <a:xfrm>
            <a:off x="1600753" y="2535446"/>
            <a:ext cx="8983489" cy="3554457"/>
          </a:xfrm>
        </p:spPr>
        <p:txBody>
          <a:bodyPr>
            <a:normAutofit/>
          </a:bodyPr>
          <a:lstStyle/>
          <a:p>
            <a:r>
              <a:rPr lang="en-US" sz="2400" dirty="0">
                <a:solidFill>
                  <a:schemeClr val="tx1"/>
                </a:solidFill>
                <a:latin typeface="Arial Nova"/>
              </a:rPr>
              <a:t>The youth in the 1940s had a lot of hardships and faced a lot, at a young age. Some of the affects being long lasting. The post war society also affected youth work and its practice and resulted in it being abandoned. However, it is important to recognize how much has changed over time. The youth service is currently up and running and the youth today have less responsibilities placed on them. </a:t>
            </a:r>
          </a:p>
        </p:txBody>
      </p:sp>
    </p:spTree>
    <p:extLst>
      <p:ext uri="{BB962C8B-B14F-4D97-AF65-F5344CB8AC3E}">
        <p14:creationId xmlns:p14="http://schemas.microsoft.com/office/powerpoint/2010/main" val="3007736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4" name="Rectangle 33">
            <a:extLst>
              <a:ext uri="{FF2B5EF4-FFF2-40B4-BE49-F238E27FC236}">
                <a16:creationId xmlns:a16="http://schemas.microsoft.com/office/drawing/2014/main" id="{E1B8BA35-4DAB-41BF-AF79-7CE0CD830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Free stock photo of about us, analysis, answer">
            <a:extLst>
              <a:ext uri="{FF2B5EF4-FFF2-40B4-BE49-F238E27FC236}">
                <a16:creationId xmlns:a16="http://schemas.microsoft.com/office/drawing/2014/main" id="{9DBB9A81-2648-FEF8-5D2C-4DD8191CCE8D}"/>
              </a:ext>
            </a:extLst>
          </p:cNvPr>
          <p:cNvPicPr>
            <a:picLocks noChangeAspect="1"/>
          </p:cNvPicPr>
          <p:nvPr/>
        </p:nvPicPr>
        <p:blipFill rotWithShape="1">
          <a:blip r:embed="rId2">
            <a:duotone>
              <a:schemeClr val="accent1">
                <a:shade val="45000"/>
                <a:satMod val="135000"/>
              </a:schemeClr>
              <a:prstClr val="white"/>
            </a:duotone>
          </a:blip>
          <a:srcRect t="1341" r="9092" b="14115"/>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03DD4425-EA4E-452C-8C9D-C194AF041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29DB63B-4125-05BC-74E1-C3B994B0FCE6}"/>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4800" b="1" spc="-100"/>
              <a:t>Any questions?</a:t>
            </a:r>
          </a:p>
        </p:txBody>
      </p:sp>
      <p:sp>
        <p:nvSpPr>
          <p:cNvPr id="38" name="Rectangle 37">
            <a:extLst>
              <a:ext uri="{FF2B5EF4-FFF2-40B4-BE49-F238E27FC236}">
                <a16:creationId xmlns:a16="http://schemas.microsoft.com/office/drawing/2014/main" id="{C37E424A-6848-4304-8277-3584A33A6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92842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0ABF9D0-14A4-4E0E-C13A-49354E0861DB}"/>
              </a:ext>
            </a:extLst>
          </p:cNvPr>
          <p:cNvSpPr>
            <a:spLocks noGrp="1"/>
          </p:cNvSpPr>
          <p:nvPr>
            <p:ph type="title"/>
          </p:nvPr>
        </p:nvSpPr>
        <p:spPr>
          <a:xfrm>
            <a:off x="1201" y="1694349"/>
            <a:ext cx="3536922" cy="3469301"/>
          </a:xfrm>
        </p:spPr>
        <p:txBody>
          <a:bodyPr>
            <a:normAutofit/>
          </a:bodyPr>
          <a:lstStyle/>
          <a:p>
            <a:r>
              <a:rPr lang="en-US" sz="4800" b="1" dirty="0">
                <a:latin typeface="Arial Nova"/>
              </a:rPr>
              <a:t>References </a:t>
            </a:r>
          </a:p>
        </p:txBody>
      </p:sp>
      <p:sp>
        <p:nvSpPr>
          <p:cNvPr id="3" name="Content Placeholder 2">
            <a:extLst>
              <a:ext uri="{FF2B5EF4-FFF2-40B4-BE49-F238E27FC236}">
                <a16:creationId xmlns:a16="http://schemas.microsoft.com/office/drawing/2014/main" id="{FF73F71E-B1C7-CFEB-9311-0C550F681DEA}"/>
              </a:ext>
            </a:extLst>
          </p:cNvPr>
          <p:cNvSpPr>
            <a:spLocks noGrp="1"/>
          </p:cNvSpPr>
          <p:nvPr>
            <p:ph idx="1"/>
          </p:nvPr>
        </p:nvSpPr>
        <p:spPr>
          <a:xfrm>
            <a:off x="3946989" y="1716759"/>
            <a:ext cx="7658317" cy="3458097"/>
          </a:xfrm>
        </p:spPr>
        <p:txBody>
          <a:bodyPr vert="horz" lIns="91440" tIns="45720" rIns="91440" bIns="45720" rtlCol="0" anchor="ctr">
            <a:noAutofit/>
          </a:bodyPr>
          <a:lstStyle/>
          <a:p>
            <a:pPr marL="171450" indent="-171450"/>
            <a:r>
              <a:rPr lang="en-US" sz="2400" dirty="0">
                <a:solidFill>
                  <a:schemeClr val="tx1"/>
                </a:solidFill>
                <a:latin typeface="Arial Nova"/>
                <a:ea typeface="+mn-lt"/>
                <a:cs typeface="+mn-lt"/>
              </a:rPr>
              <a:t>Ali Express (n.d.). </a:t>
            </a:r>
            <a:r>
              <a:rPr lang="en-US" sz="2400" i="1" dirty="0">
                <a:solidFill>
                  <a:schemeClr val="tx1"/>
                </a:solidFill>
                <a:latin typeface="Arial Nova"/>
                <a:ea typeface="+mn-lt"/>
                <a:cs typeface="+mn-lt"/>
              </a:rPr>
              <a:t>10.34US $ 42% </a:t>
            </a:r>
            <a:r>
              <a:rPr lang="en-US" sz="2400" i="1" dirty="0" err="1">
                <a:solidFill>
                  <a:schemeClr val="tx1"/>
                </a:solidFill>
                <a:latin typeface="Arial Nova"/>
                <a:ea typeface="+mn-lt"/>
                <a:cs typeface="+mn-lt"/>
              </a:rPr>
              <a:t>OFF|Men’s</a:t>
            </a:r>
            <a:r>
              <a:rPr lang="en-US" sz="2400" i="1" dirty="0">
                <a:solidFill>
                  <a:schemeClr val="tx1"/>
                </a:solidFill>
                <a:latin typeface="Arial Nova"/>
                <a:ea typeface="+mn-lt"/>
                <a:cs typeface="+mn-lt"/>
              </a:rPr>
              <a:t> Skinny Ripped Jeans Streetwear Fashion Beggar Patch Men Pencil Pants Grey/Blue Slim Denim Trousers Casual Jeans for Men| | - AliExpress</a:t>
            </a:r>
            <a:r>
              <a:rPr lang="en-US" sz="2400" dirty="0">
                <a:solidFill>
                  <a:schemeClr val="tx1"/>
                </a:solidFill>
                <a:latin typeface="Arial Nova"/>
                <a:ea typeface="+mn-lt"/>
                <a:cs typeface="+mn-lt"/>
              </a:rPr>
              <a:t>. [online] aliexpress.com. Available at: </a:t>
            </a:r>
            <a:r>
              <a:rPr lang="en-US" sz="2400" dirty="0">
                <a:solidFill>
                  <a:schemeClr val="tx1"/>
                </a:solidFill>
                <a:latin typeface="Arial Nova"/>
                <a:ea typeface="+mn-lt"/>
                <a:cs typeface="+mn-lt"/>
                <a:hlinkClick r:id="rId2">
                  <a:extLst>
                    <a:ext uri="{A12FA001-AC4F-418D-AE19-62706E023703}">
                      <ahyp:hlinkClr xmlns:ahyp="http://schemas.microsoft.com/office/drawing/2018/hyperlinkcolor" val="tx"/>
                    </a:ext>
                  </a:extLst>
                </a:hlinkClick>
              </a:rPr>
              <a:t>https://www.aliexpress.com/item/1005004755387558.html</a:t>
            </a:r>
            <a:r>
              <a:rPr lang="en-US" sz="2400" dirty="0">
                <a:solidFill>
                  <a:schemeClr val="tx1"/>
                </a:solidFill>
                <a:latin typeface="Arial Nova"/>
                <a:ea typeface="+mn-lt"/>
                <a:cs typeface="+mn-lt"/>
              </a:rPr>
              <a:t> [Accessed 16 Jan. 2023].</a:t>
            </a:r>
            <a:endParaRPr lang="en-US" sz="2400">
              <a:solidFill>
                <a:schemeClr val="tx1"/>
              </a:solidFill>
              <a:latin typeface="Arial Nova"/>
              <a:ea typeface="+mn-lt"/>
              <a:cs typeface="Times New Roman"/>
            </a:endParaRPr>
          </a:p>
          <a:p>
            <a:r>
              <a:rPr lang="en-US" sz="2400" dirty="0">
                <a:solidFill>
                  <a:schemeClr val="tx1"/>
                </a:solidFill>
                <a:latin typeface="Arial Nova"/>
                <a:ea typeface="+mn-lt"/>
                <a:cs typeface="+mn-lt"/>
              </a:rPr>
              <a:t>Ellis, K. and Ellis, K. (2011). </a:t>
            </a:r>
            <a:r>
              <a:rPr lang="en-US" sz="2400" i="1" dirty="0">
                <a:solidFill>
                  <a:schemeClr val="tx1"/>
                </a:solidFill>
                <a:latin typeface="Arial Nova"/>
                <a:ea typeface="+mn-lt"/>
                <a:cs typeface="+mn-lt"/>
              </a:rPr>
              <a:t>Connecting with generation </a:t>
            </a:r>
            <a:r>
              <a:rPr lang="en-US" sz="2400" i="1" dirty="0" err="1">
                <a:solidFill>
                  <a:schemeClr val="tx1"/>
                </a:solidFill>
                <a:latin typeface="Arial Nova"/>
                <a:ea typeface="+mn-lt"/>
                <a:cs typeface="+mn-lt"/>
              </a:rPr>
              <a:t>iY</a:t>
            </a:r>
            <a:r>
              <a:rPr lang="en-US" sz="2400" dirty="0">
                <a:solidFill>
                  <a:schemeClr val="tx1"/>
                </a:solidFill>
                <a:latin typeface="Arial Nova"/>
                <a:ea typeface="+mn-lt"/>
                <a:cs typeface="+mn-lt"/>
              </a:rPr>
              <a:t>. [online] </a:t>
            </a:r>
            <a:r>
              <a:rPr lang="en-US" sz="2400" dirty="0" err="1">
                <a:solidFill>
                  <a:schemeClr val="tx1"/>
                </a:solidFill>
                <a:latin typeface="Arial Nova"/>
                <a:ea typeface="+mn-lt"/>
                <a:cs typeface="+mn-lt"/>
              </a:rPr>
              <a:t>SheKnows</a:t>
            </a:r>
            <a:r>
              <a:rPr lang="en-US" sz="2400" dirty="0">
                <a:solidFill>
                  <a:schemeClr val="tx1"/>
                </a:solidFill>
                <a:latin typeface="Arial Nova"/>
                <a:ea typeface="+mn-lt"/>
                <a:cs typeface="+mn-lt"/>
              </a:rPr>
              <a:t>. Available at: </a:t>
            </a:r>
            <a:r>
              <a:rPr lang="en-US" sz="2400" dirty="0">
                <a:solidFill>
                  <a:schemeClr val="tx1"/>
                </a:solidFill>
                <a:latin typeface="Arial Nova"/>
                <a:ea typeface="+mn-lt"/>
                <a:cs typeface="+mn-lt"/>
                <a:hlinkClick r:id="rId3">
                  <a:extLst>
                    <a:ext uri="{A12FA001-AC4F-418D-AE19-62706E023703}">
                      <ahyp:hlinkClr xmlns:ahyp="http://schemas.microsoft.com/office/drawing/2018/hyperlinkcolor" val="tx"/>
                    </a:ext>
                  </a:extLst>
                </a:hlinkClick>
              </a:rPr>
              <a:t>https://www.sheknows.com/parenting/articles/847759/how-to-engage-todays-teens-and-help-them-mature/</a:t>
            </a:r>
            <a:r>
              <a:rPr lang="en-US" sz="2400" dirty="0">
                <a:solidFill>
                  <a:schemeClr val="tx1"/>
                </a:solidFill>
                <a:latin typeface="Arial Nova"/>
                <a:ea typeface="+mn-lt"/>
                <a:cs typeface="+mn-lt"/>
              </a:rPr>
              <a:t> [Accessed 16 Jan. 2023].</a:t>
            </a:r>
          </a:p>
          <a:p>
            <a:r>
              <a:rPr lang="en-US" sz="2400" dirty="0">
                <a:solidFill>
                  <a:schemeClr val="tx1"/>
                </a:solidFill>
                <a:latin typeface="Arial Nova"/>
                <a:ea typeface="+mn-lt"/>
                <a:cs typeface="+mn-lt"/>
              </a:rPr>
              <a:t>Given, S. (2021). </a:t>
            </a:r>
            <a:r>
              <a:rPr lang="en-US" sz="2400" i="1" dirty="0">
                <a:solidFill>
                  <a:schemeClr val="tx1"/>
                </a:solidFill>
                <a:latin typeface="Arial Nova"/>
                <a:ea typeface="+mn-lt"/>
                <a:cs typeface="+mn-lt"/>
              </a:rPr>
              <a:t>45 Cool Photos Defined the 1940s </a:t>
            </a:r>
            <a:r>
              <a:rPr lang="en-US" sz="2400" i="1" dirty="0" err="1">
                <a:solidFill>
                  <a:schemeClr val="tx1"/>
                </a:solidFill>
                <a:latin typeface="Arial Nova"/>
                <a:ea typeface="+mn-lt"/>
                <a:cs typeface="+mn-lt"/>
              </a:rPr>
              <a:t>Teenage’s</a:t>
            </a:r>
            <a:r>
              <a:rPr lang="en-US" sz="2400" i="1" dirty="0">
                <a:solidFill>
                  <a:schemeClr val="tx1"/>
                </a:solidFill>
                <a:latin typeface="Arial Nova"/>
                <a:ea typeface="+mn-lt"/>
                <a:cs typeface="+mn-lt"/>
              </a:rPr>
              <a:t> Fashions</a:t>
            </a:r>
            <a:r>
              <a:rPr lang="en-US" sz="2400" dirty="0">
                <a:solidFill>
                  <a:schemeClr val="tx1"/>
                </a:solidFill>
                <a:latin typeface="Arial Nova"/>
                <a:ea typeface="+mn-lt"/>
                <a:cs typeface="+mn-lt"/>
              </a:rPr>
              <a:t>. [online] Vintage Everyday. Available at: </a:t>
            </a:r>
            <a:r>
              <a:rPr lang="en-US" sz="2400" dirty="0">
                <a:solidFill>
                  <a:schemeClr val="tx1"/>
                </a:solidFill>
                <a:latin typeface="Arial Nova"/>
                <a:ea typeface="+mn-lt"/>
                <a:cs typeface="+mn-lt"/>
                <a:hlinkClick r:id="rId4">
                  <a:extLst>
                    <a:ext uri="{A12FA001-AC4F-418D-AE19-62706E023703}">
                      <ahyp:hlinkClr xmlns:ahyp="http://schemas.microsoft.com/office/drawing/2018/hyperlinkcolor" val="tx"/>
                    </a:ext>
                  </a:extLst>
                </a:hlinkClick>
              </a:rPr>
              <a:t>https://www.vintag.es/2021/01/1940s-teenagers.html</a:t>
            </a:r>
            <a:r>
              <a:rPr lang="en-US" sz="2400" dirty="0">
                <a:solidFill>
                  <a:schemeClr val="tx1"/>
                </a:solidFill>
                <a:latin typeface="Arial Nova"/>
                <a:ea typeface="+mn-lt"/>
                <a:cs typeface="+mn-lt"/>
              </a:rPr>
              <a:t>.</a:t>
            </a:r>
            <a:endParaRPr lang="en-US" sz="2400" dirty="0">
              <a:solidFill>
                <a:schemeClr val="tx1"/>
              </a:solidFill>
              <a:latin typeface="Arial Nova"/>
            </a:endParaRPr>
          </a:p>
          <a:p>
            <a:endParaRPr lang="en-US" sz="2400" dirty="0">
              <a:solidFill>
                <a:schemeClr val="tx1"/>
              </a:solidFill>
              <a:latin typeface="Arial Nova"/>
            </a:endParaRPr>
          </a:p>
        </p:txBody>
      </p:sp>
      <p:sp>
        <p:nvSpPr>
          <p:cNvPr id="47" name="Freeform: Shape 46">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87340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Arial Nova"/>
            </a:endParaRPr>
          </a:p>
        </p:txBody>
      </p:sp>
      <p:sp>
        <p:nvSpPr>
          <p:cNvPr id="45" name="Freeform: Shape 44">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0ABF9D0-14A4-4E0E-C13A-49354E0861DB}"/>
              </a:ext>
            </a:extLst>
          </p:cNvPr>
          <p:cNvSpPr>
            <a:spLocks noGrp="1"/>
          </p:cNvSpPr>
          <p:nvPr>
            <p:ph type="title"/>
          </p:nvPr>
        </p:nvSpPr>
        <p:spPr>
          <a:xfrm>
            <a:off x="1201" y="1705555"/>
            <a:ext cx="3570539" cy="3469301"/>
          </a:xfrm>
        </p:spPr>
        <p:txBody>
          <a:bodyPr>
            <a:normAutofit/>
          </a:bodyPr>
          <a:lstStyle/>
          <a:p>
            <a:r>
              <a:rPr lang="en-US" sz="4800" b="1" dirty="0">
                <a:latin typeface="Arial Nova"/>
              </a:rPr>
              <a:t>References </a:t>
            </a:r>
          </a:p>
        </p:txBody>
      </p:sp>
      <p:sp>
        <p:nvSpPr>
          <p:cNvPr id="3" name="Content Placeholder 2">
            <a:extLst>
              <a:ext uri="{FF2B5EF4-FFF2-40B4-BE49-F238E27FC236}">
                <a16:creationId xmlns:a16="http://schemas.microsoft.com/office/drawing/2014/main" id="{FF73F71E-B1C7-CFEB-9311-0C550F681DEA}"/>
              </a:ext>
            </a:extLst>
          </p:cNvPr>
          <p:cNvSpPr>
            <a:spLocks noGrp="1"/>
          </p:cNvSpPr>
          <p:nvPr>
            <p:ph idx="1"/>
          </p:nvPr>
        </p:nvSpPr>
        <p:spPr>
          <a:xfrm>
            <a:off x="4361606" y="1683143"/>
            <a:ext cx="6627377" cy="3491713"/>
          </a:xfrm>
        </p:spPr>
        <p:txBody>
          <a:bodyPr vert="horz" lIns="91440" tIns="45720" rIns="91440" bIns="45720" rtlCol="0">
            <a:noAutofit/>
          </a:bodyPr>
          <a:lstStyle/>
          <a:p>
            <a:r>
              <a:rPr lang="en-US" sz="2400" dirty="0">
                <a:solidFill>
                  <a:schemeClr val="tx1"/>
                </a:solidFill>
                <a:latin typeface="Arial Nova"/>
                <a:ea typeface="+mn-lt"/>
                <a:cs typeface="+mn-lt"/>
              </a:rPr>
              <a:t>Imperial War Museum (1915). </a:t>
            </a:r>
            <a:r>
              <a:rPr lang="en-US" sz="2400" i="1" dirty="0">
                <a:solidFill>
                  <a:schemeClr val="tx1"/>
                </a:solidFill>
                <a:latin typeface="Arial Nova"/>
                <a:ea typeface="+mn-lt"/>
                <a:cs typeface="+mn-lt"/>
              </a:rPr>
              <a:t>Are You in This?</a:t>
            </a:r>
            <a:r>
              <a:rPr lang="en-US" sz="2400" dirty="0">
                <a:solidFill>
                  <a:schemeClr val="tx1"/>
                </a:solidFill>
                <a:latin typeface="Arial Nova"/>
                <a:ea typeface="+mn-lt"/>
                <a:cs typeface="+mn-lt"/>
              </a:rPr>
              <a:t> </a:t>
            </a:r>
            <a:r>
              <a:rPr lang="en-US" sz="2400" i="1" dirty="0">
                <a:solidFill>
                  <a:schemeClr val="tx1"/>
                </a:solidFill>
                <a:latin typeface="Arial Nova"/>
                <a:ea typeface="+mn-lt"/>
                <a:cs typeface="+mn-lt"/>
              </a:rPr>
              <a:t>IWM</a:t>
            </a:r>
            <a:r>
              <a:rPr lang="en-US" sz="2400" dirty="0">
                <a:solidFill>
                  <a:schemeClr val="tx1"/>
                </a:solidFill>
                <a:latin typeface="Arial Nova"/>
                <a:ea typeface="+mn-lt"/>
                <a:cs typeface="+mn-lt"/>
              </a:rPr>
              <a:t>. Available at: </a:t>
            </a:r>
            <a:r>
              <a:rPr lang="en-US" sz="2400" dirty="0">
                <a:solidFill>
                  <a:schemeClr val="tx1"/>
                </a:solidFill>
                <a:latin typeface="Arial Nova"/>
                <a:ea typeface="+mn-lt"/>
                <a:cs typeface="+mn-lt"/>
                <a:hlinkClick r:id="rId2">
                  <a:extLst>
                    <a:ext uri="{A12FA001-AC4F-418D-AE19-62706E023703}">
                      <ahyp:hlinkClr xmlns:ahyp="http://schemas.microsoft.com/office/drawing/2018/hyperlinkcolor" val="tx"/>
                    </a:ext>
                  </a:extLst>
                </a:hlinkClick>
              </a:rPr>
              <a:t>https://www.iwm.org.uk/collections/item/object/1199</a:t>
            </a:r>
            <a:r>
              <a:rPr lang="en-US" sz="2400" dirty="0">
                <a:solidFill>
                  <a:schemeClr val="tx1"/>
                </a:solidFill>
                <a:latin typeface="Arial Nova"/>
                <a:ea typeface="+mn-lt"/>
                <a:cs typeface="+mn-lt"/>
              </a:rPr>
              <a:t>.</a:t>
            </a:r>
          </a:p>
          <a:p>
            <a:r>
              <a:rPr lang="en-US" sz="2400" dirty="0">
                <a:solidFill>
                  <a:schemeClr val="tx1"/>
                </a:solidFill>
                <a:latin typeface="Arial Nova"/>
                <a:ea typeface="+mn-lt"/>
                <a:cs typeface="+mn-lt"/>
              </a:rPr>
              <a:t>Imperial War Museum (2018). </a:t>
            </a:r>
            <a:r>
              <a:rPr lang="en-US" sz="2400" i="1" dirty="0">
                <a:solidFill>
                  <a:schemeClr val="tx1"/>
                </a:solidFill>
                <a:latin typeface="Arial Nova"/>
                <a:ea typeface="+mn-lt"/>
                <a:cs typeface="+mn-lt"/>
              </a:rPr>
              <a:t>Growing Up In The Second World War</a:t>
            </a:r>
            <a:r>
              <a:rPr lang="en-US" sz="2400" dirty="0">
                <a:solidFill>
                  <a:schemeClr val="tx1"/>
                </a:solidFill>
                <a:latin typeface="Arial Nova"/>
                <a:ea typeface="+mn-lt"/>
                <a:cs typeface="+mn-lt"/>
              </a:rPr>
              <a:t>. [online] Imperial War Museums. Available at: </a:t>
            </a:r>
            <a:r>
              <a:rPr lang="en-US" sz="2400" dirty="0">
                <a:solidFill>
                  <a:schemeClr val="tx1"/>
                </a:solidFill>
                <a:latin typeface="Arial Nova"/>
                <a:ea typeface="+mn-lt"/>
                <a:cs typeface="+mn-lt"/>
                <a:hlinkClick r:id="rId3">
                  <a:extLst>
                    <a:ext uri="{A12FA001-AC4F-418D-AE19-62706E023703}">
                      <ahyp:hlinkClr xmlns:ahyp="http://schemas.microsoft.com/office/drawing/2018/hyperlinkcolor" val="tx"/>
                    </a:ext>
                  </a:extLst>
                </a:hlinkClick>
              </a:rPr>
              <a:t>https://www.iwm.org.uk/history/growing-up-in-the-second-world-war</a:t>
            </a:r>
            <a:r>
              <a:rPr lang="en-US" sz="2400" dirty="0">
                <a:solidFill>
                  <a:schemeClr val="tx1"/>
                </a:solidFill>
                <a:latin typeface="Arial Nova"/>
                <a:ea typeface="+mn-lt"/>
                <a:cs typeface="+mn-lt"/>
              </a:rPr>
              <a:t>.</a:t>
            </a:r>
          </a:p>
          <a:p>
            <a:r>
              <a:rPr lang="en-US" sz="2400" dirty="0">
                <a:solidFill>
                  <a:schemeClr val="tx1"/>
                </a:solidFill>
                <a:latin typeface="Arial Nova"/>
                <a:ea typeface="+mn-lt"/>
                <a:cs typeface="+mn-lt"/>
              </a:rPr>
              <a:t>Jess Cook (2016). </a:t>
            </a:r>
            <a:r>
              <a:rPr lang="en-US" sz="2400" i="1" dirty="0">
                <a:solidFill>
                  <a:schemeClr val="tx1"/>
                </a:solidFill>
                <a:latin typeface="Arial Nova"/>
                <a:ea typeface="+mn-lt"/>
                <a:cs typeface="+mn-lt"/>
              </a:rPr>
              <a:t>Five Most Popular Types of Apprenticeship</a:t>
            </a:r>
            <a:r>
              <a:rPr lang="en-US" sz="2400" dirty="0">
                <a:solidFill>
                  <a:schemeClr val="tx1"/>
                </a:solidFill>
                <a:latin typeface="Arial Nova"/>
                <a:ea typeface="+mn-lt"/>
                <a:cs typeface="+mn-lt"/>
              </a:rPr>
              <a:t>. [online] </a:t>
            </a:r>
            <a:r>
              <a:rPr lang="en-US" sz="2400" dirty="0" err="1">
                <a:solidFill>
                  <a:schemeClr val="tx1"/>
                </a:solidFill>
                <a:latin typeface="Arial Nova"/>
                <a:ea typeface="+mn-lt"/>
                <a:cs typeface="+mn-lt"/>
              </a:rPr>
              <a:t>Notgoingtouni</a:t>
            </a:r>
            <a:r>
              <a:rPr lang="en-US" sz="2400" dirty="0">
                <a:solidFill>
                  <a:schemeClr val="tx1"/>
                </a:solidFill>
                <a:latin typeface="Arial Nova"/>
                <a:ea typeface="+mn-lt"/>
                <a:cs typeface="+mn-lt"/>
              </a:rPr>
              <a:t>. Available at: </a:t>
            </a:r>
            <a:r>
              <a:rPr lang="en-US" sz="2400" dirty="0">
                <a:solidFill>
                  <a:schemeClr val="tx1"/>
                </a:solidFill>
                <a:latin typeface="Arial Nova"/>
                <a:ea typeface="+mn-lt"/>
                <a:cs typeface="+mn-lt"/>
                <a:hlinkClick r:id="rId4">
                  <a:extLst>
                    <a:ext uri="{A12FA001-AC4F-418D-AE19-62706E023703}">
                      <ahyp:hlinkClr xmlns:ahyp="http://schemas.microsoft.com/office/drawing/2018/hyperlinkcolor" val="tx"/>
                    </a:ext>
                  </a:extLst>
                </a:hlinkClick>
              </a:rPr>
              <a:t>https://www.notgoingtouni.co.uk/blog/five-most-popular-types-apprenticeship</a:t>
            </a:r>
            <a:r>
              <a:rPr lang="en-US" sz="2400" dirty="0">
                <a:solidFill>
                  <a:schemeClr val="tx1"/>
                </a:solidFill>
                <a:latin typeface="Arial Nova"/>
                <a:ea typeface="+mn-lt"/>
                <a:cs typeface="+mn-lt"/>
              </a:rPr>
              <a:t>.</a:t>
            </a:r>
          </a:p>
          <a:p>
            <a:endParaRPr lang="en-US" sz="2400" dirty="0">
              <a:solidFill>
                <a:schemeClr val="tx1"/>
              </a:solidFill>
              <a:latin typeface="Arial Nova"/>
              <a:ea typeface="+mn-lt"/>
              <a:cs typeface="Times New Roman"/>
            </a:endParaRPr>
          </a:p>
        </p:txBody>
      </p:sp>
      <p:sp>
        <p:nvSpPr>
          <p:cNvPr id="47" name="Freeform: Shape 46">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825011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0ABF9D0-14A4-4E0E-C13A-49354E0861DB}"/>
              </a:ext>
            </a:extLst>
          </p:cNvPr>
          <p:cNvSpPr>
            <a:spLocks noGrp="1"/>
          </p:cNvSpPr>
          <p:nvPr>
            <p:ph type="title"/>
          </p:nvPr>
        </p:nvSpPr>
        <p:spPr>
          <a:xfrm>
            <a:off x="57231" y="1716760"/>
            <a:ext cx="3559333" cy="3458096"/>
          </a:xfrm>
        </p:spPr>
        <p:txBody>
          <a:bodyPr>
            <a:normAutofit/>
          </a:bodyPr>
          <a:lstStyle/>
          <a:p>
            <a:r>
              <a:rPr lang="en-US" sz="4800" b="1" dirty="0">
                <a:latin typeface="Arial Nova"/>
              </a:rPr>
              <a:t>References </a:t>
            </a:r>
          </a:p>
        </p:txBody>
      </p:sp>
      <p:sp>
        <p:nvSpPr>
          <p:cNvPr id="3" name="Content Placeholder 2">
            <a:extLst>
              <a:ext uri="{FF2B5EF4-FFF2-40B4-BE49-F238E27FC236}">
                <a16:creationId xmlns:a16="http://schemas.microsoft.com/office/drawing/2014/main" id="{FF73F71E-B1C7-CFEB-9311-0C550F681DEA}"/>
              </a:ext>
            </a:extLst>
          </p:cNvPr>
          <p:cNvSpPr>
            <a:spLocks noGrp="1"/>
          </p:cNvSpPr>
          <p:nvPr>
            <p:ph idx="1"/>
          </p:nvPr>
        </p:nvSpPr>
        <p:spPr>
          <a:xfrm>
            <a:off x="4361606" y="1683143"/>
            <a:ext cx="6627377" cy="3491713"/>
          </a:xfrm>
        </p:spPr>
        <p:txBody>
          <a:bodyPr vert="horz" lIns="91440" tIns="45720" rIns="91440" bIns="45720" rtlCol="0" anchor="ctr">
            <a:noAutofit/>
          </a:bodyPr>
          <a:lstStyle/>
          <a:p>
            <a:endParaRPr lang="en-US" sz="2400" dirty="0">
              <a:solidFill>
                <a:schemeClr val="tx1"/>
              </a:solidFill>
              <a:latin typeface="Arial Nova"/>
              <a:ea typeface="+mn-lt"/>
              <a:cs typeface="+mn-lt"/>
            </a:endParaRPr>
          </a:p>
          <a:p>
            <a:r>
              <a:rPr lang="en-US" sz="2400" dirty="0" err="1">
                <a:solidFill>
                  <a:schemeClr val="tx1"/>
                </a:solidFill>
                <a:latin typeface="Arial Nova"/>
                <a:ea typeface="+mn-lt"/>
                <a:cs typeface="+mn-lt"/>
              </a:rPr>
              <a:t>Kesternich</a:t>
            </a:r>
            <a:r>
              <a:rPr lang="en-US" sz="2400" dirty="0">
                <a:solidFill>
                  <a:schemeClr val="tx1"/>
                </a:solidFill>
                <a:latin typeface="Arial Nova"/>
                <a:ea typeface="+mn-lt"/>
                <a:cs typeface="+mn-lt"/>
              </a:rPr>
              <a:t>, I., </a:t>
            </a:r>
            <a:r>
              <a:rPr lang="en-US" sz="2400" dirty="0" err="1">
                <a:solidFill>
                  <a:schemeClr val="tx1"/>
                </a:solidFill>
                <a:latin typeface="Arial Nova"/>
                <a:ea typeface="+mn-lt"/>
                <a:cs typeface="+mn-lt"/>
              </a:rPr>
              <a:t>Siflinger</a:t>
            </a:r>
            <a:r>
              <a:rPr lang="en-US" sz="2400" dirty="0">
                <a:solidFill>
                  <a:schemeClr val="tx1"/>
                </a:solidFill>
                <a:latin typeface="Arial Nova"/>
                <a:ea typeface="+mn-lt"/>
                <a:cs typeface="+mn-lt"/>
              </a:rPr>
              <a:t>, B., Smith, J.P. and Winter, J.K. (2014). The Effects of World War II on Economic and Health Outcomes across Europe. </a:t>
            </a:r>
            <a:r>
              <a:rPr lang="en-US" sz="2400" i="1" dirty="0">
                <a:solidFill>
                  <a:schemeClr val="tx1"/>
                </a:solidFill>
                <a:latin typeface="Arial Nova"/>
                <a:ea typeface="+mn-lt"/>
                <a:cs typeface="+mn-lt"/>
              </a:rPr>
              <a:t>Review of Economics and Statistics</a:t>
            </a:r>
            <a:r>
              <a:rPr lang="en-US" sz="2400" dirty="0">
                <a:solidFill>
                  <a:schemeClr val="tx1"/>
                </a:solidFill>
                <a:latin typeface="Arial Nova"/>
                <a:ea typeface="+mn-lt"/>
                <a:cs typeface="+mn-lt"/>
              </a:rPr>
              <a:t>, [online] 96(1), pp.103–118. doi:10.1162/rest_a_00353.</a:t>
            </a:r>
            <a:endParaRPr lang="en-US" sz="2400">
              <a:solidFill>
                <a:schemeClr val="tx1"/>
              </a:solidFill>
              <a:latin typeface="Arial Nova"/>
              <a:ea typeface="+mn-lt"/>
              <a:cs typeface="+mn-lt"/>
            </a:endParaRPr>
          </a:p>
          <a:p>
            <a:r>
              <a:rPr lang="en-US" sz="2400" dirty="0">
                <a:solidFill>
                  <a:schemeClr val="tx1"/>
                </a:solidFill>
                <a:latin typeface="Arial Nova"/>
                <a:ea typeface="+mn-lt"/>
                <a:cs typeface="+mn-lt"/>
              </a:rPr>
              <a:t>Lewis, A. (2022) Lecture Notes: ECYW4002 "Milestones in History", 15th December 2022.</a:t>
            </a:r>
            <a:endParaRPr lang="en-US" sz="2400">
              <a:solidFill>
                <a:schemeClr val="tx1"/>
              </a:solidFill>
              <a:latin typeface="Arial Nova"/>
            </a:endParaRPr>
          </a:p>
          <a:p>
            <a:r>
              <a:rPr lang="en-US" sz="2400" dirty="0">
                <a:solidFill>
                  <a:schemeClr val="tx1"/>
                </a:solidFill>
                <a:latin typeface="Arial Nova"/>
                <a:ea typeface="+mn-lt"/>
                <a:cs typeface="+mn-lt"/>
              </a:rPr>
              <a:t>Macdonald, C. (2018). </a:t>
            </a:r>
            <a:r>
              <a:rPr lang="en-US" sz="2400" i="1" dirty="0">
                <a:solidFill>
                  <a:schemeClr val="tx1"/>
                </a:solidFill>
                <a:latin typeface="Arial Nova"/>
                <a:ea typeface="+mn-lt"/>
                <a:cs typeface="+mn-lt"/>
              </a:rPr>
              <a:t>Most teenagers prefer to text their friends or chat online rather than see them in person</a:t>
            </a:r>
            <a:r>
              <a:rPr lang="en-US" sz="2400" dirty="0">
                <a:solidFill>
                  <a:schemeClr val="tx1"/>
                </a:solidFill>
                <a:latin typeface="Arial Nova"/>
                <a:ea typeface="+mn-lt"/>
                <a:cs typeface="+mn-lt"/>
              </a:rPr>
              <a:t>. [online] Mail Online. Available at: </a:t>
            </a:r>
            <a:r>
              <a:rPr lang="en-US" sz="2400" dirty="0">
                <a:solidFill>
                  <a:schemeClr val="tx1"/>
                </a:solidFill>
                <a:latin typeface="Arial Nova"/>
                <a:ea typeface="+mn-lt"/>
                <a:cs typeface="+mn-lt"/>
                <a:hlinkClick r:id="rId2">
                  <a:extLst>
                    <a:ext uri="{A12FA001-AC4F-418D-AE19-62706E023703}">
                      <ahyp:hlinkClr xmlns:ahyp="http://schemas.microsoft.com/office/drawing/2018/hyperlinkcolor" val="tx"/>
                    </a:ext>
                  </a:extLst>
                </a:hlinkClick>
              </a:rPr>
              <a:t>https://www.dailymail.co.uk/sciencetech/article-6153239/Most-teenagers-prefer-text-friends-chat-online-person.html</a:t>
            </a:r>
            <a:r>
              <a:rPr lang="en-US" sz="2400" dirty="0">
                <a:solidFill>
                  <a:schemeClr val="tx1"/>
                </a:solidFill>
                <a:latin typeface="Arial Nova"/>
                <a:ea typeface="+mn-lt"/>
                <a:cs typeface="+mn-lt"/>
              </a:rPr>
              <a:t>.</a:t>
            </a:r>
            <a:endParaRPr lang="en-US" sz="2400">
              <a:solidFill>
                <a:schemeClr val="tx1"/>
              </a:solidFill>
              <a:latin typeface="Arial Nova"/>
              <a:ea typeface="+mn-lt"/>
              <a:cs typeface="+mn-lt"/>
            </a:endParaRPr>
          </a:p>
          <a:p>
            <a:endParaRPr lang="en-US" sz="2400" dirty="0">
              <a:solidFill>
                <a:schemeClr val="tx1"/>
              </a:solidFill>
              <a:latin typeface="Arial Nova"/>
              <a:ea typeface="+mn-lt"/>
              <a:cs typeface="+mn-lt"/>
            </a:endParaRPr>
          </a:p>
        </p:txBody>
      </p:sp>
      <p:sp>
        <p:nvSpPr>
          <p:cNvPr id="47" name="Freeform: Shape 46">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57700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0ABF9D0-14A4-4E0E-C13A-49354E0861DB}"/>
              </a:ext>
            </a:extLst>
          </p:cNvPr>
          <p:cNvSpPr>
            <a:spLocks noGrp="1"/>
          </p:cNvSpPr>
          <p:nvPr>
            <p:ph type="title"/>
          </p:nvPr>
        </p:nvSpPr>
        <p:spPr>
          <a:xfrm>
            <a:off x="1202" y="1716760"/>
            <a:ext cx="3637774" cy="3458096"/>
          </a:xfrm>
        </p:spPr>
        <p:txBody>
          <a:bodyPr>
            <a:normAutofit/>
          </a:bodyPr>
          <a:lstStyle/>
          <a:p>
            <a:r>
              <a:rPr lang="en-US" sz="4800" b="1" dirty="0">
                <a:latin typeface="Arial Nova"/>
              </a:rPr>
              <a:t>References </a:t>
            </a:r>
          </a:p>
        </p:txBody>
      </p:sp>
      <p:sp>
        <p:nvSpPr>
          <p:cNvPr id="3" name="Content Placeholder 2">
            <a:extLst>
              <a:ext uri="{FF2B5EF4-FFF2-40B4-BE49-F238E27FC236}">
                <a16:creationId xmlns:a16="http://schemas.microsoft.com/office/drawing/2014/main" id="{FF73F71E-B1C7-CFEB-9311-0C550F681DEA}"/>
              </a:ext>
            </a:extLst>
          </p:cNvPr>
          <p:cNvSpPr>
            <a:spLocks noGrp="1"/>
          </p:cNvSpPr>
          <p:nvPr>
            <p:ph idx="1"/>
          </p:nvPr>
        </p:nvSpPr>
        <p:spPr>
          <a:xfrm>
            <a:off x="4361606" y="1683143"/>
            <a:ext cx="6627377" cy="3491713"/>
          </a:xfrm>
        </p:spPr>
        <p:txBody>
          <a:bodyPr vert="horz" lIns="91440" tIns="45720" rIns="91440" bIns="45720" rtlCol="0" anchor="ctr">
            <a:noAutofit/>
          </a:bodyPr>
          <a:lstStyle/>
          <a:p>
            <a:r>
              <a:rPr lang="en-US" sz="2400" dirty="0">
                <a:solidFill>
                  <a:schemeClr val="tx1"/>
                </a:solidFill>
                <a:latin typeface="Arial Nova"/>
                <a:ea typeface="+mn-lt"/>
                <a:cs typeface="+mn-lt"/>
              </a:rPr>
              <a:t>Museum of London (2010). </a:t>
            </a:r>
            <a:r>
              <a:rPr lang="en-US" sz="2400" i="1" dirty="0">
                <a:solidFill>
                  <a:schemeClr val="tx1"/>
                </a:solidFill>
                <a:latin typeface="Arial Nova"/>
                <a:ea typeface="+mn-lt"/>
                <a:cs typeface="+mn-lt"/>
              </a:rPr>
              <a:t>What was life like in London during World War II?</a:t>
            </a:r>
            <a:r>
              <a:rPr lang="en-US" sz="2400" dirty="0">
                <a:solidFill>
                  <a:schemeClr val="tx1"/>
                </a:solidFill>
                <a:latin typeface="Arial Nova"/>
                <a:ea typeface="+mn-lt"/>
                <a:cs typeface="+mn-lt"/>
              </a:rPr>
              <a:t> [online] Available at: </a:t>
            </a:r>
            <a:r>
              <a:rPr lang="en-US" sz="2400" dirty="0">
                <a:solidFill>
                  <a:schemeClr val="tx1"/>
                </a:solidFill>
                <a:latin typeface="Arial Nova"/>
                <a:ea typeface="+mn-lt"/>
                <a:cs typeface="+mn-lt"/>
                <a:hlinkClick r:id="rId2">
                  <a:extLst>
                    <a:ext uri="{A12FA001-AC4F-418D-AE19-62706E023703}">
                      <ahyp:hlinkClr xmlns:ahyp="http://schemas.microsoft.com/office/drawing/2018/hyperlinkcolor" val="tx"/>
                    </a:ext>
                  </a:extLst>
                </a:hlinkClick>
              </a:rPr>
              <a:t>https://s3.amazonaws.com/media.guidebook.com/upload/y6uO3ELdPtikOwxDd8QuRd2klGbHmHdoWD0mpvSK/8f2e0758-c43c-11e5-9b76-1245f072ccc1.pdf</a:t>
            </a:r>
            <a:r>
              <a:rPr lang="en-US" sz="2400" dirty="0">
                <a:solidFill>
                  <a:schemeClr val="tx1"/>
                </a:solidFill>
                <a:latin typeface="Arial Nova"/>
                <a:ea typeface="+mn-lt"/>
                <a:cs typeface="+mn-lt"/>
              </a:rPr>
              <a:t>.</a:t>
            </a:r>
          </a:p>
          <a:p>
            <a:r>
              <a:rPr lang="en-US" sz="2400" dirty="0">
                <a:solidFill>
                  <a:schemeClr val="tx1"/>
                </a:solidFill>
                <a:latin typeface="Arial Nova"/>
                <a:ea typeface="+mn-lt"/>
                <a:cs typeface="+mn-lt"/>
              </a:rPr>
              <a:t>National Archives (2019). </a:t>
            </a:r>
            <a:r>
              <a:rPr lang="en-US" sz="2400" i="1" dirty="0">
                <a:solidFill>
                  <a:schemeClr val="tx1"/>
                </a:solidFill>
                <a:latin typeface="Arial Nova"/>
                <a:ea typeface="+mn-lt"/>
                <a:cs typeface="+mn-lt"/>
              </a:rPr>
              <a:t>Powers Of Persuasion</a:t>
            </a:r>
            <a:r>
              <a:rPr lang="en-US" sz="2400" dirty="0">
                <a:solidFill>
                  <a:schemeClr val="tx1"/>
                </a:solidFill>
                <a:latin typeface="Arial Nova"/>
                <a:ea typeface="+mn-lt"/>
                <a:cs typeface="+mn-lt"/>
              </a:rPr>
              <a:t>.</a:t>
            </a:r>
          </a:p>
          <a:p>
            <a:r>
              <a:rPr lang="en-US" sz="2400" dirty="0">
                <a:solidFill>
                  <a:schemeClr val="tx1"/>
                </a:solidFill>
                <a:latin typeface="Arial Nova"/>
                <a:ea typeface="+mn-lt"/>
                <a:cs typeface="+mn-lt"/>
              </a:rPr>
              <a:t>National Health Service (2022). </a:t>
            </a:r>
            <a:r>
              <a:rPr lang="en-US" sz="2400" i="1" dirty="0">
                <a:solidFill>
                  <a:schemeClr val="tx1"/>
                </a:solidFill>
                <a:latin typeface="Arial Nova"/>
                <a:ea typeface="+mn-lt"/>
                <a:cs typeface="+mn-lt"/>
              </a:rPr>
              <a:t>Children’s teeth</a:t>
            </a:r>
            <a:r>
              <a:rPr lang="en-US" sz="2400" dirty="0">
                <a:solidFill>
                  <a:schemeClr val="tx1"/>
                </a:solidFill>
                <a:latin typeface="Arial Nova"/>
                <a:ea typeface="+mn-lt"/>
                <a:cs typeface="+mn-lt"/>
              </a:rPr>
              <a:t>. [online] nhs.uk. Available at: </a:t>
            </a:r>
            <a:r>
              <a:rPr lang="en-US" sz="2400" dirty="0">
                <a:solidFill>
                  <a:schemeClr val="tx1"/>
                </a:solidFill>
                <a:latin typeface="Arial Nova"/>
                <a:ea typeface="+mn-lt"/>
                <a:cs typeface="+mn-lt"/>
                <a:hlinkClick r:id="rId3">
                  <a:extLst>
                    <a:ext uri="{A12FA001-AC4F-418D-AE19-62706E023703}">
                      <ahyp:hlinkClr xmlns:ahyp="http://schemas.microsoft.com/office/drawing/2018/hyperlinkcolor" val="tx"/>
                    </a:ext>
                  </a:extLst>
                </a:hlinkClick>
              </a:rPr>
              <a:t>https://www.nhs.uk/live-well/healthy-teeth-and-gums/taking-care-of-childrens-teeth/#:~:text=NHS%20dental%20care%20for%20children</a:t>
            </a:r>
            <a:r>
              <a:rPr lang="en-US" sz="2400" dirty="0">
                <a:solidFill>
                  <a:schemeClr val="tx1"/>
                </a:solidFill>
                <a:latin typeface="Arial Nova"/>
                <a:ea typeface="+mn-lt"/>
                <a:cs typeface="+mn-lt"/>
              </a:rPr>
              <a:t>.</a:t>
            </a:r>
          </a:p>
          <a:p>
            <a:endParaRPr lang="en-US" sz="2400" dirty="0">
              <a:solidFill>
                <a:schemeClr val="tx1"/>
              </a:solidFill>
              <a:latin typeface="Arial Nova"/>
              <a:ea typeface="+mn-lt"/>
              <a:cs typeface="Times New Roman"/>
            </a:endParaRPr>
          </a:p>
        </p:txBody>
      </p:sp>
      <p:sp>
        <p:nvSpPr>
          <p:cNvPr id="47" name="Freeform: Shape 46">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828794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0ABF9D0-14A4-4E0E-C13A-49354E0861DB}"/>
              </a:ext>
            </a:extLst>
          </p:cNvPr>
          <p:cNvSpPr>
            <a:spLocks noGrp="1"/>
          </p:cNvSpPr>
          <p:nvPr>
            <p:ph type="title"/>
          </p:nvPr>
        </p:nvSpPr>
        <p:spPr>
          <a:xfrm>
            <a:off x="1201" y="1694349"/>
            <a:ext cx="3548128" cy="3480507"/>
          </a:xfrm>
        </p:spPr>
        <p:txBody>
          <a:bodyPr>
            <a:normAutofit/>
          </a:bodyPr>
          <a:lstStyle/>
          <a:p>
            <a:r>
              <a:rPr lang="en-US" sz="4800" b="1" dirty="0">
                <a:latin typeface="Arial Nova"/>
              </a:rPr>
              <a:t>References </a:t>
            </a:r>
          </a:p>
        </p:txBody>
      </p:sp>
      <p:sp>
        <p:nvSpPr>
          <p:cNvPr id="3" name="Content Placeholder 2">
            <a:extLst>
              <a:ext uri="{FF2B5EF4-FFF2-40B4-BE49-F238E27FC236}">
                <a16:creationId xmlns:a16="http://schemas.microsoft.com/office/drawing/2014/main" id="{FF73F71E-B1C7-CFEB-9311-0C550F681DEA}"/>
              </a:ext>
            </a:extLst>
          </p:cNvPr>
          <p:cNvSpPr>
            <a:spLocks noGrp="1"/>
          </p:cNvSpPr>
          <p:nvPr>
            <p:ph idx="1"/>
          </p:nvPr>
        </p:nvSpPr>
        <p:spPr>
          <a:xfrm>
            <a:off x="4361606" y="1683143"/>
            <a:ext cx="6627377" cy="3491713"/>
          </a:xfrm>
        </p:spPr>
        <p:txBody>
          <a:bodyPr vert="horz" lIns="91440" tIns="45720" rIns="91440" bIns="45720" rtlCol="0" anchor="ctr">
            <a:noAutofit/>
          </a:bodyPr>
          <a:lstStyle/>
          <a:p>
            <a:endParaRPr lang="en-US" sz="2400" dirty="0">
              <a:solidFill>
                <a:schemeClr val="tx1"/>
              </a:solidFill>
              <a:latin typeface="Arial Nova"/>
              <a:ea typeface="+mn-lt"/>
              <a:cs typeface="+mn-lt"/>
            </a:endParaRPr>
          </a:p>
          <a:p>
            <a:r>
              <a:rPr lang="en-US" sz="2400" dirty="0">
                <a:solidFill>
                  <a:schemeClr val="tx1"/>
                </a:solidFill>
                <a:latin typeface="Arial Nova"/>
                <a:ea typeface="+mn-lt"/>
                <a:cs typeface="+mn-lt"/>
              </a:rPr>
              <a:t>Simkin, J. (2014). </a:t>
            </a:r>
            <a:r>
              <a:rPr lang="en-US" sz="2400" i="1" dirty="0">
                <a:solidFill>
                  <a:schemeClr val="tx1"/>
                </a:solidFill>
                <a:latin typeface="Arial Nova"/>
                <a:ea typeface="+mn-lt"/>
                <a:cs typeface="+mn-lt"/>
              </a:rPr>
              <a:t>1944 Education Act</a:t>
            </a:r>
            <a:r>
              <a:rPr lang="en-US" sz="2400" dirty="0">
                <a:solidFill>
                  <a:schemeClr val="tx1"/>
                </a:solidFill>
                <a:latin typeface="Arial Nova"/>
                <a:ea typeface="+mn-lt"/>
                <a:cs typeface="+mn-lt"/>
              </a:rPr>
              <a:t>. [online] Spartacus Educational. Available at: </a:t>
            </a:r>
            <a:r>
              <a:rPr lang="en-US" sz="2400" dirty="0">
                <a:solidFill>
                  <a:schemeClr val="tx1"/>
                </a:solidFill>
                <a:latin typeface="Arial Nova"/>
                <a:ea typeface="+mn-lt"/>
                <a:cs typeface="+mn-lt"/>
                <a:hlinkClick r:id="rId2">
                  <a:extLst>
                    <a:ext uri="{A12FA001-AC4F-418D-AE19-62706E023703}">
                      <ahyp:hlinkClr xmlns:ahyp="http://schemas.microsoft.com/office/drawing/2018/hyperlinkcolor" val="tx"/>
                    </a:ext>
                  </a:extLst>
                </a:hlinkClick>
              </a:rPr>
              <a:t>https://spartacus-educational.com/ED1944.htm</a:t>
            </a:r>
            <a:r>
              <a:rPr lang="en-US" sz="2400" dirty="0">
                <a:solidFill>
                  <a:schemeClr val="tx1"/>
                </a:solidFill>
                <a:latin typeface="Arial Nova"/>
                <a:ea typeface="+mn-lt"/>
                <a:cs typeface="+mn-lt"/>
              </a:rPr>
              <a:t>.</a:t>
            </a:r>
          </a:p>
          <a:p>
            <a:r>
              <a:rPr lang="en-US" sz="2400" dirty="0">
                <a:solidFill>
                  <a:schemeClr val="tx1"/>
                </a:solidFill>
                <a:latin typeface="Arial Nova"/>
                <a:ea typeface="+mn-lt"/>
                <a:cs typeface="+mn-lt"/>
              </a:rPr>
              <a:t>Swansea University (n.d.). </a:t>
            </a:r>
            <a:r>
              <a:rPr lang="en-US" sz="2400" i="1" dirty="0">
                <a:solidFill>
                  <a:schemeClr val="tx1"/>
                </a:solidFill>
                <a:latin typeface="Arial Nova"/>
                <a:ea typeface="+mn-lt"/>
                <a:cs typeface="+mn-lt"/>
              </a:rPr>
              <a:t>The impact of the Second World War on the people of Wales and England - Swansea University</a:t>
            </a:r>
            <a:r>
              <a:rPr lang="en-US" sz="2400" dirty="0">
                <a:solidFill>
                  <a:schemeClr val="tx1"/>
                </a:solidFill>
                <a:latin typeface="Arial Nova"/>
                <a:ea typeface="+mn-lt"/>
                <a:cs typeface="+mn-lt"/>
              </a:rPr>
              <a:t>. [online] </a:t>
            </a:r>
            <a:r>
              <a:rPr lang="en-US" sz="2400" dirty="0">
                <a:solidFill>
                  <a:schemeClr val="tx1"/>
                </a:solidFill>
                <a:latin typeface="Arial Nova"/>
                <a:ea typeface="+mn-lt"/>
                <a:cs typeface="+mn-lt"/>
                <a:hlinkClick r:id="rId3">
                  <a:extLst>
                    <a:ext uri="{A12FA001-AC4F-418D-AE19-62706E023703}">
                      <ahyp:hlinkClr xmlns:ahyp="http://schemas.microsoft.com/office/drawing/2018/hyperlinkcolor" val="tx"/>
                    </a:ext>
                  </a:extLst>
                </a:hlinkClick>
              </a:rPr>
              <a:t>www.swansea.ac.uk</a:t>
            </a:r>
            <a:r>
              <a:rPr lang="en-US" sz="2400" dirty="0">
                <a:solidFill>
                  <a:schemeClr val="tx1"/>
                </a:solidFill>
                <a:latin typeface="Arial Nova"/>
                <a:ea typeface="+mn-lt"/>
                <a:cs typeface="+mn-lt"/>
              </a:rPr>
              <a:t>. Available at: </a:t>
            </a:r>
            <a:r>
              <a:rPr lang="en-US" sz="2400" dirty="0">
                <a:solidFill>
                  <a:schemeClr val="tx1"/>
                </a:solidFill>
                <a:latin typeface="Arial Nova"/>
                <a:ea typeface="+mn-lt"/>
                <a:cs typeface="+mn-lt"/>
                <a:hlinkClick r:id="rId4">
                  <a:extLst>
                    <a:ext uri="{A12FA001-AC4F-418D-AE19-62706E023703}">
                      <ahyp:hlinkClr xmlns:ahyp="http://schemas.microsoft.com/office/drawing/2018/hyperlinkcolor" val="tx"/>
                    </a:ext>
                  </a:extLst>
                </a:hlinkClick>
              </a:rPr>
              <a:t>https://www.swansea.ac.uk/history/history-study-guides/the-impact-of-the-second-world-war-on-the-people-of-wales-and-england-/</a:t>
            </a:r>
            <a:r>
              <a:rPr lang="en-US" sz="2400" dirty="0">
                <a:solidFill>
                  <a:schemeClr val="tx1"/>
                </a:solidFill>
                <a:latin typeface="Arial Nova"/>
                <a:ea typeface="+mn-lt"/>
                <a:cs typeface="+mn-lt"/>
              </a:rPr>
              <a:t>.</a:t>
            </a:r>
          </a:p>
          <a:p>
            <a:r>
              <a:rPr lang="en-US" sz="2400" dirty="0">
                <a:solidFill>
                  <a:schemeClr val="tx1"/>
                </a:solidFill>
                <a:latin typeface="Arial Nova"/>
                <a:ea typeface="+mn-lt"/>
                <a:cs typeface="+mn-lt"/>
              </a:rPr>
              <a:t>Vance, P. (2020). </a:t>
            </a:r>
            <a:r>
              <a:rPr lang="en-US" sz="2400" i="1" dirty="0">
                <a:solidFill>
                  <a:schemeClr val="tx1"/>
                </a:solidFill>
                <a:latin typeface="Arial Nova"/>
                <a:ea typeface="+mn-lt"/>
                <a:cs typeface="+mn-lt"/>
              </a:rPr>
              <a:t>What Parents Need to Know About Playing Multiplayer Games</a:t>
            </a:r>
            <a:r>
              <a:rPr lang="en-US" sz="2400" dirty="0">
                <a:solidFill>
                  <a:schemeClr val="tx1"/>
                </a:solidFill>
                <a:latin typeface="Arial Nova"/>
                <a:ea typeface="+mn-lt"/>
                <a:cs typeface="+mn-lt"/>
              </a:rPr>
              <a:t>. [online] ESRB Ratings. Available at: </a:t>
            </a:r>
            <a:r>
              <a:rPr lang="en-US" sz="2400" dirty="0">
                <a:solidFill>
                  <a:schemeClr val="tx1"/>
                </a:solidFill>
                <a:latin typeface="Arial Nova"/>
                <a:ea typeface="+mn-lt"/>
                <a:cs typeface="+mn-lt"/>
                <a:hlinkClick r:id="rId5">
                  <a:extLst>
                    <a:ext uri="{A12FA001-AC4F-418D-AE19-62706E023703}">
                      <ahyp:hlinkClr xmlns:ahyp="http://schemas.microsoft.com/office/drawing/2018/hyperlinkcolor" val="tx"/>
                    </a:ext>
                  </a:extLst>
                </a:hlinkClick>
              </a:rPr>
              <a:t>https://www.esrb.org/blog/what-parents-need-to-know-about-communicate-online/</a:t>
            </a:r>
            <a:r>
              <a:rPr lang="en-US" sz="2400" dirty="0">
                <a:solidFill>
                  <a:schemeClr val="tx1"/>
                </a:solidFill>
                <a:latin typeface="Arial Nova"/>
                <a:ea typeface="+mn-lt"/>
                <a:cs typeface="+mn-lt"/>
              </a:rPr>
              <a:t>.</a:t>
            </a:r>
            <a:endParaRPr lang="en-US" sz="2400">
              <a:solidFill>
                <a:schemeClr val="tx1"/>
              </a:solidFill>
              <a:latin typeface="Arial Nova"/>
            </a:endParaRPr>
          </a:p>
          <a:p>
            <a:pPr>
              <a:spcBef>
                <a:spcPts val="0"/>
              </a:spcBef>
              <a:spcAft>
                <a:spcPts val="600"/>
              </a:spcAft>
            </a:pPr>
            <a:endParaRPr lang="en-US" sz="2400" dirty="0">
              <a:solidFill>
                <a:schemeClr val="tx1"/>
              </a:solidFill>
              <a:latin typeface="Arial Nova"/>
              <a:ea typeface="+mn-lt"/>
              <a:cs typeface="Times New Roman"/>
            </a:endParaRPr>
          </a:p>
        </p:txBody>
      </p:sp>
      <p:sp>
        <p:nvSpPr>
          <p:cNvPr id="47" name="Freeform: Shape 46">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12615182"/>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Frame</vt:lpstr>
      <vt:lpstr>1940s</vt:lpstr>
      <vt:lpstr>Introduction </vt:lpstr>
      <vt:lpstr>A brief overview of the 1940s </vt:lpstr>
      <vt:lpstr>How the 1940s impacted young peoples lives</vt:lpstr>
      <vt:lpstr>How the 1940s impacted young people's lives (continued) </vt:lpstr>
      <vt:lpstr>How the 1940s impacted young people's communities </vt:lpstr>
      <vt:lpstr>How the 1940s impacted policy development </vt:lpstr>
      <vt:lpstr>How the 1940s impacted youth work</vt:lpstr>
      <vt:lpstr>Similarities - Life today for young people </vt:lpstr>
      <vt:lpstr>Differences - Life today for young people  </vt:lpstr>
      <vt:lpstr>(Given, 2021)</vt:lpstr>
      <vt:lpstr>PowerPoint Presentation</vt:lpstr>
      <vt:lpstr>Conclusion </vt:lpstr>
      <vt:lpstr>Any questions?</vt:lpstr>
      <vt:lpstr>References </vt:lpstr>
      <vt:lpstr>References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482</cp:revision>
  <dcterms:created xsi:type="dcterms:W3CDTF">2022-12-26T22:06:57Z</dcterms:created>
  <dcterms:modified xsi:type="dcterms:W3CDTF">2023-01-18T23:43:47Z</dcterms:modified>
</cp:coreProperties>
</file>