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15"/>
  </p:notesMasterIdLst>
  <p:sldIdLst>
    <p:sldId id="386" r:id="rId6"/>
    <p:sldId id="383" r:id="rId7"/>
    <p:sldId id="378" r:id="rId8"/>
    <p:sldId id="377" r:id="rId9"/>
    <p:sldId id="388" r:id="rId10"/>
    <p:sldId id="379" r:id="rId11"/>
    <p:sldId id="384" r:id="rId12"/>
    <p:sldId id="380" r:id="rId13"/>
    <p:sldId id="3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9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ED69E3D9-9BC6-447B-847D-0A7651C03BF0}"/>
    <pc:docChg chg="modSld">
      <pc:chgData name="Stephanie Bradley" userId="bb573b86-6a01-430f-ba3c-43c2b2970490" providerId="ADAL" clId="{ED69E3D9-9BC6-447B-847D-0A7651C03BF0}" dt="2024-07-23T19:20:52.334" v="8" actId="20577"/>
      <pc:docMkLst>
        <pc:docMk/>
      </pc:docMkLst>
      <pc:sldChg chg="modSp mod">
        <pc:chgData name="Stephanie Bradley" userId="bb573b86-6a01-430f-ba3c-43c2b2970490" providerId="ADAL" clId="{ED69E3D9-9BC6-447B-847D-0A7651C03BF0}" dt="2024-07-23T19:20:52.334" v="8" actId="20577"/>
        <pc:sldMkLst>
          <pc:docMk/>
          <pc:sldMk cId="4267133708" sldId="386"/>
        </pc:sldMkLst>
        <pc:spChg chg="mod">
          <ac:chgData name="Stephanie Bradley" userId="bb573b86-6a01-430f-ba3c-43c2b2970490" providerId="ADAL" clId="{ED69E3D9-9BC6-447B-847D-0A7651C03BF0}" dt="2024-07-23T19:20:52.334" v="8" actId="20577"/>
          <ac:spMkLst>
            <pc:docMk/>
            <pc:sldMk cId="4267133708" sldId="386"/>
            <ac:spMk id="2" creationId="{C765B0B8-F1E5-8E12-B73B-0C3E8FC0903B}"/>
          </ac:spMkLst>
        </pc:spChg>
      </pc:sldChg>
    </pc:docChg>
  </pc:docChgLst>
  <pc:docChgLst>
    <pc:chgData name="Stephanie Bradley" userId="bb573b86-6a01-430f-ba3c-43c2b2970490" providerId="ADAL" clId="{2E3381E1-CC81-4988-85E5-9978706DE078}"/>
    <pc:docChg chg="custSel modSld">
      <pc:chgData name="Stephanie Bradley" userId="bb573b86-6a01-430f-ba3c-43c2b2970490" providerId="ADAL" clId="{2E3381E1-CC81-4988-85E5-9978706DE078}" dt="2024-09-25T11:09:02.129" v="155" actId="113"/>
      <pc:docMkLst>
        <pc:docMk/>
      </pc:docMkLst>
      <pc:sldChg chg="modSp mod">
        <pc:chgData name="Stephanie Bradley" userId="bb573b86-6a01-430f-ba3c-43c2b2970490" providerId="ADAL" clId="{2E3381E1-CC81-4988-85E5-9978706DE078}" dt="2024-09-25T11:09:02.129" v="155" actId="113"/>
        <pc:sldMkLst>
          <pc:docMk/>
          <pc:sldMk cId="4267133708" sldId="386"/>
        </pc:sldMkLst>
        <pc:spChg chg="mod">
          <ac:chgData name="Stephanie Bradley" userId="bb573b86-6a01-430f-ba3c-43c2b2970490" providerId="ADAL" clId="{2E3381E1-CC81-4988-85E5-9978706DE078}" dt="2024-09-25T11:07:22.409" v="31" actId="113"/>
          <ac:spMkLst>
            <pc:docMk/>
            <pc:sldMk cId="4267133708" sldId="386"/>
            <ac:spMk id="2" creationId="{C765B0B8-F1E5-8E12-B73B-0C3E8FC0903B}"/>
          </ac:spMkLst>
        </pc:spChg>
        <pc:spChg chg="mod">
          <ac:chgData name="Stephanie Bradley" userId="bb573b86-6a01-430f-ba3c-43c2b2970490" providerId="ADAL" clId="{2E3381E1-CC81-4988-85E5-9978706DE078}" dt="2024-09-25T11:09:02.129" v="155" actId="113"/>
          <ac:spMkLst>
            <pc:docMk/>
            <pc:sldMk cId="4267133708" sldId="386"/>
            <ac:spMk id="5" creationId="{0D63B46C-18B6-A9E6-F6F0-219A6150C038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7D552-D583-4765-9733-9EB3B7B950F5}" type="datetimeFigureOut"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EAC33-5640-4993-A615-F4F54A7433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956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88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17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30 minutes</a:t>
            </a:r>
          </a:p>
          <a:p>
            <a:r>
              <a:rPr lang="en-US" dirty="0">
                <a:ea typeface="Calibri"/>
                <a:cs typeface="Calibri"/>
              </a:rPr>
              <a:t>J &amp; J</a:t>
            </a:r>
          </a:p>
          <a:p>
            <a:r>
              <a:rPr lang="en-US" dirty="0">
                <a:ea typeface="Calibri"/>
                <a:cs typeface="Calibri"/>
              </a:rPr>
              <a:t>L &amp; M &amp; 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15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Joyce &amp; Leon</a:t>
            </a:r>
          </a:p>
          <a:p>
            <a:r>
              <a:rPr lang="en-US" dirty="0">
                <a:ea typeface="Calibri"/>
                <a:cs typeface="Calibri"/>
              </a:rPr>
              <a:t>Judy, Ross &amp; 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5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0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3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45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3CC85-C2AC-54C1-272F-045FE6C2A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EAEE0-E509-6A6C-7581-FFD35008A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A0091-393E-35EA-FB5F-3E096EFC1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87A65-1274-B54F-67F2-8A8E3ED29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9411C-2897-163C-11B6-F9979D862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58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30E72-598C-E40C-C990-10F81801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F853B-17C3-B028-E481-435DC1C6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D5699-0F62-A7A7-DD0D-C5EAA78D6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491F1-9812-920A-0B4B-0443ABC8B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082F6-D441-AE02-A201-E89F1BCF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30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0696-CCF1-25C8-FD27-7118C0201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051D7-8FA2-3E9C-4A9E-1EA1F6027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427B1-D143-265D-C367-CCA02B3DE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7707D-8A39-0F54-1E1D-8BD6F4BCF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73674-CD03-8B47-84C1-EEA8A10A6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7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5C29-86F5-FCDF-B752-B90576712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F6B4B-74D0-B54D-4D26-89095F8B8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18F4B1-3D39-508D-5474-B2E2777A8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2AD854-E3CB-499A-9A47-A95F44148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40083-9A73-441C-99F3-23EE152A7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C9536-E294-7E83-D748-7460DF17B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1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E6BC9-B2AA-D0F9-F7E9-428659A4A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79157-14F8-2E1E-0DB0-78650AA13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9DBD8-6BE7-1F58-8BE8-9D3481692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98906-A0CD-1F65-37EB-F93EC598A0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7D1E7F-D451-4370-8616-8382F1266B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BBDF9C-F136-938D-7799-E1796CA4A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5C9C14-BF3F-58FF-A4F1-A12FE1706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0E61A9-8B09-2C02-A269-1B1A840F5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73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19629-8D6E-3460-FB20-23AAA5E54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F3CBA7-2B4B-9248-77AE-680DC4DEB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40E6F9-CC8F-7E3B-F43B-380E7B2FA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F01AC7-319A-1236-BE8D-9CB09681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80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976176-6202-1D14-969A-77734C7AF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9425CB-A474-7B94-7AF1-FCF7767D0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5739E-9160-5C50-8DDF-FF64AA749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252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B045-50EC-C68F-2476-77226EFAB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2330-A8DF-7390-25CF-65C0C87E6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51E59-F060-9291-9840-0C19FEA687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BB1EA-8E2D-73F1-A430-5E14EAE9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C7128-AF74-2B1F-F09D-6D02E462D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1E2660-90CA-A1D0-1305-45E32D960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8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F7A8-5EED-B59C-3B1C-EF5B4FF2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4D9DBF-49E8-6268-321A-C34EDEA78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F0173-D4DC-21E5-961B-C99E5791A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BA30C-8572-22EB-7DD3-EA065D351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74DE8-444B-AA30-745B-BC7CC3D6B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8D02EA-1602-7CEF-9FDC-2940AADF3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1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4726D-DC7E-A168-87D0-109DE7F07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D19BBB-AB47-806D-6006-BC331E068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1177-6307-6D37-8201-59F41D97D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08173-24FD-C2C4-8BFF-6DBC9B1E2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5F3AE-9D80-82C8-DFAC-F2CD38FF0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71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C3B6B-89CA-445E-1D2C-BC7F26FCAA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702A97-3A39-7C50-A212-5975E3829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1FD4B-1A86-94DF-0434-0AF8567C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0C171-9BC5-6B82-60B1-86BEEFFE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5EEF3-AB75-6E69-3AF9-FAB2D026C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07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7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6282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034096-E3F4-4CE7-CC5A-3FA1878D1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C121D-6631-340A-74DC-3C4F42A52E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3876B-45CB-5D9E-FF9D-967E2FDCC1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912705-8B03-465D-A875-D7850A1B8644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A132B-ADA3-D420-0056-44E4385EC0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F6AE2-B4BF-061C-211F-B7A3122AE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40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38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../clipboard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tenby.co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oundtenby.co.uk/wp-content/uploads/2024/01/AT-Guide-Spring-2024.pdf" TargetMode="External"/><Relationship Id="rId5" Type="http://schemas.openxmlformats.org/officeDocument/2006/relationships/hyperlink" Target="https://caldeyislandwales.com/gallery" TargetMode="External"/><Relationship Id="rId4" Type="http://schemas.openxmlformats.org/officeDocument/2006/relationships/hyperlink" Target="https://tenbymuseum.org.uk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nesscott.edu/center-for-writing-and-speaking/handouts/journal-writing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>
                <a:latin typeface="Arial"/>
                <a:cs typeface="Arial"/>
              </a:rPr>
              <a:t>Preparation for Study Visits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3B46C-18B6-A9E6-F6F0-219A6150C03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Note taking skills</a:t>
            </a:r>
          </a:p>
          <a:p>
            <a:r>
              <a:rPr lang="en-US" dirty="0">
                <a:latin typeface="Arial"/>
                <a:cs typeface="Arial"/>
              </a:rPr>
              <a:t>Listening skills</a:t>
            </a:r>
          </a:p>
          <a:p>
            <a:r>
              <a:rPr lang="en-US" dirty="0">
                <a:latin typeface="Arial"/>
                <a:cs typeface="Arial"/>
              </a:rPr>
              <a:t>Speaking skills</a:t>
            </a:r>
          </a:p>
          <a:p>
            <a:r>
              <a:rPr lang="en-US" dirty="0">
                <a:latin typeface="Arial"/>
                <a:cs typeface="Arial"/>
              </a:rPr>
              <a:t>Research Skills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Writing Skills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r>
              <a:rPr lang="en-US" dirty="0">
                <a:latin typeface="Arial"/>
                <a:cs typeface="Arial"/>
              </a:rPr>
              <a:t>- A Journal Entry</a:t>
            </a:r>
          </a:p>
          <a:p>
            <a:r>
              <a:rPr lang="en-US" dirty="0">
                <a:latin typeface="Arial"/>
                <a:cs typeface="Arial"/>
              </a:rPr>
              <a:t>- How to add a caption and a  List of Figures.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133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Tenby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30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On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Wednesday, the 24th July</a:t>
            </a:r>
            <a:r>
              <a:rPr lang="en-US" dirty="0">
                <a:ea typeface="+mn-lt"/>
                <a:cs typeface="+mn-lt"/>
              </a:rPr>
              <a:t>, we will visit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the market town of Tenby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coach will depart from outside the University main entrance promptly at 9am.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You will need to take a packed lunch or buy your lunch in 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Tenby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You will have tasks to complete but should also have free time to explore.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We aim to arrive back at approximately 5pm.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E1615-3DED-D4C1-AEDD-E7B5B3B8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Study Visit Tasks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9BA8-B5CE-EA23-4EC7-D1FD5A1C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65395"/>
            <a:ext cx="7886700" cy="44301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b="1" dirty="0">
                <a:ea typeface="Calibri"/>
                <a:cs typeface="Calibri"/>
              </a:rPr>
              <a:t>You will submit an illustrated journal entry for your visit</a:t>
            </a:r>
            <a:r>
              <a:rPr lang="en-US" sz="2400" dirty="0">
                <a:ea typeface="Calibri"/>
                <a:cs typeface="Calibri"/>
              </a:rPr>
              <a:t>. 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ea typeface="Calibri"/>
                <a:cs typeface="Calibri"/>
              </a:rPr>
              <a:t>Make and keep notes during the day. 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Visit: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historic interest: e.g. the museum, </a:t>
            </a: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Caldey island, the church, the old town walls</a:t>
            </a:r>
            <a:r>
              <a:rPr lang="en-US" sz="2400" dirty="0">
                <a:ea typeface="Calibri"/>
                <a:cs typeface="Calibri"/>
              </a:rPr>
              <a:t> etc.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cultural interest: a café bar, restaurant,</a:t>
            </a:r>
            <a:r>
              <a:rPr lang="en-US" sz="2000" dirty="0">
                <a:ea typeface="Calibri"/>
                <a:cs typeface="Calibri"/>
              </a:rPr>
              <a:t> </a:t>
            </a:r>
            <a:r>
              <a:rPr lang="en-US" sz="2400" dirty="0">
                <a:ea typeface="Calibri"/>
                <a:cs typeface="Calibri"/>
              </a:rPr>
              <a:t>specialist shop, theatre, art gallery, the </a:t>
            </a:r>
            <a:r>
              <a:rPr lang="en-US" sz="2400" dirty="0" err="1">
                <a:ea typeface="Calibri"/>
                <a:cs typeface="Calibri"/>
              </a:rPr>
              <a:t>harbour</a:t>
            </a:r>
            <a:r>
              <a:rPr lang="en-US" sz="2400" dirty="0">
                <a:ea typeface="Calibri"/>
                <a:cs typeface="Calibri"/>
              </a:rPr>
              <a:t>, a park or green etc.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4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Tenby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0853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Study the links and discuss with a partner where you think you might like to visit.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What are the advantages and disadvantages of each choice.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Compile a list.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3"/>
              </a:rPr>
              <a:t>Around Tenby a perfect vistors guide to the UK's best destination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4"/>
              </a:rPr>
              <a:t>Tenby Museum &amp; Art Gallery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5"/>
              </a:rPr>
              <a:t>https://caldeyislandwales.com/gallery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6"/>
              </a:rPr>
              <a:t>AT-Guide-Spring-2024.pdf (aroundtenby.co.uk)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Pay particular attention to any design features that inspire you.</a:t>
            </a:r>
          </a:p>
        </p:txBody>
      </p:sp>
    </p:spTree>
    <p:extLst>
      <p:ext uri="{BB962C8B-B14F-4D97-AF65-F5344CB8AC3E}">
        <p14:creationId xmlns:p14="http://schemas.microsoft.com/office/powerpoint/2010/main" val="66488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71B0B-457F-BB56-1B98-6D21CFA2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Present your 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C4FF-9783-B8BF-F9A4-0A12F307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 will be a representative of your group.</a:t>
            </a:r>
          </a:p>
          <a:p>
            <a:r>
              <a:rPr lang="en-US" dirty="0"/>
              <a:t>Give your new partner/group an overview of your research findings.</a:t>
            </a:r>
          </a:p>
          <a:p>
            <a:r>
              <a:rPr lang="en-US" dirty="0"/>
              <a:t>Together, create an itinerary. Remember to check location, opening  and closing times, and any cost.</a:t>
            </a:r>
          </a:p>
          <a:p>
            <a:endParaRPr lang="en-US" dirty="0"/>
          </a:p>
          <a:p>
            <a:r>
              <a:rPr lang="en-US" dirty="0"/>
              <a:t>Be ready to tell the class what you have chosen to do.</a:t>
            </a:r>
          </a:p>
        </p:txBody>
      </p:sp>
    </p:spTree>
    <p:extLst>
      <p:ext uri="{BB962C8B-B14F-4D97-AF65-F5344CB8AC3E}">
        <p14:creationId xmlns:p14="http://schemas.microsoft.com/office/powerpoint/2010/main" val="336775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ED69-B38E-AB28-07D8-4FF7D46A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A Journal Entry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6BE4-9B74-440F-7C6B-667F54568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040015"/>
            <a:ext cx="7886700" cy="51369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Write a journal entry about your visit and submit on Teams by 10am on Monday. You should write about 250 words.</a:t>
            </a:r>
          </a:p>
          <a:p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Include</a:t>
            </a:r>
            <a:r>
              <a:rPr lang="en-US" sz="2400" dirty="0">
                <a:ea typeface="Calibri"/>
                <a:cs typeface="Calibri"/>
              </a:rPr>
              <a:t>:</a:t>
            </a:r>
          </a:p>
          <a:p>
            <a:r>
              <a:rPr lang="en-US" sz="2000" b="1" dirty="0">
                <a:ea typeface="Calibri"/>
                <a:cs typeface="Calibri"/>
              </a:rPr>
              <a:t>A recording</a:t>
            </a:r>
            <a:r>
              <a:rPr lang="en-US" sz="2000" dirty="0">
                <a:ea typeface="Calibri"/>
                <a:cs typeface="Calibri"/>
              </a:rPr>
              <a:t> of a short conversation you have with a shopkeeper, local guide or similar, asking for information.  Make reference to the recording in your journal entry.</a:t>
            </a:r>
          </a:p>
          <a:p>
            <a:r>
              <a:rPr lang="en-US" sz="2000" b="1" dirty="0">
                <a:ea typeface="Calibri"/>
                <a:cs typeface="Calibri"/>
              </a:rPr>
              <a:t>Images</a:t>
            </a:r>
            <a:r>
              <a:rPr lang="en-US" sz="2000" dirty="0">
                <a:ea typeface="Calibri"/>
                <a:cs typeface="Calibri"/>
              </a:rPr>
              <a:t> of three </a:t>
            </a:r>
            <a:r>
              <a:rPr lang="en-US" sz="2000" b="1" dirty="0">
                <a:ea typeface="Calibri"/>
                <a:cs typeface="Calibri"/>
              </a:rPr>
              <a:t>historic</a:t>
            </a:r>
            <a:r>
              <a:rPr lang="en-US" sz="2000" dirty="0">
                <a:ea typeface="Calibri"/>
                <a:cs typeface="Calibri"/>
              </a:rPr>
              <a:t> structures, ruins or artefacts, and three </a:t>
            </a:r>
            <a:r>
              <a:rPr lang="en-US" sz="2000" b="1" dirty="0">
                <a:ea typeface="Calibri"/>
                <a:cs typeface="Calibri"/>
              </a:rPr>
              <a:t>cultural</a:t>
            </a:r>
            <a:r>
              <a:rPr lang="en-US" sz="2000" dirty="0">
                <a:ea typeface="Calibri"/>
                <a:cs typeface="Calibri"/>
              </a:rPr>
              <a:t> experiences. Include at least one image of artistic or engineering </a:t>
            </a:r>
            <a:r>
              <a:rPr lang="en-US" sz="2000" b="1" dirty="0">
                <a:ea typeface="Calibri"/>
                <a:cs typeface="Calibri"/>
              </a:rPr>
              <a:t>design</a:t>
            </a:r>
            <a:r>
              <a:rPr lang="en-US" sz="2000" dirty="0">
                <a:ea typeface="Calibri"/>
                <a:cs typeface="Calibri"/>
              </a:rPr>
              <a:t> that inspires you.  Refer to the images in the text. Provide a suitable caption and reference for each.</a:t>
            </a:r>
          </a:p>
          <a:p>
            <a:r>
              <a:rPr lang="en-US" sz="2000" b="1" dirty="0">
                <a:ea typeface="Calibri"/>
                <a:cs typeface="Calibri"/>
              </a:rPr>
              <a:t>A short Reference List</a:t>
            </a:r>
            <a:r>
              <a:rPr lang="en-US" sz="2000" dirty="0">
                <a:ea typeface="Calibri"/>
                <a:cs typeface="Calibri"/>
              </a:rPr>
              <a:t>. (This might include any tourist literature, or museum guides you may have referred to, reference to who and where you recorded audio, and your images (List of Figures).</a:t>
            </a:r>
          </a:p>
          <a:p>
            <a:endParaRPr lang="en-US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68052-ADF5-A9AD-7AB9-7EBD214F1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Referencing Images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D731-B894-7DE4-FB71-5F9C66710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94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Calibri"/>
                <a:cs typeface="Calibri"/>
              </a:rPr>
              <a:t>Search the Harvard Guide.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Find out what should be included in a caption for an image or audio recording.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Calibri"/>
                <a:cs typeface="Calibri"/>
              </a:rPr>
              <a:t>Search Microsoft (MS) Word</a:t>
            </a:r>
            <a:r>
              <a:rPr lang="en-US" dirty="0">
                <a:ea typeface="Calibri"/>
                <a:cs typeface="Calibri"/>
              </a:rPr>
              <a:t>. Find out how to: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Add a caption.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Add a List of Figures to an essay.</a:t>
            </a:r>
          </a:p>
        </p:txBody>
      </p:sp>
    </p:spTree>
    <p:extLst>
      <p:ext uri="{BB962C8B-B14F-4D97-AF65-F5344CB8AC3E}">
        <p14:creationId xmlns:p14="http://schemas.microsoft.com/office/powerpoint/2010/main" val="42992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A2E7-5A82-3440-EBBE-94644216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How to write a journal entry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454A-31B0-2CF0-D62C-63F507AB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198819"/>
            <a:ext cx="7886700" cy="49781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>
                <a:ea typeface="Calibri" panose="020F0502020204030204"/>
                <a:cs typeface="Calibri" panose="020F0502020204030204"/>
              </a:rPr>
              <a:t>5 stages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Provide a summary of your notes and specify what was interesting, provoking, inspiring or challenging.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Discuss and illustrate your opinions with reference to what you saw, heard, smelled, tasted, touched, talked about, </a:t>
            </a:r>
            <a:r>
              <a:rPr lang="en-US" sz="2000" dirty="0">
                <a:ea typeface="Calibri" panose="020F0502020204030204"/>
                <a:cs typeface="Calibri" panose="020F0502020204030204"/>
              </a:rPr>
              <a:t>witnessed.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State any questions that arose with regard to your design studies. What would you like to learn more about?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Make connections between your previous life experiences and your experience on the study trip.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Finally, transform your experience into a design/ piece of art/ graphic.</a:t>
            </a:r>
          </a:p>
          <a:p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2"/>
              </a:rPr>
              <a:t>Source: https://www.agnesscott.edu/center-for-writing-and-speaking/handouts/journal-writing.html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12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7DB9-5E04-BD78-15DD-E41F0BF2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Courtesy in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E5F72-5F57-FB6E-A3B6-031786604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'Excuse me'</a:t>
            </a:r>
          </a:p>
          <a:p>
            <a:r>
              <a:rPr lang="en-GB" dirty="0"/>
              <a:t>'Could you …. help/tell/show me..., please'</a:t>
            </a:r>
          </a:p>
          <a:p>
            <a:r>
              <a:rPr lang="en-GB" dirty="0"/>
              <a:t>Thank you very much  </a:t>
            </a:r>
            <a:r>
              <a:rPr lang="en-GB" i="1" err="1"/>
              <a:t>diolch</a:t>
            </a:r>
            <a:r>
              <a:rPr lang="en-GB" i="1" dirty="0"/>
              <a:t> </a:t>
            </a:r>
            <a:r>
              <a:rPr lang="en-GB" i="1" err="1"/>
              <a:t>yn</a:t>
            </a:r>
            <a:r>
              <a:rPr lang="en-GB" i="1" dirty="0"/>
              <a:t> </a:t>
            </a:r>
            <a:r>
              <a:rPr lang="en-GB" i="1" err="1"/>
              <a:t>fawr</a:t>
            </a:r>
            <a:r>
              <a:rPr lang="en-GB" i="1" dirty="0"/>
              <a:t> </a:t>
            </a:r>
            <a:r>
              <a:rPr lang="en-GB" dirty="0"/>
              <a:t>/</a:t>
            </a:r>
            <a:r>
              <a:rPr lang="en-GB" i="1" dirty="0"/>
              <a:t>dee </a:t>
            </a:r>
            <a:r>
              <a:rPr lang="en-GB" b="1" i="1" err="1"/>
              <a:t>olck</a:t>
            </a:r>
            <a:r>
              <a:rPr lang="en-GB" i="1" dirty="0"/>
              <a:t> un </a:t>
            </a:r>
            <a:r>
              <a:rPr lang="en-GB" i="1" err="1"/>
              <a:t>varrr</a:t>
            </a:r>
            <a:r>
              <a:rPr lang="en-GB" i="1" dirty="0"/>
              <a:t>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0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7" ma:contentTypeDescription="Create a new document." ma:contentTypeScope="" ma:versionID="0769b44120ef2b7950c879f76798ea4d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accdc704ba0041e2307263e69d2c1fe3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B6580C25-6793-4A9E-94BA-0F399CB968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FAFD17-B543-4520-A20A-CFDB244624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2C96FC-D376-4033-A972-CD00E012F68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1b88a2b3-a887-4da5-bc58-1cd6fd79184b"/>
    <ds:schemaRef ds:uri="http://schemas.openxmlformats.org/package/2006/metadata/core-properties"/>
    <ds:schemaRef ds:uri="791995b0-624b-4c5a-90b4-d742ddd9de15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702</Words>
  <Application>Microsoft Office PowerPoint</Application>
  <PresentationFormat>Widescreen</PresentationFormat>
  <Paragraphs>89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Calibri Light</vt:lpstr>
      <vt:lpstr>Office Theme</vt:lpstr>
      <vt:lpstr>Sub Title 1</vt:lpstr>
      <vt:lpstr>     Preparation for Study Visits</vt:lpstr>
      <vt:lpstr>Study Visit to Tenby</vt:lpstr>
      <vt:lpstr>Study Visit Tasks</vt:lpstr>
      <vt:lpstr>Study Visit to Tenby</vt:lpstr>
      <vt:lpstr>Present your information</vt:lpstr>
      <vt:lpstr>A Journal Entry</vt:lpstr>
      <vt:lpstr>Referencing Images</vt:lpstr>
      <vt:lpstr>How to write a journal entry</vt:lpstr>
      <vt:lpstr>Courtesy in Britain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THREE   Day Two, Session 2   Preparation for Study Visit</dc:title>
  <dc:creator>Stephanie Bradley</dc:creator>
  <cp:lastModifiedBy>Stephanie Bradley</cp:lastModifiedBy>
  <cp:revision>119</cp:revision>
  <dcterms:created xsi:type="dcterms:W3CDTF">2024-07-21T12:20:01Z</dcterms:created>
  <dcterms:modified xsi:type="dcterms:W3CDTF">2024-09-25T11:09:06Z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