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7BF64D-135C-0032-BB58-32488EF05341}" v="496" dt="2025-06-13T19:18:47.294"/>
    <p1510:client id="{AE0535A9-D858-9B05-9A41-7CD6A0523949}" v="4" dt="2025-06-13T19:24:27.817"/>
    <p1510:client id="{DA9A7106-34F0-4965-C084-D72B3C1D0E56}" v="181" dt="2025-06-13T18:26:39.8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a Menesiero (2438650)" userId="S::2438650@student.uwtsd.ac.uk::8e1a6532-ff52-4f86-a8f7-43f89b62b57a" providerId="AD" clId="Web-{AE0535A9-D858-9B05-9A41-7CD6A0523949}"/>
    <pc:docChg chg="modSld">
      <pc:chgData name="Tia Menesiero (2438650)" userId="S::2438650@student.uwtsd.ac.uk::8e1a6532-ff52-4f86-a8f7-43f89b62b57a" providerId="AD" clId="Web-{AE0535A9-D858-9B05-9A41-7CD6A0523949}" dt="2025-06-13T19:24:27.817" v="3" actId="20577"/>
      <pc:docMkLst>
        <pc:docMk/>
      </pc:docMkLst>
      <pc:sldChg chg="modSp">
        <pc:chgData name="Tia Menesiero (2438650)" userId="S::2438650@student.uwtsd.ac.uk::8e1a6532-ff52-4f86-a8f7-43f89b62b57a" providerId="AD" clId="Web-{AE0535A9-D858-9B05-9A41-7CD6A0523949}" dt="2025-06-13T19:24:27.817" v="3" actId="20577"/>
        <pc:sldMkLst>
          <pc:docMk/>
          <pc:sldMk cId="2621096583" sldId="258"/>
        </pc:sldMkLst>
        <pc:spChg chg="mod">
          <ac:chgData name="Tia Menesiero (2438650)" userId="S::2438650@student.uwtsd.ac.uk::8e1a6532-ff52-4f86-a8f7-43f89b62b57a" providerId="AD" clId="Web-{AE0535A9-D858-9B05-9A41-7CD6A0523949}" dt="2025-06-13T19:24:27.817" v="3" actId="20577"/>
          <ac:spMkLst>
            <pc:docMk/>
            <pc:sldMk cId="2621096583" sldId="258"/>
            <ac:spMk id="3" creationId="{5AFAC5F9-565C-6422-CEA1-D017D4A76EC7}"/>
          </ac:spMkLst>
        </pc:spChg>
      </pc:sldChg>
    </pc:docChg>
  </pc:docChgLst>
  <pc:docChgLst>
    <pc:chgData name="Tia Menesiero (2438650)" userId="S::2438650@student.uwtsd.ac.uk::8e1a6532-ff52-4f86-a8f7-43f89b62b57a" providerId="AD" clId="Web-{237BF64D-135C-0032-BB58-32488EF05341}"/>
    <pc:docChg chg="addSld modSld addMainMaster delMainMaster">
      <pc:chgData name="Tia Menesiero (2438650)" userId="S::2438650@student.uwtsd.ac.uk::8e1a6532-ff52-4f86-a8f7-43f89b62b57a" providerId="AD" clId="Web-{237BF64D-135C-0032-BB58-32488EF05341}" dt="2025-06-13T19:18:47.294" v="495"/>
      <pc:docMkLst>
        <pc:docMk/>
      </pc:docMkLst>
      <pc:sldChg chg="addSp delSp modSp mod modTransition setBg modClrScheme delDesignElem chgLayout">
        <pc:chgData name="Tia Menesiero (2438650)" userId="S::2438650@student.uwtsd.ac.uk::8e1a6532-ff52-4f86-a8f7-43f89b62b57a" providerId="AD" clId="Web-{237BF64D-135C-0032-BB58-32488EF05341}" dt="2025-06-13T19:11:22.807" v="474"/>
        <pc:sldMkLst>
          <pc:docMk/>
          <pc:sldMk cId="109857222" sldId="256"/>
        </pc:sldMkLst>
        <pc:spChg chg="mod ord">
          <ac:chgData name="Tia Menesiero (2438650)" userId="S::2438650@student.uwtsd.ac.uk::8e1a6532-ff52-4f86-a8f7-43f89b62b57a" providerId="AD" clId="Web-{237BF64D-135C-0032-BB58-32488EF05341}" dt="2025-06-13T19:11:22.807" v="47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ia Menesiero (2438650)" userId="S::2438650@student.uwtsd.ac.uk::8e1a6532-ff52-4f86-a8f7-43f89b62b57a" providerId="AD" clId="Web-{237BF64D-135C-0032-BB58-32488EF05341}" dt="2025-06-13T19:11:22.807" v="47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Tia Menesiero (2438650)" userId="S::2438650@student.uwtsd.ac.uk::8e1a6532-ff52-4f86-a8f7-43f89b62b57a" providerId="AD" clId="Web-{237BF64D-135C-0032-BB58-32488EF05341}" dt="2025-06-13T19:11:22.791" v="473"/>
          <ac:spMkLst>
            <pc:docMk/>
            <pc:sldMk cId="109857222" sldId="256"/>
            <ac:spMk id="6" creationId="{E58348C3-6249-4952-AA86-C63DB35EA9F2}"/>
          </ac:spMkLst>
        </pc:spChg>
        <pc:spChg chg="del">
          <ac:chgData name="Tia Menesiero (2438650)" userId="S::2438650@student.uwtsd.ac.uk::8e1a6532-ff52-4f86-a8f7-43f89b62b57a" providerId="AD" clId="Web-{237BF64D-135C-0032-BB58-32488EF05341}" dt="2025-06-13T19:00:55.734" v="379"/>
          <ac:spMkLst>
            <pc:docMk/>
            <pc:sldMk cId="109857222" sldId="256"/>
            <ac:spMk id="39" creationId="{33E93247-6229-44AB-A550-739E971E690B}"/>
          </ac:spMkLst>
        </pc:spChg>
        <pc:grpChg chg="add del">
          <ac:chgData name="Tia Menesiero (2438650)" userId="S::2438650@student.uwtsd.ac.uk::8e1a6532-ff52-4f86-a8f7-43f89b62b57a" providerId="AD" clId="Web-{237BF64D-135C-0032-BB58-32488EF05341}" dt="2025-06-13T19:11:22.791" v="473"/>
          <ac:grpSpMkLst>
            <pc:docMk/>
            <pc:sldMk cId="109857222" sldId="256"/>
            <ac:grpSpMk id="7" creationId="{DE6174AD-DBB0-43E6-98C2-738DB3A15244}"/>
          </ac:grpSpMkLst>
        </pc:grpChg>
        <pc:grpChg chg="add">
          <ac:chgData name="Tia Menesiero (2438650)" userId="S::2438650@student.uwtsd.ac.uk::8e1a6532-ff52-4f86-a8f7-43f89b62b57a" providerId="AD" clId="Web-{237BF64D-135C-0032-BB58-32488EF05341}" dt="2025-06-13T19:11:22.807" v="474"/>
          <ac:grpSpMkLst>
            <pc:docMk/>
            <pc:sldMk cId="109857222" sldId="256"/>
            <ac:grpSpMk id="28" creationId="{503816F2-40D5-4C23-AF57-063E3923610A}"/>
          </ac:grpSpMkLst>
        </pc:grpChg>
        <pc:picChg chg="add mod ord">
          <ac:chgData name="Tia Menesiero (2438650)" userId="S::2438650@student.uwtsd.ac.uk::8e1a6532-ff52-4f86-a8f7-43f89b62b57a" providerId="AD" clId="Web-{237BF64D-135C-0032-BB58-32488EF05341}" dt="2025-06-13T19:11:22.807" v="474"/>
          <ac:picMkLst>
            <pc:docMk/>
            <pc:sldMk cId="109857222" sldId="256"/>
            <ac:picMk id="4" creationId="{C803A544-D46E-F5FA-F76B-77FD1A9DB292}"/>
          </ac:picMkLst>
        </pc:picChg>
        <pc:picChg chg="del">
          <ac:chgData name="Tia Menesiero (2438650)" userId="S::2438650@student.uwtsd.ac.uk::8e1a6532-ff52-4f86-a8f7-43f89b62b57a" providerId="AD" clId="Web-{237BF64D-135C-0032-BB58-32488EF05341}" dt="2025-06-13T19:01:02.625" v="380"/>
          <ac:picMkLst>
            <pc:docMk/>
            <pc:sldMk cId="109857222" sldId="256"/>
            <ac:picMk id="25" creationId="{6E2104E3-3236-4645-237C-93EE6A4526FB}"/>
          </ac:picMkLst>
        </pc:picChg>
        <pc:cxnChg chg="del">
          <ac:chgData name="Tia Menesiero (2438650)" userId="S::2438650@student.uwtsd.ac.uk::8e1a6532-ff52-4f86-a8f7-43f89b62b57a" providerId="AD" clId="Web-{237BF64D-135C-0032-BB58-32488EF05341}" dt="2025-06-13T19:00:55.734" v="379"/>
          <ac:cxnSpMkLst>
            <pc:docMk/>
            <pc:sldMk cId="109857222" sldId="256"/>
            <ac:cxnSpMk id="40" creationId="{EE2E603F-4A95-4FE8-BB06-211DFD75DBEF}"/>
          </ac:cxnSpMkLst>
        </pc:cxnChg>
        <pc:cxnChg chg="del">
          <ac:chgData name="Tia Menesiero (2438650)" userId="S::2438650@student.uwtsd.ac.uk::8e1a6532-ff52-4f86-a8f7-43f89b62b57a" providerId="AD" clId="Web-{237BF64D-135C-0032-BB58-32488EF05341}" dt="2025-06-13T19:00:55.734" v="379"/>
          <ac:cxnSpMkLst>
            <pc:docMk/>
            <pc:sldMk cId="109857222" sldId="256"/>
            <ac:cxnSpMk id="41" creationId="{D7CC41EB-2D81-4303-9171-6401B388BA35}"/>
          </ac:cxnSpMkLst>
        </pc:cxnChg>
      </pc:sldChg>
      <pc:sldChg chg="addSp modSp mod setBg modClrScheme chgLayout">
        <pc:chgData name="Tia Menesiero (2438650)" userId="S::2438650@student.uwtsd.ac.uk::8e1a6532-ff52-4f86-a8f7-43f89b62b57a" providerId="AD" clId="Web-{237BF64D-135C-0032-BB58-32488EF05341}" dt="2025-06-13T19:14:49.956" v="489"/>
        <pc:sldMkLst>
          <pc:docMk/>
          <pc:sldMk cId="3607442106" sldId="257"/>
        </pc:sldMkLst>
        <pc:spChg chg="mod ord">
          <ac:chgData name="Tia Menesiero (2438650)" userId="S::2438650@student.uwtsd.ac.uk::8e1a6532-ff52-4f86-a8f7-43f89b62b57a" providerId="AD" clId="Web-{237BF64D-135C-0032-BB58-32488EF05341}" dt="2025-06-13T19:14:49.956" v="489"/>
          <ac:spMkLst>
            <pc:docMk/>
            <pc:sldMk cId="3607442106" sldId="257"/>
            <ac:spMk id="2" creationId="{0EB96DAA-EA7A-C3F5-5A6E-ABC83E9624CE}"/>
          </ac:spMkLst>
        </pc:spChg>
        <pc:spChg chg="mod ord">
          <ac:chgData name="Tia Menesiero (2438650)" userId="S::2438650@student.uwtsd.ac.uk::8e1a6532-ff52-4f86-a8f7-43f89b62b57a" providerId="AD" clId="Web-{237BF64D-135C-0032-BB58-32488EF05341}" dt="2025-06-13T19:14:49.956" v="489"/>
          <ac:spMkLst>
            <pc:docMk/>
            <pc:sldMk cId="3607442106" sldId="257"/>
            <ac:spMk id="3" creationId="{B62D002B-D330-7A4E-59A6-C2B51094C22C}"/>
          </ac:spMkLst>
        </pc:spChg>
        <pc:spChg chg="add">
          <ac:chgData name="Tia Menesiero (2438650)" userId="S::2438650@student.uwtsd.ac.uk::8e1a6532-ff52-4f86-a8f7-43f89b62b57a" providerId="AD" clId="Web-{237BF64D-135C-0032-BB58-32488EF05341}" dt="2025-06-13T19:14:49.956" v="489"/>
          <ac:spMkLst>
            <pc:docMk/>
            <pc:sldMk cId="3607442106" sldId="257"/>
            <ac:spMk id="9" creationId="{85428F22-76B3-4107-AADE-3F9EC95FD325}"/>
          </ac:spMkLst>
        </pc:spChg>
        <pc:grpChg chg="add">
          <ac:chgData name="Tia Menesiero (2438650)" userId="S::2438650@student.uwtsd.ac.uk::8e1a6532-ff52-4f86-a8f7-43f89b62b57a" providerId="AD" clId="Web-{237BF64D-135C-0032-BB58-32488EF05341}" dt="2025-06-13T19:14:49.956" v="489"/>
          <ac:grpSpMkLst>
            <pc:docMk/>
            <pc:sldMk cId="3607442106" sldId="257"/>
            <ac:grpSpMk id="11" creationId="{5346FBCF-5353-4172-96F5-4B7EB07777C4}"/>
          </ac:grpSpMkLst>
        </pc:grpChg>
        <pc:grpChg chg="add">
          <ac:chgData name="Tia Menesiero (2438650)" userId="S::2438650@student.uwtsd.ac.uk::8e1a6532-ff52-4f86-a8f7-43f89b62b57a" providerId="AD" clId="Web-{237BF64D-135C-0032-BB58-32488EF05341}" dt="2025-06-13T19:14:49.956" v="489"/>
          <ac:grpSpMkLst>
            <pc:docMk/>
            <pc:sldMk cId="3607442106" sldId="257"/>
            <ac:grpSpMk id="15" creationId="{78326E10-C8CB-487F-A110-F861268DE619}"/>
          </ac:grpSpMkLst>
        </pc:grpChg>
        <pc:picChg chg="add">
          <ac:chgData name="Tia Menesiero (2438650)" userId="S::2438650@student.uwtsd.ac.uk::8e1a6532-ff52-4f86-a8f7-43f89b62b57a" providerId="AD" clId="Web-{237BF64D-135C-0032-BB58-32488EF05341}" dt="2025-06-13T19:14:49.956" v="489"/>
          <ac:picMkLst>
            <pc:docMk/>
            <pc:sldMk cId="3607442106" sldId="257"/>
            <ac:picMk id="5" creationId="{4A249679-2D92-3BC6-93AA-4A8A448F43A0}"/>
          </ac:picMkLst>
        </pc:picChg>
      </pc:sldChg>
      <pc:sldChg chg="modSp mod modTransition modClrScheme chgLayout">
        <pc:chgData name="Tia Menesiero (2438650)" userId="S::2438650@student.uwtsd.ac.uk::8e1a6532-ff52-4f86-a8f7-43f89b62b57a" providerId="AD" clId="Web-{237BF64D-135C-0032-BB58-32488EF05341}" dt="2025-06-13T19:16:40.194" v="490"/>
        <pc:sldMkLst>
          <pc:docMk/>
          <pc:sldMk cId="2621096583" sldId="258"/>
        </pc:sldMkLst>
        <pc:spChg chg="mod ord">
          <ac:chgData name="Tia Menesiero (2438650)" userId="S::2438650@student.uwtsd.ac.uk::8e1a6532-ff52-4f86-a8f7-43f89b62b57a" providerId="AD" clId="Web-{237BF64D-135C-0032-BB58-32488EF05341}" dt="2025-06-13T19:05:42.152" v="419" actId="20577"/>
          <ac:spMkLst>
            <pc:docMk/>
            <pc:sldMk cId="2621096583" sldId="258"/>
            <ac:spMk id="2" creationId="{C76E3064-95FD-457F-974E-6F1059D432E3}"/>
          </ac:spMkLst>
        </pc:spChg>
        <pc:spChg chg="mod ord">
          <ac:chgData name="Tia Menesiero (2438650)" userId="S::2438650@student.uwtsd.ac.uk::8e1a6532-ff52-4f86-a8f7-43f89b62b57a" providerId="AD" clId="Web-{237BF64D-135C-0032-BB58-32488EF05341}" dt="2025-06-13T19:05:57.278" v="424" actId="1076"/>
          <ac:spMkLst>
            <pc:docMk/>
            <pc:sldMk cId="2621096583" sldId="258"/>
            <ac:spMk id="3" creationId="{5AFAC5F9-565C-6422-CEA1-D017D4A76EC7}"/>
          </ac:spMkLst>
        </pc:spChg>
      </pc:sldChg>
      <pc:sldChg chg="addSp modSp mod modTransition setBg modClrScheme addAnim chgLayout">
        <pc:chgData name="Tia Menesiero (2438650)" userId="S::2438650@student.uwtsd.ac.uk::8e1a6532-ff52-4f86-a8f7-43f89b62b57a" providerId="AD" clId="Web-{237BF64D-135C-0032-BB58-32488EF05341}" dt="2025-06-13T19:18:13.168" v="494"/>
        <pc:sldMkLst>
          <pc:docMk/>
          <pc:sldMk cId="3016897840" sldId="259"/>
        </pc:sldMkLst>
        <pc:spChg chg="mod ord">
          <ac:chgData name="Tia Menesiero (2438650)" userId="S::2438650@student.uwtsd.ac.uk::8e1a6532-ff52-4f86-a8f7-43f89b62b57a" providerId="AD" clId="Web-{237BF64D-135C-0032-BB58-32488EF05341}" dt="2025-06-13T19:14:16.267" v="488"/>
          <ac:spMkLst>
            <pc:docMk/>
            <pc:sldMk cId="3016897840" sldId="259"/>
            <ac:spMk id="2" creationId="{B7E1EB14-7F3B-387D-33A2-48A1B4643C34}"/>
          </ac:spMkLst>
        </pc:spChg>
        <pc:spChg chg="mod ord">
          <ac:chgData name="Tia Menesiero (2438650)" userId="S::2438650@student.uwtsd.ac.uk::8e1a6532-ff52-4f86-a8f7-43f89b62b57a" providerId="AD" clId="Web-{237BF64D-135C-0032-BB58-32488EF05341}" dt="2025-06-13T19:18:01.886" v="493" actId="20577"/>
          <ac:spMkLst>
            <pc:docMk/>
            <pc:sldMk cId="3016897840" sldId="259"/>
            <ac:spMk id="3" creationId="{7EF1546A-F8FE-9EA9-4476-56E7F58F7515}"/>
          </ac:spMkLst>
        </pc:spChg>
        <pc:spChg chg="add">
          <ac:chgData name="Tia Menesiero (2438650)" userId="S::2438650@student.uwtsd.ac.uk::8e1a6532-ff52-4f86-a8f7-43f89b62b57a" providerId="AD" clId="Web-{237BF64D-135C-0032-BB58-32488EF05341}" dt="2025-06-13T19:14:16.267" v="488"/>
          <ac:spMkLst>
            <pc:docMk/>
            <pc:sldMk cId="3016897840" sldId="259"/>
            <ac:spMk id="9" creationId="{85428F22-76B3-4107-AADE-3F9EC95FD325}"/>
          </ac:spMkLst>
        </pc:spChg>
        <pc:grpChg chg="add">
          <ac:chgData name="Tia Menesiero (2438650)" userId="S::2438650@student.uwtsd.ac.uk::8e1a6532-ff52-4f86-a8f7-43f89b62b57a" providerId="AD" clId="Web-{237BF64D-135C-0032-BB58-32488EF05341}" dt="2025-06-13T19:14:16.267" v="488"/>
          <ac:grpSpMkLst>
            <pc:docMk/>
            <pc:sldMk cId="3016897840" sldId="259"/>
            <ac:grpSpMk id="11" creationId="{5346FBCF-5353-4172-96F5-4B7EB07777C4}"/>
          </ac:grpSpMkLst>
        </pc:grpChg>
        <pc:grpChg chg="add">
          <ac:chgData name="Tia Menesiero (2438650)" userId="S::2438650@student.uwtsd.ac.uk::8e1a6532-ff52-4f86-a8f7-43f89b62b57a" providerId="AD" clId="Web-{237BF64D-135C-0032-BB58-32488EF05341}" dt="2025-06-13T19:14:16.267" v="488"/>
          <ac:grpSpMkLst>
            <pc:docMk/>
            <pc:sldMk cId="3016897840" sldId="259"/>
            <ac:grpSpMk id="15" creationId="{78326E10-C8CB-487F-A110-F861268DE619}"/>
          </ac:grpSpMkLst>
        </pc:grpChg>
        <pc:picChg chg="add">
          <ac:chgData name="Tia Menesiero (2438650)" userId="S::2438650@student.uwtsd.ac.uk::8e1a6532-ff52-4f86-a8f7-43f89b62b57a" providerId="AD" clId="Web-{237BF64D-135C-0032-BB58-32488EF05341}" dt="2025-06-13T19:14:16.267" v="488"/>
          <ac:picMkLst>
            <pc:docMk/>
            <pc:sldMk cId="3016897840" sldId="259"/>
            <ac:picMk id="5" creationId="{0C84F7FE-1504-3022-0D05-5CFCB5741A0C}"/>
          </ac:picMkLst>
        </pc:picChg>
      </pc:sldChg>
      <pc:sldChg chg="addSp delSp modSp new mod modTransition setBg modClrScheme addAnim chgLayout">
        <pc:chgData name="Tia Menesiero (2438650)" userId="S::2438650@student.uwtsd.ac.uk::8e1a6532-ff52-4f86-a8f7-43f89b62b57a" providerId="AD" clId="Web-{237BF64D-135C-0032-BB58-32488EF05341}" dt="2025-06-13T19:18:47.294" v="495"/>
        <pc:sldMkLst>
          <pc:docMk/>
          <pc:sldMk cId="1144590651" sldId="260"/>
        </pc:sldMkLst>
        <pc:spChg chg="del mod ord">
          <ac:chgData name="Tia Menesiero (2438650)" userId="S::2438650@student.uwtsd.ac.uk::8e1a6532-ff52-4f86-a8f7-43f89b62b57a" providerId="AD" clId="Web-{237BF64D-135C-0032-BB58-32488EF05341}" dt="2025-06-13T19:06:44.623" v="434"/>
          <ac:spMkLst>
            <pc:docMk/>
            <pc:sldMk cId="1144590651" sldId="260"/>
            <ac:spMk id="2" creationId="{ED52C6FB-169D-A54C-192B-20536AC25E1A}"/>
          </ac:spMkLst>
        </pc:spChg>
        <pc:spChg chg="add del mod ord">
          <ac:chgData name="Tia Menesiero (2438650)" userId="S::2438650@student.uwtsd.ac.uk::8e1a6532-ff52-4f86-a8f7-43f89b62b57a" providerId="AD" clId="Web-{237BF64D-135C-0032-BB58-32488EF05341}" dt="2025-06-13T19:13:26.843" v="480"/>
          <ac:spMkLst>
            <pc:docMk/>
            <pc:sldMk cId="1144590651" sldId="260"/>
            <ac:spMk id="3" creationId="{478D4728-6EBE-931C-FFC1-60AB9E9D0CF0}"/>
          </ac:spMkLst>
        </pc:spChg>
        <pc:spChg chg="add del mod">
          <ac:chgData name="Tia Menesiero (2438650)" userId="S::2438650@student.uwtsd.ac.uk::8e1a6532-ff52-4f86-a8f7-43f89b62b57a" providerId="AD" clId="Web-{237BF64D-135C-0032-BB58-32488EF05341}" dt="2025-06-13T19:06:50.670" v="435"/>
          <ac:spMkLst>
            <pc:docMk/>
            <pc:sldMk cId="1144590651" sldId="260"/>
            <ac:spMk id="5" creationId="{1F6BB910-04ED-882D-5C08-A322C968B2E3}"/>
          </ac:spMkLst>
        </pc:spChg>
        <pc:spChg chg="add del mod">
          <ac:chgData name="Tia Menesiero (2438650)" userId="S::2438650@student.uwtsd.ac.uk::8e1a6532-ff52-4f86-a8f7-43f89b62b57a" providerId="AD" clId="Web-{237BF64D-135C-0032-BB58-32488EF05341}" dt="2025-06-13T19:08:13.518" v="448"/>
          <ac:spMkLst>
            <pc:docMk/>
            <pc:sldMk cId="1144590651" sldId="260"/>
            <ac:spMk id="7" creationId="{34A7BB00-A447-781B-D961-26F4DA486AF1}"/>
          </ac:spMkLst>
        </pc:spChg>
        <pc:spChg chg="add del">
          <ac:chgData name="Tia Menesiero (2438650)" userId="S::2438650@student.uwtsd.ac.uk::8e1a6532-ff52-4f86-a8f7-43f89b62b57a" providerId="AD" clId="Web-{237BF64D-135C-0032-BB58-32488EF05341}" dt="2025-06-13T19:13:26.827" v="479"/>
          <ac:spMkLst>
            <pc:docMk/>
            <pc:sldMk cId="1144590651" sldId="260"/>
            <ac:spMk id="8" creationId="{BED1B64B-251E-446A-A285-6626C4EC010D}"/>
          </ac:spMkLst>
        </pc:spChg>
        <pc:spChg chg="add del mod">
          <ac:chgData name="Tia Menesiero (2438650)" userId="S::2438650@student.uwtsd.ac.uk::8e1a6532-ff52-4f86-a8f7-43f89b62b57a" providerId="AD" clId="Web-{237BF64D-135C-0032-BB58-32488EF05341}" dt="2025-06-13T19:08:23.752" v="450"/>
          <ac:spMkLst>
            <pc:docMk/>
            <pc:sldMk cId="1144590651" sldId="260"/>
            <ac:spMk id="9" creationId="{F5A3E64B-502F-73A9-3792-E408910A43B4}"/>
          </ac:spMkLst>
        </pc:spChg>
        <pc:spChg chg="add del">
          <ac:chgData name="Tia Menesiero (2438650)" userId="S::2438650@student.uwtsd.ac.uk::8e1a6532-ff52-4f86-a8f7-43f89b62b57a" providerId="AD" clId="Web-{237BF64D-135C-0032-BB58-32488EF05341}" dt="2025-06-13T19:13:26.827" v="479"/>
          <ac:spMkLst>
            <pc:docMk/>
            <pc:sldMk cId="1144590651" sldId="260"/>
            <ac:spMk id="19" creationId="{A27AE693-58E8-48BC-8ED0-568ABFEABB35}"/>
          </ac:spMkLst>
        </pc:spChg>
        <pc:spChg chg="add">
          <ac:chgData name="Tia Menesiero (2438650)" userId="S::2438650@student.uwtsd.ac.uk::8e1a6532-ff52-4f86-a8f7-43f89b62b57a" providerId="AD" clId="Web-{237BF64D-135C-0032-BB58-32488EF05341}" dt="2025-06-13T19:13:26.843" v="480"/>
          <ac:spMkLst>
            <pc:docMk/>
            <pc:sldMk cId="1144590651" sldId="260"/>
            <ac:spMk id="21" creationId="{E03BF673-8C68-4092-BF1B-53C57EFEC21F}"/>
          </ac:spMkLst>
        </pc:spChg>
        <pc:spChg chg="add">
          <ac:chgData name="Tia Menesiero (2438650)" userId="S::2438650@student.uwtsd.ac.uk::8e1a6532-ff52-4f86-a8f7-43f89b62b57a" providerId="AD" clId="Web-{237BF64D-135C-0032-BB58-32488EF05341}" dt="2025-06-13T19:13:26.843" v="480"/>
          <ac:spMkLst>
            <pc:docMk/>
            <pc:sldMk cId="1144590651" sldId="260"/>
            <ac:spMk id="22" creationId="{B1BDB70B-F0E6-4867-818F-C582494FB6D6}"/>
          </ac:spMkLst>
        </pc:spChg>
        <pc:spChg chg="add mod">
          <ac:chgData name="Tia Menesiero (2438650)" userId="S::2438650@student.uwtsd.ac.uk::8e1a6532-ff52-4f86-a8f7-43f89b62b57a" providerId="AD" clId="Web-{237BF64D-135C-0032-BB58-32488EF05341}" dt="2025-06-13T19:14:01.454" v="487" actId="20577"/>
          <ac:spMkLst>
            <pc:docMk/>
            <pc:sldMk cId="1144590651" sldId="260"/>
            <ac:spMk id="23" creationId="{478D4728-6EBE-931C-FFC1-60AB9E9D0CF0}"/>
          </ac:spMkLst>
        </pc:spChg>
        <pc:grpChg chg="add del">
          <ac:chgData name="Tia Menesiero (2438650)" userId="S::2438650@student.uwtsd.ac.uk::8e1a6532-ff52-4f86-a8f7-43f89b62b57a" providerId="AD" clId="Web-{237BF64D-135C-0032-BB58-32488EF05341}" dt="2025-06-13T19:13:26.827" v="479"/>
          <ac:grpSpMkLst>
            <pc:docMk/>
            <pc:sldMk cId="1144590651" sldId="260"/>
            <ac:grpSpMk id="11" creationId="{CD02B5D1-60D4-4D5B-AFD9-C986E227431B}"/>
          </ac:grpSpMkLst>
        </pc:grpChg>
        <pc:grpChg chg="add">
          <ac:chgData name="Tia Menesiero (2438650)" userId="S::2438650@student.uwtsd.ac.uk::8e1a6532-ff52-4f86-a8f7-43f89b62b57a" providerId="AD" clId="Web-{237BF64D-135C-0032-BB58-32488EF05341}" dt="2025-06-13T19:13:26.843" v="480"/>
          <ac:grpSpMkLst>
            <pc:docMk/>
            <pc:sldMk cId="1144590651" sldId="260"/>
            <ac:grpSpMk id="12" creationId="{1E52C707-F508-47B5-8864-8CC3EE0F030B}"/>
          </ac:grpSpMkLst>
        </pc:grpChg>
        <pc:graphicFrameChg chg="add del">
          <ac:chgData name="Tia Menesiero (2438650)" userId="S::2438650@student.uwtsd.ac.uk::8e1a6532-ff52-4f86-a8f7-43f89b62b57a" providerId="AD" clId="Web-{237BF64D-135C-0032-BB58-32488EF05341}" dt="2025-06-13T19:13:20.655" v="477"/>
          <ac:graphicFrameMkLst>
            <pc:docMk/>
            <pc:sldMk cId="1144590651" sldId="260"/>
            <ac:graphicFrameMk id="6" creationId="{1B8A7607-7A70-4858-C1A8-D14BE8074970}"/>
          </ac:graphicFrameMkLst>
        </pc:graphicFrameChg>
        <pc:graphicFrameChg chg="add del">
          <ac:chgData name="Tia Menesiero (2438650)" userId="S::2438650@student.uwtsd.ac.uk::8e1a6532-ff52-4f86-a8f7-43f89b62b57a" providerId="AD" clId="Web-{237BF64D-135C-0032-BB58-32488EF05341}" dt="2025-06-13T19:13:26.827" v="479"/>
          <ac:graphicFrameMkLst>
            <pc:docMk/>
            <pc:sldMk cId="1144590651" sldId="260"/>
            <ac:graphicFrameMk id="10" creationId="{96718494-4E65-C35C-536D-EFE1251F89D6}"/>
          </ac:graphicFrameMkLst>
        </pc:graphicFrameChg>
      </pc:sldChg>
      <pc:sldChg chg="addSp delSp modSp new mod setBg">
        <pc:chgData name="Tia Menesiero (2438650)" userId="S::2438650@student.uwtsd.ac.uk::8e1a6532-ff52-4f86-a8f7-43f89b62b57a" providerId="AD" clId="Web-{237BF64D-135C-0032-BB58-32488EF05341}" dt="2025-06-13T19:12:48.747" v="475"/>
        <pc:sldMkLst>
          <pc:docMk/>
          <pc:sldMk cId="3761824847" sldId="261"/>
        </pc:sldMkLst>
        <pc:spChg chg="mod">
          <ac:chgData name="Tia Menesiero (2438650)" userId="S::2438650@student.uwtsd.ac.uk::8e1a6532-ff52-4f86-a8f7-43f89b62b57a" providerId="AD" clId="Web-{237BF64D-135C-0032-BB58-32488EF05341}" dt="2025-06-13T19:12:48.747" v="475"/>
          <ac:spMkLst>
            <pc:docMk/>
            <pc:sldMk cId="3761824847" sldId="261"/>
            <ac:spMk id="2" creationId="{D8EB9D1C-A780-7ABD-E01D-242F2E083749}"/>
          </ac:spMkLst>
        </pc:spChg>
        <pc:spChg chg="del">
          <ac:chgData name="Tia Menesiero (2438650)" userId="S::2438650@student.uwtsd.ac.uk::8e1a6532-ff52-4f86-a8f7-43f89b62b57a" providerId="AD" clId="Web-{237BF64D-135C-0032-BB58-32488EF05341}" dt="2025-06-13T19:08:55.519" v="456"/>
          <ac:spMkLst>
            <pc:docMk/>
            <pc:sldMk cId="3761824847" sldId="261"/>
            <ac:spMk id="3" creationId="{6D3E5566-1241-41E4-873F-F2F287BDAB55}"/>
          </ac:spMkLst>
        </pc:spChg>
        <pc:spChg chg="add">
          <ac:chgData name="Tia Menesiero (2438650)" userId="S::2438650@student.uwtsd.ac.uk::8e1a6532-ff52-4f86-a8f7-43f89b62b57a" providerId="AD" clId="Web-{237BF64D-135C-0032-BB58-32488EF05341}" dt="2025-06-13T19:12:48.747" v="475"/>
          <ac:spMkLst>
            <pc:docMk/>
            <pc:sldMk cId="3761824847" sldId="261"/>
            <ac:spMk id="16" creationId="{E58348C3-6249-4952-AA86-C63DB35EA9F2}"/>
          </ac:spMkLst>
        </pc:spChg>
        <pc:grpChg chg="add">
          <ac:chgData name="Tia Menesiero (2438650)" userId="S::2438650@student.uwtsd.ac.uk::8e1a6532-ff52-4f86-a8f7-43f89b62b57a" providerId="AD" clId="Web-{237BF64D-135C-0032-BB58-32488EF05341}" dt="2025-06-13T19:12:48.747" v="475"/>
          <ac:grpSpMkLst>
            <pc:docMk/>
            <pc:sldMk cId="3761824847" sldId="261"/>
            <ac:grpSpMk id="8" creationId="{08F94D66-27EC-4CB8-8226-D7F41C161863}"/>
          </ac:grpSpMkLst>
        </pc:grpChg>
        <pc:grpChg chg="add">
          <ac:chgData name="Tia Menesiero (2438650)" userId="S::2438650@student.uwtsd.ac.uk::8e1a6532-ff52-4f86-a8f7-43f89b62b57a" providerId="AD" clId="Web-{237BF64D-135C-0032-BB58-32488EF05341}" dt="2025-06-13T19:12:48.747" v="475"/>
          <ac:grpSpMkLst>
            <pc:docMk/>
            <pc:sldMk cId="3761824847" sldId="261"/>
            <ac:grpSpMk id="18" creationId="{DE6174AD-DBB0-43E6-98C2-738DB3A15244}"/>
          </ac:grpSpMkLst>
        </pc:grpChg>
        <pc:picChg chg="add">
          <ac:chgData name="Tia Menesiero (2438650)" userId="S::2438650@student.uwtsd.ac.uk::8e1a6532-ff52-4f86-a8f7-43f89b62b57a" providerId="AD" clId="Web-{237BF64D-135C-0032-BB58-32488EF05341}" dt="2025-06-13T19:12:48.747" v="475"/>
          <ac:picMkLst>
            <pc:docMk/>
            <pc:sldMk cId="3761824847" sldId="261"/>
            <ac:picMk id="4" creationId="{B9F12DF0-6591-3418-0489-34C41802C324}"/>
          </ac:picMkLst>
        </pc:picChg>
      </pc:sldChg>
      <pc:sldMasterChg chg="del delSldLayout">
        <pc:chgData name="Tia Menesiero (2438650)" userId="S::2438650@student.uwtsd.ac.uk::8e1a6532-ff52-4f86-a8f7-43f89b62b57a" providerId="AD" clId="Web-{237BF64D-135C-0032-BB58-32488EF05341}" dt="2025-06-13T19:00:55.734" v="379"/>
        <pc:sldMasterMkLst>
          <pc:docMk/>
          <pc:sldMasterMk cId="937272443" sldId="2147483771"/>
        </pc:sldMasterMkLst>
        <pc:sldLayoutChg chg="del">
          <pc:chgData name="Tia Menesiero (2438650)" userId="S::2438650@student.uwtsd.ac.uk::8e1a6532-ff52-4f86-a8f7-43f89b62b57a" providerId="AD" clId="Web-{237BF64D-135C-0032-BB58-32488EF05341}" dt="2025-06-13T19:00:55.734" v="379"/>
          <pc:sldLayoutMkLst>
            <pc:docMk/>
            <pc:sldMasterMk cId="937272443" sldId="2147483771"/>
            <pc:sldLayoutMk cId="3714512814" sldId="2147483760"/>
          </pc:sldLayoutMkLst>
        </pc:sldLayoutChg>
        <pc:sldLayoutChg chg="del">
          <pc:chgData name="Tia Menesiero (2438650)" userId="S::2438650@student.uwtsd.ac.uk::8e1a6532-ff52-4f86-a8f7-43f89b62b57a" providerId="AD" clId="Web-{237BF64D-135C-0032-BB58-32488EF05341}" dt="2025-06-13T19:00:55.734" v="379"/>
          <pc:sldLayoutMkLst>
            <pc:docMk/>
            <pc:sldMasterMk cId="937272443" sldId="2147483771"/>
            <pc:sldLayoutMk cId="1895728099" sldId="2147483761"/>
          </pc:sldLayoutMkLst>
        </pc:sldLayoutChg>
        <pc:sldLayoutChg chg="del">
          <pc:chgData name="Tia Menesiero (2438650)" userId="S::2438650@student.uwtsd.ac.uk::8e1a6532-ff52-4f86-a8f7-43f89b62b57a" providerId="AD" clId="Web-{237BF64D-135C-0032-BB58-32488EF05341}" dt="2025-06-13T19:00:55.734" v="379"/>
          <pc:sldLayoutMkLst>
            <pc:docMk/>
            <pc:sldMasterMk cId="937272443" sldId="2147483771"/>
            <pc:sldLayoutMk cId="2517413131" sldId="2147483762"/>
          </pc:sldLayoutMkLst>
        </pc:sldLayoutChg>
        <pc:sldLayoutChg chg="del">
          <pc:chgData name="Tia Menesiero (2438650)" userId="S::2438650@student.uwtsd.ac.uk::8e1a6532-ff52-4f86-a8f7-43f89b62b57a" providerId="AD" clId="Web-{237BF64D-135C-0032-BB58-32488EF05341}" dt="2025-06-13T19:00:55.734" v="379"/>
          <pc:sldLayoutMkLst>
            <pc:docMk/>
            <pc:sldMasterMk cId="937272443" sldId="2147483771"/>
            <pc:sldLayoutMk cId="1973747181" sldId="2147483763"/>
          </pc:sldLayoutMkLst>
        </pc:sldLayoutChg>
        <pc:sldLayoutChg chg="del">
          <pc:chgData name="Tia Menesiero (2438650)" userId="S::2438650@student.uwtsd.ac.uk::8e1a6532-ff52-4f86-a8f7-43f89b62b57a" providerId="AD" clId="Web-{237BF64D-135C-0032-BB58-32488EF05341}" dt="2025-06-13T19:00:55.734" v="379"/>
          <pc:sldLayoutMkLst>
            <pc:docMk/>
            <pc:sldMasterMk cId="937272443" sldId="2147483771"/>
            <pc:sldLayoutMk cId="38992152" sldId="2147483764"/>
          </pc:sldLayoutMkLst>
        </pc:sldLayoutChg>
        <pc:sldLayoutChg chg="del">
          <pc:chgData name="Tia Menesiero (2438650)" userId="S::2438650@student.uwtsd.ac.uk::8e1a6532-ff52-4f86-a8f7-43f89b62b57a" providerId="AD" clId="Web-{237BF64D-135C-0032-BB58-32488EF05341}" dt="2025-06-13T19:00:55.734" v="379"/>
          <pc:sldLayoutMkLst>
            <pc:docMk/>
            <pc:sldMasterMk cId="937272443" sldId="2147483771"/>
            <pc:sldLayoutMk cId="2947410067" sldId="2147483765"/>
          </pc:sldLayoutMkLst>
        </pc:sldLayoutChg>
        <pc:sldLayoutChg chg="del">
          <pc:chgData name="Tia Menesiero (2438650)" userId="S::2438650@student.uwtsd.ac.uk::8e1a6532-ff52-4f86-a8f7-43f89b62b57a" providerId="AD" clId="Web-{237BF64D-135C-0032-BB58-32488EF05341}" dt="2025-06-13T19:00:55.734" v="379"/>
          <pc:sldLayoutMkLst>
            <pc:docMk/>
            <pc:sldMasterMk cId="937272443" sldId="2147483771"/>
            <pc:sldLayoutMk cId="1994423638" sldId="2147483766"/>
          </pc:sldLayoutMkLst>
        </pc:sldLayoutChg>
        <pc:sldLayoutChg chg="del">
          <pc:chgData name="Tia Menesiero (2438650)" userId="S::2438650@student.uwtsd.ac.uk::8e1a6532-ff52-4f86-a8f7-43f89b62b57a" providerId="AD" clId="Web-{237BF64D-135C-0032-BB58-32488EF05341}" dt="2025-06-13T19:00:55.734" v="379"/>
          <pc:sldLayoutMkLst>
            <pc:docMk/>
            <pc:sldMasterMk cId="937272443" sldId="2147483771"/>
            <pc:sldLayoutMk cId="3393174670" sldId="2147483767"/>
          </pc:sldLayoutMkLst>
        </pc:sldLayoutChg>
        <pc:sldLayoutChg chg="del">
          <pc:chgData name="Tia Menesiero (2438650)" userId="S::2438650@student.uwtsd.ac.uk::8e1a6532-ff52-4f86-a8f7-43f89b62b57a" providerId="AD" clId="Web-{237BF64D-135C-0032-BB58-32488EF05341}" dt="2025-06-13T19:00:55.734" v="379"/>
          <pc:sldLayoutMkLst>
            <pc:docMk/>
            <pc:sldMasterMk cId="937272443" sldId="2147483771"/>
            <pc:sldLayoutMk cId="3881163532" sldId="2147483768"/>
          </pc:sldLayoutMkLst>
        </pc:sldLayoutChg>
        <pc:sldLayoutChg chg="del">
          <pc:chgData name="Tia Menesiero (2438650)" userId="S::2438650@student.uwtsd.ac.uk::8e1a6532-ff52-4f86-a8f7-43f89b62b57a" providerId="AD" clId="Web-{237BF64D-135C-0032-BB58-32488EF05341}" dt="2025-06-13T19:00:55.734" v="379"/>
          <pc:sldLayoutMkLst>
            <pc:docMk/>
            <pc:sldMasterMk cId="937272443" sldId="2147483771"/>
            <pc:sldLayoutMk cId="1926069537" sldId="2147483769"/>
          </pc:sldLayoutMkLst>
        </pc:sldLayoutChg>
        <pc:sldLayoutChg chg="del">
          <pc:chgData name="Tia Menesiero (2438650)" userId="S::2438650@student.uwtsd.ac.uk::8e1a6532-ff52-4f86-a8f7-43f89b62b57a" providerId="AD" clId="Web-{237BF64D-135C-0032-BB58-32488EF05341}" dt="2025-06-13T19:00:55.734" v="379"/>
          <pc:sldLayoutMkLst>
            <pc:docMk/>
            <pc:sldMasterMk cId="937272443" sldId="2147483771"/>
            <pc:sldLayoutMk cId="1166990895" sldId="2147483770"/>
          </pc:sldLayoutMkLst>
        </pc:sldLayoutChg>
      </pc:sldMasterChg>
      <pc:sldMasterChg chg="add del addSldLayout delSldLayout modSldLayout">
        <pc:chgData name="Tia Menesiero (2438650)" userId="S::2438650@student.uwtsd.ac.uk::8e1a6532-ff52-4f86-a8f7-43f89b62b57a" providerId="AD" clId="Web-{237BF64D-135C-0032-BB58-32488EF05341}" dt="2025-06-13T19:01:13.251" v="381"/>
        <pc:sldMasterMkLst>
          <pc:docMk/>
          <pc:sldMasterMk cId="4020038630" sldId="2147483772"/>
        </pc:sldMasterMkLst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2579629112" sldId="2147483773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210231075" sldId="2147483774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1554585481" sldId="2147483775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3309554868" sldId="2147483776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2569270213" sldId="2147483777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2738552948" sldId="2147483778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66961270" sldId="2147483779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1975497894" sldId="2147483780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3976152086" sldId="2147483781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2052810348" sldId="2147483782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3422031903" sldId="2147483783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3079519594" sldId="2147483784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815100391" sldId="2147483785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2520280112" sldId="2147483786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4141219375" sldId="2147483787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3310500878" sldId="2147483788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13.251" v="381"/>
          <pc:sldLayoutMkLst>
            <pc:docMk/>
            <pc:sldMasterMk cId="4020038630" sldId="2147483772"/>
            <pc:sldLayoutMk cId="3561733927" sldId="2147483789"/>
          </pc:sldLayoutMkLst>
        </pc:sldLayoutChg>
      </pc:sldMasterChg>
      <pc:sldMasterChg chg="add del addSldLayout delSldLayout modSldLayout">
        <pc:chgData name="Tia Menesiero (2438650)" userId="S::2438650@student.uwtsd.ac.uk::8e1a6532-ff52-4f86-a8f7-43f89b62b57a" providerId="AD" clId="Web-{237BF64D-135C-0032-BB58-32488EF05341}" dt="2025-06-13T19:01:21.485" v="382"/>
        <pc:sldMasterMkLst>
          <pc:docMk/>
          <pc:sldMasterMk cId="2545760864" sldId="2147483790"/>
        </pc:sldMasterMkLst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1997716576" sldId="2147483791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3134472609" sldId="2147483792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139617181" sldId="2147483793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3159650936" sldId="2147483794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2646194725" sldId="2147483795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2810156527" sldId="2147483796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2499527750" sldId="2147483797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933486325" sldId="2147483798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2135726388" sldId="2147483799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1789387509" sldId="2147483800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3492449893" sldId="2147483801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572807006" sldId="2147483802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3872368184" sldId="2147483803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4031613520" sldId="2147483804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3012391516" sldId="2147483805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3408662868" sldId="2147483806"/>
          </pc:sldLayoutMkLst>
        </pc:sldLayoutChg>
        <pc:sldLayoutChg chg="add del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2545760864" sldId="2147483790"/>
            <pc:sldLayoutMk cId="2341864956" sldId="2147483807"/>
          </pc:sldLayoutMkLst>
        </pc:sldLayoutChg>
      </pc:sldMasterChg>
      <pc:sldMasterChg chg="add addSldLayout modSldLayout">
        <pc:chgData name="Tia Menesiero (2438650)" userId="S::2438650@student.uwtsd.ac.uk::8e1a6532-ff52-4f86-a8f7-43f89b62b57a" providerId="AD" clId="Web-{237BF64D-135C-0032-BB58-32488EF05341}" dt="2025-06-13T19:01:21.485" v="382"/>
        <pc:sldMasterMkLst>
          <pc:docMk/>
          <pc:sldMasterMk cId="1100211176" sldId="2147483808"/>
        </pc:sldMasterMkLst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549272433" sldId="2147483809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965094582" sldId="2147483810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1152046927" sldId="2147483811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4190305624" sldId="2147483812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545264101" sldId="2147483813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2098865622" sldId="2147483814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184338922" sldId="2147483815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210192198" sldId="2147483816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536497956" sldId="2147483817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2092526688" sldId="2147483818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2865877635" sldId="2147483819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1936972349" sldId="2147483820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226459312" sldId="2147483821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2684065596" sldId="2147483822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3635042295" sldId="2147483823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2444537070" sldId="2147483824"/>
          </pc:sldLayoutMkLst>
        </pc:sldLayoutChg>
        <pc:sldLayoutChg chg="add mod replId">
          <pc:chgData name="Tia Menesiero (2438650)" userId="S::2438650@student.uwtsd.ac.uk::8e1a6532-ff52-4f86-a8f7-43f89b62b57a" providerId="AD" clId="Web-{237BF64D-135C-0032-BB58-32488EF05341}" dt="2025-06-13T19:01:21.485" v="382"/>
          <pc:sldLayoutMkLst>
            <pc:docMk/>
            <pc:sldMasterMk cId="1100211176" sldId="2147483808"/>
            <pc:sldLayoutMk cId="4085824124" sldId="2147483825"/>
          </pc:sldLayoutMkLst>
        </pc:sldLayoutChg>
      </pc:sldMasterChg>
    </pc:docChg>
  </pc:docChgLst>
  <pc:docChgLst>
    <pc:chgData name="Tia Menesiero (2438650)" userId="S::2438650@student.uwtsd.ac.uk::8e1a6532-ff52-4f86-a8f7-43f89b62b57a" providerId="AD" clId="Web-{B9AA073C-3769-BF33-B6CA-FDE147047F1C}"/>
    <pc:docChg chg="modSld addMainMaster delMainMaster">
      <pc:chgData name="Tia Menesiero (2438650)" userId="S::2438650@student.uwtsd.ac.uk::8e1a6532-ff52-4f86-a8f7-43f89b62b57a" providerId="AD" clId="Web-{B9AA073C-3769-BF33-B6CA-FDE147047F1C}" dt="2025-06-10T15:57:58.330" v="22" actId="14100"/>
      <pc:docMkLst>
        <pc:docMk/>
      </pc:docMkLst>
      <pc:sldChg chg="addSp delSp modSp mod setBg modClrScheme setClrOvrMap chgLayout">
        <pc:chgData name="Tia Menesiero (2438650)" userId="S::2438650@student.uwtsd.ac.uk::8e1a6532-ff52-4f86-a8f7-43f89b62b57a" providerId="AD" clId="Web-{B9AA073C-3769-BF33-B6CA-FDE147047F1C}" dt="2025-06-10T15:57:58.330" v="22" actId="14100"/>
        <pc:sldMkLst>
          <pc:docMk/>
          <pc:sldMk cId="109857222" sldId="256"/>
        </pc:sldMkLst>
        <pc:spChg chg="mod">
          <ac:chgData name="Tia Menesiero (2438650)" userId="S::2438650@student.uwtsd.ac.uk::8e1a6532-ff52-4f86-a8f7-43f89b62b57a" providerId="AD" clId="Web-{B9AA073C-3769-BF33-B6CA-FDE147047F1C}" dt="2025-06-10T15:57:58.330" v="22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ia Menesiero (2438650)" userId="S::2438650@student.uwtsd.ac.uk::8e1a6532-ff52-4f86-a8f7-43f89b62b57a" providerId="AD" clId="Web-{B9AA073C-3769-BF33-B6CA-FDE147047F1C}" dt="2025-06-10T15:57:36.001" v="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Tia Menesiero (2438650)" userId="S::2438650@student.uwtsd.ac.uk::8e1a6532-ff52-4f86-a8f7-43f89b62b57a" providerId="AD" clId="Web-{B9AA073C-3769-BF33-B6CA-FDE147047F1C}" dt="2025-06-10T15:57:28.173" v="1"/>
          <ac:spMkLst>
            <pc:docMk/>
            <pc:sldMk cId="109857222" sldId="256"/>
            <ac:spMk id="9" creationId="{0EECA69B-4C2A-7F31-8019-E90DB3BD49CB}"/>
          </ac:spMkLst>
        </pc:spChg>
        <pc:spChg chg="add del">
          <ac:chgData name="Tia Menesiero (2438650)" userId="S::2438650@student.uwtsd.ac.uk::8e1a6532-ff52-4f86-a8f7-43f89b62b57a" providerId="AD" clId="Web-{B9AA073C-3769-BF33-B6CA-FDE147047F1C}" dt="2025-06-10T15:57:28.173" v="1"/>
          <ac:spMkLst>
            <pc:docMk/>
            <pc:sldMk cId="109857222" sldId="256"/>
            <ac:spMk id="11" creationId="{857DEAC1-B3AA-6569-0A44-A191DF2F3C67}"/>
          </ac:spMkLst>
        </pc:spChg>
        <pc:spChg chg="add del">
          <ac:chgData name="Tia Menesiero (2438650)" userId="S::2438650@student.uwtsd.ac.uk::8e1a6532-ff52-4f86-a8f7-43f89b62b57a" providerId="AD" clId="Web-{B9AA073C-3769-BF33-B6CA-FDE147047F1C}" dt="2025-06-10T15:57:35.939" v="5"/>
          <ac:spMkLst>
            <pc:docMk/>
            <pc:sldMk cId="109857222" sldId="256"/>
            <ac:spMk id="13" creationId="{A21C8291-E3D5-4240-8FF4-E5213CBCC453}"/>
          </ac:spMkLst>
        </pc:spChg>
        <pc:spChg chg="add del">
          <ac:chgData name="Tia Menesiero (2438650)" userId="S::2438650@student.uwtsd.ac.uk::8e1a6532-ff52-4f86-a8f7-43f89b62b57a" providerId="AD" clId="Web-{B9AA073C-3769-BF33-B6CA-FDE147047F1C}" dt="2025-06-10T15:57:32.017" v="3"/>
          <ac:spMkLst>
            <pc:docMk/>
            <pc:sldMk cId="109857222" sldId="256"/>
            <ac:spMk id="14" creationId="{9B37791B-B040-4694-BFDC-8DD132D86E8E}"/>
          </ac:spMkLst>
        </pc:spChg>
        <pc:spChg chg="add del">
          <ac:chgData name="Tia Menesiero (2438650)" userId="S::2438650@student.uwtsd.ac.uk::8e1a6532-ff52-4f86-a8f7-43f89b62b57a" providerId="AD" clId="Web-{B9AA073C-3769-BF33-B6CA-FDE147047F1C}" dt="2025-06-10T15:57:35.939" v="5"/>
          <ac:spMkLst>
            <pc:docMk/>
            <pc:sldMk cId="109857222" sldId="256"/>
            <ac:spMk id="18" creationId="{A88F843D-1C1B-C740-AC27-E3238D0F5F47}"/>
          </ac:spMkLst>
        </pc:spChg>
        <pc:spChg chg="add del">
          <ac:chgData name="Tia Menesiero (2438650)" userId="S::2438650@student.uwtsd.ac.uk::8e1a6532-ff52-4f86-a8f7-43f89b62b57a" providerId="AD" clId="Web-{B9AA073C-3769-BF33-B6CA-FDE147047F1C}" dt="2025-06-10T15:57:35.939" v="5"/>
          <ac:spMkLst>
            <pc:docMk/>
            <pc:sldMk cId="109857222" sldId="256"/>
            <ac:spMk id="20" creationId="{9F0EA5A9-0D12-3644-BBEC-6D9D192EBEF4}"/>
          </ac:spMkLst>
        </pc:spChg>
        <pc:spChg chg="add del">
          <ac:chgData name="Tia Menesiero (2438650)" userId="S::2438650@student.uwtsd.ac.uk::8e1a6532-ff52-4f86-a8f7-43f89b62b57a" providerId="AD" clId="Web-{B9AA073C-3769-BF33-B6CA-FDE147047F1C}" dt="2025-06-10T15:57:35.939" v="5"/>
          <ac:spMkLst>
            <pc:docMk/>
            <pc:sldMk cId="109857222" sldId="256"/>
            <ac:spMk id="21" creationId="{08B44AFE-C181-7047-8CC9-CA00BD385EEA}"/>
          </ac:spMkLst>
        </pc:spChg>
        <pc:spChg chg="add">
          <ac:chgData name="Tia Menesiero (2438650)" userId="S::2438650@student.uwtsd.ac.uk::8e1a6532-ff52-4f86-a8f7-43f89b62b57a" providerId="AD" clId="Web-{B9AA073C-3769-BF33-B6CA-FDE147047F1C}" dt="2025-06-10T15:57:36.001" v="6"/>
          <ac:spMkLst>
            <pc:docMk/>
            <pc:sldMk cId="109857222" sldId="256"/>
            <ac:spMk id="23" creationId="{4AA13AD3-0A4F-475A-BEBB-DEEFF5C096C3}"/>
          </ac:spMkLst>
        </pc:spChg>
        <pc:spChg chg="add">
          <ac:chgData name="Tia Menesiero (2438650)" userId="S::2438650@student.uwtsd.ac.uk::8e1a6532-ff52-4f86-a8f7-43f89b62b57a" providerId="AD" clId="Web-{B9AA073C-3769-BF33-B6CA-FDE147047F1C}" dt="2025-06-10T15:57:36.001" v="6"/>
          <ac:spMkLst>
            <pc:docMk/>
            <pc:sldMk cId="109857222" sldId="256"/>
            <ac:spMk id="24" creationId="{9654BDA8-EE5D-4DC8-BA6E-A93D650163BA}"/>
          </ac:spMkLst>
        </pc:spChg>
        <pc:grpChg chg="add del">
          <ac:chgData name="Tia Menesiero (2438650)" userId="S::2438650@student.uwtsd.ac.uk::8e1a6532-ff52-4f86-a8f7-43f89b62b57a" providerId="AD" clId="Web-{B9AA073C-3769-BF33-B6CA-FDE147047F1C}" dt="2025-06-10T15:57:32.017" v="3"/>
          <ac:grpSpMkLst>
            <pc:docMk/>
            <pc:sldMk cId="109857222" sldId="256"/>
            <ac:grpSpMk id="16" creationId="{4252769E-B9F0-4068-A645-5BBEF16E9C28}"/>
          </ac:grpSpMkLst>
        </pc:grpChg>
        <pc:picChg chg="add del">
          <ac:chgData name="Tia Menesiero (2438650)" userId="S::2438650@student.uwtsd.ac.uk::8e1a6532-ff52-4f86-a8f7-43f89b62b57a" providerId="AD" clId="Web-{B9AA073C-3769-BF33-B6CA-FDE147047F1C}" dt="2025-06-10T15:57:28.173" v="1"/>
          <ac:picMkLst>
            <pc:docMk/>
            <pc:sldMk cId="109857222" sldId="256"/>
            <ac:picMk id="4" creationId="{B412C8DF-C23F-D004-D4D6-BE4605E7FF50}"/>
          </ac:picMkLst>
        </pc:picChg>
        <pc:picChg chg="add del">
          <ac:chgData name="Tia Menesiero (2438650)" userId="S::2438650@student.uwtsd.ac.uk::8e1a6532-ff52-4f86-a8f7-43f89b62b57a" providerId="AD" clId="Web-{B9AA073C-3769-BF33-B6CA-FDE147047F1C}" dt="2025-06-10T15:57:32.017" v="3"/>
          <ac:picMkLst>
            <pc:docMk/>
            <pc:sldMk cId="109857222" sldId="256"/>
            <ac:picMk id="15" creationId="{6A4079E7-4E3E-98F2-FCC0-C2A99401EFAA}"/>
          </ac:picMkLst>
        </pc:picChg>
        <pc:picChg chg="add del">
          <ac:chgData name="Tia Menesiero (2438650)" userId="S::2438650@student.uwtsd.ac.uk::8e1a6532-ff52-4f86-a8f7-43f89b62b57a" providerId="AD" clId="Web-{B9AA073C-3769-BF33-B6CA-FDE147047F1C}" dt="2025-06-10T15:57:35.939" v="5"/>
          <ac:picMkLst>
            <pc:docMk/>
            <pc:sldMk cId="109857222" sldId="256"/>
            <ac:picMk id="19" creationId="{9A76CE61-BB26-2944-84BA-B9B382965E31}"/>
          </ac:picMkLst>
        </pc:picChg>
        <pc:picChg chg="add">
          <ac:chgData name="Tia Menesiero (2438650)" userId="S::2438650@student.uwtsd.ac.uk::8e1a6532-ff52-4f86-a8f7-43f89b62b57a" providerId="AD" clId="Web-{B9AA073C-3769-BF33-B6CA-FDE147047F1C}" dt="2025-06-10T15:57:36.001" v="6"/>
          <ac:picMkLst>
            <pc:docMk/>
            <pc:sldMk cId="109857222" sldId="256"/>
            <ac:picMk id="25" creationId="{6E2104E3-3236-4645-237C-93EE6A4526FB}"/>
          </ac:picMkLst>
        </pc:picChg>
      </pc:sldChg>
      <pc:sldMasterChg chg="add del addSldLayout delSldLayout">
        <pc:chgData name="Tia Menesiero (2438650)" userId="S::2438650@student.uwtsd.ac.uk::8e1a6532-ff52-4f86-a8f7-43f89b62b57a" providerId="AD" clId="Web-{B9AA073C-3769-BF33-B6CA-FDE147047F1C}" dt="2025-06-10T15:57:36.001" v="6"/>
        <pc:sldMasterMkLst>
          <pc:docMk/>
          <pc:sldMasterMk cId="2460954070" sldId="2147483660"/>
        </pc:sldMasterMkLst>
        <pc:sldLayoutChg chg="add del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Tia Menesiero (2438650)" userId="S::2438650@student.uwtsd.ac.uk::8e1a6532-ff52-4f86-a8f7-43f89b62b57a" providerId="AD" clId="Web-{B9AA073C-3769-BF33-B6CA-FDE147047F1C}" dt="2025-06-10T15:57:28.173" v="1"/>
        <pc:sldMasterMkLst>
          <pc:docMk/>
          <pc:sldMasterMk cId="265546157" sldId="2147483708"/>
        </pc:sldMasterMkLst>
        <pc:sldLayoutChg chg="add del">
          <pc:chgData name="Tia Menesiero (2438650)" userId="S::2438650@student.uwtsd.ac.uk::8e1a6532-ff52-4f86-a8f7-43f89b62b57a" providerId="AD" clId="Web-{B9AA073C-3769-BF33-B6CA-FDE147047F1C}" dt="2025-06-10T15:57:28.173" v="1"/>
          <pc:sldLayoutMkLst>
            <pc:docMk/>
            <pc:sldMasterMk cId="265546157" sldId="2147483708"/>
            <pc:sldLayoutMk cId="2842351780" sldId="2147483697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28.173" v="1"/>
          <pc:sldLayoutMkLst>
            <pc:docMk/>
            <pc:sldMasterMk cId="265546157" sldId="2147483708"/>
            <pc:sldLayoutMk cId="2652063491" sldId="2147483698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28.173" v="1"/>
          <pc:sldLayoutMkLst>
            <pc:docMk/>
            <pc:sldMasterMk cId="265546157" sldId="2147483708"/>
            <pc:sldLayoutMk cId="1232705519" sldId="2147483699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28.173" v="1"/>
          <pc:sldLayoutMkLst>
            <pc:docMk/>
            <pc:sldMasterMk cId="265546157" sldId="2147483708"/>
            <pc:sldLayoutMk cId="1332909843" sldId="2147483700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28.173" v="1"/>
          <pc:sldLayoutMkLst>
            <pc:docMk/>
            <pc:sldMasterMk cId="265546157" sldId="2147483708"/>
            <pc:sldLayoutMk cId="1926913309" sldId="2147483701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28.173" v="1"/>
          <pc:sldLayoutMkLst>
            <pc:docMk/>
            <pc:sldMasterMk cId="265546157" sldId="2147483708"/>
            <pc:sldLayoutMk cId="679692809" sldId="2147483702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28.173" v="1"/>
          <pc:sldLayoutMkLst>
            <pc:docMk/>
            <pc:sldMasterMk cId="265546157" sldId="2147483708"/>
            <pc:sldLayoutMk cId="1008517758" sldId="2147483703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28.173" v="1"/>
          <pc:sldLayoutMkLst>
            <pc:docMk/>
            <pc:sldMasterMk cId="265546157" sldId="2147483708"/>
            <pc:sldLayoutMk cId="392896640" sldId="2147483704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28.173" v="1"/>
          <pc:sldLayoutMkLst>
            <pc:docMk/>
            <pc:sldMasterMk cId="265546157" sldId="2147483708"/>
            <pc:sldLayoutMk cId="2159896124" sldId="2147483705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28.173" v="1"/>
          <pc:sldLayoutMkLst>
            <pc:docMk/>
            <pc:sldMasterMk cId="265546157" sldId="2147483708"/>
            <pc:sldLayoutMk cId="3139716554" sldId="2147483706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28.173" v="1"/>
          <pc:sldLayoutMkLst>
            <pc:docMk/>
            <pc:sldMasterMk cId="265546157" sldId="2147483708"/>
            <pc:sldLayoutMk cId="594726762" sldId="2147483707"/>
          </pc:sldLayoutMkLst>
        </pc:sldLayoutChg>
      </pc:sldMasterChg>
      <pc:sldMasterChg chg="add addSldLayout">
        <pc:chgData name="Tia Menesiero (2438650)" userId="S::2438650@student.uwtsd.ac.uk::8e1a6532-ff52-4f86-a8f7-43f89b62b57a" providerId="AD" clId="Web-{B9AA073C-3769-BF33-B6CA-FDE147047F1C}" dt="2025-06-10T15:57:36.001" v="6"/>
        <pc:sldMasterMkLst>
          <pc:docMk/>
          <pc:sldMasterMk cId="382993842" sldId="2147483747"/>
        </pc:sldMasterMkLst>
        <pc:sldLayoutChg chg="add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382993842" sldId="2147483747"/>
            <pc:sldLayoutMk cId="3161306512" sldId="2147483736"/>
          </pc:sldLayoutMkLst>
        </pc:sldLayoutChg>
        <pc:sldLayoutChg chg="add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382993842" sldId="2147483747"/>
            <pc:sldLayoutMk cId="1381581162" sldId="2147483737"/>
          </pc:sldLayoutMkLst>
        </pc:sldLayoutChg>
        <pc:sldLayoutChg chg="add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382993842" sldId="2147483747"/>
            <pc:sldLayoutMk cId="3586296811" sldId="2147483738"/>
          </pc:sldLayoutMkLst>
        </pc:sldLayoutChg>
        <pc:sldLayoutChg chg="add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382993842" sldId="2147483747"/>
            <pc:sldLayoutMk cId="824010443" sldId="2147483739"/>
          </pc:sldLayoutMkLst>
        </pc:sldLayoutChg>
        <pc:sldLayoutChg chg="add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382993842" sldId="2147483747"/>
            <pc:sldLayoutMk cId="2152282507" sldId="2147483740"/>
          </pc:sldLayoutMkLst>
        </pc:sldLayoutChg>
        <pc:sldLayoutChg chg="add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382993842" sldId="2147483747"/>
            <pc:sldLayoutMk cId="1673095413" sldId="2147483741"/>
          </pc:sldLayoutMkLst>
        </pc:sldLayoutChg>
        <pc:sldLayoutChg chg="add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382993842" sldId="2147483747"/>
            <pc:sldLayoutMk cId="395731075" sldId="2147483742"/>
          </pc:sldLayoutMkLst>
        </pc:sldLayoutChg>
        <pc:sldLayoutChg chg="add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382993842" sldId="2147483747"/>
            <pc:sldLayoutMk cId="769074261" sldId="2147483743"/>
          </pc:sldLayoutMkLst>
        </pc:sldLayoutChg>
        <pc:sldLayoutChg chg="add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382993842" sldId="2147483747"/>
            <pc:sldLayoutMk cId="2113744386" sldId="2147483744"/>
          </pc:sldLayoutMkLst>
        </pc:sldLayoutChg>
        <pc:sldLayoutChg chg="add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382993842" sldId="2147483747"/>
            <pc:sldLayoutMk cId="2575832087" sldId="2147483745"/>
          </pc:sldLayoutMkLst>
        </pc:sldLayoutChg>
        <pc:sldLayoutChg chg="add">
          <pc:chgData name="Tia Menesiero (2438650)" userId="S::2438650@student.uwtsd.ac.uk::8e1a6532-ff52-4f86-a8f7-43f89b62b57a" providerId="AD" clId="Web-{B9AA073C-3769-BF33-B6CA-FDE147047F1C}" dt="2025-06-10T15:57:36.001" v="6"/>
          <pc:sldLayoutMkLst>
            <pc:docMk/>
            <pc:sldMasterMk cId="382993842" sldId="2147483747"/>
            <pc:sldLayoutMk cId="1916184392" sldId="2147483746"/>
          </pc:sldLayoutMkLst>
        </pc:sldLayoutChg>
      </pc:sldMasterChg>
      <pc:sldMasterChg chg="add del addSldLayout delSldLayout">
        <pc:chgData name="Tia Menesiero (2438650)" userId="S::2438650@student.uwtsd.ac.uk::8e1a6532-ff52-4f86-a8f7-43f89b62b57a" providerId="AD" clId="Web-{B9AA073C-3769-BF33-B6CA-FDE147047F1C}" dt="2025-06-10T15:57:35.939" v="5"/>
        <pc:sldMasterMkLst>
          <pc:docMk/>
          <pc:sldMasterMk cId="2464802201" sldId="2147483760"/>
        </pc:sldMasterMkLst>
        <pc:sldLayoutChg chg="add del">
          <pc:chgData name="Tia Menesiero (2438650)" userId="S::2438650@student.uwtsd.ac.uk::8e1a6532-ff52-4f86-a8f7-43f89b62b57a" providerId="AD" clId="Web-{B9AA073C-3769-BF33-B6CA-FDE147047F1C}" dt="2025-06-10T15:57:35.939" v="5"/>
          <pc:sldLayoutMkLst>
            <pc:docMk/>
            <pc:sldMasterMk cId="2464802201" sldId="2147483760"/>
            <pc:sldLayoutMk cId="4105689729" sldId="2147483749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5.939" v="5"/>
          <pc:sldLayoutMkLst>
            <pc:docMk/>
            <pc:sldMasterMk cId="2464802201" sldId="2147483760"/>
            <pc:sldLayoutMk cId="554313386" sldId="2147483750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5.939" v="5"/>
          <pc:sldLayoutMkLst>
            <pc:docMk/>
            <pc:sldMasterMk cId="2464802201" sldId="2147483760"/>
            <pc:sldLayoutMk cId="3519790772" sldId="2147483751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5.939" v="5"/>
          <pc:sldLayoutMkLst>
            <pc:docMk/>
            <pc:sldMasterMk cId="2464802201" sldId="2147483760"/>
            <pc:sldLayoutMk cId="1047261157" sldId="2147483752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5.939" v="5"/>
          <pc:sldLayoutMkLst>
            <pc:docMk/>
            <pc:sldMasterMk cId="2464802201" sldId="2147483760"/>
            <pc:sldLayoutMk cId="846257130" sldId="2147483753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5.939" v="5"/>
          <pc:sldLayoutMkLst>
            <pc:docMk/>
            <pc:sldMasterMk cId="2464802201" sldId="2147483760"/>
            <pc:sldLayoutMk cId="421766914" sldId="2147483754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5.939" v="5"/>
          <pc:sldLayoutMkLst>
            <pc:docMk/>
            <pc:sldMasterMk cId="2464802201" sldId="2147483760"/>
            <pc:sldLayoutMk cId="3925266669" sldId="2147483755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5.939" v="5"/>
          <pc:sldLayoutMkLst>
            <pc:docMk/>
            <pc:sldMasterMk cId="2464802201" sldId="2147483760"/>
            <pc:sldLayoutMk cId="3057460167" sldId="2147483756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5.939" v="5"/>
          <pc:sldLayoutMkLst>
            <pc:docMk/>
            <pc:sldMasterMk cId="2464802201" sldId="2147483760"/>
            <pc:sldLayoutMk cId="570432510" sldId="2147483757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5.939" v="5"/>
          <pc:sldLayoutMkLst>
            <pc:docMk/>
            <pc:sldMasterMk cId="2464802201" sldId="2147483760"/>
            <pc:sldLayoutMk cId="2034919443" sldId="2147483758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5.939" v="5"/>
          <pc:sldLayoutMkLst>
            <pc:docMk/>
            <pc:sldMasterMk cId="2464802201" sldId="2147483760"/>
            <pc:sldLayoutMk cId="1453959018" sldId="2147483759"/>
          </pc:sldLayoutMkLst>
        </pc:sldLayoutChg>
      </pc:sldMasterChg>
      <pc:sldMasterChg chg="add del addSldLayout delSldLayout">
        <pc:chgData name="Tia Menesiero (2438650)" userId="S::2438650@student.uwtsd.ac.uk::8e1a6532-ff52-4f86-a8f7-43f89b62b57a" providerId="AD" clId="Web-{B9AA073C-3769-BF33-B6CA-FDE147047F1C}" dt="2025-06-10T15:57:32.017" v="3"/>
        <pc:sldMasterMkLst>
          <pc:docMk/>
          <pc:sldMasterMk cId="982673408" sldId="2147483773"/>
        </pc:sldMasterMkLst>
        <pc:sldLayoutChg chg="add del">
          <pc:chgData name="Tia Menesiero (2438650)" userId="S::2438650@student.uwtsd.ac.uk::8e1a6532-ff52-4f86-a8f7-43f89b62b57a" providerId="AD" clId="Web-{B9AA073C-3769-BF33-B6CA-FDE147047F1C}" dt="2025-06-10T15:57:32.017" v="3"/>
          <pc:sldLayoutMkLst>
            <pc:docMk/>
            <pc:sldMasterMk cId="982673408" sldId="2147483773"/>
            <pc:sldLayoutMk cId="2631364360" sldId="2147483762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2.017" v="3"/>
          <pc:sldLayoutMkLst>
            <pc:docMk/>
            <pc:sldMasterMk cId="982673408" sldId="2147483773"/>
            <pc:sldLayoutMk cId="3622966033" sldId="2147483763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2.017" v="3"/>
          <pc:sldLayoutMkLst>
            <pc:docMk/>
            <pc:sldMasterMk cId="982673408" sldId="2147483773"/>
            <pc:sldLayoutMk cId="1128686370" sldId="2147483764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2.017" v="3"/>
          <pc:sldLayoutMkLst>
            <pc:docMk/>
            <pc:sldMasterMk cId="982673408" sldId="2147483773"/>
            <pc:sldLayoutMk cId="1426645026" sldId="2147483765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2.017" v="3"/>
          <pc:sldLayoutMkLst>
            <pc:docMk/>
            <pc:sldMasterMk cId="982673408" sldId="2147483773"/>
            <pc:sldLayoutMk cId="634101424" sldId="2147483766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2.017" v="3"/>
          <pc:sldLayoutMkLst>
            <pc:docMk/>
            <pc:sldMasterMk cId="982673408" sldId="2147483773"/>
            <pc:sldLayoutMk cId="311436400" sldId="2147483767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2.017" v="3"/>
          <pc:sldLayoutMkLst>
            <pc:docMk/>
            <pc:sldMasterMk cId="982673408" sldId="2147483773"/>
            <pc:sldLayoutMk cId="1581857263" sldId="2147483768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2.017" v="3"/>
          <pc:sldLayoutMkLst>
            <pc:docMk/>
            <pc:sldMasterMk cId="982673408" sldId="2147483773"/>
            <pc:sldLayoutMk cId="3718032345" sldId="2147483769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2.017" v="3"/>
          <pc:sldLayoutMkLst>
            <pc:docMk/>
            <pc:sldMasterMk cId="982673408" sldId="2147483773"/>
            <pc:sldLayoutMk cId="879769831" sldId="2147483770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2.017" v="3"/>
          <pc:sldLayoutMkLst>
            <pc:docMk/>
            <pc:sldMasterMk cId="982673408" sldId="2147483773"/>
            <pc:sldLayoutMk cId="2793393061" sldId="2147483771"/>
          </pc:sldLayoutMkLst>
        </pc:sldLayoutChg>
        <pc:sldLayoutChg chg="add del">
          <pc:chgData name="Tia Menesiero (2438650)" userId="S::2438650@student.uwtsd.ac.uk::8e1a6532-ff52-4f86-a8f7-43f89b62b57a" providerId="AD" clId="Web-{B9AA073C-3769-BF33-B6CA-FDE147047F1C}" dt="2025-06-10T15:57:32.017" v="3"/>
          <pc:sldLayoutMkLst>
            <pc:docMk/>
            <pc:sldMasterMk cId="982673408" sldId="2147483773"/>
            <pc:sldLayoutMk cId="2047806060" sldId="2147483772"/>
          </pc:sldLayoutMkLst>
        </pc:sldLayoutChg>
      </pc:sldMasterChg>
    </pc:docChg>
  </pc:docChgLst>
  <pc:docChgLst>
    <pc:chgData name="Tia Menesiero (2438650)" userId="S::2438650@student.uwtsd.ac.uk::8e1a6532-ff52-4f86-a8f7-43f89b62b57a" providerId="AD" clId="Web-{DA9A7106-34F0-4965-C084-D72B3C1D0E56}"/>
    <pc:docChg chg="addSld modSld addMainMaster delMainMaster">
      <pc:chgData name="Tia Menesiero (2438650)" userId="S::2438650@student.uwtsd.ac.uk::8e1a6532-ff52-4f86-a8f7-43f89b62b57a" providerId="AD" clId="Web-{DA9A7106-34F0-4965-C084-D72B3C1D0E56}" dt="2025-06-13T18:26:39.883" v="179" actId="20577"/>
      <pc:docMkLst>
        <pc:docMk/>
      </pc:docMkLst>
      <pc:sldChg chg="addSp delSp modSp mod modClrScheme setClrOvrMap chgLayout">
        <pc:chgData name="Tia Menesiero (2438650)" userId="S::2438650@student.uwtsd.ac.uk::8e1a6532-ff52-4f86-a8f7-43f89b62b57a" providerId="AD" clId="Web-{DA9A7106-34F0-4965-C084-D72B3C1D0E56}" dt="2025-06-13T18:26:39.883" v="179" actId="20577"/>
        <pc:sldMkLst>
          <pc:docMk/>
          <pc:sldMk cId="109857222" sldId="256"/>
        </pc:sldMkLst>
        <pc:spChg chg="mod">
          <ac:chgData name="Tia Menesiero (2438650)" userId="S::2438650@student.uwtsd.ac.uk::8e1a6532-ff52-4f86-a8f7-43f89b62b57a" providerId="AD" clId="Web-{DA9A7106-34F0-4965-C084-D72B3C1D0E56}" dt="2025-06-13T17:35:06.107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ia Menesiero (2438650)" userId="S::2438650@student.uwtsd.ac.uk::8e1a6532-ff52-4f86-a8f7-43f89b62b57a" providerId="AD" clId="Web-{DA9A7106-34F0-4965-C084-D72B3C1D0E56}" dt="2025-06-13T18:26:39.883" v="179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Tia Menesiero (2438650)" userId="S::2438650@student.uwtsd.ac.uk::8e1a6532-ff52-4f86-a8f7-43f89b62b57a" providerId="AD" clId="Web-{DA9A7106-34F0-4965-C084-D72B3C1D0E56}" dt="2025-06-13T17:35:06.107" v="4"/>
          <ac:spMkLst>
            <pc:docMk/>
            <pc:sldMk cId="109857222" sldId="256"/>
            <ac:spMk id="23" creationId="{4AA13AD3-0A4F-475A-BEBB-DEEFF5C096C3}"/>
          </ac:spMkLst>
        </pc:spChg>
        <pc:spChg chg="add del">
          <ac:chgData name="Tia Menesiero (2438650)" userId="S::2438650@student.uwtsd.ac.uk::8e1a6532-ff52-4f86-a8f7-43f89b62b57a" providerId="AD" clId="Web-{DA9A7106-34F0-4965-C084-D72B3C1D0E56}" dt="2025-06-13T17:35:06.107" v="4"/>
          <ac:spMkLst>
            <pc:docMk/>
            <pc:sldMk cId="109857222" sldId="256"/>
            <ac:spMk id="24" creationId="{9654BDA8-EE5D-4DC8-BA6E-A93D650163BA}"/>
          </ac:spMkLst>
        </pc:spChg>
        <pc:spChg chg="add del">
          <ac:chgData name="Tia Menesiero (2438650)" userId="S::2438650@student.uwtsd.ac.uk::8e1a6532-ff52-4f86-a8f7-43f89b62b57a" providerId="AD" clId="Web-{DA9A7106-34F0-4965-C084-D72B3C1D0E56}" dt="2025-06-13T17:35:01.809" v="1"/>
          <ac:spMkLst>
            <pc:docMk/>
            <pc:sldMk cId="109857222" sldId="256"/>
            <ac:spMk id="30" creationId="{33E93247-6229-44AB-A550-739E971E690B}"/>
          </ac:spMkLst>
        </pc:spChg>
        <pc:spChg chg="add del">
          <ac:chgData name="Tia Menesiero (2438650)" userId="S::2438650@student.uwtsd.ac.uk::8e1a6532-ff52-4f86-a8f7-43f89b62b57a" providerId="AD" clId="Web-{DA9A7106-34F0-4965-C084-D72B3C1D0E56}" dt="2025-06-13T17:35:06.060" v="3"/>
          <ac:spMkLst>
            <pc:docMk/>
            <pc:sldMk cId="109857222" sldId="256"/>
            <ac:spMk id="36" creationId="{D983080A-6551-4451-BD82-99B048897B29}"/>
          </ac:spMkLst>
        </pc:spChg>
        <pc:spChg chg="add">
          <ac:chgData name="Tia Menesiero (2438650)" userId="S::2438650@student.uwtsd.ac.uk::8e1a6532-ff52-4f86-a8f7-43f89b62b57a" providerId="AD" clId="Web-{DA9A7106-34F0-4965-C084-D72B3C1D0E56}" dt="2025-06-13T17:35:06.107" v="4"/>
          <ac:spMkLst>
            <pc:docMk/>
            <pc:sldMk cId="109857222" sldId="256"/>
            <ac:spMk id="39" creationId="{33E93247-6229-44AB-A550-739E971E690B}"/>
          </ac:spMkLst>
        </pc:spChg>
        <pc:picChg chg="mod ord">
          <ac:chgData name="Tia Menesiero (2438650)" userId="S::2438650@student.uwtsd.ac.uk::8e1a6532-ff52-4f86-a8f7-43f89b62b57a" providerId="AD" clId="Web-{DA9A7106-34F0-4965-C084-D72B3C1D0E56}" dt="2025-06-13T17:35:06.107" v="4"/>
          <ac:picMkLst>
            <pc:docMk/>
            <pc:sldMk cId="109857222" sldId="256"/>
            <ac:picMk id="25" creationId="{6E2104E3-3236-4645-237C-93EE6A4526FB}"/>
          </ac:picMkLst>
        </pc:picChg>
        <pc:cxnChg chg="add del">
          <ac:chgData name="Tia Menesiero (2438650)" userId="S::2438650@student.uwtsd.ac.uk::8e1a6532-ff52-4f86-a8f7-43f89b62b57a" providerId="AD" clId="Web-{DA9A7106-34F0-4965-C084-D72B3C1D0E56}" dt="2025-06-13T17:35:01.809" v="1"/>
          <ac:cxnSpMkLst>
            <pc:docMk/>
            <pc:sldMk cId="109857222" sldId="256"/>
            <ac:cxnSpMk id="32" creationId="{EE2E603F-4A95-4FE8-BB06-211DFD75DBEF}"/>
          </ac:cxnSpMkLst>
        </pc:cxnChg>
        <pc:cxnChg chg="add del">
          <ac:chgData name="Tia Menesiero (2438650)" userId="S::2438650@student.uwtsd.ac.uk::8e1a6532-ff52-4f86-a8f7-43f89b62b57a" providerId="AD" clId="Web-{DA9A7106-34F0-4965-C084-D72B3C1D0E56}" dt="2025-06-13T17:35:01.809" v="1"/>
          <ac:cxnSpMkLst>
            <pc:docMk/>
            <pc:sldMk cId="109857222" sldId="256"/>
            <ac:cxnSpMk id="34" creationId="{D7CC41EB-2D81-4303-9171-6401B388BA35}"/>
          </ac:cxnSpMkLst>
        </pc:cxnChg>
        <pc:cxnChg chg="add del">
          <ac:chgData name="Tia Menesiero (2438650)" userId="S::2438650@student.uwtsd.ac.uk::8e1a6532-ff52-4f86-a8f7-43f89b62b57a" providerId="AD" clId="Web-{DA9A7106-34F0-4965-C084-D72B3C1D0E56}" dt="2025-06-13T17:35:06.060" v="3"/>
          <ac:cxnSpMkLst>
            <pc:docMk/>
            <pc:sldMk cId="109857222" sldId="256"/>
            <ac:cxnSpMk id="37" creationId="{8A5C8BF2-C035-4BFF-8802-A39723834415}"/>
          </ac:cxnSpMkLst>
        </pc:cxnChg>
        <pc:cxnChg chg="add">
          <ac:chgData name="Tia Menesiero (2438650)" userId="S::2438650@student.uwtsd.ac.uk::8e1a6532-ff52-4f86-a8f7-43f89b62b57a" providerId="AD" clId="Web-{DA9A7106-34F0-4965-C084-D72B3C1D0E56}" dt="2025-06-13T17:35:06.107" v="4"/>
          <ac:cxnSpMkLst>
            <pc:docMk/>
            <pc:sldMk cId="109857222" sldId="256"/>
            <ac:cxnSpMk id="40" creationId="{EE2E603F-4A95-4FE8-BB06-211DFD75DBEF}"/>
          </ac:cxnSpMkLst>
        </pc:cxnChg>
        <pc:cxnChg chg="add">
          <ac:chgData name="Tia Menesiero (2438650)" userId="S::2438650@student.uwtsd.ac.uk::8e1a6532-ff52-4f86-a8f7-43f89b62b57a" providerId="AD" clId="Web-{DA9A7106-34F0-4965-C084-D72B3C1D0E56}" dt="2025-06-13T17:35:06.107" v="4"/>
          <ac:cxnSpMkLst>
            <pc:docMk/>
            <pc:sldMk cId="109857222" sldId="256"/>
            <ac:cxnSpMk id="41" creationId="{D7CC41EB-2D81-4303-9171-6401B388BA35}"/>
          </ac:cxnSpMkLst>
        </pc:cxnChg>
      </pc:sldChg>
      <pc:sldChg chg="modSp new modTransition addAnim modAnim">
        <pc:chgData name="Tia Menesiero (2438650)" userId="S::2438650@student.uwtsd.ac.uk::8e1a6532-ff52-4f86-a8f7-43f89b62b57a" providerId="AD" clId="Web-{DA9A7106-34F0-4965-C084-D72B3C1D0E56}" dt="2025-06-13T18:14:54.184" v="99"/>
        <pc:sldMkLst>
          <pc:docMk/>
          <pc:sldMk cId="3607442106" sldId="257"/>
        </pc:sldMkLst>
        <pc:spChg chg="mod">
          <ac:chgData name="Tia Menesiero (2438650)" userId="S::2438650@student.uwtsd.ac.uk::8e1a6532-ff52-4f86-a8f7-43f89b62b57a" providerId="AD" clId="Web-{DA9A7106-34F0-4965-C084-D72B3C1D0E56}" dt="2025-06-13T18:10:20.143" v="15" actId="20577"/>
          <ac:spMkLst>
            <pc:docMk/>
            <pc:sldMk cId="3607442106" sldId="257"/>
            <ac:spMk id="2" creationId="{0EB96DAA-EA7A-C3F5-5A6E-ABC83E9624CE}"/>
          </ac:spMkLst>
        </pc:spChg>
        <pc:spChg chg="mod">
          <ac:chgData name="Tia Menesiero (2438650)" userId="S::2438650@student.uwtsd.ac.uk::8e1a6532-ff52-4f86-a8f7-43f89b62b57a" providerId="AD" clId="Web-{DA9A7106-34F0-4965-C084-D72B3C1D0E56}" dt="2025-06-13T18:14:02.276" v="97" actId="20577"/>
          <ac:spMkLst>
            <pc:docMk/>
            <pc:sldMk cId="3607442106" sldId="257"/>
            <ac:spMk id="3" creationId="{B62D002B-D330-7A4E-59A6-C2B51094C22C}"/>
          </ac:spMkLst>
        </pc:spChg>
      </pc:sldChg>
      <pc:sldChg chg="modSp new addAnim delAnim">
        <pc:chgData name="Tia Menesiero (2438650)" userId="S::2438650@student.uwtsd.ac.uk::8e1a6532-ff52-4f86-a8f7-43f89b62b57a" providerId="AD" clId="Web-{DA9A7106-34F0-4965-C084-D72B3C1D0E56}" dt="2025-06-13T18:23:08.875" v="165"/>
        <pc:sldMkLst>
          <pc:docMk/>
          <pc:sldMk cId="2621096583" sldId="258"/>
        </pc:sldMkLst>
        <pc:spChg chg="mod">
          <ac:chgData name="Tia Menesiero (2438650)" userId="S::2438650@student.uwtsd.ac.uk::8e1a6532-ff52-4f86-a8f7-43f89b62b57a" providerId="AD" clId="Web-{DA9A7106-34F0-4965-C084-D72B3C1D0E56}" dt="2025-06-13T18:16:52.954" v="121" actId="20577"/>
          <ac:spMkLst>
            <pc:docMk/>
            <pc:sldMk cId="2621096583" sldId="258"/>
            <ac:spMk id="2" creationId="{C76E3064-95FD-457F-974E-6F1059D432E3}"/>
          </ac:spMkLst>
        </pc:spChg>
        <pc:spChg chg="mod">
          <ac:chgData name="Tia Menesiero (2438650)" userId="S::2438650@student.uwtsd.ac.uk::8e1a6532-ff52-4f86-a8f7-43f89b62b57a" providerId="AD" clId="Web-{DA9A7106-34F0-4965-C084-D72B3C1D0E56}" dt="2025-06-13T18:21:42.918" v="160" actId="20577"/>
          <ac:spMkLst>
            <pc:docMk/>
            <pc:sldMk cId="2621096583" sldId="258"/>
            <ac:spMk id="3" creationId="{5AFAC5F9-565C-6422-CEA1-D017D4A76EC7}"/>
          </ac:spMkLst>
        </pc:spChg>
      </pc:sldChg>
      <pc:sldChg chg="new">
        <pc:chgData name="Tia Menesiero (2438650)" userId="S::2438650@student.uwtsd.ac.uk::8e1a6532-ff52-4f86-a8f7-43f89b62b57a" providerId="AD" clId="Web-{DA9A7106-34F0-4965-C084-D72B3C1D0E56}" dt="2025-06-13T18:23:24.125" v="166"/>
        <pc:sldMkLst>
          <pc:docMk/>
          <pc:sldMk cId="3016897840" sldId="259"/>
        </pc:sldMkLst>
      </pc:sldChg>
      <pc:sldMasterChg chg="add del addSldLayout delSldLayout">
        <pc:chgData name="Tia Menesiero (2438650)" userId="S::2438650@student.uwtsd.ac.uk::8e1a6532-ff52-4f86-a8f7-43f89b62b57a" providerId="AD" clId="Web-{DA9A7106-34F0-4965-C084-D72B3C1D0E56}" dt="2025-06-13T17:35:06.107" v="4"/>
        <pc:sldMasterMkLst>
          <pc:docMk/>
          <pc:sldMasterMk cId="382993842" sldId="2147483747"/>
        </pc:sldMasterMkLst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382993842" sldId="2147483747"/>
            <pc:sldLayoutMk cId="3161306512" sldId="2147483736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382993842" sldId="2147483747"/>
            <pc:sldLayoutMk cId="1381581162" sldId="2147483737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382993842" sldId="2147483747"/>
            <pc:sldLayoutMk cId="3586296811" sldId="2147483738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382993842" sldId="2147483747"/>
            <pc:sldLayoutMk cId="824010443" sldId="2147483739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382993842" sldId="2147483747"/>
            <pc:sldLayoutMk cId="2152282507" sldId="2147483740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382993842" sldId="2147483747"/>
            <pc:sldLayoutMk cId="1673095413" sldId="2147483741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382993842" sldId="2147483747"/>
            <pc:sldLayoutMk cId="395731075" sldId="2147483742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382993842" sldId="2147483747"/>
            <pc:sldLayoutMk cId="769074261" sldId="2147483743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382993842" sldId="2147483747"/>
            <pc:sldLayoutMk cId="2113744386" sldId="2147483744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382993842" sldId="2147483747"/>
            <pc:sldLayoutMk cId="2575832087" sldId="2147483745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382993842" sldId="2147483747"/>
            <pc:sldLayoutMk cId="1916184392" sldId="2147483746"/>
          </pc:sldLayoutMkLst>
        </pc:sldLayoutChg>
      </pc:sldMasterChg>
      <pc:sldMasterChg chg="add del addSldLayout delSldLayout">
        <pc:chgData name="Tia Menesiero (2438650)" userId="S::2438650@student.uwtsd.ac.uk::8e1a6532-ff52-4f86-a8f7-43f89b62b57a" providerId="AD" clId="Web-{DA9A7106-34F0-4965-C084-D72B3C1D0E56}" dt="2025-06-13T17:35:06.060" v="3"/>
        <pc:sldMasterMkLst>
          <pc:docMk/>
          <pc:sldMasterMk cId="217909296" sldId="2147483748"/>
        </pc:sldMasterMkLst>
        <pc:sldLayoutChg chg="add del">
          <pc:chgData name="Tia Menesiero (2438650)" userId="S::2438650@student.uwtsd.ac.uk::8e1a6532-ff52-4f86-a8f7-43f89b62b57a" providerId="AD" clId="Web-{DA9A7106-34F0-4965-C084-D72B3C1D0E56}" dt="2025-06-13T17:35:06.060" v="3"/>
          <pc:sldLayoutMkLst>
            <pc:docMk/>
            <pc:sldMasterMk cId="217909296" sldId="2147483748"/>
            <pc:sldLayoutMk cId="3242966463" sldId="2147483749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060" v="3"/>
          <pc:sldLayoutMkLst>
            <pc:docMk/>
            <pc:sldMasterMk cId="217909296" sldId="2147483748"/>
            <pc:sldLayoutMk cId="179565886" sldId="2147483750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060" v="3"/>
          <pc:sldLayoutMkLst>
            <pc:docMk/>
            <pc:sldMasterMk cId="217909296" sldId="2147483748"/>
            <pc:sldLayoutMk cId="3061439840" sldId="2147483751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060" v="3"/>
          <pc:sldLayoutMkLst>
            <pc:docMk/>
            <pc:sldMasterMk cId="217909296" sldId="2147483748"/>
            <pc:sldLayoutMk cId="4102542124" sldId="2147483752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060" v="3"/>
          <pc:sldLayoutMkLst>
            <pc:docMk/>
            <pc:sldMasterMk cId="217909296" sldId="2147483748"/>
            <pc:sldLayoutMk cId="2547248719" sldId="2147483753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060" v="3"/>
          <pc:sldLayoutMkLst>
            <pc:docMk/>
            <pc:sldMasterMk cId="217909296" sldId="2147483748"/>
            <pc:sldLayoutMk cId="4151497888" sldId="2147483754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060" v="3"/>
          <pc:sldLayoutMkLst>
            <pc:docMk/>
            <pc:sldMasterMk cId="217909296" sldId="2147483748"/>
            <pc:sldLayoutMk cId="4238700191" sldId="2147483755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060" v="3"/>
          <pc:sldLayoutMkLst>
            <pc:docMk/>
            <pc:sldMasterMk cId="217909296" sldId="2147483748"/>
            <pc:sldLayoutMk cId="1743372095" sldId="2147483756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060" v="3"/>
          <pc:sldLayoutMkLst>
            <pc:docMk/>
            <pc:sldMasterMk cId="217909296" sldId="2147483748"/>
            <pc:sldLayoutMk cId="688863920" sldId="2147483757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060" v="3"/>
          <pc:sldLayoutMkLst>
            <pc:docMk/>
            <pc:sldMasterMk cId="217909296" sldId="2147483748"/>
            <pc:sldLayoutMk cId="2544303142" sldId="2147483758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060" v="3"/>
          <pc:sldLayoutMkLst>
            <pc:docMk/>
            <pc:sldMasterMk cId="217909296" sldId="2147483748"/>
            <pc:sldLayoutMk cId="1905629453" sldId="2147483759"/>
          </pc:sldLayoutMkLst>
        </pc:sldLayoutChg>
      </pc:sldMasterChg>
      <pc:sldMasterChg chg="add del addSldLayout delSldLayout">
        <pc:chgData name="Tia Menesiero (2438650)" userId="S::2438650@student.uwtsd.ac.uk::8e1a6532-ff52-4f86-a8f7-43f89b62b57a" providerId="AD" clId="Web-{DA9A7106-34F0-4965-C084-D72B3C1D0E56}" dt="2025-06-13T17:35:06.107" v="4"/>
        <pc:sldMasterMkLst>
          <pc:docMk/>
          <pc:sldMasterMk cId="937272443" sldId="2147483771"/>
        </pc:sldMasterMkLst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937272443" sldId="2147483771"/>
            <pc:sldLayoutMk cId="3714512814" sldId="2147483760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937272443" sldId="2147483771"/>
            <pc:sldLayoutMk cId="1895728099" sldId="2147483761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937272443" sldId="2147483771"/>
            <pc:sldLayoutMk cId="2517413131" sldId="2147483762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937272443" sldId="2147483771"/>
            <pc:sldLayoutMk cId="1973747181" sldId="2147483763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937272443" sldId="2147483771"/>
            <pc:sldLayoutMk cId="38992152" sldId="2147483764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937272443" sldId="2147483771"/>
            <pc:sldLayoutMk cId="2947410067" sldId="2147483765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937272443" sldId="2147483771"/>
            <pc:sldLayoutMk cId="1994423638" sldId="2147483766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937272443" sldId="2147483771"/>
            <pc:sldLayoutMk cId="3393174670" sldId="2147483767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937272443" sldId="2147483771"/>
            <pc:sldLayoutMk cId="3881163532" sldId="2147483768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937272443" sldId="2147483771"/>
            <pc:sldLayoutMk cId="1926069537" sldId="2147483769"/>
          </pc:sldLayoutMkLst>
        </pc:sldLayoutChg>
        <pc:sldLayoutChg chg="add del">
          <pc:chgData name="Tia Menesiero (2438650)" userId="S::2438650@student.uwtsd.ac.uk::8e1a6532-ff52-4f86-a8f7-43f89b62b57a" providerId="AD" clId="Web-{DA9A7106-34F0-4965-C084-D72B3C1D0E56}" dt="2025-06-13T17:35:06.107" v="4"/>
          <pc:sldLayoutMkLst>
            <pc:docMk/>
            <pc:sldMasterMk cId="937272443" sldId="2147483771"/>
            <pc:sldLayoutMk cId="1166990895" sldId="214748377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272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094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046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305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264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865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38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92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497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526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8776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9723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59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0655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0422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5370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824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211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820" r:id="rId12"/>
    <p:sldLayoutId id="2147483821" r:id="rId13"/>
    <p:sldLayoutId id="2147483822" r:id="rId14"/>
    <p:sldLayoutId id="2147483823" r:id="rId15"/>
    <p:sldLayoutId id="2147483824" r:id="rId16"/>
    <p:sldLayoutId id="214748382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stopwatch&#10;&#10;AI-generated content may be incorrect.">
            <a:extLst>
              <a:ext uri="{FF2B5EF4-FFF2-40B4-BE49-F238E27FC236}">
                <a16:creationId xmlns:a16="http://schemas.microsoft.com/office/drawing/2014/main" id="{C803A544-D46E-F5FA-F76B-77FD1A9DB29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b="425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503816F2-40D5-4C23-AF57-063E39236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DBF222D0-66E9-48F8-B249-75AF858DF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9" name="Freeform 7">
              <a:extLst>
                <a:ext uri="{FF2B5EF4-FFF2-40B4-BE49-F238E27FC236}">
                  <a16:creationId xmlns:a16="http://schemas.microsoft.com/office/drawing/2014/main" id="{5312FABD-B1AF-4E20-A8BF-0A6F0C42C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E6E2E6E5-F3C0-4B1A-8CEF-1F057A280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1" name="Freeform 10">
              <a:extLst>
                <a:ext uri="{FF2B5EF4-FFF2-40B4-BE49-F238E27FC236}">
                  <a16:creationId xmlns:a16="http://schemas.microsoft.com/office/drawing/2014/main" id="{850A45DB-9259-4551-88A8-0D3D3E4FD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3" name="Freeform 11">
              <a:extLst>
                <a:ext uri="{FF2B5EF4-FFF2-40B4-BE49-F238E27FC236}">
                  <a16:creationId xmlns:a16="http://schemas.microsoft.com/office/drawing/2014/main" id="{615A3848-AC67-4C67-A516-2823179F0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5" name="Freeform 12">
              <a:extLst>
                <a:ext uri="{FF2B5EF4-FFF2-40B4-BE49-F238E27FC236}">
                  <a16:creationId xmlns:a16="http://schemas.microsoft.com/office/drawing/2014/main" id="{13BA5F40-CE6A-44DD-BBCE-EA36A12F3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>
            <a:normAutofit/>
          </a:bodyPr>
          <a:lstStyle/>
          <a:p>
            <a:r>
              <a:rPr lang="en-GB" b="1">
                <a:latin typeface="Garamond"/>
              </a:rPr>
              <a:t>Time management</a:t>
            </a:r>
            <a:r>
              <a:rPr lang="en-GB">
                <a:latin typeface="Garamond"/>
              </a:rPr>
              <a:t> -</a:t>
            </a:r>
            <a:br>
              <a:rPr lang="en-GB">
                <a:latin typeface="Garamond"/>
              </a:rPr>
            </a:br>
            <a:r>
              <a:rPr lang="en-GB">
                <a:latin typeface="Garamond"/>
              </a:rPr>
              <a:t>a key  to success</a:t>
            </a:r>
            <a:endParaRPr lang="en-US">
              <a:latin typeface="Garamond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>
            <a:normAutofit/>
          </a:bodyPr>
          <a:lstStyle/>
          <a:p>
            <a:r>
              <a:rPr lang="en-GB">
                <a:latin typeface="Garamond"/>
              </a:rPr>
              <a:t>Tia </a:t>
            </a:r>
            <a:r>
              <a:rPr lang="en-GB" err="1">
                <a:latin typeface="Garamond"/>
              </a:rPr>
              <a:t>Menesiero</a:t>
            </a:r>
            <a:r>
              <a:rPr lang="en-GB"/>
              <a:t>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3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B96DAA-EA7A-C3F5-5A6E-ABC83E962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r>
              <a:rPr lang="en-GB" b="1">
                <a:latin typeface="Garamond"/>
              </a:rPr>
              <a:t>What is time management? </a:t>
            </a:r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4A249679-2D92-3BC6-93AA-4A8A448F43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520" r="33314" b="10"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D002B-D330-7A4E-59A6-C2B51094C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Garamond"/>
              </a:rPr>
              <a:t>A process for planning and controlling the amount of time students spend doing tasks. </a:t>
            </a:r>
          </a:p>
          <a:p>
            <a:pPr>
              <a:lnSpc>
                <a:spcPct val="90000"/>
              </a:lnSpc>
            </a:pPr>
            <a:r>
              <a:rPr lang="en-GB">
                <a:latin typeface="Garamond"/>
              </a:rPr>
              <a:t>5 key Steps :</a:t>
            </a:r>
          </a:p>
          <a:p>
            <a:pPr>
              <a:lnSpc>
                <a:spcPct val="90000"/>
              </a:lnSpc>
            </a:pPr>
            <a:r>
              <a:rPr lang="en-GB">
                <a:latin typeface="Garamond"/>
              </a:rPr>
              <a:t>Planning </a:t>
            </a:r>
          </a:p>
          <a:p>
            <a:pPr>
              <a:lnSpc>
                <a:spcPct val="90000"/>
              </a:lnSpc>
            </a:pPr>
            <a:r>
              <a:rPr lang="en-GB">
                <a:latin typeface="Garamond"/>
              </a:rPr>
              <a:t>Prioritizing </a:t>
            </a:r>
          </a:p>
          <a:p>
            <a:pPr>
              <a:lnSpc>
                <a:spcPct val="90000"/>
              </a:lnSpc>
            </a:pPr>
            <a:r>
              <a:rPr lang="en-GB">
                <a:latin typeface="Garamond"/>
              </a:rPr>
              <a:t>Organisation </a:t>
            </a:r>
          </a:p>
          <a:p>
            <a:pPr>
              <a:lnSpc>
                <a:spcPct val="90000"/>
              </a:lnSpc>
            </a:pPr>
            <a:r>
              <a:rPr lang="en-GB">
                <a:latin typeface="Garamond"/>
              </a:rPr>
              <a:t>Focus </a:t>
            </a:r>
          </a:p>
          <a:p>
            <a:pPr>
              <a:lnSpc>
                <a:spcPct val="90000"/>
              </a:lnSpc>
            </a:pPr>
            <a:r>
              <a:rPr lang="en-GB">
                <a:latin typeface="Garamond"/>
              </a:rPr>
              <a:t>Monitoring time </a:t>
            </a:r>
          </a:p>
        </p:txBody>
      </p:sp>
    </p:spTree>
    <p:extLst>
      <p:ext uri="{BB962C8B-B14F-4D97-AF65-F5344CB8AC3E}">
        <p14:creationId xmlns:p14="http://schemas.microsoft.com/office/powerpoint/2010/main" val="3607442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E3064-95FD-457F-974E-6F1059D4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441385"/>
            <a:ext cx="10018713" cy="1752599"/>
          </a:xfrm>
        </p:spPr>
        <p:txBody>
          <a:bodyPr>
            <a:normAutofit/>
          </a:bodyPr>
          <a:lstStyle/>
          <a:p>
            <a:r>
              <a:rPr lang="en-GB" sz="4400" b="1">
                <a:latin typeface="Garamond"/>
              </a:rPr>
              <a:t>Advantages of good 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AC5F9-565C-6422-CEA1-D017D4A76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861867"/>
            <a:ext cx="10018713" cy="31242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600">
                <a:latin typeface="Garamond"/>
              </a:rPr>
              <a:t>Reduces stress levels and anxiety </a:t>
            </a:r>
          </a:p>
          <a:p>
            <a:r>
              <a:rPr lang="en-GB" sz="3600">
                <a:latin typeface="Garamond"/>
              </a:rPr>
              <a:t>Improves Academic performance </a:t>
            </a:r>
          </a:p>
          <a:p>
            <a:r>
              <a:rPr lang="en-GB" sz="3600">
                <a:latin typeface="Garamond"/>
              </a:rPr>
              <a:t>Increased free time </a:t>
            </a:r>
          </a:p>
          <a:p>
            <a:r>
              <a:rPr lang="en-GB" sz="3600">
                <a:latin typeface="Garamond"/>
              </a:rPr>
              <a:t>Increased productivity and focus </a:t>
            </a:r>
          </a:p>
          <a:p>
            <a:r>
              <a:rPr lang="en-GB" sz="3600">
                <a:latin typeface="Garamond"/>
              </a:rPr>
              <a:t>Builds self-discipline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096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3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E1EB14-7F3B-387D-33A2-48A1B4643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r>
              <a:rPr lang="en-GB" b="1">
                <a:latin typeface="Garamond"/>
              </a:rPr>
              <a:t>Simple time management  tips for students:</a:t>
            </a:r>
          </a:p>
        </p:txBody>
      </p:sp>
      <p:pic>
        <p:nvPicPr>
          <p:cNvPr id="5" name="Picture 4" descr="Calculator and folders">
            <a:extLst>
              <a:ext uri="{FF2B5EF4-FFF2-40B4-BE49-F238E27FC236}">
                <a16:creationId xmlns:a16="http://schemas.microsoft.com/office/drawing/2014/main" id="{0C84F7FE-1504-3022-0D05-5CFCB5741A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450" r="45974" b="8"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1546A-F8FE-9EA9-4476-56E7F58F75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800">
                <a:latin typeface="Garamond"/>
              </a:rPr>
              <a:t>Use a planner or Calander </a:t>
            </a:r>
          </a:p>
          <a:p>
            <a:r>
              <a:rPr lang="en-GB" sz="2800">
                <a:latin typeface="Garamond"/>
              </a:rPr>
              <a:t>Split tasks into smaller steps </a:t>
            </a:r>
          </a:p>
          <a:p>
            <a:r>
              <a:rPr lang="en-GB" sz="2800">
                <a:latin typeface="Garamond"/>
              </a:rPr>
              <a:t>Minimize distractions </a:t>
            </a:r>
          </a:p>
          <a:p>
            <a:r>
              <a:rPr lang="en-GB" sz="2800">
                <a:latin typeface="Garamond"/>
              </a:rPr>
              <a:t>Stick to a routine </a:t>
            </a:r>
          </a:p>
          <a:p>
            <a:r>
              <a:rPr lang="en-GB" sz="2800">
                <a:latin typeface="Garamond"/>
              </a:rPr>
              <a:t>Prioritize tasks effectively </a:t>
            </a:r>
          </a:p>
        </p:txBody>
      </p:sp>
    </p:spTree>
    <p:extLst>
      <p:ext uri="{BB962C8B-B14F-4D97-AF65-F5344CB8AC3E}">
        <p14:creationId xmlns:p14="http://schemas.microsoft.com/office/powerpoint/2010/main" val="3016897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478D4728-6EBE-931C-FFC1-60AB9E9D0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6768" y="1072609"/>
            <a:ext cx="8755471" cy="45226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GB" sz="3600" b="1">
                <a:latin typeface="Garamond"/>
              </a:rPr>
              <a:t>Start small, stay consistent and you will see the differences. </a:t>
            </a:r>
            <a:endParaRPr lang="en-US" sz="3600" b="1">
              <a:latin typeface="Garamond"/>
            </a:endParaRPr>
          </a:p>
          <a:p>
            <a:pPr algn="ctr"/>
            <a:endParaRPr lang="en-GB" sz="3600" b="1">
              <a:latin typeface="Garamond"/>
            </a:endParaRPr>
          </a:p>
          <a:p>
            <a:pPr marL="0" indent="0" algn="ctr">
              <a:buNone/>
            </a:pPr>
            <a:r>
              <a:rPr lang="en-GB" sz="3600" b="1">
                <a:latin typeface="Garamond"/>
              </a:rPr>
              <a:t>"Don’t count the days – Make the days count" - Muhammad Ali </a:t>
            </a:r>
          </a:p>
        </p:txBody>
      </p:sp>
    </p:spTree>
    <p:extLst>
      <p:ext uri="{BB962C8B-B14F-4D97-AF65-F5344CB8AC3E}">
        <p14:creationId xmlns:p14="http://schemas.microsoft.com/office/powerpoint/2010/main" val="1144590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8EB9D1C-A780-7ABD-E01D-242F2E083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299" y="1380068"/>
            <a:ext cx="6054723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b="1"/>
              <a:t>Any Questions? </a:t>
            </a:r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B9F12DF0-6591-3418-0489-34C41802C3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182" r="2477" b="9089"/>
          <a:stretch>
            <a:fillRect/>
          </a:stretch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7618248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Parallax</vt:lpstr>
      <vt:lpstr>Time management - a key  to success</vt:lpstr>
      <vt:lpstr>What is time management? </vt:lpstr>
      <vt:lpstr>Advantages of good time management </vt:lpstr>
      <vt:lpstr>Simple time management  tips for students:</vt:lpstr>
      <vt:lpstr>PowerPoint Presentation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2025-06-10T15:56:49Z</dcterms:created>
  <dcterms:modified xsi:type="dcterms:W3CDTF">2025-06-13T19:25:07Z</dcterms:modified>
</cp:coreProperties>
</file>