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2" r:id="rId4"/>
    <p:sldId id="263" r:id="rId5"/>
    <p:sldId id="264" r:id="rId6"/>
    <p:sldId id="265" r:id="rId7"/>
    <p:sldId id="259" r:id="rId8"/>
    <p:sldId id="268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531"/>
    <p:restoredTop sz="95872"/>
  </p:normalViewPr>
  <p:slideViewPr>
    <p:cSldViewPr snapToGrid="0" snapToObjects="1">
      <p:cViewPr varScale="1">
        <p:scale>
          <a:sx n="83" d="100"/>
          <a:sy n="83" d="100"/>
        </p:scale>
        <p:origin x="13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7B95CC-4ED2-47B7-A76D-368E44A4E39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BD4244D-CE81-4723-A7D2-AB3D95E5A7C7}">
      <dgm:prSet/>
      <dgm:spPr/>
      <dgm:t>
        <a:bodyPr/>
        <a:lstStyle/>
        <a:p>
          <a:r>
            <a:rPr lang="en-US"/>
            <a:t>Allergies</a:t>
          </a:r>
        </a:p>
      </dgm:t>
    </dgm:pt>
    <dgm:pt modelId="{8CEC8A2B-0AAF-43C9-9E81-A5C3B760655F}" type="parTrans" cxnId="{97ABEBDB-6737-4AD1-82CC-BB12BA58B8F5}">
      <dgm:prSet/>
      <dgm:spPr/>
      <dgm:t>
        <a:bodyPr/>
        <a:lstStyle/>
        <a:p>
          <a:endParaRPr lang="en-US"/>
        </a:p>
      </dgm:t>
    </dgm:pt>
    <dgm:pt modelId="{9DBA92A1-0950-4938-A15E-62B54F795185}" type="sibTrans" cxnId="{97ABEBDB-6737-4AD1-82CC-BB12BA58B8F5}">
      <dgm:prSet/>
      <dgm:spPr/>
      <dgm:t>
        <a:bodyPr/>
        <a:lstStyle/>
        <a:p>
          <a:endParaRPr lang="en-US"/>
        </a:p>
      </dgm:t>
    </dgm:pt>
    <dgm:pt modelId="{ADE598F2-F62C-4DF5-BE4F-A9966B4A98C2}">
      <dgm:prSet/>
      <dgm:spPr/>
      <dgm:t>
        <a:bodyPr/>
        <a:lstStyle/>
        <a:p>
          <a:r>
            <a:rPr lang="en-US"/>
            <a:t>Intolerances </a:t>
          </a:r>
        </a:p>
      </dgm:t>
    </dgm:pt>
    <dgm:pt modelId="{63747695-AD0B-4629-B5C4-1FEF09C73F0F}" type="parTrans" cxnId="{15483265-99B4-435E-A435-DF3F68C42506}">
      <dgm:prSet/>
      <dgm:spPr/>
      <dgm:t>
        <a:bodyPr/>
        <a:lstStyle/>
        <a:p>
          <a:endParaRPr lang="en-US"/>
        </a:p>
      </dgm:t>
    </dgm:pt>
    <dgm:pt modelId="{EDB12579-7165-4CFB-8C1F-3BDADA2BD851}" type="sibTrans" cxnId="{15483265-99B4-435E-A435-DF3F68C42506}">
      <dgm:prSet/>
      <dgm:spPr/>
      <dgm:t>
        <a:bodyPr/>
        <a:lstStyle/>
        <a:p>
          <a:endParaRPr lang="en-US"/>
        </a:p>
      </dgm:t>
    </dgm:pt>
    <dgm:pt modelId="{9BA4B870-C5F8-43FC-A85E-C021A74544E7}">
      <dgm:prSet/>
      <dgm:spPr/>
      <dgm:t>
        <a:bodyPr/>
        <a:lstStyle/>
        <a:p>
          <a:r>
            <a:rPr lang="en-US"/>
            <a:t>Vegetarian/vegan</a:t>
          </a:r>
        </a:p>
      </dgm:t>
    </dgm:pt>
    <dgm:pt modelId="{21EB478F-252F-445D-AF0B-29568735E0A9}" type="parTrans" cxnId="{1F7E07BA-1142-4542-A933-C1D1E40B06AE}">
      <dgm:prSet/>
      <dgm:spPr/>
      <dgm:t>
        <a:bodyPr/>
        <a:lstStyle/>
        <a:p>
          <a:endParaRPr lang="en-US"/>
        </a:p>
      </dgm:t>
    </dgm:pt>
    <dgm:pt modelId="{4328C9EA-A428-4AFF-BF13-B090F301E80F}" type="sibTrans" cxnId="{1F7E07BA-1142-4542-A933-C1D1E40B06AE}">
      <dgm:prSet/>
      <dgm:spPr/>
      <dgm:t>
        <a:bodyPr/>
        <a:lstStyle/>
        <a:p>
          <a:endParaRPr lang="en-US"/>
        </a:p>
      </dgm:t>
    </dgm:pt>
    <dgm:pt modelId="{D4050B4B-B480-47C6-8FC7-78BE9456E810}">
      <dgm:prSet/>
      <dgm:spPr/>
      <dgm:t>
        <a:bodyPr/>
        <a:lstStyle/>
        <a:p>
          <a:r>
            <a:rPr lang="en-GB"/>
            <a:t>Lighting of the scene</a:t>
          </a:r>
          <a:endParaRPr lang="en-US"/>
        </a:p>
      </dgm:t>
    </dgm:pt>
    <dgm:pt modelId="{F01D34AE-A3C0-477C-8BB2-5023CC6CD923}" type="parTrans" cxnId="{BC8E6B54-7255-4744-9E21-5CD1D32002A9}">
      <dgm:prSet/>
      <dgm:spPr/>
      <dgm:t>
        <a:bodyPr/>
        <a:lstStyle/>
        <a:p>
          <a:endParaRPr lang="en-US"/>
        </a:p>
      </dgm:t>
    </dgm:pt>
    <dgm:pt modelId="{5D31EB64-1D7D-4F7B-B079-D33457B631CD}" type="sibTrans" cxnId="{BC8E6B54-7255-4744-9E21-5CD1D32002A9}">
      <dgm:prSet/>
      <dgm:spPr/>
      <dgm:t>
        <a:bodyPr/>
        <a:lstStyle/>
        <a:p>
          <a:endParaRPr lang="en-US"/>
        </a:p>
      </dgm:t>
    </dgm:pt>
    <dgm:pt modelId="{C81D4CD2-CB09-4F72-88AA-5210BCE77CB1}">
      <dgm:prSet/>
      <dgm:spPr/>
      <dgm:t>
        <a:bodyPr/>
        <a:lstStyle/>
        <a:p>
          <a:r>
            <a:rPr lang="en-GB"/>
            <a:t>Flammability (flour, corn-starch, custard powder and sugar)</a:t>
          </a:r>
          <a:endParaRPr lang="en-US"/>
        </a:p>
      </dgm:t>
    </dgm:pt>
    <dgm:pt modelId="{1B214A14-D67A-4D7B-8F50-45BE0E1A9A9C}" type="parTrans" cxnId="{B4D51B3B-55F7-4A60-AE59-684E4EEB76AA}">
      <dgm:prSet/>
      <dgm:spPr/>
      <dgm:t>
        <a:bodyPr/>
        <a:lstStyle/>
        <a:p>
          <a:endParaRPr lang="en-US"/>
        </a:p>
      </dgm:t>
    </dgm:pt>
    <dgm:pt modelId="{5FBC436F-2211-476B-964D-3ED361F34CAD}" type="sibTrans" cxnId="{B4D51B3B-55F7-4A60-AE59-684E4EEB76AA}">
      <dgm:prSet/>
      <dgm:spPr/>
      <dgm:t>
        <a:bodyPr/>
        <a:lstStyle/>
        <a:p>
          <a:endParaRPr lang="en-US"/>
        </a:p>
      </dgm:t>
    </dgm:pt>
    <dgm:pt modelId="{A92FCFDC-57FC-45C4-9AA8-4680F25A3387}">
      <dgm:prSet/>
      <dgm:spPr/>
      <dgm:t>
        <a:bodyPr/>
        <a:lstStyle/>
        <a:p>
          <a:r>
            <a:rPr lang="en-GB"/>
            <a:t>Consult with your costumes department </a:t>
          </a:r>
          <a:endParaRPr lang="en-US"/>
        </a:p>
      </dgm:t>
    </dgm:pt>
    <dgm:pt modelId="{0A6EE042-70E4-440C-9098-AE4511A2C765}" type="parTrans" cxnId="{2B1D2EF8-09A9-43CC-BBE3-4BA66A675CBE}">
      <dgm:prSet/>
      <dgm:spPr/>
      <dgm:t>
        <a:bodyPr/>
        <a:lstStyle/>
        <a:p>
          <a:endParaRPr lang="en-US"/>
        </a:p>
      </dgm:t>
    </dgm:pt>
    <dgm:pt modelId="{1D41671C-60D6-4828-807A-4E1A79850E78}" type="sibTrans" cxnId="{2B1D2EF8-09A9-43CC-BBE3-4BA66A675CBE}">
      <dgm:prSet/>
      <dgm:spPr/>
      <dgm:t>
        <a:bodyPr/>
        <a:lstStyle/>
        <a:p>
          <a:endParaRPr lang="en-US"/>
        </a:p>
      </dgm:t>
    </dgm:pt>
    <dgm:pt modelId="{6D034DCC-D2FD-4AEE-9285-77CAEE2D74FE}">
      <dgm:prSet/>
      <dgm:spPr/>
      <dgm:t>
        <a:bodyPr/>
        <a:lstStyle/>
        <a:p>
          <a:r>
            <a:rPr lang="en-GB"/>
            <a:t>Sweet or syrupy drinks cause phlegm, which affects an actor’s vocal performance, in what some call “frog throat.”</a:t>
          </a:r>
          <a:endParaRPr lang="en-US"/>
        </a:p>
      </dgm:t>
    </dgm:pt>
    <dgm:pt modelId="{C93FD257-20F6-4036-A282-39B76C6023AF}" type="parTrans" cxnId="{30E406EE-C910-46B0-8744-B73AD10FE3F7}">
      <dgm:prSet/>
      <dgm:spPr/>
      <dgm:t>
        <a:bodyPr/>
        <a:lstStyle/>
        <a:p>
          <a:endParaRPr lang="en-US"/>
        </a:p>
      </dgm:t>
    </dgm:pt>
    <dgm:pt modelId="{B560379A-0F2D-4D3F-92B0-E64F4AD2DFDB}" type="sibTrans" cxnId="{30E406EE-C910-46B0-8744-B73AD10FE3F7}">
      <dgm:prSet/>
      <dgm:spPr/>
      <dgm:t>
        <a:bodyPr/>
        <a:lstStyle/>
        <a:p>
          <a:endParaRPr lang="en-US"/>
        </a:p>
      </dgm:t>
    </dgm:pt>
    <dgm:pt modelId="{4DE84477-2379-453B-A685-73664CA54507}">
      <dgm:prSet/>
      <dgm:spPr/>
      <dgm:t>
        <a:bodyPr/>
        <a:lstStyle/>
        <a:p>
          <a:r>
            <a:rPr lang="en-GB" dirty="0"/>
            <a:t>Helps to have a bottle of the real thing or image on hand for comparison</a:t>
          </a:r>
          <a:endParaRPr lang="en-US" dirty="0"/>
        </a:p>
      </dgm:t>
    </dgm:pt>
    <dgm:pt modelId="{43869955-FCC6-41BB-A171-54C1DFD31FDD}" type="parTrans" cxnId="{A870B027-802E-4EF2-8945-79F7BA5F48F6}">
      <dgm:prSet/>
      <dgm:spPr/>
      <dgm:t>
        <a:bodyPr/>
        <a:lstStyle/>
        <a:p>
          <a:endParaRPr lang="en-US"/>
        </a:p>
      </dgm:t>
    </dgm:pt>
    <dgm:pt modelId="{2F5EFA11-818C-4CEC-BF5A-7C41752C34E0}" type="sibTrans" cxnId="{A870B027-802E-4EF2-8945-79F7BA5F48F6}">
      <dgm:prSet/>
      <dgm:spPr/>
      <dgm:t>
        <a:bodyPr/>
        <a:lstStyle/>
        <a:p>
          <a:endParaRPr lang="en-US"/>
        </a:p>
      </dgm:t>
    </dgm:pt>
    <dgm:pt modelId="{2A212885-BDE7-0B44-8203-5F99D8C026DF}" type="pres">
      <dgm:prSet presAssocID="{F57B95CC-4ED2-47B7-A76D-368E44A4E395}" presName="diagram" presStyleCnt="0">
        <dgm:presLayoutVars>
          <dgm:dir/>
          <dgm:resizeHandles val="exact"/>
        </dgm:presLayoutVars>
      </dgm:prSet>
      <dgm:spPr/>
    </dgm:pt>
    <dgm:pt modelId="{44C9B0E0-6261-DF4D-BBDA-361A9AE64CEF}" type="pres">
      <dgm:prSet presAssocID="{0BD4244D-CE81-4723-A7D2-AB3D95E5A7C7}" presName="node" presStyleLbl="node1" presStyleIdx="0" presStyleCnt="8">
        <dgm:presLayoutVars>
          <dgm:bulletEnabled val="1"/>
        </dgm:presLayoutVars>
      </dgm:prSet>
      <dgm:spPr/>
    </dgm:pt>
    <dgm:pt modelId="{C2F91D6F-DB40-1944-9AC9-4BE6525B8251}" type="pres">
      <dgm:prSet presAssocID="{9DBA92A1-0950-4938-A15E-62B54F795185}" presName="sibTrans" presStyleCnt="0"/>
      <dgm:spPr/>
    </dgm:pt>
    <dgm:pt modelId="{5539E43F-1998-FC4D-B45D-CBAB286AE6B5}" type="pres">
      <dgm:prSet presAssocID="{ADE598F2-F62C-4DF5-BE4F-A9966B4A98C2}" presName="node" presStyleLbl="node1" presStyleIdx="1" presStyleCnt="8">
        <dgm:presLayoutVars>
          <dgm:bulletEnabled val="1"/>
        </dgm:presLayoutVars>
      </dgm:prSet>
      <dgm:spPr/>
    </dgm:pt>
    <dgm:pt modelId="{2BA9EF23-3A63-F042-9D6A-5E9B4496BA33}" type="pres">
      <dgm:prSet presAssocID="{EDB12579-7165-4CFB-8C1F-3BDADA2BD851}" presName="sibTrans" presStyleCnt="0"/>
      <dgm:spPr/>
    </dgm:pt>
    <dgm:pt modelId="{5D98072D-175E-B842-9AE5-9AD68D373D70}" type="pres">
      <dgm:prSet presAssocID="{9BA4B870-C5F8-43FC-A85E-C021A74544E7}" presName="node" presStyleLbl="node1" presStyleIdx="2" presStyleCnt="8">
        <dgm:presLayoutVars>
          <dgm:bulletEnabled val="1"/>
        </dgm:presLayoutVars>
      </dgm:prSet>
      <dgm:spPr/>
    </dgm:pt>
    <dgm:pt modelId="{B41E3CC9-AB02-1440-91E3-A5041B366B3B}" type="pres">
      <dgm:prSet presAssocID="{4328C9EA-A428-4AFF-BF13-B090F301E80F}" presName="sibTrans" presStyleCnt="0"/>
      <dgm:spPr/>
    </dgm:pt>
    <dgm:pt modelId="{8960EE80-90E8-AE41-BA3E-944D38CE75EF}" type="pres">
      <dgm:prSet presAssocID="{D4050B4B-B480-47C6-8FC7-78BE9456E810}" presName="node" presStyleLbl="node1" presStyleIdx="3" presStyleCnt="8">
        <dgm:presLayoutVars>
          <dgm:bulletEnabled val="1"/>
        </dgm:presLayoutVars>
      </dgm:prSet>
      <dgm:spPr/>
    </dgm:pt>
    <dgm:pt modelId="{F91839A2-51BA-0349-9347-6B6FA989A93A}" type="pres">
      <dgm:prSet presAssocID="{5D31EB64-1D7D-4F7B-B079-D33457B631CD}" presName="sibTrans" presStyleCnt="0"/>
      <dgm:spPr/>
    </dgm:pt>
    <dgm:pt modelId="{7CAC1470-D204-E648-A001-10567A69FD78}" type="pres">
      <dgm:prSet presAssocID="{C81D4CD2-CB09-4F72-88AA-5210BCE77CB1}" presName="node" presStyleLbl="node1" presStyleIdx="4" presStyleCnt="8">
        <dgm:presLayoutVars>
          <dgm:bulletEnabled val="1"/>
        </dgm:presLayoutVars>
      </dgm:prSet>
      <dgm:spPr/>
    </dgm:pt>
    <dgm:pt modelId="{67503E34-8B65-C844-8843-C18490FA8714}" type="pres">
      <dgm:prSet presAssocID="{5FBC436F-2211-476B-964D-3ED361F34CAD}" presName="sibTrans" presStyleCnt="0"/>
      <dgm:spPr/>
    </dgm:pt>
    <dgm:pt modelId="{87EA318A-4C09-4348-8E4A-C58B01DD947B}" type="pres">
      <dgm:prSet presAssocID="{A92FCFDC-57FC-45C4-9AA8-4680F25A3387}" presName="node" presStyleLbl="node1" presStyleIdx="5" presStyleCnt="8">
        <dgm:presLayoutVars>
          <dgm:bulletEnabled val="1"/>
        </dgm:presLayoutVars>
      </dgm:prSet>
      <dgm:spPr/>
    </dgm:pt>
    <dgm:pt modelId="{F91CF664-2396-7D4E-B805-93873055485F}" type="pres">
      <dgm:prSet presAssocID="{1D41671C-60D6-4828-807A-4E1A79850E78}" presName="sibTrans" presStyleCnt="0"/>
      <dgm:spPr/>
    </dgm:pt>
    <dgm:pt modelId="{E97854E3-412B-6242-93E9-66BC62323055}" type="pres">
      <dgm:prSet presAssocID="{6D034DCC-D2FD-4AEE-9285-77CAEE2D74FE}" presName="node" presStyleLbl="node1" presStyleIdx="6" presStyleCnt="8">
        <dgm:presLayoutVars>
          <dgm:bulletEnabled val="1"/>
        </dgm:presLayoutVars>
      </dgm:prSet>
      <dgm:spPr/>
    </dgm:pt>
    <dgm:pt modelId="{BAFFB2E1-F650-C148-9A0E-25330183F1AF}" type="pres">
      <dgm:prSet presAssocID="{B560379A-0F2D-4D3F-92B0-E64F4AD2DFDB}" presName="sibTrans" presStyleCnt="0"/>
      <dgm:spPr/>
    </dgm:pt>
    <dgm:pt modelId="{252B1C02-A0EB-8947-8226-AEDC152140EB}" type="pres">
      <dgm:prSet presAssocID="{4DE84477-2379-453B-A685-73664CA54507}" presName="node" presStyleLbl="node1" presStyleIdx="7" presStyleCnt="8">
        <dgm:presLayoutVars>
          <dgm:bulletEnabled val="1"/>
        </dgm:presLayoutVars>
      </dgm:prSet>
      <dgm:spPr/>
    </dgm:pt>
  </dgm:ptLst>
  <dgm:cxnLst>
    <dgm:cxn modelId="{1D855E06-0095-A840-8E43-8CC354009C6D}" type="presOf" srcId="{0BD4244D-CE81-4723-A7D2-AB3D95E5A7C7}" destId="{44C9B0E0-6261-DF4D-BBDA-361A9AE64CEF}" srcOrd="0" destOrd="0" presId="urn:microsoft.com/office/officeart/2005/8/layout/default"/>
    <dgm:cxn modelId="{A870B027-802E-4EF2-8945-79F7BA5F48F6}" srcId="{F57B95CC-4ED2-47B7-A76D-368E44A4E395}" destId="{4DE84477-2379-453B-A685-73664CA54507}" srcOrd="7" destOrd="0" parTransId="{43869955-FCC6-41BB-A171-54C1DFD31FDD}" sibTransId="{2F5EFA11-818C-4CEC-BF5A-7C41752C34E0}"/>
    <dgm:cxn modelId="{98E71438-5EBE-404F-810A-A15CC6B00ADF}" type="presOf" srcId="{C81D4CD2-CB09-4F72-88AA-5210BCE77CB1}" destId="{7CAC1470-D204-E648-A001-10567A69FD78}" srcOrd="0" destOrd="0" presId="urn:microsoft.com/office/officeart/2005/8/layout/default"/>
    <dgm:cxn modelId="{B4D51B3B-55F7-4A60-AE59-684E4EEB76AA}" srcId="{F57B95CC-4ED2-47B7-A76D-368E44A4E395}" destId="{C81D4CD2-CB09-4F72-88AA-5210BCE77CB1}" srcOrd="4" destOrd="0" parTransId="{1B214A14-D67A-4D7B-8F50-45BE0E1A9A9C}" sibTransId="{5FBC436F-2211-476B-964D-3ED361F34CAD}"/>
    <dgm:cxn modelId="{EE62A542-2FE6-114A-889C-3CB32D250250}" type="presOf" srcId="{F57B95CC-4ED2-47B7-A76D-368E44A4E395}" destId="{2A212885-BDE7-0B44-8203-5F99D8C026DF}" srcOrd="0" destOrd="0" presId="urn:microsoft.com/office/officeart/2005/8/layout/default"/>
    <dgm:cxn modelId="{BC8E6B54-7255-4744-9E21-5CD1D32002A9}" srcId="{F57B95CC-4ED2-47B7-A76D-368E44A4E395}" destId="{D4050B4B-B480-47C6-8FC7-78BE9456E810}" srcOrd="3" destOrd="0" parTransId="{F01D34AE-A3C0-477C-8BB2-5023CC6CD923}" sibTransId="{5D31EB64-1D7D-4F7B-B079-D33457B631CD}"/>
    <dgm:cxn modelId="{15483265-99B4-435E-A435-DF3F68C42506}" srcId="{F57B95CC-4ED2-47B7-A76D-368E44A4E395}" destId="{ADE598F2-F62C-4DF5-BE4F-A9966B4A98C2}" srcOrd="1" destOrd="0" parTransId="{63747695-AD0B-4629-B5C4-1FEF09C73F0F}" sibTransId="{EDB12579-7165-4CFB-8C1F-3BDADA2BD851}"/>
    <dgm:cxn modelId="{F1960085-DF0F-6546-A788-83818A2BBC45}" type="presOf" srcId="{4DE84477-2379-453B-A685-73664CA54507}" destId="{252B1C02-A0EB-8947-8226-AEDC152140EB}" srcOrd="0" destOrd="0" presId="urn:microsoft.com/office/officeart/2005/8/layout/default"/>
    <dgm:cxn modelId="{257E8BA1-E0A7-7C46-8E4F-B37597CE7B12}" type="presOf" srcId="{A92FCFDC-57FC-45C4-9AA8-4680F25A3387}" destId="{87EA318A-4C09-4348-8E4A-C58B01DD947B}" srcOrd="0" destOrd="0" presId="urn:microsoft.com/office/officeart/2005/8/layout/default"/>
    <dgm:cxn modelId="{FB701DAC-35B1-5D47-B3D0-7C2C50AC053B}" type="presOf" srcId="{9BA4B870-C5F8-43FC-A85E-C021A74544E7}" destId="{5D98072D-175E-B842-9AE5-9AD68D373D70}" srcOrd="0" destOrd="0" presId="urn:microsoft.com/office/officeart/2005/8/layout/default"/>
    <dgm:cxn modelId="{2ECCDBB1-9F51-8743-9908-04D369459245}" type="presOf" srcId="{ADE598F2-F62C-4DF5-BE4F-A9966B4A98C2}" destId="{5539E43F-1998-FC4D-B45D-CBAB286AE6B5}" srcOrd="0" destOrd="0" presId="urn:microsoft.com/office/officeart/2005/8/layout/default"/>
    <dgm:cxn modelId="{1F7E07BA-1142-4542-A933-C1D1E40B06AE}" srcId="{F57B95CC-4ED2-47B7-A76D-368E44A4E395}" destId="{9BA4B870-C5F8-43FC-A85E-C021A74544E7}" srcOrd="2" destOrd="0" parTransId="{21EB478F-252F-445D-AF0B-29568735E0A9}" sibTransId="{4328C9EA-A428-4AFF-BF13-B090F301E80F}"/>
    <dgm:cxn modelId="{97ABEBDB-6737-4AD1-82CC-BB12BA58B8F5}" srcId="{F57B95CC-4ED2-47B7-A76D-368E44A4E395}" destId="{0BD4244D-CE81-4723-A7D2-AB3D95E5A7C7}" srcOrd="0" destOrd="0" parTransId="{8CEC8A2B-0AAF-43C9-9E81-A5C3B760655F}" sibTransId="{9DBA92A1-0950-4938-A15E-62B54F795185}"/>
    <dgm:cxn modelId="{30E406EE-C910-46B0-8744-B73AD10FE3F7}" srcId="{F57B95CC-4ED2-47B7-A76D-368E44A4E395}" destId="{6D034DCC-D2FD-4AEE-9285-77CAEE2D74FE}" srcOrd="6" destOrd="0" parTransId="{C93FD257-20F6-4036-A282-39B76C6023AF}" sibTransId="{B560379A-0F2D-4D3F-92B0-E64F4AD2DFDB}"/>
    <dgm:cxn modelId="{2B1D2EF8-09A9-43CC-BBE3-4BA66A675CBE}" srcId="{F57B95CC-4ED2-47B7-A76D-368E44A4E395}" destId="{A92FCFDC-57FC-45C4-9AA8-4680F25A3387}" srcOrd="5" destOrd="0" parTransId="{0A6EE042-70E4-440C-9098-AE4511A2C765}" sibTransId="{1D41671C-60D6-4828-807A-4E1A79850E78}"/>
    <dgm:cxn modelId="{E11764FC-70E3-3542-B97D-DFBCA12F444E}" type="presOf" srcId="{D4050B4B-B480-47C6-8FC7-78BE9456E810}" destId="{8960EE80-90E8-AE41-BA3E-944D38CE75EF}" srcOrd="0" destOrd="0" presId="urn:microsoft.com/office/officeart/2005/8/layout/default"/>
    <dgm:cxn modelId="{79EF12FD-5443-474D-893C-611CB7971FE4}" type="presOf" srcId="{6D034DCC-D2FD-4AEE-9285-77CAEE2D74FE}" destId="{E97854E3-412B-6242-93E9-66BC62323055}" srcOrd="0" destOrd="0" presId="urn:microsoft.com/office/officeart/2005/8/layout/default"/>
    <dgm:cxn modelId="{80D01949-151B-1C45-89B6-F039830323C1}" type="presParOf" srcId="{2A212885-BDE7-0B44-8203-5F99D8C026DF}" destId="{44C9B0E0-6261-DF4D-BBDA-361A9AE64CEF}" srcOrd="0" destOrd="0" presId="urn:microsoft.com/office/officeart/2005/8/layout/default"/>
    <dgm:cxn modelId="{8953807F-A484-6249-ACB7-A6910F915E49}" type="presParOf" srcId="{2A212885-BDE7-0B44-8203-5F99D8C026DF}" destId="{C2F91D6F-DB40-1944-9AC9-4BE6525B8251}" srcOrd="1" destOrd="0" presId="urn:microsoft.com/office/officeart/2005/8/layout/default"/>
    <dgm:cxn modelId="{223B5CDF-A1DA-2A4B-B767-F9C64354A9C7}" type="presParOf" srcId="{2A212885-BDE7-0B44-8203-5F99D8C026DF}" destId="{5539E43F-1998-FC4D-B45D-CBAB286AE6B5}" srcOrd="2" destOrd="0" presId="urn:microsoft.com/office/officeart/2005/8/layout/default"/>
    <dgm:cxn modelId="{2862465D-A83C-9A42-96D5-06341B8288F9}" type="presParOf" srcId="{2A212885-BDE7-0B44-8203-5F99D8C026DF}" destId="{2BA9EF23-3A63-F042-9D6A-5E9B4496BA33}" srcOrd="3" destOrd="0" presId="urn:microsoft.com/office/officeart/2005/8/layout/default"/>
    <dgm:cxn modelId="{219FAC6E-966D-114D-AA88-A4E57D01DE6D}" type="presParOf" srcId="{2A212885-BDE7-0B44-8203-5F99D8C026DF}" destId="{5D98072D-175E-B842-9AE5-9AD68D373D70}" srcOrd="4" destOrd="0" presId="urn:microsoft.com/office/officeart/2005/8/layout/default"/>
    <dgm:cxn modelId="{A10356F7-873F-7844-81FF-ABAAC68288A0}" type="presParOf" srcId="{2A212885-BDE7-0B44-8203-5F99D8C026DF}" destId="{B41E3CC9-AB02-1440-91E3-A5041B366B3B}" srcOrd="5" destOrd="0" presId="urn:microsoft.com/office/officeart/2005/8/layout/default"/>
    <dgm:cxn modelId="{36159867-DD1A-EE41-A9DD-364B686404C1}" type="presParOf" srcId="{2A212885-BDE7-0B44-8203-5F99D8C026DF}" destId="{8960EE80-90E8-AE41-BA3E-944D38CE75EF}" srcOrd="6" destOrd="0" presId="urn:microsoft.com/office/officeart/2005/8/layout/default"/>
    <dgm:cxn modelId="{EAA76D81-61A6-444F-9B7F-0C90353C6CBB}" type="presParOf" srcId="{2A212885-BDE7-0B44-8203-5F99D8C026DF}" destId="{F91839A2-51BA-0349-9347-6B6FA989A93A}" srcOrd="7" destOrd="0" presId="urn:microsoft.com/office/officeart/2005/8/layout/default"/>
    <dgm:cxn modelId="{9A35BA2F-38F4-7F4F-9F45-9734A024BDEA}" type="presParOf" srcId="{2A212885-BDE7-0B44-8203-5F99D8C026DF}" destId="{7CAC1470-D204-E648-A001-10567A69FD78}" srcOrd="8" destOrd="0" presId="urn:microsoft.com/office/officeart/2005/8/layout/default"/>
    <dgm:cxn modelId="{E897CDBE-07F7-6F4D-9F97-E8B9E7BB401D}" type="presParOf" srcId="{2A212885-BDE7-0B44-8203-5F99D8C026DF}" destId="{67503E34-8B65-C844-8843-C18490FA8714}" srcOrd="9" destOrd="0" presId="urn:microsoft.com/office/officeart/2005/8/layout/default"/>
    <dgm:cxn modelId="{0C13D8F7-0030-3D4B-8FC3-8DADA4E6D1E8}" type="presParOf" srcId="{2A212885-BDE7-0B44-8203-5F99D8C026DF}" destId="{87EA318A-4C09-4348-8E4A-C58B01DD947B}" srcOrd="10" destOrd="0" presId="urn:microsoft.com/office/officeart/2005/8/layout/default"/>
    <dgm:cxn modelId="{088E2A65-FA5E-FC4C-8E79-4E5079645FFD}" type="presParOf" srcId="{2A212885-BDE7-0B44-8203-5F99D8C026DF}" destId="{F91CF664-2396-7D4E-B805-93873055485F}" srcOrd="11" destOrd="0" presId="urn:microsoft.com/office/officeart/2005/8/layout/default"/>
    <dgm:cxn modelId="{C7492E44-7B56-DC4B-A653-24F51EAFD2DA}" type="presParOf" srcId="{2A212885-BDE7-0B44-8203-5F99D8C026DF}" destId="{E97854E3-412B-6242-93E9-66BC62323055}" srcOrd="12" destOrd="0" presId="urn:microsoft.com/office/officeart/2005/8/layout/default"/>
    <dgm:cxn modelId="{C54C8B50-E82F-4649-8EF8-AC21DEC9E495}" type="presParOf" srcId="{2A212885-BDE7-0B44-8203-5F99D8C026DF}" destId="{BAFFB2E1-F650-C148-9A0E-25330183F1AF}" srcOrd="13" destOrd="0" presId="urn:microsoft.com/office/officeart/2005/8/layout/default"/>
    <dgm:cxn modelId="{7C6905AB-D933-9B4A-B7AE-DE422205D5DC}" type="presParOf" srcId="{2A212885-BDE7-0B44-8203-5F99D8C026DF}" destId="{252B1C02-A0EB-8947-8226-AEDC152140EB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C9B0E0-6261-DF4D-BBDA-361A9AE64CEF}">
      <dsp:nvSpPr>
        <dsp:cNvPr id="0" name=""/>
        <dsp:cNvSpPr/>
      </dsp:nvSpPr>
      <dsp:spPr>
        <a:xfrm>
          <a:off x="3247" y="49129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Allergies</a:t>
          </a:r>
        </a:p>
      </dsp:txBody>
      <dsp:txXfrm>
        <a:off x="3247" y="491293"/>
        <a:ext cx="2576556" cy="1545933"/>
      </dsp:txXfrm>
    </dsp:sp>
    <dsp:sp modelId="{5539E43F-1998-FC4D-B45D-CBAB286AE6B5}">
      <dsp:nvSpPr>
        <dsp:cNvPr id="0" name=""/>
        <dsp:cNvSpPr/>
      </dsp:nvSpPr>
      <dsp:spPr>
        <a:xfrm>
          <a:off x="2837460" y="49129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Intolerances </a:t>
          </a:r>
        </a:p>
      </dsp:txBody>
      <dsp:txXfrm>
        <a:off x="2837460" y="491293"/>
        <a:ext cx="2576556" cy="1545933"/>
      </dsp:txXfrm>
    </dsp:sp>
    <dsp:sp modelId="{5D98072D-175E-B842-9AE5-9AD68D373D70}">
      <dsp:nvSpPr>
        <dsp:cNvPr id="0" name=""/>
        <dsp:cNvSpPr/>
      </dsp:nvSpPr>
      <dsp:spPr>
        <a:xfrm>
          <a:off x="5671672" y="49129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Vegetarian/vegan</a:t>
          </a:r>
        </a:p>
      </dsp:txBody>
      <dsp:txXfrm>
        <a:off x="5671672" y="491293"/>
        <a:ext cx="2576556" cy="1545933"/>
      </dsp:txXfrm>
    </dsp:sp>
    <dsp:sp modelId="{8960EE80-90E8-AE41-BA3E-944D38CE75EF}">
      <dsp:nvSpPr>
        <dsp:cNvPr id="0" name=""/>
        <dsp:cNvSpPr/>
      </dsp:nvSpPr>
      <dsp:spPr>
        <a:xfrm>
          <a:off x="8505884" y="49129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Lighting of the scene</a:t>
          </a:r>
          <a:endParaRPr lang="en-US" sz="1900" kern="1200"/>
        </a:p>
      </dsp:txBody>
      <dsp:txXfrm>
        <a:off x="8505884" y="491293"/>
        <a:ext cx="2576556" cy="1545933"/>
      </dsp:txXfrm>
    </dsp:sp>
    <dsp:sp modelId="{7CAC1470-D204-E648-A001-10567A69FD78}">
      <dsp:nvSpPr>
        <dsp:cNvPr id="0" name=""/>
        <dsp:cNvSpPr/>
      </dsp:nvSpPr>
      <dsp:spPr>
        <a:xfrm>
          <a:off x="3247" y="229488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Flammability (flour, corn-starch, custard powder and sugar)</a:t>
          </a:r>
          <a:endParaRPr lang="en-US" sz="1900" kern="1200"/>
        </a:p>
      </dsp:txBody>
      <dsp:txXfrm>
        <a:off x="3247" y="2294883"/>
        <a:ext cx="2576556" cy="1545933"/>
      </dsp:txXfrm>
    </dsp:sp>
    <dsp:sp modelId="{87EA318A-4C09-4348-8E4A-C58B01DD947B}">
      <dsp:nvSpPr>
        <dsp:cNvPr id="0" name=""/>
        <dsp:cNvSpPr/>
      </dsp:nvSpPr>
      <dsp:spPr>
        <a:xfrm>
          <a:off x="2837460" y="229488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Consult with your costumes department </a:t>
          </a:r>
          <a:endParaRPr lang="en-US" sz="1900" kern="1200"/>
        </a:p>
      </dsp:txBody>
      <dsp:txXfrm>
        <a:off x="2837460" y="2294883"/>
        <a:ext cx="2576556" cy="1545933"/>
      </dsp:txXfrm>
    </dsp:sp>
    <dsp:sp modelId="{E97854E3-412B-6242-93E9-66BC62323055}">
      <dsp:nvSpPr>
        <dsp:cNvPr id="0" name=""/>
        <dsp:cNvSpPr/>
      </dsp:nvSpPr>
      <dsp:spPr>
        <a:xfrm>
          <a:off x="5671672" y="229488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Sweet or syrupy drinks cause phlegm, which affects an actor’s vocal performance, in what some call “frog throat.”</a:t>
          </a:r>
          <a:endParaRPr lang="en-US" sz="1900" kern="1200"/>
        </a:p>
      </dsp:txBody>
      <dsp:txXfrm>
        <a:off x="5671672" y="2294883"/>
        <a:ext cx="2576556" cy="1545933"/>
      </dsp:txXfrm>
    </dsp:sp>
    <dsp:sp modelId="{252B1C02-A0EB-8947-8226-AEDC152140EB}">
      <dsp:nvSpPr>
        <dsp:cNvPr id="0" name=""/>
        <dsp:cNvSpPr/>
      </dsp:nvSpPr>
      <dsp:spPr>
        <a:xfrm>
          <a:off x="8505884" y="229488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Helps to have a bottle of the real thing or image on hand for comparison</a:t>
          </a:r>
          <a:endParaRPr lang="en-US" sz="1900" kern="1200" dirty="0"/>
        </a:p>
      </dsp:txBody>
      <dsp:txXfrm>
        <a:off x="8505884" y="2294883"/>
        <a:ext cx="2576556" cy="15459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10/8/21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10/8/21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10/8/21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10/8/21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10/8/21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10/8/21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IjvS4v2JVWo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eemkTcS0zsM?feature=oembe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FRpIk7yd2RA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Diner restaurant">
            <a:extLst>
              <a:ext uri="{FF2B5EF4-FFF2-40B4-BE49-F238E27FC236}">
                <a16:creationId xmlns:a16="http://schemas.microsoft.com/office/drawing/2014/main" id="{D4FC9B1B-8631-421F-9F78-961790360B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95" b="1271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10B1DD0-264A-47E3-A16A-C87AFA51E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20000">
                <a:schemeClr val="tx2">
                  <a:alpha val="70000"/>
                </a:schemeClr>
              </a:gs>
              <a:gs pos="10000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69C1BB7B-F21E-41A2-B30C-D8507B960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8" name="Freeform 6">
            <a:extLst>
              <a:ext uri="{FF2B5EF4-FFF2-40B4-BE49-F238E27FC236}">
                <a16:creationId xmlns:a16="http://schemas.microsoft.com/office/drawing/2014/main" id="{DF6D7DDE-F8A1-4105-9729-F9EB5F81A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2D734C-68BD-334E-AFBA-23FCF5F592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2"/>
                </a:solidFill>
              </a:rPr>
              <a:t>PROPS - drinks &amp; food</a:t>
            </a:r>
          </a:p>
        </p:txBody>
      </p:sp>
    </p:spTree>
    <p:extLst>
      <p:ext uri="{BB962C8B-B14F-4D97-AF65-F5344CB8AC3E}">
        <p14:creationId xmlns:p14="http://schemas.microsoft.com/office/powerpoint/2010/main" val="971051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B5C3A-651C-D241-A985-1F91122B2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2777" y="457200"/>
            <a:ext cx="9601200" cy="1485900"/>
          </a:xfrm>
        </p:spPr>
        <p:txBody>
          <a:bodyPr/>
          <a:lstStyle/>
          <a:p>
            <a:pPr algn="ctr"/>
            <a:r>
              <a:rPr lang="en-US" dirty="0"/>
              <a:t>Consumables on stage…</a:t>
            </a:r>
            <a:br>
              <a:rPr lang="en-US" dirty="0"/>
            </a:br>
            <a:r>
              <a:rPr lang="en-US" dirty="0"/>
              <a:t>What we need to consider?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7B74F02-CBD2-4BA4-AB07-9E6846EA3A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1217610"/>
              </p:ext>
            </p:extLst>
          </p:nvPr>
        </p:nvGraphicFramePr>
        <p:xfrm>
          <a:off x="880533" y="2171700"/>
          <a:ext cx="11085689" cy="43321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57387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CD1BE-635E-9E43-8B5F-717BBE105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90312"/>
            <a:ext cx="9601200" cy="1485900"/>
          </a:xfrm>
        </p:spPr>
        <p:txBody>
          <a:bodyPr/>
          <a:lstStyle/>
          <a:p>
            <a:pPr algn="ctr"/>
            <a:r>
              <a:rPr lang="en-US" dirty="0"/>
              <a:t>Wine</a:t>
            </a: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1ECBBAF-AACA-5644-AD03-1861126E94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4385" y="832025"/>
            <a:ext cx="4131489" cy="58435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BC43046-A1EE-2A4B-AF16-60D31E94D249}"/>
              </a:ext>
            </a:extLst>
          </p:cNvPr>
          <p:cNvSpPr txBox="1"/>
          <p:nvPr/>
        </p:nvSpPr>
        <p:spPr>
          <a:xfrm>
            <a:off x="5535965" y="832025"/>
            <a:ext cx="6286500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000" b="1" u="sng" dirty="0"/>
              <a:t>Red Wine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i="1" dirty="0"/>
              <a:t>Squash / cordial </a:t>
            </a:r>
            <a:r>
              <a:rPr lang="en-GB" sz="2000" dirty="0"/>
              <a:t>plus a dash of blue food colouring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dirty="0"/>
              <a:t>Red Grape Juice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dirty="0"/>
              <a:t>Water with red food colouring and a drop of caramel food colouring or burnt sugar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dirty="0"/>
              <a:t>Non-Alcoholic Red Wine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fontAlgn="base"/>
            <a:r>
              <a:rPr lang="en-GB" sz="2000" b="1" u="sng" dirty="0"/>
              <a:t>White Wine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000" i="1" dirty="0"/>
              <a:t>Squash / cordial </a:t>
            </a:r>
            <a:endParaRPr lang="en-GB" sz="2000" b="1" u="sng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dirty="0"/>
              <a:t>Diluted apple juice - Watered-down apple juice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i="1" dirty="0"/>
              <a:t>Important: If you’re making fake white wine for stage use, don’t use apple or grape juice if the ‘wine’ is sitting in a bottle undrunk for a while. The juice will start to ferment and the bottles may explode! For ‘wine’ that actors don’t have to drink, use a squash / cordial. 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dirty="0"/>
              <a:t>Non-Alcoholic White Wine</a:t>
            </a:r>
            <a:br>
              <a:rPr lang="en-GB" sz="2000" i="1" dirty="0"/>
            </a:br>
            <a:br>
              <a:rPr lang="en-GB" sz="2000" dirty="0"/>
            </a:br>
            <a:r>
              <a:rPr lang="en-GB" sz="2000" i="1" dirty="0"/>
              <a:t>Always make juice dilutions fresh each day. 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15679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CC08-20EE-AB4B-9A97-37AF11176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263878"/>
            <a:ext cx="9601200" cy="1485900"/>
          </a:xfrm>
        </p:spPr>
        <p:txBody>
          <a:bodyPr/>
          <a:lstStyle/>
          <a:p>
            <a:pPr algn="ctr"/>
            <a:r>
              <a:rPr lang="en-US" dirty="0"/>
              <a:t>Beer &amp; Larger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97BB39-4857-E64C-842C-4CBA029E09CF}"/>
              </a:ext>
            </a:extLst>
          </p:cNvPr>
          <p:cNvSpPr txBox="1"/>
          <p:nvPr/>
        </p:nvSpPr>
        <p:spPr>
          <a:xfrm>
            <a:off x="8182344" y="1628777"/>
            <a:ext cx="360607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400" b="1" u="sng" dirty="0"/>
              <a:t>Beer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400" dirty="0"/>
              <a:t>Diluted decaffeinated coffee, frothed with an electric whisk </a:t>
            </a:r>
          </a:p>
          <a:p>
            <a:pPr fontAlgn="base"/>
            <a:endParaRPr lang="en-GB" sz="2400" dirty="0"/>
          </a:p>
          <a:p>
            <a:pPr fontAlgn="base"/>
            <a:r>
              <a:rPr lang="en-GB" sz="2400" b="1" u="sng" dirty="0"/>
              <a:t>Lager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400" dirty="0"/>
              <a:t>Ginger Ale (slightly flattened)</a:t>
            </a:r>
          </a:p>
          <a:p>
            <a:endParaRPr lang="en-US" dirty="0"/>
          </a:p>
        </p:txBody>
      </p:sp>
      <p:pic>
        <p:nvPicPr>
          <p:cNvPr id="4" name="Picture 3" descr="Table&#10;&#10;Description automatically generated with low confidence">
            <a:extLst>
              <a:ext uri="{FF2B5EF4-FFF2-40B4-BE49-F238E27FC236}">
                <a16:creationId xmlns:a16="http://schemas.microsoft.com/office/drawing/2014/main" id="{3A2821AC-3F14-6E44-9029-46DED2E8C3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53" y="1628777"/>
            <a:ext cx="6886944" cy="4457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4979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478E0-1F2F-6345-AE23-BAC3EA68E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57163"/>
            <a:ext cx="9601200" cy="1485900"/>
          </a:xfrm>
        </p:spPr>
        <p:txBody>
          <a:bodyPr/>
          <a:lstStyle/>
          <a:p>
            <a:pPr algn="ctr"/>
            <a:r>
              <a:rPr lang="en-US" dirty="0"/>
              <a:t>Whisky </a:t>
            </a:r>
          </a:p>
        </p:txBody>
      </p:sp>
      <p:pic>
        <p:nvPicPr>
          <p:cNvPr id="3" name="Picture 2" descr="Chart, bar chart&#10;&#10;Description automatically generated">
            <a:extLst>
              <a:ext uri="{FF2B5EF4-FFF2-40B4-BE49-F238E27FC236}">
                <a16:creationId xmlns:a16="http://schemas.microsoft.com/office/drawing/2014/main" id="{990082A1-B952-1542-8DCF-BACE1E86B5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8990" y="857250"/>
            <a:ext cx="5137010" cy="58435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B14942-5234-2B41-A6AF-14DE79DAB637}"/>
              </a:ext>
            </a:extLst>
          </p:cNvPr>
          <p:cNvSpPr txBox="1"/>
          <p:nvPr/>
        </p:nvSpPr>
        <p:spPr>
          <a:xfrm>
            <a:off x="6293203" y="1676224"/>
            <a:ext cx="5586413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Whiskey, scotch, bourbon, sherry etc. –</a:t>
            </a:r>
          </a:p>
          <a:p>
            <a:endParaRPr lang="en-US" sz="24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400" dirty="0"/>
              <a:t>Water with gravy browning (a great substitute for burnt sugar, but may not be suitable for vegetarians) 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400" dirty="0"/>
              <a:t>Diluted tea - varieties of teas available gives you an endless selection of colours and opacities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400" dirty="0"/>
              <a:t>Water with Cola </a:t>
            </a:r>
            <a:r>
              <a:rPr lang="en-GB" sz="2400" dirty="0" err="1"/>
              <a:t>Sodastream</a:t>
            </a:r>
            <a:r>
              <a:rPr lang="en-GB" sz="2400" dirty="0"/>
              <a:t> concentrate (suitable for vegetarians)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400" dirty="0"/>
              <a:t>Watered-down apple juice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48967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0E96F-885D-FC43-90C4-054AF92FF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07652"/>
            <a:ext cx="9601200" cy="1485900"/>
          </a:xfrm>
        </p:spPr>
        <p:txBody>
          <a:bodyPr/>
          <a:lstStyle/>
          <a:p>
            <a:pPr algn="ctr"/>
            <a:r>
              <a:rPr lang="en-US" dirty="0"/>
              <a:t>Others…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2F1190-F037-914A-A4E8-0983ECECCCDE}"/>
              </a:ext>
            </a:extLst>
          </p:cNvPr>
          <p:cNvSpPr txBox="1"/>
          <p:nvPr/>
        </p:nvSpPr>
        <p:spPr>
          <a:xfrm>
            <a:off x="5729287" y="993481"/>
            <a:ext cx="6344356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Gin, vodka or any clear liquor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Plain water and garnish</a:t>
            </a:r>
          </a:p>
          <a:p>
            <a:endParaRPr lang="en-GB" sz="2000" dirty="0"/>
          </a:p>
          <a:p>
            <a:pPr fontAlgn="base"/>
            <a:r>
              <a:rPr lang="en-GB" sz="2000" b="1" u="sng" dirty="0" err="1"/>
              <a:t>Pimms</a:t>
            </a:r>
            <a:endParaRPr lang="en-GB" sz="2000" b="1" u="sng" dirty="0"/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000" dirty="0"/>
              <a:t>A splash of balsamic vinegar and lemonade</a:t>
            </a:r>
          </a:p>
          <a:p>
            <a:pPr fontAlgn="base"/>
            <a:endParaRPr lang="en-GB" sz="2000" dirty="0"/>
          </a:p>
          <a:p>
            <a:pPr fontAlgn="base"/>
            <a:r>
              <a:rPr lang="en-GB" sz="2000" b="1" u="sng" dirty="0"/>
              <a:t>Port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000" dirty="0"/>
              <a:t>Pomegranate Juice</a:t>
            </a:r>
          </a:p>
          <a:p>
            <a:pPr fontAlgn="base"/>
            <a:endParaRPr lang="en-GB" sz="2000" dirty="0"/>
          </a:p>
          <a:p>
            <a:pPr fontAlgn="base"/>
            <a:r>
              <a:rPr lang="en-GB" sz="2000" b="1" u="sng" dirty="0"/>
              <a:t>A vodka and Red Bull 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000" dirty="0"/>
              <a:t>Just Red Bull (or a non-caffeinated/unsweetened look-alike)</a:t>
            </a:r>
          </a:p>
          <a:p>
            <a:pPr fontAlgn="base"/>
            <a:endParaRPr lang="en-GB" sz="2000" dirty="0"/>
          </a:p>
          <a:p>
            <a:pPr fontAlgn="base"/>
            <a:r>
              <a:rPr lang="en-GB" sz="2000" b="1" u="sng" dirty="0"/>
              <a:t>Cocktails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000" dirty="0"/>
              <a:t>Sparking water or lemonade with food colouring and garnish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endParaRPr lang="en-GB" sz="2000" dirty="0"/>
          </a:p>
          <a:p>
            <a:pPr algn="ctr" fontAlgn="base"/>
            <a:r>
              <a:rPr lang="en-US" sz="2000" dirty="0"/>
              <a:t>https://</a:t>
            </a:r>
            <a:r>
              <a:rPr lang="en-US" sz="2000" dirty="0" err="1"/>
              <a:t>www.props.eric-hart.com</a:t>
            </a:r>
            <a:r>
              <a:rPr lang="en-US" sz="2000" dirty="0"/>
              <a:t>/how-to/making-fake-drinks/</a:t>
            </a:r>
          </a:p>
          <a:p>
            <a:pPr fontAlgn="base"/>
            <a:endParaRPr lang="en-GB" sz="2400" dirty="0"/>
          </a:p>
          <a:p>
            <a:pPr fontAlgn="base"/>
            <a:endParaRPr lang="en-GB" dirty="0"/>
          </a:p>
          <a:p>
            <a:pPr fontAlgn="base"/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pic>
        <p:nvPicPr>
          <p:cNvPr id="6" name="Picture 5" descr="A picture containing wine, indoor&#10;&#10;Description automatically generated">
            <a:extLst>
              <a:ext uri="{FF2B5EF4-FFF2-40B4-BE49-F238E27FC236}">
                <a16:creationId xmlns:a16="http://schemas.microsoft.com/office/drawing/2014/main" id="{460D7910-8404-E647-80AA-D6D6C67C7B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894"/>
          <a:stretch/>
        </p:blipFill>
        <p:spPr>
          <a:xfrm>
            <a:off x="871537" y="1049867"/>
            <a:ext cx="4857750" cy="2658997"/>
          </a:xfrm>
          <a:prstGeom prst="rect">
            <a:avLst/>
          </a:prstGeom>
        </p:spPr>
      </p:pic>
      <p:pic>
        <p:nvPicPr>
          <p:cNvPr id="8" name="Picture 7" descr="A picture containing glass&#10;&#10;Description automatically generated">
            <a:extLst>
              <a:ext uri="{FF2B5EF4-FFF2-40B4-BE49-F238E27FC236}">
                <a16:creationId xmlns:a16="http://schemas.microsoft.com/office/drawing/2014/main" id="{90E76A8B-C674-5E4E-B296-AEDD41FE66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537" y="3708864"/>
            <a:ext cx="4857750" cy="2791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095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C89EA62-F38E-4285-A105-C5E1BD360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2CF6E46A-CCCD-4728-B011-E147B2362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2E2C684B-30C9-4689-A529-EBF1B8ADB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C30DECA-E52C-4D56-96B9-718590A2E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046A95-1E4D-4EAE-9146-822CF94F0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E94C9933-93E1-43FF-8BC2-8F0B7794D3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B3AA8CBD-7A2E-4084-A09F-484D16658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1DF6D02-BC4E-1540-A511-66A937F18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2669" y="1480930"/>
            <a:ext cx="8447964" cy="325432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cap="all" dirty="0"/>
              <a:t>Food</a:t>
            </a:r>
            <a:br>
              <a:rPr lang="en-US" sz="3600" cap="all" dirty="0"/>
            </a:br>
            <a:br>
              <a:rPr lang="en-US" sz="3600" cap="all" dirty="0"/>
            </a:br>
            <a:r>
              <a:rPr lang="en-US" sz="3600" cap="all" dirty="0"/>
              <a:t>“Creating edible food is a little bit sculpture, a little bit painting, and a whole lot of creativity”</a:t>
            </a:r>
          </a:p>
        </p:txBody>
      </p:sp>
    </p:spTree>
    <p:extLst>
      <p:ext uri="{BB962C8B-B14F-4D97-AF65-F5344CB8AC3E}">
        <p14:creationId xmlns:p14="http://schemas.microsoft.com/office/powerpoint/2010/main" val="4263139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descr="Food Styling: Make Prop Food Look Great on Camera">
            <a:hlinkClick r:id="" action="ppaction://media"/>
            <a:extLst>
              <a:ext uri="{FF2B5EF4-FFF2-40B4-BE49-F238E27FC236}">
                <a16:creationId xmlns:a16="http://schemas.microsoft.com/office/drawing/2014/main" id="{DBFA7E9F-BFF0-1E4A-A65C-5B8CFB93142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81573" y="480515"/>
            <a:ext cx="10428853" cy="589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975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descr="How Realistic Fake Foods Are Made For TV And Movies | Movies Insider">
            <a:hlinkClick r:id="" action="ppaction://media"/>
            <a:extLst>
              <a:ext uri="{FF2B5EF4-FFF2-40B4-BE49-F238E27FC236}">
                <a16:creationId xmlns:a16="http://schemas.microsoft.com/office/drawing/2014/main" id="{5C632CC2-3B12-DF44-BCC1-0F695F3F502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81573" y="480515"/>
            <a:ext cx="10428853" cy="589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779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descr="How Breakable Props Are Made For Movies And TV Shows | Movies Insider">
            <a:hlinkClick r:id="" action="ppaction://media"/>
            <a:extLst>
              <a:ext uri="{FF2B5EF4-FFF2-40B4-BE49-F238E27FC236}">
                <a16:creationId xmlns:a16="http://schemas.microsoft.com/office/drawing/2014/main" id="{C2022892-71AA-7946-8CCF-5244CA8E066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81573" y="480515"/>
            <a:ext cx="10428853" cy="589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337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5675</TotalTime>
  <Words>368</Words>
  <Application>Microsoft Macintosh PowerPoint</Application>
  <PresentationFormat>Widescreen</PresentationFormat>
  <Paragraphs>56</Paragraphs>
  <Slides>10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Franklin Gothic Book</vt:lpstr>
      <vt:lpstr>Crop</vt:lpstr>
      <vt:lpstr>PROPS - drinks &amp; food</vt:lpstr>
      <vt:lpstr>Consumables on stage… What we need to consider?</vt:lpstr>
      <vt:lpstr>Wine</vt:lpstr>
      <vt:lpstr>Beer &amp; Larger</vt:lpstr>
      <vt:lpstr>Whisky </vt:lpstr>
      <vt:lpstr>Others…</vt:lpstr>
      <vt:lpstr>Food  “Creating edible food is a little bit sculpture, a little bit painting, and a whole lot of creativity”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Stage drinks &amp; food</dc:title>
  <dc:creator>Stacey Jo Atkinson</dc:creator>
  <cp:lastModifiedBy>Stacey Jo Atkinson</cp:lastModifiedBy>
  <cp:revision>21</cp:revision>
  <dcterms:created xsi:type="dcterms:W3CDTF">2021-05-22T13:19:21Z</dcterms:created>
  <dcterms:modified xsi:type="dcterms:W3CDTF">2021-10-08T13:30:24Z</dcterms:modified>
</cp:coreProperties>
</file>