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1664E0-4779-4BE7-AC03-1273DE333B53}" v="247" dt="2022-11-06T16:02:39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126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6B7F9-D429-4893-935B-92E11238B7A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B362C-4683-430C-AD51-B930CB210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63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B362C-4683-430C-AD51-B930CB210BB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79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551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927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4007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65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559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239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30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07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95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70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358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2447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2124103@student.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hyperlink" Target="https://www.bcdb.com/cartoons/Other_Studios/N/Nickelodeon/Nicktoons_Productions/CatDog/more4.html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lmtreepethotel.co.uk/price-lis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39">
            <a:extLst>
              <a:ext uri="{FF2B5EF4-FFF2-40B4-BE49-F238E27FC236}">
                <a16:creationId xmlns:a16="http://schemas.microsoft.com/office/drawing/2014/main" id="{FDBF6CE8-4E59-435B-827F-B38C94986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1">
            <a:extLst>
              <a:ext uri="{FF2B5EF4-FFF2-40B4-BE49-F238E27FC236}">
                <a16:creationId xmlns:a16="http://schemas.microsoft.com/office/drawing/2014/main" id="{7A2197D4-6913-4F69-AC8B-0ADF7C981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54C28-E0F5-4F5F-04CB-34E448077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729" y="3973268"/>
            <a:ext cx="8643011" cy="1064384"/>
          </a:xfrm>
        </p:spPr>
        <p:txBody>
          <a:bodyPr>
            <a:normAutofit fontScale="90000"/>
          </a:bodyPr>
          <a:lstStyle/>
          <a:p>
            <a:br>
              <a:rPr lang="en-GB" sz="1600" b="0" i="0" dirty="0">
                <a:effectLst/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r>
              <a:rPr lang="en-GB" sz="1600" dirty="0">
                <a:latin typeface="Source Sans Pro" panose="020B0503030403020204" pitchFamily="34" charset="0"/>
              </a:rPr>
              <a:t>                                                      </a:t>
            </a:r>
            <a:r>
              <a:rPr lang="en-GB" sz="1800" b="1" i="0" dirty="0">
                <a:effectLst/>
                <a:latin typeface="Source Sans Pro" panose="020B0503030403020204" pitchFamily="34" charset="0"/>
              </a:rPr>
              <a:t>Managing Enterprise in the 21st Century</a:t>
            </a:r>
            <a:br>
              <a:rPr lang="en-GB" sz="1800" b="1" i="0" dirty="0">
                <a:effectLst/>
                <a:latin typeface="Source Sans Pro" panose="020B0503030403020204" pitchFamily="34" charset="0"/>
              </a:rPr>
            </a:br>
            <a:r>
              <a:rPr lang="en-GB" sz="1800" b="1" i="0" dirty="0">
                <a:effectLst/>
                <a:latin typeface="Source Sans Pro" panose="020B0503030403020204" pitchFamily="34" charset="0"/>
              </a:rPr>
              <a:t>                                                             </a:t>
            </a:r>
            <a:r>
              <a:rPr lang="en-GB" sz="1800" b="1" dirty="0">
                <a:latin typeface="Source Sans Pro" panose="020B0503030403020204" pitchFamily="34" charset="0"/>
              </a:rPr>
              <a:t>Teacher: Rajesh Kumar</a:t>
            </a:r>
            <a:br>
              <a:rPr lang="en-GB" sz="1800" b="1" dirty="0">
                <a:latin typeface="Source Sans Pro" panose="020B0503030403020204" pitchFamily="34" charset="0"/>
              </a:rPr>
            </a:br>
            <a:r>
              <a:rPr lang="en-GB" sz="1800" b="1" dirty="0">
                <a:latin typeface="Source Sans Pro" panose="020B0503030403020204" pitchFamily="34" charset="0"/>
              </a:rPr>
              <a:t>                                      Nicolae Mihai </a:t>
            </a:r>
            <a:r>
              <a:rPr lang="en-GB" sz="1800" b="1" dirty="0">
                <a:latin typeface="Source Sans Pro" panose="020B0503030403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2124103@student.uwtsd.ac.uk</a:t>
            </a:r>
            <a:br>
              <a:rPr lang="en-GB" sz="1800" b="1">
                <a:latin typeface="Source Sans Pro" panose="020B0503030403020204" pitchFamily="34" charset="0"/>
              </a:rPr>
            </a:br>
            <a:r>
              <a:rPr lang="en-GB" sz="1800" b="1">
                <a:latin typeface="Source Sans Pro" panose="020B0503030403020204" pitchFamily="34" charset="0"/>
              </a:rPr>
              <a:t>                                    Antonio </a:t>
            </a:r>
            <a:r>
              <a:rPr lang="en-GB" sz="1800" b="1" dirty="0">
                <a:latin typeface="Source Sans Pro" panose="020B0503030403020204" pitchFamily="34" charset="0"/>
              </a:rPr>
              <a:t>Craciun21241 @student.uwtsd.ac.uk </a:t>
            </a:r>
            <a:br>
              <a:rPr lang="en-GB" sz="900" dirty="0">
                <a:latin typeface="Source Sans Pro" panose="020B0503030403020204" pitchFamily="34" charset="0"/>
              </a:rPr>
            </a:br>
            <a:endParaRPr lang="en-GB" sz="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3ADDC1-94EF-9439-1CA1-A70A0C011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729" y="5016709"/>
            <a:ext cx="8643011" cy="457219"/>
          </a:xfrm>
        </p:spPr>
        <p:txBody>
          <a:bodyPr>
            <a:noAutofit/>
          </a:bodyPr>
          <a:lstStyle/>
          <a:p>
            <a:r>
              <a:rPr lang="en-GB" b="1" dirty="0">
                <a:latin typeface="Baskerville Old Face" panose="02020602080505020303" pitchFamily="18" charset="0"/>
              </a:rPr>
              <a:t>                                            Hotel  Happy dog and cat </a:t>
            </a:r>
          </a:p>
        </p:txBody>
      </p:sp>
      <p:grpSp>
        <p:nvGrpSpPr>
          <p:cNvPr id="57" name="Group 43">
            <a:extLst>
              <a:ext uri="{FF2B5EF4-FFF2-40B4-BE49-F238E27FC236}">
                <a16:creationId xmlns:a16="http://schemas.microsoft.com/office/drawing/2014/main" id="{11F19DEF-1DB3-4F6F-A1EE-3FEBD79E2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12888" y="323838"/>
            <a:ext cx="6753096" cy="3652791"/>
            <a:chOff x="2712888" y="323838"/>
            <a:chExt cx="6753096" cy="3652791"/>
          </a:xfrm>
        </p:grpSpPr>
        <p:sp>
          <p:nvSpPr>
            <p:cNvPr id="58" name="Rectangle 44">
              <a:extLst>
                <a:ext uri="{FF2B5EF4-FFF2-40B4-BE49-F238E27FC236}">
                  <a16:creationId xmlns:a16="http://schemas.microsoft.com/office/drawing/2014/main" id="{B26B31F7-E333-4A69-AC42-98EF14893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12888" y="323838"/>
              <a:ext cx="6753096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45">
              <a:extLst>
                <a:ext uri="{FF2B5EF4-FFF2-40B4-BE49-F238E27FC236}">
                  <a16:creationId xmlns:a16="http://schemas.microsoft.com/office/drawing/2014/main" id="{7EFDBE13-75A8-4137-9C0E-4525CE641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24495" y="647445"/>
              <a:ext cx="6121616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0" name="Rectangle 47">
            <a:extLst>
              <a:ext uri="{FF2B5EF4-FFF2-40B4-BE49-F238E27FC236}">
                <a16:creationId xmlns:a16="http://schemas.microsoft.com/office/drawing/2014/main" id="{C767C2ED-63AC-4AA2-A700-6CE04FAD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87918" y="806495"/>
            <a:ext cx="57819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Text, whiteboard">
            <a:extLst>
              <a:ext uri="{FF2B5EF4-FFF2-40B4-BE49-F238E27FC236}">
                <a16:creationId xmlns:a16="http://schemas.microsoft.com/office/drawing/2014/main" id="{CA8F6204-731B-9044-738D-DA8D2E4D66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58442" y="963739"/>
            <a:ext cx="3455116" cy="2369223"/>
          </a:xfrm>
          <a:prstGeom prst="rect">
            <a:avLst/>
          </a:prstGeom>
        </p:spPr>
      </p:pic>
      <p:cxnSp>
        <p:nvCxnSpPr>
          <p:cNvPr id="61" name="Straight Connector 49">
            <a:extLst>
              <a:ext uri="{FF2B5EF4-FFF2-40B4-BE49-F238E27FC236}">
                <a16:creationId xmlns:a16="http://schemas.microsoft.com/office/drawing/2014/main" id="{7FED6805-E3CB-443B-A77F-765ACF207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2" name="Picture 51">
            <a:extLst>
              <a:ext uri="{FF2B5EF4-FFF2-40B4-BE49-F238E27FC236}">
                <a16:creationId xmlns:a16="http://schemas.microsoft.com/office/drawing/2014/main" id="{B3B8775D-5536-4223-A232-05E77A864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D3969087-04E1-4361-8348-2CC71F332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8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E485E7-7D6D-4CB0-A3AD-261D97B2E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E3208-F0C4-4962-8946-065C94F89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06126-A924-B55D-5367-88F2DCADD8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0235" y="1027937"/>
            <a:ext cx="6083708" cy="3711894"/>
          </a:xfrm>
        </p:spPr>
        <p:txBody>
          <a:bodyPr anchor="ctr">
            <a:normAutofit/>
          </a:bodyPr>
          <a:lstStyle/>
          <a:p>
            <a:r>
              <a:rPr lang="en-GB" sz="5400" dirty="0"/>
              <a:t>Business Executive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E5EAD-8420-926B-5698-04F497685A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7" y="1027937"/>
            <a:ext cx="3254899" cy="3711894"/>
          </a:xfrm>
        </p:spPr>
        <p:txBody>
          <a:bodyPr anchor="ctr">
            <a:normAutofit fontScale="62500" lnSpcReduction="20000"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The business plan is briefly summarised in the executive summary.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Put the executive summary there.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Put the executive summary there..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You must complete the remainder of the business plan before writing the executive summary..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The executive summary must include all pertinent information about the company, such as its name, mission, services it provides, target market, and projected financial results.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FAE17D3-C2DC-4665-AF20-33C5BACD5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375124"/>
            <a:ext cx="0" cy="301752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7021C573-B3FF-44B8-A5DE-AB39E9AA6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B0CCD4-E9B0-43B2-806F-05EDF57A7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0959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E2958-CCA0-9576-4B1F-9F6011E3C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0AE40-140D-E814-48EB-180D99769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 decided to build a hotel for dogs and cats since our company wants to assist as many people as possible.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do this, we set up a playground, engaged a veterinarian, and recruited people to take them on walks and provide them the warmth they need.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Consequently, I developed a website that enables users to book rooms online, review available spaces, </a:t>
            </a:r>
            <a:r>
              <a:rPr lang="en-GB" dirty="0" err="1"/>
              <a:t>analyze</a:t>
            </a:r>
            <a:r>
              <a:rPr lang="en-GB"/>
              <a:t> different brushes, and—most importantly—create a live watch so that customers can always observe pets for the code that we generated.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94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7AFCE6-D82F-B4D5-DA68-50CEA1E62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Product and service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FD6A8E-04D8-D334-9C76-877A03545E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51579" y="2015732"/>
            <a:ext cx="8365122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95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A7C62-6080-C45A-F19A-D20923179D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443351"/>
            <a:ext cx="4151306" cy="1717958"/>
          </a:xfrm>
        </p:spPr>
        <p:txBody>
          <a:bodyPr>
            <a:normAutofit/>
          </a:bodyPr>
          <a:lstStyle/>
          <a:p>
            <a:r>
              <a:rPr lang="en-GB" sz="4800" dirty="0"/>
              <a:t>Market audits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F995BC-36AB-E8D9-6CF2-2A3770CE5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1704" y="2161309"/>
            <a:ext cx="4174802" cy="2854036"/>
          </a:xfrm>
        </p:spPr>
        <p:txBody>
          <a:bodyPr>
            <a:normAutofit/>
          </a:bodyPr>
          <a:lstStyle/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200" dirty="0" err="1">
                <a:latin typeface="+mj-lt"/>
                <a:cs typeface="Arial" panose="020B0604020202020204" pitchFamily="34" charset="0"/>
              </a:rPr>
              <a:t>Atfrits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Pet Hotel and </a:t>
            </a:r>
            <a:r>
              <a:rPr lang="en-GB" sz="1200" dirty="0" err="1">
                <a:latin typeface="+mj-lt"/>
                <a:cs typeface="Arial" panose="020B0604020202020204" pitchFamily="34" charset="0"/>
              </a:rPr>
              <a:t>Daycare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+mj-lt"/>
                <a:cs typeface="Arial" panose="020B0604020202020204" pitchFamily="34" charset="0"/>
              </a:rPr>
              <a:t>Center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is our main rival.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200" dirty="0">
                <a:latin typeface="+mj-lt"/>
                <a:cs typeface="Arial" panose="020B0604020202020204" pitchFamily="34" charset="0"/>
              </a:rPr>
              <a:t>There are other establishments like ours, like the Pet Comforts Hotel, The Hamptons Boutique Pet Hotel, and Doggy B&amp;B with Natali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14B419A8-C26D-047B-9573-A178D4E127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2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5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573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21A12-4AD6-E72A-462D-49406EE20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FC88D-4407-94DB-BFC5-3A58377C9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People with Petts.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Petts lovers.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Kids who love to play with dogs and cats.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999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0B6D6-C4D9-ADBA-6EEB-8A708DAA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Swot analysis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22B174-8519-2227-2AA1-920C95645D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82385" y="1116345"/>
            <a:ext cx="5154896" cy="386617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2360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691E2-FF02-7486-757A-3136E59B7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GB" sz="3100"/>
              <a:t>Competitors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43E11-58A2-5186-F8C2-A1602D940A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>
            <a:normAutofit/>
          </a:bodyPr>
          <a:lstStyle/>
          <a:p>
            <a:r>
              <a:rPr lang="en-GB" sz="1600"/>
              <a:t>Competitors analysis</a:t>
            </a:r>
          </a:p>
          <a:p>
            <a:endParaRPr lang="en-GB" sz="160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58" name="Group 57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0F429D-EDE4-CFEF-794E-656DAAEFF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072" y="1116345"/>
            <a:ext cx="5623523" cy="3866172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15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CAC08-43D2-B2A1-F39A-327D3BA4C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GB" sz="3300"/>
              <a:t>Marketing and running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4918B2-63D7-07E1-765F-60D3CF5EC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>
            <a:normAutofit/>
          </a:bodyPr>
          <a:lstStyle/>
          <a:p>
            <a:endParaRPr lang="en-GB" sz="16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340D4-2D5E-00BE-C2FA-E17BB27682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5020" y="1116345"/>
            <a:ext cx="5129627" cy="38661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070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EF39E-54FE-F6FB-8E95-3220E0B98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48816-7356-C57A-DE62-AF8301146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Nicolae Mihai  - Head office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Source Sans Pro" panose="020B0503030403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Antonio </a:t>
            </a:r>
            <a:r>
              <a:rPr lang="en-GB" sz="2000" dirty="0" err="1">
                <a:latin typeface="Source Sans Pro" panose="020B0503030403020204" pitchFamily="34" charset="0"/>
              </a:rPr>
              <a:t>Craciun</a:t>
            </a:r>
            <a:r>
              <a:rPr lang="en-GB" sz="2000" dirty="0">
                <a:latin typeface="Source Sans Pro" panose="020B0503030403020204" pitchFamily="34" charset="0"/>
              </a:rPr>
              <a:t> – Customer services officer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Source Sans Pro" panose="020B0503030403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 Nicolae Mihai – IT Director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859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35739-7F07-0953-E441-C178743A6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BC6DD0-FB58-89FA-FD87-3C905B0665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2001" y="1853753"/>
            <a:ext cx="6896100" cy="4199727"/>
          </a:xfrm>
        </p:spPr>
      </p:pic>
    </p:spTree>
    <p:extLst>
      <p:ext uri="{BB962C8B-B14F-4D97-AF65-F5344CB8AC3E}">
        <p14:creationId xmlns:p14="http://schemas.microsoft.com/office/powerpoint/2010/main" val="465109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3D0D1F-C0CE-416A-883C-BF1E03F63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4BB6862-3393-46CC-9A80-E400B3206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2A55E-5C6C-D830-AEA5-09151A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251" y="1474970"/>
            <a:ext cx="2821967" cy="3144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what is a breaking point in business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CD36A4A-123D-46E3-8A64-13B8B3F01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8" y="482170"/>
            <a:ext cx="7560115" cy="5149101"/>
            <a:chOff x="7463258" y="583365"/>
            <a:chExt cx="7560115" cy="5181928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12E2361-DAF1-4420-BBBD-218F4138E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D6F994B-14BC-49BA-B34D-17DF3069A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D584F001-2674-A885-9485-476067146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8374" y="1203823"/>
            <a:ext cx="6282919" cy="3691215"/>
          </a:xfrm>
          <a:prstGeom prst="rect">
            <a:avLst/>
          </a:prstGeom>
        </p:spPr>
      </p:pic>
      <p:pic>
        <p:nvPicPr>
          <p:cNvPr id="35" name="Picture 25">
            <a:extLst>
              <a:ext uri="{FF2B5EF4-FFF2-40B4-BE49-F238E27FC236}">
                <a16:creationId xmlns:a16="http://schemas.microsoft.com/office/drawing/2014/main" id="{55EC7096-D0A6-471D-AE28-B68D70388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6" name="Straight Connector 27">
            <a:extLst>
              <a:ext uri="{FF2B5EF4-FFF2-40B4-BE49-F238E27FC236}">
                <a16:creationId xmlns:a16="http://schemas.microsoft.com/office/drawing/2014/main" id="{2E98EB88-99B6-483D-B203-0D5D6310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555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15FE2-1179-D9B7-F3DC-0EA693BF9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refereences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19C07-E83E-914F-8255-55EA5EB4C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Elmtree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Pet Hotel.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Price List for Dog Boarding &amp; Cat Boarding | </a:t>
            </a:r>
            <a:r>
              <a:rPr lang="en-GB" sz="8000" b="1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Elmtree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Pet Hotel, London UK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https://www.elmtreepethotel.co.uk/price-list/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www.petbacker.com.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Pet Boarding in Battersea, City of London | Cats And Dogs Hotel And Spa | </a:t>
            </a:r>
            <a:r>
              <a:rPr lang="en-GB" sz="8000" b="1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PetBacker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Home Pet Hotel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https://www.petbacker.com/united-kingdom/pet-boarding/london/city-of-london/sw8-cats-and-dogs-hotel-and-spa-home-based-pet-hotel [Accessed 6 Nov. 2022].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www.petswelcome.com.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Dog, Cat, and Other Pet-Friendly Hotels at Petswelcome.com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https://www.petswelcome.com/ [Accessed 6 Nov. 2022].</a:t>
            </a:r>
          </a:p>
          <a:p>
            <a:pPr algn="l"/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>
              <a:buFont typeface="Wingdings" panose="05000000000000000000" pitchFamily="2" charset="2"/>
              <a:buChar char="Ø"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0932019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5281</TotalTime>
  <Words>480</Words>
  <Application>Microsoft Office PowerPoint</Application>
  <PresentationFormat>Widescreen</PresentationFormat>
  <Paragraphs>44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Baskerville Old Face</vt:lpstr>
      <vt:lpstr>Calibri</vt:lpstr>
      <vt:lpstr>Gill Sans MT</vt:lpstr>
      <vt:lpstr>Roboto</vt:lpstr>
      <vt:lpstr>Source Sans Pro</vt:lpstr>
      <vt:lpstr>Wingdings</vt:lpstr>
      <vt:lpstr>Gallery</vt:lpstr>
      <vt:lpstr>                                                           Managing Enterprise in the 21st Century                                                              Teacher: Rajesh Kumar                                       Nicolae Mihai 2124103@student.uwtsd.ac.uk                                     Antonio Craciun21241 @student.uwtsd.ac.uk  </vt:lpstr>
      <vt:lpstr>Business Executive Summary</vt:lpstr>
      <vt:lpstr>Business overview</vt:lpstr>
      <vt:lpstr>Product and service</vt:lpstr>
      <vt:lpstr>Market audits</vt:lpstr>
      <vt:lpstr>Target market</vt:lpstr>
      <vt:lpstr>Swot analysis</vt:lpstr>
      <vt:lpstr>Competitors analysis</vt:lpstr>
      <vt:lpstr>Marketing and running service</vt:lpstr>
      <vt:lpstr>Management team</vt:lpstr>
      <vt:lpstr>Profit and loss statement </vt:lpstr>
      <vt:lpstr>what is a breaking point in business</vt:lpstr>
      <vt:lpstr>refereences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 Teacher Rajesh Kumar Nicolae Mihai 2124103@student.uwtsd.ac.uk Antonio Craciun21241 @student.uwtsd.ac.uk  Gingasu Mircea211836 @student.uwtsd.ac.uk</dc:title>
  <dc:creator>Nicolae</dc:creator>
  <cp:lastModifiedBy>Nicolae</cp:lastModifiedBy>
  <cp:revision>4</cp:revision>
  <dcterms:created xsi:type="dcterms:W3CDTF">2022-10-16T13:15:29Z</dcterms:created>
  <dcterms:modified xsi:type="dcterms:W3CDTF">2022-11-06T16:02:41Z</dcterms:modified>
</cp:coreProperties>
</file>