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7"/>
  </p:notesMasterIdLst>
  <p:sldIdLst>
    <p:sldId id="256" r:id="rId2"/>
    <p:sldId id="257" r:id="rId3"/>
    <p:sldId id="293" r:id="rId4"/>
    <p:sldId id="258" r:id="rId5"/>
    <p:sldId id="294" r:id="rId6"/>
  </p:sldIdLst>
  <p:sldSz cx="19010313" cy="10693400"/>
  <p:notesSz cx="7556500" cy="10693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4" userDrawn="1">
          <p15:clr>
            <a:srgbClr val="A4A3A4"/>
          </p15:clr>
        </p15:guide>
        <p15:guide id="2" pos="11460" userDrawn="1">
          <p15:clr>
            <a:srgbClr val="A4A3A4"/>
          </p15:clr>
        </p15:guide>
        <p15:guide id="4" orient="horz" pos="2696" userDrawn="1">
          <p15:clr>
            <a:srgbClr val="A4A3A4"/>
          </p15:clr>
        </p15:guide>
        <p15:guide id="5" pos="612" userDrawn="1">
          <p15:clr>
            <a:srgbClr val="A4A3A4"/>
          </p15:clr>
        </p15:guide>
        <p15:guide id="6" pos="608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F3"/>
    <a:srgbClr val="FFBF00"/>
    <a:srgbClr val="E3B525"/>
    <a:srgbClr val="FFA1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B97377-D8A0-483A-A4FC-177FB121CE33}" v="7" dt="2023-03-13T14:56:06.176"/>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74495" autoAdjust="0"/>
  </p:normalViewPr>
  <p:slideViewPr>
    <p:cSldViewPr>
      <p:cViewPr>
        <p:scale>
          <a:sx n="40" d="100"/>
          <a:sy n="40" d="100"/>
        </p:scale>
        <p:origin x="756" y="68"/>
      </p:cViewPr>
      <p:guideLst>
        <p:guide orient="horz" pos="344"/>
        <p:guide pos="11460"/>
        <p:guide orient="horz" pos="2696"/>
        <p:guide pos="612"/>
        <p:guide pos="6087"/>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na Frangu" userId="56f7885e131cb13c" providerId="LiveId" clId="{A5B97377-D8A0-483A-A4FC-177FB121CE33}"/>
    <pc:docChg chg="custSel modSld">
      <pc:chgData name="Elena Frangu" userId="56f7885e131cb13c" providerId="LiveId" clId="{A5B97377-D8A0-483A-A4FC-177FB121CE33}" dt="2023-03-13T14:56:18.742" v="88" actId="1076"/>
      <pc:docMkLst>
        <pc:docMk/>
      </pc:docMkLst>
      <pc:sldChg chg="addSp delSp modSp">
        <pc:chgData name="Elena Frangu" userId="56f7885e131cb13c" providerId="LiveId" clId="{A5B97377-D8A0-483A-A4FC-177FB121CE33}" dt="2023-03-13T14:55:13.702" v="44" actId="1076"/>
        <pc:sldMkLst>
          <pc:docMk/>
          <pc:sldMk cId="0" sldId="256"/>
        </pc:sldMkLst>
        <pc:picChg chg="add del mod">
          <ac:chgData name="Elena Frangu" userId="56f7885e131cb13c" providerId="LiveId" clId="{A5B97377-D8A0-483A-A4FC-177FB121CE33}" dt="2023-03-13T14:55:13.702" v="44" actId="1076"/>
          <ac:picMkLst>
            <pc:docMk/>
            <pc:sldMk cId="0" sldId="256"/>
            <ac:picMk id="1028" creationId="{15791A11-F395-A463-7D87-9DA335A3B96C}"/>
          </ac:picMkLst>
        </pc:picChg>
      </pc:sldChg>
      <pc:sldChg chg="addSp modSp mod">
        <pc:chgData name="Elena Frangu" userId="56f7885e131cb13c" providerId="LiveId" clId="{A5B97377-D8A0-483A-A4FC-177FB121CE33}" dt="2023-03-13T14:56:18.742" v="88" actId="1076"/>
        <pc:sldMkLst>
          <pc:docMk/>
          <pc:sldMk cId="0" sldId="257"/>
        </pc:sldMkLst>
        <pc:spChg chg="add mod">
          <ac:chgData name="Elena Frangu" userId="56f7885e131cb13c" providerId="LiveId" clId="{A5B97377-D8A0-483A-A4FC-177FB121CE33}" dt="2023-03-13T14:56:18.742" v="88" actId="1076"/>
          <ac:spMkLst>
            <pc:docMk/>
            <pc:sldMk cId="0" sldId="257"/>
            <ac:spMk id="16" creationId="{6F9468A1-257B-9B9B-2213-FCA778BA960B}"/>
          </ac:spMkLst>
        </pc:spChg>
      </pc:sldChg>
      <pc:sldChg chg="addSp modSp mod">
        <pc:chgData name="Elena Frangu" userId="56f7885e131cb13c" providerId="LiveId" clId="{A5B97377-D8A0-483A-A4FC-177FB121CE33}" dt="2023-03-13T14:56:09.413" v="87" actId="1076"/>
        <pc:sldMkLst>
          <pc:docMk/>
          <pc:sldMk cId="0" sldId="258"/>
        </pc:sldMkLst>
        <pc:spChg chg="mod">
          <ac:chgData name="Elena Frangu" userId="56f7885e131cb13c" providerId="LiveId" clId="{A5B97377-D8A0-483A-A4FC-177FB121CE33}" dt="2023-03-13T14:54:50.555" v="39"/>
          <ac:spMkLst>
            <pc:docMk/>
            <pc:sldMk cId="0" sldId="258"/>
            <ac:spMk id="27" creationId="{B56C97A9-2174-EF98-2257-348FE1790F2E}"/>
          </ac:spMkLst>
        </pc:spChg>
        <pc:spChg chg="add mod">
          <ac:chgData name="Elena Frangu" userId="56f7885e131cb13c" providerId="LiveId" clId="{A5B97377-D8A0-483A-A4FC-177FB121CE33}" dt="2023-03-13T14:56:09.413" v="87" actId="1076"/>
          <ac:spMkLst>
            <pc:docMk/>
            <pc:sldMk cId="0" sldId="258"/>
            <ac:spMk id="28" creationId="{1DA175F8-E9EB-0EC8-35F5-FD3920E18CDF}"/>
          </ac:spMkLst>
        </pc:spChg>
      </pc:sldChg>
      <pc:sldChg chg="modSp mod">
        <pc:chgData name="Elena Frangu" userId="56f7885e131cb13c" providerId="LiveId" clId="{A5B97377-D8A0-483A-A4FC-177FB121CE33}" dt="2023-03-13T14:54:39.621" v="37" actId="20577"/>
        <pc:sldMkLst>
          <pc:docMk/>
          <pc:sldMk cId="2184774212" sldId="293"/>
        </pc:sldMkLst>
        <pc:graphicFrameChg chg="modGraphic">
          <ac:chgData name="Elena Frangu" userId="56f7885e131cb13c" providerId="LiveId" clId="{A5B97377-D8A0-483A-A4FC-177FB121CE33}" dt="2023-03-13T14:54:39.621" v="37" actId="20577"/>
          <ac:graphicFrameMkLst>
            <pc:docMk/>
            <pc:sldMk cId="2184774212" sldId="293"/>
            <ac:graphicFrameMk id="9" creationId="{DD76A56B-E8A6-AC8B-3223-4B57A6B8A449}"/>
          </ac:graphicFrameMkLst>
        </pc:graphicFrameChg>
      </pc:sldChg>
      <pc:sldChg chg="addSp modSp mod">
        <pc:chgData name="Elena Frangu" userId="56f7885e131cb13c" providerId="LiveId" clId="{A5B97377-D8A0-483A-A4FC-177FB121CE33}" dt="2023-03-13T14:55:02.047" v="40" actId="1076"/>
        <pc:sldMkLst>
          <pc:docMk/>
          <pc:sldMk cId="3587625373" sldId="294"/>
        </pc:sldMkLst>
        <pc:spChg chg="add mod">
          <ac:chgData name="Elena Frangu" userId="56f7885e131cb13c" providerId="LiveId" clId="{A5B97377-D8A0-483A-A4FC-177FB121CE33}" dt="2023-03-13T14:53:42.512" v="18" actId="20577"/>
          <ac:spMkLst>
            <pc:docMk/>
            <pc:sldMk cId="3587625373" sldId="294"/>
            <ac:spMk id="8" creationId="{2BCAE85F-E4F1-2095-4C48-7C0CD42FBA71}"/>
          </ac:spMkLst>
        </pc:spChg>
        <pc:spChg chg="mod">
          <ac:chgData name="Elena Frangu" userId="56f7885e131cb13c" providerId="LiveId" clId="{A5B97377-D8A0-483A-A4FC-177FB121CE33}" dt="2023-03-13T14:55:02.047" v="40" actId="1076"/>
          <ac:spMkLst>
            <pc:docMk/>
            <pc:sldMk cId="3587625373" sldId="294"/>
            <ac:spMk id="18" creationId="{00000000-0000-0000-0000-000000000000}"/>
          </ac:spMkLst>
        </pc:spChg>
        <pc:spChg chg="mod">
          <ac:chgData name="Elena Frangu" userId="56f7885e131cb13c" providerId="LiveId" clId="{A5B97377-D8A0-483A-A4FC-177FB121CE33}" dt="2023-03-13T14:55:02.047" v="40" actId="1076"/>
          <ac:spMkLst>
            <pc:docMk/>
            <pc:sldMk cId="3587625373" sldId="294"/>
            <ac:spMk id="1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275013" cy="536575"/>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4279900" y="0"/>
            <a:ext cx="3275013" cy="536575"/>
          </a:xfrm>
          <a:prstGeom prst="rect">
            <a:avLst/>
          </a:prstGeom>
        </p:spPr>
        <p:txBody>
          <a:bodyPr vert="horz" lIns="91440" tIns="45720" rIns="91440" bIns="45720" rtlCol="0"/>
          <a:lstStyle>
            <a:lvl1pPr algn="r">
              <a:defRPr sz="1200"/>
            </a:lvl1pPr>
          </a:lstStyle>
          <a:p>
            <a:fld id="{A2BF3456-A29E-41FE-BFB7-B24F24BEE47B}" type="datetimeFigureOut">
              <a:rPr lang="cs-CZ" smtClean="0"/>
              <a:t>13.03.2023</a:t>
            </a:fld>
            <a:endParaRPr lang="cs-CZ"/>
          </a:p>
        </p:txBody>
      </p:sp>
      <p:sp>
        <p:nvSpPr>
          <p:cNvPr id="4" name="Slide Image Placeholder 3"/>
          <p:cNvSpPr>
            <a:spLocks noGrp="1" noRot="1" noChangeAspect="1"/>
          </p:cNvSpPr>
          <p:nvPr>
            <p:ph type="sldImg" idx="2"/>
          </p:nvPr>
        </p:nvSpPr>
        <p:spPr>
          <a:xfrm>
            <a:off x="571500" y="1336675"/>
            <a:ext cx="6413500" cy="3608388"/>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755650" y="5146675"/>
            <a:ext cx="6045200" cy="42100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10156825"/>
            <a:ext cx="3275013" cy="536575"/>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4279900" y="10156825"/>
            <a:ext cx="3275013" cy="536575"/>
          </a:xfrm>
          <a:prstGeom prst="rect">
            <a:avLst/>
          </a:prstGeom>
        </p:spPr>
        <p:txBody>
          <a:bodyPr vert="horz" lIns="91440" tIns="45720" rIns="91440" bIns="45720" rtlCol="0" anchor="b"/>
          <a:lstStyle>
            <a:lvl1pPr algn="r">
              <a:defRPr sz="1200"/>
            </a:lvl1pPr>
          </a:lstStyle>
          <a:p>
            <a:fld id="{DD95B543-0236-4AEE-9F15-C7CF1150485F}" type="slidenum">
              <a:rPr lang="cs-CZ" smtClean="0"/>
              <a:t>‹#›</a:t>
            </a:fld>
            <a:endParaRPr lang="cs-CZ"/>
          </a:p>
        </p:txBody>
      </p:sp>
    </p:spTree>
    <p:extLst>
      <p:ext uri="{BB962C8B-B14F-4D97-AF65-F5344CB8AC3E}">
        <p14:creationId xmlns:p14="http://schemas.microsoft.com/office/powerpoint/2010/main" val="5225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s-CZ" dirty="0"/>
          </a:p>
        </p:txBody>
      </p:sp>
      <p:sp>
        <p:nvSpPr>
          <p:cNvPr id="4" name="Slide Number Placeholder 3"/>
          <p:cNvSpPr>
            <a:spLocks noGrp="1"/>
          </p:cNvSpPr>
          <p:nvPr>
            <p:ph type="sldNum" sz="quarter" idx="5"/>
          </p:nvPr>
        </p:nvSpPr>
        <p:spPr/>
        <p:txBody>
          <a:bodyPr/>
          <a:lstStyle/>
          <a:p>
            <a:fld id="{DD95B543-0236-4AEE-9F15-C7CF1150485F}" type="slidenum">
              <a:rPr lang="cs-CZ" smtClean="0"/>
              <a:t>1</a:t>
            </a:fld>
            <a:endParaRPr lang="cs-CZ"/>
          </a:p>
        </p:txBody>
      </p:sp>
    </p:spTree>
    <p:extLst>
      <p:ext uri="{BB962C8B-B14F-4D97-AF65-F5344CB8AC3E}">
        <p14:creationId xmlns:p14="http://schemas.microsoft.com/office/powerpoint/2010/main" val="4407332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D95B543-0236-4AEE-9F15-C7CF1150485F}" type="slidenum">
              <a:rPr lang="cs-CZ" smtClean="0"/>
              <a:t>2</a:t>
            </a:fld>
            <a:endParaRPr lang="cs-CZ"/>
          </a:p>
        </p:txBody>
      </p:sp>
    </p:spTree>
    <p:extLst>
      <p:ext uri="{BB962C8B-B14F-4D97-AF65-F5344CB8AC3E}">
        <p14:creationId xmlns:p14="http://schemas.microsoft.com/office/powerpoint/2010/main" val="557368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D95B543-0236-4AEE-9F15-C7CF1150485F}" type="slidenum">
              <a:rPr lang="cs-CZ" smtClean="0"/>
              <a:t>4</a:t>
            </a:fld>
            <a:endParaRPr lang="cs-CZ"/>
          </a:p>
        </p:txBody>
      </p:sp>
    </p:spTree>
    <p:extLst>
      <p:ext uri="{BB962C8B-B14F-4D97-AF65-F5344CB8AC3E}">
        <p14:creationId xmlns:p14="http://schemas.microsoft.com/office/powerpoint/2010/main" val="2355508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s-CZ" dirty="0"/>
          </a:p>
        </p:txBody>
      </p:sp>
      <p:sp>
        <p:nvSpPr>
          <p:cNvPr id="4" name="Slide Number Placeholder 3"/>
          <p:cNvSpPr>
            <a:spLocks noGrp="1"/>
          </p:cNvSpPr>
          <p:nvPr>
            <p:ph type="sldNum" sz="quarter" idx="5"/>
          </p:nvPr>
        </p:nvSpPr>
        <p:spPr/>
        <p:txBody>
          <a:bodyPr/>
          <a:lstStyle/>
          <a:p>
            <a:fld id="{DD95B543-0236-4AEE-9F15-C7CF1150485F}" type="slidenum">
              <a:rPr lang="cs-CZ" smtClean="0"/>
              <a:t>5</a:t>
            </a:fld>
            <a:endParaRPr lang="cs-CZ"/>
          </a:p>
        </p:txBody>
      </p:sp>
    </p:spTree>
    <p:extLst>
      <p:ext uri="{BB962C8B-B14F-4D97-AF65-F5344CB8AC3E}">
        <p14:creationId xmlns:p14="http://schemas.microsoft.com/office/powerpoint/2010/main" val="2166569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76289" y="1750055"/>
            <a:ext cx="14257735" cy="3722887"/>
          </a:xfrm>
        </p:spPr>
        <p:txBody>
          <a:bodyPr anchor="b"/>
          <a:lstStyle>
            <a:lvl1pPr algn="ctr">
              <a:defRPr sz="9355"/>
            </a:lvl1pPr>
          </a:lstStyle>
          <a:p>
            <a:r>
              <a:rPr lang="en-US"/>
              <a:t>Click to edit Master title style</a:t>
            </a:r>
            <a:endParaRPr lang="en-US" dirty="0"/>
          </a:p>
        </p:txBody>
      </p:sp>
      <p:sp>
        <p:nvSpPr>
          <p:cNvPr id="3" name="Subtitle 2"/>
          <p:cNvSpPr>
            <a:spLocks noGrp="1"/>
          </p:cNvSpPr>
          <p:nvPr>
            <p:ph type="subTitle" idx="1"/>
          </p:nvPr>
        </p:nvSpPr>
        <p:spPr>
          <a:xfrm>
            <a:off x="2376289" y="5616511"/>
            <a:ext cx="14257735" cy="2581762"/>
          </a:xfrm>
        </p:spPr>
        <p:txBody>
          <a:bodyPr/>
          <a:lstStyle>
            <a:lvl1pPr marL="0" indent="0" algn="ctr">
              <a:buNone/>
              <a:defRPr sz="3742"/>
            </a:lvl1pPr>
            <a:lvl2pPr marL="712866" indent="0" algn="ctr">
              <a:buNone/>
              <a:defRPr sz="3118"/>
            </a:lvl2pPr>
            <a:lvl3pPr marL="1425732" indent="0" algn="ctr">
              <a:buNone/>
              <a:defRPr sz="2807"/>
            </a:lvl3pPr>
            <a:lvl4pPr marL="2138599" indent="0" algn="ctr">
              <a:buNone/>
              <a:defRPr sz="2495"/>
            </a:lvl4pPr>
            <a:lvl5pPr marL="2851465" indent="0" algn="ctr">
              <a:buNone/>
              <a:defRPr sz="2495"/>
            </a:lvl5pPr>
            <a:lvl6pPr marL="3564331" indent="0" algn="ctr">
              <a:buNone/>
              <a:defRPr sz="2495"/>
            </a:lvl6pPr>
            <a:lvl7pPr marL="4277197" indent="0" algn="ctr">
              <a:buNone/>
              <a:defRPr sz="2495"/>
            </a:lvl7pPr>
            <a:lvl8pPr marL="4990064" indent="0" algn="ctr">
              <a:buNone/>
              <a:defRPr sz="2495"/>
            </a:lvl8pPr>
            <a:lvl9pPr marL="5702930" indent="0" algn="ctr">
              <a:buNone/>
              <a:defRPr sz="249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33296989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12395490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7058" y="2665925"/>
            <a:ext cx="16396395" cy="4448157"/>
          </a:xfrm>
        </p:spPr>
        <p:txBody>
          <a:bodyPr anchor="b"/>
          <a:lstStyle>
            <a:lvl1pPr>
              <a:defRPr sz="9355"/>
            </a:lvl1pPr>
          </a:lstStyle>
          <a:p>
            <a:r>
              <a:rPr lang="en-US"/>
              <a:t>Click to edit Master title style</a:t>
            </a:r>
            <a:endParaRPr lang="en-US" dirty="0"/>
          </a:p>
        </p:txBody>
      </p:sp>
      <p:sp>
        <p:nvSpPr>
          <p:cNvPr id="3" name="Text Placeholder 2"/>
          <p:cNvSpPr>
            <a:spLocks noGrp="1"/>
          </p:cNvSpPr>
          <p:nvPr>
            <p:ph type="body" idx="1"/>
          </p:nvPr>
        </p:nvSpPr>
        <p:spPr>
          <a:xfrm>
            <a:off x="1297058" y="7156164"/>
            <a:ext cx="16396395" cy="2339180"/>
          </a:xfrm>
        </p:spPr>
        <p:txBody>
          <a:bodyPr/>
          <a:lstStyle>
            <a:lvl1pPr marL="0" indent="0">
              <a:buNone/>
              <a:defRPr sz="3742">
                <a:solidFill>
                  <a:schemeClr val="tx1">
                    <a:tint val="75000"/>
                  </a:schemeClr>
                </a:solidFill>
              </a:defRPr>
            </a:lvl1pPr>
            <a:lvl2pPr marL="712866" indent="0">
              <a:buNone/>
              <a:defRPr sz="3118">
                <a:solidFill>
                  <a:schemeClr val="tx1">
                    <a:tint val="75000"/>
                  </a:schemeClr>
                </a:solidFill>
              </a:defRPr>
            </a:lvl2pPr>
            <a:lvl3pPr marL="1425732" indent="0">
              <a:buNone/>
              <a:defRPr sz="2807">
                <a:solidFill>
                  <a:schemeClr val="tx1">
                    <a:tint val="75000"/>
                  </a:schemeClr>
                </a:solidFill>
              </a:defRPr>
            </a:lvl3pPr>
            <a:lvl4pPr marL="2138599" indent="0">
              <a:buNone/>
              <a:defRPr sz="2495">
                <a:solidFill>
                  <a:schemeClr val="tx1">
                    <a:tint val="75000"/>
                  </a:schemeClr>
                </a:solidFill>
              </a:defRPr>
            </a:lvl4pPr>
            <a:lvl5pPr marL="2851465" indent="0">
              <a:buNone/>
              <a:defRPr sz="2495">
                <a:solidFill>
                  <a:schemeClr val="tx1">
                    <a:tint val="75000"/>
                  </a:schemeClr>
                </a:solidFill>
              </a:defRPr>
            </a:lvl5pPr>
            <a:lvl6pPr marL="3564331" indent="0">
              <a:buNone/>
              <a:defRPr sz="2495">
                <a:solidFill>
                  <a:schemeClr val="tx1">
                    <a:tint val="75000"/>
                  </a:schemeClr>
                </a:solidFill>
              </a:defRPr>
            </a:lvl6pPr>
            <a:lvl7pPr marL="4277197" indent="0">
              <a:buNone/>
              <a:defRPr sz="2495">
                <a:solidFill>
                  <a:schemeClr val="tx1">
                    <a:tint val="75000"/>
                  </a:schemeClr>
                </a:solidFill>
              </a:defRPr>
            </a:lvl7pPr>
            <a:lvl8pPr marL="4990064" indent="0">
              <a:buNone/>
              <a:defRPr sz="2495">
                <a:solidFill>
                  <a:schemeClr val="tx1">
                    <a:tint val="75000"/>
                  </a:schemeClr>
                </a:solidFill>
              </a:defRPr>
            </a:lvl8pPr>
            <a:lvl9pPr marL="5702930" indent="0">
              <a:buNone/>
              <a:defRPr sz="249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21723197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306959" y="2846623"/>
            <a:ext cx="8079383" cy="67848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623971" y="2846623"/>
            <a:ext cx="8079383" cy="67848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12795700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09435" y="569326"/>
            <a:ext cx="16396395" cy="206689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09436" y="2621369"/>
            <a:ext cx="8042253" cy="1284692"/>
          </a:xfrm>
        </p:spPr>
        <p:txBody>
          <a:bodyPr anchor="b"/>
          <a:lstStyle>
            <a:lvl1pPr marL="0" indent="0">
              <a:buNone/>
              <a:defRPr sz="3742" b="1"/>
            </a:lvl1pPr>
            <a:lvl2pPr marL="712866" indent="0">
              <a:buNone/>
              <a:defRPr sz="3118" b="1"/>
            </a:lvl2pPr>
            <a:lvl3pPr marL="1425732" indent="0">
              <a:buNone/>
              <a:defRPr sz="2807" b="1"/>
            </a:lvl3pPr>
            <a:lvl4pPr marL="2138599" indent="0">
              <a:buNone/>
              <a:defRPr sz="2495" b="1"/>
            </a:lvl4pPr>
            <a:lvl5pPr marL="2851465" indent="0">
              <a:buNone/>
              <a:defRPr sz="2495" b="1"/>
            </a:lvl5pPr>
            <a:lvl6pPr marL="3564331" indent="0">
              <a:buNone/>
              <a:defRPr sz="2495" b="1"/>
            </a:lvl6pPr>
            <a:lvl7pPr marL="4277197" indent="0">
              <a:buNone/>
              <a:defRPr sz="2495" b="1"/>
            </a:lvl7pPr>
            <a:lvl8pPr marL="4990064" indent="0">
              <a:buNone/>
              <a:defRPr sz="2495" b="1"/>
            </a:lvl8pPr>
            <a:lvl9pPr marL="5702930" indent="0">
              <a:buNone/>
              <a:defRPr sz="2495" b="1"/>
            </a:lvl9pPr>
          </a:lstStyle>
          <a:p>
            <a:pPr lvl="0"/>
            <a:r>
              <a:rPr lang="en-US"/>
              <a:t>Click to edit Master text styles</a:t>
            </a:r>
          </a:p>
        </p:txBody>
      </p:sp>
      <p:sp>
        <p:nvSpPr>
          <p:cNvPr id="4" name="Content Placeholder 3"/>
          <p:cNvSpPr>
            <a:spLocks noGrp="1"/>
          </p:cNvSpPr>
          <p:nvPr>
            <p:ph sz="half" idx="2"/>
          </p:nvPr>
        </p:nvSpPr>
        <p:spPr>
          <a:xfrm>
            <a:off x="1309436" y="3906061"/>
            <a:ext cx="8042253" cy="57452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623971" y="2621369"/>
            <a:ext cx="8081859" cy="1284692"/>
          </a:xfrm>
        </p:spPr>
        <p:txBody>
          <a:bodyPr anchor="b"/>
          <a:lstStyle>
            <a:lvl1pPr marL="0" indent="0">
              <a:buNone/>
              <a:defRPr sz="3742" b="1"/>
            </a:lvl1pPr>
            <a:lvl2pPr marL="712866" indent="0">
              <a:buNone/>
              <a:defRPr sz="3118" b="1"/>
            </a:lvl2pPr>
            <a:lvl3pPr marL="1425732" indent="0">
              <a:buNone/>
              <a:defRPr sz="2807" b="1"/>
            </a:lvl3pPr>
            <a:lvl4pPr marL="2138599" indent="0">
              <a:buNone/>
              <a:defRPr sz="2495" b="1"/>
            </a:lvl4pPr>
            <a:lvl5pPr marL="2851465" indent="0">
              <a:buNone/>
              <a:defRPr sz="2495" b="1"/>
            </a:lvl5pPr>
            <a:lvl6pPr marL="3564331" indent="0">
              <a:buNone/>
              <a:defRPr sz="2495" b="1"/>
            </a:lvl6pPr>
            <a:lvl7pPr marL="4277197" indent="0">
              <a:buNone/>
              <a:defRPr sz="2495" b="1"/>
            </a:lvl7pPr>
            <a:lvl8pPr marL="4990064" indent="0">
              <a:buNone/>
              <a:defRPr sz="2495" b="1"/>
            </a:lvl8pPr>
            <a:lvl9pPr marL="5702930" indent="0">
              <a:buNone/>
              <a:defRPr sz="2495" b="1"/>
            </a:lvl9pPr>
          </a:lstStyle>
          <a:p>
            <a:pPr lvl="0"/>
            <a:r>
              <a:rPr lang="en-US"/>
              <a:t>Click to edit Master text styles</a:t>
            </a:r>
          </a:p>
        </p:txBody>
      </p:sp>
      <p:sp>
        <p:nvSpPr>
          <p:cNvPr id="6" name="Content Placeholder 5"/>
          <p:cNvSpPr>
            <a:spLocks noGrp="1"/>
          </p:cNvSpPr>
          <p:nvPr>
            <p:ph sz="quarter" idx="4"/>
          </p:nvPr>
        </p:nvSpPr>
        <p:spPr>
          <a:xfrm>
            <a:off x="9623971" y="3906061"/>
            <a:ext cx="8081859" cy="57452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32907751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19066229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6320007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09436" y="712893"/>
            <a:ext cx="6131320" cy="2495127"/>
          </a:xfrm>
        </p:spPr>
        <p:txBody>
          <a:bodyPr anchor="b"/>
          <a:lstStyle>
            <a:lvl1pPr>
              <a:defRPr sz="4989"/>
            </a:lvl1pPr>
          </a:lstStyle>
          <a:p>
            <a:r>
              <a:rPr lang="en-US"/>
              <a:t>Click to edit Master title style</a:t>
            </a:r>
            <a:endParaRPr lang="en-US" dirty="0"/>
          </a:p>
        </p:txBody>
      </p:sp>
      <p:sp>
        <p:nvSpPr>
          <p:cNvPr id="3" name="Content Placeholder 2"/>
          <p:cNvSpPr>
            <a:spLocks noGrp="1"/>
          </p:cNvSpPr>
          <p:nvPr>
            <p:ph idx="1"/>
          </p:nvPr>
        </p:nvSpPr>
        <p:spPr>
          <a:xfrm>
            <a:off x="8081859" y="1539652"/>
            <a:ext cx="9623971" cy="7599245"/>
          </a:xfrm>
        </p:spPr>
        <p:txBody>
          <a:bodyPr/>
          <a:lstStyle>
            <a:lvl1pPr>
              <a:defRPr sz="4989"/>
            </a:lvl1pPr>
            <a:lvl2pPr>
              <a:defRPr sz="4366"/>
            </a:lvl2pPr>
            <a:lvl3pPr>
              <a:defRPr sz="3742"/>
            </a:lvl3pPr>
            <a:lvl4pPr>
              <a:defRPr sz="3118"/>
            </a:lvl4pPr>
            <a:lvl5pPr>
              <a:defRPr sz="3118"/>
            </a:lvl5pPr>
            <a:lvl6pPr>
              <a:defRPr sz="3118"/>
            </a:lvl6pPr>
            <a:lvl7pPr>
              <a:defRPr sz="3118"/>
            </a:lvl7pPr>
            <a:lvl8pPr>
              <a:defRPr sz="3118"/>
            </a:lvl8pPr>
            <a:lvl9pPr>
              <a:defRPr sz="311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309436" y="3208020"/>
            <a:ext cx="6131320" cy="5943254"/>
          </a:xfrm>
        </p:spPr>
        <p:txBody>
          <a:bodyPr/>
          <a:lstStyle>
            <a:lvl1pPr marL="0" indent="0">
              <a:buNone/>
              <a:defRPr sz="2495"/>
            </a:lvl1pPr>
            <a:lvl2pPr marL="712866" indent="0">
              <a:buNone/>
              <a:defRPr sz="2183"/>
            </a:lvl2pPr>
            <a:lvl3pPr marL="1425732" indent="0">
              <a:buNone/>
              <a:defRPr sz="1871"/>
            </a:lvl3pPr>
            <a:lvl4pPr marL="2138599" indent="0">
              <a:buNone/>
              <a:defRPr sz="1559"/>
            </a:lvl4pPr>
            <a:lvl5pPr marL="2851465" indent="0">
              <a:buNone/>
              <a:defRPr sz="1559"/>
            </a:lvl5pPr>
            <a:lvl6pPr marL="3564331" indent="0">
              <a:buNone/>
              <a:defRPr sz="1559"/>
            </a:lvl6pPr>
            <a:lvl7pPr marL="4277197" indent="0">
              <a:buNone/>
              <a:defRPr sz="1559"/>
            </a:lvl7pPr>
            <a:lvl8pPr marL="4990064" indent="0">
              <a:buNone/>
              <a:defRPr sz="1559"/>
            </a:lvl8pPr>
            <a:lvl9pPr marL="5702930" indent="0">
              <a:buNone/>
              <a:defRPr sz="1559"/>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24400464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09436" y="712893"/>
            <a:ext cx="6131320" cy="2495127"/>
          </a:xfrm>
        </p:spPr>
        <p:txBody>
          <a:bodyPr anchor="b"/>
          <a:lstStyle>
            <a:lvl1pPr>
              <a:defRPr sz="4989"/>
            </a:lvl1pPr>
          </a:lstStyle>
          <a:p>
            <a:r>
              <a:rPr lang="en-US"/>
              <a:t>Click to edit Master title style</a:t>
            </a:r>
            <a:endParaRPr lang="en-US" dirty="0"/>
          </a:p>
        </p:txBody>
      </p:sp>
      <p:sp>
        <p:nvSpPr>
          <p:cNvPr id="3" name="Picture Placeholder 2"/>
          <p:cNvSpPr>
            <a:spLocks noGrp="1" noChangeAspect="1"/>
          </p:cNvSpPr>
          <p:nvPr>
            <p:ph type="pic" idx="1"/>
          </p:nvPr>
        </p:nvSpPr>
        <p:spPr>
          <a:xfrm>
            <a:off x="8081859" y="1539652"/>
            <a:ext cx="9623971" cy="7599245"/>
          </a:xfrm>
        </p:spPr>
        <p:txBody>
          <a:bodyPr anchor="t"/>
          <a:lstStyle>
            <a:lvl1pPr marL="0" indent="0">
              <a:buNone/>
              <a:defRPr sz="4989"/>
            </a:lvl1pPr>
            <a:lvl2pPr marL="712866" indent="0">
              <a:buNone/>
              <a:defRPr sz="4366"/>
            </a:lvl2pPr>
            <a:lvl3pPr marL="1425732" indent="0">
              <a:buNone/>
              <a:defRPr sz="3742"/>
            </a:lvl3pPr>
            <a:lvl4pPr marL="2138599" indent="0">
              <a:buNone/>
              <a:defRPr sz="3118"/>
            </a:lvl4pPr>
            <a:lvl5pPr marL="2851465" indent="0">
              <a:buNone/>
              <a:defRPr sz="3118"/>
            </a:lvl5pPr>
            <a:lvl6pPr marL="3564331" indent="0">
              <a:buNone/>
              <a:defRPr sz="3118"/>
            </a:lvl6pPr>
            <a:lvl7pPr marL="4277197" indent="0">
              <a:buNone/>
              <a:defRPr sz="3118"/>
            </a:lvl7pPr>
            <a:lvl8pPr marL="4990064" indent="0">
              <a:buNone/>
              <a:defRPr sz="3118"/>
            </a:lvl8pPr>
            <a:lvl9pPr marL="5702930" indent="0">
              <a:buNone/>
              <a:defRPr sz="3118"/>
            </a:lvl9pPr>
          </a:lstStyle>
          <a:p>
            <a:r>
              <a:rPr lang="en-US"/>
              <a:t>Click icon to add picture</a:t>
            </a:r>
            <a:endParaRPr lang="en-US" dirty="0"/>
          </a:p>
        </p:txBody>
      </p:sp>
      <p:sp>
        <p:nvSpPr>
          <p:cNvPr id="4" name="Text Placeholder 3"/>
          <p:cNvSpPr>
            <a:spLocks noGrp="1"/>
          </p:cNvSpPr>
          <p:nvPr>
            <p:ph type="body" sz="half" idx="2"/>
          </p:nvPr>
        </p:nvSpPr>
        <p:spPr>
          <a:xfrm>
            <a:off x="1309436" y="3208020"/>
            <a:ext cx="6131320" cy="5943254"/>
          </a:xfrm>
        </p:spPr>
        <p:txBody>
          <a:bodyPr/>
          <a:lstStyle>
            <a:lvl1pPr marL="0" indent="0">
              <a:buNone/>
              <a:defRPr sz="2495"/>
            </a:lvl1pPr>
            <a:lvl2pPr marL="712866" indent="0">
              <a:buNone/>
              <a:defRPr sz="2183"/>
            </a:lvl2pPr>
            <a:lvl3pPr marL="1425732" indent="0">
              <a:buNone/>
              <a:defRPr sz="1871"/>
            </a:lvl3pPr>
            <a:lvl4pPr marL="2138599" indent="0">
              <a:buNone/>
              <a:defRPr sz="1559"/>
            </a:lvl4pPr>
            <a:lvl5pPr marL="2851465" indent="0">
              <a:buNone/>
              <a:defRPr sz="1559"/>
            </a:lvl5pPr>
            <a:lvl6pPr marL="3564331" indent="0">
              <a:buNone/>
              <a:defRPr sz="1559"/>
            </a:lvl6pPr>
            <a:lvl7pPr marL="4277197" indent="0">
              <a:buNone/>
              <a:defRPr sz="1559"/>
            </a:lvl7pPr>
            <a:lvl8pPr marL="4990064" indent="0">
              <a:buNone/>
              <a:defRPr sz="1559"/>
            </a:lvl8pPr>
            <a:lvl9pPr marL="5702930" indent="0">
              <a:buNone/>
              <a:defRPr sz="1559"/>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37892429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23083097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604255" y="569325"/>
            <a:ext cx="4099099" cy="90621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06959" y="569325"/>
            <a:ext cx="12059667" cy="90621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3/13/2023</a:t>
            </a:fld>
            <a:endParaRPr lang="en-US" dirty="0"/>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6F15528-21DE-4FAA-801E-634DDDAF4B2B}" type="slidenum">
              <a:rPr lang="cs-CZ" smtClean="0"/>
              <a:t>‹#›</a:t>
            </a:fld>
            <a:endParaRPr lang="cs-CZ"/>
          </a:p>
        </p:txBody>
      </p:sp>
    </p:spTree>
    <p:extLst>
      <p:ext uri="{BB962C8B-B14F-4D97-AF65-F5344CB8AC3E}">
        <p14:creationId xmlns:p14="http://schemas.microsoft.com/office/powerpoint/2010/main" val="25286343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06959" y="569326"/>
            <a:ext cx="16396395" cy="206689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306959" y="2846623"/>
            <a:ext cx="16396395" cy="678486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06959" y="9911198"/>
            <a:ext cx="4277320" cy="569325"/>
          </a:xfrm>
          <a:prstGeom prst="rect">
            <a:avLst/>
          </a:prstGeom>
        </p:spPr>
        <p:txBody>
          <a:bodyPr vert="horz" lIns="91440" tIns="45720" rIns="91440" bIns="45720" rtlCol="0" anchor="ctr"/>
          <a:lstStyle>
            <a:lvl1pPr algn="l">
              <a:defRPr sz="1871">
                <a:solidFill>
                  <a:schemeClr val="tx1">
                    <a:tint val="75000"/>
                  </a:schemeClr>
                </a:solidFill>
              </a:defRPr>
            </a:lvl1pPr>
          </a:lstStyle>
          <a:p>
            <a:fld id="{1D8BD707-D9CF-40AE-B4C6-C98DA3205C09}" type="datetimeFigureOut">
              <a:rPr lang="en-US" smtClean="0"/>
              <a:t>3/13/2023</a:t>
            </a:fld>
            <a:endParaRPr lang="en-US" dirty="0"/>
          </a:p>
        </p:txBody>
      </p:sp>
      <p:sp>
        <p:nvSpPr>
          <p:cNvPr id="5" name="Footer Placeholder 4"/>
          <p:cNvSpPr>
            <a:spLocks noGrp="1"/>
          </p:cNvSpPr>
          <p:nvPr>
            <p:ph type="ftr" sz="quarter" idx="3"/>
          </p:nvPr>
        </p:nvSpPr>
        <p:spPr>
          <a:xfrm>
            <a:off x="6297166" y="9911198"/>
            <a:ext cx="6415981" cy="569325"/>
          </a:xfrm>
          <a:prstGeom prst="rect">
            <a:avLst/>
          </a:prstGeom>
        </p:spPr>
        <p:txBody>
          <a:bodyPr vert="horz" lIns="91440" tIns="45720" rIns="91440" bIns="45720" rtlCol="0" anchor="ctr"/>
          <a:lstStyle>
            <a:lvl1pPr algn="ctr">
              <a:defRPr sz="1871">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13426034" y="9911198"/>
            <a:ext cx="4277320" cy="569325"/>
          </a:xfrm>
          <a:prstGeom prst="rect">
            <a:avLst/>
          </a:prstGeom>
        </p:spPr>
        <p:txBody>
          <a:bodyPr vert="horz" lIns="91440" tIns="45720" rIns="91440" bIns="45720" rtlCol="0" anchor="ctr"/>
          <a:lstStyle>
            <a:lvl1pPr algn="r">
              <a:defRPr sz="1871">
                <a:solidFill>
                  <a:schemeClr val="tx1">
                    <a:tint val="75000"/>
                  </a:schemeClr>
                </a:solidFill>
              </a:defRPr>
            </a:lvl1pPr>
          </a:lstStyle>
          <a:p>
            <a:fld id="{B6F15528-21DE-4FAA-801E-634DDDAF4B2B}" type="slidenum">
              <a:rPr lang="cs-CZ" smtClean="0"/>
              <a:t>‹#›</a:t>
            </a:fld>
            <a:endParaRPr lang="cs-CZ"/>
          </a:p>
        </p:txBody>
      </p:sp>
    </p:spTree>
    <p:extLst>
      <p:ext uri="{BB962C8B-B14F-4D97-AF65-F5344CB8AC3E}">
        <p14:creationId xmlns:p14="http://schemas.microsoft.com/office/powerpoint/2010/main" val="271160262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1425732" rtl="0" eaLnBrk="1" latinLnBrk="0" hangingPunct="1">
        <a:lnSpc>
          <a:spcPct val="90000"/>
        </a:lnSpc>
        <a:spcBef>
          <a:spcPct val="0"/>
        </a:spcBef>
        <a:buNone/>
        <a:defRPr sz="6860" kern="1200">
          <a:solidFill>
            <a:schemeClr val="tx1"/>
          </a:solidFill>
          <a:latin typeface="+mj-lt"/>
          <a:ea typeface="+mj-ea"/>
          <a:cs typeface="+mj-cs"/>
        </a:defRPr>
      </a:lvl1pPr>
    </p:titleStyle>
    <p:bodyStyle>
      <a:lvl1pPr marL="356433" indent="-356433" algn="l" defTabSz="1425732" rtl="0" eaLnBrk="1" latinLnBrk="0" hangingPunct="1">
        <a:lnSpc>
          <a:spcPct val="90000"/>
        </a:lnSpc>
        <a:spcBef>
          <a:spcPts val="1559"/>
        </a:spcBef>
        <a:buFont typeface="Arial" panose="020B0604020202020204" pitchFamily="34" charset="0"/>
        <a:buChar char="•"/>
        <a:defRPr sz="4366" kern="1200">
          <a:solidFill>
            <a:schemeClr val="tx1"/>
          </a:solidFill>
          <a:latin typeface="+mn-lt"/>
          <a:ea typeface="+mn-ea"/>
          <a:cs typeface="+mn-cs"/>
        </a:defRPr>
      </a:lvl1pPr>
      <a:lvl2pPr marL="1069299" indent="-356433" algn="l" defTabSz="1425732" rtl="0" eaLnBrk="1" latinLnBrk="0" hangingPunct="1">
        <a:lnSpc>
          <a:spcPct val="90000"/>
        </a:lnSpc>
        <a:spcBef>
          <a:spcPts val="780"/>
        </a:spcBef>
        <a:buFont typeface="Arial" panose="020B0604020202020204" pitchFamily="34" charset="0"/>
        <a:buChar char="•"/>
        <a:defRPr sz="3742" kern="1200">
          <a:solidFill>
            <a:schemeClr val="tx1"/>
          </a:solidFill>
          <a:latin typeface="+mn-lt"/>
          <a:ea typeface="+mn-ea"/>
          <a:cs typeface="+mn-cs"/>
        </a:defRPr>
      </a:lvl2pPr>
      <a:lvl3pPr marL="1782166" indent="-356433" algn="l" defTabSz="1425732" rtl="0" eaLnBrk="1" latinLnBrk="0" hangingPunct="1">
        <a:lnSpc>
          <a:spcPct val="90000"/>
        </a:lnSpc>
        <a:spcBef>
          <a:spcPts val="780"/>
        </a:spcBef>
        <a:buFont typeface="Arial" panose="020B0604020202020204" pitchFamily="34" charset="0"/>
        <a:buChar char="•"/>
        <a:defRPr sz="3118" kern="1200">
          <a:solidFill>
            <a:schemeClr val="tx1"/>
          </a:solidFill>
          <a:latin typeface="+mn-lt"/>
          <a:ea typeface="+mn-ea"/>
          <a:cs typeface="+mn-cs"/>
        </a:defRPr>
      </a:lvl3pPr>
      <a:lvl4pPr marL="2495032" indent="-356433" algn="l" defTabSz="1425732" rtl="0" eaLnBrk="1" latinLnBrk="0" hangingPunct="1">
        <a:lnSpc>
          <a:spcPct val="90000"/>
        </a:lnSpc>
        <a:spcBef>
          <a:spcPts val="780"/>
        </a:spcBef>
        <a:buFont typeface="Arial" panose="020B0604020202020204" pitchFamily="34" charset="0"/>
        <a:buChar char="•"/>
        <a:defRPr sz="2807" kern="1200">
          <a:solidFill>
            <a:schemeClr val="tx1"/>
          </a:solidFill>
          <a:latin typeface="+mn-lt"/>
          <a:ea typeface="+mn-ea"/>
          <a:cs typeface="+mn-cs"/>
        </a:defRPr>
      </a:lvl4pPr>
      <a:lvl5pPr marL="3207898" indent="-356433" algn="l" defTabSz="1425732" rtl="0" eaLnBrk="1" latinLnBrk="0" hangingPunct="1">
        <a:lnSpc>
          <a:spcPct val="90000"/>
        </a:lnSpc>
        <a:spcBef>
          <a:spcPts val="780"/>
        </a:spcBef>
        <a:buFont typeface="Arial" panose="020B0604020202020204" pitchFamily="34" charset="0"/>
        <a:buChar char="•"/>
        <a:defRPr sz="2807" kern="1200">
          <a:solidFill>
            <a:schemeClr val="tx1"/>
          </a:solidFill>
          <a:latin typeface="+mn-lt"/>
          <a:ea typeface="+mn-ea"/>
          <a:cs typeface="+mn-cs"/>
        </a:defRPr>
      </a:lvl5pPr>
      <a:lvl6pPr marL="3920764" indent="-356433" algn="l" defTabSz="1425732" rtl="0" eaLnBrk="1" latinLnBrk="0" hangingPunct="1">
        <a:lnSpc>
          <a:spcPct val="90000"/>
        </a:lnSpc>
        <a:spcBef>
          <a:spcPts val="780"/>
        </a:spcBef>
        <a:buFont typeface="Arial" panose="020B0604020202020204" pitchFamily="34" charset="0"/>
        <a:buChar char="•"/>
        <a:defRPr sz="2807" kern="1200">
          <a:solidFill>
            <a:schemeClr val="tx1"/>
          </a:solidFill>
          <a:latin typeface="+mn-lt"/>
          <a:ea typeface="+mn-ea"/>
          <a:cs typeface="+mn-cs"/>
        </a:defRPr>
      </a:lvl6pPr>
      <a:lvl7pPr marL="4633631" indent="-356433" algn="l" defTabSz="1425732" rtl="0" eaLnBrk="1" latinLnBrk="0" hangingPunct="1">
        <a:lnSpc>
          <a:spcPct val="90000"/>
        </a:lnSpc>
        <a:spcBef>
          <a:spcPts val="780"/>
        </a:spcBef>
        <a:buFont typeface="Arial" panose="020B0604020202020204" pitchFamily="34" charset="0"/>
        <a:buChar char="•"/>
        <a:defRPr sz="2807" kern="1200">
          <a:solidFill>
            <a:schemeClr val="tx1"/>
          </a:solidFill>
          <a:latin typeface="+mn-lt"/>
          <a:ea typeface="+mn-ea"/>
          <a:cs typeface="+mn-cs"/>
        </a:defRPr>
      </a:lvl7pPr>
      <a:lvl8pPr marL="5346497" indent="-356433" algn="l" defTabSz="1425732" rtl="0" eaLnBrk="1" latinLnBrk="0" hangingPunct="1">
        <a:lnSpc>
          <a:spcPct val="90000"/>
        </a:lnSpc>
        <a:spcBef>
          <a:spcPts val="780"/>
        </a:spcBef>
        <a:buFont typeface="Arial" panose="020B0604020202020204" pitchFamily="34" charset="0"/>
        <a:buChar char="•"/>
        <a:defRPr sz="2807" kern="1200">
          <a:solidFill>
            <a:schemeClr val="tx1"/>
          </a:solidFill>
          <a:latin typeface="+mn-lt"/>
          <a:ea typeface="+mn-ea"/>
          <a:cs typeface="+mn-cs"/>
        </a:defRPr>
      </a:lvl8pPr>
      <a:lvl9pPr marL="6059363" indent="-356433" algn="l" defTabSz="1425732" rtl="0" eaLnBrk="1" latinLnBrk="0" hangingPunct="1">
        <a:lnSpc>
          <a:spcPct val="90000"/>
        </a:lnSpc>
        <a:spcBef>
          <a:spcPts val="780"/>
        </a:spcBef>
        <a:buFont typeface="Arial" panose="020B0604020202020204" pitchFamily="34" charset="0"/>
        <a:buChar char="•"/>
        <a:defRPr sz="2807" kern="1200">
          <a:solidFill>
            <a:schemeClr val="tx1"/>
          </a:solidFill>
          <a:latin typeface="+mn-lt"/>
          <a:ea typeface="+mn-ea"/>
          <a:cs typeface="+mn-cs"/>
        </a:defRPr>
      </a:lvl9pPr>
    </p:bodyStyle>
    <p:otherStyle>
      <a:defPPr>
        <a:defRPr lang="en-US"/>
      </a:defPPr>
      <a:lvl1pPr marL="0" algn="l" defTabSz="1425732" rtl="0" eaLnBrk="1" latinLnBrk="0" hangingPunct="1">
        <a:defRPr sz="2807" kern="1200">
          <a:solidFill>
            <a:schemeClr val="tx1"/>
          </a:solidFill>
          <a:latin typeface="+mn-lt"/>
          <a:ea typeface="+mn-ea"/>
          <a:cs typeface="+mn-cs"/>
        </a:defRPr>
      </a:lvl1pPr>
      <a:lvl2pPr marL="712866" algn="l" defTabSz="1425732" rtl="0" eaLnBrk="1" latinLnBrk="0" hangingPunct="1">
        <a:defRPr sz="2807" kern="1200">
          <a:solidFill>
            <a:schemeClr val="tx1"/>
          </a:solidFill>
          <a:latin typeface="+mn-lt"/>
          <a:ea typeface="+mn-ea"/>
          <a:cs typeface="+mn-cs"/>
        </a:defRPr>
      </a:lvl2pPr>
      <a:lvl3pPr marL="1425732" algn="l" defTabSz="1425732" rtl="0" eaLnBrk="1" latinLnBrk="0" hangingPunct="1">
        <a:defRPr sz="2807" kern="1200">
          <a:solidFill>
            <a:schemeClr val="tx1"/>
          </a:solidFill>
          <a:latin typeface="+mn-lt"/>
          <a:ea typeface="+mn-ea"/>
          <a:cs typeface="+mn-cs"/>
        </a:defRPr>
      </a:lvl3pPr>
      <a:lvl4pPr marL="2138599" algn="l" defTabSz="1425732" rtl="0" eaLnBrk="1" latinLnBrk="0" hangingPunct="1">
        <a:defRPr sz="2807" kern="1200">
          <a:solidFill>
            <a:schemeClr val="tx1"/>
          </a:solidFill>
          <a:latin typeface="+mn-lt"/>
          <a:ea typeface="+mn-ea"/>
          <a:cs typeface="+mn-cs"/>
        </a:defRPr>
      </a:lvl4pPr>
      <a:lvl5pPr marL="2851465" algn="l" defTabSz="1425732" rtl="0" eaLnBrk="1" latinLnBrk="0" hangingPunct="1">
        <a:defRPr sz="2807" kern="1200">
          <a:solidFill>
            <a:schemeClr val="tx1"/>
          </a:solidFill>
          <a:latin typeface="+mn-lt"/>
          <a:ea typeface="+mn-ea"/>
          <a:cs typeface="+mn-cs"/>
        </a:defRPr>
      </a:lvl5pPr>
      <a:lvl6pPr marL="3564331" algn="l" defTabSz="1425732" rtl="0" eaLnBrk="1" latinLnBrk="0" hangingPunct="1">
        <a:defRPr sz="2807" kern="1200">
          <a:solidFill>
            <a:schemeClr val="tx1"/>
          </a:solidFill>
          <a:latin typeface="+mn-lt"/>
          <a:ea typeface="+mn-ea"/>
          <a:cs typeface="+mn-cs"/>
        </a:defRPr>
      </a:lvl6pPr>
      <a:lvl7pPr marL="4277197" algn="l" defTabSz="1425732" rtl="0" eaLnBrk="1" latinLnBrk="0" hangingPunct="1">
        <a:defRPr sz="2807" kern="1200">
          <a:solidFill>
            <a:schemeClr val="tx1"/>
          </a:solidFill>
          <a:latin typeface="+mn-lt"/>
          <a:ea typeface="+mn-ea"/>
          <a:cs typeface="+mn-cs"/>
        </a:defRPr>
      </a:lvl7pPr>
      <a:lvl8pPr marL="4990064" algn="l" defTabSz="1425732" rtl="0" eaLnBrk="1" latinLnBrk="0" hangingPunct="1">
        <a:defRPr sz="2807" kern="1200">
          <a:solidFill>
            <a:schemeClr val="tx1"/>
          </a:solidFill>
          <a:latin typeface="+mn-lt"/>
          <a:ea typeface="+mn-ea"/>
          <a:cs typeface="+mn-cs"/>
        </a:defRPr>
      </a:lvl8pPr>
      <a:lvl9pPr marL="5702930" algn="l" defTabSz="1425732" rtl="0" eaLnBrk="1" latinLnBrk="0" hangingPunct="1">
        <a:defRPr sz="280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linkedin.com/pulse/b%C3%A9n-duy%C3%AAn-v%E1%BB%9Bi-ngh%E1%BB%81-v%C3%A0-%C4%91%C3%B4i-l%E1%BA%A7n-l%C4%83n-t%C4%83n-v%E1%BB%81-vai-tr%C3%B2-hr-nhi-dang/?articleId=6594799335882485760"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20F95502-65C6-482A-9B40-DDCB8DAA9D75}"/>
              </a:ext>
            </a:extLst>
          </p:cNvPr>
          <p:cNvGrpSpPr/>
          <p:nvPr/>
        </p:nvGrpSpPr>
        <p:grpSpPr>
          <a:xfrm>
            <a:off x="0" y="0"/>
            <a:ext cx="19010313" cy="1112119"/>
            <a:chOff x="-324644" y="2222500"/>
            <a:chExt cx="22261685" cy="1302327"/>
          </a:xfrm>
        </p:grpSpPr>
        <p:sp>
          <p:nvSpPr>
            <p:cNvPr id="2" name="object 2"/>
            <p:cNvSpPr/>
            <p:nvPr/>
          </p:nvSpPr>
          <p:spPr>
            <a:xfrm>
              <a:off x="-324644" y="2222500"/>
              <a:ext cx="5600193" cy="1302327"/>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009EF3"/>
            </a:solidFill>
          </p:spPr>
          <p:txBody>
            <a:bodyPr wrap="square" lIns="0" tIns="0" rIns="0" bIns="0" rtlCol="0"/>
            <a:lstStyle/>
            <a:p>
              <a:endParaRPr lang="en-US"/>
            </a:p>
          </p:txBody>
        </p:sp>
        <p:sp>
          <p:nvSpPr>
            <p:cNvPr id="3" name="object 3"/>
            <p:cNvSpPr/>
            <p:nvPr/>
          </p:nvSpPr>
          <p:spPr>
            <a:xfrm>
              <a:off x="16363156" y="2222500"/>
              <a:ext cx="5573885" cy="1302327"/>
            </a:xfrm>
            <a:custGeom>
              <a:avLst/>
              <a:gdLst/>
              <a:ahLst/>
              <a:cxnLst/>
              <a:rect l="l" t="t" r="r" b="b"/>
              <a:pathLst>
                <a:path w="1883409" h="440055">
                  <a:moveTo>
                    <a:pt x="0" y="0"/>
                  </a:moveTo>
                  <a:lnTo>
                    <a:pt x="0" y="439737"/>
                  </a:lnTo>
                  <a:lnTo>
                    <a:pt x="1883155" y="439737"/>
                  </a:lnTo>
                  <a:lnTo>
                    <a:pt x="1883155" y="0"/>
                  </a:lnTo>
                  <a:lnTo>
                    <a:pt x="0" y="0"/>
                  </a:lnTo>
                  <a:close/>
                </a:path>
              </a:pathLst>
            </a:custGeom>
            <a:solidFill>
              <a:srgbClr val="FF8200"/>
            </a:solidFill>
          </p:spPr>
          <p:txBody>
            <a:bodyPr wrap="square" lIns="0" tIns="0" rIns="0" bIns="0" rtlCol="0"/>
            <a:lstStyle/>
            <a:p>
              <a:endParaRPr lang="en-US"/>
            </a:p>
          </p:txBody>
        </p:sp>
        <p:sp>
          <p:nvSpPr>
            <p:cNvPr id="22" name="object 2">
              <a:extLst>
                <a:ext uri="{FF2B5EF4-FFF2-40B4-BE49-F238E27FC236}">
                  <a16:creationId xmlns:a16="http://schemas.microsoft.com/office/drawing/2014/main" id="{3708B453-DDCE-42C1-9AB9-A8D5DDCA46AD}"/>
                </a:ext>
              </a:extLst>
            </p:cNvPr>
            <p:cNvSpPr/>
            <p:nvPr/>
          </p:nvSpPr>
          <p:spPr>
            <a:xfrm>
              <a:off x="5237956" y="2222500"/>
              <a:ext cx="5600193" cy="1302327"/>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FFBF00"/>
            </a:solidFill>
          </p:spPr>
          <p:txBody>
            <a:bodyPr wrap="square" lIns="0" tIns="0" rIns="0" bIns="0" rtlCol="0"/>
            <a:lstStyle/>
            <a:p>
              <a:endParaRPr lang="en-US"/>
            </a:p>
          </p:txBody>
        </p:sp>
        <p:sp>
          <p:nvSpPr>
            <p:cNvPr id="23" name="object 2">
              <a:extLst>
                <a:ext uri="{FF2B5EF4-FFF2-40B4-BE49-F238E27FC236}">
                  <a16:creationId xmlns:a16="http://schemas.microsoft.com/office/drawing/2014/main" id="{7D360C87-DA57-4F00-96B5-35199AD11657}"/>
                </a:ext>
              </a:extLst>
            </p:cNvPr>
            <p:cNvSpPr/>
            <p:nvPr/>
          </p:nvSpPr>
          <p:spPr>
            <a:xfrm>
              <a:off x="10800556" y="2222500"/>
              <a:ext cx="5600193" cy="1302327"/>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FFA100"/>
            </a:solidFill>
          </p:spPr>
          <p:txBody>
            <a:bodyPr wrap="square" lIns="0" tIns="0" rIns="0" bIns="0" rtlCol="0"/>
            <a:lstStyle/>
            <a:p>
              <a:endParaRPr lang="en-US"/>
            </a:p>
          </p:txBody>
        </p:sp>
      </p:grpSp>
      <p:sp>
        <p:nvSpPr>
          <p:cNvPr id="4" name="object 4"/>
          <p:cNvSpPr txBox="1"/>
          <p:nvPr/>
        </p:nvSpPr>
        <p:spPr>
          <a:xfrm>
            <a:off x="818356" y="317499"/>
            <a:ext cx="3835570" cy="505267"/>
          </a:xfrm>
          <a:prstGeom prst="rect">
            <a:avLst/>
          </a:prstGeom>
        </p:spPr>
        <p:txBody>
          <a:bodyPr vert="horz" wrap="square" lIns="0" tIns="12700" rIns="0" bIns="0" rtlCol="0">
            <a:spAutoFit/>
          </a:bodyPr>
          <a:lstStyle/>
          <a:p>
            <a:pPr marL="12700">
              <a:spcBef>
                <a:spcPts val="100"/>
              </a:spcBef>
            </a:pPr>
            <a:r>
              <a:rPr lang="en-US" sz="3200" spc="-10" dirty="0">
                <a:solidFill>
                  <a:srgbClr val="FFFFFF"/>
                </a:solidFill>
                <a:cs typeface="Source Sans Pro Light"/>
              </a:rPr>
              <a:t>Duration: 10</a:t>
            </a:r>
            <a:r>
              <a:rPr lang="en-US" sz="3200" spc="-50" dirty="0">
                <a:solidFill>
                  <a:srgbClr val="FFFFFF"/>
                </a:solidFill>
                <a:cs typeface="Source Sans Pro Light"/>
              </a:rPr>
              <a:t> </a:t>
            </a:r>
            <a:r>
              <a:rPr lang="en-US" sz="3200" dirty="0">
                <a:solidFill>
                  <a:srgbClr val="FFFFFF"/>
                </a:solidFill>
                <a:cs typeface="Source Sans Pro Light"/>
              </a:rPr>
              <a:t>min</a:t>
            </a:r>
            <a:endParaRPr lang="en-US" sz="3200" dirty="0">
              <a:cs typeface="Source Sans Pro Light"/>
            </a:endParaRPr>
          </a:p>
        </p:txBody>
      </p:sp>
      <p:sp>
        <p:nvSpPr>
          <p:cNvPr id="5" name="object 5"/>
          <p:cNvSpPr txBox="1"/>
          <p:nvPr/>
        </p:nvSpPr>
        <p:spPr>
          <a:xfrm>
            <a:off x="4653926" y="205967"/>
            <a:ext cx="5600198" cy="580928"/>
          </a:xfrm>
          <a:prstGeom prst="rect">
            <a:avLst/>
          </a:prstGeom>
          <a:noFill/>
        </p:spPr>
        <p:txBody>
          <a:bodyPr vert="horz" wrap="square" lIns="0" tIns="87630" rIns="0" bIns="0" rtlCol="0">
            <a:spAutoFit/>
          </a:bodyPr>
          <a:lstStyle/>
          <a:p>
            <a:pPr marL="495300">
              <a:spcBef>
                <a:spcPts val="690"/>
              </a:spcBef>
            </a:pPr>
            <a:r>
              <a:rPr lang="en-US" sz="3200" spc="-10" dirty="0">
                <a:solidFill>
                  <a:srgbClr val="FFFFFF"/>
                </a:solidFill>
                <a:cs typeface="Source Sans Pro Light"/>
              </a:rPr>
              <a:t>HR Role within Business</a:t>
            </a:r>
            <a:endParaRPr lang="en-US" sz="3200" dirty="0">
              <a:cs typeface="Source Sans Pro Light"/>
            </a:endParaRPr>
          </a:p>
        </p:txBody>
      </p:sp>
      <p:sp>
        <p:nvSpPr>
          <p:cNvPr id="6" name="object 6"/>
          <p:cNvSpPr txBox="1"/>
          <p:nvPr/>
        </p:nvSpPr>
        <p:spPr>
          <a:xfrm>
            <a:off x="9144042" y="194260"/>
            <a:ext cx="5600198" cy="580928"/>
          </a:xfrm>
          <a:prstGeom prst="rect">
            <a:avLst/>
          </a:prstGeom>
          <a:noFill/>
        </p:spPr>
        <p:txBody>
          <a:bodyPr vert="horz" wrap="square" lIns="0" tIns="87630" rIns="0" bIns="0" rtlCol="0">
            <a:spAutoFit/>
          </a:bodyPr>
          <a:lstStyle/>
          <a:p>
            <a:pPr marL="406400">
              <a:spcBef>
                <a:spcPts val="690"/>
              </a:spcBef>
            </a:pPr>
            <a:r>
              <a:rPr lang="en-US" sz="3200" spc="-5" dirty="0">
                <a:solidFill>
                  <a:srgbClr val="FFFFFF"/>
                </a:solidFill>
                <a:cs typeface="Source Sans Pro Light"/>
              </a:rPr>
              <a:t>Relationships and Retention</a:t>
            </a:r>
            <a:endParaRPr lang="en-US" sz="3200" dirty="0">
              <a:cs typeface="Source Sans Pro Light"/>
            </a:endParaRPr>
          </a:p>
        </p:txBody>
      </p:sp>
      <p:sp>
        <p:nvSpPr>
          <p:cNvPr id="7" name="object 7"/>
          <p:cNvSpPr txBox="1"/>
          <p:nvPr/>
        </p:nvSpPr>
        <p:spPr>
          <a:xfrm>
            <a:off x="14473708" y="317500"/>
            <a:ext cx="3912507" cy="505267"/>
          </a:xfrm>
          <a:prstGeom prst="rect">
            <a:avLst/>
          </a:prstGeom>
        </p:spPr>
        <p:txBody>
          <a:bodyPr vert="horz" wrap="square" lIns="0" tIns="12700" rIns="0" bIns="0" rtlCol="0">
            <a:spAutoFit/>
          </a:bodyPr>
          <a:lstStyle/>
          <a:p>
            <a:pPr marL="12700">
              <a:spcBef>
                <a:spcPts val="100"/>
              </a:spcBef>
            </a:pPr>
            <a:r>
              <a:rPr lang="en-US" sz="3200" spc="-15" dirty="0">
                <a:solidFill>
                  <a:srgbClr val="FFFFFF"/>
                </a:solidFill>
                <a:cs typeface="Source Sans Pro Light"/>
              </a:rPr>
              <a:t>HR Future Strategies</a:t>
            </a:r>
            <a:endParaRPr lang="en-US" sz="3200" dirty="0">
              <a:cs typeface="Source Sans Pro Light"/>
            </a:endParaRPr>
          </a:p>
        </p:txBody>
      </p:sp>
      <p:sp>
        <p:nvSpPr>
          <p:cNvPr id="18" name="object 18"/>
          <p:cNvSpPr txBox="1"/>
          <p:nvPr/>
        </p:nvSpPr>
        <p:spPr>
          <a:xfrm>
            <a:off x="-1" y="4043876"/>
            <a:ext cx="9381769" cy="2234394"/>
          </a:xfrm>
          <a:prstGeom prst="rect">
            <a:avLst/>
          </a:prstGeom>
        </p:spPr>
        <p:txBody>
          <a:bodyPr vert="horz" wrap="square" lIns="0" tIns="12700" rIns="0" bIns="0" rtlCol="0">
            <a:spAutoFit/>
          </a:bodyPr>
          <a:lstStyle/>
          <a:p>
            <a:pPr marL="12700" marR="5080" indent="360680" algn="ctr">
              <a:lnSpc>
                <a:spcPct val="102400"/>
              </a:lnSpc>
            </a:pPr>
            <a:r>
              <a:rPr lang="en-US" sz="7200" dirty="0">
                <a:solidFill>
                  <a:schemeClr val="accent1"/>
                </a:solidFill>
                <a:cs typeface="Source Sans Pro"/>
              </a:rPr>
              <a:t>What is Human Resources?</a:t>
            </a:r>
          </a:p>
        </p:txBody>
      </p:sp>
      <p:sp>
        <p:nvSpPr>
          <p:cNvPr id="19" name="object 19"/>
          <p:cNvSpPr/>
          <p:nvPr/>
        </p:nvSpPr>
        <p:spPr>
          <a:xfrm flipV="1">
            <a:off x="513556" y="4889496"/>
            <a:ext cx="8415536" cy="313187"/>
          </a:xfrm>
          <a:custGeom>
            <a:avLst/>
            <a:gdLst/>
            <a:ahLst/>
            <a:cxnLst/>
            <a:rect l="l" t="t" r="r" b="b"/>
            <a:pathLst>
              <a:path w="4686300">
                <a:moveTo>
                  <a:pt x="0" y="0"/>
                </a:moveTo>
                <a:lnTo>
                  <a:pt x="4686300" y="0"/>
                </a:lnTo>
              </a:path>
            </a:pathLst>
          </a:custGeom>
          <a:ln w="8466">
            <a:solidFill>
              <a:srgbClr val="002E8E"/>
            </a:solidFill>
          </a:ln>
        </p:spPr>
        <p:txBody>
          <a:bodyPr wrap="square" lIns="0" tIns="0" rIns="0" bIns="0" rtlCol="0"/>
          <a:lstStyle/>
          <a:p>
            <a:pPr algn="ctr"/>
            <a:endParaRPr lang="en-US"/>
          </a:p>
        </p:txBody>
      </p:sp>
      <p:sp>
        <p:nvSpPr>
          <p:cNvPr id="20" name="object 20"/>
          <p:cNvSpPr txBox="1"/>
          <p:nvPr/>
        </p:nvSpPr>
        <p:spPr>
          <a:xfrm>
            <a:off x="716874" y="6786860"/>
            <a:ext cx="7888372" cy="2008242"/>
          </a:xfrm>
          <a:prstGeom prst="rect">
            <a:avLst/>
          </a:prstGeom>
        </p:spPr>
        <p:txBody>
          <a:bodyPr vert="horz" wrap="square" lIns="0" tIns="12700" rIns="0" bIns="0" rtlCol="0">
            <a:spAutoFit/>
          </a:bodyPr>
          <a:lstStyle/>
          <a:p>
            <a:pPr marL="12700" algn="ctr">
              <a:lnSpc>
                <a:spcPct val="100000"/>
              </a:lnSpc>
              <a:spcBef>
                <a:spcPts val="100"/>
              </a:spcBef>
            </a:pPr>
            <a:r>
              <a:rPr lang="en-US" sz="4800" spc="-5" dirty="0">
                <a:solidFill>
                  <a:srgbClr val="00A0EF"/>
                </a:solidFill>
                <a:cs typeface="Source Sans Pro Light"/>
              </a:rPr>
              <a:t>Elena Luminita Frangu </a:t>
            </a:r>
          </a:p>
          <a:p>
            <a:pPr marL="12700" algn="ctr">
              <a:lnSpc>
                <a:spcPct val="100000"/>
              </a:lnSpc>
              <a:spcBef>
                <a:spcPts val="100"/>
              </a:spcBef>
            </a:pPr>
            <a:r>
              <a:rPr lang="en-US" sz="4800" spc="-5" dirty="0">
                <a:solidFill>
                  <a:srgbClr val="00A0EF"/>
                </a:solidFill>
                <a:cs typeface="Source Sans Pro Light"/>
              </a:rPr>
              <a:t>Student ID 2122202</a:t>
            </a:r>
          </a:p>
          <a:p>
            <a:pPr marL="12700" algn="ctr">
              <a:lnSpc>
                <a:spcPct val="100000"/>
              </a:lnSpc>
              <a:spcBef>
                <a:spcPts val="100"/>
              </a:spcBef>
            </a:pPr>
            <a:r>
              <a:rPr lang="en-US" sz="3200" b="1" dirty="0">
                <a:solidFill>
                  <a:srgbClr val="009EF3"/>
                </a:solidFill>
                <a:cs typeface="Source Sans Pro Light"/>
              </a:rPr>
              <a:t>LCBB5004 – Managing People</a:t>
            </a:r>
          </a:p>
        </p:txBody>
      </p:sp>
      <p:sp>
        <p:nvSpPr>
          <p:cNvPr id="25" name="Rectangle 24">
            <a:extLst>
              <a:ext uri="{FF2B5EF4-FFF2-40B4-BE49-F238E27FC236}">
                <a16:creationId xmlns:a16="http://schemas.microsoft.com/office/drawing/2014/main" id="{A72260F6-849B-44D8-B5AF-BAF75AF6F24A}"/>
              </a:ext>
            </a:extLst>
          </p:cNvPr>
          <p:cNvSpPr/>
          <p:nvPr/>
        </p:nvSpPr>
        <p:spPr>
          <a:xfrm>
            <a:off x="16834555" y="8698642"/>
            <a:ext cx="1725537" cy="369332"/>
          </a:xfrm>
          <a:prstGeom prst="rect">
            <a:avLst/>
          </a:prstGeom>
        </p:spPr>
        <p:txBody>
          <a:bodyPr wrap="none">
            <a:spAutoFit/>
          </a:bodyPr>
          <a:lstStyle/>
          <a:p>
            <a:r>
              <a:rPr lang="en-US" dirty="0">
                <a:hlinkClick r:id="rId3"/>
              </a:rPr>
              <a:t>Source: LinkedIn</a:t>
            </a:r>
            <a:endParaRPr lang="en-US" dirty="0"/>
          </a:p>
        </p:txBody>
      </p:sp>
      <p:pic>
        <p:nvPicPr>
          <p:cNvPr id="1028" name="Picture 4" descr="Bén duyên với nghề và đôi lần lăn tăn về vai trò Internal/External HR">
            <a:extLst>
              <a:ext uri="{FF2B5EF4-FFF2-40B4-BE49-F238E27FC236}">
                <a16:creationId xmlns:a16="http://schemas.microsoft.com/office/drawing/2014/main" id="{15791A11-F395-A463-7D87-9DA335A3B96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981" t="1085" r="11814" b="1575"/>
          <a:stretch/>
        </p:blipFill>
        <p:spPr bwMode="auto">
          <a:xfrm>
            <a:off x="8572582" y="2001356"/>
            <a:ext cx="9962275" cy="6690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a:extLst>
              <a:ext uri="{FF2B5EF4-FFF2-40B4-BE49-F238E27FC236}">
                <a16:creationId xmlns:a16="http://schemas.microsoft.com/office/drawing/2014/main" id="{10AC73C5-368A-4992-917B-0C0A1838E3CA}"/>
              </a:ext>
            </a:extLst>
          </p:cNvPr>
          <p:cNvGrpSpPr/>
          <p:nvPr/>
        </p:nvGrpSpPr>
        <p:grpSpPr>
          <a:xfrm>
            <a:off x="0" y="4056248"/>
            <a:ext cx="9006159" cy="828000"/>
            <a:chOff x="0" y="8642689"/>
            <a:chExt cx="4336348" cy="439424"/>
          </a:xfrm>
          <a:solidFill>
            <a:srgbClr val="FFBF00"/>
          </a:solidFill>
        </p:grpSpPr>
        <p:sp>
          <p:nvSpPr>
            <p:cNvPr id="57" name="object 4">
              <a:extLst>
                <a:ext uri="{FF2B5EF4-FFF2-40B4-BE49-F238E27FC236}">
                  <a16:creationId xmlns:a16="http://schemas.microsoft.com/office/drawing/2014/main" id="{52033DA7-B496-435D-A3DB-E45BD45E4B7C}"/>
                </a:ext>
              </a:extLst>
            </p:cNvPr>
            <p:cNvSpPr/>
            <p:nvPr/>
          </p:nvSpPr>
          <p:spPr>
            <a:xfrm>
              <a:off x="0" y="8642693"/>
              <a:ext cx="3923363" cy="439420"/>
            </a:xfrm>
            <a:custGeom>
              <a:avLst/>
              <a:gdLst/>
              <a:ahLst/>
              <a:cxnLst/>
              <a:rect l="l" t="t" r="r" b="b"/>
              <a:pathLst>
                <a:path w="3844925" h="439420">
                  <a:moveTo>
                    <a:pt x="0" y="439204"/>
                  </a:moveTo>
                  <a:lnTo>
                    <a:pt x="3844798" y="439204"/>
                  </a:lnTo>
                  <a:lnTo>
                    <a:pt x="3844798" y="0"/>
                  </a:lnTo>
                  <a:lnTo>
                    <a:pt x="0" y="0"/>
                  </a:lnTo>
                  <a:lnTo>
                    <a:pt x="0" y="439204"/>
                  </a:lnTo>
                  <a:close/>
                </a:path>
              </a:pathLst>
            </a:custGeom>
            <a:grpFill/>
          </p:spPr>
          <p:txBody>
            <a:bodyPr wrap="square" lIns="0" tIns="0" rIns="0" bIns="0" rtlCol="0"/>
            <a:lstStyle/>
            <a:p>
              <a:endParaRPr lang="en-US"/>
            </a:p>
          </p:txBody>
        </p:sp>
        <p:sp>
          <p:nvSpPr>
            <p:cNvPr id="58" name="object 5">
              <a:extLst>
                <a:ext uri="{FF2B5EF4-FFF2-40B4-BE49-F238E27FC236}">
                  <a16:creationId xmlns:a16="http://schemas.microsoft.com/office/drawing/2014/main" id="{892C04EB-8963-4611-98BC-C2BD5AD407A8}"/>
                </a:ext>
              </a:extLst>
            </p:cNvPr>
            <p:cNvSpPr/>
            <p:nvPr/>
          </p:nvSpPr>
          <p:spPr>
            <a:xfrm>
              <a:off x="3621605" y="8642689"/>
              <a:ext cx="714743" cy="439420"/>
            </a:xfrm>
            <a:custGeom>
              <a:avLst/>
              <a:gdLst/>
              <a:ahLst/>
              <a:cxnLst/>
              <a:rect l="l" t="t" r="r" b="b"/>
              <a:pathLst>
                <a:path w="439420" h="439420">
                  <a:moveTo>
                    <a:pt x="219595" y="0"/>
                  </a:moveTo>
                  <a:lnTo>
                    <a:pt x="175337" y="4461"/>
                  </a:lnTo>
                  <a:lnTo>
                    <a:pt x="134116" y="17257"/>
                  </a:lnTo>
                  <a:lnTo>
                    <a:pt x="96815" y="37505"/>
                  </a:lnTo>
                  <a:lnTo>
                    <a:pt x="64315" y="64320"/>
                  </a:lnTo>
                  <a:lnTo>
                    <a:pt x="37502" y="96820"/>
                  </a:lnTo>
                  <a:lnTo>
                    <a:pt x="17256" y="134122"/>
                  </a:lnTo>
                  <a:lnTo>
                    <a:pt x="4461" y="175341"/>
                  </a:lnTo>
                  <a:lnTo>
                    <a:pt x="0" y="219595"/>
                  </a:lnTo>
                  <a:lnTo>
                    <a:pt x="4461" y="263854"/>
                  </a:lnTo>
                  <a:lnTo>
                    <a:pt x="17256" y="305076"/>
                  </a:lnTo>
                  <a:lnTo>
                    <a:pt x="37502" y="342380"/>
                  </a:lnTo>
                  <a:lnTo>
                    <a:pt x="64315" y="374881"/>
                  </a:lnTo>
                  <a:lnTo>
                    <a:pt x="96815" y="401698"/>
                  </a:lnTo>
                  <a:lnTo>
                    <a:pt x="134116" y="421945"/>
                  </a:lnTo>
                  <a:lnTo>
                    <a:pt x="175337" y="434742"/>
                  </a:lnTo>
                  <a:lnTo>
                    <a:pt x="219595" y="439204"/>
                  </a:lnTo>
                  <a:lnTo>
                    <a:pt x="263854" y="434742"/>
                  </a:lnTo>
                  <a:lnTo>
                    <a:pt x="305076" y="421945"/>
                  </a:lnTo>
                  <a:lnTo>
                    <a:pt x="342380" y="401698"/>
                  </a:lnTo>
                  <a:lnTo>
                    <a:pt x="374881" y="374881"/>
                  </a:lnTo>
                  <a:lnTo>
                    <a:pt x="401698" y="342380"/>
                  </a:lnTo>
                  <a:lnTo>
                    <a:pt x="421945" y="305076"/>
                  </a:lnTo>
                  <a:lnTo>
                    <a:pt x="434742" y="263854"/>
                  </a:lnTo>
                  <a:lnTo>
                    <a:pt x="439204" y="219595"/>
                  </a:lnTo>
                  <a:lnTo>
                    <a:pt x="434742" y="175341"/>
                  </a:lnTo>
                  <a:lnTo>
                    <a:pt x="421945" y="134122"/>
                  </a:lnTo>
                  <a:lnTo>
                    <a:pt x="401698" y="96820"/>
                  </a:lnTo>
                  <a:lnTo>
                    <a:pt x="374881" y="64320"/>
                  </a:lnTo>
                  <a:lnTo>
                    <a:pt x="342380" y="37505"/>
                  </a:lnTo>
                  <a:lnTo>
                    <a:pt x="305076" y="17257"/>
                  </a:lnTo>
                  <a:lnTo>
                    <a:pt x="263854" y="4461"/>
                  </a:lnTo>
                  <a:lnTo>
                    <a:pt x="219595" y="0"/>
                  </a:lnTo>
                  <a:close/>
                </a:path>
              </a:pathLst>
            </a:custGeom>
            <a:grpFill/>
          </p:spPr>
          <p:txBody>
            <a:bodyPr wrap="square" lIns="0" tIns="0" rIns="0" bIns="0" rtlCol="0"/>
            <a:lstStyle/>
            <a:p>
              <a:endParaRPr lang="en-US"/>
            </a:p>
          </p:txBody>
        </p:sp>
      </p:grpSp>
      <p:sp>
        <p:nvSpPr>
          <p:cNvPr id="22" name="object 22"/>
          <p:cNvSpPr txBox="1"/>
          <p:nvPr/>
        </p:nvSpPr>
        <p:spPr>
          <a:xfrm>
            <a:off x="571803" y="4032945"/>
            <a:ext cx="7687072" cy="874598"/>
          </a:xfrm>
          <a:prstGeom prst="rect">
            <a:avLst/>
          </a:prstGeom>
        </p:spPr>
        <p:txBody>
          <a:bodyPr vert="horz" wrap="square" lIns="0" tIns="12700" rIns="0" bIns="0" rtlCol="0">
            <a:spAutoFit/>
          </a:bodyPr>
          <a:lstStyle/>
          <a:p>
            <a:pPr marL="12700">
              <a:spcBef>
                <a:spcPts val="100"/>
              </a:spcBef>
            </a:pPr>
            <a:r>
              <a:rPr lang="en-US" sz="2800" spc="-10" dirty="0">
                <a:solidFill>
                  <a:srgbClr val="FFFFFF"/>
                </a:solidFill>
                <a:cs typeface="Source Sans Pro Light"/>
              </a:rPr>
              <a:t>Why is Human Resources department essential in any business?</a:t>
            </a:r>
            <a:endParaRPr lang="en-US" sz="2800" dirty="0">
              <a:cs typeface="Source Sans Pro Light"/>
            </a:endParaRPr>
          </a:p>
        </p:txBody>
      </p:sp>
      <p:grpSp>
        <p:nvGrpSpPr>
          <p:cNvPr id="29" name="Group 28">
            <a:extLst>
              <a:ext uri="{FF2B5EF4-FFF2-40B4-BE49-F238E27FC236}">
                <a16:creationId xmlns:a16="http://schemas.microsoft.com/office/drawing/2014/main" id="{1D743BB0-F760-4639-92C9-9D37D1405502}"/>
              </a:ext>
            </a:extLst>
          </p:cNvPr>
          <p:cNvGrpSpPr/>
          <p:nvPr/>
        </p:nvGrpSpPr>
        <p:grpSpPr>
          <a:xfrm>
            <a:off x="0" y="7090242"/>
            <a:ext cx="10873308" cy="874598"/>
            <a:chOff x="0" y="4087886"/>
            <a:chExt cx="3256756" cy="874598"/>
          </a:xfrm>
        </p:grpSpPr>
        <p:sp>
          <p:nvSpPr>
            <p:cNvPr id="23" name="object 23"/>
            <p:cNvSpPr/>
            <p:nvPr/>
          </p:nvSpPr>
          <p:spPr>
            <a:xfrm>
              <a:off x="0" y="4134484"/>
              <a:ext cx="3256756" cy="828000"/>
            </a:xfrm>
            <a:custGeom>
              <a:avLst/>
              <a:gdLst/>
              <a:ahLst/>
              <a:cxnLst/>
              <a:rect l="l" t="t" r="r" b="b"/>
              <a:pathLst>
                <a:path w="1909445" h="437514">
                  <a:moveTo>
                    <a:pt x="1690241" y="0"/>
                  </a:moveTo>
                  <a:lnTo>
                    <a:pt x="0" y="0"/>
                  </a:lnTo>
                  <a:lnTo>
                    <a:pt x="0" y="437154"/>
                  </a:lnTo>
                  <a:lnTo>
                    <a:pt x="1690241" y="437154"/>
                  </a:lnTo>
                  <a:lnTo>
                    <a:pt x="1740359" y="431381"/>
                  </a:lnTo>
                  <a:lnTo>
                    <a:pt x="1786366" y="414937"/>
                  </a:lnTo>
                  <a:lnTo>
                    <a:pt x="1826950" y="389135"/>
                  </a:lnTo>
                  <a:lnTo>
                    <a:pt x="1860800" y="355285"/>
                  </a:lnTo>
                  <a:lnTo>
                    <a:pt x="1886602" y="314701"/>
                  </a:lnTo>
                  <a:lnTo>
                    <a:pt x="1903046" y="268694"/>
                  </a:lnTo>
                  <a:lnTo>
                    <a:pt x="1908818" y="218577"/>
                  </a:lnTo>
                  <a:lnTo>
                    <a:pt x="1903046" y="168459"/>
                  </a:lnTo>
                  <a:lnTo>
                    <a:pt x="1886602" y="122452"/>
                  </a:lnTo>
                  <a:lnTo>
                    <a:pt x="1860800" y="81868"/>
                  </a:lnTo>
                  <a:lnTo>
                    <a:pt x="1826950" y="48018"/>
                  </a:lnTo>
                  <a:lnTo>
                    <a:pt x="1786366" y="22216"/>
                  </a:lnTo>
                  <a:lnTo>
                    <a:pt x="1740359" y="5772"/>
                  </a:lnTo>
                  <a:lnTo>
                    <a:pt x="1690241" y="0"/>
                  </a:lnTo>
                  <a:close/>
                </a:path>
              </a:pathLst>
            </a:custGeom>
            <a:solidFill>
              <a:srgbClr val="FFA001"/>
            </a:solidFill>
          </p:spPr>
          <p:txBody>
            <a:bodyPr wrap="square" lIns="0" tIns="0" rIns="0" bIns="0" rtlCol="0"/>
            <a:lstStyle/>
            <a:p>
              <a:endParaRPr lang="en-US"/>
            </a:p>
          </p:txBody>
        </p:sp>
        <p:sp>
          <p:nvSpPr>
            <p:cNvPr id="24" name="object 24"/>
            <p:cNvSpPr txBox="1"/>
            <p:nvPr/>
          </p:nvSpPr>
          <p:spPr>
            <a:xfrm>
              <a:off x="152124" y="4087886"/>
              <a:ext cx="2888955" cy="874598"/>
            </a:xfrm>
            <a:prstGeom prst="rect">
              <a:avLst/>
            </a:prstGeom>
          </p:spPr>
          <p:txBody>
            <a:bodyPr vert="horz" wrap="square" lIns="0" tIns="12700" rIns="0" bIns="0" rtlCol="0">
              <a:spAutoFit/>
            </a:bodyPr>
            <a:lstStyle/>
            <a:p>
              <a:pPr marL="12700">
                <a:spcBef>
                  <a:spcPts val="100"/>
                </a:spcBef>
              </a:pPr>
              <a:r>
                <a:rPr lang="en-US" sz="2800" spc="5" dirty="0">
                  <a:solidFill>
                    <a:srgbClr val="FFFFFF"/>
                  </a:solidFill>
                  <a:cs typeface="Source Sans Pro Light"/>
                </a:rPr>
                <a:t>What are the benefits of the functions of Human Resources within a business?</a:t>
              </a:r>
              <a:endParaRPr lang="en-US" sz="2800" dirty="0">
                <a:cs typeface="Source Sans Pro Light"/>
              </a:endParaRPr>
            </a:p>
          </p:txBody>
        </p:sp>
      </p:grpSp>
      <p:grpSp>
        <p:nvGrpSpPr>
          <p:cNvPr id="52" name="Group 51">
            <a:extLst>
              <a:ext uri="{FF2B5EF4-FFF2-40B4-BE49-F238E27FC236}">
                <a16:creationId xmlns:a16="http://schemas.microsoft.com/office/drawing/2014/main" id="{985AB44F-D837-4737-86D1-C4E5A35B8AC4}"/>
              </a:ext>
            </a:extLst>
          </p:cNvPr>
          <p:cNvGrpSpPr/>
          <p:nvPr/>
        </p:nvGrpSpPr>
        <p:grpSpPr>
          <a:xfrm>
            <a:off x="-19844" y="546100"/>
            <a:ext cx="5276528" cy="828000"/>
            <a:chOff x="0" y="8642689"/>
            <a:chExt cx="4336348" cy="439424"/>
          </a:xfrm>
        </p:grpSpPr>
        <p:sp>
          <p:nvSpPr>
            <p:cNvPr id="53" name="object 4">
              <a:extLst>
                <a:ext uri="{FF2B5EF4-FFF2-40B4-BE49-F238E27FC236}">
                  <a16:creationId xmlns:a16="http://schemas.microsoft.com/office/drawing/2014/main" id="{6DB0E343-9628-4235-8038-621A98D250CA}"/>
                </a:ext>
              </a:extLst>
            </p:cNvPr>
            <p:cNvSpPr/>
            <p:nvPr/>
          </p:nvSpPr>
          <p:spPr>
            <a:xfrm>
              <a:off x="0" y="8642693"/>
              <a:ext cx="3923363" cy="439420"/>
            </a:xfrm>
            <a:custGeom>
              <a:avLst/>
              <a:gdLst/>
              <a:ahLst/>
              <a:cxnLst/>
              <a:rect l="l" t="t" r="r" b="b"/>
              <a:pathLst>
                <a:path w="3844925" h="439420">
                  <a:moveTo>
                    <a:pt x="0" y="439204"/>
                  </a:moveTo>
                  <a:lnTo>
                    <a:pt x="3844798" y="439204"/>
                  </a:lnTo>
                  <a:lnTo>
                    <a:pt x="3844798" y="0"/>
                  </a:lnTo>
                  <a:lnTo>
                    <a:pt x="0" y="0"/>
                  </a:lnTo>
                  <a:lnTo>
                    <a:pt x="0" y="439204"/>
                  </a:lnTo>
                  <a:close/>
                </a:path>
              </a:pathLst>
            </a:custGeom>
            <a:solidFill>
              <a:srgbClr val="00A0EF"/>
            </a:solidFill>
          </p:spPr>
          <p:txBody>
            <a:bodyPr wrap="square" lIns="0" tIns="0" rIns="0" bIns="0" rtlCol="0"/>
            <a:lstStyle/>
            <a:p>
              <a:endParaRPr lang="en-US"/>
            </a:p>
          </p:txBody>
        </p:sp>
        <p:sp>
          <p:nvSpPr>
            <p:cNvPr id="54" name="object 5">
              <a:extLst>
                <a:ext uri="{FF2B5EF4-FFF2-40B4-BE49-F238E27FC236}">
                  <a16:creationId xmlns:a16="http://schemas.microsoft.com/office/drawing/2014/main" id="{CF5C245D-05EF-4DFD-8810-E437FF667919}"/>
                </a:ext>
              </a:extLst>
            </p:cNvPr>
            <p:cNvSpPr/>
            <p:nvPr/>
          </p:nvSpPr>
          <p:spPr>
            <a:xfrm>
              <a:off x="3621605" y="8642689"/>
              <a:ext cx="714743" cy="439420"/>
            </a:xfrm>
            <a:custGeom>
              <a:avLst/>
              <a:gdLst/>
              <a:ahLst/>
              <a:cxnLst/>
              <a:rect l="l" t="t" r="r" b="b"/>
              <a:pathLst>
                <a:path w="439420" h="439420">
                  <a:moveTo>
                    <a:pt x="219595" y="0"/>
                  </a:moveTo>
                  <a:lnTo>
                    <a:pt x="175337" y="4461"/>
                  </a:lnTo>
                  <a:lnTo>
                    <a:pt x="134116" y="17257"/>
                  </a:lnTo>
                  <a:lnTo>
                    <a:pt x="96815" y="37505"/>
                  </a:lnTo>
                  <a:lnTo>
                    <a:pt x="64315" y="64320"/>
                  </a:lnTo>
                  <a:lnTo>
                    <a:pt x="37502" y="96820"/>
                  </a:lnTo>
                  <a:lnTo>
                    <a:pt x="17256" y="134122"/>
                  </a:lnTo>
                  <a:lnTo>
                    <a:pt x="4461" y="175341"/>
                  </a:lnTo>
                  <a:lnTo>
                    <a:pt x="0" y="219595"/>
                  </a:lnTo>
                  <a:lnTo>
                    <a:pt x="4461" y="263854"/>
                  </a:lnTo>
                  <a:lnTo>
                    <a:pt x="17256" y="305076"/>
                  </a:lnTo>
                  <a:lnTo>
                    <a:pt x="37502" y="342380"/>
                  </a:lnTo>
                  <a:lnTo>
                    <a:pt x="64315" y="374881"/>
                  </a:lnTo>
                  <a:lnTo>
                    <a:pt x="96815" y="401698"/>
                  </a:lnTo>
                  <a:lnTo>
                    <a:pt x="134116" y="421945"/>
                  </a:lnTo>
                  <a:lnTo>
                    <a:pt x="175337" y="434742"/>
                  </a:lnTo>
                  <a:lnTo>
                    <a:pt x="219595" y="439204"/>
                  </a:lnTo>
                  <a:lnTo>
                    <a:pt x="263854" y="434742"/>
                  </a:lnTo>
                  <a:lnTo>
                    <a:pt x="305076" y="421945"/>
                  </a:lnTo>
                  <a:lnTo>
                    <a:pt x="342380" y="401698"/>
                  </a:lnTo>
                  <a:lnTo>
                    <a:pt x="374881" y="374881"/>
                  </a:lnTo>
                  <a:lnTo>
                    <a:pt x="401698" y="342380"/>
                  </a:lnTo>
                  <a:lnTo>
                    <a:pt x="421945" y="305076"/>
                  </a:lnTo>
                  <a:lnTo>
                    <a:pt x="434742" y="263854"/>
                  </a:lnTo>
                  <a:lnTo>
                    <a:pt x="439204" y="219595"/>
                  </a:lnTo>
                  <a:lnTo>
                    <a:pt x="434742" y="175341"/>
                  </a:lnTo>
                  <a:lnTo>
                    <a:pt x="421945" y="134122"/>
                  </a:lnTo>
                  <a:lnTo>
                    <a:pt x="401698" y="96820"/>
                  </a:lnTo>
                  <a:lnTo>
                    <a:pt x="374881" y="64320"/>
                  </a:lnTo>
                  <a:lnTo>
                    <a:pt x="342380" y="37505"/>
                  </a:lnTo>
                  <a:lnTo>
                    <a:pt x="305076" y="17257"/>
                  </a:lnTo>
                  <a:lnTo>
                    <a:pt x="263854" y="4461"/>
                  </a:lnTo>
                  <a:lnTo>
                    <a:pt x="219595" y="0"/>
                  </a:lnTo>
                  <a:close/>
                </a:path>
              </a:pathLst>
            </a:custGeom>
            <a:solidFill>
              <a:srgbClr val="00A0EF"/>
            </a:solidFill>
          </p:spPr>
          <p:txBody>
            <a:bodyPr wrap="square" lIns="0" tIns="0" rIns="0" bIns="0" rtlCol="0"/>
            <a:lstStyle/>
            <a:p>
              <a:endParaRPr lang="en-US"/>
            </a:p>
          </p:txBody>
        </p:sp>
      </p:grpSp>
      <p:sp>
        <p:nvSpPr>
          <p:cNvPr id="55" name="object 9">
            <a:extLst>
              <a:ext uri="{FF2B5EF4-FFF2-40B4-BE49-F238E27FC236}">
                <a16:creationId xmlns:a16="http://schemas.microsoft.com/office/drawing/2014/main" id="{290C40E7-4402-4FD6-90CE-5CDF3FC9D08D}"/>
              </a:ext>
            </a:extLst>
          </p:cNvPr>
          <p:cNvSpPr txBox="1"/>
          <p:nvPr/>
        </p:nvSpPr>
        <p:spPr>
          <a:xfrm>
            <a:off x="571803" y="728297"/>
            <a:ext cx="3581400" cy="443711"/>
          </a:xfrm>
          <a:prstGeom prst="rect">
            <a:avLst/>
          </a:prstGeom>
        </p:spPr>
        <p:txBody>
          <a:bodyPr vert="horz" wrap="square" lIns="0" tIns="12700" rIns="0" bIns="0" rtlCol="0">
            <a:spAutoFit/>
          </a:bodyPr>
          <a:lstStyle/>
          <a:p>
            <a:pPr marL="12700">
              <a:lnSpc>
                <a:spcPct val="100000"/>
              </a:lnSpc>
              <a:spcBef>
                <a:spcPts val="100"/>
              </a:spcBef>
            </a:pPr>
            <a:r>
              <a:rPr lang="en-US" sz="2800" spc="-5" dirty="0">
                <a:solidFill>
                  <a:srgbClr val="FFFFFF"/>
                </a:solidFill>
                <a:cs typeface="Source Sans Pro Light"/>
              </a:rPr>
              <a:t>What is defined as HR?</a:t>
            </a:r>
            <a:endParaRPr lang="en-US" sz="2800" dirty="0">
              <a:cs typeface="Source Sans Pro Light"/>
            </a:endParaRPr>
          </a:p>
        </p:txBody>
      </p:sp>
      <p:grpSp>
        <p:nvGrpSpPr>
          <p:cNvPr id="2" name="Group 1">
            <a:extLst>
              <a:ext uri="{FF2B5EF4-FFF2-40B4-BE49-F238E27FC236}">
                <a16:creationId xmlns:a16="http://schemas.microsoft.com/office/drawing/2014/main" id="{CA8082E7-0F4A-B495-CF09-D781DE7A5DAF}"/>
              </a:ext>
            </a:extLst>
          </p:cNvPr>
          <p:cNvGrpSpPr/>
          <p:nvPr/>
        </p:nvGrpSpPr>
        <p:grpSpPr>
          <a:xfrm>
            <a:off x="17980386" y="275590"/>
            <a:ext cx="469900" cy="541020"/>
            <a:chOff x="6546338" y="509979"/>
            <a:chExt cx="469900" cy="541020"/>
          </a:xfrm>
        </p:grpSpPr>
        <p:sp>
          <p:nvSpPr>
            <p:cNvPr id="3" name="object 3">
              <a:extLst>
                <a:ext uri="{FF2B5EF4-FFF2-40B4-BE49-F238E27FC236}">
                  <a16:creationId xmlns:a16="http://schemas.microsoft.com/office/drawing/2014/main" id="{C3B973DA-B80C-66B3-E585-20847D1E5F2A}"/>
                </a:ext>
              </a:extLst>
            </p:cNvPr>
            <p:cNvSpPr/>
            <p:nvPr/>
          </p:nvSpPr>
          <p:spPr>
            <a:xfrm>
              <a:off x="6546338" y="509979"/>
              <a:ext cx="469900" cy="541020"/>
            </a:xfrm>
            <a:custGeom>
              <a:avLst/>
              <a:gdLst/>
              <a:ahLst/>
              <a:cxnLst/>
              <a:rect l="l" t="t" r="r" b="b"/>
              <a:pathLst>
                <a:path w="469900" h="541019">
                  <a:moveTo>
                    <a:pt x="264398" y="40640"/>
                  </a:moveTo>
                  <a:lnTo>
                    <a:pt x="200415" y="40640"/>
                  </a:lnTo>
                  <a:lnTo>
                    <a:pt x="204646" y="41910"/>
                  </a:lnTo>
                  <a:lnTo>
                    <a:pt x="204646" y="68579"/>
                  </a:lnTo>
                  <a:lnTo>
                    <a:pt x="202737" y="68579"/>
                  </a:lnTo>
                  <a:lnTo>
                    <a:pt x="195545" y="69850"/>
                  </a:lnTo>
                  <a:lnTo>
                    <a:pt x="154568" y="80010"/>
                  </a:lnTo>
                  <a:lnTo>
                    <a:pt x="102891" y="106679"/>
                  </a:lnTo>
                  <a:lnTo>
                    <a:pt x="63599" y="140970"/>
                  </a:lnTo>
                  <a:lnTo>
                    <a:pt x="36632" y="175260"/>
                  </a:lnTo>
                  <a:lnTo>
                    <a:pt x="16216" y="215900"/>
                  </a:lnTo>
                  <a:lnTo>
                    <a:pt x="3740" y="260350"/>
                  </a:lnTo>
                  <a:lnTo>
                    <a:pt x="0" y="316229"/>
                  </a:lnTo>
                  <a:lnTo>
                    <a:pt x="1402" y="332740"/>
                  </a:lnTo>
                  <a:lnTo>
                    <a:pt x="12230" y="381000"/>
                  </a:lnTo>
                  <a:lnTo>
                    <a:pt x="40449" y="438150"/>
                  </a:lnTo>
                  <a:lnTo>
                    <a:pt x="94865" y="495300"/>
                  </a:lnTo>
                  <a:lnTo>
                    <a:pt x="133098" y="518160"/>
                  </a:lnTo>
                  <a:lnTo>
                    <a:pt x="175178" y="533400"/>
                  </a:lnTo>
                  <a:lnTo>
                    <a:pt x="221053" y="541020"/>
                  </a:lnTo>
                  <a:lnTo>
                    <a:pt x="253565" y="541020"/>
                  </a:lnTo>
                  <a:lnTo>
                    <a:pt x="285776" y="535940"/>
                  </a:lnTo>
                  <a:lnTo>
                    <a:pt x="314210" y="527050"/>
                  </a:lnTo>
                  <a:lnTo>
                    <a:pt x="340772" y="515620"/>
                  </a:lnTo>
                  <a:lnTo>
                    <a:pt x="365444" y="501650"/>
                  </a:lnTo>
                  <a:lnTo>
                    <a:pt x="214496" y="501650"/>
                  </a:lnTo>
                  <a:lnTo>
                    <a:pt x="197841" y="499110"/>
                  </a:lnTo>
                  <a:lnTo>
                    <a:pt x="189695" y="496570"/>
                  </a:lnTo>
                  <a:lnTo>
                    <a:pt x="186820" y="496570"/>
                  </a:lnTo>
                  <a:lnTo>
                    <a:pt x="180556" y="495300"/>
                  </a:lnTo>
                  <a:lnTo>
                    <a:pt x="176187" y="494029"/>
                  </a:lnTo>
                  <a:lnTo>
                    <a:pt x="171631" y="491490"/>
                  </a:lnTo>
                  <a:lnTo>
                    <a:pt x="167137" y="490220"/>
                  </a:lnTo>
                  <a:lnTo>
                    <a:pt x="159492" y="487679"/>
                  </a:lnTo>
                  <a:lnTo>
                    <a:pt x="155827" y="486410"/>
                  </a:lnTo>
                  <a:lnTo>
                    <a:pt x="151735" y="483870"/>
                  </a:lnTo>
                  <a:lnTo>
                    <a:pt x="148358" y="482600"/>
                  </a:lnTo>
                  <a:lnTo>
                    <a:pt x="146349" y="481329"/>
                  </a:lnTo>
                  <a:lnTo>
                    <a:pt x="138717" y="477520"/>
                  </a:lnTo>
                  <a:lnTo>
                    <a:pt x="133206" y="473710"/>
                  </a:lnTo>
                  <a:lnTo>
                    <a:pt x="127808" y="471170"/>
                  </a:lnTo>
                  <a:lnTo>
                    <a:pt x="127846" y="469900"/>
                  </a:lnTo>
                  <a:lnTo>
                    <a:pt x="122799" y="467360"/>
                  </a:lnTo>
                  <a:lnTo>
                    <a:pt x="120175" y="464820"/>
                  </a:lnTo>
                  <a:lnTo>
                    <a:pt x="119486" y="464820"/>
                  </a:lnTo>
                  <a:lnTo>
                    <a:pt x="118656" y="463550"/>
                  </a:lnTo>
                  <a:lnTo>
                    <a:pt x="112066" y="458470"/>
                  </a:lnTo>
                  <a:lnTo>
                    <a:pt x="104020" y="452120"/>
                  </a:lnTo>
                  <a:lnTo>
                    <a:pt x="103806" y="452120"/>
                  </a:lnTo>
                  <a:lnTo>
                    <a:pt x="118029" y="438150"/>
                  </a:lnTo>
                  <a:lnTo>
                    <a:pt x="118054" y="435610"/>
                  </a:lnTo>
                  <a:lnTo>
                    <a:pt x="87400" y="435610"/>
                  </a:lnTo>
                  <a:lnTo>
                    <a:pt x="84702" y="431800"/>
                  </a:lnTo>
                  <a:lnTo>
                    <a:pt x="82165" y="429260"/>
                  </a:lnTo>
                  <a:lnTo>
                    <a:pt x="79693" y="425450"/>
                  </a:lnTo>
                  <a:lnTo>
                    <a:pt x="63277" y="401320"/>
                  </a:lnTo>
                  <a:lnTo>
                    <a:pt x="50973" y="374650"/>
                  </a:lnTo>
                  <a:lnTo>
                    <a:pt x="42747" y="345440"/>
                  </a:lnTo>
                  <a:lnTo>
                    <a:pt x="38569" y="314960"/>
                  </a:lnTo>
                  <a:lnTo>
                    <a:pt x="56708" y="314960"/>
                  </a:lnTo>
                  <a:lnTo>
                    <a:pt x="57976" y="313690"/>
                  </a:lnTo>
                  <a:lnTo>
                    <a:pt x="60084" y="313690"/>
                  </a:lnTo>
                  <a:lnTo>
                    <a:pt x="61114" y="311150"/>
                  </a:lnTo>
                  <a:lnTo>
                    <a:pt x="61127" y="294640"/>
                  </a:lnTo>
                  <a:lnTo>
                    <a:pt x="58528" y="292100"/>
                  </a:lnTo>
                  <a:lnTo>
                    <a:pt x="38606" y="292100"/>
                  </a:lnTo>
                  <a:lnTo>
                    <a:pt x="39171" y="287020"/>
                  </a:lnTo>
                  <a:lnTo>
                    <a:pt x="46590" y="247650"/>
                  </a:lnTo>
                  <a:lnTo>
                    <a:pt x="47105" y="245110"/>
                  </a:lnTo>
                  <a:lnTo>
                    <a:pt x="47708" y="243840"/>
                  </a:lnTo>
                  <a:lnTo>
                    <a:pt x="48272" y="241300"/>
                  </a:lnTo>
                  <a:lnTo>
                    <a:pt x="50934" y="241300"/>
                  </a:lnTo>
                  <a:lnTo>
                    <a:pt x="51825" y="238760"/>
                  </a:lnTo>
                  <a:lnTo>
                    <a:pt x="51047" y="233679"/>
                  </a:lnTo>
                  <a:lnTo>
                    <a:pt x="51875" y="231140"/>
                  </a:lnTo>
                  <a:lnTo>
                    <a:pt x="52679" y="229870"/>
                  </a:lnTo>
                  <a:lnTo>
                    <a:pt x="53607" y="227329"/>
                  </a:lnTo>
                  <a:lnTo>
                    <a:pt x="58600" y="215900"/>
                  </a:lnTo>
                  <a:lnTo>
                    <a:pt x="64229" y="205740"/>
                  </a:lnTo>
                  <a:lnTo>
                    <a:pt x="70519" y="194310"/>
                  </a:lnTo>
                  <a:lnTo>
                    <a:pt x="77558" y="185420"/>
                  </a:lnTo>
                  <a:lnTo>
                    <a:pt x="79529" y="182879"/>
                  </a:lnTo>
                  <a:lnTo>
                    <a:pt x="81877" y="179070"/>
                  </a:lnTo>
                  <a:lnTo>
                    <a:pt x="83484" y="177800"/>
                  </a:lnTo>
                  <a:lnTo>
                    <a:pt x="85140" y="175260"/>
                  </a:lnTo>
                  <a:lnTo>
                    <a:pt x="87927" y="171450"/>
                  </a:lnTo>
                  <a:lnTo>
                    <a:pt x="118268" y="171450"/>
                  </a:lnTo>
                  <a:lnTo>
                    <a:pt x="117026" y="168910"/>
                  </a:lnTo>
                  <a:lnTo>
                    <a:pt x="116687" y="167640"/>
                  </a:lnTo>
                  <a:lnTo>
                    <a:pt x="116235" y="167640"/>
                  </a:lnTo>
                  <a:lnTo>
                    <a:pt x="112092" y="162560"/>
                  </a:lnTo>
                  <a:lnTo>
                    <a:pt x="108439" y="158750"/>
                  </a:lnTo>
                  <a:lnTo>
                    <a:pt x="104459" y="154940"/>
                  </a:lnTo>
                  <a:lnTo>
                    <a:pt x="131045" y="134620"/>
                  </a:lnTo>
                  <a:lnTo>
                    <a:pt x="159591" y="120650"/>
                  </a:lnTo>
                  <a:lnTo>
                    <a:pt x="190224" y="110490"/>
                  </a:lnTo>
                  <a:lnTo>
                    <a:pt x="223010" y="105410"/>
                  </a:lnTo>
                  <a:lnTo>
                    <a:pt x="363418" y="105410"/>
                  </a:lnTo>
                  <a:lnTo>
                    <a:pt x="348332" y="95250"/>
                  </a:lnTo>
                  <a:lnTo>
                    <a:pt x="332485" y="87629"/>
                  </a:lnTo>
                  <a:lnTo>
                    <a:pt x="299228" y="74929"/>
                  </a:lnTo>
                  <a:lnTo>
                    <a:pt x="282007" y="71120"/>
                  </a:lnTo>
                  <a:lnTo>
                    <a:pt x="264398" y="68579"/>
                  </a:lnTo>
                  <a:lnTo>
                    <a:pt x="264398" y="40640"/>
                  </a:lnTo>
                  <a:close/>
                </a:path>
                <a:path w="469900" h="541019">
                  <a:moveTo>
                    <a:pt x="234898" y="478790"/>
                  </a:moveTo>
                  <a:lnTo>
                    <a:pt x="228006" y="478790"/>
                  </a:lnTo>
                  <a:lnTo>
                    <a:pt x="226149" y="480060"/>
                  </a:lnTo>
                  <a:lnTo>
                    <a:pt x="224793" y="481329"/>
                  </a:lnTo>
                  <a:lnTo>
                    <a:pt x="223575" y="482600"/>
                  </a:lnTo>
                  <a:lnTo>
                    <a:pt x="223022" y="483870"/>
                  </a:lnTo>
                  <a:lnTo>
                    <a:pt x="223010" y="501650"/>
                  </a:lnTo>
                  <a:lnTo>
                    <a:pt x="245192" y="501650"/>
                  </a:lnTo>
                  <a:lnTo>
                    <a:pt x="245460" y="494029"/>
                  </a:lnTo>
                  <a:lnTo>
                    <a:pt x="245593" y="482600"/>
                  </a:lnTo>
                  <a:lnTo>
                    <a:pt x="242945" y="480060"/>
                  </a:lnTo>
                  <a:lnTo>
                    <a:pt x="234898" y="478790"/>
                  </a:lnTo>
                  <a:close/>
                </a:path>
                <a:path w="469900" h="541019">
                  <a:moveTo>
                    <a:pt x="366955" y="422910"/>
                  </a:moveTo>
                  <a:lnTo>
                    <a:pt x="363228" y="422910"/>
                  </a:lnTo>
                  <a:lnTo>
                    <a:pt x="355922" y="429260"/>
                  </a:lnTo>
                  <a:lnTo>
                    <a:pt x="352621" y="433070"/>
                  </a:lnTo>
                  <a:lnTo>
                    <a:pt x="351666" y="434340"/>
                  </a:lnTo>
                  <a:lnTo>
                    <a:pt x="351541" y="435610"/>
                  </a:lnTo>
                  <a:lnTo>
                    <a:pt x="351491" y="438150"/>
                  </a:lnTo>
                  <a:lnTo>
                    <a:pt x="352521" y="439420"/>
                  </a:lnTo>
                  <a:lnTo>
                    <a:pt x="364847" y="452120"/>
                  </a:lnTo>
                  <a:lnTo>
                    <a:pt x="364220" y="453390"/>
                  </a:lnTo>
                  <a:lnTo>
                    <a:pt x="337520" y="472440"/>
                  </a:lnTo>
                  <a:lnTo>
                    <a:pt x="308852" y="487679"/>
                  </a:lnTo>
                  <a:lnTo>
                    <a:pt x="278111" y="497840"/>
                  </a:lnTo>
                  <a:lnTo>
                    <a:pt x="245192" y="501650"/>
                  </a:lnTo>
                  <a:lnTo>
                    <a:pt x="365444" y="501650"/>
                  </a:lnTo>
                  <a:lnTo>
                    <a:pt x="388208" y="483870"/>
                  </a:lnTo>
                  <a:lnTo>
                    <a:pt x="389099" y="482600"/>
                  </a:lnTo>
                  <a:lnTo>
                    <a:pt x="390016" y="482600"/>
                  </a:lnTo>
                  <a:lnTo>
                    <a:pt x="390895" y="481329"/>
                  </a:lnTo>
                  <a:lnTo>
                    <a:pt x="400658" y="472440"/>
                  </a:lnTo>
                  <a:lnTo>
                    <a:pt x="409821" y="462279"/>
                  </a:lnTo>
                  <a:lnTo>
                    <a:pt x="418387" y="452120"/>
                  </a:lnTo>
                  <a:lnTo>
                    <a:pt x="426357" y="441960"/>
                  </a:lnTo>
                  <a:lnTo>
                    <a:pt x="426219" y="441960"/>
                  </a:lnTo>
                  <a:lnTo>
                    <a:pt x="429289" y="436879"/>
                  </a:lnTo>
                  <a:lnTo>
                    <a:pt x="380689" y="436879"/>
                  </a:lnTo>
                  <a:lnTo>
                    <a:pt x="377350" y="433070"/>
                  </a:lnTo>
                  <a:lnTo>
                    <a:pt x="374249" y="429260"/>
                  </a:lnTo>
                  <a:lnTo>
                    <a:pt x="366955" y="422910"/>
                  </a:lnTo>
                  <a:close/>
                </a:path>
                <a:path w="469900" h="541019">
                  <a:moveTo>
                    <a:pt x="454837" y="220979"/>
                  </a:moveTo>
                  <a:lnTo>
                    <a:pt x="413340" y="220979"/>
                  </a:lnTo>
                  <a:lnTo>
                    <a:pt x="414293" y="223520"/>
                  </a:lnTo>
                  <a:lnTo>
                    <a:pt x="416516" y="228600"/>
                  </a:lnTo>
                  <a:lnTo>
                    <a:pt x="417645" y="232410"/>
                  </a:lnTo>
                  <a:lnTo>
                    <a:pt x="418586" y="234950"/>
                  </a:lnTo>
                  <a:lnTo>
                    <a:pt x="420168" y="238760"/>
                  </a:lnTo>
                  <a:lnTo>
                    <a:pt x="420734" y="240029"/>
                  </a:lnTo>
                  <a:lnTo>
                    <a:pt x="422039" y="245110"/>
                  </a:lnTo>
                  <a:lnTo>
                    <a:pt x="423093" y="247650"/>
                  </a:lnTo>
                  <a:lnTo>
                    <a:pt x="423884" y="251460"/>
                  </a:lnTo>
                  <a:lnTo>
                    <a:pt x="424587" y="254000"/>
                  </a:lnTo>
                  <a:lnTo>
                    <a:pt x="425504" y="256540"/>
                  </a:lnTo>
                  <a:lnTo>
                    <a:pt x="426583" y="261620"/>
                  </a:lnTo>
                  <a:lnTo>
                    <a:pt x="426871" y="262890"/>
                  </a:lnTo>
                  <a:lnTo>
                    <a:pt x="427449" y="266700"/>
                  </a:lnTo>
                  <a:lnTo>
                    <a:pt x="428026" y="269240"/>
                  </a:lnTo>
                  <a:lnTo>
                    <a:pt x="429030" y="275590"/>
                  </a:lnTo>
                  <a:lnTo>
                    <a:pt x="429382" y="279400"/>
                  </a:lnTo>
                  <a:lnTo>
                    <a:pt x="430914" y="293370"/>
                  </a:lnTo>
                  <a:lnTo>
                    <a:pt x="411821" y="293370"/>
                  </a:lnTo>
                  <a:lnTo>
                    <a:pt x="409335" y="294640"/>
                  </a:lnTo>
                  <a:lnTo>
                    <a:pt x="408243" y="297179"/>
                  </a:lnTo>
                  <a:lnTo>
                    <a:pt x="408055" y="298450"/>
                  </a:lnTo>
                  <a:lnTo>
                    <a:pt x="407966" y="308610"/>
                  </a:lnTo>
                  <a:lnTo>
                    <a:pt x="408092" y="312420"/>
                  </a:lnTo>
                  <a:lnTo>
                    <a:pt x="410703" y="314960"/>
                  </a:lnTo>
                  <a:lnTo>
                    <a:pt x="430675" y="314960"/>
                  </a:lnTo>
                  <a:lnTo>
                    <a:pt x="430650" y="316229"/>
                  </a:lnTo>
                  <a:lnTo>
                    <a:pt x="425669" y="349250"/>
                  </a:lnTo>
                  <a:lnTo>
                    <a:pt x="415742" y="381000"/>
                  </a:lnTo>
                  <a:lnTo>
                    <a:pt x="400813" y="410210"/>
                  </a:lnTo>
                  <a:lnTo>
                    <a:pt x="380864" y="436879"/>
                  </a:lnTo>
                  <a:lnTo>
                    <a:pt x="429289" y="436879"/>
                  </a:lnTo>
                  <a:lnTo>
                    <a:pt x="443871" y="412750"/>
                  </a:lnTo>
                  <a:lnTo>
                    <a:pt x="456927" y="381000"/>
                  </a:lnTo>
                  <a:lnTo>
                    <a:pt x="465411" y="349250"/>
                  </a:lnTo>
                  <a:lnTo>
                    <a:pt x="469350" y="314960"/>
                  </a:lnTo>
                  <a:lnTo>
                    <a:pt x="469268" y="292100"/>
                  </a:lnTo>
                  <a:lnTo>
                    <a:pt x="467978" y="275590"/>
                  </a:lnTo>
                  <a:lnTo>
                    <a:pt x="464929" y="256540"/>
                  </a:lnTo>
                  <a:lnTo>
                    <a:pt x="460363" y="237490"/>
                  </a:lnTo>
                  <a:lnTo>
                    <a:pt x="456395" y="224790"/>
                  </a:lnTo>
                  <a:lnTo>
                    <a:pt x="454837" y="220979"/>
                  </a:lnTo>
                  <a:close/>
                </a:path>
                <a:path w="469900" h="541019">
                  <a:moveTo>
                    <a:pt x="105941" y="421640"/>
                  </a:moveTo>
                  <a:lnTo>
                    <a:pt x="103254" y="421640"/>
                  </a:lnTo>
                  <a:lnTo>
                    <a:pt x="100807" y="422910"/>
                  </a:lnTo>
                  <a:lnTo>
                    <a:pt x="99388" y="422910"/>
                  </a:lnTo>
                  <a:lnTo>
                    <a:pt x="95008" y="427990"/>
                  </a:lnTo>
                  <a:lnTo>
                    <a:pt x="91379" y="431800"/>
                  </a:lnTo>
                  <a:lnTo>
                    <a:pt x="87601" y="435610"/>
                  </a:lnTo>
                  <a:lnTo>
                    <a:pt x="118054" y="435610"/>
                  </a:lnTo>
                  <a:lnTo>
                    <a:pt x="118067" y="434340"/>
                  </a:lnTo>
                  <a:lnTo>
                    <a:pt x="111840" y="427990"/>
                  </a:lnTo>
                  <a:lnTo>
                    <a:pt x="110020" y="426720"/>
                  </a:lnTo>
                  <a:lnTo>
                    <a:pt x="105941" y="421640"/>
                  </a:lnTo>
                  <a:close/>
                </a:path>
                <a:path w="469900" h="541019">
                  <a:moveTo>
                    <a:pt x="429018" y="171450"/>
                  </a:moveTo>
                  <a:lnTo>
                    <a:pt x="381278" y="171450"/>
                  </a:lnTo>
                  <a:lnTo>
                    <a:pt x="383966" y="175260"/>
                  </a:lnTo>
                  <a:lnTo>
                    <a:pt x="385911" y="177800"/>
                  </a:lnTo>
                  <a:lnTo>
                    <a:pt x="388886" y="181610"/>
                  </a:lnTo>
                  <a:lnTo>
                    <a:pt x="394690" y="189229"/>
                  </a:lnTo>
                  <a:lnTo>
                    <a:pt x="400072" y="196850"/>
                  </a:lnTo>
                  <a:lnTo>
                    <a:pt x="405033" y="205740"/>
                  </a:lnTo>
                  <a:lnTo>
                    <a:pt x="409574" y="213360"/>
                  </a:lnTo>
                  <a:lnTo>
                    <a:pt x="411130" y="217170"/>
                  </a:lnTo>
                  <a:lnTo>
                    <a:pt x="413376" y="222250"/>
                  </a:lnTo>
                  <a:lnTo>
                    <a:pt x="413340" y="220979"/>
                  </a:lnTo>
                  <a:lnTo>
                    <a:pt x="454837" y="220979"/>
                  </a:lnTo>
                  <a:lnTo>
                    <a:pt x="451720" y="213360"/>
                  </a:lnTo>
                  <a:lnTo>
                    <a:pt x="446414" y="200660"/>
                  </a:lnTo>
                  <a:lnTo>
                    <a:pt x="440554" y="189229"/>
                  </a:lnTo>
                  <a:lnTo>
                    <a:pt x="429018" y="171450"/>
                  </a:lnTo>
                  <a:close/>
                </a:path>
                <a:path w="469900" h="541019">
                  <a:moveTo>
                    <a:pt x="118268" y="171450"/>
                  </a:moveTo>
                  <a:lnTo>
                    <a:pt x="88128" y="171450"/>
                  </a:lnTo>
                  <a:lnTo>
                    <a:pt x="91191" y="175260"/>
                  </a:lnTo>
                  <a:lnTo>
                    <a:pt x="94053" y="177800"/>
                  </a:lnTo>
                  <a:lnTo>
                    <a:pt x="98396" y="182879"/>
                  </a:lnTo>
                  <a:lnTo>
                    <a:pt x="99225" y="182879"/>
                  </a:lnTo>
                  <a:lnTo>
                    <a:pt x="102816" y="186690"/>
                  </a:lnTo>
                  <a:lnTo>
                    <a:pt x="106191" y="185420"/>
                  </a:lnTo>
                  <a:lnTo>
                    <a:pt x="117477" y="173990"/>
                  </a:lnTo>
                  <a:lnTo>
                    <a:pt x="118268" y="171450"/>
                  </a:lnTo>
                  <a:close/>
                </a:path>
                <a:path w="469900" h="541019">
                  <a:moveTo>
                    <a:pt x="363418" y="105410"/>
                  </a:moveTo>
                  <a:lnTo>
                    <a:pt x="246296" y="105410"/>
                  </a:lnTo>
                  <a:lnTo>
                    <a:pt x="279022" y="110490"/>
                  </a:lnTo>
                  <a:lnTo>
                    <a:pt x="309642" y="120650"/>
                  </a:lnTo>
                  <a:lnTo>
                    <a:pt x="338242" y="134620"/>
                  </a:lnTo>
                  <a:lnTo>
                    <a:pt x="364909" y="154940"/>
                  </a:lnTo>
                  <a:lnTo>
                    <a:pt x="364119" y="156210"/>
                  </a:lnTo>
                  <a:lnTo>
                    <a:pt x="365223" y="156210"/>
                  </a:lnTo>
                  <a:lnTo>
                    <a:pt x="355633" y="165100"/>
                  </a:lnTo>
                  <a:lnTo>
                    <a:pt x="354680" y="166370"/>
                  </a:lnTo>
                  <a:lnTo>
                    <a:pt x="352408" y="168910"/>
                  </a:lnTo>
                  <a:lnTo>
                    <a:pt x="351779" y="171450"/>
                  </a:lnTo>
                  <a:lnTo>
                    <a:pt x="351879" y="172720"/>
                  </a:lnTo>
                  <a:lnTo>
                    <a:pt x="352231" y="173990"/>
                  </a:lnTo>
                  <a:lnTo>
                    <a:pt x="353123" y="175260"/>
                  </a:lnTo>
                  <a:lnTo>
                    <a:pt x="356323" y="179070"/>
                  </a:lnTo>
                  <a:lnTo>
                    <a:pt x="358106" y="180340"/>
                  </a:lnTo>
                  <a:lnTo>
                    <a:pt x="363554" y="185420"/>
                  </a:lnTo>
                  <a:lnTo>
                    <a:pt x="367333" y="185420"/>
                  </a:lnTo>
                  <a:lnTo>
                    <a:pt x="372781" y="180340"/>
                  </a:lnTo>
                  <a:lnTo>
                    <a:pt x="377777" y="175260"/>
                  </a:lnTo>
                  <a:lnTo>
                    <a:pt x="381278" y="171450"/>
                  </a:lnTo>
                  <a:lnTo>
                    <a:pt x="429018" y="171450"/>
                  </a:lnTo>
                  <a:lnTo>
                    <a:pt x="417406" y="153670"/>
                  </a:lnTo>
                  <a:lnTo>
                    <a:pt x="434303" y="135890"/>
                  </a:lnTo>
                  <a:lnTo>
                    <a:pt x="457170" y="135890"/>
                  </a:lnTo>
                  <a:lnTo>
                    <a:pt x="460789" y="132079"/>
                  </a:lnTo>
                  <a:lnTo>
                    <a:pt x="460614" y="127000"/>
                  </a:lnTo>
                  <a:lnTo>
                    <a:pt x="391234" y="127000"/>
                  </a:lnTo>
                  <a:lnTo>
                    <a:pt x="377724" y="115570"/>
                  </a:lnTo>
                  <a:lnTo>
                    <a:pt x="363418" y="105410"/>
                  </a:lnTo>
                  <a:close/>
                </a:path>
                <a:path w="469900" h="541019">
                  <a:moveTo>
                    <a:pt x="457170" y="135890"/>
                  </a:moveTo>
                  <a:lnTo>
                    <a:pt x="434303" y="135890"/>
                  </a:lnTo>
                  <a:lnTo>
                    <a:pt x="434592" y="137160"/>
                  </a:lnTo>
                  <a:lnTo>
                    <a:pt x="434980" y="137160"/>
                  </a:lnTo>
                  <a:lnTo>
                    <a:pt x="441508" y="143510"/>
                  </a:lnTo>
                  <a:lnTo>
                    <a:pt x="449931" y="143510"/>
                  </a:lnTo>
                  <a:lnTo>
                    <a:pt x="457170" y="135890"/>
                  </a:lnTo>
                  <a:close/>
                </a:path>
                <a:path w="469900" h="541019">
                  <a:moveTo>
                    <a:pt x="246296" y="105410"/>
                  </a:moveTo>
                  <a:lnTo>
                    <a:pt x="223010" y="105410"/>
                  </a:lnTo>
                  <a:lnTo>
                    <a:pt x="223022" y="125729"/>
                  </a:lnTo>
                  <a:lnTo>
                    <a:pt x="225258" y="128270"/>
                  </a:lnTo>
                  <a:lnTo>
                    <a:pt x="243421" y="128270"/>
                  </a:lnTo>
                  <a:lnTo>
                    <a:pt x="246158" y="125729"/>
                  </a:lnTo>
                  <a:lnTo>
                    <a:pt x="246273" y="120650"/>
                  </a:lnTo>
                  <a:lnTo>
                    <a:pt x="246296" y="105410"/>
                  </a:lnTo>
                  <a:close/>
                </a:path>
                <a:path w="469900" h="541019">
                  <a:moveTo>
                    <a:pt x="416729" y="80010"/>
                  </a:moveTo>
                  <a:lnTo>
                    <a:pt x="408230" y="80010"/>
                  </a:lnTo>
                  <a:lnTo>
                    <a:pt x="397536" y="90170"/>
                  </a:lnTo>
                  <a:lnTo>
                    <a:pt x="397623" y="99060"/>
                  </a:lnTo>
                  <a:lnTo>
                    <a:pt x="404815" y="106679"/>
                  </a:lnTo>
                  <a:lnTo>
                    <a:pt x="406573" y="107950"/>
                  </a:lnTo>
                  <a:lnTo>
                    <a:pt x="408042" y="109220"/>
                  </a:lnTo>
                  <a:lnTo>
                    <a:pt x="391234" y="127000"/>
                  </a:lnTo>
                  <a:lnTo>
                    <a:pt x="460614" y="127000"/>
                  </a:lnTo>
                  <a:lnTo>
                    <a:pt x="460526" y="124460"/>
                  </a:lnTo>
                  <a:lnTo>
                    <a:pt x="438543" y="101600"/>
                  </a:lnTo>
                  <a:lnTo>
                    <a:pt x="430476" y="93979"/>
                  </a:lnTo>
                  <a:lnTo>
                    <a:pt x="416729" y="80010"/>
                  </a:lnTo>
                  <a:close/>
                </a:path>
                <a:path w="469900" h="541019">
                  <a:moveTo>
                    <a:pt x="286853" y="0"/>
                  </a:moveTo>
                  <a:lnTo>
                    <a:pt x="183422" y="0"/>
                  </a:lnTo>
                  <a:lnTo>
                    <a:pt x="178742" y="3810"/>
                  </a:lnTo>
                  <a:lnTo>
                    <a:pt x="174589" y="10160"/>
                  </a:lnTo>
                  <a:lnTo>
                    <a:pt x="173062" y="17779"/>
                  </a:lnTo>
                  <a:lnTo>
                    <a:pt x="174537" y="26670"/>
                  </a:lnTo>
                  <a:lnTo>
                    <a:pt x="178613" y="33020"/>
                  </a:lnTo>
                  <a:lnTo>
                    <a:pt x="184709" y="38100"/>
                  </a:lnTo>
                  <a:lnTo>
                    <a:pt x="192243" y="40640"/>
                  </a:lnTo>
                  <a:lnTo>
                    <a:pt x="273134" y="40640"/>
                  </a:lnTo>
                  <a:lnTo>
                    <a:pt x="283982" y="38100"/>
                  </a:lnTo>
                  <a:lnTo>
                    <a:pt x="291904" y="31750"/>
                  </a:lnTo>
                  <a:lnTo>
                    <a:pt x="295952" y="22860"/>
                  </a:lnTo>
                  <a:lnTo>
                    <a:pt x="295178" y="11429"/>
                  </a:lnTo>
                  <a:lnTo>
                    <a:pt x="291903" y="5079"/>
                  </a:lnTo>
                  <a:lnTo>
                    <a:pt x="286853" y="0"/>
                  </a:lnTo>
                  <a:close/>
                </a:path>
              </a:pathLst>
            </a:custGeom>
            <a:solidFill>
              <a:srgbClr val="009EF3"/>
            </a:solidFill>
          </p:spPr>
          <p:txBody>
            <a:bodyPr wrap="square" lIns="0" tIns="0" rIns="0" bIns="0" rtlCol="0"/>
            <a:lstStyle/>
            <a:p>
              <a:endParaRPr lang="en-US"/>
            </a:p>
          </p:txBody>
        </p:sp>
        <p:sp>
          <p:nvSpPr>
            <p:cNvPr id="4" name="object 5">
              <a:extLst>
                <a:ext uri="{FF2B5EF4-FFF2-40B4-BE49-F238E27FC236}">
                  <a16:creationId xmlns:a16="http://schemas.microsoft.com/office/drawing/2014/main" id="{BD68E509-2002-62ED-CEA8-A0E64D8B495D}"/>
                </a:ext>
              </a:extLst>
            </p:cNvPr>
            <p:cNvSpPr txBox="1"/>
            <p:nvPr/>
          </p:nvSpPr>
          <p:spPr>
            <a:xfrm>
              <a:off x="6647655" y="615013"/>
              <a:ext cx="273050" cy="347980"/>
            </a:xfrm>
            <a:prstGeom prst="rect">
              <a:avLst/>
            </a:prstGeom>
          </p:spPr>
          <p:txBody>
            <a:bodyPr vert="horz" wrap="square" lIns="0" tIns="12700" rIns="0" bIns="0" rtlCol="0">
              <a:spAutoFit/>
            </a:bodyPr>
            <a:lstStyle/>
            <a:p>
              <a:pPr marL="5715" algn="ctr">
                <a:lnSpc>
                  <a:spcPts val="1270"/>
                </a:lnSpc>
                <a:spcBef>
                  <a:spcPts val="100"/>
                </a:spcBef>
              </a:pPr>
              <a:r>
                <a:rPr lang="en-US" sz="1200" dirty="0">
                  <a:solidFill>
                    <a:srgbClr val="00A0F0"/>
                  </a:solidFill>
                  <a:cs typeface="Source Sans Pro"/>
                </a:rPr>
                <a:t>3</a:t>
              </a:r>
              <a:endParaRPr lang="en-US" sz="1200" dirty="0">
                <a:cs typeface="Source Sans Pro"/>
              </a:endParaRPr>
            </a:p>
            <a:p>
              <a:pPr algn="ctr">
                <a:lnSpc>
                  <a:spcPts val="1270"/>
                </a:lnSpc>
              </a:pPr>
              <a:r>
                <a:rPr lang="en-US" sz="1200" dirty="0">
                  <a:solidFill>
                    <a:srgbClr val="00A0F0"/>
                  </a:solidFill>
                  <a:cs typeface="Source Sans Pro"/>
                </a:rPr>
                <a:t>min</a:t>
              </a:r>
              <a:endParaRPr lang="en-US" sz="1200" dirty="0">
                <a:cs typeface="Source Sans Pro"/>
              </a:endParaRPr>
            </a:p>
          </p:txBody>
        </p:sp>
      </p:grpSp>
      <p:pic>
        <p:nvPicPr>
          <p:cNvPr id="6" name="Picture 5" descr="Metallic spheres connected in mesh">
            <a:extLst>
              <a:ext uri="{FF2B5EF4-FFF2-40B4-BE49-F238E27FC236}">
                <a16:creationId xmlns:a16="http://schemas.microsoft.com/office/drawing/2014/main" id="{EAA772C2-B36A-C088-4614-EE78417004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56759" y="3964830"/>
            <a:ext cx="5023229" cy="3348002"/>
          </a:xfrm>
          <a:prstGeom prst="rect">
            <a:avLst/>
          </a:prstGeom>
        </p:spPr>
      </p:pic>
      <p:sp>
        <p:nvSpPr>
          <p:cNvPr id="8" name="TextBox 7">
            <a:extLst>
              <a:ext uri="{FF2B5EF4-FFF2-40B4-BE49-F238E27FC236}">
                <a16:creationId xmlns:a16="http://schemas.microsoft.com/office/drawing/2014/main" id="{4F6ABFB8-1FD3-5063-7AF1-347CFB29BCEE}"/>
              </a:ext>
            </a:extLst>
          </p:cNvPr>
          <p:cNvSpPr txBox="1"/>
          <p:nvPr/>
        </p:nvSpPr>
        <p:spPr>
          <a:xfrm>
            <a:off x="571803" y="8155012"/>
            <a:ext cx="9221385"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t>Setting up the standards and policies of the Company</a:t>
            </a:r>
          </a:p>
          <a:p>
            <a:pPr marL="285750" indent="-285750">
              <a:buFont typeface="Arial" panose="020B0604020202020204" pitchFamily="34" charset="0"/>
              <a:buChar char="•"/>
            </a:pPr>
            <a:r>
              <a:rPr lang="en-GB" sz="2400" dirty="0"/>
              <a:t>Acting as a bridge between employees and Operational Department Heads</a:t>
            </a:r>
          </a:p>
          <a:p>
            <a:pPr marL="285750" indent="-285750">
              <a:buFont typeface="Arial" panose="020B0604020202020204" pitchFamily="34" charset="0"/>
              <a:buChar char="•"/>
            </a:pPr>
            <a:r>
              <a:rPr lang="en-GB" sz="2400" dirty="0"/>
              <a:t>Ensuring welfare and wellbeing of the employees as well as Managers</a:t>
            </a:r>
          </a:p>
          <a:p>
            <a:pPr marL="285750" indent="-285750">
              <a:buFont typeface="Arial" panose="020B0604020202020204" pitchFamily="34" charset="0"/>
              <a:buChar char="•"/>
            </a:pPr>
            <a:r>
              <a:rPr lang="en-GB" sz="2400" dirty="0"/>
              <a:t>Maintaining the required workforce to ensure continuous business improvement and growth</a:t>
            </a:r>
          </a:p>
        </p:txBody>
      </p:sp>
      <p:sp>
        <p:nvSpPr>
          <p:cNvPr id="13" name="TextBox 12">
            <a:extLst>
              <a:ext uri="{FF2B5EF4-FFF2-40B4-BE49-F238E27FC236}">
                <a16:creationId xmlns:a16="http://schemas.microsoft.com/office/drawing/2014/main" id="{B9F0D56B-4841-7B7C-0185-6C25AC5A2BE6}"/>
              </a:ext>
            </a:extLst>
          </p:cNvPr>
          <p:cNvSpPr txBox="1"/>
          <p:nvPr/>
        </p:nvSpPr>
        <p:spPr>
          <a:xfrm>
            <a:off x="9793188" y="8155012"/>
            <a:ext cx="9221385"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a:t>Developing retention strategies and talent management</a:t>
            </a:r>
          </a:p>
          <a:p>
            <a:pPr marL="285750" indent="-285750">
              <a:buFont typeface="Arial" panose="020B0604020202020204" pitchFamily="34" charset="0"/>
              <a:buChar char="•"/>
            </a:pPr>
            <a:r>
              <a:rPr lang="en-GB" sz="2400" dirty="0"/>
              <a:t>Driving career development </a:t>
            </a:r>
          </a:p>
          <a:p>
            <a:pPr marL="285750" indent="-285750">
              <a:buFont typeface="Arial" panose="020B0604020202020204" pitchFamily="34" charset="0"/>
              <a:buChar char="•"/>
            </a:pPr>
            <a:r>
              <a:rPr lang="en-GB" sz="2400" dirty="0"/>
              <a:t>Actively being the voice of the employees</a:t>
            </a:r>
          </a:p>
          <a:p>
            <a:pPr marL="285750" indent="-285750">
              <a:buFont typeface="Arial" panose="020B0604020202020204" pitchFamily="34" charset="0"/>
              <a:buChar char="•"/>
            </a:pPr>
            <a:r>
              <a:rPr lang="en-GB" sz="2400" dirty="0"/>
              <a:t>Ensuring welfare and wellbeing of the employees as well as Managers</a:t>
            </a:r>
          </a:p>
          <a:p>
            <a:pPr marL="285750" indent="-285750">
              <a:buFont typeface="Arial" panose="020B0604020202020204" pitchFamily="34" charset="0"/>
              <a:buChar char="•"/>
            </a:pPr>
            <a:r>
              <a:rPr lang="en-GB" sz="2400" dirty="0"/>
              <a:t>Ensuring the business is operating within legal requirements</a:t>
            </a:r>
          </a:p>
        </p:txBody>
      </p:sp>
      <p:sp>
        <p:nvSpPr>
          <p:cNvPr id="14" name="TextBox 13">
            <a:extLst>
              <a:ext uri="{FF2B5EF4-FFF2-40B4-BE49-F238E27FC236}">
                <a16:creationId xmlns:a16="http://schemas.microsoft.com/office/drawing/2014/main" id="{FC2147F0-CDD0-AC67-D7B0-428D316729EB}"/>
              </a:ext>
            </a:extLst>
          </p:cNvPr>
          <p:cNvSpPr txBox="1"/>
          <p:nvPr/>
        </p:nvSpPr>
        <p:spPr>
          <a:xfrm>
            <a:off x="507895" y="1530276"/>
            <a:ext cx="18286293" cy="2308324"/>
          </a:xfrm>
          <a:prstGeom prst="rect">
            <a:avLst/>
          </a:prstGeom>
          <a:noFill/>
        </p:spPr>
        <p:txBody>
          <a:bodyPr wrap="square" rtlCol="0">
            <a:spAutoFit/>
          </a:bodyPr>
          <a:lstStyle/>
          <a:p>
            <a:r>
              <a:rPr lang="en-GB" sz="2400" dirty="0"/>
              <a:t>There are several definitions for the phrase "human resource management" (HRM). Up until quite recently, critics frequently distinguished between "an HRM strategy" and a more conventional approach associated with phrases like "personnel administration," which were less obviously strategic in character. Nowadays, the term "HRM" is used much more commonly and is simply used in a descriptive manner to refer to the variety of diverse tasks that go into managing the relationship between an organisation and its employees. They may be employed through a number of various contractual agreements, but they are frequently competent individuals who are engaged to assist the organisation in achieving its goals</a:t>
            </a:r>
            <a:r>
              <a:rPr lang="en-GB" sz="2400" i="1" dirty="0"/>
              <a:t>. (</a:t>
            </a:r>
            <a:r>
              <a:rPr lang="en-GB" sz="2400" b="0" i="1" dirty="0">
                <a:effectLst/>
              </a:rPr>
              <a:t>Torrington, Derek, et al., 2020)</a:t>
            </a:r>
            <a:endParaRPr lang="en-GB" sz="2400" i="1" dirty="0"/>
          </a:p>
        </p:txBody>
      </p:sp>
      <p:sp>
        <p:nvSpPr>
          <p:cNvPr id="15" name="TextBox 14">
            <a:extLst>
              <a:ext uri="{FF2B5EF4-FFF2-40B4-BE49-F238E27FC236}">
                <a16:creationId xmlns:a16="http://schemas.microsoft.com/office/drawing/2014/main" id="{F944CCEE-1CED-4D80-DA4A-14BDDC7F7FD3}"/>
              </a:ext>
            </a:extLst>
          </p:cNvPr>
          <p:cNvSpPr txBox="1"/>
          <p:nvPr/>
        </p:nvSpPr>
        <p:spPr>
          <a:xfrm>
            <a:off x="507895" y="5186282"/>
            <a:ext cx="11733566" cy="1200329"/>
          </a:xfrm>
          <a:prstGeom prst="rect">
            <a:avLst/>
          </a:prstGeom>
          <a:noFill/>
        </p:spPr>
        <p:txBody>
          <a:bodyPr wrap="square" rtlCol="0">
            <a:spAutoFit/>
          </a:bodyPr>
          <a:lstStyle/>
          <a:p>
            <a:r>
              <a:rPr lang="en-GB" sz="2400" dirty="0"/>
              <a:t>The HR Department links the main functional and operational departments together to ensure the purpose of the business as well as the core visions and values are met and exceeded, all working towards business’ success and growth.</a:t>
            </a:r>
          </a:p>
        </p:txBody>
      </p:sp>
      <p:sp>
        <p:nvSpPr>
          <p:cNvPr id="16" name="Rectangle 15">
            <a:extLst>
              <a:ext uri="{FF2B5EF4-FFF2-40B4-BE49-F238E27FC236}">
                <a16:creationId xmlns:a16="http://schemas.microsoft.com/office/drawing/2014/main" id="{6F9468A1-257B-9B9B-2213-FCA778BA960B}"/>
              </a:ext>
            </a:extLst>
          </p:cNvPr>
          <p:cNvSpPr/>
          <p:nvPr/>
        </p:nvSpPr>
        <p:spPr>
          <a:xfrm>
            <a:off x="15853343" y="7439062"/>
            <a:ext cx="2361993" cy="369332"/>
          </a:xfrm>
          <a:prstGeom prst="rect">
            <a:avLst/>
          </a:prstGeom>
        </p:spPr>
        <p:txBody>
          <a:bodyPr wrap="none">
            <a:spAutoFit/>
          </a:bodyPr>
          <a:lstStyle/>
          <a:p>
            <a:r>
              <a:rPr lang="en-US" dirty="0"/>
              <a:t>Source: PP Stock Image</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243E722-EB2A-4DAB-9C03-AD61A7B8B33F}"/>
              </a:ext>
            </a:extLst>
          </p:cNvPr>
          <p:cNvGrpSpPr/>
          <p:nvPr/>
        </p:nvGrpSpPr>
        <p:grpSpPr>
          <a:xfrm>
            <a:off x="-794" y="546100"/>
            <a:ext cx="3256757" cy="828000"/>
            <a:chOff x="0" y="5270500"/>
            <a:chExt cx="3256757" cy="828000"/>
          </a:xfrm>
        </p:grpSpPr>
        <p:sp>
          <p:nvSpPr>
            <p:cNvPr id="3" name="object 25">
              <a:extLst>
                <a:ext uri="{FF2B5EF4-FFF2-40B4-BE49-F238E27FC236}">
                  <a16:creationId xmlns:a16="http://schemas.microsoft.com/office/drawing/2014/main" id="{126E0F5F-0BF5-421E-896C-66BDFA467F8E}"/>
                </a:ext>
              </a:extLst>
            </p:cNvPr>
            <p:cNvSpPr/>
            <p:nvPr/>
          </p:nvSpPr>
          <p:spPr>
            <a:xfrm>
              <a:off x="0" y="5270500"/>
              <a:ext cx="3256757" cy="828000"/>
            </a:xfrm>
            <a:custGeom>
              <a:avLst/>
              <a:gdLst/>
              <a:ahLst/>
              <a:cxnLst/>
              <a:rect l="l" t="t" r="r" b="b"/>
              <a:pathLst>
                <a:path w="1955164" h="437514">
                  <a:moveTo>
                    <a:pt x="1736031" y="0"/>
                  </a:moveTo>
                  <a:lnTo>
                    <a:pt x="0" y="0"/>
                  </a:lnTo>
                  <a:lnTo>
                    <a:pt x="0" y="437153"/>
                  </a:lnTo>
                  <a:lnTo>
                    <a:pt x="1736031" y="437153"/>
                  </a:lnTo>
                  <a:lnTo>
                    <a:pt x="1786148" y="431380"/>
                  </a:lnTo>
                  <a:lnTo>
                    <a:pt x="1832155" y="414936"/>
                  </a:lnTo>
                  <a:lnTo>
                    <a:pt x="1872739" y="389134"/>
                  </a:lnTo>
                  <a:lnTo>
                    <a:pt x="1906588" y="355285"/>
                  </a:lnTo>
                  <a:lnTo>
                    <a:pt x="1932391" y="314701"/>
                  </a:lnTo>
                  <a:lnTo>
                    <a:pt x="1948834" y="268694"/>
                  </a:lnTo>
                  <a:lnTo>
                    <a:pt x="1954607" y="218577"/>
                  </a:lnTo>
                  <a:lnTo>
                    <a:pt x="1948834" y="168459"/>
                  </a:lnTo>
                  <a:lnTo>
                    <a:pt x="1932391" y="122452"/>
                  </a:lnTo>
                  <a:lnTo>
                    <a:pt x="1906588" y="81868"/>
                  </a:lnTo>
                  <a:lnTo>
                    <a:pt x="1872739" y="48018"/>
                  </a:lnTo>
                  <a:lnTo>
                    <a:pt x="1832155" y="22216"/>
                  </a:lnTo>
                  <a:lnTo>
                    <a:pt x="1786148" y="5772"/>
                  </a:lnTo>
                  <a:lnTo>
                    <a:pt x="1736031" y="0"/>
                  </a:lnTo>
                  <a:close/>
                </a:path>
              </a:pathLst>
            </a:custGeom>
            <a:solidFill>
              <a:srgbClr val="FF8201"/>
            </a:solidFill>
          </p:spPr>
          <p:txBody>
            <a:bodyPr wrap="square" lIns="0" tIns="0" rIns="0" bIns="0" rtlCol="0"/>
            <a:lstStyle/>
            <a:p>
              <a:endParaRPr lang="en-US"/>
            </a:p>
          </p:txBody>
        </p:sp>
        <p:sp>
          <p:nvSpPr>
            <p:cNvPr id="4" name="object 26">
              <a:extLst>
                <a:ext uri="{FF2B5EF4-FFF2-40B4-BE49-F238E27FC236}">
                  <a16:creationId xmlns:a16="http://schemas.microsoft.com/office/drawing/2014/main" id="{47361EA6-B98B-4E3D-A601-BE47951F364B}"/>
                </a:ext>
              </a:extLst>
            </p:cNvPr>
            <p:cNvSpPr txBox="1"/>
            <p:nvPr/>
          </p:nvSpPr>
          <p:spPr>
            <a:xfrm>
              <a:off x="665956" y="5436389"/>
              <a:ext cx="2561858" cy="443711"/>
            </a:xfrm>
            <a:prstGeom prst="rect">
              <a:avLst/>
            </a:prstGeom>
          </p:spPr>
          <p:txBody>
            <a:bodyPr vert="horz" wrap="square" lIns="0" tIns="12700" rIns="0" bIns="0" rtlCol="0">
              <a:spAutoFit/>
            </a:bodyPr>
            <a:lstStyle/>
            <a:p>
              <a:pPr marL="12700">
                <a:spcBef>
                  <a:spcPts val="100"/>
                </a:spcBef>
              </a:pPr>
              <a:r>
                <a:rPr lang="en-US" sz="2800" spc="-30" dirty="0">
                  <a:solidFill>
                    <a:srgbClr val="FFFFFF"/>
                  </a:solidFill>
                  <a:cs typeface="Source Sans Pro Light"/>
                </a:rPr>
                <a:t>The role of HR</a:t>
              </a:r>
              <a:endParaRPr lang="en-US" sz="2800" dirty="0">
                <a:cs typeface="Source Sans Pro Light"/>
              </a:endParaRPr>
            </a:p>
          </p:txBody>
        </p:sp>
      </p:grpSp>
      <p:sp>
        <p:nvSpPr>
          <p:cNvPr id="5" name="TextBox 4">
            <a:extLst>
              <a:ext uri="{FF2B5EF4-FFF2-40B4-BE49-F238E27FC236}">
                <a16:creationId xmlns:a16="http://schemas.microsoft.com/office/drawing/2014/main" id="{295FFD8C-1F68-751C-09D5-4367E1E6005A}"/>
              </a:ext>
            </a:extLst>
          </p:cNvPr>
          <p:cNvSpPr txBox="1"/>
          <p:nvPr/>
        </p:nvSpPr>
        <p:spPr>
          <a:xfrm>
            <a:off x="1627584" y="1597907"/>
            <a:ext cx="6408712" cy="461665"/>
          </a:xfrm>
          <a:prstGeom prst="rect">
            <a:avLst/>
          </a:prstGeom>
          <a:noFill/>
        </p:spPr>
        <p:txBody>
          <a:bodyPr wrap="square" rtlCol="0">
            <a:spAutoFit/>
          </a:bodyPr>
          <a:lstStyle/>
          <a:p>
            <a:r>
              <a:rPr lang="en-GB" sz="2400" b="1" dirty="0">
                <a:solidFill>
                  <a:srgbClr val="009EF3"/>
                </a:solidFill>
              </a:rPr>
              <a:t>RECRUITMENT AND PERSONNEL DEVELOPMENT</a:t>
            </a:r>
          </a:p>
        </p:txBody>
      </p:sp>
      <p:sp>
        <p:nvSpPr>
          <p:cNvPr id="6" name="TextBox 5">
            <a:extLst>
              <a:ext uri="{FF2B5EF4-FFF2-40B4-BE49-F238E27FC236}">
                <a16:creationId xmlns:a16="http://schemas.microsoft.com/office/drawing/2014/main" id="{BF18F67E-870E-23E4-F29C-0C2CBE0B2686}"/>
              </a:ext>
            </a:extLst>
          </p:cNvPr>
          <p:cNvSpPr txBox="1"/>
          <p:nvPr/>
        </p:nvSpPr>
        <p:spPr>
          <a:xfrm>
            <a:off x="1627584" y="6101324"/>
            <a:ext cx="6408712" cy="461665"/>
          </a:xfrm>
          <a:prstGeom prst="rect">
            <a:avLst/>
          </a:prstGeom>
          <a:noFill/>
        </p:spPr>
        <p:txBody>
          <a:bodyPr wrap="square" rtlCol="0">
            <a:spAutoFit/>
          </a:bodyPr>
          <a:lstStyle/>
          <a:p>
            <a:r>
              <a:rPr lang="en-GB" sz="2400" b="1" dirty="0">
                <a:solidFill>
                  <a:srgbClr val="009EF3"/>
                </a:solidFill>
              </a:rPr>
              <a:t>POLICY ADVISEMENT</a:t>
            </a:r>
          </a:p>
        </p:txBody>
      </p:sp>
      <p:sp>
        <p:nvSpPr>
          <p:cNvPr id="7" name="TextBox 6">
            <a:extLst>
              <a:ext uri="{FF2B5EF4-FFF2-40B4-BE49-F238E27FC236}">
                <a16:creationId xmlns:a16="http://schemas.microsoft.com/office/drawing/2014/main" id="{4407B683-C0E9-A22B-6024-1FABFC05E4A8}"/>
              </a:ext>
            </a:extLst>
          </p:cNvPr>
          <p:cNvSpPr txBox="1"/>
          <p:nvPr/>
        </p:nvSpPr>
        <p:spPr>
          <a:xfrm>
            <a:off x="11096328" y="6101323"/>
            <a:ext cx="6408712" cy="461665"/>
          </a:xfrm>
          <a:prstGeom prst="rect">
            <a:avLst/>
          </a:prstGeom>
          <a:noFill/>
        </p:spPr>
        <p:txBody>
          <a:bodyPr wrap="square" rtlCol="0">
            <a:spAutoFit/>
          </a:bodyPr>
          <a:lstStyle/>
          <a:p>
            <a:r>
              <a:rPr lang="en-GB" sz="2400" b="1" dirty="0">
                <a:solidFill>
                  <a:srgbClr val="009EF3"/>
                </a:solidFill>
              </a:rPr>
              <a:t>PROBLEM SOLVING</a:t>
            </a:r>
          </a:p>
        </p:txBody>
      </p:sp>
      <p:sp>
        <p:nvSpPr>
          <p:cNvPr id="8" name="TextBox 7">
            <a:extLst>
              <a:ext uri="{FF2B5EF4-FFF2-40B4-BE49-F238E27FC236}">
                <a16:creationId xmlns:a16="http://schemas.microsoft.com/office/drawing/2014/main" id="{E7379F8A-A976-FF9F-0632-772D14163B9F}"/>
              </a:ext>
            </a:extLst>
          </p:cNvPr>
          <p:cNvSpPr txBox="1"/>
          <p:nvPr/>
        </p:nvSpPr>
        <p:spPr>
          <a:xfrm>
            <a:off x="11089332" y="1597907"/>
            <a:ext cx="6408712" cy="461665"/>
          </a:xfrm>
          <a:prstGeom prst="rect">
            <a:avLst/>
          </a:prstGeom>
          <a:noFill/>
        </p:spPr>
        <p:txBody>
          <a:bodyPr wrap="square" rtlCol="0">
            <a:spAutoFit/>
          </a:bodyPr>
          <a:lstStyle/>
          <a:p>
            <a:r>
              <a:rPr lang="en-GB" sz="2400" b="1" dirty="0">
                <a:solidFill>
                  <a:srgbClr val="009EF3"/>
                </a:solidFill>
              </a:rPr>
              <a:t>EMPLOYEE RETENTION</a:t>
            </a:r>
          </a:p>
        </p:txBody>
      </p:sp>
      <p:graphicFrame>
        <p:nvGraphicFramePr>
          <p:cNvPr id="9" name="Table 9">
            <a:extLst>
              <a:ext uri="{FF2B5EF4-FFF2-40B4-BE49-F238E27FC236}">
                <a16:creationId xmlns:a16="http://schemas.microsoft.com/office/drawing/2014/main" id="{DD76A56B-E8A6-AC8B-3223-4B57A6B8A449}"/>
              </a:ext>
            </a:extLst>
          </p:cNvPr>
          <p:cNvGraphicFramePr>
            <a:graphicFrameLocks noGrp="1"/>
          </p:cNvGraphicFramePr>
          <p:nvPr>
            <p:extLst>
              <p:ext uri="{D42A27DB-BD31-4B8C-83A1-F6EECF244321}">
                <p14:modId xmlns:p14="http://schemas.microsoft.com/office/powerpoint/2010/main" val="3417857459"/>
              </p:ext>
            </p:extLst>
          </p:nvPr>
        </p:nvGraphicFramePr>
        <p:xfrm>
          <a:off x="216124" y="1374100"/>
          <a:ext cx="18578064" cy="9234866"/>
        </p:xfrm>
        <a:graphic>
          <a:graphicData uri="http://schemas.openxmlformats.org/drawingml/2006/table">
            <a:tbl>
              <a:tblPr firstRow="1" bandRow="1">
                <a:noFill/>
                <a:tableStyleId>{5C22544A-7EE6-4342-B048-85BDC9FD1C3A}</a:tableStyleId>
              </a:tblPr>
              <a:tblGrid>
                <a:gridCol w="9289032">
                  <a:extLst>
                    <a:ext uri="{9D8B030D-6E8A-4147-A177-3AD203B41FA5}">
                      <a16:colId xmlns:a16="http://schemas.microsoft.com/office/drawing/2014/main" val="1337754672"/>
                    </a:ext>
                  </a:extLst>
                </a:gridCol>
                <a:gridCol w="9289032">
                  <a:extLst>
                    <a:ext uri="{9D8B030D-6E8A-4147-A177-3AD203B41FA5}">
                      <a16:colId xmlns:a16="http://schemas.microsoft.com/office/drawing/2014/main" val="887375002"/>
                    </a:ext>
                  </a:extLst>
                </a:gridCol>
              </a:tblGrid>
              <a:tr h="4617433">
                <a:tc>
                  <a:txBody>
                    <a:bodyPr/>
                    <a:lstStyle/>
                    <a:p>
                      <a:endParaRPr lang="en-GB" sz="2400" b="0" dirty="0">
                        <a:ln>
                          <a:solidFill>
                            <a:schemeClr val="bg1">
                              <a:lumMod val="50000"/>
                            </a:schemeClr>
                          </a:solidFill>
                        </a:ln>
                        <a:solidFill>
                          <a:schemeClr val="bg1">
                            <a:lumMod val="50000"/>
                          </a:schemeClr>
                        </a:solidFill>
                        <a:latin typeface="+mj-lt"/>
                      </a:endParaRPr>
                    </a:p>
                    <a:p>
                      <a:endParaRPr lang="en-GB" sz="2400" b="0" dirty="0">
                        <a:ln>
                          <a:solidFill>
                            <a:schemeClr val="bg1">
                              <a:lumMod val="50000"/>
                            </a:schemeClr>
                          </a:solidFill>
                        </a:ln>
                        <a:solidFill>
                          <a:schemeClr val="bg1">
                            <a:lumMod val="50000"/>
                          </a:schemeClr>
                        </a:solidFill>
                        <a:latin typeface="+mj-lt"/>
                      </a:endParaRPr>
                    </a:p>
                    <a:p>
                      <a:r>
                        <a:rPr lang="en-GB" sz="2400" b="0" dirty="0">
                          <a:ln>
                            <a:solidFill>
                              <a:schemeClr val="bg1">
                                <a:lumMod val="50000"/>
                              </a:schemeClr>
                            </a:solidFill>
                          </a:ln>
                          <a:solidFill>
                            <a:schemeClr val="bg1">
                              <a:lumMod val="50000"/>
                            </a:schemeClr>
                          </a:solidFill>
                          <a:latin typeface="+mj-lt"/>
                        </a:rPr>
                        <a:t>The hiring and firing of personnel is the most straightforward and perhaps what most people consider when the phrase "HR" is mentioned. Although employing personnel is a common aspect of HR administration, there is much more to this field. HR Managers will work with companies to determine the requirements of potential new hires, develop the job descriptions and candidate profiles that will be required, and then utilise this data to interview and recruit candidates. Following the hiring procedure, it is necessary to complete their documentation, orientation,  training and development planning for the immediate period to ensure a smooth transition from new hire to established employee.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dirty="0">
                        <a:ln>
                          <a:solidFill>
                            <a:schemeClr val="bg1">
                              <a:lumMod val="50000"/>
                            </a:schemeClr>
                          </a:solidFill>
                        </a:ln>
                        <a:solidFill>
                          <a:schemeClr val="bg1">
                            <a:lumMod val="50000"/>
                          </a:schemeClr>
                        </a:solidFill>
                        <a:latin typeface="+mj-lt"/>
                      </a:endParaRPr>
                    </a:p>
                    <a:p>
                      <a:endParaRPr lang="en-GB" sz="2400" b="0" dirty="0">
                        <a:ln>
                          <a:solidFill>
                            <a:schemeClr val="bg1">
                              <a:lumMod val="50000"/>
                            </a:schemeClr>
                          </a:solidFill>
                        </a:ln>
                        <a:solidFill>
                          <a:schemeClr val="bg1">
                            <a:lumMod val="50000"/>
                          </a:schemeClr>
                        </a:solidFill>
                        <a:latin typeface="+mj-lt"/>
                      </a:endParaRPr>
                    </a:p>
                    <a:p>
                      <a:r>
                        <a:rPr lang="en-GB" sz="2400" b="0" dirty="0">
                          <a:ln>
                            <a:solidFill>
                              <a:schemeClr val="bg1">
                                <a:lumMod val="50000"/>
                              </a:schemeClr>
                            </a:solidFill>
                          </a:ln>
                          <a:solidFill>
                            <a:schemeClr val="bg1">
                              <a:lumMod val="50000"/>
                            </a:schemeClr>
                          </a:solidFill>
                          <a:latin typeface="+mj-lt"/>
                        </a:rPr>
                        <a:t>Retention has become an important function of HR departments as managing skilled employees gives businesses a significant competitive advantage in their market and is essential to their growth and development.</a:t>
                      </a:r>
                      <a:endParaRPr lang="en-GB" sz="2400" b="0" i="1" dirty="0">
                        <a:ln>
                          <a:solidFill>
                            <a:schemeClr val="bg1">
                              <a:lumMod val="50000"/>
                            </a:schemeClr>
                          </a:solidFill>
                        </a:ln>
                        <a:solidFill>
                          <a:schemeClr val="bg1">
                            <a:lumMod val="50000"/>
                          </a:schemeClr>
                        </a:solidFill>
                        <a:latin typeface="+mj-lt"/>
                      </a:endParaRPr>
                    </a:p>
                    <a:p>
                      <a:r>
                        <a:rPr lang="en-GB" sz="2400" b="0" dirty="0">
                          <a:ln>
                            <a:solidFill>
                              <a:schemeClr val="bg1">
                                <a:lumMod val="50000"/>
                              </a:schemeClr>
                            </a:solidFill>
                          </a:ln>
                          <a:solidFill>
                            <a:schemeClr val="bg1">
                              <a:lumMod val="50000"/>
                            </a:schemeClr>
                          </a:solidFill>
                          <a:latin typeface="+mj-lt"/>
                        </a:rPr>
                        <a:t>Workplace policy and procedure improvements, internal progression opportunities, employee training, and incentive payments are a few examples of strategies for retaining employees. During restructuring, the HR department is in charge of conducting, advising, and putting into practise employee retention measures.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93143502"/>
                  </a:ext>
                </a:extLst>
              </a:tr>
              <a:tr h="4617433">
                <a:tc>
                  <a:txBody>
                    <a:bodyPr/>
                    <a:lstStyle/>
                    <a:p>
                      <a:endParaRPr lang="en-GB" sz="2400" dirty="0">
                        <a:ln>
                          <a:solidFill>
                            <a:schemeClr val="bg1">
                              <a:lumMod val="50000"/>
                            </a:schemeClr>
                          </a:solidFill>
                        </a:ln>
                        <a:solidFill>
                          <a:schemeClr val="bg1">
                            <a:lumMod val="50000"/>
                          </a:schemeClr>
                        </a:solidFill>
                        <a:latin typeface="+mj-lt"/>
                      </a:endParaRPr>
                    </a:p>
                    <a:p>
                      <a:endParaRPr lang="en-GB" sz="2400" dirty="0">
                        <a:ln>
                          <a:solidFill>
                            <a:schemeClr val="bg1">
                              <a:lumMod val="50000"/>
                            </a:schemeClr>
                          </a:solidFill>
                        </a:ln>
                        <a:solidFill>
                          <a:schemeClr val="bg1">
                            <a:lumMod val="50000"/>
                          </a:schemeClr>
                        </a:solidFill>
                        <a:latin typeface="+mj-lt"/>
                      </a:endParaRPr>
                    </a:p>
                    <a:p>
                      <a:r>
                        <a:rPr lang="en-GB" sz="2400" dirty="0">
                          <a:ln>
                            <a:solidFill>
                              <a:schemeClr val="bg1">
                                <a:lumMod val="50000"/>
                              </a:schemeClr>
                            </a:solidFill>
                          </a:ln>
                          <a:solidFill>
                            <a:schemeClr val="bg1">
                              <a:lumMod val="50000"/>
                            </a:schemeClr>
                          </a:solidFill>
                          <a:latin typeface="+mj-lt"/>
                        </a:rPr>
                        <a:t>It is the HR Manager's responsibility to maintain the safety and welfare of the employee's workplace, just like it is to resolve issues. This may entail giving directors and management advice on the appropriate safety procedures and regulations to implement, such as Occupational health and safety and sexual harassment policies, as well as setting up regular evaluations to ensure that previous problems do not occur again.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dirty="0">
                        <a:ln>
                          <a:solidFill>
                            <a:schemeClr val="bg1">
                              <a:lumMod val="50000"/>
                            </a:schemeClr>
                          </a:solidFill>
                        </a:ln>
                        <a:solidFill>
                          <a:schemeClr val="bg1">
                            <a:lumMod val="50000"/>
                          </a:schemeClr>
                        </a:solidFill>
                        <a:latin typeface="+mj-lt"/>
                      </a:endParaRPr>
                    </a:p>
                    <a:p>
                      <a:endParaRPr lang="en-GB" sz="2400" dirty="0">
                        <a:ln>
                          <a:solidFill>
                            <a:schemeClr val="bg1">
                              <a:lumMod val="50000"/>
                            </a:schemeClr>
                          </a:solidFill>
                        </a:ln>
                        <a:solidFill>
                          <a:schemeClr val="bg1">
                            <a:lumMod val="50000"/>
                          </a:schemeClr>
                        </a:solidFill>
                        <a:latin typeface="+mj-lt"/>
                      </a:endParaRPr>
                    </a:p>
                    <a:p>
                      <a:r>
                        <a:rPr lang="en-GB" sz="2400" dirty="0">
                          <a:ln>
                            <a:solidFill>
                              <a:schemeClr val="bg1">
                                <a:lumMod val="50000"/>
                              </a:schemeClr>
                            </a:solidFill>
                          </a:ln>
                          <a:solidFill>
                            <a:schemeClr val="bg1">
                              <a:lumMod val="50000"/>
                            </a:schemeClr>
                          </a:solidFill>
                          <a:latin typeface="+mj-lt"/>
                        </a:rPr>
                        <a:t>An employee will often approach the HR department or HR Manager when there is an issue at work that requires particular attention. HR Managers are advocates for employees, which sets them apart from operational managers and supervisors. The HR department handles a variety of concerns, including workplace harassment, disputes, unsolved co-worker difficulties, and more.</a:t>
                      </a:r>
                    </a:p>
                    <a:p>
                      <a:r>
                        <a:rPr lang="en-GB" sz="2400" dirty="0">
                          <a:ln>
                            <a:solidFill>
                              <a:schemeClr val="bg1">
                                <a:lumMod val="50000"/>
                              </a:schemeClr>
                            </a:solidFill>
                          </a:ln>
                          <a:solidFill>
                            <a:schemeClr val="bg1">
                              <a:lumMod val="50000"/>
                            </a:schemeClr>
                          </a:solidFill>
                          <a:latin typeface="+mj-lt"/>
                        </a:rPr>
                        <a:t>The HR Managers make sure that employees have a safe workplace, and many of them collaborate with unions to guarantee that workers are happy with their work schedules, incentives, and rules.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04867094"/>
                  </a:ext>
                </a:extLst>
              </a:tr>
            </a:tbl>
          </a:graphicData>
        </a:graphic>
      </p:graphicFrame>
      <p:grpSp>
        <p:nvGrpSpPr>
          <p:cNvPr id="10" name="Group 9">
            <a:extLst>
              <a:ext uri="{FF2B5EF4-FFF2-40B4-BE49-F238E27FC236}">
                <a16:creationId xmlns:a16="http://schemas.microsoft.com/office/drawing/2014/main" id="{81CBC72E-8D68-4EEC-682D-10036012D233}"/>
              </a:ext>
            </a:extLst>
          </p:cNvPr>
          <p:cNvGrpSpPr/>
          <p:nvPr/>
        </p:nvGrpSpPr>
        <p:grpSpPr>
          <a:xfrm>
            <a:off x="18116550" y="275590"/>
            <a:ext cx="469900" cy="541020"/>
            <a:chOff x="6546338" y="509979"/>
            <a:chExt cx="469900" cy="541020"/>
          </a:xfrm>
        </p:grpSpPr>
        <p:sp>
          <p:nvSpPr>
            <p:cNvPr id="11" name="object 3">
              <a:extLst>
                <a:ext uri="{FF2B5EF4-FFF2-40B4-BE49-F238E27FC236}">
                  <a16:creationId xmlns:a16="http://schemas.microsoft.com/office/drawing/2014/main" id="{05A3FD5F-D356-B0C9-22C2-90A4A7ECC56A}"/>
                </a:ext>
              </a:extLst>
            </p:cNvPr>
            <p:cNvSpPr/>
            <p:nvPr/>
          </p:nvSpPr>
          <p:spPr>
            <a:xfrm>
              <a:off x="6546338" y="509979"/>
              <a:ext cx="469900" cy="541020"/>
            </a:xfrm>
            <a:custGeom>
              <a:avLst/>
              <a:gdLst/>
              <a:ahLst/>
              <a:cxnLst/>
              <a:rect l="l" t="t" r="r" b="b"/>
              <a:pathLst>
                <a:path w="469900" h="541019">
                  <a:moveTo>
                    <a:pt x="264398" y="40640"/>
                  </a:moveTo>
                  <a:lnTo>
                    <a:pt x="200415" y="40640"/>
                  </a:lnTo>
                  <a:lnTo>
                    <a:pt x="204646" y="41910"/>
                  </a:lnTo>
                  <a:lnTo>
                    <a:pt x="204646" y="68579"/>
                  </a:lnTo>
                  <a:lnTo>
                    <a:pt x="202737" y="68579"/>
                  </a:lnTo>
                  <a:lnTo>
                    <a:pt x="195545" y="69850"/>
                  </a:lnTo>
                  <a:lnTo>
                    <a:pt x="154568" y="80010"/>
                  </a:lnTo>
                  <a:lnTo>
                    <a:pt x="102891" y="106679"/>
                  </a:lnTo>
                  <a:lnTo>
                    <a:pt x="63599" y="140970"/>
                  </a:lnTo>
                  <a:lnTo>
                    <a:pt x="36632" y="175260"/>
                  </a:lnTo>
                  <a:lnTo>
                    <a:pt x="16216" y="215900"/>
                  </a:lnTo>
                  <a:lnTo>
                    <a:pt x="3740" y="260350"/>
                  </a:lnTo>
                  <a:lnTo>
                    <a:pt x="0" y="316229"/>
                  </a:lnTo>
                  <a:lnTo>
                    <a:pt x="1402" y="332740"/>
                  </a:lnTo>
                  <a:lnTo>
                    <a:pt x="12230" y="381000"/>
                  </a:lnTo>
                  <a:lnTo>
                    <a:pt x="40449" y="438150"/>
                  </a:lnTo>
                  <a:lnTo>
                    <a:pt x="94865" y="495300"/>
                  </a:lnTo>
                  <a:lnTo>
                    <a:pt x="133098" y="518160"/>
                  </a:lnTo>
                  <a:lnTo>
                    <a:pt x="175178" y="533400"/>
                  </a:lnTo>
                  <a:lnTo>
                    <a:pt x="221053" y="541020"/>
                  </a:lnTo>
                  <a:lnTo>
                    <a:pt x="253565" y="541020"/>
                  </a:lnTo>
                  <a:lnTo>
                    <a:pt x="285776" y="535940"/>
                  </a:lnTo>
                  <a:lnTo>
                    <a:pt x="314210" y="527050"/>
                  </a:lnTo>
                  <a:lnTo>
                    <a:pt x="340772" y="515620"/>
                  </a:lnTo>
                  <a:lnTo>
                    <a:pt x="365444" y="501650"/>
                  </a:lnTo>
                  <a:lnTo>
                    <a:pt x="214496" y="501650"/>
                  </a:lnTo>
                  <a:lnTo>
                    <a:pt x="197841" y="499110"/>
                  </a:lnTo>
                  <a:lnTo>
                    <a:pt x="189695" y="496570"/>
                  </a:lnTo>
                  <a:lnTo>
                    <a:pt x="186820" y="496570"/>
                  </a:lnTo>
                  <a:lnTo>
                    <a:pt x="180556" y="495300"/>
                  </a:lnTo>
                  <a:lnTo>
                    <a:pt x="176187" y="494029"/>
                  </a:lnTo>
                  <a:lnTo>
                    <a:pt x="171631" y="491490"/>
                  </a:lnTo>
                  <a:lnTo>
                    <a:pt x="167137" y="490220"/>
                  </a:lnTo>
                  <a:lnTo>
                    <a:pt x="159492" y="487679"/>
                  </a:lnTo>
                  <a:lnTo>
                    <a:pt x="155827" y="486410"/>
                  </a:lnTo>
                  <a:lnTo>
                    <a:pt x="151735" y="483870"/>
                  </a:lnTo>
                  <a:lnTo>
                    <a:pt x="148358" y="482600"/>
                  </a:lnTo>
                  <a:lnTo>
                    <a:pt x="146349" y="481329"/>
                  </a:lnTo>
                  <a:lnTo>
                    <a:pt x="138717" y="477520"/>
                  </a:lnTo>
                  <a:lnTo>
                    <a:pt x="133206" y="473710"/>
                  </a:lnTo>
                  <a:lnTo>
                    <a:pt x="127808" y="471170"/>
                  </a:lnTo>
                  <a:lnTo>
                    <a:pt x="127846" y="469900"/>
                  </a:lnTo>
                  <a:lnTo>
                    <a:pt x="122799" y="467360"/>
                  </a:lnTo>
                  <a:lnTo>
                    <a:pt x="120175" y="464820"/>
                  </a:lnTo>
                  <a:lnTo>
                    <a:pt x="119486" y="464820"/>
                  </a:lnTo>
                  <a:lnTo>
                    <a:pt x="118656" y="463550"/>
                  </a:lnTo>
                  <a:lnTo>
                    <a:pt x="112066" y="458470"/>
                  </a:lnTo>
                  <a:lnTo>
                    <a:pt x="104020" y="452120"/>
                  </a:lnTo>
                  <a:lnTo>
                    <a:pt x="103806" y="452120"/>
                  </a:lnTo>
                  <a:lnTo>
                    <a:pt x="118029" y="438150"/>
                  </a:lnTo>
                  <a:lnTo>
                    <a:pt x="118054" y="435610"/>
                  </a:lnTo>
                  <a:lnTo>
                    <a:pt x="87400" y="435610"/>
                  </a:lnTo>
                  <a:lnTo>
                    <a:pt x="84702" y="431800"/>
                  </a:lnTo>
                  <a:lnTo>
                    <a:pt x="82165" y="429260"/>
                  </a:lnTo>
                  <a:lnTo>
                    <a:pt x="79693" y="425450"/>
                  </a:lnTo>
                  <a:lnTo>
                    <a:pt x="63277" y="401320"/>
                  </a:lnTo>
                  <a:lnTo>
                    <a:pt x="50973" y="374650"/>
                  </a:lnTo>
                  <a:lnTo>
                    <a:pt x="42747" y="345440"/>
                  </a:lnTo>
                  <a:lnTo>
                    <a:pt x="38569" y="314960"/>
                  </a:lnTo>
                  <a:lnTo>
                    <a:pt x="56708" y="314960"/>
                  </a:lnTo>
                  <a:lnTo>
                    <a:pt x="57976" y="313690"/>
                  </a:lnTo>
                  <a:lnTo>
                    <a:pt x="60084" y="313690"/>
                  </a:lnTo>
                  <a:lnTo>
                    <a:pt x="61114" y="311150"/>
                  </a:lnTo>
                  <a:lnTo>
                    <a:pt x="61127" y="294640"/>
                  </a:lnTo>
                  <a:lnTo>
                    <a:pt x="58528" y="292100"/>
                  </a:lnTo>
                  <a:lnTo>
                    <a:pt x="38606" y="292100"/>
                  </a:lnTo>
                  <a:lnTo>
                    <a:pt x="39171" y="287020"/>
                  </a:lnTo>
                  <a:lnTo>
                    <a:pt x="46590" y="247650"/>
                  </a:lnTo>
                  <a:lnTo>
                    <a:pt x="47105" y="245110"/>
                  </a:lnTo>
                  <a:lnTo>
                    <a:pt x="47708" y="243840"/>
                  </a:lnTo>
                  <a:lnTo>
                    <a:pt x="48272" y="241300"/>
                  </a:lnTo>
                  <a:lnTo>
                    <a:pt x="50934" y="241300"/>
                  </a:lnTo>
                  <a:lnTo>
                    <a:pt x="51825" y="238760"/>
                  </a:lnTo>
                  <a:lnTo>
                    <a:pt x="51047" y="233679"/>
                  </a:lnTo>
                  <a:lnTo>
                    <a:pt x="51875" y="231140"/>
                  </a:lnTo>
                  <a:lnTo>
                    <a:pt x="52679" y="229870"/>
                  </a:lnTo>
                  <a:lnTo>
                    <a:pt x="53607" y="227329"/>
                  </a:lnTo>
                  <a:lnTo>
                    <a:pt x="58600" y="215900"/>
                  </a:lnTo>
                  <a:lnTo>
                    <a:pt x="64229" y="205740"/>
                  </a:lnTo>
                  <a:lnTo>
                    <a:pt x="70519" y="194310"/>
                  </a:lnTo>
                  <a:lnTo>
                    <a:pt x="77558" y="185420"/>
                  </a:lnTo>
                  <a:lnTo>
                    <a:pt x="79529" y="182879"/>
                  </a:lnTo>
                  <a:lnTo>
                    <a:pt x="81877" y="179070"/>
                  </a:lnTo>
                  <a:lnTo>
                    <a:pt x="83484" y="177800"/>
                  </a:lnTo>
                  <a:lnTo>
                    <a:pt x="85140" y="175260"/>
                  </a:lnTo>
                  <a:lnTo>
                    <a:pt x="87927" y="171450"/>
                  </a:lnTo>
                  <a:lnTo>
                    <a:pt x="118268" y="171450"/>
                  </a:lnTo>
                  <a:lnTo>
                    <a:pt x="117026" y="168910"/>
                  </a:lnTo>
                  <a:lnTo>
                    <a:pt x="116687" y="167640"/>
                  </a:lnTo>
                  <a:lnTo>
                    <a:pt x="116235" y="167640"/>
                  </a:lnTo>
                  <a:lnTo>
                    <a:pt x="112092" y="162560"/>
                  </a:lnTo>
                  <a:lnTo>
                    <a:pt x="108439" y="158750"/>
                  </a:lnTo>
                  <a:lnTo>
                    <a:pt x="104459" y="154940"/>
                  </a:lnTo>
                  <a:lnTo>
                    <a:pt x="131045" y="134620"/>
                  </a:lnTo>
                  <a:lnTo>
                    <a:pt x="159591" y="120650"/>
                  </a:lnTo>
                  <a:lnTo>
                    <a:pt x="190224" y="110490"/>
                  </a:lnTo>
                  <a:lnTo>
                    <a:pt x="223010" y="105410"/>
                  </a:lnTo>
                  <a:lnTo>
                    <a:pt x="363418" y="105410"/>
                  </a:lnTo>
                  <a:lnTo>
                    <a:pt x="348332" y="95250"/>
                  </a:lnTo>
                  <a:lnTo>
                    <a:pt x="332485" y="87629"/>
                  </a:lnTo>
                  <a:lnTo>
                    <a:pt x="299228" y="74929"/>
                  </a:lnTo>
                  <a:lnTo>
                    <a:pt x="282007" y="71120"/>
                  </a:lnTo>
                  <a:lnTo>
                    <a:pt x="264398" y="68579"/>
                  </a:lnTo>
                  <a:lnTo>
                    <a:pt x="264398" y="40640"/>
                  </a:lnTo>
                  <a:close/>
                </a:path>
                <a:path w="469900" h="541019">
                  <a:moveTo>
                    <a:pt x="234898" y="478790"/>
                  </a:moveTo>
                  <a:lnTo>
                    <a:pt x="228006" y="478790"/>
                  </a:lnTo>
                  <a:lnTo>
                    <a:pt x="226149" y="480060"/>
                  </a:lnTo>
                  <a:lnTo>
                    <a:pt x="224793" y="481329"/>
                  </a:lnTo>
                  <a:lnTo>
                    <a:pt x="223575" y="482600"/>
                  </a:lnTo>
                  <a:lnTo>
                    <a:pt x="223022" y="483870"/>
                  </a:lnTo>
                  <a:lnTo>
                    <a:pt x="223010" y="501650"/>
                  </a:lnTo>
                  <a:lnTo>
                    <a:pt x="245192" y="501650"/>
                  </a:lnTo>
                  <a:lnTo>
                    <a:pt x="245460" y="494029"/>
                  </a:lnTo>
                  <a:lnTo>
                    <a:pt x="245593" y="482600"/>
                  </a:lnTo>
                  <a:lnTo>
                    <a:pt x="242945" y="480060"/>
                  </a:lnTo>
                  <a:lnTo>
                    <a:pt x="234898" y="478790"/>
                  </a:lnTo>
                  <a:close/>
                </a:path>
                <a:path w="469900" h="541019">
                  <a:moveTo>
                    <a:pt x="366955" y="422910"/>
                  </a:moveTo>
                  <a:lnTo>
                    <a:pt x="363228" y="422910"/>
                  </a:lnTo>
                  <a:lnTo>
                    <a:pt x="355922" y="429260"/>
                  </a:lnTo>
                  <a:lnTo>
                    <a:pt x="352621" y="433070"/>
                  </a:lnTo>
                  <a:lnTo>
                    <a:pt x="351666" y="434340"/>
                  </a:lnTo>
                  <a:lnTo>
                    <a:pt x="351541" y="435610"/>
                  </a:lnTo>
                  <a:lnTo>
                    <a:pt x="351491" y="438150"/>
                  </a:lnTo>
                  <a:lnTo>
                    <a:pt x="352521" y="439420"/>
                  </a:lnTo>
                  <a:lnTo>
                    <a:pt x="364847" y="452120"/>
                  </a:lnTo>
                  <a:lnTo>
                    <a:pt x="364220" y="453390"/>
                  </a:lnTo>
                  <a:lnTo>
                    <a:pt x="337520" y="472440"/>
                  </a:lnTo>
                  <a:lnTo>
                    <a:pt x="308852" y="487679"/>
                  </a:lnTo>
                  <a:lnTo>
                    <a:pt x="278111" y="497840"/>
                  </a:lnTo>
                  <a:lnTo>
                    <a:pt x="245192" y="501650"/>
                  </a:lnTo>
                  <a:lnTo>
                    <a:pt x="365444" y="501650"/>
                  </a:lnTo>
                  <a:lnTo>
                    <a:pt x="388208" y="483870"/>
                  </a:lnTo>
                  <a:lnTo>
                    <a:pt x="389099" y="482600"/>
                  </a:lnTo>
                  <a:lnTo>
                    <a:pt x="390016" y="482600"/>
                  </a:lnTo>
                  <a:lnTo>
                    <a:pt x="390895" y="481329"/>
                  </a:lnTo>
                  <a:lnTo>
                    <a:pt x="400658" y="472440"/>
                  </a:lnTo>
                  <a:lnTo>
                    <a:pt x="409821" y="462279"/>
                  </a:lnTo>
                  <a:lnTo>
                    <a:pt x="418387" y="452120"/>
                  </a:lnTo>
                  <a:lnTo>
                    <a:pt x="426357" y="441960"/>
                  </a:lnTo>
                  <a:lnTo>
                    <a:pt x="426219" y="441960"/>
                  </a:lnTo>
                  <a:lnTo>
                    <a:pt x="429289" y="436879"/>
                  </a:lnTo>
                  <a:lnTo>
                    <a:pt x="380689" y="436879"/>
                  </a:lnTo>
                  <a:lnTo>
                    <a:pt x="377350" y="433070"/>
                  </a:lnTo>
                  <a:lnTo>
                    <a:pt x="374249" y="429260"/>
                  </a:lnTo>
                  <a:lnTo>
                    <a:pt x="366955" y="422910"/>
                  </a:lnTo>
                  <a:close/>
                </a:path>
                <a:path w="469900" h="541019">
                  <a:moveTo>
                    <a:pt x="454837" y="220979"/>
                  </a:moveTo>
                  <a:lnTo>
                    <a:pt x="413340" y="220979"/>
                  </a:lnTo>
                  <a:lnTo>
                    <a:pt x="414293" y="223520"/>
                  </a:lnTo>
                  <a:lnTo>
                    <a:pt x="416516" y="228600"/>
                  </a:lnTo>
                  <a:lnTo>
                    <a:pt x="417645" y="232410"/>
                  </a:lnTo>
                  <a:lnTo>
                    <a:pt x="418586" y="234950"/>
                  </a:lnTo>
                  <a:lnTo>
                    <a:pt x="420168" y="238760"/>
                  </a:lnTo>
                  <a:lnTo>
                    <a:pt x="420734" y="240029"/>
                  </a:lnTo>
                  <a:lnTo>
                    <a:pt x="422039" y="245110"/>
                  </a:lnTo>
                  <a:lnTo>
                    <a:pt x="423093" y="247650"/>
                  </a:lnTo>
                  <a:lnTo>
                    <a:pt x="423884" y="251460"/>
                  </a:lnTo>
                  <a:lnTo>
                    <a:pt x="424587" y="254000"/>
                  </a:lnTo>
                  <a:lnTo>
                    <a:pt x="425504" y="256540"/>
                  </a:lnTo>
                  <a:lnTo>
                    <a:pt x="426583" y="261620"/>
                  </a:lnTo>
                  <a:lnTo>
                    <a:pt x="426871" y="262890"/>
                  </a:lnTo>
                  <a:lnTo>
                    <a:pt x="427449" y="266700"/>
                  </a:lnTo>
                  <a:lnTo>
                    <a:pt x="428026" y="269240"/>
                  </a:lnTo>
                  <a:lnTo>
                    <a:pt x="429030" y="275590"/>
                  </a:lnTo>
                  <a:lnTo>
                    <a:pt x="429382" y="279400"/>
                  </a:lnTo>
                  <a:lnTo>
                    <a:pt x="430914" y="293370"/>
                  </a:lnTo>
                  <a:lnTo>
                    <a:pt x="411821" y="293370"/>
                  </a:lnTo>
                  <a:lnTo>
                    <a:pt x="409335" y="294640"/>
                  </a:lnTo>
                  <a:lnTo>
                    <a:pt x="408243" y="297179"/>
                  </a:lnTo>
                  <a:lnTo>
                    <a:pt x="408055" y="298450"/>
                  </a:lnTo>
                  <a:lnTo>
                    <a:pt x="407966" y="308610"/>
                  </a:lnTo>
                  <a:lnTo>
                    <a:pt x="408092" y="312420"/>
                  </a:lnTo>
                  <a:lnTo>
                    <a:pt x="410703" y="314960"/>
                  </a:lnTo>
                  <a:lnTo>
                    <a:pt x="430675" y="314960"/>
                  </a:lnTo>
                  <a:lnTo>
                    <a:pt x="430650" y="316229"/>
                  </a:lnTo>
                  <a:lnTo>
                    <a:pt x="425669" y="349250"/>
                  </a:lnTo>
                  <a:lnTo>
                    <a:pt x="415742" y="381000"/>
                  </a:lnTo>
                  <a:lnTo>
                    <a:pt x="400813" y="410210"/>
                  </a:lnTo>
                  <a:lnTo>
                    <a:pt x="380864" y="436879"/>
                  </a:lnTo>
                  <a:lnTo>
                    <a:pt x="429289" y="436879"/>
                  </a:lnTo>
                  <a:lnTo>
                    <a:pt x="443871" y="412750"/>
                  </a:lnTo>
                  <a:lnTo>
                    <a:pt x="456927" y="381000"/>
                  </a:lnTo>
                  <a:lnTo>
                    <a:pt x="465411" y="349250"/>
                  </a:lnTo>
                  <a:lnTo>
                    <a:pt x="469350" y="314960"/>
                  </a:lnTo>
                  <a:lnTo>
                    <a:pt x="469268" y="292100"/>
                  </a:lnTo>
                  <a:lnTo>
                    <a:pt x="467978" y="275590"/>
                  </a:lnTo>
                  <a:lnTo>
                    <a:pt x="464929" y="256540"/>
                  </a:lnTo>
                  <a:lnTo>
                    <a:pt x="460363" y="237490"/>
                  </a:lnTo>
                  <a:lnTo>
                    <a:pt x="456395" y="224790"/>
                  </a:lnTo>
                  <a:lnTo>
                    <a:pt x="454837" y="220979"/>
                  </a:lnTo>
                  <a:close/>
                </a:path>
                <a:path w="469900" h="541019">
                  <a:moveTo>
                    <a:pt x="105941" y="421640"/>
                  </a:moveTo>
                  <a:lnTo>
                    <a:pt x="103254" y="421640"/>
                  </a:lnTo>
                  <a:lnTo>
                    <a:pt x="100807" y="422910"/>
                  </a:lnTo>
                  <a:lnTo>
                    <a:pt x="99388" y="422910"/>
                  </a:lnTo>
                  <a:lnTo>
                    <a:pt x="95008" y="427990"/>
                  </a:lnTo>
                  <a:lnTo>
                    <a:pt x="91379" y="431800"/>
                  </a:lnTo>
                  <a:lnTo>
                    <a:pt x="87601" y="435610"/>
                  </a:lnTo>
                  <a:lnTo>
                    <a:pt x="118054" y="435610"/>
                  </a:lnTo>
                  <a:lnTo>
                    <a:pt x="118067" y="434340"/>
                  </a:lnTo>
                  <a:lnTo>
                    <a:pt x="111840" y="427990"/>
                  </a:lnTo>
                  <a:lnTo>
                    <a:pt x="110020" y="426720"/>
                  </a:lnTo>
                  <a:lnTo>
                    <a:pt x="105941" y="421640"/>
                  </a:lnTo>
                  <a:close/>
                </a:path>
                <a:path w="469900" h="541019">
                  <a:moveTo>
                    <a:pt x="429018" y="171450"/>
                  </a:moveTo>
                  <a:lnTo>
                    <a:pt x="381278" y="171450"/>
                  </a:lnTo>
                  <a:lnTo>
                    <a:pt x="383966" y="175260"/>
                  </a:lnTo>
                  <a:lnTo>
                    <a:pt x="385911" y="177800"/>
                  </a:lnTo>
                  <a:lnTo>
                    <a:pt x="388886" y="181610"/>
                  </a:lnTo>
                  <a:lnTo>
                    <a:pt x="394690" y="189229"/>
                  </a:lnTo>
                  <a:lnTo>
                    <a:pt x="400072" y="196850"/>
                  </a:lnTo>
                  <a:lnTo>
                    <a:pt x="405033" y="205740"/>
                  </a:lnTo>
                  <a:lnTo>
                    <a:pt x="409574" y="213360"/>
                  </a:lnTo>
                  <a:lnTo>
                    <a:pt x="411130" y="217170"/>
                  </a:lnTo>
                  <a:lnTo>
                    <a:pt x="413376" y="222250"/>
                  </a:lnTo>
                  <a:lnTo>
                    <a:pt x="413340" y="220979"/>
                  </a:lnTo>
                  <a:lnTo>
                    <a:pt x="454837" y="220979"/>
                  </a:lnTo>
                  <a:lnTo>
                    <a:pt x="451720" y="213360"/>
                  </a:lnTo>
                  <a:lnTo>
                    <a:pt x="446414" y="200660"/>
                  </a:lnTo>
                  <a:lnTo>
                    <a:pt x="440554" y="189229"/>
                  </a:lnTo>
                  <a:lnTo>
                    <a:pt x="429018" y="171450"/>
                  </a:lnTo>
                  <a:close/>
                </a:path>
                <a:path w="469900" h="541019">
                  <a:moveTo>
                    <a:pt x="118268" y="171450"/>
                  </a:moveTo>
                  <a:lnTo>
                    <a:pt x="88128" y="171450"/>
                  </a:lnTo>
                  <a:lnTo>
                    <a:pt x="91191" y="175260"/>
                  </a:lnTo>
                  <a:lnTo>
                    <a:pt x="94053" y="177800"/>
                  </a:lnTo>
                  <a:lnTo>
                    <a:pt x="98396" y="182879"/>
                  </a:lnTo>
                  <a:lnTo>
                    <a:pt x="99225" y="182879"/>
                  </a:lnTo>
                  <a:lnTo>
                    <a:pt x="102816" y="186690"/>
                  </a:lnTo>
                  <a:lnTo>
                    <a:pt x="106191" y="185420"/>
                  </a:lnTo>
                  <a:lnTo>
                    <a:pt x="117477" y="173990"/>
                  </a:lnTo>
                  <a:lnTo>
                    <a:pt x="118268" y="171450"/>
                  </a:lnTo>
                  <a:close/>
                </a:path>
                <a:path w="469900" h="541019">
                  <a:moveTo>
                    <a:pt x="363418" y="105410"/>
                  </a:moveTo>
                  <a:lnTo>
                    <a:pt x="246296" y="105410"/>
                  </a:lnTo>
                  <a:lnTo>
                    <a:pt x="279022" y="110490"/>
                  </a:lnTo>
                  <a:lnTo>
                    <a:pt x="309642" y="120650"/>
                  </a:lnTo>
                  <a:lnTo>
                    <a:pt x="338242" y="134620"/>
                  </a:lnTo>
                  <a:lnTo>
                    <a:pt x="364909" y="154940"/>
                  </a:lnTo>
                  <a:lnTo>
                    <a:pt x="364119" y="156210"/>
                  </a:lnTo>
                  <a:lnTo>
                    <a:pt x="365223" y="156210"/>
                  </a:lnTo>
                  <a:lnTo>
                    <a:pt x="355633" y="165100"/>
                  </a:lnTo>
                  <a:lnTo>
                    <a:pt x="354680" y="166370"/>
                  </a:lnTo>
                  <a:lnTo>
                    <a:pt x="352408" y="168910"/>
                  </a:lnTo>
                  <a:lnTo>
                    <a:pt x="351779" y="171450"/>
                  </a:lnTo>
                  <a:lnTo>
                    <a:pt x="351879" y="172720"/>
                  </a:lnTo>
                  <a:lnTo>
                    <a:pt x="352231" y="173990"/>
                  </a:lnTo>
                  <a:lnTo>
                    <a:pt x="353123" y="175260"/>
                  </a:lnTo>
                  <a:lnTo>
                    <a:pt x="356323" y="179070"/>
                  </a:lnTo>
                  <a:lnTo>
                    <a:pt x="358106" y="180340"/>
                  </a:lnTo>
                  <a:lnTo>
                    <a:pt x="363554" y="185420"/>
                  </a:lnTo>
                  <a:lnTo>
                    <a:pt x="367333" y="185420"/>
                  </a:lnTo>
                  <a:lnTo>
                    <a:pt x="372781" y="180340"/>
                  </a:lnTo>
                  <a:lnTo>
                    <a:pt x="377777" y="175260"/>
                  </a:lnTo>
                  <a:lnTo>
                    <a:pt x="381278" y="171450"/>
                  </a:lnTo>
                  <a:lnTo>
                    <a:pt x="429018" y="171450"/>
                  </a:lnTo>
                  <a:lnTo>
                    <a:pt x="417406" y="153670"/>
                  </a:lnTo>
                  <a:lnTo>
                    <a:pt x="434303" y="135890"/>
                  </a:lnTo>
                  <a:lnTo>
                    <a:pt x="457170" y="135890"/>
                  </a:lnTo>
                  <a:lnTo>
                    <a:pt x="460789" y="132079"/>
                  </a:lnTo>
                  <a:lnTo>
                    <a:pt x="460614" y="127000"/>
                  </a:lnTo>
                  <a:lnTo>
                    <a:pt x="391234" y="127000"/>
                  </a:lnTo>
                  <a:lnTo>
                    <a:pt x="377724" y="115570"/>
                  </a:lnTo>
                  <a:lnTo>
                    <a:pt x="363418" y="105410"/>
                  </a:lnTo>
                  <a:close/>
                </a:path>
                <a:path w="469900" h="541019">
                  <a:moveTo>
                    <a:pt x="457170" y="135890"/>
                  </a:moveTo>
                  <a:lnTo>
                    <a:pt x="434303" y="135890"/>
                  </a:lnTo>
                  <a:lnTo>
                    <a:pt x="434592" y="137160"/>
                  </a:lnTo>
                  <a:lnTo>
                    <a:pt x="434980" y="137160"/>
                  </a:lnTo>
                  <a:lnTo>
                    <a:pt x="441508" y="143510"/>
                  </a:lnTo>
                  <a:lnTo>
                    <a:pt x="449931" y="143510"/>
                  </a:lnTo>
                  <a:lnTo>
                    <a:pt x="457170" y="135890"/>
                  </a:lnTo>
                  <a:close/>
                </a:path>
                <a:path w="469900" h="541019">
                  <a:moveTo>
                    <a:pt x="246296" y="105410"/>
                  </a:moveTo>
                  <a:lnTo>
                    <a:pt x="223010" y="105410"/>
                  </a:lnTo>
                  <a:lnTo>
                    <a:pt x="223022" y="125729"/>
                  </a:lnTo>
                  <a:lnTo>
                    <a:pt x="225258" y="128270"/>
                  </a:lnTo>
                  <a:lnTo>
                    <a:pt x="243421" y="128270"/>
                  </a:lnTo>
                  <a:lnTo>
                    <a:pt x="246158" y="125729"/>
                  </a:lnTo>
                  <a:lnTo>
                    <a:pt x="246273" y="120650"/>
                  </a:lnTo>
                  <a:lnTo>
                    <a:pt x="246296" y="105410"/>
                  </a:lnTo>
                  <a:close/>
                </a:path>
                <a:path w="469900" h="541019">
                  <a:moveTo>
                    <a:pt x="416729" y="80010"/>
                  </a:moveTo>
                  <a:lnTo>
                    <a:pt x="408230" y="80010"/>
                  </a:lnTo>
                  <a:lnTo>
                    <a:pt x="397536" y="90170"/>
                  </a:lnTo>
                  <a:lnTo>
                    <a:pt x="397623" y="99060"/>
                  </a:lnTo>
                  <a:lnTo>
                    <a:pt x="404815" y="106679"/>
                  </a:lnTo>
                  <a:lnTo>
                    <a:pt x="406573" y="107950"/>
                  </a:lnTo>
                  <a:lnTo>
                    <a:pt x="408042" y="109220"/>
                  </a:lnTo>
                  <a:lnTo>
                    <a:pt x="391234" y="127000"/>
                  </a:lnTo>
                  <a:lnTo>
                    <a:pt x="460614" y="127000"/>
                  </a:lnTo>
                  <a:lnTo>
                    <a:pt x="460526" y="124460"/>
                  </a:lnTo>
                  <a:lnTo>
                    <a:pt x="438543" y="101600"/>
                  </a:lnTo>
                  <a:lnTo>
                    <a:pt x="430476" y="93979"/>
                  </a:lnTo>
                  <a:lnTo>
                    <a:pt x="416729" y="80010"/>
                  </a:lnTo>
                  <a:close/>
                </a:path>
                <a:path w="469900" h="541019">
                  <a:moveTo>
                    <a:pt x="286853" y="0"/>
                  </a:moveTo>
                  <a:lnTo>
                    <a:pt x="183422" y="0"/>
                  </a:lnTo>
                  <a:lnTo>
                    <a:pt x="178742" y="3810"/>
                  </a:lnTo>
                  <a:lnTo>
                    <a:pt x="174589" y="10160"/>
                  </a:lnTo>
                  <a:lnTo>
                    <a:pt x="173062" y="17779"/>
                  </a:lnTo>
                  <a:lnTo>
                    <a:pt x="174537" y="26670"/>
                  </a:lnTo>
                  <a:lnTo>
                    <a:pt x="178613" y="33020"/>
                  </a:lnTo>
                  <a:lnTo>
                    <a:pt x="184709" y="38100"/>
                  </a:lnTo>
                  <a:lnTo>
                    <a:pt x="192243" y="40640"/>
                  </a:lnTo>
                  <a:lnTo>
                    <a:pt x="273134" y="40640"/>
                  </a:lnTo>
                  <a:lnTo>
                    <a:pt x="283982" y="38100"/>
                  </a:lnTo>
                  <a:lnTo>
                    <a:pt x="291904" y="31750"/>
                  </a:lnTo>
                  <a:lnTo>
                    <a:pt x="295952" y="22860"/>
                  </a:lnTo>
                  <a:lnTo>
                    <a:pt x="295178" y="11429"/>
                  </a:lnTo>
                  <a:lnTo>
                    <a:pt x="291903" y="5079"/>
                  </a:lnTo>
                  <a:lnTo>
                    <a:pt x="286853" y="0"/>
                  </a:lnTo>
                  <a:close/>
                </a:path>
              </a:pathLst>
            </a:custGeom>
            <a:solidFill>
              <a:srgbClr val="009EF3"/>
            </a:solidFill>
          </p:spPr>
          <p:txBody>
            <a:bodyPr wrap="square" lIns="0" tIns="0" rIns="0" bIns="0" rtlCol="0"/>
            <a:lstStyle/>
            <a:p>
              <a:endParaRPr lang="en-US"/>
            </a:p>
          </p:txBody>
        </p:sp>
        <p:sp>
          <p:nvSpPr>
            <p:cNvPr id="12" name="object 5">
              <a:extLst>
                <a:ext uri="{FF2B5EF4-FFF2-40B4-BE49-F238E27FC236}">
                  <a16:creationId xmlns:a16="http://schemas.microsoft.com/office/drawing/2014/main" id="{CB718A99-D638-F935-0C87-72C0C27A59F0}"/>
                </a:ext>
              </a:extLst>
            </p:cNvPr>
            <p:cNvSpPr txBox="1"/>
            <p:nvPr/>
          </p:nvSpPr>
          <p:spPr>
            <a:xfrm>
              <a:off x="6647655" y="615013"/>
              <a:ext cx="273050" cy="347980"/>
            </a:xfrm>
            <a:prstGeom prst="rect">
              <a:avLst/>
            </a:prstGeom>
          </p:spPr>
          <p:txBody>
            <a:bodyPr vert="horz" wrap="square" lIns="0" tIns="12700" rIns="0" bIns="0" rtlCol="0">
              <a:spAutoFit/>
            </a:bodyPr>
            <a:lstStyle/>
            <a:p>
              <a:pPr marL="5715" algn="ctr">
                <a:lnSpc>
                  <a:spcPts val="1270"/>
                </a:lnSpc>
                <a:spcBef>
                  <a:spcPts val="100"/>
                </a:spcBef>
              </a:pPr>
              <a:r>
                <a:rPr lang="en-US" sz="1200" dirty="0">
                  <a:solidFill>
                    <a:srgbClr val="00A0F0"/>
                  </a:solidFill>
                  <a:cs typeface="Source Sans Pro"/>
                </a:rPr>
                <a:t>5</a:t>
              </a:r>
              <a:endParaRPr lang="en-US" sz="1200" dirty="0">
                <a:cs typeface="Source Sans Pro"/>
              </a:endParaRPr>
            </a:p>
            <a:p>
              <a:pPr algn="ctr">
                <a:lnSpc>
                  <a:spcPts val="1270"/>
                </a:lnSpc>
              </a:pPr>
              <a:r>
                <a:rPr lang="en-US" sz="1200" dirty="0">
                  <a:solidFill>
                    <a:srgbClr val="00A0F0"/>
                  </a:solidFill>
                  <a:cs typeface="Source Sans Pro"/>
                </a:rPr>
                <a:t>min</a:t>
              </a:r>
              <a:endParaRPr lang="en-US" sz="1200" dirty="0">
                <a:cs typeface="Source Sans Pro"/>
              </a:endParaRPr>
            </a:p>
          </p:txBody>
        </p:sp>
      </p:grpSp>
    </p:spTree>
    <p:extLst>
      <p:ext uri="{BB962C8B-B14F-4D97-AF65-F5344CB8AC3E}">
        <p14:creationId xmlns:p14="http://schemas.microsoft.com/office/powerpoint/2010/main" val="21847742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9DC037C-C731-4D52-835A-5765F8A4FBF2}"/>
              </a:ext>
            </a:extLst>
          </p:cNvPr>
          <p:cNvGrpSpPr/>
          <p:nvPr/>
        </p:nvGrpSpPr>
        <p:grpSpPr>
          <a:xfrm>
            <a:off x="0" y="546100"/>
            <a:ext cx="10439399" cy="828000"/>
            <a:chOff x="564554" y="8642689"/>
            <a:chExt cx="3496471" cy="439424"/>
          </a:xfrm>
        </p:grpSpPr>
        <p:sp>
          <p:nvSpPr>
            <p:cNvPr id="24" name="object 4">
              <a:extLst>
                <a:ext uri="{FF2B5EF4-FFF2-40B4-BE49-F238E27FC236}">
                  <a16:creationId xmlns:a16="http://schemas.microsoft.com/office/drawing/2014/main" id="{FAC1F606-62F6-4305-800B-EF4BDCC04BC6}"/>
                </a:ext>
              </a:extLst>
            </p:cNvPr>
            <p:cNvSpPr/>
            <p:nvPr/>
          </p:nvSpPr>
          <p:spPr>
            <a:xfrm>
              <a:off x="564554" y="8642693"/>
              <a:ext cx="3280372" cy="439420"/>
            </a:xfrm>
            <a:custGeom>
              <a:avLst/>
              <a:gdLst/>
              <a:ahLst/>
              <a:cxnLst/>
              <a:rect l="l" t="t" r="r" b="b"/>
              <a:pathLst>
                <a:path w="3844925" h="439420">
                  <a:moveTo>
                    <a:pt x="0" y="439204"/>
                  </a:moveTo>
                  <a:lnTo>
                    <a:pt x="3844798" y="439204"/>
                  </a:lnTo>
                  <a:lnTo>
                    <a:pt x="3844798" y="0"/>
                  </a:lnTo>
                  <a:lnTo>
                    <a:pt x="0" y="0"/>
                  </a:lnTo>
                  <a:lnTo>
                    <a:pt x="0" y="439204"/>
                  </a:lnTo>
                  <a:close/>
                </a:path>
              </a:pathLst>
            </a:custGeom>
            <a:solidFill>
              <a:srgbClr val="00A0EF"/>
            </a:solidFill>
          </p:spPr>
          <p:txBody>
            <a:bodyPr wrap="square" lIns="0" tIns="0" rIns="0" bIns="0" rtlCol="0"/>
            <a:lstStyle/>
            <a:p>
              <a:endParaRPr lang="en-US"/>
            </a:p>
          </p:txBody>
        </p:sp>
        <p:sp>
          <p:nvSpPr>
            <p:cNvPr id="25" name="object 5">
              <a:extLst>
                <a:ext uri="{FF2B5EF4-FFF2-40B4-BE49-F238E27FC236}">
                  <a16:creationId xmlns:a16="http://schemas.microsoft.com/office/drawing/2014/main" id="{DE9D9B32-EA9E-452A-AFED-2BFD37C8107A}"/>
                </a:ext>
              </a:extLst>
            </p:cNvPr>
            <p:cNvSpPr/>
            <p:nvPr/>
          </p:nvSpPr>
          <p:spPr>
            <a:xfrm>
              <a:off x="3621605" y="8642689"/>
              <a:ext cx="439420" cy="439420"/>
            </a:xfrm>
            <a:custGeom>
              <a:avLst/>
              <a:gdLst/>
              <a:ahLst/>
              <a:cxnLst/>
              <a:rect l="l" t="t" r="r" b="b"/>
              <a:pathLst>
                <a:path w="439420" h="439420">
                  <a:moveTo>
                    <a:pt x="219595" y="0"/>
                  </a:moveTo>
                  <a:lnTo>
                    <a:pt x="175337" y="4461"/>
                  </a:lnTo>
                  <a:lnTo>
                    <a:pt x="134116" y="17257"/>
                  </a:lnTo>
                  <a:lnTo>
                    <a:pt x="96815" y="37505"/>
                  </a:lnTo>
                  <a:lnTo>
                    <a:pt x="64315" y="64320"/>
                  </a:lnTo>
                  <a:lnTo>
                    <a:pt x="37502" y="96820"/>
                  </a:lnTo>
                  <a:lnTo>
                    <a:pt x="17256" y="134122"/>
                  </a:lnTo>
                  <a:lnTo>
                    <a:pt x="4461" y="175341"/>
                  </a:lnTo>
                  <a:lnTo>
                    <a:pt x="0" y="219595"/>
                  </a:lnTo>
                  <a:lnTo>
                    <a:pt x="4461" y="263854"/>
                  </a:lnTo>
                  <a:lnTo>
                    <a:pt x="17256" y="305076"/>
                  </a:lnTo>
                  <a:lnTo>
                    <a:pt x="37502" y="342380"/>
                  </a:lnTo>
                  <a:lnTo>
                    <a:pt x="64315" y="374881"/>
                  </a:lnTo>
                  <a:lnTo>
                    <a:pt x="96815" y="401698"/>
                  </a:lnTo>
                  <a:lnTo>
                    <a:pt x="134116" y="421945"/>
                  </a:lnTo>
                  <a:lnTo>
                    <a:pt x="175337" y="434742"/>
                  </a:lnTo>
                  <a:lnTo>
                    <a:pt x="219595" y="439204"/>
                  </a:lnTo>
                  <a:lnTo>
                    <a:pt x="263854" y="434742"/>
                  </a:lnTo>
                  <a:lnTo>
                    <a:pt x="305076" y="421945"/>
                  </a:lnTo>
                  <a:lnTo>
                    <a:pt x="342380" y="401698"/>
                  </a:lnTo>
                  <a:lnTo>
                    <a:pt x="374881" y="374881"/>
                  </a:lnTo>
                  <a:lnTo>
                    <a:pt x="401698" y="342380"/>
                  </a:lnTo>
                  <a:lnTo>
                    <a:pt x="421945" y="305076"/>
                  </a:lnTo>
                  <a:lnTo>
                    <a:pt x="434742" y="263854"/>
                  </a:lnTo>
                  <a:lnTo>
                    <a:pt x="439204" y="219595"/>
                  </a:lnTo>
                  <a:lnTo>
                    <a:pt x="434742" y="175341"/>
                  </a:lnTo>
                  <a:lnTo>
                    <a:pt x="421945" y="134122"/>
                  </a:lnTo>
                  <a:lnTo>
                    <a:pt x="401698" y="96820"/>
                  </a:lnTo>
                  <a:lnTo>
                    <a:pt x="374881" y="64320"/>
                  </a:lnTo>
                  <a:lnTo>
                    <a:pt x="342380" y="37505"/>
                  </a:lnTo>
                  <a:lnTo>
                    <a:pt x="305076" y="17257"/>
                  </a:lnTo>
                  <a:lnTo>
                    <a:pt x="263854" y="4461"/>
                  </a:lnTo>
                  <a:lnTo>
                    <a:pt x="219595" y="0"/>
                  </a:lnTo>
                  <a:close/>
                </a:path>
              </a:pathLst>
            </a:custGeom>
            <a:solidFill>
              <a:srgbClr val="00A0EF"/>
            </a:solidFill>
          </p:spPr>
          <p:txBody>
            <a:bodyPr wrap="square" lIns="0" tIns="0" rIns="0" bIns="0" rtlCol="0"/>
            <a:lstStyle/>
            <a:p>
              <a:endParaRPr lang="en-US"/>
            </a:p>
          </p:txBody>
        </p:sp>
      </p:grpSp>
      <p:grpSp>
        <p:nvGrpSpPr>
          <p:cNvPr id="16" name="Group 15">
            <a:extLst>
              <a:ext uri="{FF2B5EF4-FFF2-40B4-BE49-F238E27FC236}">
                <a16:creationId xmlns:a16="http://schemas.microsoft.com/office/drawing/2014/main" id="{ADB5CCF6-D003-45D9-8F14-8EE301C22CEC}"/>
              </a:ext>
            </a:extLst>
          </p:cNvPr>
          <p:cNvGrpSpPr/>
          <p:nvPr/>
        </p:nvGrpSpPr>
        <p:grpSpPr>
          <a:xfrm>
            <a:off x="18116550" y="275590"/>
            <a:ext cx="469900" cy="541020"/>
            <a:chOff x="6546338" y="509979"/>
            <a:chExt cx="469900" cy="541020"/>
          </a:xfrm>
        </p:grpSpPr>
        <p:sp>
          <p:nvSpPr>
            <p:cNvPr id="3" name="object 3"/>
            <p:cNvSpPr/>
            <p:nvPr/>
          </p:nvSpPr>
          <p:spPr>
            <a:xfrm>
              <a:off x="6546338" y="509979"/>
              <a:ext cx="469900" cy="541020"/>
            </a:xfrm>
            <a:custGeom>
              <a:avLst/>
              <a:gdLst/>
              <a:ahLst/>
              <a:cxnLst/>
              <a:rect l="l" t="t" r="r" b="b"/>
              <a:pathLst>
                <a:path w="469900" h="541019">
                  <a:moveTo>
                    <a:pt x="264398" y="40640"/>
                  </a:moveTo>
                  <a:lnTo>
                    <a:pt x="200415" y="40640"/>
                  </a:lnTo>
                  <a:lnTo>
                    <a:pt x="204646" y="41910"/>
                  </a:lnTo>
                  <a:lnTo>
                    <a:pt x="204646" y="68579"/>
                  </a:lnTo>
                  <a:lnTo>
                    <a:pt x="202737" y="68579"/>
                  </a:lnTo>
                  <a:lnTo>
                    <a:pt x="195545" y="69850"/>
                  </a:lnTo>
                  <a:lnTo>
                    <a:pt x="154568" y="80010"/>
                  </a:lnTo>
                  <a:lnTo>
                    <a:pt x="102891" y="106679"/>
                  </a:lnTo>
                  <a:lnTo>
                    <a:pt x="63599" y="140970"/>
                  </a:lnTo>
                  <a:lnTo>
                    <a:pt x="36632" y="175260"/>
                  </a:lnTo>
                  <a:lnTo>
                    <a:pt x="16216" y="215900"/>
                  </a:lnTo>
                  <a:lnTo>
                    <a:pt x="3740" y="260350"/>
                  </a:lnTo>
                  <a:lnTo>
                    <a:pt x="0" y="316229"/>
                  </a:lnTo>
                  <a:lnTo>
                    <a:pt x="1402" y="332740"/>
                  </a:lnTo>
                  <a:lnTo>
                    <a:pt x="12230" y="381000"/>
                  </a:lnTo>
                  <a:lnTo>
                    <a:pt x="40449" y="438150"/>
                  </a:lnTo>
                  <a:lnTo>
                    <a:pt x="94865" y="495300"/>
                  </a:lnTo>
                  <a:lnTo>
                    <a:pt x="133098" y="518160"/>
                  </a:lnTo>
                  <a:lnTo>
                    <a:pt x="175178" y="533400"/>
                  </a:lnTo>
                  <a:lnTo>
                    <a:pt x="221053" y="541020"/>
                  </a:lnTo>
                  <a:lnTo>
                    <a:pt x="253565" y="541020"/>
                  </a:lnTo>
                  <a:lnTo>
                    <a:pt x="285776" y="535940"/>
                  </a:lnTo>
                  <a:lnTo>
                    <a:pt x="314210" y="527050"/>
                  </a:lnTo>
                  <a:lnTo>
                    <a:pt x="340772" y="515620"/>
                  </a:lnTo>
                  <a:lnTo>
                    <a:pt x="365444" y="501650"/>
                  </a:lnTo>
                  <a:lnTo>
                    <a:pt x="214496" y="501650"/>
                  </a:lnTo>
                  <a:lnTo>
                    <a:pt x="197841" y="499110"/>
                  </a:lnTo>
                  <a:lnTo>
                    <a:pt x="189695" y="496570"/>
                  </a:lnTo>
                  <a:lnTo>
                    <a:pt x="186820" y="496570"/>
                  </a:lnTo>
                  <a:lnTo>
                    <a:pt x="180556" y="495300"/>
                  </a:lnTo>
                  <a:lnTo>
                    <a:pt x="176187" y="494029"/>
                  </a:lnTo>
                  <a:lnTo>
                    <a:pt x="171631" y="491490"/>
                  </a:lnTo>
                  <a:lnTo>
                    <a:pt x="167137" y="490220"/>
                  </a:lnTo>
                  <a:lnTo>
                    <a:pt x="159492" y="487679"/>
                  </a:lnTo>
                  <a:lnTo>
                    <a:pt x="155827" y="486410"/>
                  </a:lnTo>
                  <a:lnTo>
                    <a:pt x="151735" y="483870"/>
                  </a:lnTo>
                  <a:lnTo>
                    <a:pt x="148358" y="482600"/>
                  </a:lnTo>
                  <a:lnTo>
                    <a:pt x="146349" y="481329"/>
                  </a:lnTo>
                  <a:lnTo>
                    <a:pt x="138717" y="477520"/>
                  </a:lnTo>
                  <a:lnTo>
                    <a:pt x="133206" y="473710"/>
                  </a:lnTo>
                  <a:lnTo>
                    <a:pt x="127808" y="471170"/>
                  </a:lnTo>
                  <a:lnTo>
                    <a:pt x="127846" y="469900"/>
                  </a:lnTo>
                  <a:lnTo>
                    <a:pt x="122799" y="467360"/>
                  </a:lnTo>
                  <a:lnTo>
                    <a:pt x="120175" y="464820"/>
                  </a:lnTo>
                  <a:lnTo>
                    <a:pt x="119486" y="464820"/>
                  </a:lnTo>
                  <a:lnTo>
                    <a:pt x="118656" y="463550"/>
                  </a:lnTo>
                  <a:lnTo>
                    <a:pt x="112066" y="458470"/>
                  </a:lnTo>
                  <a:lnTo>
                    <a:pt x="104020" y="452120"/>
                  </a:lnTo>
                  <a:lnTo>
                    <a:pt x="103806" y="452120"/>
                  </a:lnTo>
                  <a:lnTo>
                    <a:pt x="118029" y="438150"/>
                  </a:lnTo>
                  <a:lnTo>
                    <a:pt x="118054" y="435610"/>
                  </a:lnTo>
                  <a:lnTo>
                    <a:pt x="87400" y="435610"/>
                  </a:lnTo>
                  <a:lnTo>
                    <a:pt x="84702" y="431800"/>
                  </a:lnTo>
                  <a:lnTo>
                    <a:pt x="82165" y="429260"/>
                  </a:lnTo>
                  <a:lnTo>
                    <a:pt x="79693" y="425450"/>
                  </a:lnTo>
                  <a:lnTo>
                    <a:pt x="63277" y="401320"/>
                  </a:lnTo>
                  <a:lnTo>
                    <a:pt x="50973" y="374650"/>
                  </a:lnTo>
                  <a:lnTo>
                    <a:pt x="42747" y="345440"/>
                  </a:lnTo>
                  <a:lnTo>
                    <a:pt x="38569" y="314960"/>
                  </a:lnTo>
                  <a:lnTo>
                    <a:pt x="56708" y="314960"/>
                  </a:lnTo>
                  <a:lnTo>
                    <a:pt x="57976" y="313690"/>
                  </a:lnTo>
                  <a:lnTo>
                    <a:pt x="60084" y="313690"/>
                  </a:lnTo>
                  <a:lnTo>
                    <a:pt x="61114" y="311150"/>
                  </a:lnTo>
                  <a:lnTo>
                    <a:pt x="61127" y="294640"/>
                  </a:lnTo>
                  <a:lnTo>
                    <a:pt x="58528" y="292100"/>
                  </a:lnTo>
                  <a:lnTo>
                    <a:pt x="38606" y="292100"/>
                  </a:lnTo>
                  <a:lnTo>
                    <a:pt x="39171" y="287020"/>
                  </a:lnTo>
                  <a:lnTo>
                    <a:pt x="46590" y="247650"/>
                  </a:lnTo>
                  <a:lnTo>
                    <a:pt x="47105" y="245110"/>
                  </a:lnTo>
                  <a:lnTo>
                    <a:pt x="47708" y="243840"/>
                  </a:lnTo>
                  <a:lnTo>
                    <a:pt x="48272" y="241300"/>
                  </a:lnTo>
                  <a:lnTo>
                    <a:pt x="50934" y="241300"/>
                  </a:lnTo>
                  <a:lnTo>
                    <a:pt x="51825" y="238760"/>
                  </a:lnTo>
                  <a:lnTo>
                    <a:pt x="51047" y="233679"/>
                  </a:lnTo>
                  <a:lnTo>
                    <a:pt x="51875" y="231140"/>
                  </a:lnTo>
                  <a:lnTo>
                    <a:pt x="52679" y="229870"/>
                  </a:lnTo>
                  <a:lnTo>
                    <a:pt x="53607" y="227329"/>
                  </a:lnTo>
                  <a:lnTo>
                    <a:pt x="58600" y="215900"/>
                  </a:lnTo>
                  <a:lnTo>
                    <a:pt x="64229" y="205740"/>
                  </a:lnTo>
                  <a:lnTo>
                    <a:pt x="70519" y="194310"/>
                  </a:lnTo>
                  <a:lnTo>
                    <a:pt x="77558" y="185420"/>
                  </a:lnTo>
                  <a:lnTo>
                    <a:pt x="79529" y="182879"/>
                  </a:lnTo>
                  <a:lnTo>
                    <a:pt x="81877" y="179070"/>
                  </a:lnTo>
                  <a:lnTo>
                    <a:pt x="83484" y="177800"/>
                  </a:lnTo>
                  <a:lnTo>
                    <a:pt x="85140" y="175260"/>
                  </a:lnTo>
                  <a:lnTo>
                    <a:pt x="87927" y="171450"/>
                  </a:lnTo>
                  <a:lnTo>
                    <a:pt x="118268" y="171450"/>
                  </a:lnTo>
                  <a:lnTo>
                    <a:pt x="117026" y="168910"/>
                  </a:lnTo>
                  <a:lnTo>
                    <a:pt x="116687" y="167640"/>
                  </a:lnTo>
                  <a:lnTo>
                    <a:pt x="116235" y="167640"/>
                  </a:lnTo>
                  <a:lnTo>
                    <a:pt x="112092" y="162560"/>
                  </a:lnTo>
                  <a:lnTo>
                    <a:pt x="108439" y="158750"/>
                  </a:lnTo>
                  <a:lnTo>
                    <a:pt x="104459" y="154940"/>
                  </a:lnTo>
                  <a:lnTo>
                    <a:pt x="131045" y="134620"/>
                  </a:lnTo>
                  <a:lnTo>
                    <a:pt x="159591" y="120650"/>
                  </a:lnTo>
                  <a:lnTo>
                    <a:pt x="190224" y="110490"/>
                  </a:lnTo>
                  <a:lnTo>
                    <a:pt x="223010" y="105410"/>
                  </a:lnTo>
                  <a:lnTo>
                    <a:pt x="363418" y="105410"/>
                  </a:lnTo>
                  <a:lnTo>
                    <a:pt x="348332" y="95250"/>
                  </a:lnTo>
                  <a:lnTo>
                    <a:pt x="332485" y="87629"/>
                  </a:lnTo>
                  <a:lnTo>
                    <a:pt x="299228" y="74929"/>
                  </a:lnTo>
                  <a:lnTo>
                    <a:pt x="282007" y="71120"/>
                  </a:lnTo>
                  <a:lnTo>
                    <a:pt x="264398" y="68579"/>
                  </a:lnTo>
                  <a:lnTo>
                    <a:pt x="264398" y="40640"/>
                  </a:lnTo>
                  <a:close/>
                </a:path>
                <a:path w="469900" h="541019">
                  <a:moveTo>
                    <a:pt x="234898" y="478790"/>
                  </a:moveTo>
                  <a:lnTo>
                    <a:pt x="228006" y="478790"/>
                  </a:lnTo>
                  <a:lnTo>
                    <a:pt x="226149" y="480060"/>
                  </a:lnTo>
                  <a:lnTo>
                    <a:pt x="224793" y="481329"/>
                  </a:lnTo>
                  <a:lnTo>
                    <a:pt x="223575" y="482600"/>
                  </a:lnTo>
                  <a:lnTo>
                    <a:pt x="223022" y="483870"/>
                  </a:lnTo>
                  <a:lnTo>
                    <a:pt x="223010" y="501650"/>
                  </a:lnTo>
                  <a:lnTo>
                    <a:pt x="245192" y="501650"/>
                  </a:lnTo>
                  <a:lnTo>
                    <a:pt x="245460" y="494029"/>
                  </a:lnTo>
                  <a:lnTo>
                    <a:pt x="245593" y="482600"/>
                  </a:lnTo>
                  <a:lnTo>
                    <a:pt x="242945" y="480060"/>
                  </a:lnTo>
                  <a:lnTo>
                    <a:pt x="234898" y="478790"/>
                  </a:lnTo>
                  <a:close/>
                </a:path>
                <a:path w="469900" h="541019">
                  <a:moveTo>
                    <a:pt x="366955" y="422910"/>
                  </a:moveTo>
                  <a:lnTo>
                    <a:pt x="363228" y="422910"/>
                  </a:lnTo>
                  <a:lnTo>
                    <a:pt x="355922" y="429260"/>
                  </a:lnTo>
                  <a:lnTo>
                    <a:pt x="352621" y="433070"/>
                  </a:lnTo>
                  <a:lnTo>
                    <a:pt x="351666" y="434340"/>
                  </a:lnTo>
                  <a:lnTo>
                    <a:pt x="351541" y="435610"/>
                  </a:lnTo>
                  <a:lnTo>
                    <a:pt x="351491" y="438150"/>
                  </a:lnTo>
                  <a:lnTo>
                    <a:pt x="352521" y="439420"/>
                  </a:lnTo>
                  <a:lnTo>
                    <a:pt x="364847" y="452120"/>
                  </a:lnTo>
                  <a:lnTo>
                    <a:pt x="364220" y="453390"/>
                  </a:lnTo>
                  <a:lnTo>
                    <a:pt x="337520" y="472440"/>
                  </a:lnTo>
                  <a:lnTo>
                    <a:pt x="308852" y="487679"/>
                  </a:lnTo>
                  <a:lnTo>
                    <a:pt x="278111" y="497840"/>
                  </a:lnTo>
                  <a:lnTo>
                    <a:pt x="245192" y="501650"/>
                  </a:lnTo>
                  <a:lnTo>
                    <a:pt x="365444" y="501650"/>
                  </a:lnTo>
                  <a:lnTo>
                    <a:pt x="388208" y="483870"/>
                  </a:lnTo>
                  <a:lnTo>
                    <a:pt x="389099" y="482600"/>
                  </a:lnTo>
                  <a:lnTo>
                    <a:pt x="390016" y="482600"/>
                  </a:lnTo>
                  <a:lnTo>
                    <a:pt x="390895" y="481329"/>
                  </a:lnTo>
                  <a:lnTo>
                    <a:pt x="400658" y="472440"/>
                  </a:lnTo>
                  <a:lnTo>
                    <a:pt x="409821" y="462279"/>
                  </a:lnTo>
                  <a:lnTo>
                    <a:pt x="418387" y="452120"/>
                  </a:lnTo>
                  <a:lnTo>
                    <a:pt x="426357" y="441960"/>
                  </a:lnTo>
                  <a:lnTo>
                    <a:pt x="426219" y="441960"/>
                  </a:lnTo>
                  <a:lnTo>
                    <a:pt x="429289" y="436879"/>
                  </a:lnTo>
                  <a:lnTo>
                    <a:pt x="380689" y="436879"/>
                  </a:lnTo>
                  <a:lnTo>
                    <a:pt x="377350" y="433070"/>
                  </a:lnTo>
                  <a:lnTo>
                    <a:pt x="374249" y="429260"/>
                  </a:lnTo>
                  <a:lnTo>
                    <a:pt x="366955" y="422910"/>
                  </a:lnTo>
                  <a:close/>
                </a:path>
                <a:path w="469900" h="541019">
                  <a:moveTo>
                    <a:pt x="454837" y="220979"/>
                  </a:moveTo>
                  <a:lnTo>
                    <a:pt x="413340" y="220979"/>
                  </a:lnTo>
                  <a:lnTo>
                    <a:pt x="414293" y="223520"/>
                  </a:lnTo>
                  <a:lnTo>
                    <a:pt x="416516" y="228600"/>
                  </a:lnTo>
                  <a:lnTo>
                    <a:pt x="417645" y="232410"/>
                  </a:lnTo>
                  <a:lnTo>
                    <a:pt x="418586" y="234950"/>
                  </a:lnTo>
                  <a:lnTo>
                    <a:pt x="420168" y="238760"/>
                  </a:lnTo>
                  <a:lnTo>
                    <a:pt x="420734" y="240029"/>
                  </a:lnTo>
                  <a:lnTo>
                    <a:pt x="422039" y="245110"/>
                  </a:lnTo>
                  <a:lnTo>
                    <a:pt x="423093" y="247650"/>
                  </a:lnTo>
                  <a:lnTo>
                    <a:pt x="423884" y="251460"/>
                  </a:lnTo>
                  <a:lnTo>
                    <a:pt x="424587" y="254000"/>
                  </a:lnTo>
                  <a:lnTo>
                    <a:pt x="425504" y="256540"/>
                  </a:lnTo>
                  <a:lnTo>
                    <a:pt x="426583" y="261620"/>
                  </a:lnTo>
                  <a:lnTo>
                    <a:pt x="426871" y="262890"/>
                  </a:lnTo>
                  <a:lnTo>
                    <a:pt x="427449" y="266700"/>
                  </a:lnTo>
                  <a:lnTo>
                    <a:pt x="428026" y="269240"/>
                  </a:lnTo>
                  <a:lnTo>
                    <a:pt x="429030" y="275590"/>
                  </a:lnTo>
                  <a:lnTo>
                    <a:pt x="429382" y="279400"/>
                  </a:lnTo>
                  <a:lnTo>
                    <a:pt x="430914" y="293370"/>
                  </a:lnTo>
                  <a:lnTo>
                    <a:pt x="411821" y="293370"/>
                  </a:lnTo>
                  <a:lnTo>
                    <a:pt x="409335" y="294640"/>
                  </a:lnTo>
                  <a:lnTo>
                    <a:pt x="408243" y="297179"/>
                  </a:lnTo>
                  <a:lnTo>
                    <a:pt x="408055" y="298450"/>
                  </a:lnTo>
                  <a:lnTo>
                    <a:pt x="407966" y="308610"/>
                  </a:lnTo>
                  <a:lnTo>
                    <a:pt x="408092" y="312420"/>
                  </a:lnTo>
                  <a:lnTo>
                    <a:pt x="410703" y="314960"/>
                  </a:lnTo>
                  <a:lnTo>
                    <a:pt x="430675" y="314960"/>
                  </a:lnTo>
                  <a:lnTo>
                    <a:pt x="430650" y="316229"/>
                  </a:lnTo>
                  <a:lnTo>
                    <a:pt x="425669" y="349250"/>
                  </a:lnTo>
                  <a:lnTo>
                    <a:pt x="415742" y="381000"/>
                  </a:lnTo>
                  <a:lnTo>
                    <a:pt x="400813" y="410210"/>
                  </a:lnTo>
                  <a:lnTo>
                    <a:pt x="380864" y="436879"/>
                  </a:lnTo>
                  <a:lnTo>
                    <a:pt x="429289" y="436879"/>
                  </a:lnTo>
                  <a:lnTo>
                    <a:pt x="443871" y="412750"/>
                  </a:lnTo>
                  <a:lnTo>
                    <a:pt x="456927" y="381000"/>
                  </a:lnTo>
                  <a:lnTo>
                    <a:pt x="465411" y="349250"/>
                  </a:lnTo>
                  <a:lnTo>
                    <a:pt x="469350" y="314960"/>
                  </a:lnTo>
                  <a:lnTo>
                    <a:pt x="469268" y="292100"/>
                  </a:lnTo>
                  <a:lnTo>
                    <a:pt x="467978" y="275590"/>
                  </a:lnTo>
                  <a:lnTo>
                    <a:pt x="464929" y="256540"/>
                  </a:lnTo>
                  <a:lnTo>
                    <a:pt x="460363" y="237490"/>
                  </a:lnTo>
                  <a:lnTo>
                    <a:pt x="456395" y="224790"/>
                  </a:lnTo>
                  <a:lnTo>
                    <a:pt x="454837" y="220979"/>
                  </a:lnTo>
                  <a:close/>
                </a:path>
                <a:path w="469900" h="541019">
                  <a:moveTo>
                    <a:pt x="105941" y="421640"/>
                  </a:moveTo>
                  <a:lnTo>
                    <a:pt x="103254" y="421640"/>
                  </a:lnTo>
                  <a:lnTo>
                    <a:pt x="100807" y="422910"/>
                  </a:lnTo>
                  <a:lnTo>
                    <a:pt x="99388" y="422910"/>
                  </a:lnTo>
                  <a:lnTo>
                    <a:pt x="95008" y="427990"/>
                  </a:lnTo>
                  <a:lnTo>
                    <a:pt x="91379" y="431800"/>
                  </a:lnTo>
                  <a:lnTo>
                    <a:pt x="87601" y="435610"/>
                  </a:lnTo>
                  <a:lnTo>
                    <a:pt x="118054" y="435610"/>
                  </a:lnTo>
                  <a:lnTo>
                    <a:pt x="118067" y="434340"/>
                  </a:lnTo>
                  <a:lnTo>
                    <a:pt x="111840" y="427990"/>
                  </a:lnTo>
                  <a:lnTo>
                    <a:pt x="110020" y="426720"/>
                  </a:lnTo>
                  <a:lnTo>
                    <a:pt x="105941" y="421640"/>
                  </a:lnTo>
                  <a:close/>
                </a:path>
                <a:path w="469900" h="541019">
                  <a:moveTo>
                    <a:pt x="429018" y="171450"/>
                  </a:moveTo>
                  <a:lnTo>
                    <a:pt x="381278" y="171450"/>
                  </a:lnTo>
                  <a:lnTo>
                    <a:pt x="383966" y="175260"/>
                  </a:lnTo>
                  <a:lnTo>
                    <a:pt x="385911" y="177800"/>
                  </a:lnTo>
                  <a:lnTo>
                    <a:pt x="388886" y="181610"/>
                  </a:lnTo>
                  <a:lnTo>
                    <a:pt x="394690" y="189229"/>
                  </a:lnTo>
                  <a:lnTo>
                    <a:pt x="400072" y="196850"/>
                  </a:lnTo>
                  <a:lnTo>
                    <a:pt x="405033" y="205740"/>
                  </a:lnTo>
                  <a:lnTo>
                    <a:pt x="409574" y="213360"/>
                  </a:lnTo>
                  <a:lnTo>
                    <a:pt x="411130" y="217170"/>
                  </a:lnTo>
                  <a:lnTo>
                    <a:pt x="413376" y="222250"/>
                  </a:lnTo>
                  <a:lnTo>
                    <a:pt x="413340" y="220979"/>
                  </a:lnTo>
                  <a:lnTo>
                    <a:pt x="454837" y="220979"/>
                  </a:lnTo>
                  <a:lnTo>
                    <a:pt x="451720" y="213360"/>
                  </a:lnTo>
                  <a:lnTo>
                    <a:pt x="446414" y="200660"/>
                  </a:lnTo>
                  <a:lnTo>
                    <a:pt x="440554" y="189229"/>
                  </a:lnTo>
                  <a:lnTo>
                    <a:pt x="429018" y="171450"/>
                  </a:lnTo>
                  <a:close/>
                </a:path>
                <a:path w="469900" h="541019">
                  <a:moveTo>
                    <a:pt x="118268" y="171450"/>
                  </a:moveTo>
                  <a:lnTo>
                    <a:pt x="88128" y="171450"/>
                  </a:lnTo>
                  <a:lnTo>
                    <a:pt x="91191" y="175260"/>
                  </a:lnTo>
                  <a:lnTo>
                    <a:pt x="94053" y="177800"/>
                  </a:lnTo>
                  <a:lnTo>
                    <a:pt x="98396" y="182879"/>
                  </a:lnTo>
                  <a:lnTo>
                    <a:pt x="99225" y="182879"/>
                  </a:lnTo>
                  <a:lnTo>
                    <a:pt x="102816" y="186690"/>
                  </a:lnTo>
                  <a:lnTo>
                    <a:pt x="106191" y="185420"/>
                  </a:lnTo>
                  <a:lnTo>
                    <a:pt x="117477" y="173990"/>
                  </a:lnTo>
                  <a:lnTo>
                    <a:pt x="118268" y="171450"/>
                  </a:lnTo>
                  <a:close/>
                </a:path>
                <a:path w="469900" h="541019">
                  <a:moveTo>
                    <a:pt x="363418" y="105410"/>
                  </a:moveTo>
                  <a:lnTo>
                    <a:pt x="246296" y="105410"/>
                  </a:lnTo>
                  <a:lnTo>
                    <a:pt x="279022" y="110490"/>
                  </a:lnTo>
                  <a:lnTo>
                    <a:pt x="309642" y="120650"/>
                  </a:lnTo>
                  <a:lnTo>
                    <a:pt x="338242" y="134620"/>
                  </a:lnTo>
                  <a:lnTo>
                    <a:pt x="364909" y="154940"/>
                  </a:lnTo>
                  <a:lnTo>
                    <a:pt x="364119" y="156210"/>
                  </a:lnTo>
                  <a:lnTo>
                    <a:pt x="365223" y="156210"/>
                  </a:lnTo>
                  <a:lnTo>
                    <a:pt x="355633" y="165100"/>
                  </a:lnTo>
                  <a:lnTo>
                    <a:pt x="354680" y="166370"/>
                  </a:lnTo>
                  <a:lnTo>
                    <a:pt x="352408" y="168910"/>
                  </a:lnTo>
                  <a:lnTo>
                    <a:pt x="351779" y="171450"/>
                  </a:lnTo>
                  <a:lnTo>
                    <a:pt x="351879" y="172720"/>
                  </a:lnTo>
                  <a:lnTo>
                    <a:pt x="352231" y="173990"/>
                  </a:lnTo>
                  <a:lnTo>
                    <a:pt x="353123" y="175260"/>
                  </a:lnTo>
                  <a:lnTo>
                    <a:pt x="356323" y="179070"/>
                  </a:lnTo>
                  <a:lnTo>
                    <a:pt x="358106" y="180340"/>
                  </a:lnTo>
                  <a:lnTo>
                    <a:pt x="363554" y="185420"/>
                  </a:lnTo>
                  <a:lnTo>
                    <a:pt x="367333" y="185420"/>
                  </a:lnTo>
                  <a:lnTo>
                    <a:pt x="372781" y="180340"/>
                  </a:lnTo>
                  <a:lnTo>
                    <a:pt x="377777" y="175260"/>
                  </a:lnTo>
                  <a:lnTo>
                    <a:pt x="381278" y="171450"/>
                  </a:lnTo>
                  <a:lnTo>
                    <a:pt x="429018" y="171450"/>
                  </a:lnTo>
                  <a:lnTo>
                    <a:pt x="417406" y="153670"/>
                  </a:lnTo>
                  <a:lnTo>
                    <a:pt x="434303" y="135890"/>
                  </a:lnTo>
                  <a:lnTo>
                    <a:pt x="457170" y="135890"/>
                  </a:lnTo>
                  <a:lnTo>
                    <a:pt x="460789" y="132079"/>
                  </a:lnTo>
                  <a:lnTo>
                    <a:pt x="460614" y="127000"/>
                  </a:lnTo>
                  <a:lnTo>
                    <a:pt x="391234" y="127000"/>
                  </a:lnTo>
                  <a:lnTo>
                    <a:pt x="377724" y="115570"/>
                  </a:lnTo>
                  <a:lnTo>
                    <a:pt x="363418" y="105410"/>
                  </a:lnTo>
                  <a:close/>
                </a:path>
                <a:path w="469900" h="541019">
                  <a:moveTo>
                    <a:pt x="457170" y="135890"/>
                  </a:moveTo>
                  <a:lnTo>
                    <a:pt x="434303" y="135890"/>
                  </a:lnTo>
                  <a:lnTo>
                    <a:pt x="434592" y="137160"/>
                  </a:lnTo>
                  <a:lnTo>
                    <a:pt x="434980" y="137160"/>
                  </a:lnTo>
                  <a:lnTo>
                    <a:pt x="441508" y="143510"/>
                  </a:lnTo>
                  <a:lnTo>
                    <a:pt x="449931" y="143510"/>
                  </a:lnTo>
                  <a:lnTo>
                    <a:pt x="457170" y="135890"/>
                  </a:lnTo>
                  <a:close/>
                </a:path>
                <a:path w="469900" h="541019">
                  <a:moveTo>
                    <a:pt x="246296" y="105410"/>
                  </a:moveTo>
                  <a:lnTo>
                    <a:pt x="223010" y="105410"/>
                  </a:lnTo>
                  <a:lnTo>
                    <a:pt x="223022" y="125729"/>
                  </a:lnTo>
                  <a:lnTo>
                    <a:pt x="225258" y="128270"/>
                  </a:lnTo>
                  <a:lnTo>
                    <a:pt x="243421" y="128270"/>
                  </a:lnTo>
                  <a:lnTo>
                    <a:pt x="246158" y="125729"/>
                  </a:lnTo>
                  <a:lnTo>
                    <a:pt x="246273" y="120650"/>
                  </a:lnTo>
                  <a:lnTo>
                    <a:pt x="246296" y="105410"/>
                  </a:lnTo>
                  <a:close/>
                </a:path>
                <a:path w="469900" h="541019">
                  <a:moveTo>
                    <a:pt x="416729" y="80010"/>
                  </a:moveTo>
                  <a:lnTo>
                    <a:pt x="408230" y="80010"/>
                  </a:lnTo>
                  <a:lnTo>
                    <a:pt x="397536" y="90170"/>
                  </a:lnTo>
                  <a:lnTo>
                    <a:pt x="397623" y="99060"/>
                  </a:lnTo>
                  <a:lnTo>
                    <a:pt x="404815" y="106679"/>
                  </a:lnTo>
                  <a:lnTo>
                    <a:pt x="406573" y="107950"/>
                  </a:lnTo>
                  <a:lnTo>
                    <a:pt x="408042" y="109220"/>
                  </a:lnTo>
                  <a:lnTo>
                    <a:pt x="391234" y="127000"/>
                  </a:lnTo>
                  <a:lnTo>
                    <a:pt x="460614" y="127000"/>
                  </a:lnTo>
                  <a:lnTo>
                    <a:pt x="460526" y="124460"/>
                  </a:lnTo>
                  <a:lnTo>
                    <a:pt x="438543" y="101600"/>
                  </a:lnTo>
                  <a:lnTo>
                    <a:pt x="430476" y="93979"/>
                  </a:lnTo>
                  <a:lnTo>
                    <a:pt x="416729" y="80010"/>
                  </a:lnTo>
                  <a:close/>
                </a:path>
                <a:path w="469900" h="541019">
                  <a:moveTo>
                    <a:pt x="286853" y="0"/>
                  </a:moveTo>
                  <a:lnTo>
                    <a:pt x="183422" y="0"/>
                  </a:lnTo>
                  <a:lnTo>
                    <a:pt x="178742" y="3810"/>
                  </a:lnTo>
                  <a:lnTo>
                    <a:pt x="174589" y="10160"/>
                  </a:lnTo>
                  <a:lnTo>
                    <a:pt x="173062" y="17779"/>
                  </a:lnTo>
                  <a:lnTo>
                    <a:pt x="174537" y="26670"/>
                  </a:lnTo>
                  <a:lnTo>
                    <a:pt x="178613" y="33020"/>
                  </a:lnTo>
                  <a:lnTo>
                    <a:pt x="184709" y="38100"/>
                  </a:lnTo>
                  <a:lnTo>
                    <a:pt x="192243" y="40640"/>
                  </a:lnTo>
                  <a:lnTo>
                    <a:pt x="273134" y="40640"/>
                  </a:lnTo>
                  <a:lnTo>
                    <a:pt x="283982" y="38100"/>
                  </a:lnTo>
                  <a:lnTo>
                    <a:pt x="291904" y="31750"/>
                  </a:lnTo>
                  <a:lnTo>
                    <a:pt x="295952" y="22860"/>
                  </a:lnTo>
                  <a:lnTo>
                    <a:pt x="295178" y="11429"/>
                  </a:lnTo>
                  <a:lnTo>
                    <a:pt x="291903" y="5079"/>
                  </a:lnTo>
                  <a:lnTo>
                    <a:pt x="286853" y="0"/>
                  </a:lnTo>
                  <a:close/>
                </a:path>
              </a:pathLst>
            </a:custGeom>
            <a:solidFill>
              <a:srgbClr val="009EF3"/>
            </a:solidFill>
          </p:spPr>
          <p:txBody>
            <a:bodyPr wrap="square" lIns="0" tIns="0" rIns="0" bIns="0" rtlCol="0"/>
            <a:lstStyle/>
            <a:p>
              <a:endParaRPr lang="en-US"/>
            </a:p>
          </p:txBody>
        </p:sp>
        <p:sp>
          <p:nvSpPr>
            <p:cNvPr id="5" name="object 5"/>
            <p:cNvSpPr txBox="1"/>
            <p:nvPr/>
          </p:nvSpPr>
          <p:spPr>
            <a:xfrm>
              <a:off x="6647655" y="615013"/>
              <a:ext cx="273050" cy="347980"/>
            </a:xfrm>
            <a:prstGeom prst="rect">
              <a:avLst/>
            </a:prstGeom>
          </p:spPr>
          <p:txBody>
            <a:bodyPr vert="horz" wrap="square" lIns="0" tIns="12700" rIns="0" bIns="0" rtlCol="0">
              <a:spAutoFit/>
            </a:bodyPr>
            <a:lstStyle/>
            <a:p>
              <a:pPr marL="5715" algn="ctr">
                <a:lnSpc>
                  <a:spcPts val="1270"/>
                </a:lnSpc>
                <a:spcBef>
                  <a:spcPts val="100"/>
                </a:spcBef>
              </a:pPr>
              <a:r>
                <a:rPr lang="en-US" sz="1200" dirty="0">
                  <a:solidFill>
                    <a:srgbClr val="00A0F0"/>
                  </a:solidFill>
                  <a:cs typeface="Source Sans Pro"/>
                </a:rPr>
                <a:t>2</a:t>
              </a:r>
              <a:endParaRPr lang="en-US" sz="1200" dirty="0">
                <a:cs typeface="Source Sans Pro"/>
              </a:endParaRPr>
            </a:p>
            <a:p>
              <a:pPr algn="ctr">
                <a:lnSpc>
                  <a:spcPts val="1270"/>
                </a:lnSpc>
              </a:pPr>
              <a:r>
                <a:rPr lang="en-US" sz="1200" dirty="0">
                  <a:solidFill>
                    <a:srgbClr val="00A0F0"/>
                  </a:solidFill>
                  <a:cs typeface="Source Sans Pro"/>
                </a:rPr>
                <a:t>min</a:t>
              </a:r>
              <a:endParaRPr lang="en-US" sz="1200" dirty="0">
                <a:cs typeface="Source Sans Pro"/>
              </a:endParaRPr>
            </a:p>
          </p:txBody>
        </p:sp>
      </p:grpSp>
      <p:sp>
        <p:nvSpPr>
          <p:cNvPr id="11" name="object 9">
            <a:extLst>
              <a:ext uri="{FF2B5EF4-FFF2-40B4-BE49-F238E27FC236}">
                <a16:creationId xmlns:a16="http://schemas.microsoft.com/office/drawing/2014/main" id="{0A39365D-A6B5-4623-AC67-FBE1BB6FC527}"/>
              </a:ext>
            </a:extLst>
          </p:cNvPr>
          <p:cNvSpPr txBox="1"/>
          <p:nvPr/>
        </p:nvSpPr>
        <p:spPr>
          <a:xfrm>
            <a:off x="665956" y="774700"/>
            <a:ext cx="10439400" cy="443711"/>
          </a:xfrm>
          <a:prstGeom prst="rect">
            <a:avLst/>
          </a:prstGeom>
        </p:spPr>
        <p:txBody>
          <a:bodyPr vert="horz" wrap="square" lIns="0" tIns="12700" rIns="0" bIns="0" rtlCol="0">
            <a:spAutoFit/>
          </a:bodyPr>
          <a:lstStyle/>
          <a:p>
            <a:pPr marL="12700">
              <a:lnSpc>
                <a:spcPct val="100000"/>
              </a:lnSpc>
              <a:spcBef>
                <a:spcPts val="100"/>
              </a:spcBef>
            </a:pPr>
            <a:r>
              <a:rPr lang="en-US" sz="2800" dirty="0">
                <a:solidFill>
                  <a:srgbClr val="FFFFFF"/>
                </a:solidFill>
                <a:cs typeface="Source Sans Pro Light"/>
              </a:rPr>
              <a:t>Relationship building and HRM</a:t>
            </a:r>
            <a:endParaRPr lang="en-US" sz="2800" dirty="0">
              <a:cs typeface="Source Sans Pro Light"/>
            </a:endParaRPr>
          </a:p>
        </p:txBody>
      </p:sp>
      <p:sp>
        <p:nvSpPr>
          <p:cNvPr id="12" name="object 10">
            <a:extLst>
              <a:ext uri="{FF2B5EF4-FFF2-40B4-BE49-F238E27FC236}">
                <a16:creationId xmlns:a16="http://schemas.microsoft.com/office/drawing/2014/main" id="{4B00ADBE-6249-46EB-B9DA-3742A4C1861C}"/>
              </a:ext>
            </a:extLst>
          </p:cNvPr>
          <p:cNvSpPr txBox="1"/>
          <p:nvPr/>
        </p:nvSpPr>
        <p:spPr>
          <a:xfrm>
            <a:off x="665956" y="1541416"/>
            <a:ext cx="8839200" cy="3079497"/>
          </a:xfrm>
          <a:prstGeom prst="rect">
            <a:avLst/>
          </a:prstGeom>
        </p:spPr>
        <p:txBody>
          <a:bodyPr vert="horz" wrap="square" lIns="0" tIns="5080" rIns="0" bIns="0" rtlCol="0">
            <a:spAutoFit/>
          </a:bodyPr>
          <a:lstStyle/>
          <a:p>
            <a:pPr marL="12700" marR="5080" algn="just">
              <a:lnSpc>
                <a:spcPct val="118100"/>
              </a:lnSpc>
              <a:spcBef>
                <a:spcPts val="100"/>
              </a:spcBef>
            </a:pPr>
            <a:r>
              <a:rPr lang="en-GB" sz="2400" spc="-5" dirty="0">
                <a:cs typeface="Source Sans Pro Light"/>
              </a:rPr>
              <a:t>Employees and employers are connected through the employment relationship, which is how people sell their labour. There are four major defined types of </a:t>
            </a:r>
            <a:r>
              <a:rPr lang="en-GB" sz="2400" b="1" spc="-5" dirty="0">
                <a:cs typeface="Source Sans Pro Light"/>
              </a:rPr>
              <a:t>employment relationship</a:t>
            </a:r>
            <a:r>
              <a:rPr lang="en-GB" sz="2400" spc="-5" dirty="0">
                <a:cs typeface="Source Sans Pro Light"/>
              </a:rPr>
              <a:t>:</a:t>
            </a:r>
          </a:p>
          <a:p>
            <a:pPr marL="355600" marR="5080" indent="-342900" algn="just">
              <a:lnSpc>
                <a:spcPct val="118100"/>
              </a:lnSpc>
              <a:spcBef>
                <a:spcPts val="100"/>
              </a:spcBef>
              <a:buFont typeface="Arial" panose="020B0604020202020204" pitchFamily="34" charset="0"/>
              <a:buChar char="•"/>
            </a:pPr>
            <a:r>
              <a:rPr lang="en-GB" sz="2400" dirty="0"/>
              <a:t>The neoliberal egoist employment relationship</a:t>
            </a:r>
          </a:p>
          <a:p>
            <a:pPr marL="355600" marR="5080" indent="-342900" algn="just">
              <a:lnSpc>
                <a:spcPct val="118100"/>
              </a:lnSpc>
              <a:spcBef>
                <a:spcPts val="100"/>
              </a:spcBef>
              <a:buFont typeface="Arial" panose="020B0604020202020204" pitchFamily="34" charset="0"/>
              <a:buChar char="•"/>
            </a:pPr>
            <a:r>
              <a:rPr lang="en-GB" sz="2400" dirty="0"/>
              <a:t>The Unitarist Employment Relationship</a:t>
            </a:r>
          </a:p>
          <a:p>
            <a:pPr marL="355600" marR="5080" indent="-342900" algn="just">
              <a:lnSpc>
                <a:spcPct val="118100"/>
              </a:lnSpc>
              <a:spcBef>
                <a:spcPts val="100"/>
              </a:spcBef>
              <a:buFont typeface="Arial" panose="020B0604020202020204" pitchFamily="34" charset="0"/>
              <a:buChar char="•"/>
            </a:pPr>
            <a:r>
              <a:rPr lang="en-GB" sz="2400" dirty="0"/>
              <a:t>The Pluralist Employment Relationship</a:t>
            </a:r>
          </a:p>
          <a:p>
            <a:pPr marL="355600" marR="5080" indent="-342900" algn="just">
              <a:lnSpc>
                <a:spcPct val="118100"/>
              </a:lnSpc>
              <a:spcBef>
                <a:spcPts val="100"/>
              </a:spcBef>
              <a:buFont typeface="Arial" panose="020B0604020202020204" pitchFamily="34" charset="0"/>
              <a:buChar char="•"/>
            </a:pPr>
            <a:r>
              <a:rPr lang="en-GB" sz="2400" dirty="0"/>
              <a:t>The Critical Employment Relationship</a:t>
            </a:r>
          </a:p>
        </p:txBody>
      </p:sp>
      <p:grpSp>
        <p:nvGrpSpPr>
          <p:cNvPr id="13" name="Group 12">
            <a:extLst>
              <a:ext uri="{FF2B5EF4-FFF2-40B4-BE49-F238E27FC236}">
                <a16:creationId xmlns:a16="http://schemas.microsoft.com/office/drawing/2014/main" id="{04C32275-A16D-4FB5-8433-B19B1B3C2826}"/>
              </a:ext>
            </a:extLst>
          </p:cNvPr>
          <p:cNvGrpSpPr/>
          <p:nvPr/>
        </p:nvGrpSpPr>
        <p:grpSpPr>
          <a:xfrm>
            <a:off x="-75783" y="5444779"/>
            <a:ext cx="10459243" cy="828000"/>
            <a:chOff x="564554" y="8642689"/>
            <a:chExt cx="3496471" cy="439424"/>
          </a:xfrm>
        </p:grpSpPr>
        <p:sp>
          <p:nvSpPr>
            <p:cNvPr id="14" name="object 4">
              <a:extLst>
                <a:ext uri="{FF2B5EF4-FFF2-40B4-BE49-F238E27FC236}">
                  <a16:creationId xmlns:a16="http://schemas.microsoft.com/office/drawing/2014/main" id="{FB8BAB64-9884-48D0-9602-F6CA2B587FA1}"/>
                </a:ext>
              </a:extLst>
            </p:cNvPr>
            <p:cNvSpPr/>
            <p:nvPr/>
          </p:nvSpPr>
          <p:spPr>
            <a:xfrm>
              <a:off x="564554" y="8642693"/>
              <a:ext cx="3280372" cy="439420"/>
            </a:xfrm>
            <a:custGeom>
              <a:avLst/>
              <a:gdLst/>
              <a:ahLst/>
              <a:cxnLst/>
              <a:rect l="l" t="t" r="r" b="b"/>
              <a:pathLst>
                <a:path w="3844925" h="439420">
                  <a:moveTo>
                    <a:pt x="0" y="439204"/>
                  </a:moveTo>
                  <a:lnTo>
                    <a:pt x="3844798" y="439204"/>
                  </a:lnTo>
                  <a:lnTo>
                    <a:pt x="3844798" y="0"/>
                  </a:lnTo>
                  <a:lnTo>
                    <a:pt x="0" y="0"/>
                  </a:lnTo>
                  <a:lnTo>
                    <a:pt x="0" y="439204"/>
                  </a:lnTo>
                  <a:close/>
                </a:path>
              </a:pathLst>
            </a:custGeom>
            <a:solidFill>
              <a:srgbClr val="00A0EF"/>
            </a:solidFill>
          </p:spPr>
          <p:txBody>
            <a:bodyPr wrap="square" lIns="0" tIns="0" rIns="0" bIns="0" rtlCol="0"/>
            <a:lstStyle/>
            <a:p>
              <a:endParaRPr lang="en-US"/>
            </a:p>
          </p:txBody>
        </p:sp>
        <p:sp>
          <p:nvSpPr>
            <p:cNvPr id="15" name="object 5">
              <a:extLst>
                <a:ext uri="{FF2B5EF4-FFF2-40B4-BE49-F238E27FC236}">
                  <a16:creationId xmlns:a16="http://schemas.microsoft.com/office/drawing/2014/main" id="{DCEDDF91-FF6B-42D6-8142-2C3E187E3CA3}"/>
                </a:ext>
              </a:extLst>
            </p:cNvPr>
            <p:cNvSpPr/>
            <p:nvPr/>
          </p:nvSpPr>
          <p:spPr>
            <a:xfrm>
              <a:off x="3621605" y="8642689"/>
              <a:ext cx="439420" cy="439420"/>
            </a:xfrm>
            <a:custGeom>
              <a:avLst/>
              <a:gdLst/>
              <a:ahLst/>
              <a:cxnLst/>
              <a:rect l="l" t="t" r="r" b="b"/>
              <a:pathLst>
                <a:path w="439420" h="439420">
                  <a:moveTo>
                    <a:pt x="219595" y="0"/>
                  </a:moveTo>
                  <a:lnTo>
                    <a:pt x="175337" y="4461"/>
                  </a:lnTo>
                  <a:lnTo>
                    <a:pt x="134116" y="17257"/>
                  </a:lnTo>
                  <a:lnTo>
                    <a:pt x="96815" y="37505"/>
                  </a:lnTo>
                  <a:lnTo>
                    <a:pt x="64315" y="64320"/>
                  </a:lnTo>
                  <a:lnTo>
                    <a:pt x="37502" y="96820"/>
                  </a:lnTo>
                  <a:lnTo>
                    <a:pt x="17256" y="134122"/>
                  </a:lnTo>
                  <a:lnTo>
                    <a:pt x="4461" y="175341"/>
                  </a:lnTo>
                  <a:lnTo>
                    <a:pt x="0" y="219595"/>
                  </a:lnTo>
                  <a:lnTo>
                    <a:pt x="4461" y="263854"/>
                  </a:lnTo>
                  <a:lnTo>
                    <a:pt x="17256" y="305076"/>
                  </a:lnTo>
                  <a:lnTo>
                    <a:pt x="37502" y="342380"/>
                  </a:lnTo>
                  <a:lnTo>
                    <a:pt x="64315" y="374881"/>
                  </a:lnTo>
                  <a:lnTo>
                    <a:pt x="96815" y="401698"/>
                  </a:lnTo>
                  <a:lnTo>
                    <a:pt x="134116" y="421945"/>
                  </a:lnTo>
                  <a:lnTo>
                    <a:pt x="175337" y="434742"/>
                  </a:lnTo>
                  <a:lnTo>
                    <a:pt x="219595" y="439204"/>
                  </a:lnTo>
                  <a:lnTo>
                    <a:pt x="263854" y="434742"/>
                  </a:lnTo>
                  <a:lnTo>
                    <a:pt x="305076" y="421945"/>
                  </a:lnTo>
                  <a:lnTo>
                    <a:pt x="342380" y="401698"/>
                  </a:lnTo>
                  <a:lnTo>
                    <a:pt x="374881" y="374881"/>
                  </a:lnTo>
                  <a:lnTo>
                    <a:pt x="401698" y="342380"/>
                  </a:lnTo>
                  <a:lnTo>
                    <a:pt x="421945" y="305076"/>
                  </a:lnTo>
                  <a:lnTo>
                    <a:pt x="434742" y="263854"/>
                  </a:lnTo>
                  <a:lnTo>
                    <a:pt x="439204" y="219595"/>
                  </a:lnTo>
                  <a:lnTo>
                    <a:pt x="434742" y="175341"/>
                  </a:lnTo>
                  <a:lnTo>
                    <a:pt x="421945" y="134122"/>
                  </a:lnTo>
                  <a:lnTo>
                    <a:pt x="401698" y="96820"/>
                  </a:lnTo>
                  <a:lnTo>
                    <a:pt x="374881" y="64320"/>
                  </a:lnTo>
                  <a:lnTo>
                    <a:pt x="342380" y="37505"/>
                  </a:lnTo>
                  <a:lnTo>
                    <a:pt x="305076" y="17257"/>
                  </a:lnTo>
                  <a:lnTo>
                    <a:pt x="263854" y="4461"/>
                  </a:lnTo>
                  <a:lnTo>
                    <a:pt x="219595" y="0"/>
                  </a:lnTo>
                  <a:close/>
                </a:path>
              </a:pathLst>
            </a:custGeom>
            <a:solidFill>
              <a:srgbClr val="00A0EF"/>
            </a:solidFill>
          </p:spPr>
          <p:txBody>
            <a:bodyPr wrap="square" lIns="0" tIns="0" rIns="0" bIns="0" rtlCol="0"/>
            <a:lstStyle/>
            <a:p>
              <a:endParaRPr lang="en-US"/>
            </a:p>
          </p:txBody>
        </p:sp>
      </p:grpSp>
      <p:sp>
        <p:nvSpPr>
          <p:cNvPr id="20" name="object 9">
            <a:extLst>
              <a:ext uri="{FF2B5EF4-FFF2-40B4-BE49-F238E27FC236}">
                <a16:creationId xmlns:a16="http://schemas.microsoft.com/office/drawing/2014/main" id="{B45F3059-DB31-42C8-B7A0-1E0CF61C7BA8}"/>
              </a:ext>
            </a:extLst>
          </p:cNvPr>
          <p:cNvSpPr txBox="1"/>
          <p:nvPr/>
        </p:nvSpPr>
        <p:spPr>
          <a:xfrm>
            <a:off x="665956" y="5636919"/>
            <a:ext cx="10439400" cy="443711"/>
          </a:xfrm>
          <a:prstGeom prst="rect">
            <a:avLst/>
          </a:prstGeom>
        </p:spPr>
        <p:txBody>
          <a:bodyPr vert="horz" wrap="square" lIns="0" tIns="12700" rIns="0" bIns="0" rtlCol="0">
            <a:spAutoFit/>
          </a:bodyPr>
          <a:lstStyle/>
          <a:p>
            <a:pPr marL="12700">
              <a:lnSpc>
                <a:spcPct val="100000"/>
              </a:lnSpc>
              <a:spcBef>
                <a:spcPts val="100"/>
              </a:spcBef>
            </a:pPr>
            <a:r>
              <a:rPr lang="en-US" sz="2800" dirty="0">
                <a:solidFill>
                  <a:srgbClr val="FFFFFF"/>
                </a:solidFill>
                <a:cs typeface="Source Sans Pro Light"/>
              </a:rPr>
              <a:t>HR Future Strategies</a:t>
            </a:r>
            <a:endParaRPr lang="en-US" sz="2800" dirty="0">
              <a:cs typeface="Source Sans Pro Light"/>
            </a:endParaRPr>
          </a:p>
        </p:txBody>
      </p:sp>
      <p:sp>
        <p:nvSpPr>
          <p:cNvPr id="21" name="object 10">
            <a:extLst>
              <a:ext uri="{FF2B5EF4-FFF2-40B4-BE49-F238E27FC236}">
                <a16:creationId xmlns:a16="http://schemas.microsoft.com/office/drawing/2014/main" id="{BE64FDA6-4483-4EB2-BFBC-8B0DFD3880B7}"/>
              </a:ext>
            </a:extLst>
          </p:cNvPr>
          <p:cNvSpPr txBox="1"/>
          <p:nvPr/>
        </p:nvSpPr>
        <p:spPr>
          <a:xfrm>
            <a:off x="665956" y="6458219"/>
            <a:ext cx="13015664" cy="3775393"/>
          </a:xfrm>
          <a:prstGeom prst="rect">
            <a:avLst/>
          </a:prstGeom>
        </p:spPr>
        <p:txBody>
          <a:bodyPr vert="horz" wrap="square" lIns="0" tIns="5080" rIns="0" bIns="0" rtlCol="0">
            <a:spAutoFit/>
          </a:bodyPr>
          <a:lstStyle/>
          <a:p>
            <a:pPr marL="12700">
              <a:lnSpc>
                <a:spcPct val="100000"/>
              </a:lnSpc>
              <a:spcBef>
                <a:spcPts val="100"/>
              </a:spcBef>
            </a:pPr>
            <a:r>
              <a:rPr lang="en-US" sz="2400" dirty="0">
                <a:cs typeface="Source Sans Pro Light"/>
              </a:rPr>
              <a:t>As the human resources environment is in an ever-evolving state, the HR Management should seek to update their strategies to retain, develop and manage talented employees that will give the businesses competitive advantage within their industries. </a:t>
            </a:r>
          </a:p>
          <a:p>
            <a:pPr marL="12700">
              <a:lnSpc>
                <a:spcPct val="100000"/>
              </a:lnSpc>
              <a:spcBef>
                <a:spcPts val="100"/>
              </a:spcBef>
            </a:pPr>
            <a:endParaRPr lang="en-US" sz="2400" dirty="0">
              <a:cs typeface="Source Sans Pro Light"/>
            </a:endParaRPr>
          </a:p>
          <a:p>
            <a:pPr marL="355600" indent="-342900">
              <a:lnSpc>
                <a:spcPct val="100000"/>
              </a:lnSpc>
              <a:spcBef>
                <a:spcPts val="100"/>
              </a:spcBef>
              <a:buFont typeface="Arial" panose="020B0604020202020204" pitchFamily="34" charset="0"/>
              <a:buChar char="•"/>
            </a:pPr>
            <a:r>
              <a:rPr lang="en-US" sz="2400" b="1" dirty="0">
                <a:solidFill>
                  <a:srgbClr val="009EF3"/>
                </a:solidFill>
                <a:cs typeface="Source Sans Pro Light"/>
              </a:rPr>
              <a:t>Develop workforce planning solutions to ensure mid to long term goals are met</a:t>
            </a:r>
          </a:p>
          <a:p>
            <a:pPr marL="12700">
              <a:lnSpc>
                <a:spcPct val="100000"/>
              </a:lnSpc>
              <a:spcBef>
                <a:spcPts val="100"/>
              </a:spcBef>
            </a:pPr>
            <a:endParaRPr lang="en-US" sz="2400" b="1" dirty="0">
              <a:solidFill>
                <a:srgbClr val="009EF3"/>
              </a:solidFill>
              <a:cs typeface="Source Sans Pro Light"/>
            </a:endParaRPr>
          </a:p>
          <a:p>
            <a:pPr marL="355600" indent="-342900">
              <a:lnSpc>
                <a:spcPct val="100000"/>
              </a:lnSpc>
              <a:spcBef>
                <a:spcPts val="100"/>
              </a:spcBef>
              <a:buFont typeface="Arial" panose="020B0604020202020204" pitchFamily="34" charset="0"/>
              <a:buChar char="•"/>
            </a:pPr>
            <a:r>
              <a:rPr lang="en-US" sz="2400" b="1" dirty="0">
                <a:solidFill>
                  <a:srgbClr val="009EF3"/>
                </a:solidFill>
                <a:cs typeface="Source Sans Pro Light"/>
              </a:rPr>
              <a:t>Always seek to understand the employees needs before they become problem solving meetings</a:t>
            </a:r>
          </a:p>
          <a:p>
            <a:pPr marL="12700">
              <a:lnSpc>
                <a:spcPct val="100000"/>
              </a:lnSpc>
              <a:spcBef>
                <a:spcPts val="100"/>
              </a:spcBef>
            </a:pPr>
            <a:endParaRPr lang="en-US" sz="2400" b="1" dirty="0">
              <a:solidFill>
                <a:srgbClr val="009EF3"/>
              </a:solidFill>
              <a:cs typeface="Source Sans Pro Light"/>
            </a:endParaRPr>
          </a:p>
          <a:p>
            <a:pPr marL="355600" indent="-342900">
              <a:lnSpc>
                <a:spcPct val="100000"/>
              </a:lnSpc>
              <a:spcBef>
                <a:spcPts val="100"/>
              </a:spcBef>
              <a:buFont typeface="Arial" panose="020B0604020202020204" pitchFamily="34" charset="0"/>
              <a:buChar char="•"/>
            </a:pPr>
            <a:r>
              <a:rPr lang="en-US" sz="2400" b="1" dirty="0">
                <a:solidFill>
                  <a:srgbClr val="009EF3"/>
                </a:solidFill>
                <a:cs typeface="Source Sans Pro Light"/>
              </a:rPr>
              <a:t>Regularly review the compensation packages for all levels of the business and create reward schemes based on performance</a:t>
            </a:r>
          </a:p>
        </p:txBody>
      </p:sp>
      <p:pic>
        <p:nvPicPr>
          <p:cNvPr id="4" name="Graphic 3" descr="Upward trend with solid fill">
            <a:extLst>
              <a:ext uri="{FF2B5EF4-FFF2-40B4-BE49-F238E27FC236}">
                <a16:creationId xmlns:a16="http://schemas.microsoft.com/office/drawing/2014/main" id="{D4B3D3C8-A528-8619-BBA7-12AF02CD1B2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057884" y="9220016"/>
            <a:ext cx="1368152" cy="1368152"/>
          </a:xfrm>
          <a:prstGeom prst="rect">
            <a:avLst/>
          </a:prstGeom>
        </p:spPr>
      </p:pic>
      <p:pic>
        <p:nvPicPr>
          <p:cNvPr id="7" name="Graphic 6" descr="Comment Like with solid fill">
            <a:extLst>
              <a:ext uri="{FF2B5EF4-FFF2-40B4-BE49-F238E27FC236}">
                <a16:creationId xmlns:a16="http://schemas.microsoft.com/office/drawing/2014/main" id="{2A63BD54-A54F-2C9B-3290-106D1533422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897644" y="8155012"/>
            <a:ext cx="1800200" cy="1800200"/>
          </a:xfrm>
          <a:prstGeom prst="rect">
            <a:avLst/>
          </a:prstGeom>
        </p:spPr>
      </p:pic>
      <p:pic>
        <p:nvPicPr>
          <p:cNvPr id="9" name="Graphic 8" descr="Blueprint with solid fill">
            <a:extLst>
              <a:ext uri="{FF2B5EF4-FFF2-40B4-BE49-F238E27FC236}">
                <a16:creationId xmlns:a16="http://schemas.microsoft.com/office/drawing/2014/main" id="{5CEF58F4-76C9-E55E-AA44-605A434FD28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4274444" y="6357660"/>
            <a:ext cx="1423400" cy="1423400"/>
          </a:xfrm>
          <a:prstGeom prst="rect">
            <a:avLst/>
          </a:prstGeom>
        </p:spPr>
      </p:pic>
      <p:pic>
        <p:nvPicPr>
          <p:cNvPr id="26" name="Graphic 25" descr="Meeting with solid fill">
            <a:extLst>
              <a:ext uri="{FF2B5EF4-FFF2-40B4-BE49-F238E27FC236}">
                <a16:creationId xmlns:a16="http://schemas.microsoft.com/office/drawing/2014/main" id="{FBAD6F1B-D2C3-BADC-FEA3-17E2D9B7E57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6747868" y="7240612"/>
            <a:ext cx="1368152" cy="1368152"/>
          </a:xfrm>
          <a:prstGeom prst="rect">
            <a:avLst/>
          </a:prstGeom>
        </p:spPr>
      </p:pic>
      <p:sp>
        <p:nvSpPr>
          <p:cNvPr id="27" name="object 10">
            <a:extLst>
              <a:ext uri="{FF2B5EF4-FFF2-40B4-BE49-F238E27FC236}">
                <a16:creationId xmlns:a16="http://schemas.microsoft.com/office/drawing/2014/main" id="{B56C97A9-2174-EF98-2257-348FE1790F2E}"/>
              </a:ext>
            </a:extLst>
          </p:cNvPr>
          <p:cNvSpPr txBox="1"/>
          <p:nvPr/>
        </p:nvSpPr>
        <p:spPr>
          <a:xfrm>
            <a:off x="9947296" y="1533170"/>
            <a:ext cx="8839200" cy="4314001"/>
          </a:xfrm>
          <a:prstGeom prst="rect">
            <a:avLst/>
          </a:prstGeom>
        </p:spPr>
        <p:txBody>
          <a:bodyPr vert="horz" wrap="square" lIns="0" tIns="508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cs typeface="Source Sans Pro Light"/>
              </a:rPr>
              <a:t>HR Management </a:t>
            </a:r>
            <a:r>
              <a:rPr lang="en-GB" sz="2400" dirty="0">
                <a:cs typeface="Source Sans Pro Light"/>
              </a:rPr>
              <a:t>- These days, business ethics is concerned with how an organisation behaves in its interactions with its stakeholders, workers, and the community in which it operates. A frivolous, antiquated, and paternalist approach to welfare has been discarded by HR managers. The word "welfare" in the HR lexicon refers to middle-class philanthropists who put flowers in the workplace canteen. The old welfare strategy is being shunned by HR managers more frequently now than because it is soft. It surely doesn't go far enough to appease the employed, and it certainly doesn't appease HR's preoccupation with making improvements in the employment of people. </a:t>
            </a:r>
            <a:r>
              <a:rPr lang="en-GB" sz="2400" i="1" dirty="0"/>
              <a:t>(</a:t>
            </a:r>
            <a:r>
              <a:rPr lang="en-GB" sz="2400" b="0" i="1" dirty="0">
                <a:effectLst/>
              </a:rPr>
              <a:t>Torrington, Derek, et al., 2020)</a:t>
            </a:r>
            <a:endParaRPr lang="en-US" sz="2400" dirty="0">
              <a:cs typeface="Source Sans Pro Light"/>
            </a:endParaRPr>
          </a:p>
          <a:p>
            <a:endParaRPr lang="en-GB" sz="1600" dirty="0"/>
          </a:p>
        </p:txBody>
      </p:sp>
      <p:sp>
        <p:nvSpPr>
          <p:cNvPr id="28" name="Rectangle 27">
            <a:extLst>
              <a:ext uri="{FF2B5EF4-FFF2-40B4-BE49-F238E27FC236}">
                <a16:creationId xmlns:a16="http://schemas.microsoft.com/office/drawing/2014/main" id="{1DA175F8-E9EB-0EC8-35F5-FD3920E18CDF}"/>
              </a:ext>
            </a:extLst>
          </p:cNvPr>
          <p:cNvSpPr/>
          <p:nvPr/>
        </p:nvSpPr>
        <p:spPr>
          <a:xfrm>
            <a:off x="16270370" y="6631759"/>
            <a:ext cx="2361993" cy="369332"/>
          </a:xfrm>
          <a:prstGeom prst="rect">
            <a:avLst/>
          </a:prstGeom>
        </p:spPr>
        <p:txBody>
          <a:bodyPr wrap="none">
            <a:spAutoFit/>
          </a:bodyPr>
          <a:lstStyle/>
          <a:p>
            <a:r>
              <a:rPr lang="en-US" dirty="0"/>
              <a:t>Source: PP Stock Image</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20F95502-65C6-482A-9B40-DDCB8DAA9D75}"/>
              </a:ext>
            </a:extLst>
          </p:cNvPr>
          <p:cNvGrpSpPr/>
          <p:nvPr/>
        </p:nvGrpSpPr>
        <p:grpSpPr>
          <a:xfrm>
            <a:off x="0" y="0"/>
            <a:ext cx="19010313" cy="1112119"/>
            <a:chOff x="-324644" y="2222500"/>
            <a:chExt cx="22261685" cy="1302327"/>
          </a:xfrm>
        </p:grpSpPr>
        <p:sp>
          <p:nvSpPr>
            <p:cNvPr id="2" name="object 2"/>
            <p:cNvSpPr/>
            <p:nvPr/>
          </p:nvSpPr>
          <p:spPr>
            <a:xfrm>
              <a:off x="-324644" y="2222500"/>
              <a:ext cx="5600193" cy="1302327"/>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009EF3"/>
            </a:solidFill>
          </p:spPr>
          <p:txBody>
            <a:bodyPr wrap="square" lIns="0" tIns="0" rIns="0" bIns="0" rtlCol="0"/>
            <a:lstStyle/>
            <a:p>
              <a:endParaRPr lang="en-US"/>
            </a:p>
          </p:txBody>
        </p:sp>
        <p:sp>
          <p:nvSpPr>
            <p:cNvPr id="3" name="object 3"/>
            <p:cNvSpPr/>
            <p:nvPr/>
          </p:nvSpPr>
          <p:spPr>
            <a:xfrm>
              <a:off x="16363156" y="2222500"/>
              <a:ext cx="5573885" cy="1302327"/>
            </a:xfrm>
            <a:custGeom>
              <a:avLst/>
              <a:gdLst/>
              <a:ahLst/>
              <a:cxnLst/>
              <a:rect l="l" t="t" r="r" b="b"/>
              <a:pathLst>
                <a:path w="1883409" h="440055">
                  <a:moveTo>
                    <a:pt x="0" y="0"/>
                  </a:moveTo>
                  <a:lnTo>
                    <a:pt x="0" y="439737"/>
                  </a:lnTo>
                  <a:lnTo>
                    <a:pt x="1883155" y="439737"/>
                  </a:lnTo>
                  <a:lnTo>
                    <a:pt x="1883155" y="0"/>
                  </a:lnTo>
                  <a:lnTo>
                    <a:pt x="0" y="0"/>
                  </a:lnTo>
                  <a:close/>
                </a:path>
              </a:pathLst>
            </a:custGeom>
            <a:solidFill>
              <a:srgbClr val="FF8200"/>
            </a:solidFill>
          </p:spPr>
          <p:txBody>
            <a:bodyPr wrap="square" lIns="0" tIns="0" rIns="0" bIns="0" rtlCol="0"/>
            <a:lstStyle/>
            <a:p>
              <a:endParaRPr lang="en-US"/>
            </a:p>
          </p:txBody>
        </p:sp>
        <p:sp>
          <p:nvSpPr>
            <p:cNvPr id="22" name="object 2">
              <a:extLst>
                <a:ext uri="{FF2B5EF4-FFF2-40B4-BE49-F238E27FC236}">
                  <a16:creationId xmlns:a16="http://schemas.microsoft.com/office/drawing/2014/main" id="{3708B453-DDCE-42C1-9AB9-A8D5DDCA46AD}"/>
                </a:ext>
              </a:extLst>
            </p:cNvPr>
            <p:cNvSpPr/>
            <p:nvPr/>
          </p:nvSpPr>
          <p:spPr>
            <a:xfrm>
              <a:off x="5237956" y="2222500"/>
              <a:ext cx="5600193" cy="1302327"/>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FFBF00"/>
            </a:solidFill>
          </p:spPr>
          <p:txBody>
            <a:bodyPr wrap="square" lIns="0" tIns="0" rIns="0" bIns="0" rtlCol="0"/>
            <a:lstStyle/>
            <a:p>
              <a:endParaRPr lang="en-US"/>
            </a:p>
          </p:txBody>
        </p:sp>
        <p:sp>
          <p:nvSpPr>
            <p:cNvPr id="23" name="object 2">
              <a:extLst>
                <a:ext uri="{FF2B5EF4-FFF2-40B4-BE49-F238E27FC236}">
                  <a16:creationId xmlns:a16="http://schemas.microsoft.com/office/drawing/2014/main" id="{7D360C87-DA57-4F00-96B5-35199AD11657}"/>
                </a:ext>
              </a:extLst>
            </p:cNvPr>
            <p:cNvSpPr/>
            <p:nvPr/>
          </p:nvSpPr>
          <p:spPr>
            <a:xfrm>
              <a:off x="10800556" y="2222500"/>
              <a:ext cx="5600193" cy="1302327"/>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FFA100"/>
            </a:solidFill>
          </p:spPr>
          <p:txBody>
            <a:bodyPr wrap="square" lIns="0" tIns="0" rIns="0" bIns="0" rtlCol="0"/>
            <a:lstStyle/>
            <a:p>
              <a:endParaRPr lang="en-US"/>
            </a:p>
          </p:txBody>
        </p:sp>
      </p:grpSp>
      <p:sp>
        <p:nvSpPr>
          <p:cNvPr id="18" name="object 18"/>
          <p:cNvSpPr txBox="1"/>
          <p:nvPr/>
        </p:nvSpPr>
        <p:spPr>
          <a:xfrm>
            <a:off x="4900841" y="4986660"/>
            <a:ext cx="9381769" cy="3270319"/>
          </a:xfrm>
          <a:prstGeom prst="rect">
            <a:avLst/>
          </a:prstGeom>
        </p:spPr>
        <p:txBody>
          <a:bodyPr vert="horz" wrap="square" lIns="0" tIns="12700" rIns="0" bIns="0" rtlCol="0">
            <a:spAutoFit/>
          </a:bodyPr>
          <a:lstStyle/>
          <a:p>
            <a:pPr marL="12700" marR="5080" indent="360680" algn="ctr">
              <a:lnSpc>
                <a:spcPct val="102400"/>
              </a:lnSpc>
            </a:pPr>
            <a:r>
              <a:rPr lang="en-US" sz="13800" b="1" dirty="0">
                <a:solidFill>
                  <a:schemeClr val="accent1"/>
                </a:solidFill>
                <a:cs typeface="Source Sans Pro"/>
              </a:rPr>
              <a:t>Thank you </a:t>
            </a:r>
          </a:p>
          <a:p>
            <a:pPr marL="12700" marR="5080" indent="360680" algn="ctr">
              <a:lnSpc>
                <a:spcPct val="102400"/>
              </a:lnSpc>
            </a:pPr>
            <a:r>
              <a:rPr lang="en-US" sz="7200" dirty="0">
                <a:solidFill>
                  <a:schemeClr val="accent1"/>
                </a:solidFill>
                <a:cs typeface="Source Sans Pro"/>
              </a:rPr>
              <a:t>Any questions?</a:t>
            </a:r>
          </a:p>
        </p:txBody>
      </p:sp>
      <p:sp>
        <p:nvSpPr>
          <p:cNvPr id="19" name="object 19"/>
          <p:cNvSpPr/>
          <p:nvPr/>
        </p:nvSpPr>
        <p:spPr>
          <a:xfrm flipV="1">
            <a:off x="5558414" y="6768384"/>
            <a:ext cx="8415536" cy="313187"/>
          </a:xfrm>
          <a:custGeom>
            <a:avLst/>
            <a:gdLst/>
            <a:ahLst/>
            <a:cxnLst/>
            <a:rect l="l" t="t" r="r" b="b"/>
            <a:pathLst>
              <a:path w="4686300">
                <a:moveTo>
                  <a:pt x="0" y="0"/>
                </a:moveTo>
                <a:lnTo>
                  <a:pt x="4686300" y="0"/>
                </a:lnTo>
              </a:path>
            </a:pathLst>
          </a:custGeom>
          <a:ln w="8466">
            <a:solidFill>
              <a:srgbClr val="002E8E"/>
            </a:solidFill>
          </a:ln>
        </p:spPr>
        <p:txBody>
          <a:bodyPr wrap="square" lIns="0" tIns="0" rIns="0" bIns="0" rtlCol="0"/>
          <a:lstStyle/>
          <a:p>
            <a:pPr algn="ctr"/>
            <a:endParaRPr lang="en-US"/>
          </a:p>
        </p:txBody>
      </p:sp>
      <p:sp>
        <p:nvSpPr>
          <p:cNvPr id="8" name="object 10">
            <a:extLst>
              <a:ext uri="{FF2B5EF4-FFF2-40B4-BE49-F238E27FC236}">
                <a16:creationId xmlns:a16="http://schemas.microsoft.com/office/drawing/2014/main" id="{2BCAE85F-E4F1-2095-4C48-7C0CD42FBA71}"/>
              </a:ext>
            </a:extLst>
          </p:cNvPr>
          <p:cNvSpPr txBox="1"/>
          <p:nvPr/>
        </p:nvSpPr>
        <p:spPr>
          <a:xfrm>
            <a:off x="1296244" y="1533170"/>
            <a:ext cx="17490252" cy="1482457"/>
          </a:xfrm>
          <a:prstGeom prst="rect">
            <a:avLst/>
          </a:prstGeom>
        </p:spPr>
        <p:txBody>
          <a:bodyPr vert="horz" wrap="square" lIns="0" tIns="508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cs typeface="Source Sans Pro Light"/>
              </a:rPr>
              <a:t>References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1"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i="0" dirty="0">
                <a:solidFill>
                  <a:srgbClr val="555555"/>
                </a:solidFill>
                <a:effectLst/>
                <a:latin typeface="robotoregular"/>
              </a:rPr>
              <a:t>Torrington, D, Hall, L, Taylor, S, Atkinson, C, Torrington, D, Hall, L, Taylor, S, Atkinson, C, Torrington, D, &amp; Hall, L 2020, Human Resource Management, Pearson Education, Limited, Harlow. Available from: ProQuest </a:t>
            </a:r>
            <a:r>
              <a:rPr lang="en-GB" sz="1600" b="0" i="0" dirty="0" err="1">
                <a:solidFill>
                  <a:srgbClr val="555555"/>
                </a:solidFill>
                <a:effectLst/>
                <a:latin typeface="robotoregular"/>
              </a:rPr>
              <a:t>Ebook</a:t>
            </a:r>
            <a:r>
              <a:rPr lang="en-GB" sz="1600" b="0" i="0" dirty="0">
                <a:solidFill>
                  <a:srgbClr val="555555"/>
                </a:solidFill>
                <a:effectLst/>
                <a:latin typeface="robotoregular"/>
              </a:rPr>
              <a:t> Central. [13 March 2023].</a:t>
            </a:r>
            <a:endParaRPr lang="en-GB" sz="2400" i="0" dirty="0">
              <a:solidFill>
                <a:srgbClr val="555555"/>
              </a:solidFill>
              <a:effectLst/>
              <a:latin typeface="robotoregular"/>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600" dirty="0"/>
          </a:p>
        </p:txBody>
      </p:sp>
    </p:spTree>
    <p:extLst>
      <p:ext uri="{BB962C8B-B14F-4D97-AF65-F5344CB8AC3E}">
        <p14:creationId xmlns:p14="http://schemas.microsoft.com/office/powerpoint/2010/main" val="35876253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hat is a virus_tf78104741" id="{F41455D0-318E-4830-999E-F58477E69777}" vid="{11D173C9-935D-450A-9A98-C9569F6DA2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What is a virus</Template>
  <TotalTime>0</TotalTime>
  <Words>1039</Words>
  <Application>Microsoft Office PowerPoint</Application>
  <PresentationFormat>Custom</PresentationFormat>
  <Paragraphs>74</Paragraphs>
  <Slides>5</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robotoregular</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Frangu</dc:creator>
  <cp:lastModifiedBy>Elena Frangu</cp:lastModifiedBy>
  <cp:revision>1</cp:revision>
  <dcterms:created xsi:type="dcterms:W3CDTF">2023-03-13T11:20:50Z</dcterms:created>
  <dcterms:modified xsi:type="dcterms:W3CDTF">2023-03-13T14:56:19Z</dcterms:modified>
</cp:coreProperties>
</file>