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59" r:id="rId3"/>
    <p:sldId id="260" r:id="rId4"/>
    <p:sldId id="261" r:id="rId5"/>
    <p:sldId id="262" r:id="rId6"/>
    <p:sldId id="263" r:id="rId7"/>
    <p:sldId id="264" r:id="rId8"/>
    <p:sldId id="265" r:id="rId9"/>
    <p:sldId id="266" r:id="rId10"/>
    <p:sldId id="267" r:id="rId11"/>
    <p:sldId id="269" r:id="rId12"/>
    <p:sldId id="270" r:id="rId13"/>
    <p:sldId id="271" r:id="rId14"/>
    <p:sldId id="273"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8040D2-8A14-4035-A20F-0C396779B010}" v="129" dt="2026-07-12T00:36:29.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3" d="100"/>
          <a:sy n="73" d="100"/>
        </p:scale>
        <p:origin x="4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a Owusu (2329700)" userId="d8943907-235b-40a4-97a8-9fc149cd40df" providerId="ADAL" clId="{187E3F0C-2A57-4642-8C4E-4B6B699D259E}"/>
    <pc:docChg chg="undo redo custSel addSld delSld modSld sldOrd">
      <pc:chgData name="Christina Owusu (2329700)" userId="d8943907-235b-40a4-97a8-9fc149cd40df" providerId="ADAL" clId="{187E3F0C-2A57-4642-8C4E-4B6B699D259E}" dt="2026-07-12T00:36:33.296" v="1611" actId="1076"/>
      <pc:docMkLst>
        <pc:docMk/>
      </pc:docMkLst>
      <pc:sldChg chg="delSp modSp mod delAnim">
        <pc:chgData name="Christina Owusu (2329700)" userId="d8943907-235b-40a4-97a8-9fc149cd40df" providerId="ADAL" clId="{187E3F0C-2A57-4642-8C4E-4B6B699D259E}" dt="2026-07-11T23:46:34.902" v="1587" actId="1076"/>
        <pc:sldMkLst>
          <pc:docMk/>
          <pc:sldMk cId="1754123521" sldId="257"/>
        </pc:sldMkLst>
        <pc:spChg chg="mod">
          <ac:chgData name="Christina Owusu (2329700)" userId="d8943907-235b-40a4-97a8-9fc149cd40df" providerId="ADAL" clId="{187E3F0C-2A57-4642-8C4E-4B6B699D259E}" dt="2026-07-11T15:13:50.766" v="1243" actId="255"/>
          <ac:spMkLst>
            <pc:docMk/>
            <pc:sldMk cId="1754123521" sldId="257"/>
            <ac:spMk id="5" creationId="{BCDDFE3F-F1AE-DF3C-D45B-5E942A35F591}"/>
          </ac:spMkLst>
        </pc:spChg>
        <pc:picChg chg="del mod">
          <ac:chgData name="Christina Owusu (2329700)" userId="d8943907-235b-40a4-97a8-9fc149cd40df" providerId="ADAL" clId="{187E3F0C-2A57-4642-8C4E-4B6B699D259E}" dt="2026-07-11T12:20:59.049" v="1157" actId="478"/>
          <ac:picMkLst>
            <pc:docMk/>
            <pc:sldMk cId="1754123521" sldId="257"/>
            <ac:picMk id="2" creationId="{33300144-5CD4-EB20-BB45-3F3AB2109CD0}"/>
          </ac:picMkLst>
        </pc:picChg>
        <pc:picChg chg="del mod">
          <ac:chgData name="Christina Owusu (2329700)" userId="d8943907-235b-40a4-97a8-9fc149cd40df" providerId="ADAL" clId="{187E3F0C-2A57-4642-8C4E-4B6B699D259E}" dt="2026-07-11T23:36:43.689" v="1560" actId="478"/>
          <ac:picMkLst>
            <pc:docMk/>
            <pc:sldMk cId="1754123521" sldId="257"/>
            <ac:picMk id="2" creationId="{9113A3CD-4606-C85E-B1EC-84D59853E730}"/>
          </ac:picMkLst>
        </pc:picChg>
        <pc:picChg chg="mod">
          <ac:chgData name="Christina Owusu (2329700)" userId="d8943907-235b-40a4-97a8-9fc149cd40df" providerId="ADAL" clId="{187E3F0C-2A57-4642-8C4E-4B6B699D259E}" dt="2026-07-11T15:26:16.253" v="1281" actId="1076"/>
          <ac:picMkLst>
            <pc:docMk/>
            <pc:sldMk cId="1754123521" sldId="257"/>
            <ac:picMk id="3" creationId="{E669ECA0-7F05-EAC6-7740-5AE28A9EA35C}"/>
          </ac:picMkLst>
        </pc:picChg>
        <pc:picChg chg="del mod">
          <ac:chgData name="Christina Owusu (2329700)" userId="d8943907-235b-40a4-97a8-9fc149cd40df" providerId="ADAL" clId="{187E3F0C-2A57-4642-8C4E-4B6B699D259E}" dt="2026-07-11T23:40:16.037" v="1578" actId="478"/>
          <ac:picMkLst>
            <pc:docMk/>
            <pc:sldMk cId="1754123521" sldId="257"/>
            <ac:picMk id="4" creationId="{8128C53E-2B5B-874D-2D55-AF7508BAB414}"/>
          </ac:picMkLst>
        </pc:picChg>
        <pc:picChg chg="del mod">
          <ac:chgData name="Christina Owusu (2329700)" userId="d8943907-235b-40a4-97a8-9fc149cd40df" providerId="ADAL" clId="{187E3F0C-2A57-4642-8C4E-4B6B699D259E}" dt="2026-07-11T12:28:04.194" v="1162" actId="478"/>
          <ac:picMkLst>
            <pc:docMk/>
            <pc:sldMk cId="1754123521" sldId="257"/>
            <ac:picMk id="4" creationId="{A34D9649-9DF9-8A9C-10F7-0CEDFB697253}"/>
          </ac:picMkLst>
        </pc:picChg>
        <pc:picChg chg="del">
          <ac:chgData name="Christina Owusu (2329700)" userId="d8943907-235b-40a4-97a8-9fc149cd40df" providerId="ADAL" clId="{187E3F0C-2A57-4642-8C4E-4B6B699D259E}" dt="2026-07-11T12:27:58.592" v="1161" actId="478"/>
          <ac:picMkLst>
            <pc:docMk/>
            <pc:sldMk cId="1754123521" sldId="257"/>
            <ac:picMk id="6" creationId="{4AF86445-DC3F-4229-594D-8DED3DE83006}"/>
          </ac:picMkLst>
        </pc:picChg>
        <pc:picChg chg="del mod">
          <ac:chgData name="Christina Owusu (2329700)" userId="d8943907-235b-40a4-97a8-9fc149cd40df" providerId="ADAL" clId="{187E3F0C-2A57-4642-8C4E-4B6B699D259E}" dt="2026-07-11T23:42:15.387" v="1580" actId="478"/>
          <ac:picMkLst>
            <pc:docMk/>
            <pc:sldMk cId="1754123521" sldId="257"/>
            <ac:picMk id="6" creationId="{5D6863E6-CE34-A506-75E2-1E7C5F76D5CA}"/>
          </ac:picMkLst>
        </pc:picChg>
        <pc:picChg chg="del mod">
          <ac:chgData name="Christina Owusu (2329700)" userId="d8943907-235b-40a4-97a8-9fc149cd40df" providerId="ADAL" clId="{187E3F0C-2A57-4642-8C4E-4B6B699D259E}" dt="2026-07-11T12:29:54.525" v="1166" actId="478"/>
          <ac:picMkLst>
            <pc:docMk/>
            <pc:sldMk cId="1754123521" sldId="257"/>
            <ac:picMk id="7" creationId="{254846FE-ACE7-DBC6-6EFE-7DAA08C2D48F}"/>
          </ac:picMkLst>
        </pc:picChg>
        <pc:picChg chg="del mod">
          <ac:chgData name="Christina Owusu (2329700)" userId="d8943907-235b-40a4-97a8-9fc149cd40df" providerId="ADAL" clId="{187E3F0C-2A57-4642-8C4E-4B6B699D259E}" dt="2026-07-11T23:45:55.191" v="1586" actId="478"/>
          <ac:picMkLst>
            <pc:docMk/>
            <pc:sldMk cId="1754123521" sldId="257"/>
            <ac:picMk id="7" creationId="{E8075A81-DAA0-9A79-22E7-89247CC00532}"/>
          </ac:picMkLst>
        </pc:picChg>
        <pc:picChg chg="del mod">
          <ac:chgData name="Christina Owusu (2329700)" userId="d8943907-235b-40a4-97a8-9fc149cd40df" providerId="ADAL" clId="{187E3F0C-2A57-4642-8C4E-4B6B699D259E}" dt="2026-07-11T12:37:24.759" v="1175" actId="478"/>
          <ac:picMkLst>
            <pc:docMk/>
            <pc:sldMk cId="1754123521" sldId="257"/>
            <ac:picMk id="8" creationId="{3FC7E00A-265D-D602-640F-31C3C79663FD}"/>
          </ac:picMkLst>
        </pc:picChg>
        <pc:picChg chg="mod">
          <ac:chgData name="Christina Owusu (2329700)" userId="d8943907-235b-40a4-97a8-9fc149cd40df" providerId="ADAL" clId="{187E3F0C-2A57-4642-8C4E-4B6B699D259E}" dt="2026-07-11T23:46:34.902" v="1587" actId="1076"/>
          <ac:picMkLst>
            <pc:docMk/>
            <pc:sldMk cId="1754123521" sldId="257"/>
            <ac:picMk id="8" creationId="{C4BCF9EB-4A91-2C3C-7534-671E6B256E0A}"/>
          </ac:picMkLst>
        </pc:picChg>
        <pc:picChg chg="del mod">
          <ac:chgData name="Christina Owusu (2329700)" userId="d8943907-235b-40a4-97a8-9fc149cd40df" providerId="ADAL" clId="{187E3F0C-2A57-4642-8C4E-4B6B699D259E}" dt="2026-07-11T15:30:44.991" v="1298" actId="478"/>
          <ac:picMkLst>
            <pc:docMk/>
            <pc:sldMk cId="1754123521" sldId="257"/>
            <ac:picMk id="9" creationId="{B12B1397-AEDE-1534-423A-BFA5E4C5F924}"/>
          </ac:picMkLst>
        </pc:picChg>
        <pc:picChg chg="del mod">
          <ac:chgData name="Christina Owusu (2329700)" userId="d8943907-235b-40a4-97a8-9fc149cd40df" providerId="ADAL" clId="{187E3F0C-2A57-4642-8C4E-4B6B699D259E}" dt="2026-07-11T15:33:05.536" v="1310" actId="478"/>
          <ac:picMkLst>
            <pc:docMk/>
            <pc:sldMk cId="1754123521" sldId="257"/>
            <ac:picMk id="10" creationId="{A52321A0-2036-8720-6A9F-629B9F1BD1D6}"/>
          </ac:picMkLst>
        </pc:picChg>
        <pc:picChg chg="del mod">
          <ac:chgData name="Christina Owusu (2329700)" userId="d8943907-235b-40a4-97a8-9fc149cd40df" providerId="ADAL" clId="{187E3F0C-2A57-4642-8C4E-4B6B699D259E}" dt="2026-07-11T15:34:53.868" v="1312" actId="478"/>
          <ac:picMkLst>
            <pc:docMk/>
            <pc:sldMk cId="1754123521" sldId="257"/>
            <ac:picMk id="11" creationId="{6063575E-642B-8E2E-50EA-3BEB1B054F40}"/>
          </ac:picMkLst>
        </pc:picChg>
        <pc:picChg chg="del mod">
          <ac:chgData name="Christina Owusu (2329700)" userId="d8943907-235b-40a4-97a8-9fc149cd40df" providerId="ADAL" clId="{187E3F0C-2A57-4642-8C4E-4B6B699D259E}" dt="2026-07-11T15:35:56.742" v="1314" actId="478"/>
          <ac:picMkLst>
            <pc:docMk/>
            <pc:sldMk cId="1754123521" sldId="257"/>
            <ac:picMk id="12" creationId="{5B2DFE04-9AB0-F123-D9C5-3EAEA2000084}"/>
          </ac:picMkLst>
        </pc:picChg>
        <pc:picChg chg="del mod">
          <ac:chgData name="Christina Owusu (2329700)" userId="d8943907-235b-40a4-97a8-9fc149cd40df" providerId="ADAL" clId="{187E3F0C-2A57-4642-8C4E-4B6B699D259E}" dt="2026-07-11T15:36:25.714" v="1316" actId="478"/>
          <ac:picMkLst>
            <pc:docMk/>
            <pc:sldMk cId="1754123521" sldId="257"/>
            <ac:picMk id="13" creationId="{153AAEFC-0B73-C548-64E9-9CB71FED6141}"/>
          </ac:picMkLst>
        </pc:picChg>
        <pc:picChg chg="del mod">
          <ac:chgData name="Christina Owusu (2329700)" userId="d8943907-235b-40a4-97a8-9fc149cd40df" providerId="ADAL" clId="{187E3F0C-2A57-4642-8C4E-4B6B699D259E}" dt="2026-07-11T15:42:41.824" v="1322" actId="478"/>
          <ac:picMkLst>
            <pc:docMk/>
            <pc:sldMk cId="1754123521" sldId="257"/>
            <ac:picMk id="14" creationId="{17B7A1CD-7BDE-AB01-8398-167379B171DC}"/>
          </ac:picMkLst>
        </pc:picChg>
        <pc:picChg chg="del mod">
          <ac:chgData name="Christina Owusu (2329700)" userId="d8943907-235b-40a4-97a8-9fc149cd40df" providerId="ADAL" clId="{187E3F0C-2A57-4642-8C4E-4B6B699D259E}" dt="2026-07-11T16:02:58.249" v="1343" actId="478"/>
          <ac:picMkLst>
            <pc:docMk/>
            <pc:sldMk cId="1754123521" sldId="257"/>
            <ac:picMk id="15" creationId="{DF16B20B-B4F8-FA3A-48D0-6DAED55C5C92}"/>
          </ac:picMkLst>
        </pc:picChg>
      </pc:sldChg>
      <pc:sldChg chg="addSp delSp modSp new mod delAnim">
        <pc:chgData name="Christina Owusu (2329700)" userId="d8943907-235b-40a4-97a8-9fc149cd40df" providerId="ADAL" clId="{187E3F0C-2A57-4642-8C4E-4B6B699D259E}" dt="2026-07-11T23:47:36.234" v="1588" actId="1076"/>
        <pc:sldMkLst>
          <pc:docMk/>
          <pc:sldMk cId="4090520835" sldId="259"/>
        </pc:sldMkLst>
        <pc:spChg chg="mod">
          <ac:chgData name="Christina Owusu (2329700)" userId="d8943907-235b-40a4-97a8-9fc149cd40df" providerId="ADAL" clId="{187E3F0C-2A57-4642-8C4E-4B6B699D259E}" dt="2026-07-11T22:41:20.363" v="1544" actId="20577"/>
          <ac:spMkLst>
            <pc:docMk/>
            <pc:sldMk cId="4090520835" sldId="259"/>
            <ac:spMk id="2" creationId="{1873D310-E93D-B6C8-A8CA-A95BC5A233F7}"/>
          </ac:spMkLst>
        </pc:spChg>
        <pc:spChg chg="mod">
          <ac:chgData name="Christina Owusu (2329700)" userId="d8943907-235b-40a4-97a8-9fc149cd40df" providerId="ADAL" clId="{187E3F0C-2A57-4642-8C4E-4B6B699D259E}" dt="2026-07-11T15:14:28.493" v="1247" actId="1076"/>
          <ac:spMkLst>
            <pc:docMk/>
            <pc:sldMk cId="4090520835" sldId="259"/>
            <ac:spMk id="3" creationId="{6E30670E-5F68-4498-052C-9262FC9A18B1}"/>
          </ac:spMkLst>
        </pc:spChg>
        <pc:picChg chg="del mod">
          <ac:chgData name="Christina Owusu (2329700)" userId="d8943907-235b-40a4-97a8-9fc149cd40df" providerId="ADAL" clId="{187E3F0C-2A57-4642-8C4E-4B6B699D259E}" dt="2026-07-11T12:20:44.014" v="1156" actId="478"/>
          <ac:picMkLst>
            <pc:docMk/>
            <pc:sldMk cId="4090520835" sldId="259"/>
            <ac:picMk id="4" creationId="{244E4081-327B-0F69-19E2-363830958F6B}"/>
          </ac:picMkLst>
        </pc:picChg>
        <pc:picChg chg="del mod">
          <ac:chgData name="Christina Owusu (2329700)" userId="d8943907-235b-40a4-97a8-9fc149cd40df" providerId="ADAL" clId="{187E3F0C-2A57-4642-8C4E-4B6B699D259E}" dt="2026-07-11T23:36:50.950" v="1561" actId="478"/>
          <ac:picMkLst>
            <pc:docMk/>
            <pc:sldMk cId="4090520835" sldId="259"/>
            <ac:picMk id="4" creationId="{EBB4B8B4-426C-595B-5137-FB88219A3F38}"/>
          </ac:picMkLst>
        </pc:picChg>
        <pc:picChg chg="add mod ord">
          <ac:chgData name="Christina Owusu (2329700)" userId="d8943907-235b-40a4-97a8-9fc149cd40df" providerId="ADAL" clId="{187E3F0C-2A57-4642-8C4E-4B6B699D259E}" dt="2026-07-10T08:29:00.622" v="585" actId="1076"/>
          <ac:picMkLst>
            <pc:docMk/>
            <pc:sldMk cId="4090520835" sldId="259"/>
            <ac:picMk id="5" creationId="{23320B68-0FD4-5540-778F-7D6425D5DE25}"/>
          </ac:picMkLst>
        </pc:picChg>
        <pc:picChg chg="del mod">
          <ac:chgData name="Christina Owusu (2329700)" userId="d8943907-235b-40a4-97a8-9fc149cd40df" providerId="ADAL" clId="{187E3F0C-2A57-4642-8C4E-4B6B699D259E}" dt="2026-07-11T23:40:10.978" v="1577" actId="478"/>
          <ac:picMkLst>
            <pc:docMk/>
            <pc:sldMk cId="4090520835" sldId="259"/>
            <ac:picMk id="6" creationId="{22CD04D8-2A39-B287-0023-1BD1DEC6EFF4}"/>
          </ac:picMkLst>
        </pc:picChg>
        <pc:picChg chg="del mod">
          <ac:chgData name="Christina Owusu (2329700)" userId="d8943907-235b-40a4-97a8-9fc149cd40df" providerId="ADAL" clId="{187E3F0C-2A57-4642-8C4E-4B6B699D259E}" dt="2026-07-11T12:28:18.007" v="1164" actId="478"/>
          <ac:picMkLst>
            <pc:docMk/>
            <pc:sldMk cId="4090520835" sldId="259"/>
            <ac:picMk id="6" creationId="{F2ECCBC3-5D25-8053-5BE7-A62F08505CD1}"/>
          </ac:picMkLst>
        </pc:picChg>
        <pc:picChg chg="del mod">
          <ac:chgData name="Christina Owusu (2329700)" userId="d8943907-235b-40a4-97a8-9fc149cd40df" providerId="ADAL" clId="{187E3F0C-2A57-4642-8C4E-4B6B699D259E}" dt="2026-07-11T23:43:27.726" v="1583" actId="478"/>
          <ac:picMkLst>
            <pc:docMk/>
            <pc:sldMk cId="4090520835" sldId="259"/>
            <ac:picMk id="7" creationId="{3C6D5E76-E435-0BD7-AD15-4359C21D6345}"/>
          </ac:picMkLst>
        </pc:picChg>
        <pc:picChg chg="del mod">
          <ac:chgData name="Christina Owusu (2329700)" userId="d8943907-235b-40a4-97a8-9fc149cd40df" providerId="ADAL" clId="{187E3F0C-2A57-4642-8C4E-4B6B699D259E}" dt="2026-07-11T12:37:16.398" v="1174" actId="478"/>
          <ac:picMkLst>
            <pc:docMk/>
            <pc:sldMk cId="4090520835" sldId="259"/>
            <ac:picMk id="7" creationId="{6B6944EE-806B-4A60-06EA-084039B459AF}"/>
          </ac:picMkLst>
        </pc:picChg>
        <pc:picChg chg="del mod">
          <ac:chgData name="Christina Owusu (2329700)" userId="d8943907-235b-40a4-97a8-9fc149cd40df" providerId="ADAL" clId="{187E3F0C-2A57-4642-8C4E-4B6B699D259E}" dt="2026-07-11T15:14:16.497" v="1246" actId="478"/>
          <ac:picMkLst>
            <pc:docMk/>
            <pc:sldMk cId="4090520835" sldId="259"/>
            <ac:picMk id="8" creationId="{9FD20748-DF3D-0BC9-F6A1-E59A5FB310CF}"/>
          </ac:picMkLst>
        </pc:picChg>
        <pc:picChg chg="del mod">
          <ac:chgData name="Christina Owusu (2329700)" userId="d8943907-235b-40a4-97a8-9fc149cd40df" providerId="ADAL" clId="{187E3F0C-2A57-4642-8C4E-4B6B699D259E}" dt="2026-07-11T23:45:37.193" v="1585" actId="478"/>
          <ac:picMkLst>
            <pc:docMk/>
            <pc:sldMk cId="4090520835" sldId="259"/>
            <ac:picMk id="8" creationId="{B6B1D585-A5E2-5DFD-2FDC-DF08D0DA9386}"/>
          </ac:picMkLst>
        </pc:picChg>
        <pc:picChg chg="del mod">
          <ac:chgData name="Christina Owusu (2329700)" userId="d8943907-235b-40a4-97a8-9fc149cd40df" providerId="ADAL" clId="{187E3F0C-2A57-4642-8C4E-4B6B699D259E}" dt="2026-07-11T15:44:12.974" v="1327" actId="478"/>
          <ac:picMkLst>
            <pc:docMk/>
            <pc:sldMk cId="4090520835" sldId="259"/>
            <ac:picMk id="9" creationId="{6133D5D3-5FBE-4AEE-1AC7-1B5DF624CFAC}"/>
          </ac:picMkLst>
        </pc:picChg>
        <pc:picChg chg="mod">
          <ac:chgData name="Christina Owusu (2329700)" userId="d8943907-235b-40a4-97a8-9fc149cd40df" providerId="ADAL" clId="{187E3F0C-2A57-4642-8C4E-4B6B699D259E}" dt="2026-07-11T23:47:36.234" v="1588" actId="1076"/>
          <ac:picMkLst>
            <pc:docMk/>
            <pc:sldMk cId="4090520835" sldId="259"/>
            <ac:picMk id="9" creationId="{76CD2E9D-A60D-D9EE-26A9-8B7E42C7C22D}"/>
          </ac:picMkLst>
        </pc:picChg>
        <pc:picChg chg="del mod">
          <ac:chgData name="Christina Owusu (2329700)" userId="d8943907-235b-40a4-97a8-9fc149cd40df" providerId="ADAL" clId="{187E3F0C-2A57-4642-8C4E-4B6B699D259E}" dt="2026-07-11T16:03:02.220" v="1344" actId="478"/>
          <ac:picMkLst>
            <pc:docMk/>
            <pc:sldMk cId="4090520835" sldId="259"/>
            <ac:picMk id="10" creationId="{F42194E8-B600-C26F-3CE1-3577A57995AD}"/>
          </ac:picMkLst>
        </pc:picChg>
      </pc:sldChg>
      <pc:sldChg chg="addSp delSp modSp new mod ord delAnim">
        <pc:chgData name="Christina Owusu (2329700)" userId="d8943907-235b-40a4-97a8-9fc149cd40df" providerId="ADAL" clId="{187E3F0C-2A57-4642-8C4E-4B6B699D259E}" dt="2026-07-11T23:49:43.363" v="1589" actId="1076"/>
        <pc:sldMkLst>
          <pc:docMk/>
          <pc:sldMk cId="1019658778" sldId="260"/>
        </pc:sldMkLst>
        <pc:spChg chg="mod">
          <ac:chgData name="Christina Owusu (2329700)" userId="d8943907-235b-40a4-97a8-9fc149cd40df" providerId="ADAL" clId="{187E3F0C-2A57-4642-8C4E-4B6B699D259E}" dt="2026-07-10T08:44:04.176" v="750" actId="255"/>
          <ac:spMkLst>
            <pc:docMk/>
            <pc:sldMk cId="1019658778" sldId="260"/>
            <ac:spMk id="2" creationId="{0BB0837B-58E9-D283-AC7C-ACDCFEAFA4A8}"/>
          </ac:spMkLst>
        </pc:spChg>
        <pc:spChg chg="mod">
          <ac:chgData name="Christina Owusu (2329700)" userId="d8943907-235b-40a4-97a8-9fc149cd40df" providerId="ADAL" clId="{187E3F0C-2A57-4642-8C4E-4B6B699D259E}" dt="2026-07-11T15:19:51.603" v="1253" actId="255"/>
          <ac:spMkLst>
            <pc:docMk/>
            <pc:sldMk cId="1019658778" sldId="260"/>
            <ac:spMk id="3" creationId="{BA6D1E4D-D2AD-C1F5-86D0-C6B9F43CC761}"/>
          </ac:spMkLst>
        </pc:spChg>
        <pc:picChg chg="del mod">
          <ac:chgData name="Christina Owusu (2329700)" userId="d8943907-235b-40a4-97a8-9fc149cd40df" providerId="ADAL" clId="{187E3F0C-2A57-4642-8C4E-4B6B699D259E}" dt="2026-07-11T12:28:09.170" v="1163" actId="478"/>
          <ac:picMkLst>
            <pc:docMk/>
            <pc:sldMk cId="1019658778" sldId="260"/>
            <ac:picMk id="4" creationId="{276981FA-590B-8226-17A8-33CCB010D250}"/>
          </ac:picMkLst>
        </pc:picChg>
        <pc:picChg chg="del mod">
          <ac:chgData name="Christina Owusu (2329700)" userId="d8943907-235b-40a4-97a8-9fc149cd40df" providerId="ADAL" clId="{187E3F0C-2A57-4642-8C4E-4B6B699D259E}" dt="2026-07-11T23:36:59.549" v="1562" actId="478"/>
          <ac:picMkLst>
            <pc:docMk/>
            <pc:sldMk cId="1019658778" sldId="260"/>
            <ac:picMk id="4" creationId="{5EFB5FA7-8941-80BB-6157-CB1DC3DA9E26}"/>
          </ac:picMkLst>
        </pc:picChg>
        <pc:picChg chg="add mod">
          <ac:chgData name="Christina Owusu (2329700)" userId="d8943907-235b-40a4-97a8-9fc149cd40df" providerId="ADAL" clId="{187E3F0C-2A57-4642-8C4E-4B6B699D259E}" dt="2026-07-10T08:38:40.294" v="653" actId="1076"/>
          <ac:picMkLst>
            <pc:docMk/>
            <pc:sldMk cId="1019658778" sldId="260"/>
            <ac:picMk id="5" creationId="{C56F68B4-5000-D58F-3663-171DC2728F18}"/>
          </ac:picMkLst>
        </pc:picChg>
        <pc:picChg chg="del mod">
          <ac:chgData name="Christina Owusu (2329700)" userId="d8943907-235b-40a4-97a8-9fc149cd40df" providerId="ADAL" clId="{187E3F0C-2A57-4642-8C4E-4B6B699D259E}" dt="2026-07-11T12:36:29.913" v="1171" actId="478"/>
          <ac:picMkLst>
            <pc:docMk/>
            <pc:sldMk cId="1019658778" sldId="260"/>
            <ac:picMk id="6" creationId="{2203717E-12E1-2EE0-7BF8-51B96DD683EC}"/>
          </ac:picMkLst>
        </pc:picChg>
        <pc:picChg chg="mod">
          <ac:chgData name="Christina Owusu (2329700)" userId="d8943907-235b-40a4-97a8-9fc149cd40df" providerId="ADAL" clId="{187E3F0C-2A57-4642-8C4E-4B6B699D259E}" dt="2026-07-11T23:49:43.363" v="1589" actId="1076"/>
          <ac:picMkLst>
            <pc:docMk/>
            <pc:sldMk cId="1019658778" sldId="260"/>
            <ac:picMk id="6" creationId="{D055BB96-B258-8B4C-C3F5-1160579A3F9B}"/>
          </ac:picMkLst>
        </pc:picChg>
        <pc:picChg chg="del mod">
          <ac:chgData name="Christina Owusu (2329700)" userId="d8943907-235b-40a4-97a8-9fc149cd40df" providerId="ADAL" clId="{187E3F0C-2A57-4642-8C4E-4B6B699D259E}" dt="2026-07-11T12:37:12.934" v="1173" actId="478"/>
          <ac:picMkLst>
            <pc:docMk/>
            <pc:sldMk cId="1019658778" sldId="260"/>
            <ac:picMk id="7" creationId="{1011E584-FDAE-10A4-0B22-19724768F550}"/>
          </ac:picMkLst>
        </pc:picChg>
        <pc:picChg chg="del mod">
          <ac:chgData name="Christina Owusu (2329700)" userId="d8943907-235b-40a4-97a8-9fc149cd40df" providerId="ADAL" clId="{187E3F0C-2A57-4642-8C4E-4B6B699D259E}" dt="2026-07-11T15:18:14.249" v="1248" actId="478"/>
          <ac:picMkLst>
            <pc:docMk/>
            <pc:sldMk cId="1019658778" sldId="260"/>
            <ac:picMk id="8" creationId="{C9EA6ACF-F776-D926-37FC-B6C6D275F831}"/>
          </ac:picMkLst>
        </pc:picChg>
        <pc:picChg chg="del mod">
          <ac:chgData name="Christina Owusu (2329700)" userId="d8943907-235b-40a4-97a8-9fc149cd40df" providerId="ADAL" clId="{187E3F0C-2A57-4642-8C4E-4B6B699D259E}" dt="2026-07-11T15:42:45.168" v="1323" actId="478"/>
          <ac:picMkLst>
            <pc:docMk/>
            <pc:sldMk cId="1019658778" sldId="260"/>
            <ac:picMk id="9" creationId="{540EEA84-0F7E-CBC4-F963-09417CBDC121}"/>
          </ac:picMkLst>
        </pc:picChg>
        <pc:picChg chg="del mod">
          <ac:chgData name="Christina Owusu (2329700)" userId="d8943907-235b-40a4-97a8-9fc149cd40df" providerId="ADAL" clId="{187E3F0C-2A57-4642-8C4E-4B6B699D259E}" dt="2026-07-11T16:03:07.513" v="1345" actId="478"/>
          <ac:picMkLst>
            <pc:docMk/>
            <pc:sldMk cId="1019658778" sldId="260"/>
            <ac:picMk id="10" creationId="{A1A41B77-F52F-8118-B18D-938A47B7E48E}"/>
          </ac:picMkLst>
        </pc:picChg>
      </pc:sldChg>
      <pc:sldChg chg="addSp delSp modSp new mod delAnim">
        <pc:chgData name="Christina Owusu (2329700)" userId="d8943907-235b-40a4-97a8-9fc149cd40df" providerId="ADAL" clId="{187E3F0C-2A57-4642-8C4E-4B6B699D259E}" dt="2026-07-11T23:52:50.241" v="1590" actId="1076"/>
        <pc:sldMkLst>
          <pc:docMk/>
          <pc:sldMk cId="1919534373" sldId="261"/>
        </pc:sldMkLst>
        <pc:spChg chg="mod">
          <ac:chgData name="Christina Owusu (2329700)" userId="d8943907-235b-40a4-97a8-9fc149cd40df" providerId="ADAL" clId="{187E3F0C-2A57-4642-8C4E-4B6B699D259E}" dt="2026-07-10T08:43:38.232" v="747" actId="255"/>
          <ac:spMkLst>
            <pc:docMk/>
            <pc:sldMk cId="1919534373" sldId="261"/>
            <ac:spMk id="2" creationId="{4C9A078D-8375-9ADB-B75C-A0B7E423FA05}"/>
          </ac:spMkLst>
        </pc:spChg>
        <pc:spChg chg="mod">
          <ac:chgData name="Christina Owusu (2329700)" userId="d8943907-235b-40a4-97a8-9fc149cd40df" providerId="ADAL" clId="{187E3F0C-2A57-4642-8C4E-4B6B699D259E}" dt="2026-07-11T15:26:52.870" v="1282" actId="255"/>
          <ac:spMkLst>
            <pc:docMk/>
            <pc:sldMk cId="1919534373" sldId="261"/>
            <ac:spMk id="3" creationId="{19580D13-71A4-5189-5AFD-A29E10C57C7A}"/>
          </ac:spMkLst>
        </pc:spChg>
        <pc:picChg chg="del mod">
          <ac:chgData name="Christina Owusu (2329700)" userId="d8943907-235b-40a4-97a8-9fc149cd40df" providerId="ADAL" clId="{187E3F0C-2A57-4642-8C4E-4B6B699D259E}" dt="2026-07-11T14:46:50.229" v="1200" actId="478"/>
          <ac:picMkLst>
            <pc:docMk/>
            <pc:sldMk cId="1919534373" sldId="261"/>
            <ac:picMk id="4" creationId="{1B9BB333-0EBD-570A-4C09-2DF6ECFDB9D2}"/>
          </ac:picMkLst>
        </pc:picChg>
        <pc:picChg chg="del mod">
          <ac:chgData name="Christina Owusu (2329700)" userId="d8943907-235b-40a4-97a8-9fc149cd40df" providerId="ADAL" clId="{187E3F0C-2A57-4642-8C4E-4B6B699D259E}" dt="2026-07-11T23:37:03.519" v="1563" actId="478"/>
          <ac:picMkLst>
            <pc:docMk/>
            <pc:sldMk cId="1919534373" sldId="261"/>
            <ac:picMk id="4" creationId="{5B87F2AA-B5F7-DE3C-4A45-EA704FDCAE79}"/>
          </ac:picMkLst>
        </pc:picChg>
        <pc:picChg chg="add mod">
          <ac:chgData name="Christina Owusu (2329700)" userId="d8943907-235b-40a4-97a8-9fc149cd40df" providerId="ADAL" clId="{187E3F0C-2A57-4642-8C4E-4B6B699D259E}" dt="2026-07-10T08:41:51.398" v="684" actId="1076"/>
          <ac:picMkLst>
            <pc:docMk/>
            <pc:sldMk cId="1919534373" sldId="261"/>
            <ac:picMk id="5" creationId="{A5048E4F-6468-C152-C686-1C048DE86B7A}"/>
          </ac:picMkLst>
        </pc:picChg>
        <pc:picChg chg="mod">
          <ac:chgData name="Christina Owusu (2329700)" userId="d8943907-235b-40a4-97a8-9fc149cd40df" providerId="ADAL" clId="{187E3F0C-2A57-4642-8C4E-4B6B699D259E}" dt="2026-07-11T23:52:50.241" v="1590" actId="1076"/>
          <ac:picMkLst>
            <pc:docMk/>
            <pc:sldMk cId="1919534373" sldId="261"/>
            <ac:picMk id="6" creationId="{0AB14209-BA88-FF70-EC78-7ABFC93A2B7B}"/>
          </ac:picMkLst>
        </pc:picChg>
        <pc:picChg chg="del mod">
          <ac:chgData name="Christina Owusu (2329700)" userId="d8943907-235b-40a4-97a8-9fc149cd40df" providerId="ADAL" clId="{187E3F0C-2A57-4642-8C4E-4B6B699D259E}" dt="2026-07-11T15:42:48.207" v="1324" actId="478"/>
          <ac:picMkLst>
            <pc:docMk/>
            <pc:sldMk cId="1919534373" sldId="261"/>
            <ac:picMk id="6" creationId="{6A28C44B-C1A4-4C71-E1B9-7C61A46F90E0}"/>
          </ac:picMkLst>
        </pc:picChg>
        <pc:picChg chg="del mod">
          <ac:chgData name="Christina Owusu (2329700)" userId="d8943907-235b-40a4-97a8-9fc149cd40df" providerId="ADAL" clId="{187E3F0C-2A57-4642-8C4E-4B6B699D259E}" dt="2026-07-11T16:03:10.930" v="1346" actId="478"/>
          <ac:picMkLst>
            <pc:docMk/>
            <pc:sldMk cId="1919534373" sldId="261"/>
            <ac:picMk id="7" creationId="{5A48115A-1C1A-01A7-8E87-15D8A9D57935}"/>
          </ac:picMkLst>
        </pc:picChg>
      </pc:sldChg>
      <pc:sldChg chg="addSp delSp modSp new mod delAnim">
        <pc:chgData name="Christina Owusu (2329700)" userId="d8943907-235b-40a4-97a8-9fc149cd40df" providerId="ADAL" clId="{187E3F0C-2A57-4642-8C4E-4B6B699D259E}" dt="2026-07-11T23:54:17.675" v="1591" actId="1076"/>
        <pc:sldMkLst>
          <pc:docMk/>
          <pc:sldMk cId="1045587161" sldId="262"/>
        </pc:sldMkLst>
        <pc:spChg chg="mod">
          <ac:chgData name="Christina Owusu (2329700)" userId="d8943907-235b-40a4-97a8-9fc149cd40df" providerId="ADAL" clId="{187E3F0C-2A57-4642-8C4E-4B6B699D259E}" dt="2026-07-10T08:45:01.184" v="763" actId="113"/>
          <ac:spMkLst>
            <pc:docMk/>
            <pc:sldMk cId="1045587161" sldId="262"/>
            <ac:spMk id="2" creationId="{8ACA21DC-FB61-87DC-892A-32582F14196D}"/>
          </ac:spMkLst>
        </pc:spChg>
        <pc:spChg chg="mod">
          <ac:chgData name="Christina Owusu (2329700)" userId="d8943907-235b-40a4-97a8-9fc149cd40df" providerId="ADAL" clId="{187E3F0C-2A57-4642-8C4E-4B6B699D259E}" dt="2026-07-11T15:27:01.535" v="1283" actId="1076"/>
          <ac:spMkLst>
            <pc:docMk/>
            <pc:sldMk cId="1045587161" sldId="262"/>
            <ac:spMk id="3" creationId="{E524136D-AD62-3E05-8822-C78C2D3A8803}"/>
          </ac:spMkLst>
        </pc:spChg>
        <pc:picChg chg="del mod">
          <ac:chgData name="Christina Owusu (2329700)" userId="d8943907-235b-40a4-97a8-9fc149cd40df" providerId="ADAL" clId="{187E3F0C-2A57-4642-8C4E-4B6B699D259E}" dt="2026-07-11T23:37:08.560" v="1564" actId="478"/>
          <ac:picMkLst>
            <pc:docMk/>
            <pc:sldMk cId="1045587161" sldId="262"/>
            <ac:picMk id="4" creationId="{D166BCB5-B679-0E20-79DE-1C63D700150C}"/>
          </ac:picMkLst>
        </pc:picChg>
        <pc:picChg chg="del mod">
          <ac:chgData name="Christina Owusu (2329700)" userId="d8943907-235b-40a4-97a8-9fc149cd40df" providerId="ADAL" clId="{187E3F0C-2A57-4642-8C4E-4B6B699D259E}" dt="2026-07-11T15:30:52.431" v="1299" actId="478"/>
          <ac:picMkLst>
            <pc:docMk/>
            <pc:sldMk cId="1045587161" sldId="262"/>
            <ac:picMk id="4" creationId="{E8D00EF8-CA40-6A45-8788-C54D5C4030FB}"/>
          </ac:picMkLst>
        </pc:picChg>
        <pc:picChg chg="add mod">
          <ac:chgData name="Christina Owusu (2329700)" userId="d8943907-235b-40a4-97a8-9fc149cd40df" providerId="ADAL" clId="{187E3F0C-2A57-4642-8C4E-4B6B699D259E}" dt="2026-07-10T08:44:52.808" v="762" actId="1076"/>
          <ac:picMkLst>
            <pc:docMk/>
            <pc:sldMk cId="1045587161" sldId="262"/>
            <ac:picMk id="5" creationId="{1741AC42-01DC-D72A-C899-7FDBC5938F1C}"/>
          </ac:picMkLst>
        </pc:picChg>
        <pc:picChg chg="mod">
          <ac:chgData name="Christina Owusu (2329700)" userId="d8943907-235b-40a4-97a8-9fc149cd40df" providerId="ADAL" clId="{187E3F0C-2A57-4642-8C4E-4B6B699D259E}" dt="2026-07-11T23:54:17.675" v="1591" actId="1076"/>
          <ac:picMkLst>
            <pc:docMk/>
            <pc:sldMk cId="1045587161" sldId="262"/>
            <ac:picMk id="6" creationId="{5478F2E1-2BFE-E1F8-FC40-55DB285F0183}"/>
          </ac:picMkLst>
        </pc:picChg>
        <pc:picChg chg="del mod">
          <ac:chgData name="Christina Owusu (2329700)" userId="d8943907-235b-40a4-97a8-9fc149cd40df" providerId="ADAL" clId="{187E3F0C-2A57-4642-8C4E-4B6B699D259E}" dt="2026-07-11T15:42:54.101" v="1325" actId="478"/>
          <ac:picMkLst>
            <pc:docMk/>
            <pc:sldMk cId="1045587161" sldId="262"/>
            <ac:picMk id="6" creationId="{5AC50DA6-C3A1-FE56-C992-31030BA115B2}"/>
          </ac:picMkLst>
        </pc:picChg>
        <pc:picChg chg="del mod">
          <ac:chgData name="Christina Owusu (2329700)" userId="d8943907-235b-40a4-97a8-9fc149cd40df" providerId="ADAL" clId="{187E3F0C-2A57-4642-8C4E-4B6B699D259E}" dt="2026-07-11T16:03:14.158" v="1347" actId="478"/>
          <ac:picMkLst>
            <pc:docMk/>
            <pc:sldMk cId="1045587161" sldId="262"/>
            <ac:picMk id="7" creationId="{A0D9ED9F-96D4-7F0C-2662-6DB364C211B7}"/>
          </ac:picMkLst>
        </pc:picChg>
      </pc:sldChg>
      <pc:sldChg chg="delSp modSp add mod delAnim">
        <pc:chgData name="Christina Owusu (2329700)" userId="d8943907-235b-40a4-97a8-9fc149cd40df" providerId="ADAL" clId="{187E3F0C-2A57-4642-8C4E-4B6B699D259E}" dt="2026-07-11T23:56:12.214" v="1592" actId="1076"/>
        <pc:sldMkLst>
          <pc:docMk/>
          <pc:sldMk cId="2526893932" sldId="263"/>
        </pc:sldMkLst>
        <pc:spChg chg="mod">
          <ac:chgData name="Christina Owusu (2329700)" userId="d8943907-235b-40a4-97a8-9fc149cd40df" providerId="ADAL" clId="{187E3F0C-2A57-4642-8C4E-4B6B699D259E}" dt="2026-07-10T08:46:34.520" v="806" actId="255"/>
          <ac:spMkLst>
            <pc:docMk/>
            <pc:sldMk cId="2526893932" sldId="263"/>
            <ac:spMk id="2" creationId="{4F46174F-EECA-2365-D4A6-2A2D15233B58}"/>
          </ac:spMkLst>
        </pc:spChg>
        <pc:spChg chg="mod">
          <ac:chgData name="Christina Owusu (2329700)" userId="d8943907-235b-40a4-97a8-9fc149cd40df" providerId="ADAL" clId="{187E3F0C-2A57-4642-8C4E-4B6B699D259E}" dt="2026-07-11T15:27:15.698" v="1284" actId="255"/>
          <ac:spMkLst>
            <pc:docMk/>
            <pc:sldMk cId="2526893932" sldId="263"/>
            <ac:spMk id="3" creationId="{0FEF293C-3F66-ED8E-BA1A-AC554CB0FBFA}"/>
          </ac:spMkLst>
        </pc:spChg>
        <pc:picChg chg="del mod">
          <ac:chgData name="Christina Owusu (2329700)" userId="d8943907-235b-40a4-97a8-9fc149cd40df" providerId="ADAL" clId="{187E3F0C-2A57-4642-8C4E-4B6B699D259E}" dt="2026-07-11T23:37:12.692" v="1565" actId="478"/>
          <ac:picMkLst>
            <pc:docMk/>
            <pc:sldMk cId="2526893932" sldId="263"/>
            <ac:picMk id="4" creationId="{8A8C9414-0EDB-1642-B22B-6425E8AE6115}"/>
          </ac:picMkLst>
        </pc:picChg>
        <pc:picChg chg="del mod">
          <ac:chgData name="Christina Owusu (2329700)" userId="d8943907-235b-40a4-97a8-9fc149cd40df" providerId="ADAL" clId="{187E3F0C-2A57-4642-8C4E-4B6B699D259E}" dt="2026-07-11T15:30:57.143" v="1300" actId="478"/>
          <ac:picMkLst>
            <pc:docMk/>
            <pc:sldMk cId="2526893932" sldId="263"/>
            <ac:picMk id="4" creationId="{F4D2C087-7C7E-D56F-0FF6-D081823C19DA}"/>
          </ac:picMkLst>
        </pc:picChg>
        <pc:picChg chg="del mod">
          <ac:chgData name="Christina Owusu (2329700)" userId="d8943907-235b-40a4-97a8-9fc149cd40df" providerId="ADAL" clId="{187E3F0C-2A57-4642-8C4E-4B6B699D259E}" dt="2026-07-11T16:03:17.929" v="1348" actId="478"/>
          <ac:picMkLst>
            <pc:docMk/>
            <pc:sldMk cId="2526893932" sldId="263"/>
            <ac:picMk id="6" creationId="{C3C936A2-8C14-955C-CEC3-D482E1914622}"/>
          </ac:picMkLst>
        </pc:picChg>
        <pc:picChg chg="mod">
          <ac:chgData name="Christina Owusu (2329700)" userId="d8943907-235b-40a4-97a8-9fc149cd40df" providerId="ADAL" clId="{187E3F0C-2A57-4642-8C4E-4B6B699D259E}" dt="2026-07-11T23:56:12.214" v="1592" actId="1076"/>
          <ac:picMkLst>
            <pc:docMk/>
            <pc:sldMk cId="2526893932" sldId="263"/>
            <ac:picMk id="6" creationId="{D591E208-5F35-5029-DAB4-946AE2589C73}"/>
          </ac:picMkLst>
        </pc:picChg>
      </pc:sldChg>
      <pc:sldChg chg="delSp modSp add mod delAnim">
        <pc:chgData name="Christina Owusu (2329700)" userId="d8943907-235b-40a4-97a8-9fc149cd40df" providerId="ADAL" clId="{187E3F0C-2A57-4642-8C4E-4B6B699D259E}" dt="2026-07-11T23:57:40.969" v="1593" actId="1076"/>
        <pc:sldMkLst>
          <pc:docMk/>
          <pc:sldMk cId="1156352253" sldId="264"/>
        </pc:sldMkLst>
        <pc:spChg chg="mod">
          <ac:chgData name="Christina Owusu (2329700)" userId="d8943907-235b-40a4-97a8-9fc149cd40df" providerId="ADAL" clId="{187E3F0C-2A57-4642-8C4E-4B6B699D259E}" dt="2026-07-10T09:05:15.091" v="1025" actId="1076"/>
          <ac:spMkLst>
            <pc:docMk/>
            <pc:sldMk cId="1156352253" sldId="264"/>
            <ac:spMk id="2" creationId="{E76F2BD2-CA6A-D72C-F1B9-5D5D8F3673C4}"/>
          </ac:spMkLst>
        </pc:spChg>
        <pc:spChg chg="mod">
          <ac:chgData name="Christina Owusu (2329700)" userId="d8943907-235b-40a4-97a8-9fc149cd40df" providerId="ADAL" clId="{187E3F0C-2A57-4642-8C4E-4B6B699D259E}" dt="2026-07-11T15:23:27.488" v="1263" actId="255"/>
          <ac:spMkLst>
            <pc:docMk/>
            <pc:sldMk cId="1156352253" sldId="264"/>
            <ac:spMk id="3" creationId="{3BDE1060-AB46-4802-D786-1A6D7D602CF7}"/>
          </ac:spMkLst>
        </pc:spChg>
        <pc:picChg chg="del mod">
          <ac:chgData name="Christina Owusu (2329700)" userId="d8943907-235b-40a4-97a8-9fc149cd40df" providerId="ADAL" clId="{187E3F0C-2A57-4642-8C4E-4B6B699D259E}" dt="2026-07-11T23:37:19.583" v="1566" actId="478"/>
          <ac:picMkLst>
            <pc:docMk/>
            <pc:sldMk cId="1156352253" sldId="264"/>
            <ac:picMk id="4" creationId="{88A9B3A6-90D4-90F8-8668-1264D07258C9}"/>
          </ac:picMkLst>
        </pc:picChg>
        <pc:picChg chg="del mod">
          <ac:chgData name="Christina Owusu (2329700)" userId="d8943907-235b-40a4-97a8-9fc149cd40df" providerId="ADAL" clId="{187E3F0C-2A57-4642-8C4E-4B6B699D259E}" dt="2026-07-11T15:31:01.389" v="1301" actId="478"/>
          <ac:picMkLst>
            <pc:docMk/>
            <pc:sldMk cId="1156352253" sldId="264"/>
            <ac:picMk id="4" creationId="{C4F2D0BC-7A3B-247A-2D27-618F8D1B60F1}"/>
          </ac:picMkLst>
        </pc:picChg>
        <pc:picChg chg="mod">
          <ac:chgData name="Christina Owusu (2329700)" userId="d8943907-235b-40a4-97a8-9fc149cd40df" providerId="ADAL" clId="{187E3F0C-2A57-4642-8C4E-4B6B699D259E}" dt="2026-07-11T23:57:40.969" v="1593" actId="1076"/>
          <ac:picMkLst>
            <pc:docMk/>
            <pc:sldMk cId="1156352253" sldId="264"/>
            <ac:picMk id="6" creationId="{2061B209-1871-D508-1243-9378B6D54A0C}"/>
          </ac:picMkLst>
        </pc:picChg>
        <pc:picChg chg="del mod">
          <ac:chgData name="Christina Owusu (2329700)" userId="d8943907-235b-40a4-97a8-9fc149cd40df" providerId="ADAL" clId="{187E3F0C-2A57-4642-8C4E-4B6B699D259E}" dt="2026-07-11T16:03:24.461" v="1349" actId="478"/>
          <ac:picMkLst>
            <pc:docMk/>
            <pc:sldMk cId="1156352253" sldId="264"/>
            <ac:picMk id="6" creationId="{FC1BD0FA-A3DD-586A-846B-0F5ACF48FA1C}"/>
          </ac:picMkLst>
        </pc:picChg>
      </pc:sldChg>
      <pc:sldChg chg="delSp modSp add mod delAnim">
        <pc:chgData name="Christina Owusu (2329700)" userId="d8943907-235b-40a4-97a8-9fc149cd40df" providerId="ADAL" clId="{187E3F0C-2A57-4642-8C4E-4B6B699D259E}" dt="2026-07-12T00:24:44.451" v="1605" actId="1076"/>
        <pc:sldMkLst>
          <pc:docMk/>
          <pc:sldMk cId="2723254331" sldId="265"/>
        </pc:sldMkLst>
        <pc:spChg chg="mod">
          <ac:chgData name="Christina Owusu (2329700)" userId="d8943907-235b-40a4-97a8-9fc149cd40df" providerId="ADAL" clId="{187E3F0C-2A57-4642-8C4E-4B6B699D259E}" dt="2026-07-10T09:05:31.990" v="1027" actId="1076"/>
          <ac:spMkLst>
            <pc:docMk/>
            <pc:sldMk cId="2723254331" sldId="265"/>
            <ac:spMk id="2" creationId="{CB5B0B02-FBD3-7EA4-03C7-572B9EE4B39F}"/>
          </ac:spMkLst>
        </pc:spChg>
        <pc:spChg chg="mod">
          <ac:chgData name="Christina Owusu (2329700)" userId="d8943907-235b-40a4-97a8-9fc149cd40df" providerId="ADAL" clId="{187E3F0C-2A57-4642-8C4E-4B6B699D259E}" dt="2026-07-11T16:05:18.282" v="1378" actId="20577"/>
          <ac:spMkLst>
            <pc:docMk/>
            <pc:sldMk cId="2723254331" sldId="265"/>
            <ac:spMk id="3" creationId="{6E5B955E-A9CA-AB24-8A1F-87574EAA451C}"/>
          </ac:spMkLst>
        </pc:spChg>
        <pc:picChg chg="del mod">
          <ac:chgData name="Christina Owusu (2329700)" userId="d8943907-235b-40a4-97a8-9fc149cd40df" providerId="ADAL" clId="{187E3F0C-2A57-4642-8C4E-4B6B699D259E}" dt="2026-07-11T23:37:26.174" v="1567" actId="478"/>
          <ac:picMkLst>
            <pc:docMk/>
            <pc:sldMk cId="2723254331" sldId="265"/>
            <ac:picMk id="4" creationId="{20398AA0-2BE0-A337-14D5-91F3158780E0}"/>
          </ac:picMkLst>
        </pc:picChg>
        <pc:picChg chg="del mod">
          <ac:chgData name="Christina Owusu (2329700)" userId="d8943907-235b-40a4-97a8-9fc149cd40df" providerId="ADAL" clId="{187E3F0C-2A57-4642-8C4E-4B6B699D259E}" dt="2026-07-11T15:31:07.816" v="1302" actId="478"/>
          <ac:picMkLst>
            <pc:docMk/>
            <pc:sldMk cId="2723254331" sldId="265"/>
            <ac:picMk id="4" creationId="{CA3ADDCD-AA60-657C-2039-A599EA23CB7E}"/>
          </ac:picMkLst>
        </pc:picChg>
        <pc:picChg chg="del mod">
          <ac:chgData name="Christina Owusu (2329700)" userId="d8943907-235b-40a4-97a8-9fc149cd40df" providerId="ADAL" clId="{187E3F0C-2A57-4642-8C4E-4B6B699D259E}" dt="2026-07-12T00:21:45.365" v="1604" actId="478"/>
          <ac:picMkLst>
            <pc:docMk/>
            <pc:sldMk cId="2723254331" sldId="265"/>
            <ac:picMk id="6" creationId="{010857D7-1365-B8DA-F467-F5D8CBCCBB48}"/>
          </ac:picMkLst>
        </pc:picChg>
        <pc:picChg chg="del mod">
          <ac:chgData name="Christina Owusu (2329700)" userId="d8943907-235b-40a4-97a8-9fc149cd40df" providerId="ADAL" clId="{187E3F0C-2A57-4642-8C4E-4B6B699D259E}" dt="2026-07-11T16:04:03.797" v="1356" actId="478"/>
          <ac:picMkLst>
            <pc:docMk/>
            <pc:sldMk cId="2723254331" sldId="265"/>
            <ac:picMk id="6" creationId="{50CFA813-008E-97B9-6AEB-5944F2C4C1D5}"/>
          </ac:picMkLst>
        </pc:picChg>
        <pc:picChg chg="mod">
          <ac:chgData name="Christina Owusu (2329700)" userId="d8943907-235b-40a4-97a8-9fc149cd40df" providerId="ADAL" clId="{187E3F0C-2A57-4642-8C4E-4B6B699D259E}" dt="2026-07-12T00:24:44.451" v="1605" actId="1076"/>
          <ac:picMkLst>
            <pc:docMk/>
            <pc:sldMk cId="2723254331" sldId="265"/>
            <ac:picMk id="7" creationId="{E1C68EED-3763-1EA6-473E-1C3C666021FA}"/>
          </ac:picMkLst>
        </pc:picChg>
      </pc:sldChg>
      <pc:sldChg chg="delSp modSp add mod delAnim">
        <pc:chgData name="Christina Owusu (2329700)" userId="d8943907-235b-40a4-97a8-9fc149cd40df" providerId="ADAL" clId="{187E3F0C-2A57-4642-8C4E-4B6B699D259E}" dt="2026-07-12T00:01:08.439" v="1595" actId="1076"/>
        <pc:sldMkLst>
          <pc:docMk/>
          <pc:sldMk cId="1084358615" sldId="266"/>
        </pc:sldMkLst>
        <pc:spChg chg="mod">
          <ac:chgData name="Christina Owusu (2329700)" userId="d8943907-235b-40a4-97a8-9fc149cd40df" providerId="ADAL" clId="{187E3F0C-2A57-4642-8C4E-4B6B699D259E}" dt="2026-07-10T08:51:20.786" v="834"/>
          <ac:spMkLst>
            <pc:docMk/>
            <pc:sldMk cId="1084358615" sldId="266"/>
            <ac:spMk id="2" creationId="{177D94FE-52F1-44DA-CAB4-52077178E660}"/>
          </ac:spMkLst>
        </pc:spChg>
        <pc:spChg chg="mod">
          <ac:chgData name="Christina Owusu (2329700)" userId="d8943907-235b-40a4-97a8-9fc149cd40df" providerId="ADAL" clId="{187E3F0C-2A57-4642-8C4E-4B6B699D259E}" dt="2026-07-11T16:06:07.289" v="1423" actId="20577"/>
          <ac:spMkLst>
            <pc:docMk/>
            <pc:sldMk cId="1084358615" sldId="266"/>
            <ac:spMk id="3" creationId="{932476F6-3425-2A39-0684-32E16CF06E9B}"/>
          </ac:spMkLst>
        </pc:spChg>
        <pc:picChg chg="del mod">
          <ac:chgData name="Christina Owusu (2329700)" userId="d8943907-235b-40a4-97a8-9fc149cd40df" providerId="ADAL" clId="{187E3F0C-2A57-4642-8C4E-4B6B699D259E}" dt="2026-07-11T15:31:11.466" v="1303" actId="478"/>
          <ac:picMkLst>
            <pc:docMk/>
            <pc:sldMk cId="1084358615" sldId="266"/>
            <ac:picMk id="4" creationId="{B3BAE12E-0F9A-361A-2AF4-7C8AAF42F2CD}"/>
          </ac:picMkLst>
        </pc:picChg>
        <pc:picChg chg="del mod">
          <ac:chgData name="Christina Owusu (2329700)" userId="d8943907-235b-40a4-97a8-9fc149cd40df" providerId="ADAL" clId="{187E3F0C-2A57-4642-8C4E-4B6B699D259E}" dt="2026-07-11T23:38:00.839" v="1574" actId="478"/>
          <ac:picMkLst>
            <pc:docMk/>
            <pc:sldMk cId="1084358615" sldId="266"/>
            <ac:picMk id="4" creationId="{E4AF165C-9349-86B4-D78F-AE6056677B13}"/>
          </ac:picMkLst>
        </pc:picChg>
        <pc:picChg chg="mod">
          <ac:chgData name="Christina Owusu (2329700)" userId="d8943907-235b-40a4-97a8-9fc149cd40df" providerId="ADAL" clId="{187E3F0C-2A57-4642-8C4E-4B6B699D259E}" dt="2026-07-12T00:01:08.439" v="1595" actId="1076"/>
          <ac:picMkLst>
            <pc:docMk/>
            <pc:sldMk cId="1084358615" sldId="266"/>
            <ac:picMk id="6" creationId="{206644A0-E037-5654-91E6-EA375A15C737}"/>
          </ac:picMkLst>
        </pc:picChg>
        <pc:picChg chg="del mod">
          <ac:chgData name="Christina Owusu (2329700)" userId="d8943907-235b-40a4-97a8-9fc149cd40df" providerId="ADAL" clId="{187E3F0C-2A57-4642-8C4E-4B6B699D259E}" dt="2026-07-11T15:52:19.432" v="1336" actId="478"/>
          <ac:picMkLst>
            <pc:docMk/>
            <pc:sldMk cId="1084358615" sldId="266"/>
            <ac:picMk id="6" creationId="{337C4A59-ED6B-2017-556D-D3BE1AA90EF3}"/>
          </ac:picMkLst>
        </pc:picChg>
        <pc:picChg chg="del mod">
          <ac:chgData name="Christina Owusu (2329700)" userId="d8943907-235b-40a4-97a8-9fc149cd40df" providerId="ADAL" clId="{187E3F0C-2A57-4642-8C4E-4B6B699D259E}" dt="2026-07-11T16:03:28.562" v="1350" actId="478"/>
          <ac:picMkLst>
            <pc:docMk/>
            <pc:sldMk cId="1084358615" sldId="266"/>
            <ac:picMk id="7" creationId="{38383B40-2761-8FEB-8378-C412C6101EDD}"/>
          </ac:picMkLst>
        </pc:picChg>
      </pc:sldChg>
      <pc:sldChg chg="delSp modSp add mod delAnim">
        <pc:chgData name="Christina Owusu (2329700)" userId="d8943907-235b-40a4-97a8-9fc149cd40df" providerId="ADAL" clId="{187E3F0C-2A57-4642-8C4E-4B6B699D259E}" dt="2026-07-12T00:29:18.992" v="1607" actId="1076"/>
        <pc:sldMkLst>
          <pc:docMk/>
          <pc:sldMk cId="2372741090" sldId="267"/>
        </pc:sldMkLst>
        <pc:spChg chg="mod">
          <ac:chgData name="Christina Owusu (2329700)" userId="d8943907-235b-40a4-97a8-9fc149cd40df" providerId="ADAL" clId="{187E3F0C-2A57-4642-8C4E-4B6B699D259E}" dt="2026-07-10T08:52:03.834" v="844"/>
          <ac:spMkLst>
            <pc:docMk/>
            <pc:sldMk cId="2372741090" sldId="267"/>
            <ac:spMk id="2" creationId="{AC7EB204-9275-730A-FF7A-4EB8C11BFF2B}"/>
          </ac:spMkLst>
        </pc:spChg>
        <pc:spChg chg="mod">
          <ac:chgData name="Christina Owusu (2329700)" userId="d8943907-235b-40a4-97a8-9fc149cd40df" providerId="ADAL" clId="{187E3F0C-2A57-4642-8C4E-4B6B699D259E}" dt="2026-07-11T16:09:11.723" v="1530" actId="20577"/>
          <ac:spMkLst>
            <pc:docMk/>
            <pc:sldMk cId="2372741090" sldId="267"/>
            <ac:spMk id="3" creationId="{C502B15D-C452-AA17-C975-A80ECB014F23}"/>
          </ac:spMkLst>
        </pc:spChg>
        <pc:picChg chg="del mod">
          <ac:chgData name="Christina Owusu (2329700)" userId="d8943907-235b-40a4-97a8-9fc149cd40df" providerId="ADAL" clId="{187E3F0C-2A57-4642-8C4E-4B6B699D259E}" dt="2026-07-11T15:31:15.323" v="1304" actId="478"/>
          <ac:picMkLst>
            <pc:docMk/>
            <pc:sldMk cId="2372741090" sldId="267"/>
            <ac:picMk id="4" creationId="{01130CDA-8487-B6B2-EEEF-0A303AB37E38}"/>
          </ac:picMkLst>
        </pc:picChg>
        <pc:picChg chg="del mod">
          <ac:chgData name="Christina Owusu (2329700)" userId="d8943907-235b-40a4-97a8-9fc149cd40df" providerId="ADAL" clId="{187E3F0C-2A57-4642-8C4E-4B6B699D259E}" dt="2026-07-11T23:37:30.886" v="1568" actId="478"/>
          <ac:picMkLst>
            <pc:docMk/>
            <pc:sldMk cId="2372741090" sldId="267"/>
            <ac:picMk id="4" creationId="{14958BB6-477A-3C41-A188-6BC5B4935769}"/>
          </ac:picMkLst>
        </pc:picChg>
        <pc:picChg chg="del mod">
          <ac:chgData name="Christina Owusu (2329700)" userId="d8943907-235b-40a4-97a8-9fc149cd40df" providerId="ADAL" clId="{187E3F0C-2A57-4642-8C4E-4B6B699D259E}" dt="2026-07-12T00:28:20.848" v="1606" actId="478"/>
          <ac:picMkLst>
            <pc:docMk/>
            <pc:sldMk cId="2372741090" sldId="267"/>
            <ac:picMk id="6" creationId="{99A956DE-9B37-BFAC-CA11-9728B9058871}"/>
          </ac:picMkLst>
        </pc:picChg>
        <pc:picChg chg="del mod">
          <ac:chgData name="Christina Owusu (2329700)" userId="d8943907-235b-40a4-97a8-9fc149cd40df" providerId="ADAL" clId="{187E3F0C-2A57-4642-8C4E-4B6B699D259E}" dt="2026-07-11T16:03:55.043" v="1355" actId="478"/>
          <ac:picMkLst>
            <pc:docMk/>
            <pc:sldMk cId="2372741090" sldId="267"/>
            <ac:picMk id="6" creationId="{E75E474A-5AC2-EBE2-5273-18AD73F062FB}"/>
          </ac:picMkLst>
        </pc:picChg>
        <pc:picChg chg="mod">
          <ac:chgData name="Christina Owusu (2329700)" userId="d8943907-235b-40a4-97a8-9fc149cd40df" providerId="ADAL" clId="{187E3F0C-2A57-4642-8C4E-4B6B699D259E}" dt="2026-07-12T00:29:18.992" v="1607" actId="1076"/>
          <ac:picMkLst>
            <pc:docMk/>
            <pc:sldMk cId="2372741090" sldId="267"/>
            <ac:picMk id="7" creationId="{90675A97-CAD8-EBED-ECBD-76A4B6605DE2}"/>
          </ac:picMkLst>
        </pc:picChg>
      </pc:sldChg>
      <pc:sldChg chg="delSp modSp add mod delAnim">
        <pc:chgData name="Christina Owusu (2329700)" userId="d8943907-235b-40a4-97a8-9fc149cd40df" providerId="ADAL" clId="{187E3F0C-2A57-4642-8C4E-4B6B699D259E}" dt="2026-07-12T00:32:26.651" v="1609" actId="1076"/>
        <pc:sldMkLst>
          <pc:docMk/>
          <pc:sldMk cId="1226141288" sldId="269"/>
        </pc:sldMkLst>
        <pc:spChg chg="mod">
          <ac:chgData name="Christina Owusu (2329700)" userId="d8943907-235b-40a4-97a8-9fc149cd40df" providerId="ADAL" clId="{187E3F0C-2A57-4642-8C4E-4B6B699D259E}" dt="2026-07-10T08:53:11.003" v="857"/>
          <ac:spMkLst>
            <pc:docMk/>
            <pc:sldMk cId="1226141288" sldId="269"/>
            <ac:spMk id="2" creationId="{E6E2AA01-8A26-1BBE-1796-03EB0FF93C66}"/>
          </ac:spMkLst>
        </pc:spChg>
        <pc:spChg chg="mod">
          <ac:chgData name="Christina Owusu (2329700)" userId="d8943907-235b-40a4-97a8-9fc149cd40df" providerId="ADAL" clId="{187E3F0C-2A57-4642-8C4E-4B6B699D259E}" dt="2026-07-12T00:04:17.700" v="1598" actId="1076"/>
          <ac:spMkLst>
            <pc:docMk/>
            <pc:sldMk cId="1226141288" sldId="269"/>
            <ac:spMk id="3" creationId="{211FF6AC-3F74-C0B0-A86B-1F4A84003974}"/>
          </ac:spMkLst>
        </pc:spChg>
        <pc:picChg chg="del mod">
          <ac:chgData name="Christina Owusu (2329700)" userId="d8943907-235b-40a4-97a8-9fc149cd40df" providerId="ADAL" clId="{187E3F0C-2A57-4642-8C4E-4B6B699D259E}" dt="2026-07-11T15:31:23.935" v="1305" actId="478"/>
          <ac:picMkLst>
            <pc:docMk/>
            <pc:sldMk cId="1226141288" sldId="269"/>
            <ac:picMk id="4" creationId="{7B6371D8-5F9E-0414-0E1B-A6458A11D9CE}"/>
          </ac:picMkLst>
        </pc:picChg>
        <pc:picChg chg="del mod">
          <ac:chgData name="Christina Owusu (2329700)" userId="d8943907-235b-40a4-97a8-9fc149cd40df" providerId="ADAL" clId="{187E3F0C-2A57-4642-8C4E-4B6B699D259E}" dt="2026-07-11T23:37:34.049" v="1569" actId="478"/>
          <ac:picMkLst>
            <pc:docMk/>
            <pc:sldMk cId="1226141288" sldId="269"/>
            <ac:picMk id="4" creationId="{AA786F02-019C-76DE-5223-1A996117915D}"/>
          </ac:picMkLst>
        </pc:picChg>
        <pc:picChg chg="del mod">
          <ac:chgData name="Christina Owusu (2329700)" userId="d8943907-235b-40a4-97a8-9fc149cd40df" providerId="ADAL" clId="{187E3F0C-2A57-4642-8C4E-4B6B699D259E}" dt="2026-07-11T16:03:34.082" v="1351" actId="478"/>
          <ac:picMkLst>
            <pc:docMk/>
            <pc:sldMk cId="1226141288" sldId="269"/>
            <ac:picMk id="6" creationId="{0053AB57-4428-6261-0BB9-E941EAA1115E}"/>
          </ac:picMkLst>
        </pc:picChg>
        <pc:picChg chg="del mod">
          <ac:chgData name="Christina Owusu (2329700)" userId="d8943907-235b-40a4-97a8-9fc149cd40df" providerId="ADAL" clId="{187E3F0C-2A57-4642-8C4E-4B6B699D259E}" dt="2026-07-12T00:31:03.080" v="1608" actId="478"/>
          <ac:picMkLst>
            <pc:docMk/>
            <pc:sldMk cId="1226141288" sldId="269"/>
            <ac:picMk id="6" creationId="{A6843C91-7FB2-507A-9646-188D3E99BC69}"/>
          </ac:picMkLst>
        </pc:picChg>
        <pc:picChg chg="mod">
          <ac:chgData name="Christina Owusu (2329700)" userId="d8943907-235b-40a4-97a8-9fc149cd40df" providerId="ADAL" clId="{187E3F0C-2A57-4642-8C4E-4B6B699D259E}" dt="2026-07-12T00:32:26.651" v="1609" actId="1076"/>
          <ac:picMkLst>
            <pc:docMk/>
            <pc:sldMk cId="1226141288" sldId="269"/>
            <ac:picMk id="7" creationId="{5D7FF041-9E5F-D14B-54B2-768D46AE0412}"/>
          </ac:picMkLst>
        </pc:picChg>
      </pc:sldChg>
      <pc:sldChg chg="delSp modSp add mod delAnim">
        <pc:chgData name="Christina Owusu (2329700)" userId="d8943907-235b-40a4-97a8-9fc149cd40df" providerId="ADAL" clId="{187E3F0C-2A57-4642-8C4E-4B6B699D259E}" dt="2026-07-12T00:05:48.126" v="1600" actId="1076"/>
        <pc:sldMkLst>
          <pc:docMk/>
          <pc:sldMk cId="2545498334" sldId="270"/>
        </pc:sldMkLst>
        <pc:spChg chg="mod">
          <ac:chgData name="Christina Owusu (2329700)" userId="d8943907-235b-40a4-97a8-9fc149cd40df" providerId="ADAL" clId="{187E3F0C-2A57-4642-8C4E-4B6B699D259E}" dt="2026-07-11T15:30:18.609" v="1297" actId="1076"/>
          <ac:spMkLst>
            <pc:docMk/>
            <pc:sldMk cId="2545498334" sldId="270"/>
            <ac:spMk id="2" creationId="{B1C9CEE4-D6AC-790B-4CCF-F207042D8CC9}"/>
          </ac:spMkLst>
        </pc:spChg>
        <pc:spChg chg="mod">
          <ac:chgData name="Christina Owusu (2329700)" userId="d8943907-235b-40a4-97a8-9fc149cd40df" providerId="ADAL" clId="{187E3F0C-2A57-4642-8C4E-4B6B699D259E}" dt="2026-07-12T00:05:48.126" v="1600" actId="1076"/>
          <ac:spMkLst>
            <pc:docMk/>
            <pc:sldMk cId="2545498334" sldId="270"/>
            <ac:spMk id="3" creationId="{DEF7F251-6EDD-D281-8FDC-941280FF04E1}"/>
          </ac:spMkLst>
        </pc:spChg>
        <pc:picChg chg="del mod">
          <ac:chgData name="Christina Owusu (2329700)" userId="d8943907-235b-40a4-97a8-9fc149cd40df" providerId="ADAL" clId="{187E3F0C-2A57-4642-8C4E-4B6B699D259E}" dt="2026-07-11T23:37:38.030" v="1570" actId="478"/>
          <ac:picMkLst>
            <pc:docMk/>
            <pc:sldMk cId="2545498334" sldId="270"/>
            <ac:picMk id="4" creationId="{2FD88610-AC6A-932B-DDDC-84AAADE61A19}"/>
          </ac:picMkLst>
        </pc:picChg>
        <pc:picChg chg="del mod">
          <ac:chgData name="Christina Owusu (2329700)" userId="d8943907-235b-40a4-97a8-9fc149cd40df" providerId="ADAL" clId="{187E3F0C-2A57-4642-8C4E-4B6B699D259E}" dt="2026-07-11T15:10:05.223" v="1222" actId="478"/>
          <ac:picMkLst>
            <pc:docMk/>
            <pc:sldMk cId="2545498334" sldId="270"/>
            <ac:picMk id="4" creationId="{C9A5AF3A-425B-2BEA-1678-B94ECEA52007}"/>
          </ac:picMkLst>
        </pc:picChg>
        <pc:picChg chg="del mod">
          <ac:chgData name="Christina Owusu (2329700)" userId="d8943907-235b-40a4-97a8-9fc149cd40df" providerId="ADAL" clId="{187E3F0C-2A57-4642-8C4E-4B6B699D259E}" dt="2026-07-11T16:03:37.089" v="1352" actId="478"/>
          <ac:picMkLst>
            <pc:docMk/>
            <pc:sldMk cId="2545498334" sldId="270"/>
            <ac:picMk id="6" creationId="{A7B44597-C78C-59B5-25CD-28196B935CB1}"/>
          </ac:picMkLst>
        </pc:picChg>
        <pc:picChg chg="mod">
          <ac:chgData name="Christina Owusu (2329700)" userId="d8943907-235b-40a4-97a8-9fc149cd40df" providerId="ADAL" clId="{187E3F0C-2A57-4642-8C4E-4B6B699D259E}" dt="2026-07-12T00:05:47.179" v="1599" actId="1076"/>
          <ac:picMkLst>
            <pc:docMk/>
            <pc:sldMk cId="2545498334" sldId="270"/>
            <ac:picMk id="6" creationId="{DC58F86E-CF9C-4248-2963-F2AC03B298BB}"/>
          </ac:picMkLst>
        </pc:picChg>
      </pc:sldChg>
      <pc:sldChg chg="addSp delSp modSp add mod delAnim">
        <pc:chgData name="Christina Owusu (2329700)" userId="d8943907-235b-40a4-97a8-9fc149cd40df" providerId="ADAL" clId="{187E3F0C-2A57-4642-8C4E-4B6B699D259E}" dt="2026-07-12T00:06:58.636" v="1601" actId="1076"/>
        <pc:sldMkLst>
          <pc:docMk/>
          <pc:sldMk cId="4287369496" sldId="271"/>
        </pc:sldMkLst>
        <pc:spChg chg="mod">
          <ac:chgData name="Christina Owusu (2329700)" userId="d8943907-235b-40a4-97a8-9fc149cd40df" providerId="ADAL" clId="{187E3F0C-2A57-4642-8C4E-4B6B699D259E}" dt="2026-07-11T15:29:38.762" v="1294" actId="1076"/>
          <ac:spMkLst>
            <pc:docMk/>
            <pc:sldMk cId="4287369496" sldId="271"/>
            <ac:spMk id="2" creationId="{F38B3FA6-6B97-445A-780F-812C5F0FD110}"/>
          </ac:spMkLst>
        </pc:spChg>
        <pc:spChg chg="mod">
          <ac:chgData name="Christina Owusu (2329700)" userId="d8943907-235b-40a4-97a8-9fc149cd40df" providerId="ADAL" clId="{187E3F0C-2A57-4642-8C4E-4B6B699D259E}" dt="2026-07-11T16:07:43.900" v="1503" actId="20577"/>
          <ac:spMkLst>
            <pc:docMk/>
            <pc:sldMk cId="4287369496" sldId="271"/>
            <ac:spMk id="3" creationId="{487F4DAF-E522-2CA5-AA99-46CBDE809E85}"/>
          </ac:spMkLst>
        </pc:spChg>
        <pc:picChg chg="del mod">
          <ac:chgData name="Christina Owusu (2329700)" userId="d8943907-235b-40a4-97a8-9fc149cd40df" providerId="ADAL" clId="{187E3F0C-2A57-4642-8C4E-4B6B699D259E}" dt="2026-07-11T15:31:28.941" v="1306" actId="478"/>
          <ac:picMkLst>
            <pc:docMk/>
            <pc:sldMk cId="4287369496" sldId="271"/>
            <ac:picMk id="4" creationId="{17AB7E49-23CD-BE10-5CD5-43001445AF9B}"/>
          </ac:picMkLst>
        </pc:picChg>
        <pc:picChg chg="del mod">
          <ac:chgData name="Christina Owusu (2329700)" userId="d8943907-235b-40a4-97a8-9fc149cd40df" providerId="ADAL" clId="{187E3F0C-2A57-4642-8C4E-4B6B699D259E}" dt="2026-07-11T23:37:42.725" v="1571" actId="478"/>
          <ac:picMkLst>
            <pc:docMk/>
            <pc:sldMk cId="4287369496" sldId="271"/>
            <ac:picMk id="4" creationId="{4EF86F6D-C31A-66C3-46D2-1ECB9828ECCD}"/>
          </ac:picMkLst>
        </pc:picChg>
        <pc:picChg chg="del mod">
          <ac:chgData name="Christina Owusu (2329700)" userId="d8943907-235b-40a4-97a8-9fc149cd40df" providerId="ADAL" clId="{187E3F0C-2A57-4642-8C4E-4B6B699D259E}" dt="2026-07-11T16:03:48.391" v="1354" actId="478"/>
          <ac:picMkLst>
            <pc:docMk/>
            <pc:sldMk cId="4287369496" sldId="271"/>
            <ac:picMk id="6" creationId="{1669BF24-E804-B110-C932-F161D811039E}"/>
          </ac:picMkLst>
        </pc:picChg>
        <pc:picChg chg="mod">
          <ac:chgData name="Christina Owusu (2329700)" userId="d8943907-235b-40a4-97a8-9fc149cd40df" providerId="ADAL" clId="{187E3F0C-2A57-4642-8C4E-4B6B699D259E}" dt="2026-07-12T00:06:58.636" v="1601" actId="1076"/>
          <ac:picMkLst>
            <pc:docMk/>
            <pc:sldMk cId="4287369496" sldId="271"/>
            <ac:picMk id="6" creationId="{C1F13F85-E091-1DDD-4F32-6CD461798880}"/>
          </ac:picMkLst>
        </pc:picChg>
      </pc:sldChg>
      <pc:sldChg chg="addSp delSp modSp add mod delAnim">
        <pc:chgData name="Christina Owusu (2329700)" userId="d8943907-235b-40a4-97a8-9fc149cd40df" providerId="ADAL" clId="{187E3F0C-2A57-4642-8C4E-4B6B699D259E}" dt="2026-07-12T00:09:14.651" v="1603" actId="1076"/>
        <pc:sldMkLst>
          <pc:docMk/>
          <pc:sldMk cId="2375899203" sldId="272"/>
        </pc:sldMkLst>
        <pc:spChg chg="mod">
          <ac:chgData name="Christina Owusu (2329700)" userId="d8943907-235b-40a4-97a8-9fc149cd40df" providerId="ADAL" clId="{187E3F0C-2A57-4642-8C4E-4B6B699D259E}" dt="2026-07-10T08:59:31.084" v="954" actId="20577"/>
          <ac:spMkLst>
            <pc:docMk/>
            <pc:sldMk cId="2375899203" sldId="272"/>
            <ac:spMk id="2" creationId="{6F5E810B-9B65-687E-38BD-969A6912973A}"/>
          </ac:spMkLst>
        </pc:spChg>
        <pc:spChg chg="mod">
          <ac:chgData name="Christina Owusu (2329700)" userId="d8943907-235b-40a4-97a8-9fc149cd40df" providerId="ADAL" clId="{187E3F0C-2A57-4642-8C4E-4B6B699D259E}" dt="2026-07-11T15:25:46.609" v="1277" actId="255"/>
          <ac:spMkLst>
            <pc:docMk/>
            <pc:sldMk cId="2375899203" sldId="272"/>
            <ac:spMk id="3" creationId="{4E0557A8-8029-A58D-1E10-FDD7BEA74CD4}"/>
          </ac:spMkLst>
        </pc:spChg>
        <pc:spChg chg="add mod">
          <ac:chgData name="Christina Owusu (2329700)" userId="d8943907-235b-40a4-97a8-9fc149cd40df" providerId="ADAL" clId="{187E3F0C-2A57-4642-8C4E-4B6B699D259E}" dt="2026-07-10T09:18:19.732" v="1068" actId="1076"/>
          <ac:spMkLst>
            <pc:docMk/>
            <pc:sldMk cId="2375899203" sldId="272"/>
            <ac:spMk id="6" creationId="{49CD52FD-FF95-01FD-759E-D89323A4FD4B}"/>
          </ac:spMkLst>
        </pc:spChg>
        <pc:picChg chg="del mod">
          <ac:chgData name="Christina Owusu (2329700)" userId="d8943907-235b-40a4-97a8-9fc149cd40df" providerId="ADAL" clId="{187E3F0C-2A57-4642-8C4E-4B6B699D259E}" dt="2026-07-11T15:31:37.759" v="1308" actId="478"/>
          <ac:picMkLst>
            <pc:docMk/>
            <pc:sldMk cId="2375899203" sldId="272"/>
            <ac:picMk id="4" creationId="{37FC0928-A260-8DD2-2E66-4EC57D67B098}"/>
          </ac:picMkLst>
        </pc:picChg>
        <pc:picChg chg="del mod">
          <ac:chgData name="Christina Owusu (2329700)" userId="d8943907-235b-40a4-97a8-9fc149cd40df" providerId="ADAL" clId="{187E3F0C-2A57-4642-8C4E-4B6B699D259E}" dt="2026-07-11T23:37:53.477" v="1573" actId="478"/>
          <ac:picMkLst>
            <pc:docMk/>
            <pc:sldMk cId="2375899203" sldId="272"/>
            <ac:picMk id="4" creationId="{D00F84A9-C4D1-BE09-7B01-C3761D343C75}"/>
          </ac:picMkLst>
        </pc:picChg>
        <pc:picChg chg="mod">
          <ac:chgData name="Christina Owusu (2329700)" userId="d8943907-235b-40a4-97a8-9fc149cd40df" providerId="ADAL" clId="{187E3F0C-2A57-4642-8C4E-4B6B699D259E}" dt="2026-07-12T00:09:14.651" v="1603" actId="1076"/>
          <ac:picMkLst>
            <pc:docMk/>
            <pc:sldMk cId="2375899203" sldId="272"/>
            <ac:picMk id="7" creationId="{FA5DADD4-F8A1-5168-B0DC-25B31863CC46}"/>
          </ac:picMkLst>
        </pc:picChg>
      </pc:sldChg>
      <pc:sldChg chg="delSp modSp add mod delAnim">
        <pc:chgData name="Christina Owusu (2329700)" userId="d8943907-235b-40a4-97a8-9fc149cd40df" providerId="ADAL" clId="{187E3F0C-2A57-4642-8C4E-4B6B699D259E}" dt="2026-07-12T00:36:33.296" v="1611" actId="1076"/>
        <pc:sldMkLst>
          <pc:docMk/>
          <pc:sldMk cId="330047565" sldId="273"/>
        </pc:sldMkLst>
        <pc:spChg chg="mod">
          <ac:chgData name="Christina Owusu (2329700)" userId="d8943907-235b-40a4-97a8-9fc149cd40df" providerId="ADAL" clId="{187E3F0C-2A57-4642-8C4E-4B6B699D259E}" dt="2026-07-11T15:30:03.663" v="1296" actId="255"/>
          <ac:spMkLst>
            <pc:docMk/>
            <pc:sldMk cId="330047565" sldId="273"/>
            <ac:spMk id="2" creationId="{A381D0F9-2F11-AFDD-1BEE-00A573A0B50C}"/>
          </ac:spMkLst>
        </pc:spChg>
        <pc:spChg chg="mod">
          <ac:chgData name="Christina Owusu (2329700)" userId="d8943907-235b-40a4-97a8-9fc149cd40df" providerId="ADAL" clId="{187E3F0C-2A57-4642-8C4E-4B6B699D259E}" dt="2026-07-11T15:12:33.894" v="1233" actId="255"/>
          <ac:spMkLst>
            <pc:docMk/>
            <pc:sldMk cId="330047565" sldId="273"/>
            <ac:spMk id="8" creationId="{935A982F-A1BE-96AD-9CDD-630F8A32E87E}"/>
          </ac:spMkLst>
        </pc:spChg>
        <pc:picChg chg="del mod">
          <ac:chgData name="Christina Owusu (2329700)" userId="d8943907-235b-40a4-97a8-9fc149cd40df" providerId="ADAL" clId="{187E3F0C-2A57-4642-8C4E-4B6B699D259E}" dt="2026-07-11T23:37:46.557" v="1572" actId="478"/>
          <ac:picMkLst>
            <pc:docMk/>
            <pc:sldMk cId="330047565" sldId="273"/>
            <ac:picMk id="3" creationId="{1CC9C647-5F80-E42D-9A42-7BAFDFBB20F3}"/>
          </ac:picMkLst>
        </pc:picChg>
        <pc:picChg chg="del mod">
          <ac:chgData name="Christina Owusu (2329700)" userId="d8943907-235b-40a4-97a8-9fc149cd40df" providerId="ADAL" clId="{187E3F0C-2A57-4642-8C4E-4B6B699D259E}" dt="2026-07-11T15:31:33.017" v="1307" actId="478"/>
          <ac:picMkLst>
            <pc:docMk/>
            <pc:sldMk cId="330047565" sldId="273"/>
            <ac:picMk id="3" creationId="{A874FFD6-AEC8-28E8-B48C-A66B2D86AAD0}"/>
          </ac:picMkLst>
        </pc:picChg>
        <pc:picChg chg="del mod">
          <ac:chgData name="Christina Owusu (2329700)" userId="d8943907-235b-40a4-97a8-9fc149cd40df" providerId="ADAL" clId="{187E3F0C-2A57-4642-8C4E-4B6B699D259E}" dt="2026-07-11T16:03:40.600" v="1353" actId="478"/>
          <ac:picMkLst>
            <pc:docMk/>
            <pc:sldMk cId="330047565" sldId="273"/>
            <ac:picMk id="4" creationId="{A55E0C62-6821-8C3E-41F0-80EA37EF22C5}"/>
          </ac:picMkLst>
        </pc:picChg>
        <pc:picChg chg="del mod">
          <ac:chgData name="Christina Owusu (2329700)" userId="d8943907-235b-40a4-97a8-9fc149cd40df" providerId="ADAL" clId="{187E3F0C-2A57-4642-8C4E-4B6B699D259E}" dt="2026-07-12T00:35:32.227" v="1610" actId="478"/>
          <ac:picMkLst>
            <pc:docMk/>
            <pc:sldMk cId="330047565" sldId="273"/>
            <ac:picMk id="4" creationId="{AAEA4EF1-9EA3-3DBC-2BEB-0A7EB75C814F}"/>
          </ac:picMkLst>
        </pc:picChg>
        <pc:picChg chg="mod">
          <ac:chgData name="Christina Owusu (2329700)" userId="d8943907-235b-40a4-97a8-9fc149cd40df" providerId="ADAL" clId="{187E3F0C-2A57-4642-8C4E-4B6B699D259E}" dt="2026-07-12T00:36:33.296" v="1611" actId="1076"/>
          <ac:picMkLst>
            <pc:docMk/>
            <pc:sldMk cId="330047565" sldId="273"/>
            <ac:picMk id="6" creationId="{B097E382-4AA4-08B1-34A7-AD92DB9EA6B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E28504-189E-47BF-9F18-C29F5391A55F}"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4F61AC-6A74-4575-B669-67C4C48E857C}" type="slidenum">
              <a:rPr lang="en-GB" smtClean="0"/>
              <a:t>‹#›</a:t>
            </a:fld>
            <a:endParaRPr lang="en-GB"/>
          </a:p>
        </p:txBody>
      </p:sp>
    </p:spTree>
    <p:extLst>
      <p:ext uri="{BB962C8B-B14F-4D97-AF65-F5344CB8AC3E}">
        <p14:creationId xmlns:p14="http://schemas.microsoft.com/office/powerpoint/2010/main" val="278753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4F61AC-6A74-4575-B669-67C4C48E857C}" type="slidenum">
              <a:rPr lang="en-GB" smtClean="0"/>
              <a:t>3</a:t>
            </a:fld>
            <a:endParaRPr lang="en-GB"/>
          </a:p>
        </p:txBody>
      </p:sp>
    </p:spTree>
    <p:extLst>
      <p:ext uri="{BB962C8B-B14F-4D97-AF65-F5344CB8AC3E}">
        <p14:creationId xmlns:p14="http://schemas.microsoft.com/office/powerpoint/2010/main" val="363415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8ED0D-F9AF-004D-393E-3183130D308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0ABF60B-57E5-3624-50A0-857D7A736E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A37E4CA-AC68-06A7-BB08-88CAEEE479A2}"/>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4B275E48-3DE7-D587-C03F-543E472810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0EF65-C02E-F99B-65FE-47C7F0BC1632}"/>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798595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310E-0FD0-7A09-86D8-6FFFA124B4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120A0CD-74A9-BF7B-91AA-FB11C5A6001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ABE74D-438B-1B8B-B908-C693FEAB1978}"/>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19B63FFC-2995-D9D3-75F2-1C362A9010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8F48E6-1AD2-C02B-60FB-E6AB2116DF5F}"/>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756656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70615-20D7-7CB2-CD23-34107D64F52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AB74B88-9DA5-244E-563B-F7B35AA908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8FCBC28-A430-6E59-781B-E73006F153FC}"/>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22C9DFB4-E7F7-1978-8ED8-8561C4EEE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151BFE-C17F-77AF-B55E-8AE75D659C75}"/>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747853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5A9A-5822-9C54-2C27-F43BF00DA7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4B6792-4D01-0E40-0ED8-4E28AA116E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5FBD769-A3DA-BDB2-A037-A5E9617FAE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8C8EF1E-617A-B18A-ABB6-F75C83FA5986}"/>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6" name="Footer Placeholder 5">
            <a:extLst>
              <a:ext uri="{FF2B5EF4-FFF2-40B4-BE49-F238E27FC236}">
                <a16:creationId xmlns:a16="http://schemas.microsoft.com/office/drawing/2014/main" id="{7E3ACB9A-3828-DF20-89CE-4369425212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DEFF8D-69A6-7706-16A9-B25A136935A0}"/>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1547819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FEE3-CCC4-F115-756C-89C4E427DA2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D8FE4F2-5794-5D92-C303-DF155AB9A2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6E12DE-D0E5-DF86-D8D6-7C6D570642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8E197D-1765-F0E0-00B2-4E24A8853B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32B4750-28F6-80DB-67F9-CBC795DF81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76EFE23-C4AE-4902-1852-EC8C3DDB5BD4}"/>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8" name="Footer Placeholder 7">
            <a:extLst>
              <a:ext uri="{FF2B5EF4-FFF2-40B4-BE49-F238E27FC236}">
                <a16:creationId xmlns:a16="http://schemas.microsoft.com/office/drawing/2014/main" id="{B4E233B2-0F04-19E4-90FA-47C9C302D3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E6A3A3-DFD5-5801-CFDE-77C488ED6BDC}"/>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2424860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14180-E405-DFE9-68EB-A4FF1D7AB01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30DA97B-D637-F8E4-C132-9BFB42473C11}"/>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4" name="Footer Placeholder 3">
            <a:extLst>
              <a:ext uri="{FF2B5EF4-FFF2-40B4-BE49-F238E27FC236}">
                <a16:creationId xmlns:a16="http://schemas.microsoft.com/office/drawing/2014/main" id="{349BBB0D-911B-5C31-A4A7-38FA220A3E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92AD04-30BA-DAA5-AEF2-73B216CB2521}"/>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04869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5DE04-9B8D-0A9D-4E89-6F6881242503}"/>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3" name="Footer Placeholder 2">
            <a:extLst>
              <a:ext uri="{FF2B5EF4-FFF2-40B4-BE49-F238E27FC236}">
                <a16:creationId xmlns:a16="http://schemas.microsoft.com/office/drawing/2014/main" id="{F964EDEF-AB07-E54E-F17F-FBDB958070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8DEEAB-A77B-9FF7-1C92-59ED37ED8925}"/>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3435313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7E6E0-3449-66E4-4988-AF519450DC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F4FC3C2-AF19-9E73-5C8F-598579BF12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05A4D4D-2483-943E-FDD0-C7152B8D8D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EBE743-102D-98DF-3F70-B335461DFDF5}"/>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6" name="Footer Placeholder 5">
            <a:extLst>
              <a:ext uri="{FF2B5EF4-FFF2-40B4-BE49-F238E27FC236}">
                <a16:creationId xmlns:a16="http://schemas.microsoft.com/office/drawing/2014/main" id="{C0AEAE29-154C-7E32-11E4-B4113D1A13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ECFE2B-DFFB-1EAA-3554-03DE4F3B15BD}"/>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2978845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EFBAB-7788-71AB-1576-3E0B453DAB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0248B24-D25B-D5D4-BA17-881DD14E01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DF1167-FD73-DD41-8354-E264919C2D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CF0ADF-DE99-EF2A-EF08-412A957F2268}"/>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6" name="Footer Placeholder 5">
            <a:extLst>
              <a:ext uri="{FF2B5EF4-FFF2-40B4-BE49-F238E27FC236}">
                <a16:creationId xmlns:a16="http://schemas.microsoft.com/office/drawing/2014/main" id="{981B6845-8D88-76E6-7169-57DE6AA7AE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2DBB9B-80EE-8102-A663-D876D56CD23B}"/>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1657757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854CD-491E-F458-AD9A-18067D46DCC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9B389B2-AEA7-EF84-E667-A0691E55F0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433CC7-1596-9A20-01DF-63845C43EA37}"/>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54C3D6FE-8712-7A4E-8FF1-69F4C7176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185C82-336D-DBE2-7C54-E0C044C372C4}"/>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1111138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09F64-D01D-784B-2D2A-35F30FF6815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E429DA6-8A35-2A63-102F-858D406AA6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FD4B81-559F-7636-F7B5-7FFFB0A312B0}"/>
              </a:ext>
            </a:extLst>
          </p:cNvPr>
          <p:cNvSpPr>
            <a:spLocks noGrp="1"/>
          </p:cNvSpPr>
          <p:nvPr>
            <p:ph type="dt" sz="half" idx="10"/>
          </p:nvPr>
        </p:nvSpPr>
        <p:spPr/>
        <p:txBody>
          <a:body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5757EB42-4113-4604-7282-B25AD06B2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64BA5B-3A12-BF53-2142-D4601BECDC15}"/>
              </a:ext>
            </a:extLst>
          </p:cNvPr>
          <p:cNvSpPr>
            <a:spLocks noGrp="1"/>
          </p:cNvSpPr>
          <p:nvPr>
            <p:ph type="sldNum" sz="quarter" idx="12"/>
          </p:nvPr>
        </p:nvSpPr>
        <p:spPr/>
        <p:txBody>
          <a:bodyPr/>
          <a:lstStyle/>
          <a:p>
            <a:fld id="{3438419D-F7AA-4906-942A-B27E7D730651}" type="slidenum">
              <a:rPr lang="en-GB" smtClean="0"/>
              <a:t>‹#›</a:t>
            </a:fld>
            <a:endParaRPr lang="en-GB"/>
          </a:p>
        </p:txBody>
      </p:sp>
    </p:spTree>
    <p:extLst>
      <p:ext uri="{BB962C8B-B14F-4D97-AF65-F5344CB8AC3E}">
        <p14:creationId xmlns:p14="http://schemas.microsoft.com/office/powerpoint/2010/main" val="47916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655B59-0A81-1FD6-6914-905E87BF54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715A63-DB42-932C-A504-168B374148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CD1423-3937-8FCF-AEB6-7F04743ADC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4BAD6DA-CD29-4A89-B9F3-368E5E651A41}" type="datetimeFigureOut">
              <a:rPr lang="en-GB" smtClean="0"/>
              <a:t>12/07/2026</a:t>
            </a:fld>
            <a:endParaRPr lang="en-GB"/>
          </a:p>
        </p:txBody>
      </p:sp>
      <p:sp>
        <p:nvSpPr>
          <p:cNvPr id="5" name="Footer Placeholder 4">
            <a:extLst>
              <a:ext uri="{FF2B5EF4-FFF2-40B4-BE49-F238E27FC236}">
                <a16:creationId xmlns:a16="http://schemas.microsoft.com/office/drawing/2014/main" id="{5F423630-89E4-2679-624D-0D328706F6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EA9796-15F4-95E1-EE77-EB6DD46E33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438419D-F7AA-4906-942A-B27E7D730651}" type="slidenum">
              <a:rPr lang="en-GB" smtClean="0"/>
              <a:t>‹#›</a:t>
            </a:fld>
            <a:endParaRPr lang="en-GB"/>
          </a:p>
        </p:txBody>
      </p:sp>
    </p:spTree>
    <p:extLst>
      <p:ext uri="{BB962C8B-B14F-4D97-AF65-F5344CB8AC3E}">
        <p14:creationId xmlns:p14="http://schemas.microsoft.com/office/powerpoint/2010/main" val="347913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69ECA0-7F05-EAC6-7740-5AE28A9EA35C}"/>
              </a:ext>
            </a:extLst>
          </p:cNvPr>
          <p:cNvPicPr>
            <a:picLocks noChangeAspect="1"/>
          </p:cNvPicPr>
          <p:nvPr/>
        </p:nvPicPr>
        <p:blipFill>
          <a:blip r:embed="rId4"/>
          <a:stretch>
            <a:fillRect/>
          </a:stretch>
        </p:blipFill>
        <p:spPr>
          <a:xfrm>
            <a:off x="452336" y="440200"/>
            <a:ext cx="1694835" cy="438950"/>
          </a:xfrm>
          <a:prstGeom prst="rect">
            <a:avLst/>
          </a:prstGeom>
        </p:spPr>
      </p:pic>
      <p:sp>
        <p:nvSpPr>
          <p:cNvPr id="5" name="TextBox 4">
            <a:extLst>
              <a:ext uri="{FF2B5EF4-FFF2-40B4-BE49-F238E27FC236}">
                <a16:creationId xmlns:a16="http://schemas.microsoft.com/office/drawing/2014/main" id="{BCDDFE3F-F1AE-DF3C-D45B-5E942A35F591}"/>
              </a:ext>
            </a:extLst>
          </p:cNvPr>
          <p:cNvSpPr txBox="1"/>
          <p:nvPr/>
        </p:nvSpPr>
        <p:spPr>
          <a:xfrm>
            <a:off x="339126" y="3345155"/>
            <a:ext cx="6072560" cy="2523768"/>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Name: Christina Owusu </a:t>
            </a:r>
          </a:p>
          <a:p>
            <a:r>
              <a:rPr lang="en-GB" sz="2000" dirty="0">
                <a:latin typeface="Arial" panose="020B0604020202020204" pitchFamily="34" charset="0"/>
                <a:cs typeface="Arial" panose="020B0604020202020204" pitchFamily="34" charset="0"/>
              </a:rPr>
              <a:t>Student Number: 2329700 </a:t>
            </a:r>
          </a:p>
          <a:p>
            <a:r>
              <a:rPr lang="en-GB" sz="2000" dirty="0">
                <a:latin typeface="Arial" panose="020B0604020202020204" pitchFamily="34" charset="0"/>
                <a:cs typeface="Arial" panose="020B0604020202020204" pitchFamily="34" charset="0"/>
              </a:rPr>
              <a:t>Module: Introduction to Physiology </a:t>
            </a:r>
          </a:p>
          <a:p>
            <a:r>
              <a:rPr lang="en-GB" sz="2000" dirty="0">
                <a:latin typeface="Arial" panose="020B0604020202020204" pitchFamily="34" charset="0"/>
                <a:cs typeface="Arial" panose="020B0604020202020204" pitchFamily="34" charset="0"/>
              </a:rPr>
              <a:t>Module code: BMHP5023</a:t>
            </a:r>
          </a:p>
          <a:p>
            <a:r>
              <a:rPr lang="en-GB" sz="2000" dirty="0">
                <a:latin typeface="Arial" panose="020B0604020202020204" pitchFamily="34" charset="0"/>
                <a:cs typeface="Arial" panose="020B0604020202020204" pitchFamily="34" charset="0"/>
              </a:rPr>
              <a:t>Lecturer: Rizwan Nadim</a:t>
            </a:r>
          </a:p>
          <a:p>
            <a:r>
              <a:rPr lang="en-GB" sz="2000" dirty="0">
                <a:latin typeface="Arial" panose="020B0604020202020204" pitchFamily="34" charset="0"/>
                <a:cs typeface="Arial" panose="020B0604020202020204" pitchFamily="34" charset="0"/>
              </a:rPr>
              <a:t>Assignment Title: Presentation (PowerPoint with Voice-Over)</a:t>
            </a:r>
          </a:p>
          <a:p>
            <a:endParaRPr lang="en-GB" dirty="0"/>
          </a:p>
        </p:txBody>
      </p:sp>
      <p:pic>
        <p:nvPicPr>
          <p:cNvPr id="8" name="Recorded Sound">
            <a:hlinkClick r:id="" action="ppaction://media"/>
            <a:extLst>
              <a:ext uri="{FF2B5EF4-FFF2-40B4-BE49-F238E27FC236}">
                <a16:creationId xmlns:a16="http://schemas.microsoft.com/office/drawing/2014/main" id="{C4BCF9EB-4A91-2C3C-7534-671E6B256E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35954" y="6221548"/>
            <a:ext cx="406400" cy="406400"/>
          </a:xfrm>
          <a:prstGeom prst="rect">
            <a:avLst/>
          </a:prstGeom>
        </p:spPr>
      </p:pic>
    </p:spTree>
    <p:extLst>
      <p:ext uri="{BB962C8B-B14F-4D97-AF65-F5344CB8AC3E}">
        <p14:creationId xmlns:p14="http://schemas.microsoft.com/office/powerpoint/2010/main" val="1754123521"/>
      </p:ext>
    </p:extLst>
  </p:cSld>
  <p:clrMapOvr>
    <a:masterClrMapping/>
  </p:clrMapOvr>
  <mc:AlternateContent xmlns:mc="http://schemas.openxmlformats.org/markup-compatibility/2006" xmlns:p14="http://schemas.microsoft.com/office/powerpoint/2010/main">
    <mc:Choice Requires="p14">
      <p:transition spd="slow" p14:dur="2000" advTm="12229"/>
    </mc:Choice>
    <mc:Fallback xmlns="">
      <p:transition spd="slow" advTm="12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9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3D310-E93D-B6C8-A8CA-A95BC5A233F7}"/>
              </a:ext>
            </a:extLst>
          </p:cNvPr>
          <p:cNvSpPr>
            <a:spLocks noGrp="1"/>
          </p:cNvSpPr>
          <p:nvPr>
            <p:ph type="title"/>
          </p:nvPr>
        </p:nvSpPr>
        <p:spPr/>
        <p:txBody>
          <a:bodyPr>
            <a:normAutofit/>
          </a:bodyPr>
          <a:lstStyle/>
          <a:p>
            <a:r>
              <a:rPr lang="en-GB" sz="3200" b="1" dirty="0">
                <a:solidFill>
                  <a:schemeClr val="accent4"/>
                </a:solidFill>
                <a:latin typeface="Arial" panose="020B0604020202020204" pitchFamily="34" charset="0"/>
                <a:cs typeface="Arial" panose="020B0604020202020204" pitchFamily="34" charset="0"/>
              </a:rPr>
              <a:t>Table </a:t>
            </a:r>
            <a:r>
              <a:rPr lang="en-GB" sz="3200" b="1" dirty="0" err="1">
                <a:solidFill>
                  <a:schemeClr val="accent4"/>
                </a:solidFill>
                <a:latin typeface="Arial" panose="020B0604020202020204" pitchFamily="34" charset="0"/>
                <a:cs typeface="Arial" panose="020B0604020202020204" pitchFamily="34" charset="0"/>
              </a:rPr>
              <a:t>Contect</a:t>
            </a:r>
            <a:endParaRPr lang="en-GB" sz="3200" b="1" dirty="0">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30670E-5F68-4498-052C-9262FC9A18B1}"/>
              </a:ext>
            </a:extLst>
          </p:cNvPr>
          <p:cNvSpPr>
            <a:spLocks noGrp="1"/>
          </p:cNvSpPr>
          <p:nvPr>
            <p:ph idx="1"/>
          </p:nvPr>
        </p:nvSpPr>
        <p:spPr>
          <a:xfrm>
            <a:off x="1082040" y="1311818"/>
            <a:ext cx="10613572" cy="5467805"/>
          </a:xfrm>
        </p:spPr>
        <p:txBody>
          <a:bodyPr>
            <a:normAutofit fontScale="92500" lnSpcReduction="20000"/>
          </a:bodyPr>
          <a:lstStyle/>
          <a:p>
            <a:pPr marL="0" indent="0">
              <a:buNone/>
            </a:pPr>
            <a:endParaRPr lang="en-GB" sz="1800" dirty="0"/>
          </a:p>
          <a:p>
            <a:r>
              <a:rPr lang="en-GB" sz="2200" dirty="0">
                <a:latin typeface="Arial" panose="020B0604020202020204" pitchFamily="34" charset="0"/>
                <a:cs typeface="Arial" panose="020B0604020202020204" pitchFamily="34" charset="0"/>
              </a:rPr>
              <a:t>Summary</a:t>
            </a:r>
          </a:p>
          <a:p>
            <a:r>
              <a:rPr lang="en-GB" sz="2200" dirty="0">
                <a:latin typeface="Arial" panose="020B0604020202020204" pitchFamily="34" charset="0"/>
                <a:cs typeface="Arial" panose="020B0604020202020204" pitchFamily="34" charset="0"/>
              </a:rPr>
              <a:t>Care plan for a fictional person with type 2 diabetes mellitus</a:t>
            </a:r>
          </a:p>
          <a:p>
            <a:r>
              <a:rPr lang="en-GB" sz="2200" dirty="0">
                <a:latin typeface="Arial" panose="020B0604020202020204" pitchFamily="34" charset="0"/>
                <a:cs typeface="Arial" panose="020B0604020202020204" pitchFamily="34" charset="0"/>
              </a:rPr>
              <a:t>Introduction</a:t>
            </a:r>
          </a:p>
          <a:p>
            <a:r>
              <a:rPr lang="en-GB" sz="2200" dirty="0">
                <a:latin typeface="Arial" panose="020B0604020202020204" pitchFamily="34" charset="0"/>
                <a:cs typeface="Arial" panose="020B0604020202020204" pitchFamily="34" charset="0"/>
              </a:rPr>
              <a:t>Relevant anatomy and physiology</a:t>
            </a:r>
          </a:p>
          <a:p>
            <a:r>
              <a:rPr lang="en-GB" sz="2200" dirty="0">
                <a:latin typeface="Arial" panose="020B0604020202020204" pitchFamily="34" charset="0"/>
                <a:cs typeface="Arial" panose="020B0604020202020204" pitchFamily="34" charset="0"/>
              </a:rPr>
              <a:t>How type 2 diabetes affect body function</a:t>
            </a:r>
          </a:p>
          <a:p>
            <a:r>
              <a:rPr lang="en-GB" sz="2200" dirty="0">
                <a:latin typeface="Arial" panose="020B0604020202020204" pitchFamily="34" charset="0"/>
                <a:cs typeface="Arial" panose="020B0604020202020204" pitchFamily="34" charset="0"/>
              </a:rPr>
              <a:t>Demographic information and risk factors</a:t>
            </a:r>
          </a:p>
          <a:p>
            <a:r>
              <a:rPr lang="en-GB" sz="2200" dirty="0">
                <a:latin typeface="Arial" panose="020B0604020202020204" pitchFamily="34" charset="0"/>
                <a:cs typeface="Arial" panose="020B0604020202020204" pitchFamily="34" charset="0"/>
              </a:rPr>
              <a:t>Lifestyle risk factors </a:t>
            </a:r>
          </a:p>
          <a:p>
            <a:r>
              <a:rPr lang="en-GB" sz="2200" dirty="0">
                <a:latin typeface="Arial" panose="020B0604020202020204" pitchFamily="34" charset="0"/>
                <a:cs typeface="Arial" panose="020B0604020202020204" pitchFamily="34" charset="0"/>
              </a:rPr>
              <a:t>Demographic and genetic risk factors</a:t>
            </a:r>
          </a:p>
          <a:p>
            <a:r>
              <a:rPr lang="en-GB" sz="2200" dirty="0">
                <a:latin typeface="Arial" panose="020B0604020202020204" pitchFamily="34" charset="0"/>
                <a:cs typeface="Arial" panose="020B0604020202020204" pitchFamily="34" charset="0"/>
              </a:rPr>
              <a:t>Evidence- based care plan recommendation</a:t>
            </a:r>
          </a:p>
          <a:p>
            <a:r>
              <a:rPr lang="en-GB" sz="2200" dirty="0">
                <a:latin typeface="Arial" panose="020B0604020202020204" pitchFamily="34" charset="0"/>
                <a:cs typeface="Arial" panose="020B0604020202020204" pitchFamily="34" charset="0"/>
              </a:rPr>
              <a:t>Lifestyle management</a:t>
            </a:r>
          </a:p>
          <a:p>
            <a:r>
              <a:rPr lang="en-GB" sz="2200" dirty="0">
                <a:latin typeface="Arial" panose="020B0604020202020204" pitchFamily="34" charset="0"/>
                <a:cs typeface="Arial" panose="020B0604020202020204" pitchFamily="34" charset="0"/>
              </a:rPr>
              <a:t>Medication Management</a:t>
            </a:r>
          </a:p>
          <a:p>
            <a:r>
              <a:rPr lang="en-GB" sz="2200" dirty="0">
                <a:latin typeface="Arial" panose="020B0604020202020204" pitchFamily="34" charset="0"/>
                <a:cs typeface="Arial" panose="020B0604020202020204" pitchFamily="34" charset="0"/>
              </a:rPr>
              <a:t>Communication and ethical</a:t>
            </a:r>
          </a:p>
          <a:p>
            <a:r>
              <a:rPr lang="en-GB" sz="2200" dirty="0">
                <a:latin typeface="Arial" panose="020B0604020202020204" pitchFamily="34" charset="0"/>
                <a:cs typeface="Arial" panose="020B0604020202020204" pitchFamily="34" charset="0"/>
              </a:rPr>
              <a:t>Considerations</a:t>
            </a:r>
          </a:p>
          <a:p>
            <a:r>
              <a:rPr lang="en-GB" sz="2200" dirty="0">
                <a:latin typeface="Arial" panose="020B0604020202020204" pitchFamily="34" charset="0"/>
                <a:cs typeface="Arial" panose="020B0604020202020204" pitchFamily="34" charset="0"/>
              </a:rPr>
              <a:t>Conclusion</a:t>
            </a:r>
          </a:p>
          <a:p>
            <a:r>
              <a:rPr lang="en-GB" sz="2200" dirty="0">
                <a:latin typeface="Arial" panose="020B0604020202020204" pitchFamily="34" charset="0"/>
                <a:cs typeface="Arial" panose="020B0604020202020204" pitchFamily="34" charset="0"/>
              </a:rPr>
              <a:t>Reference</a:t>
            </a:r>
          </a:p>
          <a:p>
            <a:endParaRPr lang="en-GB" sz="1700"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23320B68-0FD4-5540-778F-7D6425D5DE25}"/>
              </a:ext>
            </a:extLst>
          </p:cNvPr>
          <p:cNvPicPr>
            <a:picLocks noChangeAspect="1"/>
          </p:cNvPicPr>
          <p:nvPr/>
        </p:nvPicPr>
        <p:blipFill>
          <a:blip r:embed="rId4"/>
          <a:stretch>
            <a:fillRect/>
          </a:stretch>
        </p:blipFill>
        <p:spPr>
          <a:xfrm>
            <a:off x="10048727" y="0"/>
            <a:ext cx="2143273" cy="1226696"/>
          </a:xfrm>
          <a:prstGeom prst="rect">
            <a:avLst/>
          </a:prstGeom>
        </p:spPr>
      </p:pic>
      <p:pic>
        <p:nvPicPr>
          <p:cNvPr id="9" name="Recorded Sound">
            <a:hlinkClick r:id="" action="ppaction://media"/>
            <a:extLst>
              <a:ext uri="{FF2B5EF4-FFF2-40B4-BE49-F238E27FC236}">
                <a16:creationId xmlns:a16="http://schemas.microsoft.com/office/drawing/2014/main" id="{76CD2E9D-A60D-D9EE-26A9-8B7E42C7C2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33052" y="6256383"/>
            <a:ext cx="406400" cy="406400"/>
          </a:xfrm>
          <a:prstGeom prst="rect">
            <a:avLst/>
          </a:prstGeom>
        </p:spPr>
      </p:pic>
    </p:spTree>
    <p:extLst>
      <p:ext uri="{BB962C8B-B14F-4D97-AF65-F5344CB8AC3E}">
        <p14:creationId xmlns:p14="http://schemas.microsoft.com/office/powerpoint/2010/main" val="4090520835"/>
      </p:ext>
    </p:extLst>
  </p:cSld>
  <p:clrMapOvr>
    <a:masterClrMapping/>
  </p:clrMapOvr>
  <mc:AlternateContent xmlns:mc="http://schemas.openxmlformats.org/markup-compatibility/2006" xmlns:p14="http://schemas.microsoft.com/office/powerpoint/2010/main">
    <mc:Choice Requires="p14">
      <p:transition spd="slow" p14:dur="2000" advTm="41440"/>
    </mc:Choice>
    <mc:Fallback xmlns="">
      <p:transition spd="slow" advTm="41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07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0837B-58E9-D283-AC7C-ACDCFEAFA4A8}"/>
              </a:ext>
            </a:extLst>
          </p:cNvPr>
          <p:cNvSpPr>
            <a:spLocks noGrp="1"/>
          </p:cNvSpPr>
          <p:nvPr>
            <p:ph type="title"/>
          </p:nvPr>
        </p:nvSpPr>
        <p:spPr>
          <a:xfrm>
            <a:off x="838200" y="-217715"/>
            <a:ext cx="10515600" cy="1325563"/>
          </a:xfrm>
        </p:spPr>
        <p:txBody>
          <a:bodyPr>
            <a:normAutofit/>
          </a:bodyPr>
          <a:lstStyle/>
          <a:p>
            <a:r>
              <a:rPr lang="en-GB" sz="3200" b="1" dirty="0">
                <a:solidFill>
                  <a:schemeClr val="accent4"/>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BA6D1E4D-D2AD-C1F5-86D0-C6B9F43CC761}"/>
              </a:ext>
            </a:extLst>
          </p:cNvPr>
          <p:cNvSpPr>
            <a:spLocks noGrp="1"/>
          </p:cNvSpPr>
          <p:nvPr>
            <p:ph idx="1"/>
          </p:nvPr>
        </p:nvSpPr>
        <p:spPr>
          <a:xfrm>
            <a:off x="705394" y="916260"/>
            <a:ext cx="10648406" cy="5144905"/>
          </a:xfrm>
        </p:spPr>
        <p:txBody>
          <a:bodyPr>
            <a:normAutofit/>
          </a:bodyPr>
          <a:lstStyle/>
          <a:p>
            <a:pPr marL="0" indent="0">
              <a:buNone/>
            </a:pPr>
            <a:r>
              <a:rPr lang="en-GB" dirty="0"/>
              <a:t> </a:t>
            </a:r>
          </a:p>
          <a:p>
            <a:r>
              <a:rPr lang="en-GB" sz="2000" dirty="0">
                <a:latin typeface="Arial" panose="020B0604020202020204" pitchFamily="34" charset="0"/>
                <a:cs typeface="Arial" panose="020B0604020202020204" pitchFamily="34" charset="0"/>
              </a:rPr>
              <a:t>This work explained Type 2 diabetes, its causes, symptoms, and how it affects the body. It highlighted risk factors such as poor diet, lack of exercise, obesity, age, and family history. It also discussed possible complications, including heart disease, kidney disease, nerve damage, and eye problems.</a:t>
            </a:r>
          </a:p>
          <a:p>
            <a:r>
              <a:rPr lang="en-GB" sz="2000" dirty="0">
                <a:latin typeface="Arial" panose="020B0604020202020204" pitchFamily="34" charset="0"/>
                <a:cs typeface="Arial" panose="020B0604020202020204" pitchFamily="34" charset="0"/>
              </a:rPr>
              <a:t>The care plan focused on healthy eating, regular exercise, blood glucose monitoring, medication, and patient education. It also emphasised the importance of person-centred care and multidisciplinary teamwork to help people manage Type 2 diabetes, reduce complications, and improve their quality of life.</a:t>
            </a:r>
          </a:p>
        </p:txBody>
      </p:sp>
      <p:pic>
        <p:nvPicPr>
          <p:cNvPr id="5" name="Picture 4">
            <a:extLst>
              <a:ext uri="{FF2B5EF4-FFF2-40B4-BE49-F238E27FC236}">
                <a16:creationId xmlns:a16="http://schemas.microsoft.com/office/drawing/2014/main" id="{C56F68B4-5000-D58F-3663-171DC2728F18}"/>
              </a:ext>
            </a:extLst>
          </p:cNvPr>
          <p:cNvPicPr>
            <a:picLocks noChangeAspect="1"/>
          </p:cNvPicPr>
          <p:nvPr/>
        </p:nvPicPr>
        <p:blipFill>
          <a:blip r:embed="rId5"/>
          <a:stretch>
            <a:fillRect/>
          </a:stretch>
        </p:blipFill>
        <p:spPr>
          <a:xfrm>
            <a:off x="10448451" y="0"/>
            <a:ext cx="1743549" cy="995606"/>
          </a:xfrm>
          <a:prstGeom prst="rect">
            <a:avLst/>
          </a:prstGeom>
        </p:spPr>
      </p:pic>
      <p:pic>
        <p:nvPicPr>
          <p:cNvPr id="6" name="Recorded Sound">
            <a:hlinkClick r:id="" action="ppaction://media"/>
            <a:extLst>
              <a:ext uri="{FF2B5EF4-FFF2-40B4-BE49-F238E27FC236}">
                <a16:creationId xmlns:a16="http://schemas.microsoft.com/office/drawing/2014/main" id="{D055BB96-B258-8B4C-C3F5-1160579A3F9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88634" y="6317343"/>
            <a:ext cx="406400" cy="406400"/>
          </a:xfrm>
          <a:prstGeom prst="rect">
            <a:avLst/>
          </a:prstGeom>
        </p:spPr>
      </p:pic>
    </p:spTree>
    <p:extLst>
      <p:ext uri="{BB962C8B-B14F-4D97-AF65-F5344CB8AC3E}">
        <p14:creationId xmlns:p14="http://schemas.microsoft.com/office/powerpoint/2010/main" val="1019658778"/>
      </p:ext>
    </p:extLst>
  </p:cSld>
  <p:clrMapOvr>
    <a:masterClrMapping/>
  </p:clrMapOvr>
  <mc:AlternateContent xmlns:mc="http://schemas.openxmlformats.org/markup-compatibility/2006" xmlns:p14="http://schemas.microsoft.com/office/powerpoint/2010/main">
    <mc:Choice Requires="p14">
      <p:transition spd="slow" p14:dur="2000" advTm="111377"/>
    </mc:Choice>
    <mc:Fallback xmlns="">
      <p:transition spd="slow" advTm="111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0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A078D-8375-9ADB-B75C-A0B7E423FA05}"/>
              </a:ext>
            </a:extLst>
          </p:cNvPr>
          <p:cNvSpPr>
            <a:spLocks noGrp="1"/>
          </p:cNvSpPr>
          <p:nvPr>
            <p:ph type="title"/>
          </p:nvPr>
        </p:nvSpPr>
        <p:spPr>
          <a:xfrm>
            <a:off x="0" y="365125"/>
            <a:ext cx="11353800" cy="1325563"/>
          </a:xfrm>
        </p:spPr>
        <p:txBody>
          <a:bodyPr>
            <a:noAutofit/>
          </a:bodyPr>
          <a:lstStyle/>
          <a:p>
            <a:r>
              <a:rPr lang="en-GB" sz="3200" b="1" dirty="0">
                <a:solidFill>
                  <a:schemeClr val="accent4"/>
                </a:solidFill>
                <a:latin typeface="Arial" panose="020B0604020202020204" pitchFamily="34" charset="0"/>
                <a:cs typeface="Arial" panose="020B0604020202020204" pitchFamily="34" charset="0"/>
              </a:rPr>
              <a:t>Care Plan for a Fictional Person with Type 2 Diabetes Mellitus</a:t>
            </a:r>
            <a:br>
              <a:rPr lang="en-GB" sz="3200" b="1" dirty="0">
                <a:solidFill>
                  <a:schemeClr val="accent4"/>
                </a:solidFill>
                <a:latin typeface="Arial" panose="020B0604020202020204" pitchFamily="34" charset="0"/>
                <a:cs typeface="Arial" panose="020B0604020202020204" pitchFamily="34" charset="0"/>
              </a:rPr>
            </a:br>
            <a:r>
              <a:rPr lang="en-GB" sz="3200" b="1" dirty="0">
                <a:solidFill>
                  <a:schemeClr val="accent4"/>
                </a:solidFill>
                <a:latin typeface="Arial" panose="020B0604020202020204" pitchFamily="34" charset="0"/>
                <a:cs typeface="Arial" panose="020B0604020202020204" pitchFamily="34" charset="0"/>
              </a:rPr>
              <a:t>Introduction</a:t>
            </a:r>
            <a:br>
              <a:rPr lang="en-GB" sz="3200" b="1" dirty="0">
                <a:solidFill>
                  <a:schemeClr val="accent4"/>
                </a:solidFill>
                <a:latin typeface="Arial" panose="020B0604020202020204" pitchFamily="34" charset="0"/>
                <a:cs typeface="Arial" panose="020B0604020202020204" pitchFamily="34" charset="0"/>
              </a:rPr>
            </a:br>
            <a:endParaRPr lang="en-GB" sz="3200" b="1" dirty="0">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580D13-71A4-5189-5AFD-A29E10C57C7A}"/>
              </a:ext>
            </a:extLst>
          </p:cNvPr>
          <p:cNvSpPr>
            <a:spLocks noGrp="1"/>
          </p:cNvSpPr>
          <p:nvPr>
            <p:ph idx="1"/>
          </p:nvPr>
        </p:nvSpPr>
        <p:spPr>
          <a:xfrm>
            <a:off x="838200" y="1825625"/>
            <a:ext cx="10718074" cy="4667250"/>
          </a:xfrm>
        </p:spPr>
        <p:txBody>
          <a:bodyPr>
            <a:normAutofit/>
          </a:bodyPr>
          <a:lstStyle/>
          <a:p>
            <a:r>
              <a:rPr lang="en-GB" sz="2000" dirty="0">
                <a:latin typeface="Arial" panose="020B0604020202020204" pitchFamily="34" charset="0"/>
                <a:cs typeface="Arial" panose="020B0604020202020204" pitchFamily="34" charset="0"/>
              </a:rPr>
              <a:t>Type 2 diabetes mellitus is a long-term condition that affects how the body controls blood glucose (sugar) levels. It is the most common type of diabetes in the UK, affecting more than 90% of people with diabetes (NHS, 2023). The condition is linked to obesity, poor diet, lack of physical activity, family history, and some ethnic backgrounds (Diabetes UK, 2023).</a:t>
            </a:r>
          </a:p>
          <a:p>
            <a:r>
              <a:rPr lang="en-GB" sz="2000" dirty="0">
                <a:latin typeface="Arial" panose="020B0604020202020204" pitchFamily="34" charset="0"/>
                <a:cs typeface="Arial" panose="020B0604020202020204" pitchFamily="34" charset="0"/>
              </a:rPr>
              <a:t>Type 2 diabetes occurs when the body does not produce enough insulin or cannot use insulin properly, causing high blood glucose levels. If not managed, it can lead to serious complications such as heart disease, kidney disease, nerve damage, and eye problems (NICE, 2022).</a:t>
            </a:r>
          </a:p>
          <a:p>
            <a:r>
              <a:rPr lang="en-GB" sz="2000" dirty="0">
                <a:latin typeface="Arial" panose="020B0604020202020204" pitchFamily="34" charset="0"/>
                <a:cs typeface="Arial" panose="020B0604020202020204" pitchFamily="34" charset="0"/>
              </a:rPr>
              <a:t>This care plan explains the anatomy and physiology of Type 2 diabetes, how it affects the body, the person's risk factors, and evidence-based recommendations for safe, person-centred care following NHS and NICE guidance.</a:t>
            </a:r>
          </a:p>
          <a:p>
            <a:endParaRPr lang="en-GB" sz="17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5048E4F-6468-C152-C686-1C048DE86B7A}"/>
              </a:ext>
            </a:extLst>
          </p:cNvPr>
          <p:cNvPicPr>
            <a:picLocks noChangeAspect="1"/>
          </p:cNvPicPr>
          <p:nvPr/>
        </p:nvPicPr>
        <p:blipFill>
          <a:blip r:embed="rId4"/>
          <a:stretch>
            <a:fillRect/>
          </a:stretch>
        </p:blipFill>
        <p:spPr>
          <a:xfrm>
            <a:off x="10481996" y="34172"/>
            <a:ext cx="1743607" cy="993734"/>
          </a:xfrm>
          <a:prstGeom prst="rect">
            <a:avLst/>
          </a:prstGeom>
        </p:spPr>
      </p:pic>
      <p:pic>
        <p:nvPicPr>
          <p:cNvPr id="6" name="Recorded Sound">
            <a:hlinkClick r:id="" action="ppaction://media"/>
            <a:extLst>
              <a:ext uri="{FF2B5EF4-FFF2-40B4-BE49-F238E27FC236}">
                <a16:creationId xmlns:a16="http://schemas.microsoft.com/office/drawing/2014/main" id="{0AB14209-BA88-FF70-EC78-7ABFC93A2B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21440" y="6289675"/>
            <a:ext cx="406400" cy="406400"/>
          </a:xfrm>
          <a:prstGeom prst="rect">
            <a:avLst/>
          </a:prstGeom>
        </p:spPr>
      </p:pic>
    </p:spTree>
    <p:extLst>
      <p:ext uri="{BB962C8B-B14F-4D97-AF65-F5344CB8AC3E}">
        <p14:creationId xmlns:p14="http://schemas.microsoft.com/office/powerpoint/2010/main" val="1919534373"/>
      </p:ext>
    </p:extLst>
  </p:cSld>
  <p:clrMapOvr>
    <a:masterClrMapping/>
  </p:clrMapOvr>
  <mc:AlternateContent xmlns:mc="http://schemas.openxmlformats.org/markup-compatibility/2006" xmlns:p14="http://schemas.microsoft.com/office/powerpoint/2010/main">
    <mc:Choice Requires="p14">
      <p:transition spd="slow" p14:dur="2000" advTm="135500"/>
    </mc:Choice>
    <mc:Fallback xmlns="">
      <p:transition spd="slow" advTm="135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97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A21DC-FB61-87DC-892A-32582F14196D}"/>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Relevant Anatomy and Physiology</a:t>
            </a:r>
          </a:p>
        </p:txBody>
      </p:sp>
      <p:sp>
        <p:nvSpPr>
          <p:cNvPr id="3" name="Content Placeholder 2">
            <a:extLst>
              <a:ext uri="{FF2B5EF4-FFF2-40B4-BE49-F238E27FC236}">
                <a16:creationId xmlns:a16="http://schemas.microsoft.com/office/drawing/2014/main" id="{E524136D-AD62-3E05-8822-C78C2D3A8803}"/>
              </a:ext>
            </a:extLst>
          </p:cNvPr>
          <p:cNvSpPr>
            <a:spLocks noGrp="1"/>
          </p:cNvSpPr>
          <p:nvPr>
            <p:ph idx="1"/>
          </p:nvPr>
        </p:nvSpPr>
        <p:spPr>
          <a:xfrm>
            <a:off x="455022" y="1204233"/>
            <a:ext cx="10620104" cy="4468903"/>
          </a:xfrm>
        </p:spPr>
        <p:txBody>
          <a:bodyPr>
            <a:normAutofit/>
          </a:bodyPr>
          <a:lstStyle/>
          <a:p>
            <a:r>
              <a:rPr lang="en-GB" sz="2000" dirty="0">
                <a:latin typeface="Arial" panose="020B0604020202020204" pitchFamily="34" charset="0"/>
                <a:cs typeface="Arial" panose="020B0604020202020204" pitchFamily="34" charset="0"/>
              </a:rPr>
              <a:t>Type 2 diabetes mainly affects the endocrine system. The main organ involved is the pancreas, which produces the hormone insulin. Insulin helps move glucose from the blood into the body's cells, where it is used for energy (Tortora and Derrickson, 2021).</a:t>
            </a:r>
          </a:p>
          <a:p>
            <a:r>
              <a:rPr lang="en-GB" sz="2000" dirty="0">
                <a:latin typeface="Arial" panose="020B0604020202020204" pitchFamily="34" charset="0"/>
                <a:cs typeface="Arial" panose="020B0604020202020204" pitchFamily="34" charset="0"/>
              </a:rPr>
              <a:t>After eating, carbohydrates are changed into glucose. The pancreas releases insulin to keep blood glucose levels normal. The liver also stores extra glucose and releases it when needed (McCance and Huether, 2019).</a:t>
            </a:r>
          </a:p>
          <a:p>
            <a:r>
              <a:rPr lang="en-GB" sz="2000" dirty="0">
                <a:latin typeface="Arial" panose="020B0604020202020204" pitchFamily="34" charset="0"/>
                <a:cs typeface="Arial" panose="020B0604020202020204" pitchFamily="34" charset="0"/>
              </a:rPr>
              <a:t>In Type 2 diabetes the body does not produce enough insulin or cannot use it properly. This causes high blood glucose levels, which can lead to health problems if not managed (WHO, 2023).</a:t>
            </a:r>
          </a:p>
          <a:p>
            <a:pPr marL="0" indent="0">
              <a:buNone/>
            </a:pPr>
            <a:endParaRPr lang="en-GB" dirty="0"/>
          </a:p>
        </p:txBody>
      </p:sp>
      <p:pic>
        <p:nvPicPr>
          <p:cNvPr id="5" name="Picture 4">
            <a:extLst>
              <a:ext uri="{FF2B5EF4-FFF2-40B4-BE49-F238E27FC236}">
                <a16:creationId xmlns:a16="http://schemas.microsoft.com/office/drawing/2014/main" id="{1741AC42-01DC-D72A-C899-7FDBC5938F1C}"/>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5478F2E1-2BFE-E1F8-FC40-55DB285F01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05622" y="6326051"/>
            <a:ext cx="406400" cy="406400"/>
          </a:xfrm>
          <a:prstGeom prst="rect">
            <a:avLst/>
          </a:prstGeom>
        </p:spPr>
      </p:pic>
    </p:spTree>
    <p:extLst>
      <p:ext uri="{BB962C8B-B14F-4D97-AF65-F5344CB8AC3E}">
        <p14:creationId xmlns:p14="http://schemas.microsoft.com/office/powerpoint/2010/main" val="1045587161"/>
      </p:ext>
    </p:extLst>
  </p:cSld>
  <p:clrMapOvr>
    <a:masterClrMapping/>
  </p:clrMapOvr>
  <mc:AlternateContent xmlns:mc="http://schemas.openxmlformats.org/markup-compatibility/2006" xmlns:p14="http://schemas.microsoft.com/office/powerpoint/2010/main">
    <mc:Choice Requires="p14">
      <p:transition spd="slow" p14:dur="2000" advTm="140629"/>
    </mc:Choice>
    <mc:Fallback xmlns="">
      <p:transition spd="slow" advTm="140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6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28AF8-823F-D038-2742-37F548B7DF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46174F-EECA-2365-D4A6-2A2D15233B58}"/>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How diabetes affects body functioning </a:t>
            </a:r>
          </a:p>
        </p:txBody>
      </p:sp>
      <p:sp>
        <p:nvSpPr>
          <p:cNvPr id="3" name="Content Placeholder 2">
            <a:extLst>
              <a:ext uri="{FF2B5EF4-FFF2-40B4-BE49-F238E27FC236}">
                <a16:creationId xmlns:a16="http://schemas.microsoft.com/office/drawing/2014/main" id="{0FEF293C-3F66-ED8E-BA1A-AC554CB0FBFA}"/>
              </a:ext>
            </a:extLst>
          </p:cNvPr>
          <p:cNvSpPr>
            <a:spLocks noGrp="1"/>
          </p:cNvSpPr>
          <p:nvPr>
            <p:ph idx="1"/>
          </p:nvPr>
        </p:nvSpPr>
        <p:spPr>
          <a:xfrm>
            <a:off x="611778" y="1351053"/>
            <a:ext cx="10515600" cy="4351338"/>
          </a:xfrm>
        </p:spPr>
        <p:txBody>
          <a:bodyPr>
            <a:normAutofit/>
          </a:bodyPr>
          <a:lstStyle/>
          <a:p>
            <a:r>
              <a:rPr lang="en-GB" sz="2000" dirty="0">
                <a:latin typeface="Arial" panose="020B0604020202020204" pitchFamily="34" charset="0"/>
                <a:cs typeface="Arial" panose="020B0604020202020204" pitchFamily="34" charset="0"/>
              </a:rPr>
              <a:t>In Type 2 diabetes, the body does not produce enough insulin or cannot use it properly. This causes glucose to build up in the blood, leading to high blood glucose levels (hyperglycaemia) (NICE, 2022).</a:t>
            </a:r>
          </a:p>
          <a:p>
            <a:r>
              <a:rPr lang="en-GB" sz="2000" dirty="0">
                <a:latin typeface="Arial" panose="020B0604020202020204" pitchFamily="34" charset="0"/>
                <a:cs typeface="Arial" panose="020B0604020202020204" pitchFamily="34" charset="0"/>
              </a:rPr>
              <a:t>Over time, high blood glucose can damage the blood vessels and nerves, increasing the risk of heart disease, stroke, kidney disease, nerve damage, and eye problems (NHS, 2023). It can also weaken the immune system, causing slow wound healing and increasing the risk of infections. Common symptoms include tiredness, increased thirst, frequent urination, and blurred vision (Diabetes UK, 2023).</a:t>
            </a:r>
          </a:p>
          <a:p>
            <a:r>
              <a:rPr lang="en-GB" sz="2000" dirty="0">
                <a:latin typeface="Arial" panose="020B0604020202020204" pitchFamily="34" charset="0"/>
                <a:cs typeface="Arial" panose="020B0604020202020204" pitchFamily="34" charset="0"/>
              </a:rPr>
              <a:t>Regular monitoring, healthy lifestyle changes, and treatment are important to reduce complications and improve quality of life (WHO, 2023).</a:t>
            </a:r>
          </a:p>
          <a:p>
            <a:endParaRPr lang="en-GB" dirty="0"/>
          </a:p>
        </p:txBody>
      </p:sp>
      <p:pic>
        <p:nvPicPr>
          <p:cNvPr id="5" name="Picture 4">
            <a:extLst>
              <a:ext uri="{FF2B5EF4-FFF2-40B4-BE49-F238E27FC236}">
                <a16:creationId xmlns:a16="http://schemas.microsoft.com/office/drawing/2014/main" id="{6543626A-0306-0A15-F45C-76DCCFC3EDBA}"/>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D591E208-5F35-5029-DAB4-946AE2589C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2080" y="6291217"/>
            <a:ext cx="406400" cy="406400"/>
          </a:xfrm>
          <a:prstGeom prst="rect">
            <a:avLst/>
          </a:prstGeom>
        </p:spPr>
      </p:pic>
    </p:spTree>
    <p:extLst>
      <p:ext uri="{BB962C8B-B14F-4D97-AF65-F5344CB8AC3E}">
        <p14:creationId xmlns:p14="http://schemas.microsoft.com/office/powerpoint/2010/main" val="2526893932"/>
      </p:ext>
    </p:extLst>
  </p:cSld>
  <p:clrMapOvr>
    <a:masterClrMapping/>
  </p:clrMapOvr>
  <mc:AlternateContent xmlns:mc="http://schemas.openxmlformats.org/markup-compatibility/2006" xmlns:p14="http://schemas.microsoft.com/office/powerpoint/2010/main">
    <mc:Choice Requires="p14">
      <p:transition spd="slow" p14:dur="2000" advTm="139593"/>
    </mc:Choice>
    <mc:Fallback xmlns="">
      <p:transition spd="slow" advTm="139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0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E3013-F10A-AC7D-7C3A-04982ACB02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6F2BD2-CA6A-D72C-F1B9-5D5D8F3673C4}"/>
              </a:ext>
            </a:extLst>
          </p:cNvPr>
          <p:cNvSpPr>
            <a:spLocks noGrp="1"/>
          </p:cNvSpPr>
          <p:nvPr>
            <p:ph type="title"/>
          </p:nvPr>
        </p:nvSpPr>
        <p:spPr>
          <a:xfrm>
            <a:off x="376645" y="-92075"/>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Demographic Information and Risk Factors</a:t>
            </a:r>
          </a:p>
        </p:txBody>
      </p:sp>
      <p:sp>
        <p:nvSpPr>
          <p:cNvPr id="3" name="Content Placeholder 2">
            <a:extLst>
              <a:ext uri="{FF2B5EF4-FFF2-40B4-BE49-F238E27FC236}">
                <a16:creationId xmlns:a16="http://schemas.microsoft.com/office/drawing/2014/main" id="{3BDE1060-AB46-4802-D786-1A6D7D602CF7}"/>
              </a:ext>
            </a:extLst>
          </p:cNvPr>
          <p:cNvSpPr>
            <a:spLocks noGrp="1"/>
          </p:cNvSpPr>
          <p:nvPr>
            <p:ph idx="1"/>
          </p:nvPr>
        </p:nvSpPr>
        <p:spPr>
          <a:xfrm>
            <a:off x="611778" y="1351053"/>
            <a:ext cx="10515600" cy="4351338"/>
          </a:xfrm>
        </p:spPr>
        <p:txBody>
          <a:bodyPr>
            <a:normAutofit/>
          </a:bodyPr>
          <a:lstStyle/>
          <a:p>
            <a:pPr>
              <a:lnSpc>
                <a:spcPct val="100000"/>
              </a:lnSpc>
            </a:pPr>
            <a:r>
              <a:rPr lang="en-GB" sz="2000" dirty="0">
                <a:latin typeface="Arial" panose="020B0604020202020204" pitchFamily="34" charset="0"/>
                <a:cs typeface="Arial" panose="020B0604020202020204" pitchFamily="34" charset="0"/>
              </a:rPr>
              <a:t>Fictional Patient Profile</a:t>
            </a:r>
          </a:p>
          <a:p>
            <a:pPr>
              <a:lnSpc>
                <a:spcPct val="100000"/>
              </a:lnSpc>
            </a:pPr>
            <a:r>
              <a:rPr lang="en-GB" sz="2000" dirty="0">
                <a:latin typeface="Arial" panose="020B0604020202020204" pitchFamily="34" charset="0"/>
                <a:cs typeface="Arial" panose="020B0604020202020204" pitchFamily="34" charset="0"/>
              </a:rPr>
              <a:t>The fictional individual in this care plan is Mr Smith, a 55-year-old man who has been diagnosed with Type 2 diabetes. He is of Black British ethnicity, lives alone in rented accommodation, and works as a taxi driver. His job involves long hours of sitting and irregular meal patterns, which affect his ability to maintain a healthy lifestyle.</a:t>
            </a:r>
          </a:p>
          <a:p>
            <a:pPr>
              <a:lnSpc>
                <a:spcPct val="120000"/>
              </a:lnSpc>
            </a:pPr>
            <a:endParaRPr lang="en-GB" dirty="0"/>
          </a:p>
        </p:txBody>
      </p:sp>
      <p:pic>
        <p:nvPicPr>
          <p:cNvPr id="5" name="Picture 4">
            <a:extLst>
              <a:ext uri="{FF2B5EF4-FFF2-40B4-BE49-F238E27FC236}">
                <a16:creationId xmlns:a16="http://schemas.microsoft.com/office/drawing/2014/main" id="{F7238012-1FD6-0A38-950B-15BD81B37DA4}"/>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2061B209-1871-D508-1243-9378B6D54A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2080" y="6308634"/>
            <a:ext cx="406400" cy="406400"/>
          </a:xfrm>
          <a:prstGeom prst="rect">
            <a:avLst/>
          </a:prstGeom>
        </p:spPr>
      </p:pic>
    </p:spTree>
    <p:extLst>
      <p:ext uri="{BB962C8B-B14F-4D97-AF65-F5344CB8AC3E}">
        <p14:creationId xmlns:p14="http://schemas.microsoft.com/office/powerpoint/2010/main" val="1156352253"/>
      </p:ext>
    </p:extLst>
  </p:cSld>
  <p:clrMapOvr>
    <a:masterClrMapping/>
  </p:clrMapOvr>
  <mc:AlternateContent xmlns:mc="http://schemas.openxmlformats.org/markup-compatibility/2006" xmlns:p14="http://schemas.microsoft.com/office/powerpoint/2010/main">
    <mc:Choice Requires="p14">
      <p:transition spd="slow" p14:dur="2000" advTm="49245"/>
    </mc:Choice>
    <mc:Fallback xmlns="">
      <p:transition spd="slow" advTm="49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32537F-A0AC-8BE7-8235-198467769C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5B0B02-FBD3-7EA4-03C7-572B9EE4B39F}"/>
              </a:ext>
            </a:extLst>
          </p:cNvPr>
          <p:cNvSpPr>
            <a:spLocks noGrp="1"/>
          </p:cNvSpPr>
          <p:nvPr>
            <p:ph type="title"/>
          </p:nvPr>
        </p:nvSpPr>
        <p:spPr>
          <a:xfrm>
            <a:off x="611778" y="0"/>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Lifestyle Risk Factors</a:t>
            </a:r>
          </a:p>
        </p:txBody>
      </p:sp>
      <p:sp>
        <p:nvSpPr>
          <p:cNvPr id="3" name="Content Placeholder 2">
            <a:extLst>
              <a:ext uri="{FF2B5EF4-FFF2-40B4-BE49-F238E27FC236}">
                <a16:creationId xmlns:a16="http://schemas.microsoft.com/office/drawing/2014/main" id="{6E5B955E-A9CA-AB24-8A1F-87574EAA451C}"/>
              </a:ext>
            </a:extLst>
          </p:cNvPr>
          <p:cNvSpPr>
            <a:spLocks noGrp="1"/>
          </p:cNvSpPr>
          <p:nvPr>
            <p:ph idx="1"/>
          </p:nvPr>
        </p:nvSpPr>
        <p:spPr>
          <a:xfrm>
            <a:off x="611778" y="1351053"/>
            <a:ext cx="9882051" cy="4351338"/>
          </a:xfrm>
        </p:spPr>
        <p:txBody>
          <a:bodyPr>
            <a:normAutofit/>
          </a:bodyPr>
          <a:lstStyle/>
          <a:p>
            <a:pPr>
              <a:lnSpc>
                <a:spcPct val="110000"/>
              </a:lnSpc>
            </a:pPr>
            <a:r>
              <a:rPr lang="en-GB" sz="2000" dirty="0">
                <a:latin typeface="Arial" panose="020B0604020202020204" pitchFamily="34" charset="0"/>
                <a:cs typeface="Arial" panose="020B0604020202020204" pitchFamily="34" charset="0"/>
              </a:rPr>
              <a:t>Service user has several lifestyle-related risk factors that increase the likelihood of developing Type 2 diabetes. His occupation is largely sedentary, meaning he spends long periods sitting with limited physical activity. Low levels of physical activity reduce insulin sensitivity and contribute to weight gain, which is a major risk factor for Type 2 diabetes (Public Health England, 2021).</a:t>
            </a:r>
          </a:p>
          <a:p>
            <a:pPr>
              <a:lnSpc>
                <a:spcPct val="110000"/>
              </a:lnSpc>
            </a:pPr>
            <a:r>
              <a:rPr lang="en-GB" sz="2000" dirty="0">
                <a:latin typeface="Arial" panose="020B0604020202020204" pitchFamily="34" charset="0"/>
                <a:cs typeface="Arial" panose="020B0604020202020204" pitchFamily="34" charset="0"/>
              </a:rPr>
              <a:t>His diet is also a contributing factor. Due to long working hours, Service user often relies on takeaway foods and sugary drinks. Diets high in sugar and processed foods increase calorie intake and contribute to obesity, which is strongly linked to insulin resistance (NICE, 2022). Being overweight places additional strain on the body’s ability to regulate blood glucose levels.</a:t>
            </a:r>
          </a:p>
          <a:p>
            <a:pPr>
              <a:lnSpc>
                <a:spcPct val="120000"/>
              </a:lnSpc>
            </a:pPr>
            <a:endParaRPr lang="en-GB" dirty="0"/>
          </a:p>
        </p:txBody>
      </p:sp>
      <p:pic>
        <p:nvPicPr>
          <p:cNvPr id="5" name="Picture 4">
            <a:extLst>
              <a:ext uri="{FF2B5EF4-FFF2-40B4-BE49-F238E27FC236}">
                <a16:creationId xmlns:a16="http://schemas.microsoft.com/office/drawing/2014/main" id="{0BF645E3-2A79-FDF7-351A-45B5963CC673}"/>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7" name="Recorded Sound">
            <a:hlinkClick r:id="" action="ppaction://media"/>
            <a:extLst>
              <a:ext uri="{FF2B5EF4-FFF2-40B4-BE49-F238E27FC236}">
                <a16:creationId xmlns:a16="http://schemas.microsoft.com/office/drawing/2014/main" id="{E1C68EED-3763-1EA6-473E-1C3C666021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35657" y="6082212"/>
            <a:ext cx="406400" cy="406400"/>
          </a:xfrm>
          <a:prstGeom prst="rect">
            <a:avLst/>
          </a:prstGeom>
        </p:spPr>
      </p:pic>
    </p:spTree>
    <p:extLst>
      <p:ext uri="{BB962C8B-B14F-4D97-AF65-F5344CB8AC3E}">
        <p14:creationId xmlns:p14="http://schemas.microsoft.com/office/powerpoint/2010/main" val="2723254331"/>
      </p:ext>
    </p:extLst>
  </p:cSld>
  <p:clrMapOvr>
    <a:masterClrMapping/>
  </p:clrMapOvr>
  <mc:AlternateContent xmlns:mc="http://schemas.openxmlformats.org/markup-compatibility/2006" xmlns:p14="http://schemas.microsoft.com/office/powerpoint/2010/main">
    <mc:Choice Requires="p14">
      <p:transition spd="slow" p14:dur="2000" advTm="75542"/>
    </mc:Choice>
    <mc:Fallback xmlns="">
      <p:transition spd="slow" advTm="75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41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330514-23FF-B2CA-60EE-364917D4D2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7D94FE-52F1-44DA-CAB4-52077178E660}"/>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Demographic and Genetic Risk Factors</a:t>
            </a:r>
          </a:p>
        </p:txBody>
      </p:sp>
      <p:sp>
        <p:nvSpPr>
          <p:cNvPr id="3" name="Content Placeholder 2">
            <a:extLst>
              <a:ext uri="{FF2B5EF4-FFF2-40B4-BE49-F238E27FC236}">
                <a16:creationId xmlns:a16="http://schemas.microsoft.com/office/drawing/2014/main" id="{932476F6-3425-2A39-0684-32E16CF06E9B}"/>
              </a:ext>
            </a:extLst>
          </p:cNvPr>
          <p:cNvSpPr>
            <a:spLocks noGrp="1"/>
          </p:cNvSpPr>
          <p:nvPr>
            <p:ph idx="1"/>
          </p:nvPr>
        </p:nvSpPr>
        <p:spPr>
          <a:xfrm>
            <a:off x="611778" y="1351053"/>
            <a:ext cx="8636725"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Service user is a 55-year-old Black British man with Type 2 diabetes. He lives alone and works as a taxi driver, spending long hours sitting, which limits his physical activity.</a:t>
            </a:r>
          </a:p>
          <a:p>
            <a:pPr>
              <a:lnSpc>
                <a:spcPct val="120000"/>
              </a:lnSpc>
            </a:pPr>
            <a:r>
              <a:rPr lang="en-GB" sz="2000" dirty="0">
                <a:latin typeface="Arial" panose="020B0604020202020204" pitchFamily="34" charset="0"/>
                <a:cs typeface="Arial" panose="020B0604020202020204" pitchFamily="34" charset="0"/>
              </a:rPr>
              <a:t>Lifestyle Risk Factors</a:t>
            </a:r>
          </a:p>
          <a:p>
            <a:pPr>
              <a:lnSpc>
                <a:spcPct val="120000"/>
              </a:lnSpc>
            </a:pPr>
            <a:r>
              <a:rPr lang="en-GB" sz="2000" dirty="0">
                <a:latin typeface="Arial" panose="020B0604020202020204" pitchFamily="34" charset="0"/>
                <a:cs typeface="Arial" panose="020B0604020202020204" pitchFamily="34" charset="0"/>
              </a:rPr>
              <a:t>Service user has several risk factors for Type 2 diabetes. His sedentary job and lack of exercise increase the risk of weight gain and insulin resistance (Public Health England, 2021). He also eats takeaway foods and drinks sugary beverages regularly, which can lead to obesity and poor blood glucose control (NICE, 2022). </a:t>
            </a:r>
          </a:p>
          <a:p>
            <a:pPr>
              <a:lnSpc>
                <a:spcPct val="120000"/>
              </a:lnSpc>
            </a:pPr>
            <a:endParaRPr lang="en-GB" dirty="0"/>
          </a:p>
        </p:txBody>
      </p:sp>
      <p:pic>
        <p:nvPicPr>
          <p:cNvPr id="5" name="Picture 4">
            <a:extLst>
              <a:ext uri="{FF2B5EF4-FFF2-40B4-BE49-F238E27FC236}">
                <a16:creationId xmlns:a16="http://schemas.microsoft.com/office/drawing/2014/main" id="{236CFBCB-658F-5A43-89C5-57C969AF7F5C}"/>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206644A0-E037-5654-91E6-EA375A15C7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40160" y="6273800"/>
            <a:ext cx="406400" cy="406400"/>
          </a:xfrm>
          <a:prstGeom prst="rect">
            <a:avLst/>
          </a:prstGeom>
        </p:spPr>
      </p:pic>
    </p:spTree>
    <p:extLst>
      <p:ext uri="{BB962C8B-B14F-4D97-AF65-F5344CB8AC3E}">
        <p14:creationId xmlns:p14="http://schemas.microsoft.com/office/powerpoint/2010/main" val="1084358615"/>
      </p:ext>
    </p:extLst>
  </p:cSld>
  <p:clrMapOvr>
    <a:masterClrMapping/>
  </p:clrMapOvr>
  <mc:AlternateContent xmlns:mc="http://schemas.openxmlformats.org/markup-compatibility/2006" xmlns:p14="http://schemas.microsoft.com/office/powerpoint/2010/main">
    <mc:Choice Requires="p14">
      <p:transition spd="slow" p14:dur="2000" advTm="49362"/>
    </mc:Choice>
    <mc:Fallback xmlns="">
      <p:transition spd="slow" advTm="49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DA964-B022-9B90-E6D1-5345E7CE87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7EB204-9275-730A-FF7A-4EB8C11BFF2B}"/>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Evidence-Based Care Plan Recommendations</a:t>
            </a:r>
          </a:p>
        </p:txBody>
      </p:sp>
      <p:sp>
        <p:nvSpPr>
          <p:cNvPr id="3" name="Content Placeholder 2">
            <a:extLst>
              <a:ext uri="{FF2B5EF4-FFF2-40B4-BE49-F238E27FC236}">
                <a16:creationId xmlns:a16="http://schemas.microsoft.com/office/drawing/2014/main" id="{C502B15D-C452-AA17-C975-A80ECB014F23}"/>
              </a:ext>
            </a:extLst>
          </p:cNvPr>
          <p:cNvSpPr>
            <a:spLocks noGrp="1"/>
          </p:cNvSpPr>
          <p:nvPr>
            <p:ph idx="1"/>
          </p:nvPr>
        </p:nvSpPr>
        <p:spPr>
          <a:xfrm>
            <a:off x="611778" y="1351053"/>
            <a:ext cx="8636725"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Care Routine and Monitoring</a:t>
            </a:r>
          </a:p>
          <a:p>
            <a:pPr>
              <a:lnSpc>
                <a:spcPct val="120000"/>
              </a:lnSpc>
            </a:pPr>
            <a:r>
              <a:rPr lang="en-GB" sz="2000" dirty="0">
                <a:latin typeface="Arial" panose="020B0604020202020204" pitchFamily="34" charset="0"/>
                <a:cs typeface="Arial" panose="020B0604020202020204" pitchFamily="34" charset="0"/>
              </a:rPr>
              <a:t>Regular monitoring is important to help manage Type 2 diabetes.  Service user should check his blood glucose levels regularly and have an HbA1c test every 3 to 6 months to monitor his long-term blood glucose control (NICE, 2022).</a:t>
            </a:r>
          </a:p>
          <a:p>
            <a:pPr>
              <a:lnSpc>
                <a:spcPct val="120000"/>
              </a:lnSpc>
            </a:pPr>
            <a:r>
              <a:rPr lang="en-GB" sz="2000" dirty="0">
                <a:latin typeface="Arial" panose="020B0604020202020204" pitchFamily="34" charset="0"/>
                <a:cs typeface="Arial" panose="020B0604020202020204" pitchFamily="34" charset="0"/>
              </a:rPr>
              <a:t>He should also attend annual health checks, including eye screening, foot examinations, kidney function tests, blood pressure, and cholesterol checks, to detect complications early and maintain good health (NHS, 2023)</a:t>
            </a:r>
          </a:p>
          <a:p>
            <a:pPr>
              <a:lnSpc>
                <a:spcPct val="120000"/>
              </a:lnSpc>
            </a:pPr>
            <a:endParaRPr lang="en-GB" dirty="0"/>
          </a:p>
        </p:txBody>
      </p:sp>
      <p:pic>
        <p:nvPicPr>
          <p:cNvPr id="5" name="Picture 4">
            <a:extLst>
              <a:ext uri="{FF2B5EF4-FFF2-40B4-BE49-F238E27FC236}">
                <a16:creationId xmlns:a16="http://schemas.microsoft.com/office/drawing/2014/main" id="{12995864-D599-E46D-3ECD-62BEDAEB6CD1}"/>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7" name="Recorded Sound">
            <a:hlinkClick r:id="" action="ppaction://media"/>
            <a:extLst>
              <a:ext uri="{FF2B5EF4-FFF2-40B4-BE49-F238E27FC236}">
                <a16:creationId xmlns:a16="http://schemas.microsoft.com/office/drawing/2014/main" id="{90675A97-CAD8-EBED-ECBD-76A4B6605D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83405" y="6221549"/>
            <a:ext cx="406400" cy="406400"/>
          </a:xfrm>
          <a:prstGeom prst="rect">
            <a:avLst/>
          </a:prstGeom>
        </p:spPr>
      </p:pic>
    </p:spTree>
    <p:extLst>
      <p:ext uri="{BB962C8B-B14F-4D97-AF65-F5344CB8AC3E}">
        <p14:creationId xmlns:p14="http://schemas.microsoft.com/office/powerpoint/2010/main" val="2372741090"/>
      </p:ext>
    </p:extLst>
  </p:cSld>
  <p:clrMapOvr>
    <a:masterClrMapping/>
  </p:clrMapOvr>
  <mc:AlternateContent xmlns:mc="http://schemas.openxmlformats.org/markup-compatibility/2006" xmlns:p14="http://schemas.microsoft.com/office/powerpoint/2010/main">
    <mc:Choice Requires="p14">
      <p:transition spd="slow" p14:dur="2000" advTm="54301"/>
    </mc:Choice>
    <mc:Fallback xmlns="">
      <p:transition spd="slow" advTm="54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3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D08FE-D9AF-9203-3EDB-78F463CF3F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E2AA01-8A26-1BBE-1796-03EB0FF93C66}"/>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Lifestyle Management</a:t>
            </a:r>
          </a:p>
        </p:txBody>
      </p:sp>
      <p:sp>
        <p:nvSpPr>
          <p:cNvPr id="3" name="Content Placeholder 2">
            <a:extLst>
              <a:ext uri="{FF2B5EF4-FFF2-40B4-BE49-F238E27FC236}">
                <a16:creationId xmlns:a16="http://schemas.microsoft.com/office/drawing/2014/main" id="{211FF6AC-3F74-C0B0-A86B-1F4A84003974}"/>
              </a:ext>
            </a:extLst>
          </p:cNvPr>
          <p:cNvSpPr>
            <a:spLocks noGrp="1"/>
          </p:cNvSpPr>
          <p:nvPr>
            <p:ph idx="1"/>
          </p:nvPr>
        </p:nvSpPr>
        <p:spPr>
          <a:xfrm>
            <a:off x="585653" y="1351053"/>
            <a:ext cx="8636725"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Lifestyle changes are important for managing Type 2 diabetes. Service user should eat a healthy, balanced diet by reducing sugar and processed foods and eating more vegetables, whole grains, and lean protein. A dietitian can provide personalised advice (NICE, 2022).</a:t>
            </a:r>
          </a:p>
          <a:p>
            <a:pPr>
              <a:lnSpc>
                <a:spcPct val="120000"/>
              </a:lnSpc>
            </a:pPr>
            <a:r>
              <a:rPr lang="en-GB" sz="2000" dirty="0">
                <a:latin typeface="Arial" panose="020B0604020202020204" pitchFamily="34" charset="0"/>
                <a:cs typeface="Arial" panose="020B0604020202020204" pitchFamily="34" charset="0"/>
              </a:rPr>
              <a:t>He should also aim to do at least 150 minutes of moderate exercise each week, such as walking. Regular exercise helps control blood glucose, supports weight loss, and improves overall health (Public Health England, 2021).</a:t>
            </a:r>
          </a:p>
          <a:p>
            <a:pPr>
              <a:lnSpc>
                <a:spcPct val="120000"/>
              </a:lnSpc>
            </a:pPr>
            <a:endParaRPr lang="en-GB" dirty="0"/>
          </a:p>
        </p:txBody>
      </p:sp>
      <p:pic>
        <p:nvPicPr>
          <p:cNvPr id="5" name="Picture 4">
            <a:extLst>
              <a:ext uri="{FF2B5EF4-FFF2-40B4-BE49-F238E27FC236}">
                <a16:creationId xmlns:a16="http://schemas.microsoft.com/office/drawing/2014/main" id="{B20E730D-4B0D-C215-6921-4EF63E46703A}"/>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7" name="Recorded Sound">
            <a:hlinkClick r:id="" action="ppaction://media"/>
            <a:extLst>
              <a:ext uri="{FF2B5EF4-FFF2-40B4-BE49-F238E27FC236}">
                <a16:creationId xmlns:a16="http://schemas.microsoft.com/office/drawing/2014/main" id="{5D7FF041-9E5F-D14B-54B2-768D46AE04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35658" y="6090920"/>
            <a:ext cx="406400" cy="406400"/>
          </a:xfrm>
          <a:prstGeom prst="rect">
            <a:avLst/>
          </a:prstGeom>
        </p:spPr>
      </p:pic>
    </p:spTree>
    <p:extLst>
      <p:ext uri="{BB962C8B-B14F-4D97-AF65-F5344CB8AC3E}">
        <p14:creationId xmlns:p14="http://schemas.microsoft.com/office/powerpoint/2010/main" val="1226141288"/>
      </p:ext>
    </p:extLst>
  </p:cSld>
  <p:clrMapOvr>
    <a:masterClrMapping/>
  </p:clrMapOvr>
  <mc:AlternateContent xmlns:mc="http://schemas.openxmlformats.org/markup-compatibility/2006" xmlns:p14="http://schemas.microsoft.com/office/powerpoint/2010/main">
    <mc:Choice Requires="p14">
      <p:transition spd="slow" p14:dur="2000" advTm="68608"/>
    </mc:Choice>
    <mc:Fallback xmlns="">
      <p:transition spd="slow" advTm="68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57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B8D5B-EF64-EB22-8A96-707662B20F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C9CEE4-D6AC-790B-4CCF-F207042D8CC9}"/>
              </a:ext>
            </a:extLst>
          </p:cNvPr>
          <p:cNvSpPr>
            <a:spLocks noGrp="1"/>
          </p:cNvSpPr>
          <p:nvPr>
            <p:ph type="title"/>
          </p:nvPr>
        </p:nvSpPr>
        <p:spPr>
          <a:xfrm>
            <a:off x="603411" y="-169954"/>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Medication Management</a:t>
            </a:r>
          </a:p>
        </p:txBody>
      </p:sp>
      <p:sp>
        <p:nvSpPr>
          <p:cNvPr id="3" name="Content Placeholder 2">
            <a:extLst>
              <a:ext uri="{FF2B5EF4-FFF2-40B4-BE49-F238E27FC236}">
                <a16:creationId xmlns:a16="http://schemas.microsoft.com/office/drawing/2014/main" id="{DEF7F251-6EDD-D281-8FDC-941280FF04E1}"/>
              </a:ext>
            </a:extLst>
          </p:cNvPr>
          <p:cNvSpPr>
            <a:spLocks noGrp="1"/>
          </p:cNvSpPr>
          <p:nvPr>
            <p:ph idx="1"/>
          </p:nvPr>
        </p:nvSpPr>
        <p:spPr>
          <a:xfrm>
            <a:off x="603411" y="1377179"/>
            <a:ext cx="7983582"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If healthy lifestyle changes are not enough, Service user may need medication. Metformin is usually the first medicine used to help control blood glucose levels (NICE, 2022).</a:t>
            </a:r>
          </a:p>
          <a:p>
            <a:pPr>
              <a:lnSpc>
                <a:spcPct val="120000"/>
              </a:lnSpc>
            </a:pPr>
            <a:r>
              <a:rPr lang="en-GB" sz="2000" dirty="0">
                <a:latin typeface="Arial" panose="020B0604020202020204" pitchFamily="34" charset="0"/>
                <a:cs typeface="Arial" panose="020B0604020202020204" pitchFamily="34" charset="0"/>
              </a:rPr>
              <a:t>Healthcare professionals should explain how and when to take the medication and review it regularly to check that it is working well and to monitor any side effects (RCN, 2021). </a:t>
            </a:r>
          </a:p>
          <a:p>
            <a:pPr>
              <a:lnSpc>
                <a:spcPct val="120000"/>
              </a:lnSpc>
            </a:pPr>
            <a:endParaRPr lang="en-GB" dirty="0"/>
          </a:p>
        </p:txBody>
      </p:sp>
      <p:pic>
        <p:nvPicPr>
          <p:cNvPr id="5" name="Picture 4">
            <a:extLst>
              <a:ext uri="{FF2B5EF4-FFF2-40B4-BE49-F238E27FC236}">
                <a16:creationId xmlns:a16="http://schemas.microsoft.com/office/drawing/2014/main" id="{E082D7E6-E695-8E9B-D616-A6D3F94177E0}"/>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DC58F86E-CF9C-4248-2963-F2AC03B298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96617" y="6151880"/>
            <a:ext cx="406400" cy="406400"/>
          </a:xfrm>
          <a:prstGeom prst="rect">
            <a:avLst/>
          </a:prstGeom>
        </p:spPr>
      </p:pic>
    </p:spTree>
    <p:extLst>
      <p:ext uri="{BB962C8B-B14F-4D97-AF65-F5344CB8AC3E}">
        <p14:creationId xmlns:p14="http://schemas.microsoft.com/office/powerpoint/2010/main" val="2545498334"/>
      </p:ext>
    </p:extLst>
  </p:cSld>
  <p:clrMapOvr>
    <a:masterClrMapping/>
  </p:clrMapOvr>
  <mc:AlternateContent xmlns:mc="http://schemas.openxmlformats.org/markup-compatibility/2006" xmlns:p14="http://schemas.microsoft.com/office/powerpoint/2010/main">
    <mc:Choice Requires="p14">
      <p:transition spd="slow" p14:dur="2000" advTm="55509"/>
    </mc:Choice>
    <mc:Fallback xmlns="">
      <p:transition spd="slow" advTm="55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72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F501A-DF4D-1DB8-CF08-A809C2E7D7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8B3FA6-6B97-445A-780F-812C5F0FD110}"/>
              </a:ext>
            </a:extLst>
          </p:cNvPr>
          <p:cNvSpPr>
            <a:spLocks noGrp="1"/>
          </p:cNvSpPr>
          <p:nvPr>
            <p:ph type="title"/>
          </p:nvPr>
        </p:nvSpPr>
        <p:spPr>
          <a:xfrm>
            <a:off x="0" y="-418646"/>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Communication and Ethical Considerations</a:t>
            </a:r>
          </a:p>
        </p:txBody>
      </p:sp>
      <p:sp>
        <p:nvSpPr>
          <p:cNvPr id="3" name="Content Placeholder 2">
            <a:extLst>
              <a:ext uri="{FF2B5EF4-FFF2-40B4-BE49-F238E27FC236}">
                <a16:creationId xmlns:a16="http://schemas.microsoft.com/office/drawing/2014/main" id="{487F4DAF-E522-2CA5-AA99-46CBDE809E85}"/>
              </a:ext>
            </a:extLst>
          </p:cNvPr>
          <p:cNvSpPr>
            <a:spLocks noGrp="1"/>
          </p:cNvSpPr>
          <p:nvPr>
            <p:ph idx="1"/>
          </p:nvPr>
        </p:nvSpPr>
        <p:spPr>
          <a:xfrm>
            <a:off x="243840" y="828538"/>
            <a:ext cx="5852160" cy="4351338"/>
          </a:xfrm>
        </p:spPr>
        <p:txBody>
          <a:bodyPr>
            <a:normAutofit/>
          </a:bodyPr>
          <a:lstStyle/>
          <a:p>
            <a:pPr>
              <a:lnSpc>
                <a:spcPct val="120000"/>
              </a:lnSpc>
            </a:pPr>
            <a:r>
              <a:rPr lang="en-GB" sz="2000" dirty="0">
                <a:latin typeface="Arial" panose="020B0604020202020204" pitchFamily="34" charset="0"/>
                <a:cs typeface="Arial" panose="020B0604020202020204" pitchFamily="34" charset="0"/>
              </a:rPr>
              <a:t>Healthcare professionals should communicate with Service user using clear and simple language and involve him in decisions about his care to support person-centred care and independence (NHS, 2023).</a:t>
            </a:r>
          </a:p>
          <a:p>
            <a:pPr>
              <a:lnSpc>
                <a:spcPct val="120000"/>
              </a:lnSpc>
            </a:pPr>
            <a:r>
              <a:rPr lang="en-GB" sz="2000" dirty="0">
                <a:latin typeface="Arial" panose="020B0604020202020204" pitchFamily="34" charset="0"/>
                <a:cs typeface="Arial" panose="020B0604020202020204" pitchFamily="34" charset="0"/>
              </a:rPr>
              <a:t>Care should always respect dignity, confidentiality, equality, and cultural needs, ensuring Service user is treated fairly and with respect (Department of Health and Social Care, 2022). </a:t>
            </a:r>
          </a:p>
          <a:p>
            <a:pPr>
              <a:lnSpc>
                <a:spcPct val="120000"/>
              </a:lnSpc>
            </a:pPr>
            <a:endParaRPr lang="en-GB" dirty="0"/>
          </a:p>
        </p:txBody>
      </p:sp>
      <p:pic>
        <p:nvPicPr>
          <p:cNvPr id="5" name="Picture 4">
            <a:extLst>
              <a:ext uri="{FF2B5EF4-FFF2-40B4-BE49-F238E27FC236}">
                <a16:creationId xmlns:a16="http://schemas.microsoft.com/office/drawing/2014/main" id="{5A6AF6BF-51F8-AC86-A3D9-ED5DF63D43C9}"/>
              </a:ext>
            </a:extLst>
          </p:cNvPr>
          <p:cNvPicPr>
            <a:picLocks noChangeAspect="1"/>
          </p:cNvPicPr>
          <p:nvPr/>
        </p:nvPicPr>
        <p:blipFill>
          <a:blip r:embed="rId4"/>
          <a:stretch>
            <a:fillRect/>
          </a:stretch>
        </p:blipFill>
        <p:spPr>
          <a:xfrm>
            <a:off x="10046022" y="8086"/>
            <a:ext cx="2145978" cy="1225402"/>
          </a:xfrm>
          <a:prstGeom prst="rect">
            <a:avLst/>
          </a:prstGeom>
        </p:spPr>
      </p:pic>
      <p:pic>
        <p:nvPicPr>
          <p:cNvPr id="6" name="Recorded Sound">
            <a:hlinkClick r:id="" action="ppaction://media"/>
            <a:extLst>
              <a:ext uri="{FF2B5EF4-FFF2-40B4-BE49-F238E27FC236}">
                <a16:creationId xmlns:a16="http://schemas.microsoft.com/office/drawing/2014/main" id="{C1F13F85-E091-1DDD-4F32-6CD4617988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15811" y="6082212"/>
            <a:ext cx="406400" cy="406400"/>
          </a:xfrm>
          <a:prstGeom prst="rect">
            <a:avLst/>
          </a:prstGeom>
        </p:spPr>
      </p:pic>
    </p:spTree>
    <p:extLst>
      <p:ext uri="{BB962C8B-B14F-4D97-AF65-F5344CB8AC3E}">
        <p14:creationId xmlns:p14="http://schemas.microsoft.com/office/powerpoint/2010/main" val="4287369496"/>
      </p:ext>
    </p:extLst>
  </p:cSld>
  <p:clrMapOvr>
    <a:masterClrMapping/>
  </p:clrMapOvr>
  <mc:AlternateContent xmlns:mc="http://schemas.openxmlformats.org/markup-compatibility/2006" xmlns:p14="http://schemas.microsoft.com/office/powerpoint/2010/main">
    <mc:Choice Requires="p14">
      <p:transition spd="slow" p14:dur="2000" advTm="40318"/>
    </mc:Choice>
    <mc:Fallback xmlns="">
      <p:transition spd="slow" advTm="40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85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E147D-3AA3-5062-7519-8A803B9BC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81D0F9-2F11-AFDD-1BEE-00A573A0B50C}"/>
              </a:ext>
            </a:extLst>
          </p:cNvPr>
          <p:cNvSpPr>
            <a:spLocks noGrp="1"/>
          </p:cNvSpPr>
          <p:nvPr>
            <p:ph type="title"/>
          </p:nvPr>
        </p:nvSpPr>
        <p:spPr>
          <a:xfrm>
            <a:off x="156752" y="-340271"/>
            <a:ext cx="10437223"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CONCLUSION </a:t>
            </a:r>
          </a:p>
        </p:txBody>
      </p:sp>
      <p:pic>
        <p:nvPicPr>
          <p:cNvPr id="5" name="Picture 4">
            <a:extLst>
              <a:ext uri="{FF2B5EF4-FFF2-40B4-BE49-F238E27FC236}">
                <a16:creationId xmlns:a16="http://schemas.microsoft.com/office/drawing/2014/main" id="{13FEB46B-8B7A-E654-EEEE-AFAB4334CF20}"/>
              </a:ext>
            </a:extLst>
          </p:cNvPr>
          <p:cNvPicPr>
            <a:picLocks noChangeAspect="1"/>
          </p:cNvPicPr>
          <p:nvPr/>
        </p:nvPicPr>
        <p:blipFill>
          <a:blip r:embed="rId4"/>
          <a:stretch>
            <a:fillRect/>
          </a:stretch>
        </p:blipFill>
        <p:spPr>
          <a:xfrm>
            <a:off x="10046022" y="8086"/>
            <a:ext cx="2145978" cy="1225402"/>
          </a:xfrm>
          <a:prstGeom prst="rect">
            <a:avLst/>
          </a:prstGeom>
        </p:spPr>
      </p:pic>
      <p:sp>
        <p:nvSpPr>
          <p:cNvPr id="8" name="TextBox 7">
            <a:extLst>
              <a:ext uri="{FF2B5EF4-FFF2-40B4-BE49-F238E27FC236}">
                <a16:creationId xmlns:a16="http://schemas.microsoft.com/office/drawing/2014/main" id="{935A982F-A1BE-96AD-9CDD-630F8A32E87E}"/>
              </a:ext>
            </a:extLst>
          </p:cNvPr>
          <p:cNvSpPr txBox="1"/>
          <p:nvPr/>
        </p:nvSpPr>
        <p:spPr>
          <a:xfrm>
            <a:off x="209005" y="898207"/>
            <a:ext cx="7515497" cy="2800767"/>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Type 2 diabetes is a long-term condition that needs regular monitoring, healthy lifestyle changes, and ongoing support. This care plan explained the condition, its effects on the body, the person's risk factors, and recommended evidence-based care. By following NHS and NICE guidance and using a person-centred approach, healthcare professionals can help people with Type 2 diabetes manage their condition and improve their quality of life (NICE, 2022; NHS, 2023).</a:t>
            </a:r>
          </a:p>
          <a:p>
            <a:endParaRPr lang="en-GB" sz="1600" dirty="0">
              <a:latin typeface="Arial" panose="020B0604020202020204" pitchFamily="34" charset="0"/>
              <a:cs typeface="Arial" panose="020B0604020202020204" pitchFamily="34" charset="0"/>
            </a:endParaRPr>
          </a:p>
        </p:txBody>
      </p:sp>
      <p:pic>
        <p:nvPicPr>
          <p:cNvPr id="6" name="Recorded Sound">
            <a:hlinkClick r:id="" action="ppaction://media"/>
            <a:extLst>
              <a:ext uri="{FF2B5EF4-FFF2-40B4-BE49-F238E27FC236}">
                <a16:creationId xmlns:a16="http://schemas.microsoft.com/office/drawing/2014/main" id="{B097E382-4AA4-08B1-34A7-AD92DB9EA6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57577" y="6282509"/>
            <a:ext cx="406400" cy="406400"/>
          </a:xfrm>
          <a:prstGeom prst="rect">
            <a:avLst/>
          </a:prstGeom>
        </p:spPr>
      </p:pic>
    </p:spTree>
    <p:extLst>
      <p:ext uri="{BB962C8B-B14F-4D97-AF65-F5344CB8AC3E}">
        <p14:creationId xmlns:p14="http://schemas.microsoft.com/office/powerpoint/2010/main" val="330047565"/>
      </p:ext>
    </p:extLst>
  </p:cSld>
  <p:clrMapOvr>
    <a:masterClrMapping/>
  </p:clrMapOvr>
  <mc:AlternateContent xmlns:mc="http://schemas.openxmlformats.org/markup-compatibility/2006" xmlns:p14="http://schemas.microsoft.com/office/powerpoint/2010/main">
    <mc:Choice Requires="p14">
      <p:transition spd="slow" p14:dur="2000" advTm="48884"/>
    </mc:Choice>
    <mc:Fallback xmlns="">
      <p:transition spd="slow" advTm="48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1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A0988-96B1-4D7D-5429-3CAD7E39A9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5E810B-9B65-687E-38BD-969A6912973A}"/>
              </a:ext>
            </a:extLst>
          </p:cNvPr>
          <p:cNvSpPr>
            <a:spLocks noGrp="1"/>
          </p:cNvSpPr>
          <p:nvPr>
            <p:ph type="title"/>
          </p:nvPr>
        </p:nvSpPr>
        <p:spPr>
          <a:xfrm>
            <a:off x="507274" y="-209641"/>
            <a:ext cx="10515600" cy="1325563"/>
          </a:xfrm>
        </p:spPr>
        <p:txBody>
          <a:bodyPr>
            <a:normAutofit/>
          </a:bodyPr>
          <a:lstStyle/>
          <a:p>
            <a:pPr>
              <a:lnSpc>
                <a:spcPct val="150000"/>
              </a:lnSpc>
            </a:pPr>
            <a:r>
              <a:rPr lang="en-GB" sz="3200" b="1" dirty="0">
                <a:solidFill>
                  <a:schemeClr val="accent4"/>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4E0557A8-8029-A58D-1E10-FDD7BEA74CD4}"/>
              </a:ext>
            </a:extLst>
          </p:cNvPr>
          <p:cNvSpPr>
            <a:spLocks noGrp="1"/>
          </p:cNvSpPr>
          <p:nvPr>
            <p:ph idx="1"/>
          </p:nvPr>
        </p:nvSpPr>
        <p:spPr>
          <a:xfrm>
            <a:off x="284118" y="1333649"/>
            <a:ext cx="11832770" cy="4351338"/>
          </a:xfrm>
        </p:spPr>
        <p:txBody>
          <a:bodyPr>
            <a:noAutofit/>
          </a:bodyPr>
          <a:lstStyle/>
          <a:p>
            <a:pPr marL="0" indent="0">
              <a:lnSpc>
                <a:spcPct val="100000"/>
              </a:lnSpc>
              <a:buNone/>
            </a:pPr>
            <a:r>
              <a:rPr lang="en-GB" sz="1050" dirty="0">
                <a:latin typeface="Arial" panose="020B0604020202020204" pitchFamily="34" charset="0"/>
                <a:cs typeface="Arial" panose="020B0604020202020204" pitchFamily="34" charset="0"/>
              </a:rPr>
              <a:t>Department of Health and Social Care (2022) Health and social care integration: policy and practice. Available at [https://www.gov.uk] (https://www.gov.uk) (Accessed: 6 July 2026).</a:t>
            </a:r>
          </a:p>
          <a:p>
            <a:pPr marL="0" indent="0">
              <a:lnSpc>
                <a:spcPct val="100000"/>
              </a:lnSpc>
              <a:buNone/>
            </a:pPr>
            <a:r>
              <a:rPr lang="en-GB" sz="1050" dirty="0">
                <a:latin typeface="Arial" panose="020B0604020202020204" pitchFamily="34" charset="0"/>
                <a:cs typeface="Arial" panose="020B0604020202020204" pitchFamily="34" charset="0"/>
              </a:rPr>
              <a:t>Diabetes UK (2023) What is type 2 diabetes?  Available at [https://www.diabetes.org.uk] (https://www.diabetes.org.uk) (Accessed: 6 July 2026).</a:t>
            </a:r>
          </a:p>
          <a:p>
            <a:pPr marL="0" indent="0">
              <a:lnSpc>
                <a:spcPct val="100000"/>
              </a:lnSpc>
              <a:buNone/>
            </a:pPr>
            <a:r>
              <a:rPr lang="en-GB" sz="1050" dirty="0">
                <a:latin typeface="Arial" panose="020B0604020202020204" pitchFamily="34" charset="0"/>
                <a:cs typeface="Arial" panose="020B0604020202020204" pitchFamily="34" charset="0"/>
              </a:rPr>
              <a:t>McCance, K.L. and Huether, S.E. (2019) Pathophysiology, The biologic basis for disease in adults and children, 8th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St. Louis: Elsevier.</a:t>
            </a:r>
          </a:p>
          <a:p>
            <a:pPr marL="0" indent="0">
              <a:lnSpc>
                <a:spcPct val="100000"/>
              </a:lnSpc>
              <a:buNone/>
            </a:pPr>
            <a:r>
              <a:rPr lang="en-GB" sz="1050" dirty="0">
                <a:latin typeface="Arial" panose="020B0604020202020204" pitchFamily="34" charset="0"/>
                <a:cs typeface="Arial" panose="020B0604020202020204" pitchFamily="34" charset="0"/>
              </a:rPr>
              <a:t>NHS (2023) Type 2 diabetes. Available at: [https://www.nhs.uk] (https://www.nhs.uk) (Accessed: 6 July 2026).</a:t>
            </a:r>
          </a:p>
          <a:p>
            <a:pPr marL="0" indent="0">
              <a:lnSpc>
                <a:spcPct val="100000"/>
              </a:lnSpc>
              <a:buNone/>
            </a:pPr>
            <a:r>
              <a:rPr lang="en-GB" sz="1050" dirty="0">
                <a:latin typeface="Arial" panose="020B0604020202020204" pitchFamily="34" charset="0"/>
                <a:cs typeface="Arial" panose="020B0604020202020204" pitchFamily="34" charset="0"/>
              </a:rPr>
              <a:t>NICE (2022) Type 2 diabetes in adults: management (NG28). Available at: [https://www.nice.org.uk] (https://www.nice.org.uk) (Accessed: 6 July 2026).</a:t>
            </a:r>
          </a:p>
          <a:p>
            <a:pPr marL="0" indent="0">
              <a:lnSpc>
                <a:spcPct val="100000"/>
              </a:lnSpc>
              <a:buNone/>
            </a:pPr>
            <a:r>
              <a:rPr lang="en-GB" sz="1050" dirty="0">
                <a:latin typeface="Arial" panose="020B0604020202020204" pitchFamily="34" charset="0"/>
                <a:cs typeface="Arial" panose="020B0604020202020204" pitchFamily="34" charset="0"/>
              </a:rPr>
              <a:t>NICE (2023) Type 2 diabetes prevention. Available at: [https://www.nice.org.uk] (https://www.nice.org.uk) (Accessed: 6 July 2026).</a:t>
            </a:r>
          </a:p>
          <a:p>
            <a:pPr marL="0" indent="0">
              <a:lnSpc>
                <a:spcPct val="100000"/>
              </a:lnSpc>
              <a:buNone/>
            </a:pPr>
            <a:r>
              <a:rPr lang="en-GB" sz="1050" dirty="0">
                <a:latin typeface="Arial" panose="020B0604020202020204" pitchFamily="34" charset="0"/>
                <a:cs typeface="Arial" panose="020B0604020202020204" pitchFamily="34" charset="0"/>
              </a:rPr>
              <a:t>Public Health England (2021) Health matters: preventing type 2 diabetes, Available at: [https://www.gov.uk] (https://www.gov.uk) (Accessed: 6 July 2026).</a:t>
            </a:r>
          </a:p>
          <a:p>
            <a:pPr marL="0" indent="0">
              <a:lnSpc>
                <a:spcPct val="100000"/>
              </a:lnSpc>
              <a:buNone/>
            </a:pPr>
            <a:r>
              <a:rPr lang="en-GB" sz="1050" dirty="0">
                <a:latin typeface="Arial" panose="020B0604020202020204" pitchFamily="34" charset="0"/>
                <a:cs typeface="Arial" panose="020B0604020202020204" pitchFamily="34" charset="0"/>
              </a:rPr>
              <a:t>Royal College of Nursing (2021) Diabetes nursing: RCN guidance. Available at: [https://www.rcn.org.uk] (https://www.rcn.org.uk) (Accessed: 6 July 2026).</a:t>
            </a:r>
          </a:p>
          <a:p>
            <a:pPr marL="0" indent="0">
              <a:lnSpc>
                <a:spcPct val="100000"/>
              </a:lnSpc>
              <a:buNone/>
            </a:pPr>
            <a:r>
              <a:rPr lang="en-GB" sz="1050" dirty="0">
                <a:latin typeface="Arial" panose="020B0604020202020204" pitchFamily="34" charset="0"/>
                <a:cs typeface="Arial" panose="020B0604020202020204" pitchFamily="34" charset="0"/>
              </a:rPr>
              <a:t>Tortora, G.J. and Derrickson, B.H. (2021) Principles of anatomy and physiology, 16th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Hoboken: Wiley.</a:t>
            </a:r>
          </a:p>
          <a:p>
            <a:pPr marL="0" indent="0">
              <a:lnSpc>
                <a:spcPct val="100000"/>
              </a:lnSpc>
              <a:buNone/>
            </a:pPr>
            <a:r>
              <a:rPr lang="en-GB" sz="1050" dirty="0">
                <a:latin typeface="Arial" panose="020B0604020202020204" pitchFamily="34" charset="0"/>
                <a:cs typeface="Arial" panose="020B0604020202020204" pitchFamily="34" charset="0"/>
              </a:rPr>
              <a:t>World Health Organization (2023) Diabetes. Available at: [https://www.who.int] (https://www.who.int) (Accessed: 6 July 2026)</a:t>
            </a:r>
          </a:p>
          <a:p>
            <a:pPr>
              <a:lnSpc>
                <a:spcPct val="100000"/>
              </a:lnSpc>
            </a:pPr>
            <a:endParaRPr lang="en-GB" sz="1000" dirty="0">
              <a:latin typeface="Arial" panose="020B0604020202020204" pitchFamily="34" charset="0"/>
              <a:cs typeface="Arial" panose="020B0604020202020204" pitchFamily="34" charset="0"/>
            </a:endParaRPr>
          </a:p>
          <a:p>
            <a:pPr>
              <a:lnSpc>
                <a:spcPct val="100000"/>
              </a:lnSpc>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2698006-4133-3879-824B-C0B443677C41}"/>
              </a:ext>
            </a:extLst>
          </p:cNvPr>
          <p:cNvPicPr>
            <a:picLocks noChangeAspect="1"/>
          </p:cNvPicPr>
          <p:nvPr/>
        </p:nvPicPr>
        <p:blipFill>
          <a:blip r:embed="rId4"/>
          <a:stretch>
            <a:fillRect/>
          </a:stretch>
        </p:blipFill>
        <p:spPr>
          <a:xfrm>
            <a:off x="10046022" y="8086"/>
            <a:ext cx="2145978" cy="1225402"/>
          </a:xfrm>
          <a:prstGeom prst="rect">
            <a:avLst/>
          </a:prstGeom>
        </p:spPr>
      </p:pic>
      <p:sp>
        <p:nvSpPr>
          <p:cNvPr id="6" name="TextBox 5">
            <a:extLst>
              <a:ext uri="{FF2B5EF4-FFF2-40B4-BE49-F238E27FC236}">
                <a16:creationId xmlns:a16="http://schemas.microsoft.com/office/drawing/2014/main" id="{49CD52FD-FF95-01FD-759E-D89323A4FD4B}"/>
              </a:ext>
            </a:extLst>
          </p:cNvPr>
          <p:cNvSpPr txBox="1"/>
          <p:nvPr/>
        </p:nvSpPr>
        <p:spPr>
          <a:xfrm>
            <a:off x="179615" y="4296234"/>
            <a:ext cx="9553303" cy="1323439"/>
          </a:xfrm>
          <a:prstGeom prst="rect">
            <a:avLst/>
          </a:prstGeom>
          <a:noFill/>
        </p:spPr>
        <p:txBody>
          <a:bodyPr wrap="square">
            <a:spAutoFit/>
          </a:bodyPr>
          <a:lstStyle/>
          <a:p>
            <a:r>
              <a:rPr lang="en-GB" sz="1000" dirty="0"/>
              <a:t> IMAGE REFERENCES .https://www.spirehealthcare.com/spire-london-east-hospital/world-class-experts/?infinity=ict2~net~gaw~ar~~kw~private%20hospital%20uk~mt~b~cmp~%5BHealthcare%5D+%5BGenerics%5D+%5BPrivate+Hospital%5D+-+London+East~ag~Private+Hospital&amp;&amp;infinity=ict2~net~gaw~ar~~kw~private%20hospital%20uk~mt~b~cmp~%5BHealthcare%5D+%5BGenerics%5D+%5BPrivate+Hospital%5D+-+London+East~ag~Private+Hospital&amp;msclkid=68345a46d8361d4dee30300a2139065a&amp;utm_source=bing&amp;utm_medium=cpc&amp;utm_campaign=%5BHealthcare%5D%20%5BGenerics%5D%20%5BPrivate%20Hospital%5D%20-%20London%20East&amp;utm_term=private%20hospital%20uk&amp;utm_content=Private%20Hospital&amp;gclid=68345a46d8361d4dee30300a2139065a&amp;gclsrc=3p.ds&amp;gad_source=7&amp;gad_campaignid=19657916761</a:t>
            </a:r>
          </a:p>
        </p:txBody>
      </p:sp>
      <p:pic>
        <p:nvPicPr>
          <p:cNvPr id="7" name="Recorded Sound">
            <a:hlinkClick r:id="" action="ppaction://media"/>
            <a:extLst>
              <a:ext uri="{FF2B5EF4-FFF2-40B4-BE49-F238E27FC236}">
                <a16:creationId xmlns:a16="http://schemas.microsoft.com/office/drawing/2014/main" id="{FA5DADD4-F8A1-5168-B0DC-25B31863CC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19011" y="6160589"/>
            <a:ext cx="406400" cy="406400"/>
          </a:xfrm>
          <a:prstGeom prst="rect">
            <a:avLst/>
          </a:prstGeom>
        </p:spPr>
      </p:pic>
    </p:spTree>
    <p:extLst>
      <p:ext uri="{BB962C8B-B14F-4D97-AF65-F5344CB8AC3E}">
        <p14:creationId xmlns:p14="http://schemas.microsoft.com/office/powerpoint/2010/main" val="2375899203"/>
      </p:ext>
    </p:extLst>
  </p:cSld>
  <p:clrMapOvr>
    <a:masterClrMapping/>
  </p:clrMapOvr>
  <mc:AlternateContent xmlns:mc="http://schemas.openxmlformats.org/markup-compatibility/2006" xmlns:p14="http://schemas.microsoft.com/office/powerpoint/2010/main">
    <mc:Choice Requires="p14">
      <p:transition spd="slow" p14:dur="2000" advTm="7317"/>
    </mc:Choice>
    <mc:Fallback xmlns="">
      <p:transition spd="slow" advTm="7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579</TotalTime>
  <Words>1953</Words>
  <Application>Microsoft Office PowerPoint</Application>
  <PresentationFormat>Widescreen</PresentationFormat>
  <Paragraphs>77</Paragraphs>
  <Slides>15</Slides>
  <Notes>1</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Table Contect</vt:lpstr>
      <vt:lpstr>Summary</vt:lpstr>
      <vt:lpstr>Care Plan for a Fictional Person with Type 2 Diabetes Mellitus Introduction </vt:lpstr>
      <vt:lpstr>Relevant Anatomy and Physiology</vt:lpstr>
      <vt:lpstr>How diabetes affects body functioning </vt:lpstr>
      <vt:lpstr>Demographic Information and Risk Factors</vt:lpstr>
      <vt:lpstr>Lifestyle Risk Factors</vt:lpstr>
      <vt:lpstr>Demographic and Genetic Risk Factors</vt:lpstr>
      <vt:lpstr>Evidence-Based Care Plan Recommendations</vt:lpstr>
      <vt:lpstr>Lifestyle Management</vt:lpstr>
      <vt:lpstr>Medication Management</vt:lpstr>
      <vt:lpstr>Communication and Ethical Considerations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Christina Owusu (2329700)</dc:creator>
  <cp:lastModifiedBy>Christina Owusu (2329700)</cp:lastModifiedBy>
  <cp:revision>1</cp:revision>
  <dcterms:created xsi:type="dcterms:W3CDTF">2026-07-07T13:01:14Z</dcterms:created>
  <dcterms:modified xsi:type="dcterms:W3CDTF">2026-07-12T00:36:38Z</dcterms:modified>
</cp:coreProperties>
</file>