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9" r:id="rId2"/>
    <p:sldId id="261" r:id="rId3"/>
    <p:sldId id="265" r:id="rId4"/>
    <p:sldId id="262" r:id="rId5"/>
    <p:sldId id="263" r:id="rId6"/>
    <p:sldId id="264" r:id="rId7"/>
    <p:sldId id="256" r:id="rId8"/>
    <p:sldId id="270" r:id="rId9"/>
    <p:sldId id="271" r:id="rId10"/>
    <p:sldId id="272" r:id="rId11"/>
    <p:sldId id="257" r:id="rId12"/>
    <p:sldId id="273" r:id="rId13"/>
    <p:sldId id="274" r:id="rId14"/>
    <p:sldId id="275" r:id="rId15"/>
    <p:sldId id="258" r:id="rId16"/>
    <p:sldId id="266" r:id="rId17"/>
    <p:sldId id="260" r:id="rId18"/>
    <p:sldId id="267" r:id="rId19"/>
    <p:sldId id="269" r:id="rId20"/>
    <p:sldId id="268"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FFFF66"/>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snapToGrid="0">
      <p:cViewPr varScale="1">
        <p:scale>
          <a:sx n="81" d="100"/>
          <a:sy n="81" d="100"/>
        </p:scale>
        <p:origin x="75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Arnold" userId="8063fdff2dd49313" providerId="LiveId" clId="{B78E4CFF-3386-48DC-996D-19F5D7698AAF}"/>
    <pc:docChg chg="undo custSel addSld delSld modSld sldOrd">
      <pc:chgData name="Georgia Arnold" userId="8063fdff2dd49313" providerId="LiveId" clId="{B78E4CFF-3386-48DC-996D-19F5D7698AAF}" dt="2024-08-02T12:18:21.205" v="8362" actId="1076"/>
      <pc:docMkLst>
        <pc:docMk/>
      </pc:docMkLst>
      <pc:sldChg chg="addSp delSp modSp mod modTransition modAnim">
        <pc:chgData name="Georgia Arnold" userId="8063fdff2dd49313" providerId="LiveId" clId="{B78E4CFF-3386-48DC-996D-19F5D7698AAF}" dt="2024-07-30T21:37:04.391" v="8218"/>
        <pc:sldMkLst>
          <pc:docMk/>
          <pc:sldMk cId="3282456303" sldId="256"/>
        </pc:sldMkLst>
        <pc:spChg chg="add mod">
          <ac:chgData name="Georgia Arnold" userId="8063fdff2dd49313" providerId="LiveId" clId="{B78E4CFF-3386-48DC-996D-19F5D7698AAF}" dt="2024-07-30T18:07:47.858" v="3707" actId="1076"/>
          <ac:spMkLst>
            <pc:docMk/>
            <pc:sldMk cId="3282456303" sldId="256"/>
            <ac:spMk id="2" creationId="{83E149F5-49A6-C8D6-4FFA-25F9192F1AD9}"/>
          </ac:spMkLst>
        </pc:spChg>
        <pc:spChg chg="mod">
          <ac:chgData name="Georgia Arnold" userId="8063fdff2dd49313" providerId="LiveId" clId="{B78E4CFF-3386-48DC-996D-19F5D7698AAF}" dt="2024-07-25T15:58:17.036" v="368" actId="2085"/>
          <ac:spMkLst>
            <pc:docMk/>
            <pc:sldMk cId="3282456303" sldId="256"/>
            <ac:spMk id="4" creationId="{480B807D-3826-5E39-BA8D-B9B1516F2510}"/>
          </ac:spMkLst>
        </pc:spChg>
        <pc:spChg chg="mod ord">
          <ac:chgData name="Georgia Arnold" userId="8063fdff2dd49313" providerId="LiveId" clId="{B78E4CFF-3386-48DC-996D-19F5D7698AAF}" dt="2024-07-25T16:02:59.118" v="418" actId="1076"/>
          <ac:spMkLst>
            <pc:docMk/>
            <pc:sldMk cId="3282456303" sldId="256"/>
            <ac:spMk id="5" creationId="{85006785-4582-A998-D469-C33E367E234B}"/>
          </ac:spMkLst>
        </pc:spChg>
        <pc:spChg chg="add del mod">
          <ac:chgData name="Georgia Arnold" userId="8063fdff2dd49313" providerId="LiveId" clId="{B78E4CFF-3386-48DC-996D-19F5D7698AAF}" dt="2024-07-25T14:34:07.426" v="169"/>
          <ac:spMkLst>
            <pc:docMk/>
            <pc:sldMk cId="3282456303" sldId="256"/>
            <ac:spMk id="6" creationId="{D4BBDEE2-1A20-C73B-7618-17A32BCFC2DA}"/>
          </ac:spMkLst>
        </pc:spChg>
        <pc:spChg chg="add del mod">
          <ac:chgData name="Georgia Arnold" userId="8063fdff2dd49313" providerId="LiveId" clId="{B78E4CFF-3386-48DC-996D-19F5D7698AAF}" dt="2024-07-25T14:35:32.718" v="199"/>
          <ac:spMkLst>
            <pc:docMk/>
            <pc:sldMk cId="3282456303" sldId="256"/>
            <ac:spMk id="7" creationId="{DA9E84D0-78BD-CD80-F7F1-EEEEE256C026}"/>
          </ac:spMkLst>
        </pc:spChg>
        <pc:spChg chg="add del mod">
          <ac:chgData name="Georgia Arnold" userId="8063fdff2dd49313" providerId="LiveId" clId="{B78E4CFF-3386-48DC-996D-19F5D7698AAF}" dt="2024-07-25T14:35:06.103" v="188"/>
          <ac:spMkLst>
            <pc:docMk/>
            <pc:sldMk cId="3282456303" sldId="256"/>
            <ac:spMk id="8" creationId="{A3C20711-2F93-E613-D8DF-2FDD1B3DD5E0}"/>
          </ac:spMkLst>
        </pc:spChg>
        <pc:spChg chg="add del mod">
          <ac:chgData name="Georgia Arnold" userId="8063fdff2dd49313" providerId="LiveId" clId="{B78E4CFF-3386-48DC-996D-19F5D7698AAF}" dt="2024-07-25T14:36:00.280" v="209"/>
          <ac:spMkLst>
            <pc:docMk/>
            <pc:sldMk cId="3282456303" sldId="256"/>
            <ac:spMk id="9" creationId="{94751BC2-C704-8793-F6F3-7B01132E97B3}"/>
          </ac:spMkLst>
        </pc:spChg>
        <pc:spChg chg="add del mod">
          <ac:chgData name="Georgia Arnold" userId="8063fdff2dd49313" providerId="LiveId" clId="{B78E4CFF-3386-48DC-996D-19F5D7698AAF}" dt="2024-07-25T14:33:18.277" v="156"/>
          <ac:spMkLst>
            <pc:docMk/>
            <pc:sldMk cId="3282456303" sldId="256"/>
            <ac:spMk id="10" creationId="{73812C6A-5521-48A2-164A-A3A67061CEF4}"/>
          </ac:spMkLst>
        </pc:spChg>
        <pc:spChg chg="add del mod">
          <ac:chgData name="Georgia Arnold" userId="8063fdff2dd49313" providerId="LiveId" clId="{B78E4CFF-3386-48DC-996D-19F5D7698AAF}" dt="2024-07-25T14:36:27.971" v="218"/>
          <ac:spMkLst>
            <pc:docMk/>
            <pc:sldMk cId="3282456303" sldId="256"/>
            <ac:spMk id="11" creationId="{9B46D349-92BA-A123-A474-4953FD4EB12F}"/>
          </ac:spMkLst>
        </pc:spChg>
        <pc:spChg chg="add del mod ord">
          <ac:chgData name="Georgia Arnold" userId="8063fdff2dd49313" providerId="LiveId" clId="{B78E4CFF-3386-48DC-996D-19F5D7698AAF}" dt="2024-07-25T14:33:18.277" v="156"/>
          <ac:spMkLst>
            <pc:docMk/>
            <pc:sldMk cId="3282456303" sldId="256"/>
            <ac:spMk id="14" creationId="{9AEB70BE-7D19-0AD1-DBEE-8639DB806B18}"/>
          </ac:spMkLst>
        </pc:spChg>
        <pc:spChg chg="mod">
          <ac:chgData name="Georgia Arnold" userId="8063fdff2dd49313" providerId="LiveId" clId="{B78E4CFF-3386-48DC-996D-19F5D7698AAF}" dt="2024-07-25T16:03:07.030" v="420" actId="1076"/>
          <ac:spMkLst>
            <pc:docMk/>
            <pc:sldMk cId="3282456303" sldId="256"/>
            <ac:spMk id="15" creationId="{DEBA65C6-67CC-F346-EE1D-7C58FCAC850C}"/>
          </ac:spMkLst>
        </pc:spChg>
        <pc:spChg chg="add del mod ord">
          <ac:chgData name="Georgia Arnold" userId="8063fdff2dd49313" providerId="LiveId" clId="{B78E4CFF-3386-48DC-996D-19F5D7698AAF}" dt="2024-07-25T14:34:07.426" v="169"/>
          <ac:spMkLst>
            <pc:docMk/>
            <pc:sldMk cId="3282456303" sldId="256"/>
            <ac:spMk id="16" creationId="{B8C7753D-C034-75B8-429E-A604FF1D2962}"/>
          </ac:spMkLst>
        </pc:spChg>
        <pc:spChg chg="mod">
          <ac:chgData name="Georgia Arnold" userId="8063fdff2dd49313" providerId="LiveId" clId="{B78E4CFF-3386-48DC-996D-19F5D7698AAF}" dt="2024-07-25T16:03:05.914" v="419" actId="1076"/>
          <ac:spMkLst>
            <pc:docMk/>
            <pc:sldMk cId="3282456303" sldId="256"/>
            <ac:spMk id="17" creationId="{382F29F3-4174-E604-C0B4-6F5325B76BA2}"/>
          </ac:spMkLst>
        </pc:spChg>
        <pc:spChg chg="add del mod ord">
          <ac:chgData name="Georgia Arnold" userId="8063fdff2dd49313" providerId="LiveId" clId="{B78E4CFF-3386-48DC-996D-19F5D7698AAF}" dt="2024-07-25T14:35:06.103" v="188"/>
          <ac:spMkLst>
            <pc:docMk/>
            <pc:sldMk cId="3282456303" sldId="256"/>
            <ac:spMk id="18" creationId="{23D1A9BD-5061-B707-88C3-3D7EFEB7E7A3}"/>
          </ac:spMkLst>
        </pc:spChg>
        <pc:spChg chg="mod">
          <ac:chgData name="Georgia Arnold" userId="8063fdff2dd49313" providerId="LiveId" clId="{B78E4CFF-3386-48DC-996D-19F5D7698AAF}" dt="2024-07-25T16:03:08.649" v="421" actId="1076"/>
          <ac:spMkLst>
            <pc:docMk/>
            <pc:sldMk cId="3282456303" sldId="256"/>
            <ac:spMk id="19" creationId="{F2253FF5-19AD-271C-26B0-FA5E280B676C}"/>
          </ac:spMkLst>
        </pc:spChg>
        <pc:spChg chg="add del mod ord">
          <ac:chgData name="Georgia Arnold" userId="8063fdff2dd49313" providerId="LiveId" clId="{B78E4CFF-3386-48DC-996D-19F5D7698AAF}" dt="2024-07-25T14:35:32.718" v="199"/>
          <ac:spMkLst>
            <pc:docMk/>
            <pc:sldMk cId="3282456303" sldId="256"/>
            <ac:spMk id="20" creationId="{36497530-C2F8-A50B-AFAA-8B1D46382618}"/>
          </ac:spMkLst>
        </pc:spChg>
        <pc:spChg chg="mod">
          <ac:chgData name="Georgia Arnold" userId="8063fdff2dd49313" providerId="LiveId" clId="{B78E4CFF-3386-48DC-996D-19F5D7698AAF}" dt="2024-07-25T16:03:09.754" v="422" actId="1076"/>
          <ac:spMkLst>
            <pc:docMk/>
            <pc:sldMk cId="3282456303" sldId="256"/>
            <ac:spMk id="21" creationId="{81F31ED7-0FE1-BF69-147B-403F2B1FC39E}"/>
          </ac:spMkLst>
        </pc:spChg>
        <pc:spChg chg="add del mod ord">
          <ac:chgData name="Georgia Arnold" userId="8063fdff2dd49313" providerId="LiveId" clId="{B78E4CFF-3386-48DC-996D-19F5D7698AAF}" dt="2024-07-25T14:36:00.280" v="209"/>
          <ac:spMkLst>
            <pc:docMk/>
            <pc:sldMk cId="3282456303" sldId="256"/>
            <ac:spMk id="22" creationId="{13E1A87C-51F9-9001-0669-4BCB7D2D1335}"/>
          </ac:spMkLst>
        </pc:spChg>
        <pc:spChg chg="mod">
          <ac:chgData name="Georgia Arnold" userId="8063fdff2dd49313" providerId="LiveId" clId="{B78E4CFF-3386-48DC-996D-19F5D7698AAF}" dt="2024-07-25T16:03:13.863" v="425" actId="1076"/>
          <ac:spMkLst>
            <pc:docMk/>
            <pc:sldMk cId="3282456303" sldId="256"/>
            <ac:spMk id="23" creationId="{7921D015-6111-EE83-71B0-2AFCFC1636AB}"/>
          </ac:spMkLst>
        </pc:spChg>
        <pc:spChg chg="add del mod ord">
          <ac:chgData name="Georgia Arnold" userId="8063fdff2dd49313" providerId="LiveId" clId="{B78E4CFF-3386-48DC-996D-19F5D7698AAF}" dt="2024-07-25T14:36:27.971" v="218"/>
          <ac:spMkLst>
            <pc:docMk/>
            <pc:sldMk cId="3282456303" sldId="256"/>
            <ac:spMk id="24" creationId="{11B72222-98C5-E55C-BB0B-8FD20A64B033}"/>
          </ac:spMkLst>
        </pc:spChg>
        <pc:spChg chg="mod">
          <ac:chgData name="Georgia Arnold" userId="8063fdff2dd49313" providerId="LiveId" clId="{B78E4CFF-3386-48DC-996D-19F5D7698AAF}" dt="2024-07-25T16:03:11.189" v="423" actId="1076"/>
          <ac:spMkLst>
            <pc:docMk/>
            <pc:sldMk cId="3282456303" sldId="256"/>
            <ac:spMk id="25" creationId="{CD9B6847-DB21-5F7F-033F-F3DCA9B90A84}"/>
          </ac:spMkLst>
        </pc:spChg>
        <pc:spChg chg="add del mod">
          <ac:chgData name="Georgia Arnold" userId="8063fdff2dd49313" providerId="LiveId" clId="{B78E4CFF-3386-48DC-996D-19F5D7698AAF}" dt="2024-07-25T14:39:15.152" v="255"/>
          <ac:spMkLst>
            <pc:docMk/>
            <pc:sldMk cId="3282456303" sldId="256"/>
            <ac:spMk id="26" creationId="{4A2157DE-7005-FB41-26B2-24D642059277}"/>
          </ac:spMkLst>
        </pc:spChg>
        <pc:spChg chg="add del mod ord">
          <ac:chgData name="Georgia Arnold" userId="8063fdff2dd49313" providerId="LiveId" clId="{B78E4CFF-3386-48DC-996D-19F5D7698AAF}" dt="2024-07-25T14:39:15.152" v="255"/>
          <ac:spMkLst>
            <pc:docMk/>
            <pc:sldMk cId="3282456303" sldId="256"/>
            <ac:spMk id="27" creationId="{7DCA0EC8-E5B7-68EC-06BD-94E38D779996}"/>
          </ac:spMkLst>
        </pc:spChg>
        <pc:spChg chg="mod">
          <ac:chgData name="Georgia Arnold" userId="8063fdff2dd49313" providerId="LiveId" clId="{B78E4CFF-3386-48DC-996D-19F5D7698AAF}" dt="2024-07-25T16:03:12.335" v="424" actId="1076"/>
          <ac:spMkLst>
            <pc:docMk/>
            <pc:sldMk cId="3282456303" sldId="256"/>
            <ac:spMk id="28" creationId="{4B833334-1AD4-7366-A1CC-EF4D9121F866}"/>
          </ac:spMkLst>
        </pc:spChg>
        <pc:spChg chg="add del mod">
          <ac:chgData name="Georgia Arnold" userId="8063fdff2dd49313" providerId="LiveId" clId="{B78E4CFF-3386-48DC-996D-19F5D7698AAF}" dt="2024-07-25T14:40:39.165" v="279"/>
          <ac:spMkLst>
            <pc:docMk/>
            <pc:sldMk cId="3282456303" sldId="256"/>
            <ac:spMk id="29" creationId="{F69DEC5E-BEE9-5FA7-9C97-E44AAD5407C1}"/>
          </ac:spMkLst>
        </pc:spChg>
        <pc:spChg chg="add del mod ord">
          <ac:chgData name="Georgia Arnold" userId="8063fdff2dd49313" providerId="LiveId" clId="{B78E4CFF-3386-48DC-996D-19F5D7698AAF}" dt="2024-07-25T14:40:39.165" v="279"/>
          <ac:spMkLst>
            <pc:docMk/>
            <pc:sldMk cId="3282456303" sldId="256"/>
            <ac:spMk id="30" creationId="{7EB31F1E-688D-ACA4-9AE5-DCDF3EF1C03B}"/>
          </ac:spMkLst>
        </pc:spChg>
        <pc:spChg chg="mod">
          <ac:chgData name="Georgia Arnold" userId="8063fdff2dd49313" providerId="LiveId" clId="{B78E4CFF-3386-48DC-996D-19F5D7698AAF}" dt="2024-07-25T16:03:15.610" v="426" actId="1076"/>
          <ac:spMkLst>
            <pc:docMk/>
            <pc:sldMk cId="3282456303" sldId="256"/>
            <ac:spMk id="31" creationId="{3F385538-CCC4-F0DD-577D-BC3E3DB6B39A}"/>
          </ac:spMkLst>
        </pc:spChg>
        <pc:spChg chg="add del mod">
          <ac:chgData name="Georgia Arnold" userId="8063fdff2dd49313" providerId="LiveId" clId="{B78E4CFF-3386-48DC-996D-19F5D7698AAF}" dt="2024-07-25T14:41:38.722" v="302"/>
          <ac:spMkLst>
            <pc:docMk/>
            <pc:sldMk cId="3282456303" sldId="256"/>
            <ac:spMk id="32" creationId="{34F46E50-BB0E-E77F-521E-20713D2A974E}"/>
          </ac:spMkLst>
        </pc:spChg>
        <pc:spChg chg="add del mod ord">
          <ac:chgData name="Georgia Arnold" userId="8063fdff2dd49313" providerId="LiveId" clId="{B78E4CFF-3386-48DC-996D-19F5D7698AAF}" dt="2024-07-25T14:41:38.722" v="302"/>
          <ac:spMkLst>
            <pc:docMk/>
            <pc:sldMk cId="3282456303" sldId="256"/>
            <ac:spMk id="33" creationId="{71DB59B6-6204-2E9C-2D58-10234DCDAF97}"/>
          </ac:spMkLst>
        </pc:spChg>
        <pc:spChg chg="mod">
          <ac:chgData name="Georgia Arnold" userId="8063fdff2dd49313" providerId="LiveId" clId="{B78E4CFF-3386-48DC-996D-19F5D7698AAF}" dt="2024-07-25T14:41:38.722" v="302"/>
          <ac:spMkLst>
            <pc:docMk/>
            <pc:sldMk cId="3282456303" sldId="256"/>
            <ac:spMk id="34" creationId="{F7D28382-01F5-046F-FDF9-694D4483AC39}"/>
          </ac:spMkLst>
        </pc:spChg>
        <pc:spChg chg="add del mod">
          <ac:chgData name="Georgia Arnold" userId="8063fdff2dd49313" providerId="LiveId" clId="{B78E4CFF-3386-48DC-996D-19F5D7698AAF}" dt="2024-07-25T14:43:07.074" v="346"/>
          <ac:spMkLst>
            <pc:docMk/>
            <pc:sldMk cId="3282456303" sldId="256"/>
            <ac:spMk id="35" creationId="{FC9199C9-64B5-7708-A995-DC976C51A45F}"/>
          </ac:spMkLst>
        </pc:spChg>
        <pc:spChg chg="add del mod ord">
          <ac:chgData name="Georgia Arnold" userId="8063fdff2dd49313" providerId="LiveId" clId="{B78E4CFF-3386-48DC-996D-19F5D7698AAF}" dt="2024-07-25T14:43:07.074" v="346"/>
          <ac:spMkLst>
            <pc:docMk/>
            <pc:sldMk cId="3282456303" sldId="256"/>
            <ac:spMk id="36" creationId="{554C387A-61FD-6591-0BA7-51DEC2076A26}"/>
          </ac:spMkLst>
        </pc:spChg>
        <pc:spChg chg="mod">
          <ac:chgData name="Georgia Arnold" userId="8063fdff2dd49313" providerId="LiveId" clId="{B78E4CFF-3386-48DC-996D-19F5D7698AAF}" dt="2024-07-25T16:03:18.026" v="427" actId="1076"/>
          <ac:spMkLst>
            <pc:docMk/>
            <pc:sldMk cId="3282456303" sldId="256"/>
            <ac:spMk id="37" creationId="{72669B14-10B8-A48C-1C5C-066D6C37C181}"/>
          </ac:spMkLst>
        </pc:spChg>
        <pc:picChg chg="add mod">
          <ac:chgData name="Georgia Arnold" userId="8063fdff2dd49313" providerId="LiveId" clId="{B78E4CFF-3386-48DC-996D-19F5D7698AAF}" dt="2024-07-25T14:37:21.603" v="224" actId="14100"/>
          <ac:picMkLst>
            <pc:docMk/>
            <pc:sldMk cId="3282456303" sldId="256"/>
            <ac:picMk id="13" creationId="{FA7985A0-D1A6-F0D1-F1B1-08F91EC235AB}"/>
          </ac:picMkLst>
        </pc:picChg>
      </pc:sldChg>
      <pc:sldChg chg="addSp delSp modSp add mod modTransition modAnim">
        <pc:chgData name="Georgia Arnold" userId="8063fdff2dd49313" providerId="LiveId" clId="{B78E4CFF-3386-48DC-996D-19F5D7698AAF}" dt="2024-07-30T21:37:14.626" v="8221"/>
        <pc:sldMkLst>
          <pc:docMk/>
          <pc:sldMk cId="2840803276" sldId="257"/>
        </pc:sldMkLst>
        <pc:spChg chg="add mod ord">
          <ac:chgData name="Georgia Arnold" userId="8063fdff2dd49313" providerId="LiveId" clId="{B78E4CFF-3386-48DC-996D-19F5D7698AAF}" dt="2024-07-25T16:02:23.044" v="412" actId="1076"/>
          <ac:spMkLst>
            <pc:docMk/>
            <pc:sldMk cId="2840803276" sldId="257"/>
            <ac:spMk id="2" creationId="{77C81B3B-2487-8A8B-3B08-30C0B8006F09}"/>
          </ac:spMkLst>
        </pc:spChg>
        <pc:spChg chg="add mod">
          <ac:chgData name="Georgia Arnold" userId="8063fdff2dd49313" providerId="LiveId" clId="{B78E4CFF-3386-48DC-996D-19F5D7698AAF}" dt="2024-07-30T18:11:11.922" v="3724" actId="2711"/>
          <ac:spMkLst>
            <pc:docMk/>
            <pc:sldMk cId="2840803276" sldId="257"/>
            <ac:spMk id="3" creationId="{0D45825F-2D5F-B1AD-0447-FFA775FAD5DA}"/>
          </ac:spMkLst>
        </pc:spChg>
        <pc:spChg chg="add del mod">
          <ac:chgData name="Georgia Arnold" userId="8063fdff2dd49313" providerId="LiveId" clId="{B78E4CFF-3386-48DC-996D-19F5D7698AAF}" dt="2024-07-30T18:11:19.404" v="3727" actId="1076"/>
          <ac:spMkLst>
            <pc:docMk/>
            <pc:sldMk cId="2840803276" sldId="257"/>
            <ac:spMk id="4" creationId="{480B807D-3826-5E39-BA8D-B9B1516F2510}"/>
          </ac:spMkLst>
        </pc:spChg>
        <pc:spChg chg="del mod">
          <ac:chgData name="Georgia Arnold" userId="8063fdff2dd49313" providerId="LiveId" clId="{B78E4CFF-3386-48DC-996D-19F5D7698AAF}" dt="2024-07-25T14:43:51.423" v="357" actId="478"/>
          <ac:spMkLst>
            <pc:docMk/>
            <pc:sldMk cId="2840803276" sldId="257"/>
            <ac:spMk id="5" creationId="{85006785-4582-A998-D469-C33E367E234B}"/>
          </ac:spMkLst>
        </pc:spChg>
        <pc:spChg chg="add del mod">
          <ac:chgData name="Georgia Arnold" userId="8063fdff2dd49313" providerId="LiveId" clId="{B78E4CFF-3386-48DC-996D-19F5D7698AAF}" dt="2024-07-25T16:01:01.990" v="397"/>
          <ac:spMkLst>
            <pc:docMk/>
            <pc:sldMk cId="2840803276" sldId="257"/>
            <ac:spMk id="9" creationId="{A9A168D8-A680-4795-7C4D-E463435AA091}"/>
          </ac:spMkLst>
        </pc:spChg>
        <pc:spChg chg="add del mod">
          <ac:chgData name="Georgia Arnold" userId="8063fdff2dd49313" providerId="LiveId" clId="{B78E4CFF-3386-48DC-996D-19F5D7698AAF}" dt="2024-07-25T16:58:06.481" v="475"/>
          <ac:spMkLst>
            <pc:docMk/>
            <pc:sldMk cId="2840803276" sldId="257"/>
            <ac:spMk id="10" creationId="{35CF3007-539E-EE9F-B81C-B55BB17980F9}"/>
          </ac:spMkLst>
        </pc:spChg>
        <pc:spChg chg="add del mod ord">
          <ac:chgData name="Georgia Arnold" userId="8063fdff2dd49313" providerId="LiveId" clId="{B78E4CFF-3386-48DC-996D-19F5D7698AAF}" dt="2024-07-25T16:58:06.481" v="475"/>
          <ac:spMkLst>
            <pc:docMk/>
            <pc:sldMk cId="2840803276" sldId="257"/>
            <ac:spMk id="11" creationId="{4F9BD5B3-A8F4-6AA7-3A9B-1F90DED02BD2}"/>
          </ac:spMkLst>
        </pc:spChg>
        <pc:spChg chg="mod">
          <ac:chgData name="Georgia Arnold" userId="8063fdff2dd49313" providerId="LiveId" clId="{B78E4CFF-3386-48DC-996D-19F5D7698AAF}" dt="2024-07-25T19:01:22.450" v="780" actId="1076"/>
          <ac:spMkLst>
            <pc:docMk/>
            <pc:sldMk cId="2840803276" sldId="257"/>
            <ac:spMk id="12" creationId="{622872D9-E878-01F1-87CE-4A7087CE9630}"/>
          </ac:spMkLst>
        </pc:spChg>
        <pc:spChg chg="add del mod">
          <ac:chgData name="Georgia Arnold" userId="8063fdff2dd49313" providerId="LiveId" clId="{B78E4CFF-3386-48DC-996D-19F5D7698AAF}" dt="2024-07-25T16:59:13.619" v="512"/>
          <ac:spMkLst>
            <pc:docMk/>
            <pc:sldMk cId="2840803276" sldId="257"/>
            <ac:spMk id="14" creationId="{9DA26E4F-6282-6907-A2F6-7ED06D6E6700}"/>
          </ac:spMkLst>
        </pc:spChg>
        <pc:spChg chg="del">
          <ac:chgData name="Georgia Arnold" userId="8063fdff2dd49313" providerId="LiveId" clId="{B78E4CFF-3386-48DC-996D-19F5D7698AAF}" dt="2024-07-25T14:43:45.925" v="352" actId="478"/>
          <ac:spMkLst>
            <pc:docMk/>
            <pc:sldMk cId="2840803276" sldId="257"/>
            <ac:spMk id="15" creationId="{DEBA65C6-67CC-F346-EE1D-7C58FCAC850C}"/>
          </ac:spMkLst>
        </pc:spChg>
        <pc:spChg chg="add del mod ord">
          <ac:chgData name="Georgia Arnold" userId="8063fdff2dd49313" providerId="LiveId" clId="{B78E4CFF-3386-48DC-996D-19F5D7698AAF}" dt="2024-07-25T16:59:13.619" v="512"/>
          <ac:spMkLst>
            <pc:docMk/>
            <pc:sldMk cId="2840803276" sldId="257"/>
            <ac:spMk id="16" creationId="{9271D6FB-C456-FF85-7F63-FD40C7767E72}"/>
          </ac:spMkLst>
        </pc:spChg>
        <pc:spChg chg="del">
          <ac:chgData name="Georgia Arnold" userId="8063fdff2dd49313" providerId="LiveId" clId="{B78E4CFF-3386-48DC-996D-19F5D7698AAF}" dt="2024-07-25T14:43:46.388" v="353" actId="478"/>
          <ac:spMkLst>
            <pc:docMk/>
            <pc:sldMk cId="2840803276" sldId="257"/>
            <ac:spMk id="17" creationId="{382F29F3-4174-E604-C0B4-6F5325B76BA2}"/>
          </ac:spMkLst>
        </pc:spChg>
        <pc:spChg chg="mod">
          <ac:chgData name="Georgia Arnold" userId="8063fdff2dd49313" providerId="LiveId" clId="{B78E4CFF-3386-48DC-996D-19F5D7698AAF}" dt="2024-07-25T18:57:59.401" v="716" actId="1076"/>
          <ac:spMkLst>
            <pc:docMk/>
            <pc:sldMk cId="2840803276" sldId="257"/>
            <ac:spMk id="18" creationId="{EB889E39-BD96-F1ED-1389-A2099ADB8FB5}"/>
          </ac:spMkLst>
        </pc:spChg>
        <pc:spChg chg="del">
          <ac:chgData name="Georgia Arnold" userId="8063fdff2dd49313" providerId="LiveId" clId="{B78E4CFF-3386-48DC-996D-19F5D7698AAF}" dt="2024-07-25T14:43:53.030" v="358" actId="478"/>
          <ac:spMkLst>
            <pc:docMk/>
            <pc:sldMk cId="2840803276" sldId="257"/>
            <ac:spMk id="19" creationId="{F2253FF5-19AD-271C-26B0-FA5E280B676C}"/>
          </ac:spMkLst>
        </pc:spChg>
        <pc:spChg chg="add del mod">
          <ac:chgData name="Georgia Arnold" userId="8063fdff2dd49313" providerId="LiveId" clId="{B78E4CFF-3386-48DC-996D-19F5D7698AAF}" dt="2024-07-25T18:51:39.549" v="551"/>
          <ac:spMkLst>
            <pc:docMk/>
            <pc:sldMk cId="2840803276" sldId="257"/>
            <ac:spMk id="20" creationId="{AA6FFC57-B9C2-9F71-13A3-61CAF40B03E4}"/>
          </ac:spMkLst>
        </pc:spChg>
        <pc:spChg chg="del">
          <ac:chgData name="Georgia Arnold" userId="8063fdff2dd49313" providerId="LiveId" clId="{B78E4CFF-3386-48DC-996D-19F5D7698AAF}" dt="2024-07-25T14:43:54.021" v="359" actId="478"/>
          <ac:spMkLst>
            <pc:docMk/>
            <pc:sldMk cId="2840803276" sldId="257"/>
            <ac:spMk id="21" creationId="{81F31ED7-0FE1-BF69-147B-403F2B1FC39E}"/>
          </ac:spMkLst>
        </pc:spChg>
        <pc:spChg chg="add del mod ord">
          <ac:chgData name="Georgia Arnold" userId="8063fdff2dd49313" providerId="LiveId" clId="{B78E4CFF-3386-48DC-996D-19F5D7698AAF}" dt="2024-07-25T18:51:39.549" v="551"/>
          <ac:spMkLst>
            <pc:docMk/>
            <pc:sldMk cId="2840803276" sldId="257"/>
            <ac:spMk id="22" creationId="{BB3F9216-1BD1-6816-6984-07C52A7D5DB5}"/>
          </ac:spMkLst>
        </pc:spChg>
        <pc:spChg chg="del">
          <ac:chgData name="Georgia Arnold" userId="8063fdff2dd49313" providerId="LiveId" clId="{B78E4CFF-3386-48DC-996D-19F5D7698AAF}" dt="2024-07-25T14:43:54.816" v="360" actId="478"/>
          <ac:spMkLst>
            <pc:docMk/>
            <pc:sldMk cId="2840803276" sldId="257"/>
            <ac:spMk id="23" creationId="{7921D015-6111-EE83-71B0-2AFCFC1636AB}"/>
          </ac:spMkLst>
        </pc:spChg>
        <pc:spChg chg="mod">
          <ac:chgData name="Georgia Arnold" userId="8063fdff2dd49313" providerId="LiveId" clId="{B78E4CFF-3386-48DC-996D-19F5D7698AAF}" dt="2024-07-25T19:01:23.906" v="781" actId="1076"/>
          <ac:spMkLst>
            <pc:docMk/>
            <pc:sldMk cId="2840803276" sldId="257"/>
            <ac:spMk id="24" creationId="{9E5F352E-7678-BCD5-1EF4-4A6295163EAF}"/>
          </ac:spMkLst>
        </pc:spChg>
        <pc:spChg chg="del">
          <ac:chgData name="Georgia Arnold" userId="8063fdff2dd49313" providerId="LiveId" clId="{B78E4CFF-3386-48DC-996D-19F5D7698AAF}" dt="2024-07-25T14:43:55.530" v="361" actId="478"/>
          <ac:spMkLst>
            <pc:docMk/>
            <pc:sldMk cId="2840803276" sldId="257"/>
            <ac:spMk id="25" creationId="{CD9B6847-DB21-5F7F-033F-F3DCA9B90A84}"/>
          </ac:spMkLst>
        </pc:spChg>
        <pc:spChg chg="add del mod">
          <ac:chgData name="Georgia Arnold" userId="8063fdff2dd49313" providerId="LiveId" clId="{B78E4CFF-3386-48DC-996D-19F5D7698AAF}" dt="2024-07-25T18:52:39.262" v="586"/>
          <ac:spMkLst>
            <pc:docMk/>
            <pc:sldMk cId="2840803276" sldId="257"/>
            <ac:spMk id="26" creationId="{A67DD803-856F-F908-AA81-3C31494749BF}"/>
          </ac:spMkLst>
        </pc:spChg>
        <pc:spChg chg="add del mod ord">
          <ac:chgData name="Georgia Arnold" userId="8063fdff2dd49313" providerId="LiveId" clId="{B78E4CFF-3386-48DC-996D-19F5D7698AAF}" dt="2024-07-25T18:52:39.262" v="586"/>
          <ac:spMkLst>
            <pc:docMk/>
            <pc:sldMk cId="2840803276" sldId="257"/>
            <ac:spMk id="27" creationId="{E58582CA-7D43-04F6-4567-8947AD028735}"/>
          </ac:spMkLst>
        </pc:spChg>
        <pc:spChg chg="del">
          <ac:chgData name="Georgia Arnold" userId="8063fdff2dd49313" providerId="LiveId" clId="{B78E4CFF-3386-48DC-996D-19F5D7698AAF}" dt="2024-07-25T14:43:56.221" v="362" actId="478"/>
          <ac:spMkLst>
            <pc:docMk/>
            <pc:sldMk cId="2840803276" sldId="257"/>
            <ac:spMk id="28" creationId="{4B833334-1AD4-7366-A1CC-EF4D9121F866}"/>
          </ac:spMkLst>
        </pc:spChg>
        <pc:spChg chg="mod">
          <ac:chgData name="Georgia Arnold" userId="8063fdff2dd49313" providerId="LiveId" clId="{B78E4CFF-3386-48DC-996D-19F5D7698AAF}" dt="2024-07-25T19:01:17.016" v="777" actId="1076"/>
          <ac:spMkLst>
            <pc:docMk/>
            <pc:sldMk cId="2840803276" sldId="257"/>
            <ac:spMk id="29" creationId="{4AF602BE-6792-83DA-0CC3-E6FA60A40187}"/>
          </ac:spMkLst>
        </pc:spChg>
        <pc:spChg chg="add del mod">
          <ac:chgData name="Georgia Arnold" userId="8063fdff2dd49313" providerId="LiveId" clId="{B78E4CFF-3386-48DC-996D-19F5D7698AAF}" dt="2024-07-25T18:53:50.392" v="628"/>
          <ac:spMkLst>
            <pc:docMk/>
            <pc:sldMk cId="2840803276" sldId="257"/>
            <ac:spMk id="30" creationId="{8EDE8553-A09C-A5C4-F78E-262022F96F39}"/>
          </ac:spMkLst>
        </pc:spChg>
        <pc:spChg chg="del">
          <ac:chgData name="Georgia Arnold" userId="8063fdff2dd49313" providerId="LiveId" clId="{B78E4CFF-3386-48DC-996D-19F5D7698AAF}" dt="2024-07-25T14:43:56.872" v="363" actId="478"/>
          <ac:spMkLst>
            <pc:docMk/>
            <pc:sldMk cId="2840803276" sldId="257"/>
            <ac:spMk id="31" creationId="{3F385538-CCC4-F0DD-577D-BC3E3DB6B39A}"/>
          </ac:spMkLst>
        </pc:spChg>
        <pc:spChg chg="add del mod ord">
          <ac:chgData name="Georgia Arnold" userId="8063fdff2dd49313" providerId="LiveId" clId="{B78E4CFF-3386-48DC-996D-19F5D7698AAF}" dt="2024-07-25T18:53:50.392" v="628"/>
          <ac:spMkLst>
            <pc:docMk/>
            <pc:sldMk cId="2840803276" sldId="257"/>
            <ac:spMk id="32" creationId="{FBF85E47-A94F-3618-0CA4-7589603B20E1}"/>
          </ac:spMkLst>
        </pc:spChg>
        <pc:spChg chg="mod">
          <ac:chgData name="Georgia Arnold" userId="8063fdff2dd49313" providerId="LiveId" clId="{B78E4CFF-3386-48DC-996D-19F5D7698AAF}" dt="2024-07-25T19:01:18.333" v="778" actId="1076"/>
          <ac:spMkLst>
            <pc:docMk/>
            <pc:sldMk cId="2840803276" sldId="257"/>
            <ac:spMk id="33" creationId="{AA1398FB-7959-5B39-8229-580CB4111348}"/>
          </ac:spMkLst>
        </pc:spChg>
        <pc:spChg chg="del">
          <ac:chgData name="Georgia Arnold" userId="8063fdff2dd49313" providerId="LiveId" clId="{B78E4CFF-3386-48DC-996D-19F5D7698AAF}" dt="2024-07-25T14:43:57.761" v="364" actId="478"/>
          <ac:spMkLst>
            <pc:docMk/>
            <pc:sldMk cId="2840803276" sldId="257"/>
            <ac:spMk id="34" creationId="{F7D28382-01F5-046F-FDF9-694D4483AC39}"/>
          </ac:spMkLst>
        </pc:spChg>
        <pc:spChg chg="add del mod">
          <ac:chgData name="Georgia Arnold" userId="8063fdff2dd49313" providerId="LiveId" clId="{B78E4CFF-3386-48DC-996D-19F5D7698AAF}" dt="2024-07-25T18:54:18.148" v="631" actId="478"/>
          <ac:spMkLst>
            <pc:docMk/>
            <pc:sldMk cId="2840803276" sldId="257"/>
            <ac:spMk id="35" creationId="{32B53754-6653-4A53-4E6D-DAE230A7AD44}"/>
          </ac:spMkLst>
        </pc:spChg>
        <pc:spChg chg="add del mod">
          <ac:chgData name="Georgia Arnold" userId="8063fdff2dd49313" providerId="LiveId" clId="{B78E4CFF-3386-48DC-996D-19F5D7698AAF}" dt="2024-07-25T18:55:37.101" v="656"/>
          <ac:spMkLst>
            <pc:docMk/>
            <pc:sldMk cId="2840803276" sldId="257"/>
            <ac:spMk id="36" creationId="{4DFE7462-F91B-A723-E817-CCDD620FD2C6}"/>
          </ac:spMkLst>
        </pc:spChg>
        <pc:spChg chg="del">
          <ac:chgData name="Georgia Arnold" userId="8063fdff2dd49313" providerId="LiveId" clId="{B78E4CFF-3386-48DC-996D-19F5D7698AAF}" dt="2024-07-25T14:43:58.872" v="365" actId="478"/>
          <ac:spMkLst>
            <pc:docMk/>
            <pc:sldMk cId="2840803276" sldId="257"/>
            <ac:spMk id="37" creationId="{72669B14-10B8-A48C-1C5C-066D6C37C181}"/>
          </ac:spMkLst>
        </pc:spChg>
        <pc:spChg chg="add del mod ord">
          <ac:chgData name="Georgia Arnold" userId="8063fdff2dd49313" providerId="LiveId" clId="{B78E4CFF-3386-48DC-996D-19F5D7698AAF}" dt="2024-07-25T18:55:37.101" v="656"/>
          <ac:spMkLst>
            <pc:docMk/>
            <pc:sldMk cId="2840803276" sldId="257"/>
            <ac:spMk id="38" creationId="{8ED3A3A9-20F4-B971-F790-FF99671E63B7}"/>
          </ac:spMkLst>
        </pc:spChg>
        <pc:spChg chg="mod">
          <ac:chgData name="Georgia Arnold" userId="8063fdff2dd49313" providerId="LiveId" clId="{B78E4CFF-3386-48DC-996D-19F5D7698AAF}" dt="2024-07-25T18:55:41.853" v="657" actId="1076"/>
          <ac:spMkLst>
            <pc:docMk/>
            <pc:sldMk cId="2840803276" sldId="257"/>
            <ac:spMk id="39" creationId="{3A201162-76E0-B625-6E0B-CF60EEBC38F7}"/>
          </ac:spMkLst>
        </pc:spChg>
        <pc:spChg chg="add del mod">
          <ac:chgData name="Georgia Arnold" userId="8063fdff2dd49313" providerId="LiveId" clId="{B78E4CFF-3386-48DC-996D-19F5D7698AAF}" dt="2024-07-25T18:57:44.885" v="713"/>
          <ac:spMkLst>
            <pc:docMk/>
            <pc:sldMk cId="2840803276" sldId="257"/>
            <ac:spMk id="40" creationId="{B49C8F73-DBF8-81F1-549A-A857B3D990F4}"/>
          </ac:spMkLst>
        </pc:spChg>
        <pc:spChg chg="add del mod ord">
          <ac:chgData name="Georgia Arnold" userId="8063fdff2dd49313" providerId="LiveId" clId="{B78E4CFF-3386-48DC-996D-19F5D7698AAF}" dt="2024-07-25T18:57:44.885" v="713"/>
          <ac:spMkLst>
            <pc:docMk/>
            <pc:sldMk cId="2840803276" sldId="257"/>
            <ac:spMk id="41" creationId="{61334F3B-FAE5-0311-73BF-FAE579382436}"/>
          </ac:spMkLst>
        </pc:spChg>
        <pc:spChg chg="mod">
          <ac:chgData name="Georgia Arnold" userId="8063fdff2dd49313" providerId="LiveId" clId="{B78E4CFF-3386-48DC-996D-19F5D7698AAF}" dt="2024-07-25T19:01:15.466" v="776" actId="1076"/>
          <ac:spMkLst>
            <pc:docMk/>
            <pc:sldMk cId="2840803276" sldId="257"/>
            <ac:spMk id="42" creationId="{5ED60B33-CBD7-76AE-8943-5C6CCE708064}"/>
          </ac:spMkLst>
        </pc:spChg>
        <pc:spChg chg="add del mod">
          <ac:chgData name="Georgia Arnold" userId="8063fdff2dd49313" providerId="LiveId" clId="{B78E4CFF-3386-48DC-996D-19F5D7698AAF}" dt="2024-07-25T18:59:48.644" v="740"/>
          <ac:spMkLst>
            <pc:docMk/>
            <pc:sldMk cId="2840803276" sldId="257"/>
            <ac:spMk id="43" creationId="{F01FDDFD-C37E-8BD5-D6A6-8AF1C43807B3}"/>
          </ac:spMkLst>
        </pc:spChg>
        <pc:spChg chg="add del mod ord">
          <ac:chgData name="Georgia Arnold" userId="8063fdff2dd49313" providerId="LiveId" clId="{B78E4CFF-3386-48DC-996D-19F5D7698AAF}" dt="2024-07-25T18:59:48.644" v="740"/>
          <ac:spMkLst>
            <pc:docMk/>
            <pc:sldMk cId="2840803276" sldId="257"/>
            <ac:spMk id="44" creationId="{64ABEF7F-9183-391A-D2D2-201522299CCD}"/>
          </ac:spMkLst>
        </pc:spChg>
        <pc:spChg chg="mod">
          <ac:chgData name="Georgia Arnold" userId="8063fdff2dd49313" providerId="LiveId" clId="{B78E4CFF-3386-48DC-996D-19F5D7698AAF}" dt="2024-07-25T18:59:56.220" v="742" actId="1076"/>
          <ac:spMkLst>
            <pc:docMk/>
            <pc:sldMk cId="2840803276" sldId="257"/>
            <ac:spMk id="45" creationId="{27AD4140-C7C3-987F-25A1-34E270C8F710}"/>
          </ac:spMkLst>
        </pc:spChg>
        <pc:spChg chg="add del mod">
          <ac:chgData name="Georgia Arnold" userId="8063fdff2dd49313" providerId="LiveId" clId="{B78E4CFF-3386-48DC-996D-19F5D7698AAF}" dt="2024-07-25T19:00:55.184" v="769"/>
          <ac:spMkLst>
            <pc:docMk/>
            <pc:sldMk cId="2840803276" sldId="257"/>
            <ac:spMk id="46" creationId="{36B6417A-F0F6-5874-E720-9AF8E9ABA55E}"/>
          </ac:spMkLst>
        </pc:spChg>
        <pc:spChg chg="add del mod ord">
          <ac:chgData name="Georgia Arnold" userId="8063fdff2dd49313" providerId="LiveId" clId="{B78E4CFF-3386-48DC-996D-19F5D7698AAF}" dt="2024-07-25T19:00:55.184" v="769"/>
          <ac:spMkLst>
            <pc:docMk/>
            <pc:sldMk cId="2840803276" sldId="257"/>
            <ac:spMk id="47" creationId="{8D984D13-E3B5-0260-8D20-E87DDA87CA46}"/>
          </ac:spMkLst>
        </pc:spChg>
        <pc:spChg chg="mod">
          <ac:chgData name="Georgia Arnold" userId="8063fdff2dd49313" providerId="LiveId" clId="{B78E4CFF-3386-48DC-996D-19F5D7698AAF}" dt="2024-07-25T19:01:03.258" v="772" actId="1076"/>
          <ac:spMkLst>
            <pc:docMk/>
            <pc:sldMk cId="2840803276" sldId="257"/>
            <ac:spMk id="48" creationId="{001AA1AD-E8A7-CDBA-6D1F-043ACA673134}"/>
          </ac:spMkLst>
        </pc:spChg>
        <pc:picChg chg="add del mod">
          <ac:chgData name="Georgia Arnold" userId="8063fdff2dd49313" providerId="LiveId" clId="{B78E4CFF-3386-48DC-996D-19F5D7698AAF}" dt="2024-07-25T16:00:42.579" v="392" actId="478"/>
          <ac:picMkLst>
            <pc:docMk/>
            <pc:sldMk cId="2840803276" sldId="257"/>
            <ac:picMk id="6" creationId="{406BC80E-641B-A644-8D88-54C2BBE47CBE}"/>
          </ac:picMkLst>
        </pc:picChg>
        <pc:picChg chg="add mod">
          <ac:chgData name="Georgia Arnold" userId="8063fdff2dd49313" providerId="LiveId" clId="{B78E4CFF-3386-48DC-996D-19F5D7698AAF}" dt="2024-07-30T18:11:16.020" v="3726" actId="1076"/>
          <ac:picMkLst>
            <pc:docMk/>
            <pc:sldMk cId="2840803276" sldId="257"/>
            <ac:picMk id="8" creationId="{5AADF949-408F-A989-3458-42FECA06E454}"/>
          </ac:picMkLst>
        </pc:picChg>
        <pc:picChg chg="del">
          <ac:chgData name="Georgia Arnold" userId="8063fdff2dd49313" providerId="LiveId" clId="{B78E4CFF-3386-48DC-996D-19F5D7698AAF}" dt="2024-07-25T14:43:44.539" v="351" actId="478"/>
          <ac:picMkLst>
            <pc:docMk/>
            <pc:sldMk cId="2840803276" sldId="257"/>
            <ac:picMk id="13" creationId="{FA7985A0-D1A6-F0D1-F1B1-08F91EC235AB}"/>
          </ac:picMkLst>
        </pc:picChg>
      </pc:sldChg>
      <pc:sldChg chg="addSp delSp modSp add mod modTransition modAnim">
        <pc:chgData name="Georgia Arnold" userId="8063fdff2dd49313" providerId="LiveId" clId="{B78E4CFF-3386-48DC-996D-19F5D7698AAF}" dt="2024-07-30T21:37:24.359" v="8223"/>
        <pc:sldMkLst>
          <pc:docMk/>
          <pc:sldMk cId="41175809" sldId="258"/>
        </pc:sldMkLst>
        <pc:spChg chg="add mod">
          <ac:chgData name="Georgia Arnold" userId="8063fdff2dd49313" providerId="LiveId" clId="{B78E4CFF-3386-48DC-996D-19F5D7698AAF}" dt="2024-07-30T21:03:17.302" v="6425" actId="20577"/>
          <ac:spMkLst>
            <pc:docMk/>
            <pc:sldMk cId="41175809" sldId="258"/>
            <ac:spMk id="2" creationId="{538F27F6-F9D5-FC57-10FD-729E74EE0D72}"/>
          </ac:spMkLst>
        </pc:spChg>
        <pc:spChg chg="del mod">
          <ac:chgData name="Georgia Arnold" userId="8063fdff2dd49313" providerId="LiveId" clId="{B78E4CFF-3386-48DC-996D-19F5D7698AAF}" dt="2024-07-26T10:25:21.562" v="790" actId="478"/>
          <ac:spMkLst>
            <pc:docMk/>
            <pc:sldMk cId="41175809" sldId="258"/>
            <ac:spMk id="2" creationId="{77C81B3B-2487-8A8B-3B08-30C0B8006F09}"/>
          </ac:spMkLst>
        </pc:spChg>
        <pc:spChg chg="mod">
          <ac:chgData name="Georgia Arnold" userId="8063fdff2dd49313" providerId="LiveId" clId="{B78E4CFF-3386-48DC-996D-19F5D7698AAF}" dt="2024-07-26T10:25:40.142" v="801" actId="207"/>
          <ac:spMkLst>
            <pc:docMk/>
            <pc:sldMk cId="41175809" sldId="258"/>
            <ac:spMk id="4" creationId="{480B807D-3826-5E39-BA8D-B9B1516F2510}"/>
          </ac:spMkLst>
        </pc:spChg>
        <pc:spChg chg="add mod">
          <ac:chgData name="Georgia Arnold" userId="8063fdff2dd49313" providerId="LiveId" clId="{B78E4CFF-3386-48DC-996D-19F5D7698AAF}" dt="2024-07-30T20:36:03.109" v="5770" actId="1076"/>
          <ac:spMkLst>
            <pc:docMk/>
            <pc:sldMk cId="41175809" sldId="258"/>
            <ac:spMk id="5" creationId="{AFA1878F-3C50-EFA0-6350-104527C8ACD0}"/>
          </ac:spMkLst>
        </pc:spChg>
        <pc:spChg chg="del">
          <ac:chgData name="Georgia Arnold" userId="8063fdff2dd49313" providerId="LiveId" clId="{B78E4CFF-3386-48DC-996D-19F5D7698AAF}" dt="2024-07-26T10:25:22.955" v="792" actId="478"/>
          <ac:spMkLst>
            <pc:docMk/>
            <pc:sldMk cId="41175809" sldId="258"/>
            <ac:spMk id="12" creationId="{622872D9-E878-01F1-87CE-4A7087CE9630}"/>
          </ac:spMkLst>
        </pc:spChg>
        <pc:spChg chg="del">
          <ac:chgData name="Georgia Arnold" userId="8063fdff2dd49313" providerId="LiveId" clId="{B78E4CFF-3386-48DC-996D-19F5D7698AAF}" dt="2024-07-26T10:25:23.628" v="793" actId="478"/>
          <ac:spMkLst>
            <pc:docMk/>
            <pc:sldMk cId="41175809" sldId="258"/>
            <ac:spMk id="18" creationId="{EB889E39-BD96-F1ED-1389-A2099ADB8FB5}"/>
          </ac:spMkLst>
        </pc:spChg>
        <pc:spChg chg="del">
          <ac:chgData name="Georgia Arnold" userId="8063fdff2dd49313" providerId="LiveId" clId="{B78E4CFF-3386-48DC-996D-19F5D7698AAF}" dt="2024-07-26T10:25:22.231" v="791" actId="478"/>
          <ac:spMkLst>
            <pc:docMk/>
            <pc:sldMk cId="41175809" sldId="258"/>
            <ac:spMk id="24" creationId="{9E5F352E-7678-BCD5-1EF4-4A6295163EAF}"/>
          </ac:spMkLst>
        </pc:spChg>
        <pc:spChg chg="del">
          <ac:chgData name="Georgia Arnold" userId="8063fdff2dd49313" providerId="LiveId" clId="{B78E4CFF-3386-48DC-996D-19F5D7698AAF}" dt="2024-07-26T10:25:24.345" v="794" actId="478"/>
          <ac:spMkLst>
            <pc:docMk/>
            <pc:sldMk cId="41175809" sldId="258"/>
            <ac:spMk id="29" creationId="{4AF602BE-6792-83DA-0CC3-E6FA60A40187}"/>
          </ac:spMkLst>
        </pc:spChg>
        <pc:spChg chg="del">
          <ac:chgData name="Georgia Arnold" userId="8063fdff2dd49313" providerId="LiveId" clId="{B78E4CFF-3386-48DC-996D-19F5D7698AAF}" dt="2024-07-26T10:25:25.676" v="796" actId="478"/>
          <ac:spMkLst>
            <pc:docMk/>
            <pc:sldMk cId="41175809" sldId="258"/>
            <ac:spMk id="33" creationId="{AA1398FB-7959-5B39-8229-580CB4111348}"/>
          </ac:spMkLst>
        </pc:spChg>
        <pc:spChg chg="del">
          <ac:chgData name="Georgia Arnold" userId="8063fdff2dd49313" providerId="LiveId" clId="{B78E4CFF-3386-48DC-996D-19F5D7698AAF}" dt="2024-07-26T10:25:26.892" v="798" actId="478"/>
          <ac:spMkLst>
            <pc:docMk/>
            <pc:sldMk cId="41175809" sldId="258"/>
            <ac:spMk id="39" creationId="{3A201162-76E0-B625-6E0B-CF60EEBC38F7}"/>
          </ac:spMkLst>
        </pc:spChg>
        <pc:spChg chg="del">
          <ac:chgData name="Georgia Arnold" userId="8063fdff2dd49313" providerId="LiveId" clId="{B78E4CFF-3386-48DC-996D-19F5D7698AAF}" dt="2024-07-26T10:25:25.065" v="795" actId="478"/>
          <ac:spMkLst>
            <pc:docMk/>
            <pc:sldMk cId="41175809" sldId="258"/>
            <ac:spMk id="42" creationId="{5ED60B33-CBD7-76AE-8943-5C6CCE708064}"/>
          </ac:spMkLst>
        </pc:spChg>
        <pc:spChg chg="del">
          <ac:chgData name="Georgia Arnold" userId="8063fdff2dd49313" providerId="LiveId" clId="{B78E4CFF-3386-48DC-996D-19F5D7698AAF}" dt="2024-07-26T10:25:27.457" v="799" actId="478"/>
          <ac:spMkLst>
            <pc:docMk/>
            <pc:sldMk cId="41175809" sldId="258"/>
            <ac:spMk id="45" creationId="{27AD4140-C7C3-987F-25A1-34E270C8F710}"/>
          </ac:spMkLst>
        </pc:spChg>
        <pc:spChg chg="del">
          <ac:chgData name="Georgia Arnold" userId="8063fdff2dd49313" providerId="LiveId" clId="{B78E4CFF-3386-48DC-996D-19F5D7698AAF}" dt="2024-07-26T10:25:26.289" v="797" actId="478"/>
          <ac:spMkLst>
            <pc:docMk/>
            <pc:sldMk cId="41175809" sldId="258"/>
            <ac:spMk id="48" creationId="{001AA1AD-E8A7-CDBA-6D1F-043ACA673134}"/>
          </ac:spMkLst>
        </pc:spChg>
        <pc:picChg chg="add mod">
          <ac:chgData name="Georgia Arnold" userId="8063fdff2dd49313" providerId="LiveId" clId="{B78E4CFF-3386-48DC-996D-19F5D7698AAF}" dt="2024-07-29T11:22:56.856" v="834" actId="1076"/>
          <ac:picMkLst>
            <pc:docMk/>
            <pc:sldMk cId="41175809" sldId="258"/>
            <ac:picMk id="3" creationId="{972AFD46-CFAF-7F71-421D-F2D9718E5516}"/>
          </ac:picMkLst>
        </pc:picChg>
        <pc:picChg chg="del">
          <ac:chgData name="Georgia Arnold" userId="8063fdff2dd49313" providerId="LiveId" clId="{B78E4CFF-3386-48DC-996D-19F5D7698AAF}" dt="2024-07-26T10:25:17.987" v="788" actId="478"/>
          <ac:picMkLst>
            <pc:docMk/>
            <pc:sldMk cId="41175809" sldId="258"/>
            <ac:picMk id="8" creationId="{5AADF949-408F-A989-3458-42FECA06E454}"/>
          </ac:picMkLst>
        </pc:picChg>
      </pc:sldChg>
      <pc:sldChg chg="add del">
        <pc:chgData name="Georgia Arnold" userId="8063fdff2dd49313" providerId="LiveId" clId="{B78E4CFF-3386-48DC-996D-19F5D7698AAF}" dt="2024-07-26T10:25:07.614" v="786" actId="2696"/>
        <pc:sldMkLst>
          <pc:docMk/>
          <pc:sldMk cId="1226661956" sldId="258"/>
        </pc:sldMkLst>
      </pc:sldChg>
      <pc:sldChg chg="addSp delSp modSp add mod ord setBg delAnim modAnim">
        <pc:chgData name="Georgia Arnold" userId="8063fdff2dd49313" providerId="LiveId" clId="{B78E4CFF-3386-48DC-996D-19F5D7698AAF}" dt="2024-08-02T12:18:21.205" v="8362" actId="1076"/>
        <pc:sldMkLst>
          <pc:docMk/>
          <pc:sldMk cId="1752432191" sldId="259"/>
        </pc:sldMkLst>
        <pc:spChg chg="add del mod">
          <ac:chgData name="Georgia Arnold" userId="8063fdff2dd49313" providerId="LiveId" clId="{B78E4CFF-3386-48DC-996D-19F5D7698AAF}" dt="2024-07-30T17:19:55.540" v="2670" actId="478"/>
          <ac:spMkLst>
            <pc:docMk/>
            <pc:sldMk cId="1752432191" sldId="259"/>
            <ac:spMk id="2" creationId="{2A5B577E-13C9-5871-9607-BAC56250D780}"/>
          </ac:spMkLst>
        </pc:spChg>
        <pc:spChg chg="add mod">
          <ac:chgData name="Georgia Arnold" userId="8063fdff2dd49313" providerId="LiveId" clId="{B78E4CFF-3386-48DC-996D-19F5D7698AAF}" dt="2024-08-02T12:17:54.168" v="8344" actId="1076"/>
          <ac:spMkLst>
            <pc:docMk/>
            <pc:sldMk cId="1752432191" sldId="259"/>
            <ac:spMk id="2" creationId="{75F64C46-632F-49A5-2693-9AFF25BDF8EA}"/>
          </ac:spMkLst>
        </pc:spChg>
        <pc:spChg chg="add mod">
          <ac:chgData name="Georgia Arnold" userId="8063fdff2dd49313" providerId="LiveId" clId="{B78E4CFF-3386-48DC-996D-19F5D7698AAF}" dt="2024-08-02T12:18:21.205" v="8362" actId="1076"/>
          <ac:spMkLst>
            <pc:docMk/>
            <pc:sldMk cId="1752432191" sldId="259"/>
            <ac:spMk id="3" creationId="{BCA7C607-5350-2300-E5C4-A908D0147CE7}"/>
          </ac:spMkLst>
        </pc:spChg>
        <pc:spChg chg="mod">
          <ac:chgData name="Georgia Arnold" userId="8063fdff2dd49313" providerId="LiveId" clId="{B78E4CFF-3386-48DC-996D-19F5D7698AAF}" dt="2024-07-29T11:38:51.099" v="1465" actId="1076"/>
          <ac:spMkLst>
            <pc:docMk/>
            <pc:sldMk cId="1752432191" sldId="259"/>
            <ac:spMk id="4" creationId="{480B807D-3826-5E39-BA8D-B9B1516F2510}"/>
          </ac:spMkLst>
        </pc:spChg>
        <pc:picChg chg="add mod">
          <ac:chgData name="Georgia Arnold" userId="8063fdff2dd49313" providerId="LiveId" clId="{B78E4CFF-3386-48DC-996D-19F5D7698AAF}" dt="2024-07-30T17:40:42.174" v="2872" actId="1076"/>
          <ac:picMkLst>
            <pc:docMk/>
            <pc:sldMk cId="1752432191" sldId="259"/>
            <ac:picMk id="5" creationId="{0B20C586-0928-319B-DD28-D5CB14E3D045}"/>
          </ac:picMkLst>
        </pc:picChg>
      </pc:sldChg>
      <pc:sldChg chg="addSp delSp modSp add mod modTransition modAnim">
        <pc:chgData name="Georgia Arnold" userId="8063fdff2dd49313" providerId="LiveId" clId="{B78E4CFF-3386-48DC-996D-19F5D7698AAF}" dt="2024-07-30T21:38:25.014" v="8227"/>
        <pc:sldMkLst>
          <pc:docMk/>
          <pc:sldMk cId="3414482985" sldId="260"/>
        </pc:sldMkLst>
        <pc:spChg chg="add del mod">
          <ac:chgData name="Georgia Arnold" userId="8063fdff2dd49313" providerId="LiveId" clId="{B78E4CFF-3386-48DC-996D-19F5D7698AAF}" dt="2024-07-30T20:37:53.123" v="5773" actId="478"/>
          <ac:spMkLst>
            <pc:docMk/>
            <pc:sldMk cId="3414482985" sldId="260"/>
            <ac:spMk id="2" creationId="{12DF7CEC-7227-ACFA-8319-A58C9E49ED4C}"/>
          </ac:spMkLst>
        </pc:spChg>
        <pc:spChg chg="add del mod">
          <ac:chgData name="Georgia Arnold" userId="8063fdff2dd49313" providerId="LiveId" clId="{B78E4CFF-3386-48DC-996D-19F5D7698AAF}" dt="2024-07-30T20:38:35.598" v="5799"/>
          <ac:spMkLst>
            <pc:docMk/>
            <pc:sldMk cId="3414482985" sldId="260"/>
            <ac:spMk id="3" creationId="{797D2D62-E941-D1AF-535F-884DDFD9D52F}"/>
          </ac:spMkLst>
        </pc:spChg>
        <pc:spChg chg="mod">
          <ac:chgData name="Georgia Arnold" userId="8063fdff2dd49313" providerId="LiveId" clId="{B78E4CFF-3386-48DC-996D-19F5D7698AAF}" dt="2024-07-29T11:29:09.101" v="1220" actId="207"/>
          <ac:spMkLst>
            <pc:docMk/>
            <pc:sldMk cId="3414482985" sldId="260"/>
            <ac:spMk id="4" creationId="{480B807D-3826-5E39-BA8D-B9B1516F2510}"/>
          </ac:spMkLst>
        </pc:spChg>
        <pc:spChg chg="add del mod">
          <ac:chgData name="Georgia Arnold" userId="8063fdff2dd49313" providerId="LiveId" clId="{B78E4CFF-3386-48DC-996D-19F5D7698AAF}" dt="2024-07-30T20:38:35.598" v="5799"/>
          <ac:spMkLst>
            <pc:docMk/>
            <pc:sldMk cId="3414482985" sldId="260"/>
            <ac:spMk id="5" creationId="{0FAFAA6D-E432-60BB-07D0-7725E04D22F0}"/>
          </ac:spMkLst>
        </pc:spChg>
        <pc:spChg chg="del mod">
          <ac:chgData name="Georgia Arnold" userId="8063fdff2dd49313" providerId="LiveId" clId="{B78E4CFF-3386-48DC-996D-19F5D7698AAF}" dt="2024-07-29T11:28:39.876" v="1219" actId="478"/>
          <ac:spMkLst>
            <pc:docMk/>
            <pc:sldMk cId="3414482985" sldId="260"/>
            <ac:spMk id="5" creationId="{AFA1878F-3C50-EFA0-6350-104527C8ACD0}"/>
          </ac:spMkLst>
        </pc:spChg>
        <pc:spChg chg="add del mod">
          <ac:chgData name="Georgia Arnold" userId="8063fdff2dd49313" providerId="LiveId" clId="{B78E4CFF-3386-48DC-996D-19F5D7698AAF}" dt="2024-07-29T11:30:37.441" v="1228"/>
          <ac:spMkLst>
            <pc:docMk/>
            <pc:sldMk cId="3414482985" sldId="260"/>
            <ac:spMk id="7" creationId="{6D37B9D4-5358-7045-DF9A-CDF10D1E003C}"/>
          </ac:spMkLst>
        </pc:spChg>
        <pc:spChg chg="mod">
          <ac:chgData name="Georgia Arnold" userId="8063fdff2dd49313" providerId="LiveId" clId="{B78E4CFF-3386-48DC-996D-19F5D7698AAF}" dt="2024-07-30T20:38:35.598" v="5799"/>
          <ac:spMkLst>
            <pc:docMk/>
            <pc:sldMk cId="3414482985" sldId="260"/>
            <ac:spMk id="7" creationId="{81BE5920-6095-9912-FE4D-F86A312DC7D4}"/>
          </ac:spMkLst>
        </pc:spChg>
        <pc:spChg chg="add del mod">
          <ac:chgData name="Georgia Arnold" userId="8063fdff2dd49313" providerId="LiveId" clId="{B78E4CFF-3386-48DC-996D-19F5D7698AAF}" dt="2024-07-29T11:38:30.052" v="1459" actId="478"/>
          <ac:spMkLst>
            <pc:docMk/>
            <pc:sldMk cId="3414482985" sldId="260"/>
            <ac:spMk id="8" creationId="{7097A7B8-3504-A069-E64F-38492A75E722}"/>
          </ac:spMkLst>
        </pc:spChg>
        <pc:spChg chg="add mod">
          <ac:chgData name="Georgia Arnold" userId="8063fdff2dd49313" providerId="LiveId" clId="{B78E4CFF-3386-48DC-996D-19F5D7698AAF}" dt="2024-07-30T21:02:59.373" v="6420" actId="20577"/>
          <ac:spMkLst>
            <pc:docMk/>
            <pc:sldMk cId="3414482985" sldId="260"/>
            <ac:spMk id="8" creationId="{800A8121-EA4A-379B-49BD-965B87C0DB44}"/>
          </ac:spMkLst>
        </pc:spChg>
        <pc:spChg chg="add del mod">
          <ac:chgData name="Georgia Arnold" userId="8063fdff2dd49313" providerId="LiveId" clId="{B78E4CFF-3386-48DC-996D-19F5D7698AAF}" dt="2024-07-29T11:36:31.810" v="1400"/>
          <ac:spMkLst>
            <pc:docMk/>
            <pc:sldMk cId="3414482985" sldId="260"/>
            <ac:spMk id="9" creationId="{B8F933B7-A3EC-77E8-7C23-CA7F47834252}"/>
          </ac:spMkLst>
        </pc:spChg>
        <pc:spChg chg="add del mod">
          <ac:chgData name="Georgia Arnold" userId="8063fdff2dd49313" providerId="LiveId" clId="{B78E4CFF-3386-48DC-996D-19F5D7698AAF}" dt="2024-07-29T11:36:31.810" v="1400"/>
          <ac:spMkLst>
            <pc:docMk/>
            <pc:sldMk cId="3414482985" sldId="260"/>
            <ac:spMk id="10" creationId="{C9839D56-5556-0A92-A66E-0568107E7695}"/>
          </ac:spMkLst>
        </pc:spChg>
        <pc:spChg chg="mod">
          <ac:chgData name="Georgia Arnold" userId="8063fdff2dd49313" providerId="LiveId" clId="{B78E4CFF-3386-48DC-996D-19F5D7698AAF}" dt="2024-07-29T11:36:08.456" v="1397"/>
          <ac:spMkLst>
            <pc:docMk/>
            <pc:sldMk cId="3414482985" sldId="260"/>
            <ac:spMk id="12" creationId="{BE78385C-E922-145C-F652-6F46874FC5EA}"/>
          </ac:spMkLst>
        </pc:spChg>
        <pc:spChg chg="mod">
          <ac:chgData name="Georgia Arnold" userId="8063fdff2dd49313" providerId="LiveId" clId="{B78E4CFF-3386-48DC-996D-19F5D7698AAF}" dt="2024-07-29T11:38:33.160" v="1460" actId="1076"/>
          <ac:spMkLst>
            <pc:docMk/>
            <pc:sldMk cId="3414482985" sldId="260"/>
            <ac:spMk id="13" creationId="{6AF2FCD7-6008-7881-8C6F-9B4A38F88578}"/>
          </ac:spMkLst>
        </pc:spChg>
        <pc:spChg chg="add del mod">
          <ac:chgData name="Georgia Arnold" userId="8063fdff2dd49313" providerId="LiveId" clId="{B78E4CFF-3386-48DC-996D-19F5D7698AAF}" dt="2024-07-29T11:37:39.087" v="1429"/>
          <ac:spMkLst>
            <pc:docMk/>
            <pc:sldMk cId="3414482985" sldId="260"/>
            <ac:spMk id="14" creationId="{8C5714CB-6AB9-1389-855D-BB718033548E}"/>
          </ac:spMkLst>
        </pc:spChg>
        <pc:spChg chg="add del mod">
          <ac:chgData name="Georgia Arnold" userId="8063fdff2dd49313" providerId="LiveId" clId="{B78E4CFF-3386-48DC-996D-19F5D7698AAF}" dt="2024-07-29T11:37:39.087" v="1429"/>
          <ac:spMkLst>
            <pc:docMk/>
            <pc:sldMk cId="3414482985" sldId="260"/>
            <ac:spMk id="15" creationId="{DCD42556-91D4-E7FB-1134-E8EF819F4026}"/>
          </ac:spMkLst>
        </pc:spChg>
        <pc:spChg chg="mod">
          <ac:chgData name="Georgia Arnold" userId="8063fdff2dd49313" providerId="LiveId" clId="{B78E4CFF-3386-48DC-996D-19F5D7698AAF}" dt="2024-07-29T11:38:37.212" v="1461" actId="1076"/>
          <ac:spMkLst>
            <pc:docMk/>
            <pc:sldMk cId="3414482985" sldId="260"/>
            <ac:spMk id="16" creationId="{6AA3318F-4CD8-20A8-5CF6-1A52697AF7FE}"/>
          </ac:spMkLst>
        </pc:spChg>
        <pc:spChg chg="add del mod">
          <ac:chgData name="Georgia Arnold" userId="8063fdff2dd49313" providerId="LiveId" clId="{B78E4CFF-3386-48DC-996D-19F5D7698AAF}" dt="2024-07-29T11:38:23.772" v="1458"/>
          <ac:spMkLst>
            <pc:docMk/>
            <pc:sldMk cId="3414482985" sldId="260"/>
            <ac:spMk id="17" creationId="{E50275AE-F186-3A85-8174-175E9C4F851A}"/>
          </ac:spMkLst>
        </pc:spChg>
        <pc:spChg chg="add del mod">
          <ac:chgData name="Georgia Arnold" userId="8063fdff2dd49313" providerId="LiveId" clId="{B78E4CFF-3386-48DC-996D-19F5D7698AAF}" dt="2024-07-29T11:38:23.772" v="1458"/>
          <ac:spMkLst>
            <pc:docMk/>
            <pc:sldMk cId="3414482985" sldId="260"/>
            <ac:spMk id="18" creationId="{3530B70F-040C-9E7B-9257-0E0DD2A7C313}"/>
          </ac:spMkLst>
        </pc:spChg>
        <pc:spChg chg="mod">
          <ac:chgData name="Georgia Arnold" userId="8063fdff2dd49313" providerId="LiveId" clId="{B78E4CFF-3386-48DC-996D-19F5D7698AAF}" dt="2024-07-29T11:38:44.969" v="1463" actId="1076"/>
          <ac:spMkLst>
            <pc:docMk/>
            <pc:sldMk cId="3414482985" sldId="260"/>
            <ac:spMk id="19" creationId="{C10D4C30-9BC0-DD1B-B4AB-2D820857796D}"/>
          </ac:spMkLst>
        </pc:spChg>
        <pc:spChg chg="add del mod">
          <ac:chgData name="Georgia Arnold" userId="8063fdff2dd49313" providerId="LiveId" clId="{B78E4CFF-3386-48DC-996D-19F5D7698AAF}" dt="2024-07-29T11:45:18.962" v="1518"/>
          <ac:spMkLst>
            <pc:docMk/>
            <pc:sldMk cId="3414482985" sldId="260"/>
            <ac:spMk id="20" creationId="{524E921A-BF69-1552-6120-DBA0A241E4E6}"/>
          </ac:spMkLst>
        </pc:spChg>
        <pc:spChg chg="add del mod">
          <ac:chgData name="Georgia Arnold" userId="8063fdff2dd49313" providerId="LiveId" clId="{B78E4CFF-3386-48DC-996D-19F5D7698AAF}" dt="2024-07-29T11:45:18.962" v="1518"/>
          <ac:spMkLst>
            <pc:docMk/>
            <pc:sldMk cId="3414482985" sldId="260"/>
            <ac:spMk id="21" creationId="{00ED2264-78FF-02A1-7D8F-EF1E972EE83A}"/>
          </ac:spMkLst>
        </pc:spChg>
        <pc:spChg chg="mod">
          <ac:chgData name="Georgia Arnold" userId="8063fdff2dd49313" providerId="LiveId" clId="{B78E4CFF-3386-48DC-996D-19F5D7698AAF}" dt="2024-07-29T11:45:18.962" v="1518"/>
          <ac:spMkLst>
            <pc:docMk/>
            <pc:sldMk cId="3414482985" sldId="260"/>
            <ac:spMk id="22" creationId="{CC500465-E0B2-A498-2DE0-0AB85FA7CE1F}"/>
          </ac:spMkLst>
        </pc:spChg>
        <pc:grpChg chg="add mod">
          <ac:chgData name="Georgia Arnold" userId="8063fdff2dd49313" providerId="LiveId" clId="{B78E4CFF-3386-48DC-996D-19F5D7698AAF}" dt="2024-07-29T11:36:01.435" v="1395" actId="164"/>
          <ac:grpSpMkLst>
            <pc:docMk/>
            <pc:sldMk cId="3414482985" sldId="260"/>
            <ac:grpSpMk id="11" creationId="{90B3B7E5-CE7A-6CE0-165C-11E2E7AD5FB3}"/>
          </ac:grpSpMkLst>
        </pc:grpChg>
        <pc:picChg chg="del">
          <ac:chgData name="Georgia Arnold" userId="8063fdff2dd49313" providerId="LiveId" clId="{B78E4CFF-3386-48DC-996D-19F5D7698AAF}" dt="2024-07-29T11:28:38.077" v="1217" actId="478"/>
          <ac:picMkLst>
            <pc:docMk/>
            <pc:sldMk cId="3414482985" sldId="260"/>
            <ac:picMk id="3" creationId="{972AFD46-CFAF-7F71-421D-F2D9718E5516}"/>
          </ac:picMkLst>
        </pc:picChg>
        <pc:picChg chg="add mod">
          <ac:chgData name="Georgia Arnold" userId="8063fdff2dd49313" providerId="LiveId" clId="{B78E4CFF-3386-48DC-996D-19F5D7698AAF}" dt="2024-07-29T11:30:30.303" v="1225" actId="14100"/>
          <ac:picMkLst>
            <pc:docMk/>
            <pc:sldMk cId="3414482985" sldId="260"/>
            <ac:picMk id="6" creationId="{438EC485-7937-D1F5-1D90-7DE9099E3250}"/>
          </ac:picMkLst>
        </pc:picChg>
      </pc:sldChg>
      <pc:sldChg chg="addSp delSp modSp add mod modAnim">
        <pc:chgData name="Georgia Arnold" userId="8063fdff2dd49313" providerId="LiveId" clId="{B78E4CFF-3386-48DC-996D-19F5D7698AAF}" dt="2024-07-30T21:31:24.308" v="8172"/>
        <pc:sldMkLst>
          <pc:docMk/>
          <pc:sldMk cId="1004871776" sldId="261"/>
        </pc:sldMkLst>
        <pc:spChg chg="mod">
          <ac:chgData name="Georgia Arnold" userId="8063fdff2dd49313" providerId="LiveId" clId="{B78E4CFF-3386-48DC-996D-19F5D7698AAF}" dt="2024-07-30T17:38:08.529" v="2824" actId="1076"/>
          <ac:spMkLst>
            <pc:docMk/>
            <pc:sldMk cId="1004871776" sldId="261"/>
            <ac:spMk id="2" creationId="{2A5B577E-13C9-5871-9607-BAC56250D780}"/>
          </ac:spMkLst>
        </pc:spChg>
        <pc:spChg chg="add del mod">
          <ac:chgData name="Georgia Arnold" userId="8063fdff2dd49313" providerId="LiveId" clId="{B78E4CFF-3386-48DC-996D-19F5D7698AAF}" dt="2024-07-30T17:38:01.211" v="2821" actId="478"/>
          <ac:spMkLst>
            <pc:docMk/>
            <pc:sldMk cId="1004871776" sldId="261"/>
            <ac:spMk id="3" creationId="{599F98D3-B9BA-06BE-79C9-7E0B14C18849}"/>
          </ac:spMkLst>
        </pc:spChg>
        <pc:spChg chg="del">
          <ac:chgData name="Georgia Arnold" userId="8063fdff2dd49313" providerId="LiveId" clId="{B78E4CFF-3386-48DC-996D-19F5D7698AAF}" dt="2024-07-30T17:21:57.575" v="2702" actId="478"/>
          <ac:spMkLst>
            <pc:docMk/>
            <pc:sldMk cId="1004871776" sldId="261"/>
            <ac:spMk id="4" creationId="{480B807D-3826-5E39-BA8D-B9B1516F2510}"/>
          </ac:spMkLst>
        </pc:spChg>
        <pc:spChg chg="add del mod">
          <ac:chgData name="Georgia Arnold" userId="8063fdff2dd49313" providerId="LiveId" clId="{B78E4CFF-3386-48DC-996D-19F5D7698AAF}" dt="2024-07-29T11:49:48.571" v="1807"/>
          <ac:spMkLst>
            <pc:docMk/>
            <pc:sldMk cId="1004871776" sldId="261"/>
            <ac:spMk id="7" creationId="{915078A3-F25C-A92F-7DBF-350EC76F49D9}"/>
          </ac:spMkLst>
        </pc:spChg>
        <pc:spChg chg="add del mod">
          <ac:chgData name="Georgia Arnold" userId="8063fdff2dd49313" providerId="LiveId" clId="{B78E4CFF-3386-48DC-996D-19F5D7698AAF}" dt="2024-07-30T17:38:01.211" v="2823"/>
          <ac:spMkLst>
            <pc:docMk/>
            <pc:sldMk cId="1004871776" sldId="261"/>
            <ac:spMk id="7" creationId="{9F53A606-41C4-00E7-04BD-6EEF4D10A18D}"/>
          </ac:spMkLst>
        </pc:spChg>
        <pc:spChg chg="add mod ord">
          <ac:chgData name="Georgia Arnold" userId="8063fdff2dd49313" providerId="LiveId" clId="{B78E4CFF-3386-48DC-996D-19F5D7698AAF}" dt="2024-07-30T17:39:41.285" v="2832" actId="167"/>
          <ac:spMkLst>
            <pc:docMk/>
            <pc:sldMk cId="1004871776" sldId="261"/>
            <ac:spMk id="8" creationId="{7F1FB981-B1A9-2EF8-F43D-933C72D2C721}"/>
          </ac:spMkLst>
        </pc:spChg>
        <pc:spChg chg="add del mod ord">
          <ac:chgData name="Georgia Arnold" userId="8063fdff2dd49313" providerId="LiveId" clId="{B78E4CFF-3386-48DC-996D-19F5D7698AAF}" dt="2024-07-29T11:50:26.210" v="1815" actId="478"/>
          <ac:spMkLst>
            <pc:docMk/>
            <pc:sldMk cId="1004871776" sldId="261"/>
            <ac:spMk id="8" creationId="{CB2D083A-86D3-E331-713A-E576BB7D5649}"/>
          </ac:spMkLst>
        </pc:spChg>
        <pc:spChg chg="add del mod ord topLvl">
          <ac:chgData name="Georgia Arnold" userId="8063fdff2dd49313" providerId="LiveId" clId="{B78E4CFF-3386-48DC-996D-19F5D7698AAF}" dt="2024-07-30T17:20:38.661" v="2679" actId="478"/>
          <ac:spMkLst>
            <pc:docMk/>
            <pc:sldMk cId="1004871776" sldId="261"/>
            <ac:spMk id="9" creationId="{07C9525E-A6CD-C874-3FBE-F33C38A3D5C5}"/>
          </ac:spMkLst>
        </pc:spChg>
        <pc:grpChg chg="add mod">
          <ac:chgData name="Georgia Arnold" userId="8063fdff2dd49313" providerId="LiveId" clId="{B78E4CFF-3386-48DC-996D-19F5D7698AAF}" dt="2024-07-29T11:51:11.374" v="1823" actId="164"/>
          <ac:grpSpMkLst>
            <pc:docMk/>
            <pc:sldMk cId="1004871776" sldId="261"/>
            <ac:grpSpMk id="10" creationId="{CF7100A8-15E5-4FC3-B6B4-8E86F2D9AA46}"/>
          </ac:grpSpMkLst>
        </pc:grpChg>
        <pc:grpChg chg="add del mod">
          <ac:chgData name="Georgia Arnold" userId="8063fdff2dd49313" providerId="LiveId" clId="{B78E4CFF-3386-48DC-996D-19F5D7698AAF}" dt="2024-07-30T17:20:38.661" v="2679" actId="478"/>
          <ac:grpSpMkLst>
            <pc:docMk/>
            <pc:sldMk cId="1004871776" sldId="261"/>
            <ac:grpSpMk id="11" creationId="{A44C26E4-E53D-479B-2FDA-80E02A8B450C}"/>
          </ac:grpSpMkLst>
        </pc:grpChg>
        <pc:graphicFrameChg chg="add mod">
          <ac:chgData name="Georgia Arnold" userId="8063fdff2dd49313" providerId="LiveId" clId="{B78E4CFF-3386-48DC-996D-19F5D7698AAF}" dt="2024-07-30T17:39:17.277" v="2830"/>
          <ac:graphicFrameMkLst>
            <pc:docMk/>
            <pc:sldMk cId="1004871776" sldId="261"/>
            <ac:graphicFrameMk id="5" creationId="{8E4FE1B6-9AAF-2883-142D-8C452D603AAE}"/>
          </ac:graphicFrameMkLst>
        </pc:graphicFrameChg>
        <pc:picChg chg="add del mod ord topLvl">
          <ac:chgData name="Georgia Arnold" userId="8063fdff2dd49313" providerId="LiveId" clId="{B78E4CFF-3386-48DC-996D-19F5D7698AAF}" dt="2024-07-30T17:34:58.068" v="2796" actId="12084"/>
          <ac:picMkLst>
            <pc:docMk/>
            <pc:sldMk cId="1004871776" sldId="261"/>
            <ac:picMk id="6" creationId="{F59B7E57-FF18-AC8B-28B2-5EC702F62DD6}"/>
          </ac:picMkLst>
        </pc:picChg>
      </pc:sldChg>
      <pc:sldChg chg="addSp delSp modSp add mod delAnim">
        <pc:chgData name="Georgia Arnold" userId="8063fdff2dd49313" providerId="LiveId" clId="{B78E4CFF-3386-48DC-996D-19F5D7698AAF}" dt="2024-07-30T21:03:48.056" v="6440" actId="20577"/>
        <pc:sldMkLst>
          <pc:docMk/>
          <pc:sldMk cId="645060610" sldId="262"/>
        </pc:sldMkLst>
        <pc:spChg chg="del">
          <ac:chgData name="Georgia Arnold" userId="8063fdff2dd49313" providerId="LiveId" clId="{B78E4CFF-3386-48DC-996D-19F5D7698AAF}" dt="2024-07-30T16:58:48.469" v="1834" actId="478"/>
          <ac:spMkLst>
            <pc:docMk/>
            <pc:sldMk cId="645060610" sldId="262"/>
            <ac:spMk id="2" creationId="{2A5B577E-13C9-5871-9607-BAC56250D780}"/>
          </ac:spMkLst>
        </pc:spChg>
        <pc:spChg chg="mod">
          <ac:chgData name="Georgia Arnold" userId="8063fdff2dd49313" providerId="LiveId" clId="{B78E4CFF-3386-48DC-996D-19F5D7698AAF}" dt="2024-07-30T17:07:35.058" v="1893" actId="1076"/>
          <ac:spMkLst>
            <pc:docMk/>
            <pc:sldMk cId="645060610" sldId="262"/>
            <ac:spMk id="3" creationId="{599F98D3-B9BA-06BE-79C9-7E0B14C18849}"/>
          </ac:spMkLst>
        </pc:spChg>
        <pc:spChg chg="add mod">
          <ac:chgData name="Georgia Arnold" userId="8063fdff2dd49313" providerId="LiveId" clId="{B78E4CFF-3386-48DC-996D-19F5D7698AAF}" dt="2024-07-30T21:03:48.056" v="6440" actId="20577"/>
          <ac:spMkLst>
            <pc:docMk/>
            <pc:sldMk cId="645060610" sldId="262"/>
            <ac:spMk id="5" creationId="{C5DBBAD9-DED1-DCA9-293B-00A907EF2733}"/>
          </ac:spMkLst>
        </pc:spChg>
        <pc:grpChg chg="del">
          <ac:chgData name="Georgia Arnold" userId="8063fdff2dd49313" providerId="LiveId" clId="{B78E4CFF-3386-48DC-996D-19F5D7698AAF}" dt="2024-07-30T16:58:40.340" v="1833" actId="478"/>
          <ac:grpSpMkLst>
            <pc:docMk/>
            <pc:sldMk cId="645060610" sldId="262"/>
            <ac:grpSpMk id="11" creationId="{A44C26E4-E53D-479B-2FDA-80E02A8B450C}"/>
          </ac:grpSpMkLst>
        </pc:grpChg>
        <pc:picChg chg="add mod">
          <ac:chgData name="Georgia Arnold" userId="8063fdff2dd49313" providerId="LiveId" clId="{B78E4CFF-3386-48DC-996D-19F5D7698AAF}" dt="2024-07-30T17:07:25.831" v="1892" actId="1076"/>
          <ac:picMkLst>
            <pc:docMk/>
            <pc:sldMk cId="645060610" sldId="262"/>
            <ac:picMk id="8" creationId="{5A211452-AD7E-C232-89B8-0B71B62B679F}"/>
          </ac:picMkLst>
        </pc:picChg>
      </pc:sldChg>
      <pc:sldChg chg="addSp delSp modSp add mod setBg modAnim">
        <pc:chgData name="Georgia Arnold" userId="8063fdff2dd49313" providerId="LiveId" clId="{B78E4CFF-3386-48DC-996D-19F5D7698AAF}" dt="2024-07-30T21:32:46.394" v="8179"/>
        <pc:sldMkLst>
          <pc:docMk/>
          <pc:sldMk cId="866856007" sldId="263"/>
        </pc:sldMkLst>
        <pc:spChg chg="mod">
          <ac:chgData name="Georgia Arnold" userId="8063fdff2dd49313" providerId="LiveId" clId="{B78E4CFF-3386-48DC-996D-19F5D7698AAF}" dt="2024-07-30T17:17:03.770" v="2647" actId="1076"/>
          <ac:spMkLst>
            <pc:docMk/>
            <pc:sldMk cId="866856007" sldId="263"/>
            <ac:spMk id="3" creationId="{599F98D3-B9BA-06BE-79C9-7E0B14C18849}"/>
          </ac:spMkLst>
        </pc:spChg>
        <pc:spChg chg="mod">
          <ac:chgData name="Georgia Arnold" userId="8063fdff2dd49313" providerId="LiveId" clId="{B78E4CFF-3386-48DC-996D-19F5D7698AAF}" dt="2024-07-30T17:16:52.267" v="2644" actId="1076"/>
          <ac:spMkLst>
            <pc:docMk/>
            <pc:sldMk cId="866856007" sldId="263"/>
            <ac:spMk id="4" creationId="{480B807D-3826-5E39-BA8D-B9B1516F2510}"/>
          </ac:spMkLst>
        </pc:spChg>
        <pc:spChg chg="mod">
          <ac:chgData name="Georgia Arnold" userId="8063fdff2dd49313" providerId="LiveId" clId="{B78E4CFF-3386-48DC-996D-19F5D7698AAF}" dt="2024-07-30T21:03:40.116" v="6435" actId="20577"/>
          <ac:spMkLst>
            <pc:docMk/>
            <pc:sldMk cId="866856007" sldId="263"/>
            <ac:spMk id="5" creationId="{C5DBBAD9-DED1-DCA9-293B-00A907EF2733}"/>
          </ac:spMkLst>
        </pc:spChg>
        <pc:spChg chg="add mod ord">
          <ac:chgData name="Georgia Arnold" userId="8063fdff2dd49313" providerId="LiveId" clId="{B78E4CFF-3386-48DC-996D-19F5D7698AAF}" dt="2024-07-30T17:18:42.713" v="2662" actId="1076"/>
          <ac:spMkLst>
            <pc:docMk/>
            <pc:sldMk cId="866856007" sldId="263"/>
            <ac:spMk id="7" creationId="{C0E35753-6890-CD74-7707-4BC74816998B}"/>
          </ac:spMkLst>
        </pc:spChg>
        <pc:picChg chg="add mod">
          <ac:chgData name="Georgia Arnold" userId="8063fdff2dd49313" providerId="LiveId" clId="{B78E4CFF-3386-48DC-996D-19F5D7698AAF}" dt="2024-07-30T17:18:59.694" v="2663" actId="1076"/>
          <ac:picMkLst>
            <pc:docMk/>
            <pc:sldMk cId="866856007" sldId="263"/>
            <ac:picMk id="6" creationId="{92959659-9D95-495F-5498-41197F03A51D}"/>
          </ac:picMkLst>
        </pc:picChg>
        <pc:picChg chg="del">
          <ac:chgData name="Georgia Arnold" userId="8063fdff2dd49313" providerId="LiveId" clId="{B78E4CFF-3386-48DC-996D-19F5D7698AAF}" dt="2024-07-30T17:10:56.907" v="1895" actId="478"/>
          <ac:picMkLst>
            <pc:docMk/>
            <pc:sldMk cId="866856007" sldId="263"/>
            <ac:picMk id="8" creationId="{5A211452-AD7E-C232-89B8-0B71B62B679F}"/>
          </ac:picMkLst>
        </pc:picChg>
      </pc:sldChg>
      <pc:sldChg chg="addSp delSp modSp add mod modAnim">
        <pc:chgData name="Georgia Arnold" userId="8063fdff2dd49313" providerId="LiveId" clId="{B78E4CFF-3386-48DC-996D-19F5D7698AAF}" dt="2024-07-30T21:33:04.763" v="8182"/>
        <pc:sldMkLst>
          <pc:docMk/>
          <pc:sldMk cId="3287257117" sldId="264"/>
        </pc:sldMkLst>
        <pc:spChg chg="add mod">
          <ac:chgData name="Georgia Arnold" userId="8063fdff2dd49313" providerId="LiveId" clId="{B78E4CFF-3386-48DC-996D-19F5D7698AAF}" dt="2024-07-30T17:59:39.302" v="3682" actId="164"/>
          <ac:spMkLst>
            <pc:docMk/>
            <pc:sldMk cId="3287257117" sldId="264"/>
            <ac:spMk id="2" creationId="{6FBA53DA-44FB-34E0-8115-A6F0E449B2C0}"/>
          </ac:spMkLst>
        </pc:spChg>
        <pc:spChg chg="del">
          <ac:chgData name="Georgia Arnold" userId="8063fdff2dd49313" providerId="LiveId" clId="{B78E4CFF-3386-48DC-996D-19F5D7698AAF}" dt="2024-07-30T17:41:17.435" v="2875" actId="478"/>
          <ac:spMkLst>
            <pc:docMk/>
            <pc:sldMk cId="3287257117" sldId="264"/>
            <ac:spMk id="3" creationId="{599F98D3-B9BA-06BE-79C9-7E0B14C18849}"/>
          </ac:spMkLst>
        </pc:spChg>
        <pc:spChg chg="mod">
          <ac:chgData name="Georgia Arnold" userId="8063fdff2dd49313" providerId="LiveId" clId="{B78E4CFF-3386-48DC-996D-19F5D7698AAF}" dt="2024-07-30T17:59:57.721" v="3688" actId="1076"/>
          <ac:spMkLst>
            <pc:docMk/>
            <pc:sldMk cId="3287257117" sldId="264"/>
            <ac:spMk id="4" creationId="{480B807D-3826-5E39-BA8D-B9B1516F2510}"/>
          </ac:spMkLst>
        </pc:spChg>
        <pc:spChg chg="del">
          <ac:chgData name="Georgia Arnold" userId="8063fdff2dd49313" providerId="LiveId" clId="{B78E4CFF-3386-48DC-996D-19F5D7698AAF}" dt="2024-07-30T17:41:19.796" v="2877" actId="478"/>
          <ac:spMkLst>
            <pc:docMk/>
            <pc:sldMk cId="3287257117" sldId="264"/>
            <ac:spMk id="5" creationId="{C5DBBAD9-DED1-DCA9-293B-00A907EF2733}"/>
          </ac:spMkLst>
        </pc:spChg>
        <pc:spChg chg="del">
          <ac:chgData name="Georgia Arnold" userId="8063fdff2dd49313" providerId="LiveId" clId="{B78E4CFF-3386-48DC-996D-19F5D7698AAF}" dt="2024-07-30T17:41:12.666" v="2874" actId="478"/>
          <ac:spMkLst>
            <pc:docMk/>
            <pc:sldMk cId="3287257117" sldId="264"/>
            <ac:spMk id="7" creationId="{C0E35753-6890-CD74-7707-4BC74816998B}"/>
          </ac:spMkLst>
        </pc:spChg>
        <pc:spChg chg="add del mod ord">
          <ac:chgData name="Georgia Arnold" userId="8063fdff2dd49313" providerId="LiveId" clId="{B78E4CFF-3386-48DC-996D-19F5D7698AAF}" dt="2024-07-30T17:57:37.323" v="3657" actId="478"/>
          <ac:spMkLst>
            <pc:docMk/>
            <pc:sldMk cId="3287257117" sldId="264"/>
            <ac:spMk id="9" creationId="{4ADEA885-C8B7-7F66-D0CE-9D6202939C54}"/>
          </ac:spMkLst>
        </pc:spChg>
        <pc:spChg chg="add mod ord">
          <ac:chgData name="Georgia Arnold" userId="8063fdff2dd49313" providerId="LiveId" clId="{B78E4CFF-3386-48DC-996D-19F5D7698AAF}" dt="2024-07-30T17:59:54.146" v="3686" actId="1076"/>
          <ac:spMkLst>
            <pc:docMk/>
            <pc:sldMk cId="3287257117" sldId="264"/>
            <ac:spMk id="10" creationId="{037346CF-7928-D9C2-4B43-87F6105AF90E}"/>
          </ac:spMkLst>
        </pc:spChg>
        <pc:spChg chg="add mod ord">
          <ac:chgData name="Georgia Arnold" userId="8063fdff2dd49313" providerId="LiveId" clId="{B78E4CFF-3386-48DC-996D-19F5D7698AAF}" dt="2024-07-30T17:59:39.302" v="3682" actId="164"/>
          <ac:spMkLst>
            <pc:docMk/>
            <pc:sldMk cId="3287257117" sldId="264"/>
            <ac:spMk id="11" creationId="{B4628E04-0DFF-E907-CBA8-F4726824C3BE}"/>
          </ac:spMkLst>
        </pc:spChg>
        <pc:spChg chg="add mod">
          <ac:chgData name="Georgia Arnold" userId="8063fdff2dd49313" providerId="LiveId" clId="{B78E4CFF-3386-48DC-996D-19F5D7698AAF}" dt="2024-07-30T17:59:47.289" v="3684" actId="164"/>
          <ac:spMkLst>
            <pc:docMk/>
            <pc:sldMk cId="3287257117" sldId="264"/>
            <ac:spMk id="12" creationId="{5F735253-99C6-082C-C681-61EC228AEC28}"/>
          </ac:spMkLst>
        </pc:spChg>
        <pc:spChg chg="add mod">
          <ac:chgData name="Georgia Arnold" userId="8063fdff2dd49313" providerId="LiveId" clId="{B78E4CFF-3386-48DC-996D-19F5D7698AAF}" dt="2024-07-30T21:15:35.436" v="6861" actId="2711"/>
          <ac:spMkLst>
            <pc:docMk/>
            <pc:sldMk cId="3287257117" sldId="264"/>
            <ac:spMk id="15" creationId="{00E4900F-7A97-662E-7A58-3279B4174E18}"/>
          </ac:spMkLst>
        </pc:spChg>
        <pc:grpChg chg="add mod">
          <ac:chgData name="Georgia Arnold" userId="8063fdff2dd49313" providerId="LiveId" clId="{B78E4CFF-3386-48DC-996D-19F5D7698AAF}" dt="2024-07-30T17:59:43.637" v="3683" actId="1076"/>
          <ac:grpSpMkLst>
            <pc:docMk/>
            <pc:sldMk cId="3287257117" sldId="264"/>
            <ac:grpSpMk id="13" creationId="{82B00A20-923A-1B40-C7A6-C2CA5C7ABEA1}"/>
          </ac:grpSpMkLst>
        </pc:grpChg>
        <pc:grpChg chg="add mod">
          <ac:chgData name="Georgia Arnold" userId="8063fdff2dd49313" providerId="LiveId" clId="{B78E4CFF-3386-48DC-996D-19F5D7698AAF}" dt="2024-07-30T18:00:04.468" v="3689" actId="1076"/>
          <ac:grpSpMkLst>
            <pc:docMk/>
            <pc:sldMk cId="3287257117" sldId="264"/>
            <ac:grpSpMk id="14" creationId="{A54327DE-35E9-2DD8-1149-BFAF1F608407}"/>
          </ac:grpSpMkLst>
        </pc:grpChg>
        <pc:graphicFrameChg chg="add del mod modGraphic">
          <ac:chgData name="Georgia Arnold" userId="8063fdff2dd49313" providerId="LiveId" clId="{B78E4CFF-3386-48DC-996D-19F5D7698AAF}" dt="2024-07-30T17:56:18.488" v="3647" actId="478"/>
          <ac:graphicFrameMkLst>
            <pc:docMk/>
            <pc:sldMk cId="3287257117" sldId="264"/>
            <ac:graphicFrameMk id="8" creationId="{65BA5F37-40F1-2C7F-89DE-275BA4855C3B}"/>
          </ac:graphicFrameMkLst>
        </pc:graphicFrameChg>
        <pc:picChg chg="del">
          <ac:chgData name="Georgia Arnold" userId="8063fdff2dd49313" providerId="LiveId" clId="{B78E4CFF-3386-48DC-996D-19F5D7698AAF}" dt="2024-07-30T17:41:18.041" v="2876" actId="478"/>
          <ac:picMkLst>
            <pc:docMk/>
            <pc:sldMk cId="3287257117" sldId="264"/>
            <ac:picMk id="6" creationId="{92959659-9D95-495F-5498-41197F03A51D}"/>
          </ac:picMkLst>
        </pc:picChg>
      </pc:sldChg>
      <pc:sldChg chg="addSp delSp modSp add mod ord modAnim">
        <pc:chgData name="Georgia Arnold" userId="8063fdff2dd49313" providerId="LiveId" clId="{B78E4CFF-3386-48DC-996D-19F5D7698AAF}" dt="2024-07-30T21:32:24.210" v="8178"/>
        <pc:sldMkLst>
          <pc:docMk/>
          <pc:sldMk cId="3678576512" sldId="265"/>
        </pc:sldMkLst>
        <pc:spChg chg="del mod">
          <ac:chgData name="Georgia Arnold" userId="8063fdff2dd49313" providerId="LiveId" clId="{B78E4CFF-3386-48DC-996D-19F5D7698AAF}" dt="2024-07-30T19:42:23.759" v="3732" actId="478"/>
          <ac:spMkLst>
            <pc:docMk/>
            <pc:sldMk cId="3678576512" sldId="265"/>
            <ac:spMk id="3" creationId="{599F98D3-B9BA-06BE-79C9-7E0B14C18849}"/>
          </ac:spMkLst>
        </pc:spChg>
        <pc:spChg chg="mod">
          <ac:chgData name="Georgia Arnold" userId="8063fdff2dd49313" providerId="LiveId" clId="{B78E4CFF-3386-48DC-996D-19F5D7698AAF}" dt="2024-07-30T19:52:13.348" v="4599" actId="1076"/>
          <ac:spMkLst>
            <pc:docMk/>
            <pc:sldMk cId="3678576512" sldId="265"/>
            <ac:spMk id="4" creationId="{480B807D-3826-5E39-BA8D-B9B1516F2510}"/>
          </ac:spMkLst>
        </pc:spChg>
        <pc:spChg chg="del">
          <ac:chgData name="Georgia Arnold" userId="8063fdff2dd49313" providerId="LiveId" clId="{B78E4CFF-3386-48DC-996D-19F5D7698AAF}" dt="2024-07-30T19:42:25.448" v="3733" actId="478"/>
          <ac:spMkLst>
            <pc:docMk/>
            <pc:sldMk cId="3678576512" sldId="265"/>
            <ac:spMk id="5" creationId="{C5DBBAD9-DED1-DCA9-293B-00A907EF2733}"/>
          </ac:spMkLst>
        </pc:spChg>
        <pc:spChg chg="del">
          <ac:chgData name="Georgia Arnold" userId="8063fdff2dd49313" providerId="LiveId" clId="{B78E4CFF-3386-48DC-996D-19F5D7698AAF}" dt="2024-07-30T19:42:19.126" v="3730" actId="478"/>
          <ac:spMkLst>
            <pc:docMk/>
            <pc:sldMk cId="3678576512" sldId="265"/>
            <ac:spMk id="7" creationId="{C0E35753-6890-CD74-7707-4BC74816998B}"/>
          </ac:spMkLst>
        </pc:spChg>
        <pc:spChg chg="add mod">
          <ac:chgData name="Georgia Arnold" userId="8063fdff2dd49313" providerId="LiveId" clId="{B78E4CFF-3386-48DC-996D-19F5D7698AAF}" dt="2024-07-30T20:45:02.006" v="5849" actId="313"/>
          <ac:spMkLst>
            <pc:docMk/>
            <pc:sldMk cId="3678576512" sldId="265"/>
            <ac:spMk id="9" creationId="{CC851DFE-FFAF-4C89-BED3-6610F89F0AA1}"/>
          </ac:spMkLst>
        </pc:spChg>
        <pc:spChg chg="add mod ord">
          <ac:chgData name="Georgia Arnold" userId="8063fdff2dd49313" providerId="LiveId" clId="{B78E4CFF-3386-48DC-996D-19F5D7698AAF}" dt="2024-07-30T19:52:31.419" v="4603" actId="1076"/>
          <ac:spMkLst>
            <pc:docMk/>
            <pc:sldMk cId="3678576512" sldId="265"/>
            <ac:spMk id="14" creationId="{8549F1A8-22D5-531C-A7C9-3BC8A9973BF5}"/>
          </ac:spMkLst>
        </pc:spChg>
        <pc:spChg chg="add del mod">
          <ac:chgData name="Georgia Arnold" userId="8063fdff2dd49313" providerId="LiveId" clId="{B78E4CFF-3386-48DC-996D-19F5D7698AAF}" dt="2024-07-30T19:53:23.692" v="4607"/>
          <ac:spMkLst>
            <pc:docMk/>
            <pc:sldMk cId="3678576512" sldId="265"/>
            <ac:spMk id="16" creationId="{EA1362E9-8043-28F7-DBC8-0564F7916262}"/>
          </ac:spMkLst>
        </pc:spChg>
        <pc:spChg chg="add mod">
          <ac:chgData name="Georgia Arnold" userId="8063fdff2dd49313" providerId="LiveId" clId="{B78E4CFF-3386-48DC-996D-19F5D7698AAF}" dt="2024-07-30T21:03:57.111" v="6445" actId="20577"/>
          <ac:spMkLst>
            <pc:docMk/>
            <pc:sldMk cId="3678576512" sldId="265"/>
            <ac:spMk id="17" creationId="{F9E137A7-6176-1CF8-31B4-13B21D23F2BB}"/>
          </ac:spMkLst>
        </pc:spChg>
        <pc:spChg chg="add mod">
          <ac:chgData name="Georgia Arnold" userId="8063fdff2dd49313" providerId="LiveId" clId="{B78E4CFF-3386-48DC-996D-19F5D7698AAF}" dt="2024-07-30T20:51:45.120" v="5872" actId="1076"/>
          <ac:spMkLst>
            <pc:docMk/>
            <pc:sldMk cId="3678576512" sldId="265"/>
            <ac:spMk id="18" creationId="{07311AE3-95C9-2516-AAAA-CDB373908690}"/>
          </ac:spMkLst>
        </pc:spChg>
        <pc:grpChg chg="add mod">
          <ac:chgData name="Georgia Arnold" userId="8063fdff2dd49313" providerId="LiveId" clId="{B78E4CFF-3386-48DC-996D-19F5D7698AAF}" dt="2024-07-30T19:53:22.860" v="4605" actId="1076"/>
          <ac:grpSpMkLst>
            <pc:docMk/>
            <pc:sldMk cId="3678576512" sldId="265"/>
            <ac:grpSpMk id="15" creationId="{D193A258-F847-0EA8-A003-FC181BE05C77}"/>
          </ac:grpSpMkLst>
        </pc:grpChg>
        <pc:picChg chg="del">
          <ac:chgData name="Georgia Arnold" userId="8063fdff2dd49313" providerId="LiveId" clId="{B78E4CFF-3386-48DC-996D-19F5D7698AAF}" dt="2024-07-30T19:42:17.657" v="3729" actId="478"/>
          <ac:picMkLst>
            <pc:docMk/>
            <pc:sldMk cId="3678576512" sldId="265"/>
            <ac:picMk id="6" creationId="{92959659-9D95-495F-5498-41197F03A51D}"/>
          </ac:picMkLst>
        </pc:picChg>
        <pc:picChg chg="add mod">
          <ac:chgData name="Georgia Arnold" userId="8063fdff2dd49313" providerId="LiveId" clId="{B78E4CFF-3386-48DC-996D-19F5D7698AAF}" dt="2024-07-30T19:43:58.766" v="3739" actId="1076"/>
          <ac:picMkLst>
            <pc:docMk/>
            <pc:sldMk cId="3678576512" sldId="265"/>
            <ac:picMk id="8" creationId="{1307936E-D685-CA66-2EF8-BC21FBA69A46}"/>
          </ac:picMkLst>
        </pc:picChg>
        <pc:picChg chg="add del mod">
          <ac:chgData name="Georgia Arnold" userId="8063fdff2dd49313" providerId="LiveId" clId="{B78E4CFF-3386-48DC-996D-19F5D7698AAF}" dt="2024-07-30T19:49:56.657" v="4587" actId="478"/>
          <ac:picMkLst>
            <pc:docMk/>
            <pc:sldMk cId="3678576512" sldId="265"/>
            <ac:picMk id="11" creationId="{34F7D85B-8E0A-D10B-DF2C-7D1706798A26}"/>
          </ac:picMkLst>
        </pc:picChg>
        <pc:picChg chg="add del mod">
          <ac:chgData name="Georgia Arnold" userId="8063fdff2dd49313" providerId="LiveId" clId="{B78E4CFF-3386-48DC-996D-19F5D7698AAF}" dt="2024-07-30T19:51:17.348" v="4589" actId="478"/>
          <ac:picMkLst>
            <pc:docMk/>
            <pc:sldMk cId="3678576512" sldId="265"/>
            <ac:picMk id="13" creationId="{5E5E3C77-3C5C-E296-2727-B3C4BB04449B}"/>
          </ac:picMkLst>
        </pc:picChg>
      </pc:sldChg>
      <pc:sldChg chg="new del">
        <pc:chgData name="Georgia Arnold" userId="8063fdff2dd49313" providerId="LiveId" clId="{B78E4CFF-3386-48DC-996D-19F5D7698AAF}" dt="2024-07-30T20:27:33.623" v="4876" actId="2696"/>
        <pc:sldMkLst>
          <pc:docMk/>
          <pc:sldMk cId="1422409790" sldId="266"/>
        </pc:sldMkLst>
      </pc:sldChg>
      <pc:sldChg chg="addSp delSp modSp add mod modTransition modAnim">
        <pc:chgData name="Georgia Arnold" userId="8063fdff2dd49313" providerId="LiveId" clId="{B78E4CFF-3386-48DC-996D-19F5D7698AAF}" dt="2024-07-30T21:37:29.836" v="8225"/>
        <pc:sldMkLst>
          <pc:docMk/>
          <pc:sldMk cId="2588219572" sldId="266"/>
        </pc:sldMkLst>
        <pc:spChg chg="del">
          <ac:chgData name="Georgia Arnold" userId="8063fdff2dd49313" providerId="LiveId" clId="{B78E4CFF-3386-48DC-996D-19F5D7698AAF}" dt="2024-07-30T20:32:08.960" v="5502" actId="478"/>
          <ac:spMkLst>
            <pc:docMk/>
            <pc:sldMk cId="2588219572" sldId="266"/>
            <ac:spMk id="2" creationId="{538F27F6-F9D5-FC57-10FD-729E74EE0D72}"/>
          </ac:spMkLst>
        </pc:spChg>
        <pc:spChg chg="mod">
          <ac:chgData name="Georgia Arnold" userId="8063fdff2dd49313" providerId="LiveId" clId="{B78E4CFF-3386-48DC-996D-19F5D7698AAF}" dt="2024-07-30T20:32:44.729" v="5600" actId="1076"/>
          <ac:spMkLst>
            <pc:docMk/>
            <pc:sldMk cId="2588219572" sldId="266"/>
            <ac:spMk id="5" creationId="{AFA1878F-3C50-EFA0-6350-104527C8ACD0}"/>
          </ac:spMkLst>
        </pc:spChg>
        <pc:spChg chg="add mod">
          <ac:chgData name="Georgia Arnold" userId="8063fdff2dd49313" providerId="LiveId" clId="{B78E4CFF-3386-48DC-996D-19F5D7698AAF}" dt="2024-07-30T21:03:25.199" v="6430" actId="20577"/>
          <ac:spMkLst>
            <pc:docMk/>
            <pc:sldMk cId="2588219572" sldId="266"/>
            <ac:spMk id="6" creationId="{E5B10A65-B1CE-6FC9-A5C1-AD52630DC86A}"/>
          </ac:spMkLst>
        </pc:spChg>
      </pc:sldChg>
      <pc:sldChg chg="addSp delSp modSp add mod modTransition">
        <pc:chgData name="Georgia Arnold" userId="8063fdff2dd49313" providerId="LiveId" clId="{B78E4CFF-3386-48DC-996D-19F5D7698AAF}" dt="2024-07-30T21:02:33.493" v="6414" actId="14100"/>
        <pc:sldMkLst>
          <pc:docMk/>
          <pc:sldMk cId="253815074" sldId="267"/>
        </pc:sldMkLst>
        <pc:spChg chg="add mod">
          <ac:chgData name="Georgia Arnold" userId="8063fdff2dd49313" providerId="LiveId" clId="{B78E4CFF-3386-48DC-996D-19F5D7698AAF}" dt="2024-07-30T20:59:54.799" v="6373" actId="403"/>
          <ac:spMkLst>
            <pc:docMk/>
            <pc:sldMk cId="253815074" sldId="267"/>
            <ac:spMk id="2" creationId="{4650F3A7-1EC8-9F59-CF1C-593BCC6C0483}"/>
          </ac:spMkLst>
        </pc:spChg>
        <pc:spChg chg="del">
          <ac:chgData name="Georgia Arnold" userId="8063fdff2dd49313" providerId="LiveId" clId="{B78E4CFF-3386-48DC-996D-19F5D7698AAF}" dt="2024-07-30T20:53:06.646" v="5890" actId="478"/>
          <ac:spMkLst>
            <pc:docMk/>
            <pc:sldMk cId="253815074" sldId="267"/>
            <ac:spMk id="7" creationId="{81BE5920-6095-9912-FE4D-F86A312DC7D4}"/>
          </ac:spMkLst>
        </pc:spChg>
        <pc:spChg chg="mod">
          <ac:chgData name="Georgia Arnold" userId="8063fdff2dd49313" providerId="LiveId" clId="{B78E4CFF-3386-48DC-996D-19F5D7698AAF}" dt="2024-07-30T21:02:33.493" v="6414" actId="14100"/>
          <ac:spMkLst>
            <pc:docMk/>
            <pc:sldMk cId="253815074" sldId="267"/>
            <ac:spMk id="8" creationId="{800A8121-EA4A-379B-49BD-965B87C0DB44}"/>
          </ac:spMkLst>
        </pc:spChg>
        <pc:spChg chg="add del">
          <ac:chgData name="Georgia Arnold" userId="8063fdff2dd49313" providerId="LiveId" clId="{B78E4CFF-3386-48DC-996D-19F5D7698AAF}" dt="2024-07-30T20:52:58.669" v="5888" actId="478"/>
          <ac:spMkLst>
            <pc:docMk/>
            <pc:sldMk cId="253815074" sldId="267"/>
            <ac:spMk id="13" creationId="{6AF2FCD7-6008-7881-8C6F-9B4A38F88578}"/>
          </ac:spMkLst>
        </pc:spChg>
        <pc:spChg chg="add del">
          <ac:chgData name="Georgia Arnold" userId="8063fdff2dd49313" providerId="LiveId" clId="{B78E4CFF-3386-48DC-996D-19F5D7698AAF}" dt="2024-07-30T20:52:54.492" v="5886" actId="478"/>
          <ac:spMkLst>
            <pc:docMk/>
            <pc:sldMk cId="253815074" sldId="267"/>
            <ac:spMk id="16" creationId="{6AA3318F-4CD8-20A8-5CF6-1A52697AF7FE}"/>
          </ac:spMkLst>
        </pc:spChg>
        <pc:spChg chg="add del">
          <ac:chgData name="Georgia Arnold" userId="8063fdff2dd49313" providerId="LiveId" clId="{B78E4CFF-3386-48DC-996D-19F5D7698AAF}" dt="2024-07-30T20:52:55.501" v="5887" actId="478"/>
          <ac:spMkLst>
            <pc:docMk/>
            <pc:sldMk cId="253815074" sldId="267"/>
            <ac:spMk id="19" creationId="{C10D4C30-9BC0-DD1B-B4AB-2D820857796D}"/>
          </ac:spMkLst>
        </pc:spChg>
        <pc:spChg chg="add del mod">
          <ac:chgData name="Georgia Arnold" userId="8063fdff2dd49313" providerId="LiveId" clId="{B78E4CFF-3386-48DC-996D-19F5D7698AAF}" dt="2024-07-30T20:53:03.799" v="5889" actId="1076"/>
          <ac:spMkLst>
            <pc:docMk/>
            <pc:sldMk cId="253815074" sldId="267"/>
            <ac:spMk id="22" creationId="{CC500465-E0B2-A498-2DE0-0AB85FA7CE1F}"/>
          </ac:spMkLst>
        </pc:spChg>
      </pc:sldChg>
      <pc:sldChg chg="addSp delSp modSp add mod ord modAnim">
        <pc:chgData name="Georgia Arnold" userId="8063fdff2dd49313" providerId="LiveId" clId="{B78E4CFF-3386-48DC-996D-19F5D7698AAF}" dt="2024-07-30T21:35:05.483" v="8201"/>
        <pc:sldMkLst>
          <pc:docMk/>
          <pc:sldMk cId="412622281" sldId="268"/>
        </pc:sldMkLst>
        <pc:spChg chg="add mod">
          <ac:chgData name="Georgia Arnold" userId="8063fdff2dd49313" providerId="LiveId" clId="{B78E4CFF-3386-48DC-996D-19F5D7698AAF}" dt="2024-07-30T21:06:02.421" v="6479" actId="1076"/>
          <ac:spMkLst>
            <pc:docMk/>
            <pc:sldMk cId="412622281" sldId="268"/>
            <ac:spMk id="8" creationId="{4265E267-A2E7-CE45-B72A-79DE7BFC0B12}"/>
          </ac:spMkLst>
        </pc:spChg>
        <pc:picChg chg="add del mod">
          <ac:chgData name="Georgia Arnold" userId="8063fdff2dd49313" providerId="LiveId" clId="{B78E4CFF-3386-48DC-996D-19F5D7698AAF}" dt="2024-07-30T21:05:02.739" v="6451" actId="478"/>
          <ac:picMkLst>
            <pc:docMk/>
            <pc:sldMk cId="412622281" sldId="268"/>
            <ac:picMk id="3" creationId="{09C12E23-7E87-602B-C0F3-2BA035F30505}"/>
          </ac:picMkLst>
        </pc:picChg>
        <pc:picChg chg="del">
          <ac:chgData name="Georgia Arnold" userId="8063fdff2dd49313" providerId="LiveId" clId="{B78E4CFF-3386-48DC-996D-19F5D7698AAF}" dt="2024-07-30T21:04:35.527" v="6449" actId="478"/>
          <ac:picMkLst>
            <pc:docMk/>
            <pc:sldMk cId="412622281" sldId="268"/>
            <ac:picMk id="5" creationId="{0B20C586-0928-319B-DD28-D5CB14E3D045}"/>
          </ac:picMkLst>
        </pc:picChg>
        <pc:picChg chg="add mod">
          <ac:chgData name="Georgia Arnold" userId="8063fdff2dd49313" providerId="LiveId" clId="{B78E4CFF-3386-48DC-996D-19F5D7698AAF}" dt="2024-07-30T21:05:27.937" v="6453" actId="1076"/>
          <ac:picMkLst>
            <pc:docMk/>
            <pc:sldMk cId="412622281" sldId="268"/>
            <ac:picMk id="7" creationId="{DD4AA7B5-AC7F-D969-6E48-EE0C3D4525E1}"/>
          </ac:picMkLst>
        </pc:picChg>
      </pc:sldChg>
      <pc:sldChg chg="addSp delSp modSp add mod ord">
        <pc:chgData name="Georgia Arnold" userId="8063fdff2dd49313" providerId="LiveId" clId="{B78E4CFF-3386-48DC-996D-19F5D7698AAF}" dt="2024-07-30T21:14:47.294" v="6832" actId="20577"/>
        <pc:sldMkLst>
          <pc:docMk/>
          <pc:sldMk cId="4222433984" sldId="269"/>
        </pc:sldMkLst>
        <pc:spChg chg="add mod">
          <ac:chgData name="Georgia Arnold" userId="8063fdff2dd49313" providerId="LiveId" clId="{B78E4CFF-3386-48DC-996D-19F5D7698AAF}" dt="2024-07-30T21:14:47.294" v="6832" actId="20577"/>
          <ac:spMkLst>
            <pc:docMk/>
            <pc:sldMk cId="4222433984" sldId="269"/>
            <ac:spMk id="2" creationId="{F1C43594-8DA7-91D3-EB31-638A2125420F}"/>
          </ac:spMkLst>
        </pc:spChg>
        <pc:spChg chg="mod">
          <ac:chgData name="Georgia Arnold" userId="8063fdff2dd49313" providerId="LiveId" clId="{B78E4CFF-3386-48DC-996D-19F5D7698AAF}" dt="2024-07-30T21:06:32.305" v="6485" actId="1076"/>
          <ac:spMkLst>
            <pc:docMk/>
            <pc:sldMk cId="4222433984" sldId="269"/>
            <ac:spMk id="7" creationId="{81BE5920-6095-9912-FE4D-F86A312DC7D4}"/>
          </ac:spMkLst>
        </pc:spChg>
        <pc:spChg chg="del">
          <ac:chgData name="Georgia Arnold" userId="8063fdff2dd49313" providerId="LiveId" clId="{B78E4CFF-3386-48DC-996D-19F5D7698AAF}" dt="2024-07-30T21:10:47.092" v="6628" actId="478"/>
          <ac:spMkLst>
            <pc:docMk/>
            <pc:sldMk cId="4222433984" sldId="269"/>
            <ac:spMk id="8" creationId="{800A8121-EA4A-379B-49BD-965B87C0DB44}"/>
          </ac:spMkLst>
        </pc:spChg>
        <pc:spChg chg="del">
          <ac:chgData name="Georgia Arnold" userId="8063fdff2dd49313" providerId="LiveId" clId="{B78E4CFF-3386-48DC-996D-19F5D7698AAF}" dt="2024-07-30T21:06:28.041" v="6484" actId="478"/>
          <ac:spMkLst>
            <pc:docMk/>
            <pc:sldMk cId="4222433984" sldId="269"/>
            <ac:spMk id="13" creationId="{6AF2FCD7-6008-7881-8C6F-9B4A38F88578}"/>
          </ac:spMkLst>
        </pc:spChg>
        <pc:spChg chg="del">
          <ac:chgData name="Georgia Arnold" userId="8063fdff2dd49313" providerId="LiveId" clId="{B78E4CFF-3386-48DC-996D-19F5D7698AAF}" dt="2024-07-30T21:06:25.766" v="6483" actId="478"/>
          <ac:spMkLst>
            <pc:docMk/>
            <pc:sldMk cId="4222433984" sldId="269"/>
            <ac:spMk id="16" creationId="{6AA3318F-4CD8-20A8-5CF6-1A52697AF7FE}"/>
          </ac:spMkLst>
        </pc:spChg>
        <pc:spChg chg="del">
          <ac:chgData name="Georgia Arnold" userId="8063fdff2dd49313" providerId="LiveId" clId="{B78E4CFF-3386-48DC-996D-19F5D7698AAF}" dt="2024-07-30T21:06:25.058" v="6482" actId="478"/>
          <ac:spMkLst>
            <pc:docMk/>
            <pc:sldMk cId="4222433984" sldId="269"/>
            <ac:spMk id="19" creationId="{C10D4C30-9BC0-DD1B-B4AB-2D820857796D}"/>
          </ac:spMkLst>
        </pc:spChg>
        <pc:spChg chg="del">
          <ac:chgData name="Georgia Arnold" userId="8063fdff2dd49313" providerId="LiveId" clId="{B78E4CFF-3386-48DC-996D-19F5D7698AAF}" dt="2024-07-30T21:06:24.194" v="6481" actId="478"/>
          <ac:spMkLst>
            <pc:docMk/>
            <pc:sldMk cId="4222433984" sldId="269"/>
            <ac:spMk id="22" creationId="{CC500465-E0B2-A498-2DE0-0AB85FA7CE1F}"/>
          </ac:spMkLst>
        </pc:spChg>
      </pc:sldChg>
      <pc:sldChg chg="addSp delSp modSp add mod modTransition">
        <pc:chgData name="Georgia Arnold" userId="8063fdff2dd49313" providerId="LiveId" clId="{B78E4CFF-3386-48DC-996D-19F5D7698AAF}" dt="2024-07-30T21:17:23.913" v="6969"/>
        <pc:sldMkLst>
          <pc:docMk/>
          <pc:sldMk cId="4124296080" sldId="270"/>
        </pc:sldMkLst>
        <pc:spChg chg="del">
          <ac:chgData name="Georgia Arnold" userId="8063fdff2dd49313" providerId="LiveId" clId="{B78E4CFF-3386-48DC-996D-19F5D7698AAF}" dt="2024-07-30T21:17:07.923" v="6967" actId="478"/>
          <ac:spMkLst>
            <pc:docMk/>
            <pc:sldMk cId="4124296080" sldId="270"/>
            <ac:spMk id="2" creationId="{83E149F5-49A6-C8D6-4FFA-25F9192F1AD9}"/>
          </ac:spMkLst>
        </pc:spChg>
        <pc:spChg chg="add mod">
          <ac:chgData name="Georgia Arnold" userId="8063fdff2dd49313" providerId="LiveId" clId="{B78E4CFF-3386-48DC-996D-19F5D7698AAF}" dt="2024-07-30T21:17:17.002" v="6968" actId="2710"/>
          <ac:spMkLst>
            <pc:docMk/>
            <pc:sldMk cId="4124296080" sldId="270"/>
            <ac:spMk id="3" creationId="{DBE8CEAD-6B00-2B65-2A86-00A39218D8E1}"/>
          </ac:spMkLst>
        </pc:spChg>
        <pc:spChg chg="del">
          <ac:chgData name="Georgia Arnold" userId="8063fdff2dd49313" providerId="LiveId" clId="{B78E4CFF-3386-48DC-996D-19F5D7698AAF}" dt="2024-07-30T21:16:09.006" v="6863" actId="478"/>
          <ac:spMkLst>
            <pc:docMk/>
            <pc:sldMk cId="4124296080" sldId="270"/>
            <ac:spMk id="15" creationId="{DEBA65C6-67CC-F346-EE1D-7C58FCAC850C}"/>
          </ac:spMkLst>
        </pc:spChg>
        <pc:spChg chg="mod">
          <ac:chgData name="Georgia Arnold" userId="8063fdff2dd49313" providerId="LiveId" clId="{B78E4CFF-3386-48DC-996D-19F5D7698AAF}" dt="2024-07-30T21:16:25.998" v="6878" actId="1076"/>
          <ac:spMkLst>
            <pc:docMk/>
            <pc:sldMk cId="4124296080" sldId="270"/>
            <ac:spMk id="17" creationId="{382F29F3-4174-E604-C0B4-6F5325B76BA2}"/>
          </ac:spMkLst>
        </pc:spChg>
        <pc:spChg chg="del">
          <ac:chgData name="Georgia Arnold" userId="8063fdff2dd49313" providerId="LiveId" clId="{B78E4CFF-3386-48DC-996D-19F5D7698AAF}" dt="2024-07-30T21:16:10.039" v="6864" actId="478"/>
          <ac:spMkLst>
            <pc:docMk/>
            <pc:sldMk cId="4124296080" sldId="270"/>
            <ac:spMk id="19" creationId="{F2253FF5-19AD-271C-26B0-FA5E280B676C}"/>
          </ac:spMkLst>
        </pc:spChg>
        <pc:spChg chg="del">
          <ac:chgData name="Georgia Arnold" userId="8063fdff2dd49313" providerId="LiveId" clId="{B78E4CFF-3386-48DC-996D-19F5D7698AAF}" dt="2024-07-30T21:16:11.189" v="6865" actId="478"/>
          <ac:spMkLst>
            <pc:docMk/>
            <pc:sldMk cId="4124296080" sldId="270"/>
            <ac:spMk id="21" creationId="{81F31ED7-0FE1-BF69-147B-403F2B1FC39E}"/>
          </ac:spMkLst>
        </pc:spChg>
        <pc:spChg chg="del">
          <ac:chgData name="Georgia Arnold" userId="8063fdff2dd49313" providerId="LiveId" clId="{B78E4CFF-3386-48DC-996D-19F5D7698AAF}" dt="2024-07-30T21:16:15.080" v="6872" actId="478"/>
          <ac:spMkLst>
            <pc:docMk/>
            <pc:sldMk cId="4124296080" sldId="270"/>
            <ac:spMk id="23" creationId="{7921D015-6111-EE83-71B0-2AFCFC1636AB}"/>
          </ac:spMkLst>
        </pc:spChg>
        <pc:spChg chg="del">
          <ac:chgData name="Georgia Arnold" userId="8063fdff2dd49313" providerId="LiveId" clId="{B78E4CFF-3386-48DC-996D-19F5D7698AAF}" dt="2024-07-30T21:16:11.710" v="6866" actId="478"/>
          <ac:spMkLst>
            <pc:docMk/>
            <pc:sldMk cId="4124296080" sldId="270"/>
            <ac:spMk id="25" creationId="{CD9B6847-DB21-5F7F-033F-F3DCA9B90A84}"/>
          </ac:spMkLst>
        </pc:spChg>
        <pc:spChg chg="del">
          <ac:chgData name="Georgia Arnold" userId="8063fdff2dd49313" providerId="LiveId" clId="{B78E4CFF-3386-48DC-996D-19F5D7698AAF}" dt="2024-07-30T21:16:12.242" v="6867" actId="478"/>
          <ac:spMkLst>
            <pc:docMk/>
            <pc:sldMk cId="4124296080" sldId="270"/>
            <ac:spMk id="28" creationId="{4B833334-1AD4-7366-A1CC-EF4D9121F866}"/>
          </ac:spMkLst>
        </pc:spChg>
        <pc:spChg chg="del mod">
          <ac:chgData name="Georgia Arnold" userId="8063fdff2dd49313" providerId="LiveId" clId="{B78E4CFF-3386-48DC-996D-19F5D7698AAF}" dt="2024-07-30T21:16:14.280" v="6871" actId="478"/>
          <ac:spMkLst>
            <pc:docMk/>
            <pc:sldMk cId="4124296080" sldId="270"/>
            <ac:spMk id="31" creationId="{3F385538-CCC4-F0DD-577D-BC3E3DB6B39A}"/>
          </ac:spMkLst>
        </pc:spChg>
        <pc:spChg chg="del">
          <ac:chgData name="Georgia Arnold" userId="8063fdff2dd49313" providerId="LiveId" clId="{B78E4CFF-3386-48DC-996D-19F5D7698AAF}" dt="2024-07-30T21:16:15.723" v="6873" actId="478"/>
          <ac:spMkLst>
            <pc:docMk/>
            <pc:sldMk cId="4124296080" sldId="270"/>
            <ac:spMk id="34" creationId="{F7D28382-01F5-046F-FDF9-694D4483AC39}"/>
          </ac:spMkLst>
        </pc:spChg>
        <pc:spChg chg="del mod">
          <ac:chgData name="Georgia Arnold" userId="8063fdff2dd49313" providerId="LiveId" clId="{B78E4CFF-3386-48DC-996D-19F5D7698AAF}" dt="2024-07-30T21:16:13.669" v="6870" actId="478"/>
          <ac:spMkLst>
            <pc:docMk/>
            <pc:sldMk cId="4124296080" sldId="270"/>
            <ac:spMk id="37" creationId="{72669B14-10B8-A48C-1C5C-066D6C37C181}"/>
          </ac:spMkLst>
        </pc:spChg>
      </pc:sldChg>
      <pc:sldChg chg="addSp delSp modSp add mod ord">
        <pc:chgData name="Georgia Arnold" userId="8063fdff2dd49313" providerId="LiveId" clId="{B78E4CFF-3386-48DC-996D-19F5D7698AAF}" dt="2024-07-30T21:19:39.239" v="7191" actId="20577"/>
        <pc:sldMkLst>
          <pc:docMk/>
          <pc:sldMk cId="3073793998" sldId="271"/>
        </pc:sldMkLst>
        <pc:spChg chg="del">
          <ac:chgData name="Georgia Arnold" userId="8063fdff2dd49313" providerId="LiveId" clId="{B78E4CFF-3386-48DC-996D-19F5D7698AAF}" dt="2024-07-30T21:17:49.230" v="6983" actId="478"/>
          <ac:spMkLst>
            <pc:docMk/>
            <pc:sldMk cId="3073793998" sldId="271"/>
            <ac:spMk id="2" creationId="{83E149F5-49A6-C8D6-4FFA-25F9192F1AD9}"/>
          </ac:spMkLst>
        </pc:spChg>
        <pc:spChg chg="add mod">
          <ac:chgData name="Georgia Arnold" userId="8063fdff2dd49313" providerId="LiveId" clId="{B78E4CFF-3386-48DC-996D-19F5D7698AAF}" dt="2024-07-30T21:19:39.239" v="7191" actId="20577"/>
          <ac:spMkLst>
            <pc:docMk/>
            <pc:sldMk cId="3073793998" sldId="271"/>
            <ac:spMk id="3" creationId="{2BA5067B-ED40-F3C8-D392-4CBAC3E127BA}"/>
          </ac:spMkLst>
        </pc:spChg>
        <pc:spChg chg="add del">
          <ac:chgData name="Georgia Arnold" userId="8063fdff2dd49313" providerId="LiveId" clId="{B78E4CFF-3386-48DC-996D-19F5D7698AAF}" dt="2024-07-30T21:17:46.510" v="6980" actId="478"/>
          <ac:spMkLst>
            <pc:docMk/>
            <pc:sldMk cId="3073793998" sldId="271"/>
            <ac:spMk id="5" creationId="{85006785-4582-A998-D469-C33E367E234B}"/>
          </ac:spMkLst>
        </pc:spChg>
        <pc:spChg chg="mod">
          <ac:chgData name="Georgia Arnold" userId="8063fdff2dd49313" providerId="LiveId" clId="{B78E4CFF-3386-48DC-996D-19F5D7698AAF}" dt="2024-07-30T21:17:54.107" v="6986" actId="1076"/>
          <ac:spMkLst>
            <pc:docMk/>
            <pc:sldMk cId="3073793998" sldId="271"/>
            <ac:spMk id="15" creationId="{DEBA65C6-67CC-F346-EE1D-7C58FCAC850C}"/>
          </ac:spMkLst>
        </pc:spChg>
        <pc:spChg chg="del">
          <ac:chgData name="Georgia Arnold" userId="8063fdff2dd49313" providerId="LiveId" clId="{B78E4CFF-3386-48DC-996D-19F5D7698AAF}" dt="2024-07-30T21:17:42.004" v="6974" actId="478"/>
          <ac:spMkLst>
            <pc:docMk/>
            <pc:sldMk cId="3073793998" sldId="271"/>
            <ac:spMk id="17" creationId="{382F29F3-4174-E604-C0B4-6F5325B76BA2}"/>
          </ac:spMkLst>
        </pc:spChg>
        <pc:spChg chg="del">
          <ac:chgData name="Georgia Arnold" userId="8063fdff2dd49313" providerId="LiveId" clId="{B78E4CFF-3386-48DC-996D-19F5D7698AAF}" dt="2024-07-30T21:17:41.464" v="6973" actId="478"/>
          <ac:spMkLst>
            <pc:docMk/>
            <pc:sldMk cId="3073793998" sldId="271"/>
            <ac:spMk id="19" creationId="{F2253FF5-19AD-271C-26B0-FA5E280B676C}"/>
          </ac:spMkLst>
        </pc:spChg>
        <pc:spChg chg="del">
          <ac:chgData name="Georgia Arnold" userId="8063fdff2dd49313" providerId="LiveId" clId="{B78E4CFF-3386-48DC-996D-19F5D7698AAF}" dt="2024-07-30T21:17:42.445" v="6975" actId="478"/>
          <ac:spMkLst>
            <pc:docMk/>
            <pc:sldMk cId="3073793998" sldId="271"/>
            <ac:spMk id="21" creationId="{81F31ED7-0FE1-BF69-147B-403F2B1FC39E}"/>
          </ac:spMkLst>
        </pc:spChg>
        <pc:spChg chg="del">
          <ac:chgData name="Georgia Arnold" userId="8063fdff2dd49313" providerId="LiveId" clId="{B78E4CFF-3386-48DC-996D-19F5D7698AAF}" dt="2024-07-30T21:17:47.481" v="6981" actId="478"/>
          <ac:spMkLst>
            <pc:docMk/>
            <pc:sldMk cId="3073793998" sldId="271"/>
            <ac:spMk id="23" creationId="{7921D015-6111-EE83-71B0-2AFCFC1636AB}"/>
          </ac:spMkLst>
        </pc:spChg>
        <pc:spChg chg="del">
          <ac:chgData name="Georgia Arnold" userId="8063fdff2dd49313" providerId="LiveId" clId="{B78E4CFF-3386-48DC-996D-19F5D7698AAF}" dt="2024-07-30T21:17:42.936" v="6976" actId="478"/>
          <ac:spMkLst>
            <pc:docMk/>
            <pc:sldMk cId="3073793998" sldId="271"/>
            <ac:spMk id="25" creationId="{CD9B6847-DB21-5F7F-033F-F3DCA9B90A84}"/>
          </ac:spMkLst>
        </pc:spChg>
        <pc:spChg chg="del">
          <ac:chgData name="Georgia Arnold" userId="8063fdff2dd49313" providerId="LiveId" clId="{B78E4CFF-3386-48DC-996D-19F5D7698AAF}" dt="2024-07-30T21:17:43.667" v="6977" actId="478"/>
          <ac:spMkLst>
            <pc:docMk/>
            <pc:sldMk cId="3073793998" sldId="271"/>
            <ac:spMk id="28" creationId="{4B833334-1AD4-7366-A1CC-EF4D9121F866}"/>
          </ac:spMkLst>
        </pc:spChg>
        <pc:spChg chg="del">
          <ac:chgData name="Georgia Arnold" userId="8063fdff2dd49313" providerId="LiveId" clId="{B78E4CFF-3386-48DC-996D-19F5D7698AAF}" dt="2024-07-30T21:17:44.220" v="6978" actId="478"/>
          <ac:spMkLst>
            <pc:docMk/>
            <pc:sldMk cId="3073793998" sldId="271"/>
            <ac:spMk id="31" creationId="{3F385538-CCC4-F0DD-577D-BC3E3DB6B39A}"/>
          </ac:spMkLst>
        </pc:spChg>
        <pc:spChg chg="del">
          <ac:chgData name="Georgia Arnold" userId="8063fdff2dd49313" providerId="LiveId" clId="{B78E4CFF-3386-48DC-996D-19F5D7698AAF}" dt="2024-07-30T21:17:48.252" v="6982" actId="478"/>
          <ac:spMkLst>
            <pc:docMk/>
            <pc:sldMk cId="3073793998" sldId="271"/>
            <ac:spMk id="34" creationId="{F7D28382-01F5-046F-FDF9-694D4483AC39}"/>
          </ac:spMkLst>
        </pc:spChg>
        <pc:spChg chg="del">
          <ac:chgData name="Georgia Arnold" userId="8063fdff2dd49313" providerId="LiveId" clId="{B78E4CFF-3386-48DC-996D-19F5D7698AAF}" dt="2024-07-30T21:17:49.772" v="6984" actId="478"/>
          <ac:spMkLst>
            <pc:docMk/>
            <pc:sldMk cId="3073793998" sldId="271"/>
            <ac:spMk id="37" creationId="{72669B14-10B8-A48C-1C5C-066D6C37C181}"/>
          </ac:spMkLst>
        </pc:spChg>
      </pc:sldChg>
      <pc:sldChg chg="addSp delSp modSp add mod ord">
        <pc:chgData name="Georgia Arnold" userId="8063fdff2dd49313" providerId="LiveId" clId="{B78E4CFF-3386-48DC-996D-19F5D7698AAF}" dt="2024-07-30T21:21:51.271" v="7408" actId="478"/>
        <pc:sldMkLst>
          <pc:docMk/>
          <pc:sldMk cId="405803544" sldId="272"/>
        </pc:sldMkLst>
        <pc:spChg chg="del">
          <ac:chgData name="Georgia Arnold" userId="8063fdff2dd49313" providerId="LiveId" clId="{B78E4CFF-3386-48DC-996D-19F5D7698AAF}" dt="2024-07-30T21:21:51.271" v="7408" actId="478"/>
          <ac:spMkLst>
            <pc:docMk/>
            <pc:sldMk cId="405803544" sldId="272"/>
            <ac:spMk id="2" creationId="{83E149F5-49A6-C8D6-4FFA-25F9192F1AD9}"/>
          </ac:spMkLst>
        </pc:spChg>
        <pc:spChg chg="add mod">
          <ac:chgData name="Georgia Arnold" userId="8063fdff2dd49313" providerId="LiveId" clId="{B78E4CFF-3386-48DC-996D-19F5D7698AAF}" dt="2024-07-30T21:21:47.798" v="7407" actId="20577"/>
          <ac:spMkLst>
            <pc:docMk/>
            <pc:sldMk cId="405803544" sldId="272"/>
            <ac:spMk id="3" creationId="{17B3DEEB-A801-2C29-3B5E-FCAF782DC0AD}"/>
          </ac:spMkLst>
        </pc:spChg>
        <pc:spChg chg="del">
          <ac:chgData name="Georgia Arnold" userId="8063fdff2dd49313" providerId="LiveId" clId="{B78E4CFF-3386-48DC-996D-19F5D7698AAF}" dt="2024-07-30T21:20:09.268" v="7198" actId="478"/>
          <ac:spMkLst>
            <pc:docMk/>
            <pc:sldMk cId="405803544" sldId="272"/>
            <ac:spMk id="15" creationId="{DEBA65C6-67CC-F346-EE1D-7C58FCAC850C}"/>
          </ac:spMkLst>
        </pc:spChg>
        <pc:spChg chg="del">
          <ac:chgData name="Georgia Arnold" userId="8063fdff2dd49313" providerId="LiveId" clId="{B78E4CFF-3386-48DC-996D-19F5D7698AAF}" dt="2024-07-30T21:20:10.069" v="7199" actId="478"/>
          <ac:spMkLst>
            <pc:docMk/>
            <pc:sldMk cId="405803544" sldId="272"/>
            <ac:spMk id="17" creationId="{382F29F3-4174-E604-C0B4-6F5325B76BA2}"/>
          </ac:spMkLst>
        </pc:spChg>
        <pc:spChg chg="del">
          <ac:chgData name="Georgia Arnold" userId="8063fdff2dd49313" providerId="LiveId" clId="{B78E4CFF-3386-48DC-996D-19F5D7698AAF}" dt="2024-07-30T21:20:08.593" v="7197" actId="478"/>
          <ac:spMkLst>
            <pc:docMk/>
            <pc:sldMk cId="405803544" sldId="272"/>
            <ac:spMk id="19" creationId="{F2253FF5-19AD-271C-26B0-FA5E280B676C}"/>
          </ac:spMkLst>
        </pc:spChg>
        <pc:spChg chg="del">
          <ac:chgData name="Georgia Arnold" userId="8063fdff2dd49313" providerId="LiveId" clId="{B78E4CFF-3386-48DC-996D-19F5D7698AAF}" dt="2024-07-30T21:20:10.539" v="7200" actId="478"/>
          <ac:spMkLst>
            <pc:docMk/>
            <pc:sldMk cId="405803544" sldId="272"/>
            <ac:spMk id="21" creationId="{81F31ED7-0FE1-BF69-147B-403F2B1FC39E}"/>
          </ac:spMkLst>
        </pc:spChg>
        <pc:spChg chg="del">
          <ac:chgData name="Georgia Arnold" userId="8063fdff2dd49313" providerId="LiveId" clId="{B78E4CFF-3386-48DC-996D-19F5D7698AAF}" dt="2024-07-30T21:20:07.637" v="7195" actId="478"/>
          <ac:spMkLst>
            <pc:docMk/>
            <pc:sldMk cId="405803544" sldId="272"/>
            <ac:spMk id="23" creationId="{7921D015-6111-EE83-71B0-2AFCFC1636AB}"/>
          </ac:spMkLst>
        </pc:spChg>
        <pc:spChg chg="del">
          <ac:chgData name="Georgia Arnold" userId="8063fdff2dd49313" providerId="LiveId" clId="{B78E4CFF-3386-48DC-996D-19F5D7698AAF}" dt="2024-07-30T21:20:08.139" v="7196" actId="478"/>
          <ac:spMkLst>
            <pc:docMk/>
            <pc:sldMk cId="405803544" sldId="272"/>
            <ac:spMk id="25" creationId="{CD9B6847-DB21-5F7F-033F-F3DCA9B90A84}"/>
          </ac:spMkLst>
        </pc:spChg>
        <pc:spChg chg="del">
          <ac:chgData name="Georgia Arnold" userId="8063fdff2dd49313" providerId="LiveId" clId="{B78E4CFF-3386-48DC-996D-19F5D7698AAF}" dt="2024-07-30T21:20:11.073" v="7201" actId="478"/>
          <ac:spMkLst>
            <pc:docMk/>
            <pc:sldMk cId="405803544" sldId="272"/>
            <ac:spMk id="28" creationId="{4B833334-1AD4-7366-A1CC-EF4D9121F866}"/>
          </ac:spMkLst>
        </pc:spChg>
        <pc:spChg chg="mod">
          <ac:chgData name="Georgia Arnold" userId="8063fdff2dd49313" providerId="LiveId" clId="{B78E4CFF-3386-48DC-996D-19F5D7698AAF}" dt="2024-07-30T21:20:19.111" v="7208" actId="1076"/>
          <ac:spMkLst>
            <pc:docMk/>
            <pc:sldMk cId="405803544" sldId="272"/>
            <ac:spMk id="31" creationId="{3F385538-CCC4-F0DD-577D-BC3E3DB6B39A}"/>
          </ac:spMkLst>
        </pc:spChg>
        <pc:spChg chg="del">
          <ac:chgData name="Georgia Arnold" userId="8063fdff2dd49313" providerId="LiveId" clId="{B78E4CFF-3386-48DC-996D-19F5D7698AAF}" dt="2024-07-30T21:20:12.266" v="7203" actId="478"/>
          <ac:spMkLst>
            <pc:docMk/>
            <pc:sldMk cId="405803544" sldId="272"/>
            <ac:spMk id="34" creationId="{F7D28382-01F5-046F-FDF9-694D4483AC39}"/>
          </ac:spMkLst>
        </pc:spChg>
        <pc:spChg chg="del">
          <ac:chgData name="Georgia Arnold" userId="8063fdff2dd49313" providerId="LiveId" clId="{B78E4CFF-3386-48DC-996D-19F5D7698AAF}" dt="2024-07-30T21:20:11.576" v="7202" actId="478"/>
          <ac:spMkLst>
            <pc:docMk/>
            <pc:sldMk cId="405803544" sldId="272"/>
            <ac:spMk id="37" creationId="{72669B14-10B8-A48C-1C5C-066D6C37C181}"/>
          </ac:spMkLst>
        </pc:spChg>
      </pc:sldChg>
      <pc:sldChg chg="addSp delSp modSp add mod modTransition">
        <pc:chgData name="Georgia Arnold" userId="8063fdff2dd49313" providerId="LiveId" clId="{B78E4CFF-3386-48DC-996D-19F5D7698AAF}" dt="2024-07-30T21:30:35.562" v="8167"/>
        <pc:sldMkLst>
          <pc:docMk/>
          <pc:sldMk cId="754818309" sldId="273"/>
        </pc:sldMkLst>
        <pc:spChg chg="del">
          <ac:chgData name="Georgia Arnold" userId="8063fdff2dd49313" providerId="LiveId" clId="{B78E4CFF-3386-48DC-996D-19F5D7698AAF}" dt="2024-07-30T21:22:19.120" v="7412" actId="478"/>
          <ac:spMkLst>
            <pc:docMk/>
            <pc:sldMk cId="754818309" sldId="273"/>
            <ac:spMk id="3" creationId="{0D45825F-2D5F-B1AD-0447-FFA775FAD5DA}"/>
          </ac:spMkLst>
        </pc:spChg>
        <pc:spChg chg="add mod">
          <ac:chgData name="Georgia Arnold" userId="8063fdff2dd49313" providerId="LiveId" clId="{B78E4CFF-3386-48DC-996D-19F5D7698AAF}" dt="2024-07-30T21:25:02.513" v="7720" actId="20577"/>
          <ac:spMkLst>
            <pc:docMk/>
            <pc:sldMk cId="754818309" sldId="273"/>
            <ac:spMk id="5" creationId="{4053E387-4BDE-9C4D-25E5-EC2C5244625F}"/>
          </ac:spMkLst>
        </pc:spChg>
        <pc:spChg chg="mod">
          <ac:chgData name="Georgia Arnold" userId="8063fdff2dd49313" providerId="LiveId" clId="{B78E4CFF-3386-48DC-996D-19F5D7698AAF}" dt="2024-07-30T21:22:38.897" v="7422" actId="1076"/>
          <ac:spMkLst>
            <pc:docMk/>
            <pc:sldMk cId="754818309" sldId="273"/>
            <ac:spMk id="12" creationId="{622872D9-E878-01F1-87CE-4A7087CE9630}"/>
          </ac:spMkLst>
        </pc:spChg>
        <pc:spChg chg="del">
          <ac:chgData name="Georgia Arnold" userId="8063fdff2dd49313" providerId="LiveId" clId="{B78E4CFF-3386-48DC-996D-19F5D7698AAF}" dt="2024-07-30T21:22:26.793" v="7413" actId="478"/>
          <ac:spMkLst>
            <pc:docMk/>
            <pc:sldMk cId="754818309" sldId="273"/>
            <ac:spMk id="18" creationId="{EB889E39-BD96-F1ED-1389-A2099ADB8FB5}"/>
          </ac:spMkLst>
        </pc:spChg>
        <pc:spChg chg="del">
          <ac:chgData name="Georgia Arnold" userId="8063fdff2dd49313" providerId="LiveId" clId="{B78E4CFF-3386-48DC-996D-19F5D7698AAF}" dt="2024-07-30T21:22:29.129" v="7414" actId="478"/>
          <ac:spMkLst>
            <pc:docMk/>
            <pc:sldMk cId="754818309" sldId="273"/>
            <ac:spMk id="24" creationId="{9E5F352E-7678-BCD5-1EF4-4A6295163EAF}"/>
          </ac:spMkLst>
        </pc:spChg>
        <pc:spChg chg="del">
          <ac:chgData name="Georgia Arnold" userId="8063fdff2dd49313" providerId="LiveId" clId="{B78E4CFF-3386-48DC-996D-19F5D7698AAF}" dt="2024-07-30T21:22:30.243" v="7415" actId="478"/>
          <ac:spMkLst>
            <pc:docMk/>
            <pc:sldMk cId="754818309" sldId="273"/>
            <ac:spMk id="29" creationId="{4AF602BE-6792-83DA-0CC3-E6FA60A40187}"/>
          </ac:spMkLst>
        </pc:spChg>
        <pc:spChg chg="del">
          <ac:chgData name="Georgia Arnold" userId="8063fdff2dd49313" providerId="LiveId" clId="{B78E4CFF-3386-48DC-996D-19F5D7698AAF}" dt="2024-07-30T21:22:31.261" v="7416" actId="478"/>
          <ac:spMkLst>
            <pc:docMk/>
            <pc:sldMk cId="754818309" sldId="273"/>
            <ac:spMk id="33" creationId="{AA1398FB-7959-5B39-8229-580CB4111348}"/>
          </ac:spMkLst>
        </pc:spChg>
        <pc:spChg chg="del">
          <ac:chgData name="Georgia Arnold" userId="8063fdff2dd49313" providerId="LiveId" clId="{B78E4CFF-3386-48DC-996D-19F5D7698AAF}" dt="2024-07-30T21:22:33.206" v="7419" actId="478"/>
          <ac:spMkLst>
            <pc:docMk/>
            <pc:sldMk cId="754818309" sldId="273"/>
            <ac:spMk id="39" creationId="{3A201162-76E0-B625-6E0B-CF60EEBC38F7}"/>
          </ac:spMkLst>
        </pc:spChg>
        <pc:spChg chg="del">
          <ac:chgData name="Georgia Arnold" userId="8063fdff2dd49313" providerId="LiveId" clId="{B78E4CFF-3386-48DC-996D-19F5D7698AAF}" dt="2024-07-30T21:22:31.936" v="7417" actId="478"/>
          <ac:spMkLst>
            <pc:docMk/>
            <pc:sldMk cId="754818309" sldId="273"/>
            <ac:spMk id="42" creationId="{5ED60B33-CBD7-76AE-8943-5C6CCE708064}"/>
          </ac:spMkLst>
        </pc:spChg>
        <pc:spChg chg="del">
          <ac:chgData name="Georgia Arnold" userId="8063fdff2dd49313" providerId="LiveId" clId="{B78E4CFF-3386-48DC-996D-19F5D7698AAF}" dt="2024-07-30T21:22:33.822" v="7420" actId="478"/>
          <ac:spMkLst>
            <pc:docMk/>
            <pc:sldMk cId="754818309" sldId="273"/>
            <ac:spMk id="45" creationId="{27AD4140-C7C3-987F-25A1-34E270C8F710}"/>
          </ac:spMkLst>
        </pc:spChg>
        <pc:spChg chg="del">
          <ac:chgData name="Georgia Arnold" userId="8063fdff2dd49313" providerId="LiveId" clId="{B78E4CFF-3386-48DC-996D-19F5D7698AAF}" dt="2024-07-30T21:22:32.545" v="7418" actId="478"/>
          <ac:spMkLst>
            <pc:docMk/>
            <pc:sldMk cId="754818309" sldId="273"/>
            <ac:spMk id="48" creationId="{001AA1AD-E8A7-CDBA-6D1F-043ACA673134}"/>
          </ac:spMkLst>
        </pc:spChg>
      </pc:sldChg>
      <pc:sldChg chg="add del">
        <pc:chgData name="Georgia Arnold" userId="8063fdff2dd49313" providerId="LiveId" clId="{B78E4CFF-3386-48DC-996D-19F5D7698AAF}" dt="2024-07-30T21:22:07.865" v="7410" actId="47"/>
        <pc:sldMkLst>
          <pc:docMk/>
          <pc:sldMk cId="3304080698" sldId="273"/>
        </pc:sldMkLst>
      </pc:sldChg>
      <pc:sldChg chg="addSp delSp modSp add mod ord modTransition">
        <pc:chgData name="Georgia Arnold" userId="8063fdff2dd49313" providerId="LiveId" clId="{B78E4CFF-3386-48DC-996D-19F5D7698AAF}" dt="2024-07-30T21:30:39.640" v="8168"/>
        <pc:sldMkLst>
          <pc:docMk/>
          <pc:sldMk cId="3860291624" sldId="274"/>
        </pc:sldMkLst>
        <pc:spChg chg="del">
          <ac:chgData name="Georgia Arnold" userId="8063fdff2dd49313" providerId="LiveId" clId="{B78E4CFF-3386-48DC-996D-19F5D7698AAF}" dt="2024-07-30T21:25:32.370" v="7733" actId="478"/>
          <ac:spMkLst>
            <pc:docMk/>
            <pc:sldMk cId="3860291624" sldId="274"/>
            <ac:spMk id="3" creationId="{0D45825F-2D5F-B1AD-0447-FFA775FAD5DA}"/>
          </ac:spMkLst>
        </pc:spChg>
        <pc:spChg chg="add mod">
          <ac:chgData name="Georgia Arnold" userId="8063fdff2dd49313" providerId="LiveId" clId="{B78E4CFF-3386-48DC-996D-19F5D7698AAF}" dt="2024-07-30T21:26:57.691" v="7875" actId="20577"/>
          <ac:spMkLst>
            <pc:docMk/>
            <pc:sldMk cId="3860291624" sldId="274"/>
            <ac:spMk id="5" creationId="{51021B2F-4B83-1427-9990-5F619E8A8D44}"/>
          </ac:spMkLst>
        </pc:spChg>
        <pc:spChg chg="del">
          <ac:chgData name="Georgia Arnold" userId="8063fdff2dd49313" providerId="LiveId" clId="{B78E4CFF-3386-48DC-996D-19F5D7698AAF}" dt="2024-07-30T21:25:19.288" v="7723" actId="478"/>
          <ac:spMkLst>
            <pc:docMk/>
            <pc:sldMk cId="3860291624" sldId="274"/>
            <ac:spMk id="12" creationId="{622872D9-E878-01F1-87CE-4A7087CE9630}"/>
          </ac:spMkLst>
        </pc:spChg>
        <pc:spChg chg="mod">
          <ac:chgData name="Georgia Arnold" userId="8063fdff2dd49313" providerId="LiveId" clId="{B78E4CFF-3386-48DC-996D-19F5D7698AAF}" dt="2024-07-30T21:25:30.119" v="7732" actId="14100"/>
          <ac:spMkLst>
            <pc:docMk/>
            <pc:sldMk cId="3860291624" sldId="274"/>
            <ac:spMk id="18" creationId="{EB889E39-BD96-F1ED-1389-A2099ADB8FB5}"/>
          </ac:spMkLst>
        </pc:spChg>
        <pc:spChg chg="del">
          <ac:chgData name="Georgia Arnold" userId="8063fdff2dd49313" providerId="LiveId" clId="{B78E4CFF-3386-48DC-996D-19F5D7698AAF}" dt="2024-07-30T21:25:18.507" v="7722" actId="478"/>
          <ac:spMkLst>
            <pc:docMk/>
            <pc:sldMk cId="3860291624" sldId="274"/>
            <ac:spMk id="24" creationId="{9E5F352E-7678-BCD5-1EF4-4A6295163EAF}"/>
          </ac:spMkLst>
        </pc:spChg>
        <pc:spChg chg="del">
          <ac:chgData name="Georgia Arnold" userId="8063fdff2dd49313" providerId="LiveId" clId="{B78E4CFF-3386-48DC-996D-19F5D7698AAF}" dt="2024-07-30T21:25:21.384" v="7724" actId="478"/>
          <ac:spMkLst>
            <pc:docMk/>
            <pc:sldMk cId="3860291624" sldId="274"/>
            <ac:spMk id="29" creationId="{4AF602BE-6792-83DA-0CC3-E6FA60A40187}"/>
          </ac:spMkLst>
        </pc:spChg>
        <pc:spChg chg="del">
          <ac:chgData name="Georgia Arnold" userId="8063fdff2dd49313" providerId="LiveId" clId="{B78E4CFF-3386-48DC-996D-19F5D7698AAF}" dt="2024-07-30T21:25:22.178" v="7725" actId="478"/>
          <ac:spMkLst>
            <pc:docMk/>
            <pc:sldMk cId="3860291624" sldId="274"/>
            <ac:spMk id="33" creationId="{AA1398FB-7959-5B39-8229-580CB4111348}"/>
          </ac:spMkLst>
        </pc:spChg>
        <pc:spChg chg="del">
          <ac:chgData name="Georgia Arnold" userId="8063fdff2dd49313" providerId="LiveId" clId="{B78E4CFF-3386-48DC-996D-19F5D7698AAF}" dt="2024-07-30T21:25:22.716" v="7726" actId="478"/>
          <ac:spMkLst>
            <pc:docMk/>
            <pc:sldMk cId="3860291624" sldId="274"/>
            <ac:spMk id="39" creationId="{3A201162-76E0-B625-6E0B-CF60EEBC38F7}"/>
          </ac:spMkLst>
        </pc:spChg>
        <pc:spChg chg="del">
          <ac:chgData name="Georgia Arnold" userId="8063fdff2dd49313" providerId="LiveId" clId="{B78E4CFF-3386-48DC-996D-19F5D7698AAF}" dt="2024-07-30T21:25:23.968" v="7728" actId="478"/>
          <ac:spMkLst>
            <pc:docMk/>
            <pc:sldMk cId="3860291624" sldId="274"/>
            <ac:spMk id="42" creationId="{5ED60B33-CBD7-76AE-8943-5C6CCE708064}"/>
          </ac:spMkLst>
        </pc:spChg>
        <pc:spChg chg="del">
          <ac:chgData name="Georgia Arnold" userId="8063fdff2dd49313" providerId="LiveId" clId="{B78E4CFF-3386-48DC-996D-19F5D7698AAF}" dt="2024-07-30T21:25:24.429" v="7729" actId="478"/>
          <ac:spMkLst>
            <pc:docMk/>
            <pc:sldMk cId="3860291624" sldId="274"/>
            <ac:spMk id="45" creationId="{27AD4140-C7C3-987F-25A1-34E270C8F710}"/>
          </ac:spMkLst>
        </pc:spChg>
        <pc:spChg chg="del">
          <ac:chgData name="Georgia Arnold" userId="8063fdff2dd49313" providerId="LiveId" clId="{B78E4CFF-3386-48DC-996D-19F5D7698AAF}" dt="2024-07-30T21:25:23.270" v="7727" actId="478"/>
          <ac:spMkLst>
            <pc:docMk/>
            <pc:sldMk cId="3860291624" sldId="274"/>
            <ac:spMk id="48" creationId="{001AA1AD-E8A7-CDBA-6D1F-043ACA673134}"/>
          </ac:spMkLst>
        </pc:spChg>
      </pc:sldChg>
      <pc:sldChg chg="addSp delSp modSp add mod ord modTransition">
        <pc:chgData name="Georgia Arnold" userId="8063fdff2dd49313" providerId="LiveId" clId="{B78E4CFF-3386-48DC-996D-19F5D7698AAF}" dt="2024-07-30T21:30:39.640" v="8168"/>
        <pc:sldMkLst>
          <pc:docMk/>
          <pc:sldMk cId="3993813694" sldId="275"/>
        </pc:sldMkLst>
        <pc:spChg chg="del">
          <ac:chgData name="Georgia Arnold" userId="8063fdff2dd49313" providerId="LiveId" clId="{B78E4CFF-3386-48DC-996D-19F5D7698AAF}" dt="2024-07-30T21:30:23.277" v="8165" actId="478"/>
          <ac:spMkLst>
            <pc:docMk/>
            <pc:sldMk cId="3993813694" sldId="275"/>
            <ac:spMk id="3" creationId="{0D45825F-2D5F-B1AD-0447-FFA775FAD5DA}"/>
          </ac:spMkLst>
        </pc:spChg>
        <pc:spChg chg="add mod">
          <ac:chgData name="Georgia Arnold" userId="8063fdff2dd49313" providerId="LiveId" clId="{B78E4CFF-3386-48DC-996D-19F5D7698AAF}" dt="2024-07-30T21:30:18.920" v="8163" actId="1076"/>
          <ac:spMkLst>
            <pc:docMk/>
            <pc:sldMk cId="3993813694" sldId="275"/>
            <ac:spMk id="5" creationId="{4E3F6EE0-AF90-BB04-A463-4D5430731E5E}"/>
          </ac:spMkLst>
        </pc:spChg>
        <pc:spChg chg="del">
          <ac:chgData name="Georgia Arnold" userId="8063fdff2dd49313" providerId="LiveId" clId="{B78E4CFF-3386-48DC-996D-19F5D7698AAF}" dt="2024-07-30T21:27:21.897" v="7881" actId="478"/>
          <ac:spMkLst>
            <pc:docMk/>
            <pc:sldMk cId="3993813694" sldId="275"/>
            <ac:spMk id="12" creationId="{622872D9-E878-01F1-87CE-4A7087CE9630}"/>
          </ac:spMkLst>
        </pc:spChg>
        <pc:spChg chg="del">
          <ac:chgData name="Georgia Arnold" userId="8063fdff2dd49313" providerId="LiveId" clId="{B78E4CFF-3386-48DC-996D-19F5D7698AAF}" dt="2024-07-30T21:27:19.920" v="7879" actId="478"/>
          <ac:spMkLst>
            <pc:docMk/>
            <pc:sldMk cId="3993813694" sldId="275"/>
            <ac:spMk id="18" creationId="{EB889E39-BD96-F1ED-1389-A2099ADB8FB5}"/>
          </ac:spMkLst>
        </pc:spChg>
        <pc:spChg chg="del">
          <ac:chgData name="Georgia Arnold" userId="8063fdff2dd49313" providerId="LiveId" clId="{B78E4CFF-3386-48DC-996D-19F5D7698AAF}" dt="2024-07-30T21:27:21.003" v="7880" actId="478"/>
          <ac:spMkLst>
            <pc:docMk/>
            <pc:sldMk cId="3993813694" sldId="275"/>
            <ac:spMk id="24" creationId="{9E5F352E-7678-BCD5-1EF4-4A6295163EAF}"/>
          </ac:spMkLst>
        </pc:spChg>
        <pc:spChg chg="mod">
          <ac:chgData name="Georgia Arnold" userId="8063fdff2dd49313" providerId="LiveId" clId="{B78E4CFF-3386-48DC-996D-19F5D7698AAF}" dt="2024-07-30T21:30:20.762" v="8164" actId="1076"/>
          <ac:spMkLst>
            <pc:docMk/>
            <pc:sldMk cId="3993813694" sldId="275"/>
            <ac:spMk id="29" creationId="{4AF602BE-6792-83DA-0CC3-E6FA60A40187}"/>
          </ac:spMkLst>
        </pc:spChg>
        <pc:spChg chg="del mod">
          <ac:chgData name="Georgia Arnold" userId="8063fdff2dd49313" providerId="LiveId" clId="{B78E4CFF-3386-48DC-996D-19F5D7698AAF}" dt="2024-07-30T21:27:22.586" v="7883" actId="478"/>
          <ac:spMkLst>
            <pc:docMk/>
            <pc:sldMk cId="3993813694" sldId="275"/>
            <ac:spMk id="33" creationId="{AA1398FB-7959-5B39-8229-580CB4111348}"/>
          </ac:spMkLst>
        </pc:spChg>
        <pc:spChg chg="del">
          <ac:chgData name="Georgia Arnold" userId="8063fdff2dd49313" providerId="LiveId" clId="{B78E4CFF-3386-48DC-996D-19F5D7698AAF}" dt="2024-07-30T21:27:24.203" v="7886" actId="478"/>
          <ac:spMkLst>
            <pc:docMk/>
            <pc:sldMk cId="3993813694" sldId="275"/>
            <ac:spMk id="39" creationId="{3A201162-76E0-B625-6E0B-CF60EEBC38F7}"/>
          </ac:spMkLst>
        </pc:spChg>
        <pc:spChg chg="del">
          <ac:chgData name="Georgia Arnold" userId="8063fdff2dd49313" providerId="LiveId" clId="{B78E4CFF-3386-48DC-996D-19F5D7698AAF}" dt="2024-07-30T21:27:23.215" v="7884" actId="478"/>
          <ac:spMkLst>
            <pc:docMk/>
            <pc:sldMk cId="3993813694" sldId="275"/>
            <ac:spMk id="42" creationId="{5ED60B33-CBD7-76AE-8943-5C6CCE708064}"/>
          </ac:spMkLst>
        </pc:spChg>
        <pc:spChg chg="del">
          <ac:chgData name="Georgia Arnold" userId="8063fdff2dd49313" providerId="LiveId" clId="{B78E4CFF-3386-48DC-996D-19F5D7698AAF}" dt="2024-07-30T21:27:24.972" v="7887" actId="478"/>
          <ac:spMkLst>
            <pc:docMk/>
            <pc:sldMk cId="3993813694" sldId="275"/>
            <ac:spMk id="45" creationId="{27AD4140-C7C3-987F-25A1-34E270C8F710}"/>
          </ac:spMkLst>
        </pc:spChg>
        <pc:spChg chg="del">
          <ac:chgData name="Georgia Arnold" userId="8063fdff2dd49313" providerId="LiveId" clId="{B78E4CFF-3386-48DC-996D-19F5D7698AAF}" dt="2024-07-30T21:27:23.716" v="7885" actId="478"/>
          <ac:spMkLst>
            <pc:docMk/>
            <pc:sldMk cId="3993813694" sldId="275"/>
            <ac:spMk id="48" creationId="{001AA1AD-E8A7-CDBA-6D1F-043ACA673134}"/>
          </ac:spMkLst>
        </pc:spChg>
      </pc:sldChg>
      <pc:sldChg chg="addSp delSp modSp new mod">
        <pc:chgData name="Georgia Arnold" userId="8063fdff2dd49313" providerId="LiveId" clId="{B78E4CFF-3386-48DC-996D-19F5D7698AAF}" dt="2024-08-02T10:04:32.809" v="8247" actId="255"/>
        <pc:sldMkLst>
          <pc:docMk/>
          <pc:sldMk cId="3292759988" sldId="276"/>
        </pc:sldMkLst>
        <pc:spChg chg="del">
          <ac:chgData name="Georgia Arnold" userId="8063fdff2dd49313" providerId="LiveId" clId="{B78E4CFF-3386-48DC-996D-19F5D7698AAF}" dt="2024-07-30T21:39:44.527" v="8230" actId="478"/>
          <ac:spMkLst>
            <pc:docMk/>
            <pc:sldMk cId="3292759988" sldId="276"/>
            <ac:spMk id="2" creationId="{E1AA19FF-0AA4-AC32-96CD-78B31631375B}"/>
          </ac:spMkLst>
        </pc:spChg>
        <pc:spChg chg="del">
          <ac:chgData name="Georgia Arnold" userId="8063fdff2dd49313" providerId="LiveId" clId="{B78E4CFF-3386-48DC-996D-19F5D7698AAF}" dt="2024-07-30T21:39:42.694" v="8229" actId="478"/>
          <ac:spMkLst>
            <pc:docMk/>
            <pc:sldMk cId="3292759988" sldId="276"/>
            <ac:spMk id="3" creationId="{B1D8496B-218C-FC0F-1290-1C548162F4D5}"/>
          </ac:spMkLst>
        </pc:spChg>
        <pc:spChg chg="add mod">
          <ac:chgData name="Georgia Arnold" userId="8063fdff2dd49313" providerId="LiveId" clId="{B78E4CFF-3386-48DC-996D-19F5D7698AAF}" dt="2024-08-02T10:04:32.809" v="8247" actId="255"/>
          <ac:spMkLst>
            <pc:docMk/>
            <pc:sldMk cId="3292759988" sldId="276"/>
            <ac:spMk id="4" creationId="{266621D4-12C6-D757-D3B5-F7B8E437D8E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image" Target="../media/image2.png"/><Relationship Id="rId4"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A2ABB-792C-4F41-BD4F-09E03D57AFF6}" type="doc">
      <dgm:prSet loTypeId="urn:microsoft.com/office/officeart/2005/8/layout/vList3" loCatId="list" qsTypeId="urn:microsoft.com/office/officeart/2005/8/quickstyle/simple1" qsCatId="simple" csTypeId="urn:microsoft.com/office/officeart/2005/8/colors/colorful5" csCatId="colorful" phldr="1"/>
      <dgm:spPr/>
    </dgm:pt>
    <dgm:pt modelId="{43F03AD6-DBA8-494F-AC1E-FAB2D8A64011}">
      <dgm:prSet phldrT="[Text]"/>
      <dgm:spPr/>
      <dgm:t>
        <a:bodyPr/>
        <a:lstStyle/>
        <a:p>
          <a:pPr>
            <a:buFont typeface="Wingdings" panose="05000000000000000000" pitchFamily="2" charset="2"/>
            <a:buChar char="ü"/>
          </a:pPr>
          <a:r>
            <a:rPr lang="en-GB" dirty="0">
              <a:solidFill>
                <a:schemeClr val="bg1"/>
              </a:solidFill>
              <a:latin typeface="Arial Black" panose="020B0A04020102020204" pitchFamily="34" charset="0"/>
            </a:rPr>
            <a:t>Define what an interview is and discuss the importance of interviews</a:t>
          </a:r>
          <a:endParaRPr lang="en-GB" dirty="0"/>
        </a:p>
      </dgm:t>
    </dgm:pt>
    <dgm:pt modelId="{9FBF6CA7-E401-4FA2-A3DD-7570B847CC59}" type="parTrans" cxnId="{B21B0820-71C4-48D5-88DB-486C12F5D1A5}">
      <dgm:prSet/>
      <dgm:spPr/>
      <dgm:t>
        <a:bodyPr/>
        <a:lstStyle/>
        <a:p>
          <a:endParaRPr lang="en-GB"/>
        </a:p>
      </dgm:t>
    </dgm:pt>
    <dgm:pt modelId="{F02757EE-6D56-4D14-A906-AEC53F9402F2}" type="sibTrans" cxnId="{B21B0820-71C4-48D5-88DB-486C12F5D1A5}">
      <dgm:prSet/>
      <dgm:spPr/>
      <dgm:t>
        <a:bodyPr/>
        <a:lstStyle/>
        <a:p>
          <a:endParaRPr lang="en-GB"/>
        </a:p>
      </dgm:t>
    </dgm:pt>
    <dgm:pt modelId="{DB485DB0-422F-4D42-843E-675455BC1418}">
      <dgm:prSet/>
      <dgm:spPr/>
      <dgm:t>
        <a:bodyPr/>
        <a:lstStyle/>
        <a:p>
          <a:r>
            <a:rPr lang="en-GB">
              <a:solidFill>
                <a:schemeClr val="bg1"/>
              </a:solidFill>
              <a:latin typeface="Arial Black" panose="020B0A04020102020204" pitchFamily="34" charset="0"/>
            </a:rPr>
            <a:t>Provide a personal reflection of my interview</a:t>
          </a:r>
          <a:endParaRPr lang="en-GB" dirty="0">
            <a:solidFill>
              <a:schemeClr val="bg1"/>
            </a:solidFill>
            <a:latin typeface="Arial Black" panose="020B0A04020102020204" pitchFamily="34" charset="0"/>
          </a:endParaRPr>
        </a:p>
      </dgm:t>
    </dgm:pt>
    <dgm:pt modelId="{5BDCBC60-74AC-4D2A-82C6-2808B0E46068}" type="parTrans" cxnId="{9F880527-6BE5-452C-A011-35C0DE07598E}">
      <dgm:prSet/>
      <dgm:spPr/>
      <dgm:t>
        <a:bodyPr/>
        <a:lstStyle/>
        <a:p>
          <a:endParaRPr lang="en-GB"/>
        </a:p>
      </dgm:t>
    </dgm:pt>
    <dgm:pt modelId="{C4173A97-93CB-4D5A-8DCD-E292EB5D1881}" type="sibTrans" cxnId="{9F880527-6BE5-452C-A011-35C0DE07598E}">
      <dgm:prSet/>
      <dgm:spPr/>
      <dgm:t>
        <a:bodyPr/>
        <a:lstStyle/>
        <a:p>
          <a:endParaRPr lang="en-GB"/>
        </a:p>
      </dgm:t>
    </dgm:pt>
    <dgm:pt modelId="{5AAF12BB-7108-448B-B253-68DBD953B284}">
      <dgm:prSet/>
      <dgm:spPr/>
      <dgm:t>
        <a:bodyPr/>
        <a:lstStyle/>
        <a:p>
          <a:r>
            <a:rPr lang="en-GB">
              <a:solidFill>
                <a:schemeClr val="bg1"/>
              </a:solidFill>
              <a:latin typeface="Arial Black" panose="020B0A04020102020204" pitchFamily="34" charset="0"/>
            </a:rPr>
            <a:t>Define a SWOT analysis </a:t>
          </a:r>
          <a:endParaRPr lang="en-GB" dirty="0">
            <a:solidFill>
              <a:schemeClr val="bg1"/>
            </a:solidFill>
            <a:latin typeface="Arial Black" panose="020B0A04020102020204" pitchFamily="34" charset="0"/>
          </a:endParaRPr>
        </a:p>
      </dgm:t>
    </dgm:pt>
    <dgm:pt modelId="{E7E66867-5BC5-4CBB-B931-5DDDAFA70157}" type="parTrans" cxnId="{EC9B99A8-5C0C-42E4-8ADD-0087FC090FCE}">
      <dgm:prSet/>
      <dgm:spPr/>
      <dgm:t>
        <a:bodyPr/>
        <a:lstStyle/>
        <a:p>
          <a:endParaRPr lang="en-GB"/>
        </a:p>
      </dgm:t>
    </dgm:pt>
    <dgm:pt modelId="{FB264578-CC6F-431E-96FE-AD788D4CB669}" type="sibTrans" cxnId="{EC9B99A8-5C0C-42E4-8ADD-0087FC090FCE}">
      <dgm:prSet/>
      <dgm:spPr/>
      <dgm:t>
        <a:bodyPr/>
        <a:lstStyle/>
        <a:p>
          <a:endParaRPr lang="en-GB"/>
        </a:p>
      </dgm:t>
    </dgm:pt>
    <dgm:pt modelId="{21CA00E3-E50C-40E1-BC38-DE9EE72341B2}">
      <dgm:prSet/>
      <dgm:spPr/>
      <dgm:t>
        <a:bodyPr/>
        <a:lstStyle/>
        <a:p>
          <a:r>
            <a:rPr lang="en-GB" dirty="0">
              <a:solidFill>
                <a:schemeClr val="bg1"/>
              </a:solidFill>
              <a:latin typeface="Arial Black" panose="020B0A04020102020204" pitchFamily="34" charset="0"/>
            </a:rPr>
            <a:t>Complete a SWOT analysis of my interview process</a:t>
          </a:r>
          <a:endParaRPr lang="en-GB" dirty="0"/>
        </a:p>
      </dgm:t>
    </dgm:pt>
    <dgm:pt modelId="{980A2926-4FBB-4F78-8BA2-8B1481FB60A0}" type="parTrans" cxnId="{1ED4EA57-5DE2-4872-9F04-26CA7E3EEC20}">
      <dgm:prSet/>
      <dgm:spPr/>
      <dgm:t>
        <a:bodyPr/>
        <a:lstStyle/>
        <a:p>
          <a:endParaRPr lang="en-GB"/>
        </a:p>
      </dgm:t>
    </dgm:pt>
    <dgm:pt modelId="{806170E2-9BC0-480F-84E6-E063FD78E88C}" type="sibTrans" cxnId="{1ED4EA57-5DE2-4872-9F04-26CA7E3EEC20}">
      <dgm:prSet/>
      <dgm:spPr/>
      <dgm:t>
        <a:bodyPr/>
        <a:lstStyle/>
        <a:p>
          <a:endParaRPr lang="en-GB"/>
        </a:p>
      </dgm:t>
    </dgm:pt>
    <dgm:pt modelId="{2C531065-33A4-4EF5-AF71-B79E3395A756}" type="pres">
      <dgm:prSet presAssocID="{226A2ABB-792C-4F41-BD4F-09E03D57AFF6}" presName="linearFlow" presStyleCnt="0">
        <dgm:presLayoutVars>
          <dgm:dir/>
          <dgm:resizeHandles val="exact"/>
        </dgm:presLayoutVars>
      </dgm:prSet>
      <dgm:spPr/>
    </dgm:pt>
    <dgm:pt modelId="{0004531B-4AFF-4B8F-BB28-FA773308DC02}" type="pres">
      <dgm:prSet presAssocID="{43F03AD6-DBA8-494F-AC1E-FAB2D8A64011}" presName="composite" presStyleCnt="0"/>
      <dgm:spPr/>
    </dgm:pt>
    <dgm:pt modelId="{BD65B47D-168E-4E2A-8B06-FAE30ADAC18D}" type="pres">
      <dgm:prSet presAssocID="{43F03AD6-DBA8-494F-AC1E-FAB2D8A64011}"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C4E8A256-503E-458A-BC1F-46226FB5B277}" type="pres">
      <dgm:prSet presAssocID="{43F03AD6-DBA8-494F-AC1E-FAB2D8A64011}" presName="txShp" presStyleLbl="node1" presStyleIdx="0" presStyleCnt="4">
        <dgm:presLayoutVars>
          <dgm:bulletEnabled val="1"/>
        </dgm:presLayoutVars>
      </dgm:prSet>
      <dgm:spPr/>
    </dgm:pt>
    <dgm:pt modelId="{8D6FA14E-F14A-46C7-BCFF-D8C73CE6F05D}" type="pres">
      <dgm:prSet presAssocID="{F02757EE-6D56-4D14-A906-AEC53F9402F2}" presName="spacing" presStyleCnt="0"/>
      <dgm:spPr/>
    </dgm:pt>
    <dgm:pt modelId="{2879E5DD-1CC4-4A11-B3A0-59366121941B}" type="pres">
      <dgm:prSet presAssocID="{DB485DB0-422F-4D42-843E-675455BC1418}" presName="composite" presStyleCnt="0"/>
      <dgm:spPr/>
    </dgm:pt>
    <dgm:pt modelId="{89EF041A-7000-4C2E-B1FE-148540778C6F}" type="pres">
      <dgm:prSet presAssocID="{DB485DB0-422F-4D42-843E-675455BC1418}"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2D35DA1A-71B6-43C1-8617-B65215378049}" type="pres">
      <dgm:prSet presAssocID="{DB485DB0-422F-4D42-843E-675455BC1418}" presName="txShp" presStyleLbl="node1" presStyleIdx="1" presStyleCnt="4">
        <dgm:presLayoutVars>
          <dgm:bulletEnabled val="1"/>
        </dgm:presLayoutVars>
      </dgm:prSet>
      <dgm:spPr/>
    </dgm:pt>
    <dgm:pt modelId="{949F2562-8F1E-480A-8182-53BF3F913FF5}" type="pres">
      <dgm:prSet presAssocID="{C4173A97-93CB-4D5A-8DCD-E292EB5D1881}" presName="spacing" presStyleCnt="0"/>
      <dgm:spPr/>
    </dgm:pt>
    <dgm:pt modelId="{F388F8AC-178C-4D38-9C37-948509598B9F}" type="pres">
      <dgm:prSet presAssocID="{5AAF12BB-7108-448B-B253-68DBD953B284}" presName="composite" presStyleCnt="0"/>
      <dgm:spPr/>
    </dgm:pt>
    <dgm:pt modelId="{4D0DC7F6-74ED-4DB5-87B9-140080FE9502}" type="pres">
      <dgm:prSet presAssocID="{5AAF12BB-7108-448B-B253-68DBD953B284}"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dgm:spPr>
    </dgm:pt>
    <dgm:pt modelId="{7678FBF2-D8AA-461F-B1AB-1CA876D44652}" type="pres">
      <dgm:prSet presAssocID="{5AAF12BB-7108-448B-B253-68DBD953B284}" presName="txShp" presStyleLbl="node1" presStyleIdx="2" presStyleCnt="4">
        <dgm:presLayoutVars>
          <dgm:bulletEnabled val="1"/>
        </dgm:presLayoutVars>
      </dgm:prSet>
      <dgm:spPr/>
    </dgm:pt>
    <dgm:pt modelId="{31391B3C-B3AE-4340-82CA-C83E4114DD92}" type="pres">
      <dgm:prSet presAssocID="{FB264578-CC6F-431E-96FE-AD788D4CB669}" presName="spacing" presStyleCnt="0"/>
      <dgm:spPr/>
    </dgm:pt>
    <dgm:pt modelId="{93138EAA-6DE4-403F-80FE-A3D52243057C}" type="pres">
      <dgm:prSet presAssocID="{21CA00E3-E50C-40E1-BC38-DE9EE72341B2}" presName="composite" presStyleCnt="0"/>
      <dgm:spPr/>
    </dgm:pt>
    <dgm:pt modelId="{D9B51481-1CE6-4177-934C-4F7E9B4FC47C}" type="pres">
      <dgm:prSet presAssocID="{21CA00E3-E50C-40E1-BC38-DE9EE72341B2}"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dgm:spPr>
    </dgm:pt>
    <dgm:pt modelId="{1C993AEF-B516-4BED-AF5D-D5F74F70C0D5}" type="pres">
      <dgm:prSet presAssocID="{21CA00E3-E50C-40E1-BC38-DE9EE72341B2}" presName="txShp" presStyleLbl="node1" presStyleIdx="3" presStyleCnt="4">
        <dgm:presLayoutVars>
          <dgm:bulletEnabled val="1"/>
        </dgm:presLayoutVars>
      </dgm:prSet>
      <dgm:spPr/>
    </dgm:pt>
  </dgm:ptLst>
  <dgm:cxnLst>
    <dgm:cxn modelId="{6254D914-B899-4C8F-A441-F4E0EE21C2A2}" type="presOf" srcId="{5AAF12BB-7108-448B-B253-68DBD953B284}" destId="{7678FBF2-D8AA-461F-B1AB-1CA876D44652}" srcOrd="0" destOrd="0" presId="urn:microsoft.com/office/officeart/2005/8/layout/vList3"/>
    <dgm:cxn modelId="{B21B0820-71C4-48D5-88DB-486C12F5D1A5}" srcId="{226A2ABB-792C-4F41-BD4F-09E03D57AFF6}" destId="{43F03AD6-DBA8-494F-AC1E-FAB2D8A64011}" srcOrd="0" destOrd="0" parTransId="{9FBF6CA7-E401-4FA2-A3DD-7570B847CC59}" sibTransId="{F02757EE-6D56-4D14-A906-AEC53F9402F2}"/>
    <dgm:cxn modelId="{9F880527-6BE5-452C-A011-35C0DE07598E}" srcId="{226A2ABB-792C-4F41-BD4F-09E03D57AFF6}" destId="{DB485DB0-422F-4D42-843E-675455BC1418}" srcOrd="1" destOrd="0" parTransId="{5BDCBC60-74AC-4D2A-82C6-2808B0E46068}" sibTransId="{C4173A97-93CB-4D5A-8DCD-E292EB5D1881}"/>
    <dgm:cxn modelId="{B711712A-29AD-4C20-B4A9-1356C7AE44F1}" type="presOf" srcId="{43F03AD6-DBA8-494F-AC1E-FAB2D8A64011}" destId="{C4E8A256-503E-458A-BC1F-46226FB5B277}" srcOrd="0" destOrd="0" presId="urn:microsoft.com/office/officeart/2005/8/layout/vList3"/>
    <dgm:cxn modelId="{1ED4EA57-5DE2-4872-9F04-26CA7E3EEC20}" srcId="{226A2ABB-792C-4F41-BD4F-09E03D57AFF6}" destId="{21CA00E3-E50C-40E1-BC38-DE9EE72341B2}" srcOrd="3" destOrd="0" parTransId="{980A2926-4FBB-4F78-8BA2-8B1481FB60A0}" sibTransId="{806170E2-9BC0-480F-84E6-E063FD78E88C}"/>
    <dgm:cxn modelId="{EC9B99A8-5C0C-42E4-8ADD-0087FC090FCE}" srcId="{226A2ABB-792C-4F41-BD4F-09E03D57AFF6}" destId="{5AAF12BB-7108-448B-B253-68DBD953B284}" srcOrd="2" destOrd="0" parTransId="{E7E66867-5BC5-4CBB-B931-5DDDAFA70157}" sibTransId="{FB264578-CC6F-431E-96FE-AD788D4CB669}"/>
    <dgm:cxn modelId="{3A761EBF-5EBB-4779-9C18-EF70A8663511}" type="presOf" srcId="{DB485DB0-422F-4D42-843E-675455BC1418}" destId="{2D35DA1A-71B6-43C1-8617-B65215378049}" srcOrd="0" destOrd="0" presId="urn:microsoft.com/office/officeart/2005/8/layout/vList3"/>
    <dgm:cxn modelId="{3DB16EC7-D906-420F-B5BE-F35814700EB3}" type="presOf" srcId="{226A2ABB-792C-4F41-BD4F-09E03D57AFF6}" destId="{2C531065-33A4-4EF5-AF71-B79E3395A756}" srcOrd="0" destOrd="0" presId="urn:microsoft.com/office/officeart/2005/8/layout/vList3"/>
    <dgm:cxn modelId="{6C99F9C9-07E1-4BD2-B94F-76471DAFD00D}" type="presOf" srcId="{21CA00E3-E50C-40E1-BC38-DE9EE72341B2}" destId="{1C993AEF-B516-4BED-AF5D-D5F74F70C0D5}" srcOrd="0" destOrd="0" presId="urn:microsoft.com/office/officeart/2005/8/layout/vList3"/>
    <dgm:cxn modelId="{D98BAB83-8363-4899-ABBD-7ACF67730733}" type="presParOf" srcId="{2C531065-33A4-4EF5-AF71-B79E3395A756}" destId="{0004531B-4AFF-4B8F-BB28-FA773308DC02}" srcOrd="0" destOrd="0" presId="urn:microsoft.com/office/officeart/2005/8/layout/vList3"/>
    <dgm:cxn modelId="{BB232A2F-1E3E-4E6F-8F35-1F4315EFDEA1}" type="presParOf" srcId="{0004531B-4AFF-4B8F-BB28-FA773308DC02}" destId="{BD65B47D-168E-4E2A-8B06-FAE30ADAC18D}" srcOrd="0" destOrd="0" presId="urn:microsoft.com/office/officeart/2005/8/layout/vList3"/>
    <dgm:cxn modelId="{2466E1A5-6C18-4C8E-8108-A87796974EC2}" type="presParOf" srcId="{0004531B-4AFF-4B8F-BB28-FA773308DC02}" destId="{C4E8A256-503E-458A-BC1F-46226FB5B277}" srcOrd="1" destOrd="0" presId="urn:microsoft.com/office/officeart/2005/8/layout/vList3"/>
    <dgm:cxn modelId="{BD4235B5-95BC-4E17-89B1-4BA5833F743C}" type="presParOf" srcId="{2C531065-33A4-4EF5-AF71-B79E3395A756}" destId="{8D6FA14E-F14A-46C7-BCFF-D8C73CE6F05D}" srcOrd="1" destOrd="0" presId="urn:microsoft.com/office/officeart/2005/8/layout/vList3"/>
    <dgm:cxn modelId="{15C80A84-7024-4E67-AAE1-BE1711D51647}" type="presParOf" srcId="{2C531065-33A4-4EF5-AF71-B79E3395A756}" destId="{2879E5DD-1CC4-4A11-B3A0-59366121941B}" srcOrd="2" destOrd="0" presId="urn:microsoft.com/office/officeart/2005/8/layout/vList3"/>
    <dgm:cxn modelId="{251F6084-7B60-4D0A-BDDB-34FBB6746EF7}" type="presParOf" srcId="{2879E5DD-1CC4-4A11-B3A0-59366121941B}" destId="{89EF041A-7000-4C2E-B1FE-148540778C6F}" srcOrd="0" destOrd="0" presId="urn:microsoft.com/office/officeart/2005/8/layout/vList3"/>
    <dgm:cxn modelId="{8794077A-52FD-4503-8F61-095EA1C5FA80}" type="presParOf" srcId="{2879E5DD-1CC4-4A11-B3A0-59366121941B}" destId="{2D35DA1A-71B6-43C1-8617-B65215378049}" srcOrd="1" destOrd="0" presId="urn:microsoft.com/office/officeart/2005/8/layout/vList3"/>
    <dgm:cxn modelId="{D2B9B107-8262-47DA-BF40-4B0C5CFAAF02}" type="presParOf" srcId="{2C531065-33A4-4EF5-AF71-B79E3395A756}" destId="{949F2562-8F1E-480A-8182-53BF3F913FF5}" srcOrd="3" destOrd="0" presId="urn:microsoft.com/office/officeart/2005/8/layout/vList3"/>
    <dgm:cxn modelId="{F7EBC07A-F3A4-4BCE-BC49-F496A35C8D68}" type="presParOf" srcId="{2C531065-33A4-4EF5-AF71-B79E3395A756}" destId="{F388F8AC-178C-4D38-9C37-948509598B9F}" srcOrd="4" destOrd="0" presId="urn:microsoft.com/office/officeart/2005/8/layout/vList3"/>
    <dgm:cxn modelId="{8D423A60-6252-4D3F-9048-95B782B6F3F4}" type="presParOf" srcId="{F388F8AC-178C-4D38-9C37-948509598B9F}" destId="{4D0DC7F6-74ED-4DB5-87B9-140080FE9502}" srcOrd="0" destOrd="0" presId="urn:microsoft.com/office/officeart/2005/8/layout/vList3"/>
    <dgm:cxn modelId="{6D8AD6CF-0906-4A6F-9BAB-17AFA9D391D4}" type="presParOf" srcId="{F388F8AC-178C-4D38-9C37-948509598B9F}" destId="{7678FBF2-D8AA-461F-B1AB-1CA876D44652}" srcOrd="1" destOrd="0" presId="urn:microsoft.com/office/officeart/2005/8/layout/vList3"/>
    <dgm:cxn modelId="{4181D7B6-7632-472E-8BBA-537F986ACF6F}" type="presParOf" srcId="{2C531065-33A4-4EF5-AF71-B79E3395A756}" destId="{31391B3C-B3AE-4340-82CA-C83E4114DD92}" srcOrd="5" destOrd="0" presId="urn:microsoft.com/office/officeart/2005/8/layout/vList3"/>
    <dgm:cxn modelId="{16E2344D-6A14-417A-B703-11F11EA354AD}" type="presParOf" srcId="{2C531065-33A4-4EF5-AF71-B79E3395A756}" destId="{93138EAA-6DE4-403F-80FE-A3D52243057C}" srcOrd="6" destOrd="0" presId="urn:microsoft.com/office/officeart/2005/8/layout/vList3"/>
    <dgm:cxn modelId="{ABD1E3A4-A923-405B-B17B-DFFC5BA7AA30}" type="presParOf" srcId="{93138EAA-6DE4-403F-80FE-A3D52243057C}" destId="{D9B51481-1CE6-4177-934C-4F7E9B4FC47C}" srcOrd="0" destOrd="0" presId="urn:microsoft.com/office/officeart/2005/8/layout/vList3"/>
    <dgm:cxn modelId="{8E480CF1-16AD-4E79-8729-AF75129932C7}" type="presParOf" srcId="{93138EAA-6DE4-403F-80FE-A3D52243057C}" destId="{1C993AEF-B516-4BED-AF5D-D5F74F70C0D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8A256-503E-458A-BC1F-46226FB5B277}">
      <dsp:nvSpPr>
        <dsp:cNvPr id="0" name=""/>
        <dsp:cNvSpPr/>
      </dsp:nvSpPr>
      <dsp:spPr>
        <a:xfrm rot="10800000">
          <a:off x="2296682" y="439"/>
          <a:ext cx="8107680" cy="1018088"/>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8949" tIns="95250" rIns="17780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solidFill>
                <a:schemeClr val="bg1"/>
              </a:solidFill>
              <a:latin typeface="Arial Black" panose="020B0A04020102020204" pitchFamily="34" charset="0"/>
            </a:rPr>
            <a:t>Define what an interview is and discuss the importance of interviews</a:t>
          </a:r>
          <a:endParaRPr lang="en-GB" sz="2500" kern="1200" dirty="0"/>
        </a:p>
      </dsp:txBody>
      <dsp:txXfrm rot="10800000">
        <a:off x="2551204" y="439"/>
        <a:ext cx="7853158" cy="1018088"/>
      </dsp:txXfrm>
    </dsp:sp>
    <dsp:sp modelId="{BD65B47D-168E-4E2A-8B06-FAE30ADAC18D}">
      <dsp:nvSpPr>
        <dsp:cNvPr id="0" name=""/>
        <dsp:cNvSpPr/>
      </dsp:nvSpPr>
      <dsp:spPr>
        <a:xfrm>
          <a:off x="1787637" y="439"/>
          <a:ext cx="1018088" cy="101808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35DA1A-71B6-43C1-8617-B65215378049}">
      <dsp:nvSpPr>
        <dsp:cNvPr id="0" name=""/>
        <dsp:cNvSpPr/>
      </dsp:nvSpPr>
      <dsp:spPr>
        <a:xfrm rot="10800000">
          <a:off x="2296682" y="1322435"/>
          <a:ext cx="8107680" cy="1018088"/>
        </a:xfrm>
        <a:prstGeom prst="homePlat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8949"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bg1"/>
              </a:solidFill>
              <a:latin typeface="Arial Black" panose="020B0A04020102020204" pitchFamily="34" charset="0"/>
            </a:rPr>
            <a:t>Provide a personal reflection of my interview</a:t>
          </a:r>
          <a:endParaRPr lang="en-GB" sz="2500" kern="1200" dirty="0">
            <a:solidFill>
              <a:schemeClr val="bg1"/>
            </a:solidFill>
            <a:latin typeface="Arial Black" panose="020B0A04020102020204" pitchFamily="34" charset="0"/>
          </a:endParaRPr>
        </a:p>
      </dsp:txBody>
      <dsp:txXfrm rot="10800000">
        <a:off x="2551204" y="1322435"/>
        <a:ext cx="7853158" cy="1018088"/>
      </dsp:txXfrm>
    </dsp:sp>
    <dsp:sp modelId="{89EF041A-7000-4C2E-B1FE-148540778C6F}">
      <dsp:nvSpPr>
        <dsp:cNvPr id="0" name=""/>
        <dsp:cNvSpPr/>
      </dsp:nvSpPr>
      <dsp:spPr>
        <a:xfrm>
          <a:off x="1787637" y="1322435"/>
          <a:ext cx="1018088" cy="101808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78FBF2-D8AA-461F-B1AB-1CA876D44652}">
      <dsp:nvSpPr>
        <dsp:cNvPr id="0" name=""/>
        <dsp:cNvSpPr/>
      </dsp:nvSpPr>
      <dsp:spPr>
        <a:xfrm rot="10800000">
          <a:off x="2296682" y="2644431"/>
          <a:ext cx="8107680" cy="1018088"/>
        </a:xfrm>
        <a:prstGeom prst="homePlat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8949"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bg1"/>
              </a:solidFill>
              <a:latin typeface="Arial Black" panose="020B0A04020102020204" pitchFamily="34" charset="0"/>
            </a:rPr>
            <a:t>Define a SWOT analysis </a:t>
          </a:r>
          <a:endParaRPr lang="en-GB" sz="2500" kern="1200" dirty="0">
            <a:solidFill>
              <a:schemeClr val="bg1"/>
            </a:solidFill>
            <a:latin typeface="Arial Black" panose="020B0A04020102020204" pitchFamily="34" charset="0"/>
          </a:endParaRPr>
        </a:p>
      </dsp:txBody>
      <dsp:txXfrm rot="10800000">
        <a:off x="2551204" y="2644431"/>
        <a:ext cx="7853158" cy="1018088"/>
      </dsp:txXfrm>
    </dsp:sp>
    <dsp:sp modelId="{4D0DC7F6-74ED-4DB5-87B9-140080FE9502}">
      <dsp:nvSpPr>
        <dsp:cNvPr id="0" name=""/>
        <dsp:cNvSpPr/>
      </dsp:nvSpPr>
      <dsp:spPr>
        <a:xfrm>
          <a:off x="1787637" y="2644431"/>
          <a:ext cx="1018088" cy="101808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993AEF-B516-4BED-AF5D-D5F74F70C0D5}">
      <dsp:nvSpPr>
        <dsp:cNvPr id="0" name=""/>
        <dsp:cNvSpPr/>
      </dsp:nvSpPr>
      <dsp:spPr>
        <a:xfrm rot="10800000">
          <a:off x="2296682" y="3966426"/>
          <a:ext cx="8107680" cy="1018088"/>
        </a:xfrm>
        <a:prstGeom prst="homePlat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8949"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Arial Black" panose="020B0A04020102020204" pitchFamily="34" charset="0"/>
            </a:rPr>
            <a:t>Complete a SWOT analysis of my interview process</a:t>
          </a:r>
          <a:endParaRPr lang="en-GB" sz="2500" kern="1200" dirty="0"/>
        </a:p>
      </dsp:txBody>
      <dsp:txXfrm rot="10800000">
        <a:off x="2551204" y="3966426"/>
        <a:ext cx="7853158" cy="1018088"/>
      </dsp:txXfrm>
    </dsp:sp>
    <dsp:sp modelId="{D9B51481-1CE6-4177-934C-4F7E9B4FC47C}">
      <dsp:nvSpPr>
        <dsp:cNvPr id="0" name=""/>
        <dsp:cNvSpPr/>
      </dsp:nvSpPr>
      <dsp:spPr>
        <a:xfrm>
          <a:off x="1787637" y="3966426"/>
          <a:ext cx="1018088" cy="1018088"/>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6141D7-27F1-49AB-BB26-32A681FD7886}" type="datetimeFigureOut">
              <a:rPr lang="en-GB" smtClean="0"/>
              <a:t>02/08/2024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A4AA4-C7FC-453F-8353-42ED8D7F82ED}" type="slidenum">
              <a:rPr lang="en-GB" smtClean="0"/>
              <a:t>‹#›</a:t>
            </a:fld>
            <a:endParaRPr lang="en-GB"/>
          </a:p>
        </p:txBody>
      </p:sp>
    </p:spTree>
    <p:extLst>
      <p:ext uri="{BB962C8B-B14F-4D97-AF65-F5344CB8AC3E}">
        <p14:creationId xmlns:p14="http://schemas.microsoft.com/office/powerpoint/2010/main" val="2829556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A4AA4-C7FC-453F-8353-42ED8D7F82ED}" type="slidenum">
              <a:rPr lang="en-GB" smtClean="0"/>
              <a:t>6</a:t>
            </a:fld>
            <a:endParaRPr lang="en-GB"/>
          </a:p>
        </p:txBody>
      </p:sp>
    </p:spTree>
    <p:extLst>
      <p:ext uri="{BB962C8B-B14F-4D97-AF65-F5344CB8AC3E}">
        <p14:creationId xmlns:p14="http://schemas.microsoft.com/office/powerpoint/2010/main" val="3578362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A4AA4-C7FC-453F-8353-42ED8D7F82ED}" type="slidenum">
              <a:rPr lang="en-GB" smtClean="0"/>
              <a:t>7</a:t>
            </a:fld>
            <a:endParaRPr lang="en-GB"/>
          </a:p>
        </p:txBody>
      </p:sp>
    </p:spTree>
    <p:extLst>
      <p:ext uri="{BB962C8B-B14F-4D97-AF65-F5344CB8AC3E}">
        <p14:creationId xmlns:p14="http://schemas.microsoft.com/office/powerpoint/2010/main" val="3499342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A4AA4-C7FC-453F-8353-42ED8D7F82ED}" type="slidenum">
              <a:rPr lang="en-GB" smtClean="0"/>
              <a:t>8</a:t>
            </a:fld>
            <a:endParaRPr lang="en-GB"/>
          </a:p>
        </p:txBody>
      </p:sp>
    </p:spTree>
    <p:extLst>
      <p:ext uri="{BB962C8B-B14F-4D97-AF65-F5344CB8AC3E}">
        <p14:creationId xmlns:p14="http://schemas.microsoft.com/office/powerpoint/2010/main" val="1793645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A4AA4-C7FC-453F-8353-42ED8D7F82ED}" type="slidenum">
              <a:rPr lang="en-GB" smtClean="0"/>
              <a:t>9</a:t>
            </a:fld>
            <a:endParaRPr lang="en-GB"/>
          </a:p>
        </p:txBody>
      </p:sp>
    </p:spTree>
    <p:extLst>
      <p:ext uri="{BB962C8B-B14F-4D97-AF65-F5344CB8AC3E}">
        <p14:creationId xmlns:p14="http://schemas.microsoft.com/office/powerpoint/2010/main" val="396912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A4AA4-C7FC-453F-8353-42ED8D7F82ED}" type="slidenum">
              <a:rPr lang="en-GB" smtClean="0"/>
              <a:t>10</a:t>
            </a:fld>
            <a:endParaRPr lang="en-GB"/>
          </a:p>
        </p:txBody>
      </p:sp>
    </p:spTree>
    <p:extLst>
      <p:ext uri="{BB962C8B-B14F-4D97-AF65-F5344CB8AC3E}">
        <p14:creationId xmlns:p14="http://schemas.microsoft.com/office/powerpoint/2010/main" val="2360910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E46A6-DDD7-CB8F-C57A-F386C4A730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D6F6A0E-F1EB-A739-3101-54D612C2CC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7FF4209-855A-ABE6-F86B-4CD2A46B4C4D}"/>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692F3015-856B-B437-BAFF-5352A0907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CCA68F-D9D2-817E-F95C-20D4B22358EF}"/>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181976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99F3C-12AF-ECED-D525-191A4F36E7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456762-0A27-AD84-471B-F9A86597563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18E40E-5E39-EADA-D7C1-232BA94907A3}"/>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E43B5890-275A-B173-EE67-C9E72CCB8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2271A-887D-DB48-84C4-1B3BED763F59}"/>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2583622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FB068-5600-8127-1143-8E2754D63A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DA9678A-707F-E411-0598-D236CA1F06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75B810-39D9-F68C-0594-25FB997C1752}"/>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E5BD7645-4E33-698F-8278-CD2AE5DB4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B3B33-3D50-AFC1-3014-0270D6EA3517}"/>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3000665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415B-3AE9-7275-91CF-B8FEE90A4D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F03FFCE-F9B6-7298-AB04-FB5431DA15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EF1906-E53F-5AE2-901B-4551FE5828D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28042C6-8302-83E2-37E7-7DB31D4A0415}"/>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6" name="Footer Placeholder 5">
            <a:extLst>
              <a:ext uri="{FF2B5EF4-FFF2-40B4-BE49-F238E27FC236}">
                <a16:creationId xmlns:a16="http://schemas.microsoft.com/office/drawing/2014/main" id="{3F7BDC5D-5F94-EFFB-6CEF-41328C9068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AAF34-2529-E5FA-7D39-58A3AA19D5AA}"/>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215928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860E6-5931-410F-4920-FF012DC5B05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5C3FE3-E707-8666-7DDD-BED5DCD2A2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A56F9B1-E36D-6C4C-1A31-64BA03A2DA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97AD7FA-AC9D-99ED-85CB-32F9BA10AD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F82736D-D22F-07E6-4FEB-EDACC56392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B858414-BDBE-985A-0F33-51288EE8D38C}"/>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8" name="Footer Placeholder 7">
            <a:extLst>
              <a:ext uri="{FF2B5EF4-FFF2-40B4-BE49-F238E27FC236}">
                <a16:creationId xmlns:a16="http://schemas.microsoft.com/office/drawing/2014/main" id="{0C04B2CA-87FE-4702-5597-9FA4995BD2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8B8C12-6381-FC07-A8C2-C469A847560E}"/>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929769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4257-63F9-B237-A728-1AA188C912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2AD6685-2A4C-7DFE-A554-9398A0DEA76D}"/>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4" name="Footer Placeholder 3">
            <a:extLst>
              <a:ext uri="{FF2B5EF4-FFF2-40B4-BE49-F238E27FC236}">
                <a16:creationId xmlns:a16="http://schemas.microsoft.com/office/drawing/2014/main" id="{E78B05AB-5DE9-C3EA-1A97-201F58F2F3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C869D-F50E-B71C-BB02-5142B95D9513}"/>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351398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2143FD-A3D8-EEA8-40A6-CA6E01EBA435}"/>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3" name="Footer Placeholder 2">
            <a:extLst>
              <a:ext uri="{FF2B5EF4-FFF2-40B4-BE49-F238E27FC236}">
                <a16:creationId xmlns:a16="http://schemas.microsoft.com/office/drawing/2014/main" id="{DFB35D29-453A-C974-DF5F-6316AC72A2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3DC67-1F1B-DF8E-5961-59305CCD485E}"/>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3549377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A045D-9AFD-9EE0-AE85-08D140CBFD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DD1C588-A27D-9F25-15AA-A158FCEBAA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AF1DF1-7FC9-C4EF-05F1-F5B4767BD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01C1C7-CDF3-4FE0-3346-9A8BF8FBFAC5}"/>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6" name="Footer Placeholder 5">
            <a:extLst>
              <a:ext uri="{FF2B5EF4-FFF2-40B4-BE49-F238E27FC236}">
                <a16:creationId xmlns:a16="http://schemas.microsoft.com/office/drawing/2014/main" id="{91A6476D-B444-5167-AE66-98EE1EEE95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9B1A1F-E037-C543-B157-1B7A2483695B}"/>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2649290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361-2276-CD19-25F8-A562849F2C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AEBBAB-0F55-E738-F62A-11B654274C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DC254A-292B-ECAB-DC93-A4A0F413CC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1BAE2B-0301-91F4-75E8-7633F51B242D}"/>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6" name="Footer Placeholder 5">
            <a:extLst>
              <a:ext uri="{FF2B5EF4-FFF2-40B4-BE49-F238E27FC236}">
                <a16:creationId xmlns:a16="http://schemas.microsoft.com/office/drawing/2014/main" id="{0C456090-65DA-0259-C780-51AE883F4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FDFE47-0A01-F4E1-4024-4A6218A05CB4}"/>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99938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F261-BA42-ECFB-2336-AB6D5B01CA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F27F6A5-7A0F-2B1B-42FC-CAFE006941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219015-1421-A4B6-006D-61A5A585D3A1}"/>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5461048B-D1E1-881E-743D-61F44223BD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314C5-27FA-F823-470E-1BEFA20224D6}"/>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736774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277E2A-684C-9F80-F740-A89A600ED64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CEEC06A-9DB3-ADE7-D0F6-A44A03E2FD1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CAC9ED-916C-9FBC-B73F-2859B4DF4675}"/>
              </a:ext>
            </a:extLst>
          </p:cNvPr>
          <p:cNvSpPr>
            <a:spLocks noGrp="1"/>
          </p:cNvSpPr>
          <p:nvPr>
            <p:ph type="dt" sz="half" idx="10"/>
          </p:nvPr>
        </p:nvSpPr>
        <p:spPr/>
        <p:txBody>
          <a:body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A38F76D6-F17F-59FA-CA1D-A5BAB6062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4B948A-66DE-4C00-B70C-91F124D8CF7C}"/>
              </a:ext>
            </a:extLst>
          </p:cNvPr>
          <p:cNvSpPr>
            <a:spLocks noGrp="1"/>
          </p:cNvSpPr>
          <p:nvPr>
            <p:ph type="sldNum" sz="quarter" idx="12"/>
          </p:nvPr>
        </p:nvSpPr>
        <p:spPr/>
        <p:txBody>
          <a:bodyPr/>
          <a:lstStyle/>
          <a:p>
            <a:fld id="{441FF331-7BF3-4DF0-B9F2-636F9E8DFE71}" type="slidenum">
              <a:rPr lang="en-GB" smtClean="0"/>
              <a:t>‹#›</a:t>
            </a:fld>
            <a:endParaRPr lang="en-GB"/>
          </a:p>
        </p:txBody>
      </p:sp>
    </p:spTree>
    <p:extLst>
      <p:ext uri="{BB962C8B-B14F-4D97-AF65-F5344CB8AC3E}">
        <p14:creationId xmlns:p14="http://schemas.microsoft.com/office/powerpoint/2010/main" val="1938485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94717F-33DB-F453-2E49-CA9D27B77F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0BE3262-D477-C59E-1139-D3E777C50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5F3E38-FBB5-E189-3442-F1A32A8C7F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08F0F1-ECFF-4E72-9F09-B717048B5ABC}" type="datetimeFigureOut">
              <a:rPr lang="en-GB" smtClean="0"/>
              <a:t>02/08/2024</a:t>
            </a:fld>
            <a:endParaRPr lang="en-GB"/>
          </a:p>
        </p:txBody>
      </p:sp>
      <p:sp>
        <p:nvSpPr>
          <p:cNvPr id="5" name="Footer Placeholder 4">
            <a:extLst>
              <a:ext uri="{FF2B5EF4-FFF2-40B4-BE49-F238E27FC236}">
                <a16:creationId xmlns:a16="http://schemas.microsoft.com/office/drawing/2014/main" id="{8CECC849-8CF6-A66F-377D-E5C7E2B77D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691D8-FAF6-75F9-C680-C5D5A6FF29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1FF331-7BF3-4DF0-B9F2-636F9E8DFE71}" type="slidenum">
              <a:rPr lang="en-GB" smtClean="0"/>
              <a:t>‹#›</a:t>
            </a:fld>
            <a:endParaRPr lang="en-GB"/>
          </a:p>
        </p:txBody>
      </p:sp>
    </p:spTree>
    <p:extLst>
      <p:ext uri="{BB962C8B-B14F-4D97-AF65-F5344CB8AC3E}">
        <p14:creationId xmlns:p14="http://schemas.microsoft.com/office/powerpoint/2010/main" val="923101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lipground.com/welcome-signs-clipart.html"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hyperlink" Target="https://webstockreview.net/explore/reflection-clipart-teacher-reflec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hyperlink" Target="https://freepngimg.com/svg/168227-interview-peopl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hyperlink" Target="https://openclipart.org/detail/298182/interview"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vecteezy.com/vector-art/550826-strong-bodybuilder-biceps-flex-arm-vector-ic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vecteezy.com/vector-art/550826-strong-bodybuilder-biceps-flex-arm-vector-ic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www.vecteezy.com/vector-art/550826-strong-bodybuilder-biceps-flex-arm-vector-ic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www.vecteezy.com/vector-art/550826-strong-bodybuilder-biceps-flex-arm-vector-ico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rootsimple.com/2018/02/my-facebook-problem/" TargetMode="External"/><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rootsimple.com/2018/02/my-facebook-problem/" TargetMode="External"/><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rootsimple.com/2018/02/my-facebook-problem/" TargetMode="External"/><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rootsimple.com/2018/02/my-facebook-problem/" TargetMode="External"/><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dreamstime.com/royalty-free-stock-image-exploring-opportunities-image18148016"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royalty-free-stock-image-exploring-opportunities-image18148016"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picpedia.org/highway-signs/t/threat.html" TargetMode="External"/><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picpedia.org/highway-signs/t/threat.html" TargetMode="External"/><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picpedia.org/highway-signs/t/threat.html" TargetMode="External"/><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eezy.com/vector-art/417713-text-thank-you-on-green-background-calligraphy-lettering-vector-illustration-eps10" TargetMode="External"/><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70">
          <a:fgClr>
            <a:schemeClr val="accent1"/>
          </a:fgClr>
          <a:bgClr>
            <a:schemeClr val="bg1"/>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0B20C586-0928-319B-DD28-D5CB14E3D0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0387" y="108155"/>
            <a:ext cx="11651226" cy="6430297"/>
          </a:xfrm>
          <a:prstGeom prst="rect">
            <a:avLst/>
          </a:prstGeom>
          <a:effectLst>
            <a:softEdge rad="127000"/>
          </a:effectLst>
        </p:spPr>
      </p:pic>
      <p:sp>
        <p:nvSpPr>
          <p:cNvPr id="2" name="TextBox 1">
            <a:extLst>
              <a:ext uri="{FF2B5EF4-FFF2-40B4-BE49-F238E27FC236}">
                <a16:creationId xmlns:a16="http://schemas.microsoft.com/office/drawing/2014/main" id="{75F64C46-632F-49A5-2693-9AFF25BDF8EA}"/>
              </a:ext>
            </a:extLst>
          </p:cNvPr>
          <p:cNvSpPr txBox="1"/>
          <p:nvPr/>
        </p:nvSpPr>
        <p:spPr>
          <a:xfrm>
            <a:off x="2977418" y="461913"/>
            <a:ext cx="6240545" cy="646331"/>
          </a:xfrm>
          <a:prstGeom prst="rect">
            <a:avLst/>
          </a:prstGeom>
          <a:noFill/>
        </p:spPr>
        <p:txBody>
          <a:bodyPr wrap="square" rtlCol="0">
            <a:spAutoFit/>
          </a:bodyPr>
          <a:lstStyle/>
          <a:p>
            <a:pPr algn="ctr"/>
            <a:r>
              <a:rPr lang="en-GB" dirty="0">
                <a:latin typeface="Arial Black" panose="020B0A04020102020204" pitchFamily="34" charset="0"/>
              </a:rPr>
              <a:t>Working with Others in Health and Social Care: My Experiences and Development</a:t>
            </a:r>
          </a:p>
        </p:txBody>
      </p:sp>
      <p:sp>
        <p:nvSpPr>
          <p:cNvPr id="3" name="TextBox 2">
            <a:extLst>
              <a:ext uri="{FF2B5EF4-FFF2-40B4-BE49-F238E27FC236}">
                <a16:creationId xmlns:a16="http://schemas.microsoft.com/office/drawing/2014/main" id="{BCA7C607-5350-2300-E5C4-A908D0147CE7}"/>
              </a:ext>
            </a:extLst>
          </p:cNvPr>
          <p:cNvSpPr txBox="1"/>
          <p:nvPr/>
        </p:nvSpPr>
        <p:spPr>
          <a:xfrm>
            <a:off x="4648985" y="1108244"/>
            <a:ext cx="2894029"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Georgia Arnold</a:t>
            </a:r>
          </a:p>
        </p:txBody>
      </p:sp>
    </p:spTree>
    <p:extLst>
      <p:ext uri="{BB962C8B-B14F-4D97-AF65-F5344CB8AC3E}">
        <p14:creationId xmlns:p14="http://schemas.microsoft.com/office/powerpoint/2010/main" val="1752432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F1FB981-B1A9-2EF8-F43D-933C72D2C721}"/>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5" name="Diagram 4">
            <a:extLst>
              <a:ext uri="{FF2B5EF4-FFF2-40B4-BE49-F238E27FC236}">
                <a16:creationId xmlns:a16="http://schemas.microsoft.com/office/drawing/2014/main" id="{8E4FE1B6-9AAF-2883-142D-8C452D603AAE}"/>
              </a:ext>
            </a:extLst>
          </p:cNvPr>
          <p:cNvGraphicFramePr/>
          <p:nvPr>
            <p:extLst>
              <p:ext uri="{D42A27DB-BD31-4B8C-83A1-F6EECF244321}">
                <p14:modId xmlns:p14="http://schemas.microsoft.com/office/powerpoint/2010/main" val="1975576131"/>
              </p:ext>
            </p:extLst>
          </p:nvPr>
        </p:nvGraphicFramePr>
        <p:xfrm>
          <a:off x="0" y="1351352"/>
          <a:ext cx="12192000" cy="4984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2A5B577E-13C9-5871-9607-BAC56250D780}"/>
              </a:ext>
            </a:extLst>
          </p:cNvPr>
          <p:cNvSpPr txBox="1"/>
          <p:nvPr/>
        </p:nvSpPr>
        <p:spPr>
          <a:xfrm>
            <a:off x="2064774" y="374209"/>
            <a:ext cx="7806813" cy="646331"/>
          </a:xfrm>
          <a:prstGeom prst="rect">
            <a:avLst/>
          </a:prstGeom>
          <a:noFill/>
        </p:spPr>
        <p:txBody>
          <a:bodyPr wrap="square" rtlCol="0">
            <a:spAutoFit/>
          </a:bodyPr>
          <a:lstStyle/>
          <a:p>
            <a:pPr algn="ctr"/>
            <a:r>
              <a:rPr lang="en-GB" sz="3600" dirty="0">
                <a:effectLst>
                  <a:outerShdw blurRad="60007" dist="310007" dir="7680000" sy="30000" kx="1300200" algn="ctr" rotWithShape="0">
                    <a:prstClr val="black">
                      <a:alpha val="32000"/>
                    </a:prstClr>
                  </a:outerShdw>
                </a:effectLst>
                <a:latin typeface="Arial Black" panose="020B0A04020102020204" pitchFamily="34" charset="0"/>
              </a:rPr>
              <a:t>This presentation will aim to:</a:t>
            </a:r>
          </a:p>
        </p:txBody>
      </p:sp>
    </p:spTree>
    <p:extLst>
      <p:ext uri="{BB962C8B-B14F-4D97-AF65-F5344CB8AC3E}">
        <p14:creationId xmlns:p14="http://schemas.microsoft.com/office/powerpoint/2010/main" val="100487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307936E-D685-CA66-2EF8-BC21FBA69A4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501" y="530942"/>
            <a:ext cx="6081499" cy="6138260"/>
          </a:xfrm>
          <a:prstGeom prst="rect">
            <a:avLst/>
          </a:prstGeom>
        </p:spPr>
      </p:pic>
      <p:grpSp>
        <p:nvGrpSpPr>
          <p:cNvPr id="15" name="Group 14">
            <a:extLst>
              <a:ext uri="{FF2B5EF4-FFF2-40B4-BE49-F238E27FC236}">
                <a16:creationId xmlns:a16="http://schemas.microsoft.com/office/drawing/2014/main" id="{D193A258-F847-0EA8-A003-FC181BE05C77}"/>
              </a:ext>
            </a:extLst>
          </p:cNvPr>
          <p:cNvGrpSpPr/>
          <p:nvPr/>
        </p:nvGrpSpPr>
        <p:grpSpPr>
          <a:xfrm>
            <a:off x="6317830" y="270225"/>
            <a:ext cx="5659700" cy="6138260"/>
            <a:chOff x="5929753" y="550607"/>
            <a:chExt cx="5919019" cy="6138260"/>
          </a:xfrm>
        </p:grpSpPr>
        <p:sp>
          <p:nvSpPr>
            <p:cNvPr id="14" name="Flowchart: Alternative Process 13">
              <a:extLst>
                <a:ext uri="{FF2B5EF4-FFF2-40B4-BE49-F238E27FC236}">
                  <a16:creationId xmlns:a16="http://schemas.microsoft.com/office/drawing/2014/main" id="{8549F1A8-22D5-531C-A7C9-3BC8A9973BF5}"/>
                </a:ext>
              </a:extLst>
            </p:cNvPr>
            <p:cNvSpPr/>
            <p:nvPr/>
          </p:nvSpPr>
          <p:spPr>
            <a:xfrm>
              <a:off x="5929753" y="550607"/>
              <a:ext cx="5919019" cy="6138260"/>
            </a:xfrm>
            <a:prstGeom prst="flowChartAlternate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C851DFE-FFAF-4C89-BED3-6610F89F0AA1}"/>
                </a:ext>
              </a:extLst>
            </p:cNvPr>
            <p:cNvSpPr txBox="1"/>
            <p:nvPr/>
          </p:nvSpPr>
          <p:spPr>
            <a:xfrm>
              <a:off x="6312309" y="1154723"/>
              <a:ext cx="5299587" cy="548624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Reflection is very beneficial when it comes to interviews.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Reflection enables people to look back on an experience in an analytical manner. Personal reflection can highlight areas and characteristics that a person may need to develop on and improve in order to accomplish successful outcomes and achieve personal goals in the future. </a:t>
              </a:r>
            </a:p>
            <a:p>
              <a:pPr>
                <a:lnSpc>
                  <a:spcPct val="115000"/>
                </a:lnSpc>
                <a:spcAft>
                  <a:spcPts val="800"/>
                </a:spcAft>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kern="100" dirty="0">
                  <a:latin typeface="Arial" panose="020B0604020202020204" pitchFamily="34" charset="0"/>
                  <a:ea typeface="Aptos" panose="020B0004020202020204" pitchFamily="34" charset="0"/>
                  <a:cs typeface="Arial" panose="020B0604020202020204" pitchFamily="34" charset="0"/>
                </a:rPr>
                <a:t>Reflection can be done with both a positive outlook by identifying all the things a person may have done right or well; but reflection can also help a person to identify what they may have found most difficult and how they may approach a situation differently in future circumstances.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grpSp>
      <p:sp>
        <p:nvSpPr>
          <p:cNvPr id="17" name="TextBox 16">
            <a:extLst>
              <a:ext uri="{FF2B5EF4-FFF2-40B4-BE49-F238E27FC236}">
                <a16:creationId xmlns:a16="http://schemas.microsoft.com/office/drawing/2014/main" id="{F9E137A7-6176-1CF8-31B4-13B21D23F2BB}"/>
              </a:ext>
            </a:extLst>
          </p:cNvPr>
          <p:cNvSpPr txBox="1"/>
          <p:nvPr/>
        </p:nvSpPr>
        <p:spPr>
          <a:xfrm>
            <a:off x="7513685" y="6501995"/>
            <a:ext cx="446384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(Health and Care Professions Council, 2021)</a:t>
            </a:r>
          </a:p>
        </p:txBody>
      </p:sp>
      <p:sp>
        <p:nvSpPr>
          <p:cNvPr id="18" name="TextBox 17">
            <a:extLst>
              <a:ext uri="{FF2B5EF4-FFF2-40B4-BE49-F238E27FC236}">
                <a16:creationId xmlns:a16="http://schemas.microsoft.com/office/drawing/2014/main" id="{07311AE3-95C9-2516-AAAA-CDB373908690}"/>
              </a:ext>
            </a:extLst>
          </p:cNvPr>
          <p:cNvSpPr txBox="1"/>
          <p:nvPr/>
        </p:nvSpPr>
        <p:spPr>
          <a:xfrm>
            <a:off x="7225474" y="424826"/>
            <a:ext cx="3844413" cy="369332"/>
          </a:xfrm>
          <a:prstGeom prst="rect">
            <a:avLst/>
          </a:prstGeom>
          <a:noFill/>
        </p:spPr>
        <p:txBody>
          <a:bodyPr wrap="square" rtlCol="0">
            <a:spAutoFit/>
          </a:bodyPr>
          <a:lstStyle/>
          <a:p>
            <a:pPr algn="ctr"/>
            <a:r>
              <a:rPr lang="en-GB" dirty="0">
                <a:latin typeface="Arial Black" panose="020B0A04020102020204" pitchFamily="34" charset="0"/>
              </a:rPr>
              <a:t>What is Reflection?</a:t>
            </a:r>
          </a:p>
        </p:txBody>
      </p:sp>
    </p:spTree>
    <p:extLst>
      <p:ext uri="{BB962C8B-B14F-4D97-AF65-F5344CB8AC3E}">
        <p14:creationId xmlns:p14="http://schemas.microsoft.com/office/powerpoint/2010/main" val="3678576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599F98D3-B9BA-06BE-79C9-7E0B14C18849}"/>
              </a:ext>
            </a:extLst>
          </p:cNvPr>
          <p:cNvSpPr txBox="1"/>
          <p:nvPr/>
        </p:nvSpPr>
        <p:spPr>
          <a:xfrm>
            <a:off x="1085234" y="853390"/>
            <a:ext cx="10274710" cy="1949444"/>
          </a:xfrm>
          <a:prstGeom prst="rect">
            <a:avLst/>
          </a:prstGeom>
          <a:noFill/>
        </p:spPr>
        <p:txBody>
          <a:bodyPr wrap="square" rtlCol="0">
            <a:spAutoFit/>
          </a:bodyPr>
          <a:lstStyle/>
          <a:p>
            <a:pPr algn="ctr">
              <a:lnSpc>
                <a:spcPct val="115000"/>
              </a:lnSpc>
              <a:spcAft>
                <a:spcPts val="800"/>
              </a:spcAft>
            </a:pPr>
            <a:r>
              <a:rPr lang="en-GB" sz="3600" kern="100" dirty="0">
                <a:effectLst/>
                <a:latin typeface="Arial" panose="020B0604020202020204" pitchFamily="34" charset="0"/>
                <a:ea typeface="Aptos" panose="020B0004020202020204" pitchFamily="34" charset="0"/>
                <a:cs typeface="Arial" panose="020B0604020202020204" pitchFamily="34" charset="0"/>
              </a:rPr>
              <a:t>“Interviews are a widely accepted method for determining team performance requirements in complex work environments”</a:t>
            </a:r>
          </a:p>
        </p:txBody>
      </p:sp>
      <p:sp>
        <p:nvSpPr>
          <p:cNvPr id="5" name="TextBox 4">
            <a:extLst>
              <a:ext uri="{FF2B5EF4-FFF2-40B4-BE49-F238E27FC236}">
                <a16:creationId xmlns:a16="http://schemas.microsoft.com/office/drawing/2014/main" id="{C5DBBAD9-DED1-DCA9-293B-00A907EF2733}"/>
              </a:ext>
            </a:extLst>
          </p:cNvPr>
          <p:cNvSpPr txBox="1"/>
          <p:nvPr/>
        </p:nvSpPr>
        <p:spPr>
          <a:xfrm>
            <a:off x="6872748" y="6275838"/>
            <a:ext cx="489646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Manser</a:t>
            </a:r>
            <a:r>
              <a:rPr lang="en-GB" dirty="0">
                <a:latin typeface="Arial" panose="020B0604020202020204" pitchFamily="34" charset="0"/>
                <a:cs typeface="Arial" panose="020B0604020202020204" pitchFamily="34" charset="0"/>
              </a:rPr>
              <a:t> and Mitchell, 2012</a:t>
            </a:r>
            <a:r>
              <a:rPr lang="en-GB" dirty="0"/>
              <a:t>)</a:t>
            </a:r>
          </a:p>
        </p:txBody>
      </p:sp>
      <p:pic>
        <p:nvPicPr>
          <p:cNvPr id="8" name="Graphic 7">
            <a:extLst>
              <a:ext uri="{FF2B5EF4-FFF2-40B4-BE49-F238E27FC236}">
                <a16:creationId xmlns:a16="http://schemas.microsoft.com/office/drawing/2014/main" id="{5A211452-AD7E-C232-89B8-0B71B62B679F}"/>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3577057" y="3336667"/>
            <a:ext cx="5291065" cy="2867454"/>
          </a:xfrm>
          <a:prstGeom prst="rect">
            <a:avLst/>
          </a:prstGeom>
        </p:spPr>
      </p:pic>
    </p:spTree>
    <p:extLst>
      <p:ext uri="{BB962C8B-B14F-4D97-AF65-F5344CB8AC3E}">
        <p14:creationId xmlns:p14="http://schemas.microsoft.com/office/powerpoint/2010/main" val="645060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Sequential Access Storage 6">
            <a:extLst>
              <a:ext uri="{FF2B5EF4-FFF2-40B4-BE49-F238E27FC236}">
                <a16:creationId xmlns:a16="http://schemas.microsoft.com/office/drawing/2014/main" id="{C0E35753-6890-CD74-7707-4BC74816998B}"/>
              </a:ext>
            </a:extLst>
          </p:cNvPr>
          <p:cNvSpPr/>
          <p:nvPr/>
        </p:nvSpPr>
        <p:spPr>
          <a:xfrm flipH="1">
            <a:off x="5401780" y="179837"/>
            <a:ext cx="6676102" cy="6096001"/>
          </a:xfrm>
          <a:prstGeom prst="flowChartMagneticTap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99F98D3-B9BA-06BE-79C9-7E0B14C18849}"/>
              </a:ext>
            </a:extLst>
          </p:cNvPr>
          <p:cNvSpPr txBox="1"/>
          <p:nvPr/>
        </p:nvSpPr>
        <p:spPr>
          <a:xfrm>
            <a:off x="6248415" y="1000875"/>
            <a:ext cx="5377000" cy="4514762"/>
          </a:xfrm>
          <a:prstGeom prst="rect">
            <a:avLst/>
          </a:prstGeom>
          <a:noFill/>
        </p:spPr>
        <p:txBody>
          <a:bodyPr wrap="square" rtlCol="0">
            <a:spAutoFit/>
          </a:bodyPr>
          <a:lstStyle/>
          <a:p>
            <a:pPr marL="285750" indent="-285750">
              <a:lnSpc>
                <a:spcPct val="115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Interviews are a process which allow employers and companies the ability to assess how well someone aligns with the needs and values of their business. </a:t>
            </a:r>
          </a:p>
          <a:p>
            <a:pPr>
              <a:lnSpc>
                <a:spcPct val="115000"/>
              </a:lnSpc>
              <a:spcAft>
                <a:spcPts val="800"/>
              </a:spcAft>
            </a:pPr>
            <a:endParaRPr lang="en-GB" sz="20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Ø"/>
            </a:pPr>
            <a:r>
              <a:rPr lang="en-GB" sz="2000" kern="100" dirty="0">
                <a:latin typeface="Arial" panose="020B0604020202020204" pitchFamily="34" charset="0"/>
                <a:ea typeface="Aptos" panose="020B0004020202020204" pitchFamily="34" charset="0"/>
                <a:cs typeface="Arial" panose="020B0604020202020204" pitchFamily="34" charset="0"/>
              </a:rPr>
              <a:t>Not only are the employers able to gauge whether the potential employee will be the right fit but it also gives the candidate a chance to acquaint themselves with the values of the company they are applying to and to better acquaint themselves with any impending future colleagues.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5DBBAD9-DED1-DCA9-293B-00A907EF2733}"/>
              </a:ext>
            </a:extLst>
          </p:cNvPr>
          <p:cNvSpPr txBox="1"/>
          <p:nvPr/>
        </p:nvSpPr>
        <p:spPr>
          <a:xfrm>
            <a:off x="6872748" y="6275838"/>
            <a:ext cx="489646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(Dowd, 2018)</a:t>
            </a:r>
            <a:endParaRPr lang="en-GB" dirty="0"/>
          </a:p>
        </p:txBody>
      </p:sp>
      <p:pic>
        <p:nvPicPr>
          <p:cNvPr id="6" name="Picture 5">
            <a:extLst>
              <a:ext uri="{FF2B5EF4-FFF2-40B4-BE49-F238E27FC236}">
                <a16:creationId xmlns:a16="http://schemas.microsoft.com/office/drawing/2014/main" id="{92959659-9D95-495F-5498-41197F03A5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0133" y="2616631"/>
            <a:ext cx="4538330" cy="3659207"/>
          </a:xfrm>
          <a:prstGeom prst="rect">
            <a:avLst/>
          </a:prstGeom>
        </p:spPr>
      </p:pic>
    </p:spTree>
    <p:extLst>
      <p:ext uri="{BB962C8B-B14F-4D97-AF65-F5344CB8AC3E}">
        <p14:creationId xmlns:p14="http://schemas.microsoft.com/office/powerpoint/2010/main" val="86685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3" name="Group 12">
            <a:extLst>
              <a:ext uri="{FF2B5EF4-FFF2-40B4-BE49-F238E27FC236}">
                <a16:creationId xmlns:a16="http://schemas.microsoft.com/office/drawing/2014/main" id="{82B00A20-923A-1B40-C7A6-C2CA5C7ABEA1}"/>
              </a:ext>
            </a:extLst>
          </p:cNvPr>
          <p:cNvGrpSpPr/>
          <p:nvPr/>
        </p:nvGrpSpPr>
        <p:grpSpPr>
          <a:xfrm>
            <a:off x="1381433" y="668593"/>
            <a:ext cx="10161638" cy="2231923"/>
            <a:chOff x="1381433" y="953728"/>
            <a:chExt cx="10161638" cy="2231923"/>
          </a:xfrm>
        </p:grpSpPr>
        <p:sp>
          <p:nvSpPr>
            <p:cNvPr id="11" name="Arrow: Pentagon 10">
              <a:extLst>
                <a:ext uri="{FF2B5EF4-FFF2-40B4-BE49-F238E27FC236}">
                  <a16:creationId xmlns:a16="http://schemas.microsoft.com/office/drawing/2014/main" id="{B4628E04-0DFF-E907-CBA8-F4726824C3BE}"/>
                </a:ext>
              </a:extLst>
            </p:cNvPr>
            <p:cNvSpPr/>
            <p:nvPr/>
          </p:nvSpPr>
          <p:spPr>
            <a:xfrm>
              <a:off x="1381433" y="953728"/>
              <a:ext cx="10161638" cy="2231923"/>
            </a:xfrm>
            <a:prstGeom prst="homePlate">
              <a:avLst>
                <a:gd name="adj" fmla="val 49559"/>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6FBA53DA-44FB-34E0-8115-A6F0E449B2C0}"/>
                </a:ext>
              </a:extLst>
            </p:cNvPr>
            <p:cNvSpPr txBox="1"/>
            <p:nvPr/>
          </p:nvSpPr>
          <p:spPr>
            <a:xfrm>
              <a:off x="1573162" y="1465198"/>
              <a:ext cx="8593393" cy="1432956"/>
            </a:xfrm>
            <a:prstGeom prst="rect">
              <a:avLst/>
            </a:prstGeom>
            <a:noFill/>
          </p:spPr>
          <p:txBody>
            <a:bodyPr wrap="square" rtlCol="0">
              <a:spAutoFit/>
            </a:bodyPr>
            <a:lstStyle/>
            <a:p>
              <a:pPr>
                <a:lnSpc>
                  <a:spcPct val="115000"/>
                </a:lnSpc>
                <a:spcAft>
                  <a:spcPts val="800"/>
                </a:spcAft>
              </a:pPr>
              <a:r>
                <a:rPr lang="en-GB" sz="2400" kern="100" dirty="0">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SWOT analysis is deemed to be an effective means for strategic planning. </a:t>
              </a:r>
            </a:p>
            <a:p>
              <a:pPr>
                <a:lnSpc>
                  <a:spcPct val="115000"/>
                </a:lnSpc>
                <a:spcAft>
                  <a:spcPts val="800"/>
                </a:spcAft>
              </a:pPr>
              <a:r>
                <a:rPr lang="en-GB" sz="2400" kern="100" dirty="0">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(Glaister and </a:t>
              </a:r>
              <a:r>
                <a:rPr lang="en-GB" sz="2400" kern="100" dirty="0" err="1">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Falshaw</a:t>
              </a:r>
              <a:r>
                <a:rPr lang="en-GB" sz="2400" kern="100" dirty="0">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 1999)</a:t>
              </a:r>
            </a:p>
          </p:txBody>
        </p:sp>
      </p:grpSp>
      <p:grpSp>
        <p:nvGrpSpPr>
          <p:cNvPr id="14" name="Group 13">
            <a:extLst>
              <a:ext uri="{FF2B5EF4-FFF2-40B4-BE49-F238E27FC236}">
                <a16:creationId xmlns:a16="http://schemas.microsoft.com/office/drawing/2014/main" id="{A54327DE-35E9-2DD8-1149-BFAF1F608407}"/>
              </a:ext>
            </a:extLst>
          </p:cNvPr>
          <p:cNvGrpSpPr/>
          <p:nvPr/>
        </p:nvGrpSpPr>
        <p:grpSpPr>
          <a:xfrm>
            <a:off x="1381433" y="3336823"/>
            <a:ext cx="10161638" cy="3084870"/>
            <a:chOff x="1381433" y="3424085"/>
            <a:chExt cx="10161638" cy="3084870"/>
          </a:xfrm>
        </p:grpSpPr>
        <p:sp>
          <p:nvSpPr>
            <p:cNvPr id="10" name="Arrow: Pentagon 9">
              <a:extLst>
                <a:ext uri="{FF2B5EF4-FFF2-40B4-BE49-F238E27FC236}">
                  <a16:creationId xmlns:a16="http://schemas.microsoft.com/office/drawing/2014/main" id="{037346CF-7928-D9C2-4B43-87F6105AF90E}"/>
                </a:ext>
              </a:extLst>
            </p:cNvPr>
            <p:cNvSpPr/>
            <p:nvPr/>
          </p:nvSpPr>
          <p:spPr>
            <a:xfrm>
              <a:off x="1381433" y="3424085"/>
              <a:ext cx="10161638" cy="3084870"/>
            </a:xfrm>
            <a:prstGeom prst="homePlate">
              <a:avLst>
                <a:gd name="adj" fmla="val 34064"/>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5F735253-99C6-082C-C681-61EC228AEC28}"/>
                </a:ext>
              </a:extLst>
            </p:cNvPr>
            <p:cNvSpPr txBox="1"/>
            <p:nvPr/>
          </p:nvSpPr>
          <p:spPr>
            <a:xfrm>
              <a:off x="1573162" y="3810780"/>
              <a:ext cx="8426244" cy="2698175"/>
            </a:xfrm>
            <a:prstGeom prst="rect">
              <a:avLst/>
            </a:prstGeom>
            <a:noFill/>
          </p:spPr>
          <p:txBody>
            <a:bodyPr wrap="square" rtlCol="0">
              <a:spAutoFit/>
            </a:bodyPr>
            <a:lstStyle/>
            <a:p>
              <a:pPr>
                <a:lnSpc>
                  <a:spcPct val="115000"/>
                </a:lnSpc>
                <a:spcAft>
                  <a:spcPts val="800"/>
                </a:spcAft>
              </a:pPr>
              <a:r>
                <a:rPr lang="en-GB" sz="2000" kern="100" dirty="0">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Strategic planning is a useful method where an individual or company can often outline their aims and objectives using SWOT analysis’s. A SWOT analysis is an effective way for an individual or company to reach their full potential and achieve their set goals by identifying their strengths and weaknesses along with any opportunities and threats they may face. </a:t>
              </a:r>
            </a:p>
            <a:p>
              <a:pPr>
                <a:lnSpc>
                  <a:spcPct val="115000"/>
                </a:lnSpc>
                <a:spcAft>
                  <a:spcPts val="800"/>
                </a:spcAft>
              </a:pPr>
              <a:r>
                <a:rPr lang="en-GB" sz="2000" kern="100" dirty="0">
                  <a:solidFill>
                    <a:schemeClr val="accent6">
                      <a:lumMod val="75000"/>
                    </a:schemeClr>
                  </a:solidFill>
                  <a:latin typeface="Arial" panose="020B0604020202020204" pitchFamily="34" charset="0"/>
                  <a:ea typeface="Aptos" panose="020B0004020202020204" pitchFamily="34" charset="0"/>
                  <a:cs typeface="Arial" panose="020B0604020202020204" pitchFamily="34" charset="0"/>
                </a:rPr>
                <a:t>(Hanna, Bigelow and Pratt, 2024)</a:t>
              </a:r>
            </a:p>
            <a:p>
              <a:endParaRPr lang="en-GB" dirty="0"/>
            </a:p>
          </p:txBody>
        </p:sp>
      </p:grpSp>
      <p:sp>
        <p:nvSpPr>
          <p:cNvPr id="15" name="TextBox 14">
            <a:extLst>
              <a:ext uri="{FF2B5EF4-FFF2-40B4-BE49-F238E27FC236}">
                <a16:creationId xmlns:a16="http://schemas.microsoft.com/office/drawing/2014/main" id="{00E4900F-7A97-662E-7A58-3279B4174E18}"/>
              </a:ext>
            </a:extLst>
          </p:cNvPr>
          <p:cNvSpPr txBox="1"/>
          <p:nvPr/>
        </p:nvSpPr>
        <p:spPr>
          <a:xfrm>
            <a:off x="1976284" y="98323"/>
            <a:ext cx="7826477" cy="461665"/>
          </a:xfrm>
          <a:prstGeom prst="rect">
            <a:avLst/>
          </a:prstGeom>
          <a:noFill/>
        </p:spPr>
        <p:txBody>
          <a:bodyPr wrap="square" rtlCol="0">
            <a:spAutoFit/>
          </a:bodyPr>
          <a:lstStyle/>
          <a:p>
            <a:pPr algn="ctr"/>
            <a:r>
              <a:rPr lang="en-GB" sz="2400" dirty="0">
                <a:latin typeface="Arial Black" panose="020B0A04020102020204" pitchFamily="34" charset="0"/>
              </a:rPr>
              <a:t>What is a SWOT analysis?</a:t>
            </a:r>
          </a:p>
        </p:txBody>
      </p:sp>
    </p:spTree>
    <p:extLst>
      <p:ext uri="{BB962C8B-B14F-4D97-AF65-F5344CB8AC3E}">
        <p14:creationId xmlns:p14="http://schemas.microsoft.com/office/powerpoint/2010/main" val="328725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FF99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382F29F3-4174-E604-C0B4-6F5325B76BA2}"/>
              </a:ext>
            </a:extLst>
          </p:cNvPr>
          <p:cNvSpPr/>
          <p:nvPr/>
        </p:nvSpPr>
        <p:spPr>
          <a:xfrm>
            <a:off x="7927077" y="461609"/>
            <a:ext cx="3544633" cy="1269516"/>
          </a:xfrm>
          <a:custGeom>
            <a:avLst/>
            <a:gdLst/>
            <a:ahLst/>
            <a:cxnLst/>
            <a:rect l="l" t="t" r="r" b="b"/>
            <a:pathLst>
              <a:path w="3544633" h="1269516">
                <a:moveTo>
                  <a:pt x="1867669" y="656716"/>
                </a:moveTo>
                <a:lnTo>
                  <a:pt x="1867669" y="665004"/>
                </a:lnTo>
                <a:cubicBezTo>
                  <a:pt x="1867669" y="674966"/>
                  <a:pt x="1866456" y="682501"/>
                  <a:pt x="1864028" y="687607"/>
                </a:cubicBezTo>
                <a:cubicBezTo>
                  <a:pt x="1860847" y="694221"/>
                  <a:pt x="1855866" y="699432"/>
                  <a:pt x="1849085" y="703241"/>
                </a:cubicBezTo>
                <a:cubicBezTo>
                  <a:pt x="1842304" y="707050"/>
                  <a:pt x="1834560" y="708955"/>
                  <a:pt x="1825853" y="708955"/>
                </a:cubicBezTo>
                <a:cubicBezTo>
                  <a:pt x="1817063" y="708955"/>
                  <a:pt x="1810387" y="706946"/>
                  <a:pt x="1805825" y="702927"/>
                </a:cubicBezTo>
                <a:cubicBezTo>
                  <a:pt x="1801262" y="698909"/>
                  <a:pt x="1798981" y="693886"/>
                  <a:pt x="1798981" y="687859"/>
                </a:cubicBezTo>
                <a:cubicBezTo>
                  <a:pt x="1798981" y="683924"/>
                  <a:pt x="1800027" y="680345"/>
                  <a:pt x="1802120" y="677122"/>
                </a:cubicBezTo>
                <a:cubicBezTo>
                  <a:pt x="1804213" y="673899"/>
                  <a:pt x="1807185" y="671450"/>
                  <a:pt x="1811036" y="669776"/>
                </a:cubicBezTo>
                <a:cubicBezTo>
                  <a:pt x="1814887" y="668102"/>
                  <a:pt x="1821458" y="666595"/>
                  <a:pt x="1830751" y="665255"/>
                </a:cubicBezTo>
                <a:cubicBezTo>
                  <a:pt x="1847159" y="662911"/>
                  <a:pt x="1859465" y="660065"/>
                  <a:pt x="1867669" y="656716"/>
                </a:cubicBezTo>
                <a:close/>
                <a:moveTo>
                  <a:pt x="2112878" y="605984"/>
                </a:moveTo>
                <a:cubicBezTo>
                  <a:pt x="2124012" y="605984"/>
                  <a:pt x="2133325" y="610233"/>
                  <a:pt x="2140818" y="618730"/>
                </a:cubicBezTo>
                <a:cubicBezTo>
                  <a:pt x="2148311" y="627227"/>
                  <a:pt x="2152057" y="639722"/>
                  <a:pt x="2152057" y="656214"/>
                </a:cubicBezTo>
                <a:cubicBezTo>
                  <a:pt x="2152057" y="673711"/>
                  <a:pt x="2148331" y="686728"/>
                  <a:pt x="2140881" y="695267"/>
                </a:cubicBezTo>
                <a:cubicBezTo>
                  <a:pt x="2133430" y="703806"/>
                  <a:pt x="2124096" y="708076"/>
                  <a:pt x="2112878" y="708076"/>
                </a:cubicBezTo>
                <a:cubicBezTo>
                  <a:pt x="2101576" y="708076"/>
                  <a:pt x="2092200" y="703827"/>
                  <a:pt x="2084749" y="695330"/>
                </a:cubicBezTo>
                <a:cubicBezTo>
                  <a:pt x="2077299" y="686833"/>
                  <a:pt x="2073573" y="674046"/>
                  <a:pt x="2073573" y="656967"/>
                </a:cubicBezTo>
                <a:cubicBezTo>
                  <a:pt x="2073573" y="639889"/>
                  <a:pt x="2077299" y="627123"/>
                  <a:pt x="2084749" y="618667"/>
                </a:cubicBezTo>
                <a:cubicBezTo>
                  <a:pt x="2092200" y="610212"/>
                  <a:pt x="2101576" y="605984"/>
                  <a:pt x="2112878" y="605984"/>
                </a:cubicBezTo>
                <a:close/>
                <a:moveTo>
                  <a:pt x="798428" y="605984"/>
                </a:moveTo>
                <a:cubicBezTo>
                  <a:pt x="809562" y="605984"/>
                  <a:pt x="818875" y="610233"/>
                  <a:pt x="826368" y="618730"/>
                </a:cubicBezTo>
                <a:cubicBezTo>
                  <a:pt x="833860" y="627227"/>
                  <a:pt x="837607" y="639722"/>
                  <a:pt x="837607" y="656214"/>
                </a:cubicBezTo>
                <a:cubicBezTo>
                  <a:pt x="837607" y="673711"/>
                  <a:pt x="833881" y="686728"/>
                  <a:pt x="826431" y="695267"/>
                </a:cubicBezTo>
                <a:cubicBezTo>
                  <a:pt x="818980" y="703806"/>
                  <a:pt x="809646" y="708076"/>
                  <a:pt x="798428" y="708076"/>
                </a:cubicBezTo>
                <a:cubicBezTo>
                  <a:pt x="787126" y="708076"/>
                  <a:pt x="777750" y="703827"/>
                  <a:pt x="770299" y="695330"/>
                </a:cubicBezTo>
                <a:cubicBezTo>
                  <a:pt x="762849" y="686833"/>
                  <a:pt x="759123" y="674046"/>
                  <a:pt x="759123" y="656967"/>
                </a:cubicBezTo>
                <a:cubicBezTo>
                  <a:pt x="759123" y="639889"/>
                  <a:pt x="762849" y="627123"/>
                  <a:pt x="770299" y="618667"/>
                </a:cubicBezTo>
                <a:cubicBezTo>
                  <a:pt x="777750" y="610212"/>
                  <a:pt x="787126" y="605984"/>
                  <a:pt x="798428" y="605984"/>
                </a:cubicBezTo>
                <a:close/>
                <a:moveTo>
                  <a:pt x="2658956" y="590288"/>
                </a:moveTo>
                <a:lnTo>
                  <a:pt x="2658956" y="723647"/>
                </a:lnTo>
                <a:lnTo>
                  <a:pt x="2681559" y="723647"/>
                </a:lnTo>
                <a:lnTo>
                  <a:pt x="2681559" y="590288"/>
                </a:lnTo>
                <a:close/>
                <a:moveTo>
                  <a:pt x="2001731" y="590288"/>
                </a:moveTo>
                <a:lnTo>
                  <a:pt x="2001731" y="723647"/>
                </a:lnTo>
                <a:lnTo>
                  <a:pt x="2024334" y="723647"/>
                </a:lnTo>
                <a:lnTo>
                  <a:pt x="2024334" y="590288"/>
                </a:lnTo>
                <a:close/>
                <a:moveTo>
                  <a:pt x="1592156" y="590288"/>
                </a:moveTo>
                <a:lnTo>
                  <a:pt x="1592156" y="723647"/>
                </a:lnTo>
                <a:lnTo>
                  <a:pt x="1614759" y="723647"/>
                </a:lnTo>
                <a:lnTo>
                  <a:pt x="1614759" y="590288"/>
                </a:lnTo>
                <a:close/>
                <a:moveTo>
                  <a:pt x="1305778" y="590288"/>
                </a:moveTo>
                <a:lnTo>
                  <a:pt x="1305778" y="672915"/>
                </a:lnTo>
                <a:cubicBezTo>
                  <a:pt x="1305778" y="682543"/>
                  <a:pt x="1306239" y="689575"/>
                  <a:pt x="1307159" y="694012"/>
                </a:cubicBezTo>
                <a:cubicBezTo>
                  <a:pt x="1308499" y="700625"/>
                  <a:pt x="1310822" y="706213"/>
                  <a:pt x="1314129" y="710776"/>
                </a:cubicBezTo>
                <a:cubicBezTo>
                  <a:pt x="1317436" y="715338"/>
                  <a:pt x="1322500" y="719126"/>
                  <a:pt x="1329323" y="722140"/>
                </a:cubicBezTo>
                <a:cubicBezTo>
                  <a:pt x="1336146" y="725154"/>
                  <a:pt x="1343492" y="726661"/>
                  <a:pt x="1351361" y="726661"/>
                </a:cubicBezTo>
                <a:cubicBezTo>
                  <a:pt x="1369193" y="726661"/>
                  <a:pt x="1383299" y="719126"/>
                  <a:pt x="1393680" y="704058"/>
                </a:cubicBezTo>
                <a:lnTo>
                  <a:pt x="1393680" y="723647"/>
                </a:lnTo>
                <a:lnTo>
                  <a:pt x="1413897" y="723647"/>
                </a:lnTo>
                <a:lnTo>
                  <a:pt x="1413897" y="590288"/>
                </a:lnTo>
                <a:lnTo>
                  <a:pt x="1391294" y="590288"/>
                </a:lnTo>
                <a:lnTo>
                  <a:pt x="1391294" y="661739"/>
                </a:lnTo>
                <a:cubicBezTo>
                  <a:pt x="1391294" y="673125"/>
                  <a:pt x="1390059" y="681810"/>
                  <a:pt x="1387589" y="687796"/>
                </a:cubicBezTo>
                <a:cubicBezTo>
                  <a:pt x="1385120" y="693782"/>
                  <a:pt x="1380913" y="698511"/>
                  <a:pt x="1374969" y="701986"/>
                </a:cubicBezTo>
                <a:cubicBezTo>
                  <a:pt x="1369025" y="705460"/>
                  <a:pt x="1362663" y="707197"/>
                  <a:pt x="1355882" y="707197"/>
                </a:cubicBezTo>
                <a:cubicBezTo>
                  <a:pt x="1349101" y="707197"/>
                  <a:pt x="1343408" y="705502"/>
                  <a:pt x="1338804" y="702111"/>
                </a:cubicBezTo>
                <a:cubicBezTo>
                  <a:pt x="1334200" y="698721"/>
                  <a:pt x="1331186" y="694054"/>
                  <a:pt x="1329763" y="688110"/>
                </a:cubicBezTo>
                <a:cubicBezTo>
                  <a:pt x="1328842" y="684008"/>
                  <a:pt x="1328381" y="676055"/>
                  <a:pt x="1328381" y="664251"/>
                </a:cubicBezTo>
                <a:lnTo>
                  <a:pt x="1328381" y="590288"/>
                </a:lnTo>
                <a:close/>
                <a:moveTo>
                  <a:pt x="2874106" y="587274"/>
                </a:moveTo>
                <a:cubicBezTo>
                  <a:pt x="2867157" y="587274"/>
                  <a:pt x="2860649" y="588174"/>
                  <a:pt x="2854579" y="589974"/>
                </a:cubicBezTo>
                <a:cubicBezTo>
                  <a:pt x="2848510" y="591774"/>
                  <a:pt x="2843717" y="593971"/>
                  <a:pt x="2840201" y="596566"/>
                </a:cubicBezTo>
                <a:cubicBezTo>
                  <a:pt x="2835513" y="599915"/>
                  <a:pt x="2831808" y="604122"/>
                  <a:pt x="2829087" y="609187"/>
                </a:cubicBezTo>
                <a:cubicBezTo>
                  <a:pt x="2826367" y="614251"/>
                  <a:pt x="2825007" y="619756"/>
                  <a:pt x="2825007" y="625700"/>
                </a:cubicBezTo>
                <a:cubicBezTo>
                  <a:pt x="2825007" y="632229"/>
                  <a:pt x="2826660" y="638194"/>
                  <a:pt x="2829967" y="643594"/>
                </a:cubicBezTo>
                <a:cubicBezTo>
                  <a:pt x="2833273" y="648993"/>
                  <a:pt x="2838129" y="653221"/>
                  <a:pt x="2844533" y="656277"/>
                </a:cubicBezTo>
                <a:cubicBezTo>
                  <a:pt x="2850937" y="659332"/>
                  <a:pt x="2862427" y="662953"/>
                  <a:pt x="2879003" y="667139"/>
                </a:cubicBezTo>
                <a:cubicBezTo>
                  <a:pt x="2891309" y="670236"/>
                  <a:pt x="2899011" y="672790"/>
                  <a:pt x="2902109" y="674799"/>
                </a:cubicBezTo>
                <a:cubicBezTo>
                  <a:pt x="2906545" y="677729"/>
                  <a:pt x="2908764" y="681747"/>
                  <a:pt x="2908764" y="686854"/>
                </a:cubicBezTo>
                <a:cubicBezTo>
                  <a:pt x="2908764" y="692547"/>
                  <a:pt x="2906253" y="697507"/>
                  <a:pt x="2901230" y="701735"/>
                </a:cubicBezTo>
                <a:cubicBezTo>
                  <a:pt x="2896207" y="705962"/>
                  <a:pt x="2888505" y="708076"/>
                  <a:pt x="2878124" y="708076"/>
                </a:cubicBezTo>
                <a:cubicBezTo>
                  <a:pt x="2867827" y="708076"/>
                  <a:pt x="2859811" y="705690"/>
                  <a:pt x="2854077" y="700918"/>
                </a:cubicBezTo>
                <a:cubicBezTo>
                  <a:pt x="2848342" y="696146"/>
                  <a:pt x="2844847" y="689282"/>
                  <a:pt x="2843591" y="680324"/>
                </a:cubicBezTo>
                <a:lnTo>
                  <a:pt x="2821239" y="683840"/>
                </a:lnTo>
                <a:cubicBezTo>
                  <a:pt x="2823751" y="697988"/>
                  <a:pt x="2829548" y="708662"/>
                  <a:pt x="2838631" y="715862"/>
                </a:cubicBezTo>
                <a:cubicBezTo>
                  <a:pt x="2847714" y="723061"/>
                  <a:pt x="2860921" y="726661"/>
                  <a:pt x="2878250" y="726661"/>
                </a:cubicBezTo>
                <a:cubicBezTo>
                  <a:pt x="2888714" y="726661"/>
                  <a:pt x="2898090" y="724840"/>
                  <a:pt x="2906378" y="721198"/>
                </a:cubicBezTo>
                <a:cubicBezTo>
                  <a:pt x="2914666" y="717557"/>
                  <a:pt x="2921007" y="712408"/>
                  <a:pt x="2925403" y="705753"/>
                </a:cubicBezTo>
                <a:cubicBezTo>
                  <a:pt x="2929798" y="699097"/>
                  <a:pt x="2931995" y="692003"/>
                  <a:pt x="2931995" y="684468"/>
                </a:cubicBezTo>
                <a:cubicBezTo>
                  <a:pt x="2931995" y="676766"/>
                  <a:pt x="2930195" y="670320"/>
                  <a:pt x="2926595" y="665130"/>
                </a:cubicBezTo>
                <a:cubicBezTo>
                  <a:pt x="2922996" y="659939"/>
                  <a:pt x="2918035" y="655984"/>
                  <a:pt x="2911715" y="653263"/>
                </a:cubicBezTo>
                <a:cubicBezTo>
                  <a:pt x="2905395" y="650542"/>
                  <a:pt x="2894239" y="647047"/>
                  <a:pt x="2878250" y="642778"/>
                </a:cubicBezTo>
                <a:cubicBezTo>
                  <a:pt x="2867199" y="639764"/>
                  <a:pt x="2860544" y="637838"/>
                  <a:pt x="2858283" y="637001"/>
                </a:cubicBezTo>
                <a:cubicBezTo>
                  <a:pt x="2854349" y="635411"/>
                  <a:pt x="2851461" y="633401"/>
                  <a:pt x="2849619" y="630974"/>
                </a:cubicBezTo>
                <a:cubicBezTo>
                  <a:pt x="2847777" y="628630"/>
                  <a:pt x="2846856" y="625993"/>
                  <a:pt x="2846856" y="623063"/>
                </a:cubicBezTo>
                <a:cubicBezTo>
                  <a:pt x="2846856" y="618458"/>
                  <a:pt x="2849075" y="614440"/>
                  <a:pt x="2853512" y="611007"/>
                </a:cubicBezTo>
                <a:cubicBezTo>
                  <a:pt x="2857949" y="607575"/>
                  <a:pt x="2865357" y="605859"/>
                  <a:pt x="2875738" y="605859"/>
                </a:cubicBezTo>
                <a:cubicBezTo>
                  <a:pt x="2884528" y="605859"/>
                  <a:pt x="2891330" y="607784"/>
                  <a:pt x="2896144" y="611635"/>
                </a:cubicBezTo>
                <a:cubicBezTo>
                  <a:pt x="2900957" y="615486"/>
                  <a:pt x="2903867" y="620844"/>
                  <a:pt x="2904871" y="627709"/>
                </a:cubicBezTo>
                <a:lnTo>
                  <a:pt x="2926972" y="624695"/>
                </a:lnTo>
                <a:cubicBezTo>
                  <a:pt x="2925549" y="616072"/>
                  <a:pt x="2922954" y="609187"/>
                  <a:pt x="2919187" y="604038"/>
                </a:cubicBezTo>
                <a:cubicBezTo>
                  <a:pt x="2915419" y="598890"/>
                  <a:pt x="2909580" y="594808"/>
                  <a:pt x="2901669" y="591795"/>
                </a:cubicBezTo>
                <a:cubicBezTo>
                  <a:pt x="2893758" y="588781"/>
                  <a:pt x="2884570" y="587274"/>
                  <a:pt x="2874106" y="587274"/>
                </a:cubicBezTo>
                <a:close/>
                <a:moveTo>
                  <a:pt x="2435956" y="587274"/>
                </a:moveTo>
                <a:cubicBezTo>
                  <a:pt x="2429007" y="587274"/>
                  <a:pt x="2422498" y="588174"/>
                  <a:pt x="2416429" y="589974"/>
                </a:cubicBezTo>
                <a:cubicBezTo>
                  <a:pt x="2410360" y="591774"/>
                  <a:pt x="2405567" y="593971"/>
                  <a:pt x="2402051" y="596566"/>
                </a:cubicBezTo>
                <a:cubicBezTo>
                  <a:pt x="2397363" y="599915"/>
                  <a:pt x="2393658" y="604122"/>
                  <a:pt x="2390937" y="609187"/>
                </a:cubicBezTo>
                <a:cubicBezTo>
                  <a:pt x="2388217" y="614251"/>
                  <a:pt x="2386856" y="619756"/>
                  <a:pt x="2386856" y="625700"/>
                </a:cubicBezTo>
                <a:cubicBezTo>
                  <a:pt x="2386856" y="632229"/>
                  <a:pt x="2388510" y="638194"/>
                  <a:pt x="2391817" y="643594"/>
                </a:cubicBezTo>
                <a:cubicBezTo>
                  <a:pt x="2395123" y="648993"/>
                  <a:pt x="2399979" y="653221"/>
                  <a:pt x="2406383" y="656277"/>
                </a:cubicBezTo>
                <a:cubicBezTo>
                  <a:pt x="2412787" y="659332"/>
                  <a:pt x="2424277" y="662953"/>
                  <a:pt x="2440853" y="667139"/>
                </a:cubicBezTo>
                <a:cubicBezTo>
                  <a:pt x="2453159" y="670236"/>
                  <a:pt x="2460861" y="672790"/>
                  <a:pt x="2463959" y="674799"/>
                </a:cubicBezTo>
                <a:cubicBezTo>
                  <a:pt x="2468396" y="677729"/>
                  <a:pt x="2470614" y="681747"/>
                  <a:pt x="2470614" y="686854"/>
                </a:cubicBezTo>
                <a:cubicBezTo>
                  <a:pt x="2470614" y="692547"/>
                  <a:pt x="2468103" y="697507"/>
                  <a:pt x="2463080" y="701735"/>
                </a:cubicBezTo>
                <a:cubicBezTo>
                  <a:pt x="2458057" y="705962"/>
                  <a:pt x="2450355" y="708076"/>
                  <a:pt x="2439974" y="708076"/>
                </a:cubicBezTo>
                <a:cubicBezTo>
                  <a:pt x="2429677" y="708076"/>
                  <a:pt x="2421661" y="705690"/>
                  <a:pt x="2415927" y="700918"/>
                </a:cubicBezTo>
                <a:cubicBezTo>
                  <a:pt x="2410192" y="696146"/>
                  <a:pt x="2406697" y="689282"/>
                  <a:pt x="2405441" y="680324"/>
                </a:cubicBezTo>
                <a:lnTo>
                  <a:pt x="2383089" y="683840"/>
                </a:lnTo>
                <a:cubicBezTo>
                  <a:pt x="2385601" y="697988"/>
                  <a:pt x="2391398" y="708662"/>
                  <a:pt x="2400481" y="715862"/>
                </a:cubicBezTo>
                <a:cubicBezTo>
                  <a:pt x="2409564" y="723061"/>
                  <a:pt x="2422771" y="726661"/>
                  <a:pt x="2440100" y="726661"/>
                </a:cubicBezTo>
                <a:cubicBezTo>
                  <a:pt x="2450564" y="726661"/>
                  <a:pt x="2459940" y="724840"/>
                  <a:pt x="2468228" y="721198"/>
                </a:cubicBezTo>
                <a:cubicBezTo>
                  <a:pt x="2476516" y="717557"/>
                  <a:pt x="2482857" y="712408"/>
                  <a:pt x="2487253" y="705753"/>
                </a:cubicBezTo>
                <a:cubicBezTo>
                  <a:pt x="2491648" y="699097"/>
                  <a:pt x="2493845" y="692003"/>
                  <a:pt x="2493845" y="684468"/>
                </a:cubicBezTo>
                <a:cubicBezTo>
                  <a:pt x="2493845" y="676766"/>
                  <a:pt x="2492045" y="670320"/>
                  <a:pt x="2488446" y="665130"/>
                </a:cubicBezTo>
                <a:cubicBezTo>
                  <a:pt x="2484846" y="659939"/>
                  <a:pt x="2479886" y="655984"/>
                  <a:pt x="2473565" y="653263"/>
                </a:cubicBezTo>
                <a:cubicBezTo>
                  <a:pt x="2467245" y="650542"/>
                  <a:pt x="2456089" y="647047"/>
                  <a:pt x="2440100" y="642778"/>
                </a:cubicBezTo>
                <a:cubicBezTo>
                  <a:pt x="2429049" y="639764"/>
                  <a:pt x="2422394" y="637838"/>
                  <a:pt x="2420133" y="637001"/>
                </a:cubicBezTo>
                <a:cubicBezTo>
                  <a:pt x="2416199" y="635411"/>
                  <a:pt x="2413311" y="633401"/>
                  <a:pt x="2411469" y="630974"/>
                </a:cubicBezTo>
                <a:cubicBezTo>
                  <a:pt x="2409627" y="628630"/>
                  <a:pt x="2408706" y="625993"/>
                  <a:pt x="2408706" y="623063"/>
                </a:cubicBezTo>
                <a:cubicBezTo>
                  <a:pt x="2408706" y="618458"/>
                  <a:pt x="2410925" y="614440"/>
                  <a:pt x="2415362" y="611007"/>
                </a:cubicBezTo>
                <a:cubicBezTo>
                  <a:pt x="2419799" y="607575"/>
                  <a:pt x="2427207" y="605859"/>
                  <a:pt x="2437588" y="605859"/>
                </a:cubicBezTo>
                <a:cubicBezTo>
                  <a:pt x="2446378" y="605859"/>
                  <a:pt x="2453180" y="607784"/>
                  <a:pt x="2457994" y="611635"/>
                </a:cubicBezTo>
                <a:cubicBezTo>
                  <a:pt x="2462808" y="615486"/>
                  <a:pt x="2465717" y="620844"/>
                  <a:pt x="2466721" y="627709"/>
                </a:cubicBezTo>
                <a:lnTo>
                  <a:pt x="2488822" y="624695"/>
                </a:lnTo>
                <a:cubicBezTo>
                  <a:pt x="2487399" y="616072"/>
                  <a:pt x="2484804" y="609187"/>
                  <a:pt x="2481037" y="604038"/>
                </a:cubicBezTo>
                <a:cubicBezTo>
                  <a:pt x="2477269" y="598890"/>
                  <a:pt x="2471430" y="594808"/>
                  <a:pt x="2463519" y="591795"/>
                </a:cubicBezTo>
                <a:cubicBezTo>
                  <a:pt x="2455608" y="588781"/>
                  <a:pt x="2446420" y="587274"/>
                  <a:pt x="2435956" y="587274"/>
                </a:cubicBezTo>
                <a:close/>
                <a:moveTo>
                  <a:pt x="2264417" y="587274"/>
                </a:moveTo>
                <a:cubicBezTo>
                  <a:pt x="2245916" y="587274"/>
                  <a:pt x="2231768" y="594599"/>
                  <a:pt x="2221973" y="609249"/>
                </a:cubicBezTo>
                <a:lnTo>
                  <a:pt x="2221973" y="590288"/>
                </a:lnTo>
                <a:lnTo>
                  <a:pt x="2201631" y="590288"/>
                </a:lnTo>
                <a:lnTo>
                  <a:pt x="2201631" y="723647"/>
                </a:lnTo>
                <a:lnTo>
                  <a:pt x="2224234" y="723647"/>
                </a:lnTo>
                <a:lnTo>
                  <a:pt x="2224234" y="650814"/>
                </a:lnTo>
                <a:cubicBezTo>
                  <a:pt x="2224234" y="633736"/>
                  <a:pt x="2227729" y="622142"/>
                  <a:pt x="2234719" y="616030"/>
                </a:cubicBezTo>
                <a:cubicBezTo>
                  <a:pt x="2241709" y="609919"/>
                  <a:pt x="2250018" y="606863"/>
                  <a:pt x="2259646" y="606863"/>
                </a:cubicBezTo>
                <a:cubicBezTo>
                  <a:pt x="2265673" y="606863"/>
                  <a:pt x="2270926" y="608224"/>
                  <a:pt x="2275405" y="610945"/>
                </a:cubicBezTo>
                <a:cubicBezTo>
                  <a:pt x="2279884" y="613665"/>
                  <a:pt x="2283002" y="617307"/>
                  <a:pt x="2284760" y="621870"/>
                </a:cubicBezTo>
                <a:cubicBezTo>
                  <a:pt x="2286518" y="626432"/>
                  <a:pt x="2287397" y="633318"/>
                  <a:pt x="2287397" y="642526"/>
                </a:cubicBezTo>
                <a:lnTo>
                  <a:pt x="2287397" y="723647"/>
                </a:lnTo>
                <a:lnTo>
                  <a:pt x="2310001" y="723647"/>
                </a:lnTo>
                <a:lnTo>
                  <a:pt x="2310001" y="641647"/>
                </a:lnTo>
                <a:cubicBezTo>
                  <a:pt x="2310001" y="631183"/>
                  <a:pt x="2309582" y="623858"/>
                  <a:pt x="2308745" y="619672"/>
                </a:cubicBezTo>
                <a:cubicBezTo>
                  <a:pt x="2307405" y="613226"/>
                  <a:pt x="2305061" y="607659"/>
                  <a:pt x="2301713" y="602971"/>
                </a:cubicBezTo>
                <a:cubicBezTo>
                  <a:pt x="2298364" y="598283"/>
                  <a:pt x="2293320" y="594494"/>
                  <a:pt x="2286581" y="591606"/>
                </a:cubicBezTo>
                <a:cubicBezTo>
                  <a:pt x="2279842" y="588718"/>
                  <a:pt x="2272454" y="587274"/>
                  <a:pt x="2264417" y="587274"/>
                </a:cubicBezTo>
                <a:close/>
                <a:moveTo>
                  <a:pt x="2112878" y="587274"/>
                </a:moveTo>
                <a:cubicBezTo>
                  <a:pt x="2096386" y="587274"/>
                  <a:pt x="2082405" y="592213"/>
                  <a:pt x="2070936" y="602092"/>
                </a:cubicBezTo>
                <a:cubicBezTo>
                  <a:pt x="2057207" y="613979"/>
                  <a:pt x="2050342" y="632271"/>
                  <a:pt x="2050342" y="656967"/>
                </a:cubicBezTo>
                <a:cubicBezTo>
                  <a:pt x="2050342" y="679487"/>
                  <a:pt x="2056097" y="696732"/>
                  <a:pt x="2067609" y="708704"/>
                </a:cubicBezTo>
                <a:cubicBezTo>
                  <a:pt x="2079119" y="720675"/>
                  <a:pt x="2094209" y="726661"/>
                  <a:pt x="2112878" y="726661"/>
                </a:cubicBezTo>
                <a:cubicBezTo>
                  <a:pt x="2124514" y="726661"/>
                  <a:pt x="2135251" y="723940"/>
                  <a:pt x="2145087" y="718499"/>
                </a:cubicBezTo>
                <a:cubicBezTo>
                  <a:pt x="2154924" y="713057"/>
                  <a:pt x="2162417" y="705418"/>
                  <a:pt x="2167565" y="695581"/>
                </a:cubicBezTo>
                <a:cubicBezTo>
                  <a:pt x="2172714" y="685745"/>
                  <a:pt x="2175288" y="672246"/>
                  <a:pt x="2175288" y="655084"/>
                </a:cubicBezTo>
                <a:cubicBezTo>
                  <a:pt x="2175288" y="633904"/>
                  <a:pt x="2169470" y="617307"/>
                  <a:pt x="2157833" y="605294"/>
                </a:cubicBezTo>
                <a:cubicBezTo>
                  <a:pt x="2146197" y="593281"/>
                  <a:pt x="2131211" y="587274"/>
                  <a:pt x="2112878" y="587274"/>
                </a:cubicBezTo>
                <a:close/>
                <a:moveTo>
                  <a:pt x="1838913" y="587274"/>
                </a:moveTo>
                <a:cubicBezTo>
                  <a:pt x="1827444" y="587274"/>
                  <a:pt x="1817356" y="588844"/>
                  <a:pt x="1808650" y="591983"/>
                </a:cubicBezTo>
                <a:cubicBezTo>
                  <a:pt x="1799943" y="595122"/>
                  <a:pt x="1793288" y="599601"/>
                  <a:pt x="1788684" y="605419"/>
                </a:cubicBezTo>
                <a:cubicBezTo>
                  <a:pt x="1784079" y="611238"/>
                  <a:pt x="1780773" y="618877"/>
                  <a:pt x="1778763" y="628337"/>
                </a:cubicBezTo>
                <a:lnTo>
                  <a:pt x="1800864" y="631350"/>
                </a:lnTo>
                <a:cubicBezTo>
                  <a:pt x="1803292" y="621890"/>
                  <a:pt x="1807038" y="615298"/>
                  <a:pt x="1812103" y="611573"/>
                </a:cubicBezTo>
                <a:cubicBezTo>
                  <a:pt x="1817168" y="607847"/>
                  <a:pt x="1825016" y="605984"/>
                  <a:pt x="1835648" y="605984"/>
                </a:cubicBezTo>
                <a:cubicBezTo>
                  <a:pt x="1847033" y="605984"/>
                  <a:pt x="1855614" y="608538"/>
                  <a:pt x="1861391" y="613644"/>
                </a:cubicBezTo>
                <a:cubicBezTo>
                  <a:pt x="1865660" y="617412"/>
                  <a:pt x="1867795" y="623900"/>
                  <a:pt x="1867795" y="633108"/>
                </a:cubicBezTo>
                <a:cubicBezTo>
                  <a:pt x="1867795" y="633946"/>
                  <a:pt x="1867753" y="635913"/>
                  <a:pt x="1867669" y="639010"/>
                </a:cubicBezTo>
                <a:cubicBezTo>
                  <a:pt x="1859047" y="642024"/>
                  <a:pt x="1845610" y="644619"/>
                  <a:pt x="1827360" y="646796"/>
                </a:cubicBezTo>
                <a:cubicBezTo>
                  <a:pt x="1818403" y="647884"/>
                  <a:pt x="1811705" y="649014"/>
                  <a:pt x="1807269" y="650186"/>
                </a:cubicBezTo>
                <a:cubicBezTo>
                  <a:pt x="1801241" y="651861"/>
                  <a:pt x="1795820" y="654330"/>
                  <a:pt x="1791007" y="657595"/>
                </a:cubicBezTo>
                <a:cubicBezTo>
                  <a:pt x="1786193" y="660860"/>
                  <a:pt x="1782300" y="665192"/>
                  <a:pt x="1779328" y="670592"/>
                </a:cubicBezTo>
                <a:cubicBezTo>
                  <a:pt x="1776357" y="675992"/>
                  <a:pt x="1774871" y="681957"/>
                  <a:pt x="1774871" y="688486"/>
                </a:cubicBezTo>
                <a:cubicBezTo>
                  <a:pt x="1774871" y="699621"/>
                  <a:pt x="1778805" y="708767"/>
                  <a:pt x="1786675" y="715924"/>
                </a:cubicBezTo>
                <a:cubicBezTo>
                  <a:pt x="1794544" y="723082"/>
                  <a:pt x="1805803" y="726661"/>
                  <a:pt x="1820454" y="726661"/>
                </a:cubicBezTo>
                <a:cubicBezTo>
                  <a:pt x="1829328" y="726661"/>
                  <a:pt x="1837637" y="725196"/>
                  <a:pt x="1845380" y="722266"/>
                </a:cubicBezTo>
                <a:cubicBezTo>
                  <a:pt x="1853124" y="719336"/>
                  <a:pt x="1861181" y="714313"/>
                  <a:pt x="1869553" y="707197"/>
                </a:cubicBezTo>
                <a:cubicBezTo>
                  <a:pt x="1870223" y="713476"/>
                  <a:pt x="1871730" y="718959"/>
                  <a:pt x="1874074" y="723647"/>
                </a:cubicBezTo>
                <a:lnTo>
                  <a:pt x="1897682" y="723647"/>
                </a:lnTo>
                <a:cubicBezTo>
                  <a:pt x="1894835" y="718540"/>
                  <a:pt x="1892931" y="713204"/>
                  <a:pt x="1891968" y="707636"/>
                </a:cubicBezTo>
                <a:cubicBezTo>
                  <a:pt x="1891005" y="702069"/>
                  <a:pt x="1890524" y="688780"/>
                  <a:pt x="1890524" y="667767"/>
                </a:cubicBezTo>
                <a:lnTo>
                  <a:pt x="1890524" y="637629"/>
                </a:lnTo>
                <a:cubicBezTo>
                  <a:pt x="1890524" y="627583"/>
                  <a:pt x="1890147" y="620635"/>
                  <a:pt x="1889394" y="616784"/>
                </a:cubicBezTo>
                <a:cubicBezTo>
                  <a:pt x="1888054" y="610589"/>
                  <a:pt x="1885710" y="605461"/>
                  <a:pt x="1882362" y="601401"/>
                </a:cubicBezTo>
                <a:cubicBezTo>
                  <a:pt x="1879013" y="597341"/>
                  <a:pt x="1873781" y="593971"/>
                  <a:pt x="1866665" y="591292"/>
                </a:cubicBezTo>
                <a:cubicBezTo>
                  <a:pt x="1859549" y="588613"/>
                  <a:pt x="1850299" y="587274"/>
                  <a:pt x="1838913" y="587274"/>
                </a:cubicBezTo>
                <a:close/>
                <a:moveTo>
                  <a:pt x="1703052" y="587274"/>
                </a:moveTo>
                <a:cubicBezTo>
                  <a:pt x="1691583" y="587274"/>
                  <a:pt x="1680972" y="589974"/>
                  <a:pt x="1671219" y="595373"/>
                </a:cubicBezTo>
                <a:cubicBezTo>
                  <a:pt x="1661466" y="600773"/>
                  <a:pt x="1654203" y="608873"/>
                  <a:pt x="1649432" y="619672"/>
                </a:cubicBezTo>
                <a:cubicBezTo>
                  <a:pt x="1644660" y="630471"/>
                  <a:pt x="1642274" y="643071"/>
                  <a:pt x="1642274" y="657470"/>
                </a:cubicBezTo>
                <a:cubicBezTo>
                  <a:pt x="1642274" y="679738"/>
                  <a:pt x="1647820" y="696837"/>
                  <a:pt x="1658912" y="708767"/>
                </a:cubicBezTo>
                <a:cubicBezTo>
                  <a:pt x="1670005" y="720696"/>
                  <a:pt x="1684676" y="726661"/>
                  <a:pt x="1702926" y="726661"/>
                </a:cubicBezTo>
                <a:cubicBezTo>
                  <a:pt x="1717493" y="726661"/>
                  <a:pt x="1729778" y="722329"/>
                  <a:pt x="1739782" y="713664"/>
                </a:cubicBezTo>
                <a:cubicBezTo>
                  <a:pt x="1749786" y="704999"/>
                  <a:pt x="1756002" y="693007"/>
                  <a:pt x="1758430" y="677687"/>
                </a:cubicBezTo>
                <a:lnTo>
                  <a:pt x="1736203" y="674799"/>
                </a:lnTo>
                <a:cubicBezTo>
                  <a:pt x="1734612" y="686101"/>
                  <a:pt x="1730845" y="694472"/>
                  <a:pt x="1724901" y="699914"/>
                </a:cubicBezTo>
                <a:cubicBezTo>
                  <a:pt x="1718958" y="705355"/>
                  <a:pt x="1711549" y="708076"/>
                  <a:pt x="1702675" y="708076"/>
                </a:cubicBezTo>
                <a:cubicBezTo>
                  <a:pt x="1691624" y="708076"/>
                  <a:pt x="1682667" y="704016"/>
                  <a:pt x="1675802" y="695895"/>
                </a:cubicBezTo>
                <a:cubicBezTo>
                  <a:pt x="1668937" y="687775"/>
                  <a:pt x="1665505" y="674757"/>
                  <a:pt x="1665505" y="656842"/>
                </a:cubicBezTo>
                <a:cubicBezTo>
                  <a:pt x="1665505" y="639178"/>
                  <a:pt x="1669063" y="626265"/>
                  <a:pt x="1676179" y="618102"/>
                </a:cubicBezTo>
                <a:cubicBezTo>
                  <a:pt x="1683295" y="609940"/>
                  <a:pt x="1692545" y="605859"/>
                  <a:pt x="1703931" y="605859"/>
                </a:cubicBezTo>
                <a:cubicBezTo>
                  <a:pt x="1711465" y="605859"/>
                  <a:pt x="1717890" y="608119"/>
                  <a:pt x="1723206" y="612640"/>
                </a:cubicBezTo>
                <a:cubicBezTo>
                  <a:pt x="1728522" y="617161"/>
                  <a:pt x="1732227" y="623900"/>
                  <a:pt x="1734319" y="632857"/>
                </a:cubicBezTo>
                <a:lnTo>
                  <a:pt x="1756295" y="629467"/>
                </a:lnTo>
                <a:cubicBezTo>
                  <a:pt x="1753700" y="615989"/>
                  <a:pt x="1747798" y="605587"/>
                  <a:pt x="1738589" y="598262"/>
                </a:cubicBezTo>
                <a:cubicBezTo>
                  <a:pt x="1729380" y="590937"/>
                  <a:pt x="1717534" y="587274"/>
                  <a:pt x="1703052" y="587274"/>
                </a:cubicBezTo>
                <a:close/>
                <a:moveTo>
                  <a:pt x="1511942" y="587274"/>
                </a:moveTo>
                <a:cubicBezTo>
                  <a:pt x="1493441" y="587274"/>
                  <a:pt x="1479293" y="594599"/>
                  <a:pt x="1469498" y="609249"/>
                </a:cubicBezTo>
                <a:lnTo>
                  <a:pt x="1469498" y="590288"/>
                </a:lnTo>
                <a:lnTo>
                  <a:pt x="1449155" y="590288"/>
                </a:lnTo>
                <a:lnTo>
                  <a:pt x="1449155" y="723647"/>
                </a:lnTo>
                <a:lnTo>
                  <a:pt x="1471759" y="723647"/>
                </a:lnTo>
                <a:lnTo>
                  <a:pt x="1471759" y="650814"/>
                </a:lnTo>
                <a:cubicBezTo>
                  <a:pt x="1471759" y="633736"/>
                  <a:pt x="1475254" y="622142"/>
                  <a:pt x="1482244" y="616030"/>
                </a:cubicBezTo>
                <a:cubicBezTo>
                  <a:pt x="1489234" y="609919"/>
                  <a:pt x="1497543" y="606863"/>
                  <a:pt x="1507171" y="606863"/>
                </a:cubicBezTo>
                <a:cubicBezTo>
                  <a:pt x="1513198" y="606863"/>
                  <a:pt x="1518451" y="608224"/>
                  <a:pt x="1522930" y="610945"/>
                </a:cubicBezTo>
                <a:cubicBezTo>
                  <a:pt x="1527409" y="613665"/>
                  <a:pt x="1530527" y="617307"/>
                  <a:pt x="1532285" y="621870"/>
                </a:cubicBezTo>
                <a:cubicBezTo>
                  <a:pt x="1534043" y="626432"/>
                  <a:pt x="1534922" y="633318"/>
                  <a:pt x="1534922" y="642526"/>
                </a:cubicBezTo>
                <a:lnTo>
                  <a:pt x="1534922" y="723647"/>
                </a:lnTo>
                <a:lnTo>
                  <a:pt x="1557526" y="723647"/>
                </a:lnTo>
                <a:lnTo>
                  <a:pt x="1557526" y="641647"/>
                </a:lnTo>
                <a:cubicBezTo>
                  <a:pt x="1557526" y="631183"/>
                  <a:pt x="1557107" y="623858"/>
                  <a:pt x="1556270" y="619672"/>
                </a:cubicBezTo>
                <a:cubicBezTo>
                  <a:pt x="1554930" y="613226"/>
                  <a:pt x="1552586" y="607659"/>
                  <a:pt x="1549238" y="602971"/>
                </a:cubicBezTo>
                <a:cubicBezTo>
                  <a:pt x="1545889" y="598283"/>
                  <a:pt x="1540845" y="594494"/>
                  <a:pt x="1534106" y="591606"/>
                </a:cubicBezTo>
                <a:cubicBezTo>
                  <a:pt x="1527367" y="588718"/>
                  <a:pt x="1519979" y="587274"/>
                  <a:pt x="1511942" y="587274"/>
                </a:cubicBezTo>
                <a:close/>
                <a:moveTo>
                  <a:pt x="1157383" y="587274"/>
                </a:moveTo>
                <a:cubicBezTo>
                  <a:pt x="1148509" y="587274"/>
                  <a:pt x="1140598" y="589262"/>
                  <a:pt x="1133649" y="593239"/>
                </a:cubicBezTo>
                <a:cubicBezTo>
                  <a:pt x="1126701" y="597215"/>
                  <a:pt x="1121134" y="602468"/>
                  <a:pt x="1116948" y="608998"/>
                </a:cubicBezTo>
                <a:lnTo>
                  <a:pt x="1116948" y="590288"/>
                </a:lnTo>
                <a:lnTo>
                  <a:pt x="1096731" y="590288"/>
                </a:lnTo>
                <a:lnTo>
                  <a:pt x="1096731" y="723647"/>
                </a:lnTo>
                <a:lnTo>
                  <a:pt x="1119334" y="723647"/>
                </a:lnTo>
                <a:lnTo>
                  <a:pt x="1119334" y="654456"/>
                </a:lnTo>
                <a:cubicBezTo>
                  <a:pt x="1119334" y="642317"/>
                  <a:pt x="1120548" y="633025"/>
                  <a:pt x="1122975" y="626579"/>
                </a:cubicBezTo>
                <a:cubicBezTo>
                  <a:pt x="1125403" y="620132"/>
                  <a:pt x="1129317" y="615235"/>
                  <a:pt x="1134717" y="611886"/>
                </a:cubicBezTo>
                <a:cubicBezTo>
                  <a:pt x="1140116" y="608538"/>
                  <a:pt x="1145997" y="606863"/>
                  <a:pt x="1152360" y="606863"/>
                </a:cubicBezTo>
                <a:cubicBezTo>
                  <a:pt x="1160731" y="606863"/>
                  <a:pt x="1166759" y="609375"/>
                  <a:pt x="1170442" y="614398"/>
                </a:cubicBezTo>
                <a:cubicBezTo>
                  <a:pt x="1174126" y="619421"/>
                  <a:pt x="1175967" y="626955"/>
                  <a:pt x="1175967" y="637001"/>
                </a:cubicBezTo>
                <a:lnTo>
                  <a:pt x="1175967" y="723647"/>
                </a:lnTo>
                <a:lnTo>
                  <a:pt x="1198571" y="723647"/>
                </a:lnTo>
                <a:lnTo>
                  <a:pt x="1198571" y="646168"/>
                </a:lnTo>
                <a:cubicBezTo>
                  <a:pt x="1198571" y="632439"/>
                  <a:pt x="1201668" y="622456"/>
                  <a:pt x="1207863" y="616219"/>
                </a:cubicBezTo>
                <a:cubicBezTo>
                  <a:pt x="1214058" y="609982"/>
                  <a:pt x="1221844" y="606863"/>
                  <a:pt x="1231220" y="606863"/>
                </a:cubicBezTo>
                <a:cubicBezTo>
                  <a:pt x="1236410" y="606863"/>
                  <a:pt x="1240931" y="608077"/>
                  <a:pt x="1244782" y="610505"/>
                </a:cubicBezTo>
                <a:cubicBezTo>
                  <a:pt x="1248633" y="612933"/>
                  <a:pt x="1251291" y="616135"/>
                  <a:pt x="1252756" y="620112"/>
                </a:cubicBezTo>
                <a:cubicBezTo>
                  <a:pt x="1254221" y="624088"/>
                  <a:pt x="1254953" y="630597"/>
                  <a:pt x="1254953" y="639638"/>
                </a:cubicBezTo>
                <a:lnTo>
                  <a:pt x="1254953" y="723647"/>
                </a:lnTo>
                <a:lnTo>
                  <a:pt x="1277431" y="723647"/>
                </a:lnTo>
                <a:lnTo>
                  <a:pt x="1277431" y="632104"/>
                </a:lnTo>
                <a:cubicBezTo>
                  <a:pt x="1277431" y="616868"/>
                  <a:pt x="1273873" y="605587"/>
                  <a:pt x="1266757" y="598262"/>
                </a:cubicBezTo>
                <a:cubicBezTo>
                  <a:pt x="1259641" y="590937"/>
                  <a:pt x="1249470" y="587274"/>
                  <a:pt x="1236243" y="587274"/>
                </a:cubicBezTo>
                <a:cubicBezTo>
                  <a:pt x="1219332" y="587274"/>
                  <a:pt x="1205603" y="595060"/>
                  <a:pt x="1195055" y="610631"/>
                </a:cubicBezTo>
                <a:cubicBezTo>
                  <a:pt x="1192459" y="603264"/>
                  <a:pt x="1188002" y="597529"/>
                  <a:pt x="1181681" y="593427"/>
                </a:cubicBezTo>
                <a:cubicBezTo>
                  <a:pt x="1175361" y="589325"/>
                  <a:pt x="1167261" y="587274"/>
                  <a:pt x="1157383" y="587274"/>
                </a:cubicBezTo>
                <a:close/>
                <a:moveTo>
                  <a:pt x="947833" y="587274"/>
                </a:moveTo>
                <a:cubicBezTo>
                  <a:pt x="938959" y="587274"/>
                  <a:pt x="931048" y="589262"/>
                  <a:pt x="924099" y="593239"/>
                </a:cubicBezTo>
                <a:cubicBezTo>
                  <a:pt x="917151" y="597215"/>
                  <a:pt x="911584" y="602468"/>
                  <a:pt x="907398" y="608998"/>
                </a:cubicBezTo>
                <a:lnTo>
                  <a:pt x="907398" y="590288"/>
                </a:lnTo>
                <a:lnTo>
                  <a:pt x="887180" y="590288"/>
                </a:lnTo>
                <a:lnTo>
                  <a:pt x="887180" y="723647"/>
                </a:lnTo>
                <a:lnTo>
                  <a:pt x="909784" y="723647"/>
                </a:lnTo>
                <a:lnTo>
                  <a:pt x="909784" y="654456"/>
                </a:lnTo>
                <a:cubicBezTo>
                  <a:pt x="909784" y="642317"/>
                  <a:pt x="910998" y="633025"/>
                  <a:pt x="913425" y="626579"/>
                </a:cubicBezTo>
                <a:cubicBezTo>
                  <a:pt x="915853" y="620132"/>
                  <a:pt x="919767" y="615235"/>
                  <a:pt x="925167" y="611886"/>
                </a:cubicBezTo>
                <a:cubicBezTo>
                  <a:pt x="930566" y="608538"/>
                  <a:pt x="936447" y="606863"/>
                  <a:pt x="942810" y="606863"/>
                </a:cubicBezTo>
                <a:cubicBezTo>
                  <a:pt x="951181" y="606863"/>
                  <a:pt x="957209" y="609375"/>
                  <a:pt x="960892" y="614398"/>
                </a:cubicBezTo>
                <a:cubicBezTo>
                  <a:pt x="964576" y="619421"/>
                  <a:pt x="966417" y="626955"/>
                  <a:pt x="966417" y="637001"/>
                </a:cubicBezTo>
                <a:lnTo>
                  <a:pt x="966417" y="723647"/>
                </a:lnTo>
                <a:lnTo>
                  <a:pt x="989021" y="723647"/>
                </a:lnTo>
                <a:lnTo>
                  <a:pt x="989021" y="646168"/>
                </a:lnTo>
                <a:cubicBezTo>
                  <a:pt x="989021" y="632439"/>
                  <a:pt x="992118" y="622456"/>
                  <a:pt x="998313" y="616219"/>
                </a:cubicBezTo>
                <a:cubicBezTo>
                  <a:pt x="1004508" y="609982"/>
                  <a:pt x="1012294" y="606863"/>
                  <a:pt x="1021670" y="606863"/>
                </a:cubicBezTo>
                <a:cubicBezTo>
                  <a:pt x="1026860" y="606863"/>
                  <a:pt x="1031381" y="608077"/>
                  <a:pt x="1035232" y="610505"/>
                </a:cubicBezTo>
                <a:cubicBezTo>
                  <a:pt x="1039083" y="612933"/>
                  <a:pt x="1041741" y="616135"/>
                  <a:pt x="1043206" y="620112"/>
                </a:cubicBezTo>
                <a:cubicBezTo>
                  <a:pt x="1044671" y="624088"/>
                  <a:pt x="1045403" y="630597"/>
                  <a:pt x="1045403" y="639638"/>
                </a:cubicBezTo>
                <a:lnTo>
                  <a:pt x="1045403" y="723647"/>
                </a:lnTo>
                <a:lnTo>
                  <a:pt x="1067881" y="723647"/>
                </a:lnTo>
                <a:lnTo>
                  <a:pt x="1067881" y="632104"/>
                </a:lnTo>
                <a:cubicBezTo>
                  <a:pt x="1067881" y="616868"/>
                  <a:pt x="1064323" y="605587"/>
                  <a:pt x="1057207" y="598262"/>
                </a:cubicBezTo>
                <a:cubicBezTo>
                  <a:pt x="1050091" y="590937"/>
                  <a:pt x="1039920" y="587274"/>
                  <a:pt x="1026693" y="587274"/>
                </a:cubicBezTo>
                <a:cubicBezTo>
                  <a:pt x="1009782" y="587274"/>
                  <a:pt x="996053" y="595060"/>
                  <a:pt x="985505" y="610631"/>
                </a:cubicBezTo>
                <a:cubicBezTo>
                  <a:pt x="982909" y="603264"/>
                  <a:pt x="978452" y="597529"/>
                  <a:pt x="972131" y="593427"/>
                </a:cubicBezTo>
                <a:cubicBezTo>
                  <a:pt x="965811" y="589325"/>
                  <a:pt x="957711" y="587274"/>
                  <a:pt x="947833" y="587274"/>
                </a:cubicBezTo>
                <a:close/>
                <a:moveTo>
                  <a:pt x="798428" y="587274"/>
                </a:moveTo>
                <a:cubicBezTo>
                  <a:pt x="781936" y="587274"/>
                  <a:pt x="767955" y="592213"/>
                  <a:pt x="756486" y="602092"/>
                </a:cubicBezTo>
                <a:cubicBezTo>
                  <a:pt x="742757" y="613979"/>
                  <a:pt x="735892" y="632271"/>
                  <a:pt x="735892" y="656967"/>
                </a:cubicBezTo>
                <a:cubicBezTo>
                  <a:pt x="735892" y="679487"/>
                  <a:pt x="741648" y="696732"/>
                  <a:pt x="753158" y="708704"/>
                </a:cubicBezTo>
                <a:cubicBezTo>
                  <a:pt x="764669" y="720675"/>
                  <a:pt x="779759" y="726661"/>
                  <a:pt x="798428" y="726661"/>
                </a:cubicBezTo>
                <a:cubicBezTo>
                  <a:pt x="810064" y="726661"/>
                  <a:pt x="820801" y="723940"/>
                  <a:pt x="830637" y="718499"/>
                </a:cubicBezTo>
                <a:cubicBezTo>
                  <a:pt x="840474" y="713057"/>
                  <a:pt x="847967" y="705418"/>
                  <a:pt x="853115" y="695581"/>
                </a:cubicBezTo>
                <a:cubicBezTo>
                  <a:pt x="858264" y="685745"/>
                  <a:pt x="860838" y="672246"/>
                  <a:pt x="860838" y="655084"/>
                </a:cubicBezTo>
                <a:cubicBezTo>
                  <a:pt x="860838" y="633904"/>
                  <a:pt x="855020" y="617307"/>
                  <a:pt x="843383" y="605294"/>
                </a:cubicBezTo>
                <a:cubicBezTo>
                  <a:pt x="831747" y="593281"/>
                  <a:pt x="816762" y="587274"/>
                  <a:pt x="798428" y="587274"/>
                </a:cubicBezTo>
                <a:close/>
                <a:moveTo>
                  <a:pt x="1952027" y="543700"/>
                </a:moveTo>
                <a:lnTo>
                  <a:pt x="1929549" y="557262"/>
                </a:lnTo>
                <a:lnTo>
                  <a:pt x="1929549" y="590288"/>
                </a:lnTo>
                <a:lnTo>
                  <a:pt x="1912974" y="590288"/>
                </a:lnTo>
                <a:lnTo>
                  <a:pt x="1912974" y="607868"/>
                </a:lnTo>
                <a:lnTo>
                  <a:pt x="1929549" y="607868"/>
                </a:lnTo>
                <a:lnTo>
                  <a:pt x="1929549" y="684594"/>
                </a:lnTo>
                <a:cubicBezTo>
                  <a:pt x="1929549" y="698156"/>
                  <a:pt x="1930470" y="707050"/>
                  <a:pt x="1932312" y="711278"/>
                </a:cubicBezTo>
                <a:cubicBezTo>
                  <a:pt x="1934154" y="715506"/>
                  <a:pt x="1937335" y="718917"/>
                  <a:pt x="1941856" y="721512"/>
                </a:cubicBezTo>
                <a:cubicBezTo>
                  <a:pt x="1946376" y="724108"/>
                  <a:pt x="1952739" y="725405"/>
                  <a:pt x="1960943" y="725405"/>
                </a:cubicBezTo>
                <a:cubicBezTo>
                  <a:pt x="1965966" y="725405"/>
                  <a:pt x="1971659" y="724735"/>
                  <a:pt x="1978021" y="723396"/>
                </a:cubicBezTo>
                <a:lnTo>
                  <a:pt x="1974756" y="703430"/>
                </a:lnTo>
                <a:cubicBezTo>
                  <a:pt x="1970654" y="704016"/>
                  <a:pt x="1967347" y="704309"/>
                  <a:pt x="1964836" y="704309"/>
                </a:cubicBezTo>
                <a:cubicBezTo>
                  <a:pt x="1961487" y="704309"/>
                  <a:pt x="1958913" y="703765"/>
                  <a:pt x="1957113" y="702676"/>
                </a:cubicBezTo>
                <a:cubicBezTo>
                  <a:pt x="1955313" y="701588"/>
                  <a:pt x="1954015" y="700123"/>
                  <a:pt x="1953220" y="698281"/>
                </a:cubicBezTo>
                <a:cubicBezTo>
                  <a:pt x="1952425" y="696440"/>
                  <a:pt x="1952027" y="692296"/>
                  <a:pt x="1952027" y="685849"/>
                </a:cubicBezTo>
                <a:lnTo>
                  <a:pt x="1952027" y="607868"/>
                </a:lnTo>
                <a:lnTo>
                  <a:pt x="1974756" y="607868"/>
                </a:lnTo>
                <a:lnTo>
                  <a:pt x="1974756" y="590288"/>
                </a:lnTo>
                <a:lnTo>
                  <a:pt x="1952027" y="590288"/>
                </a:lnTo>
                <a:close/>
                <a:moveTo>
                  <a:pt x="2772628" y="539556"/>
                </a:moveTo>
                <a:lnTo>
                  <a:pt x="2772628" y="723647"/>
                </a:lnTo>
                <a:lnTo>
                  <a:pt x="2795231" y="723647"/>
                </a:lnTo>
                <a:lnTo>
                  <a:pt x="2795231" y="539556"/>
                </a:lnTo>
                <a:close/>
                <a:moveTo>
                  <a:pt x="2715478" y="539556"/>
                </a:moveTo>
                <a:lnTo>
                  <a:pt x="2715478" y="723647"/>
                </a:lnTo>
                <a:lnTo>
                  <a:pt x="2738081" y="723647"/>
                </a:lnTo>
                <a:lnTo>
                  <a:pt x="2738081" y="539556"/>
                </a:lnTo>
                <a:close/>
                <a:moveTo>
                  <a:pt x="2658956" y="539556"/>
                </a:moveTo>
                <a:lnTo>
                  <a:pt x="2658956" y="565550"/>
                </a:lnTo>
                <a:lnTo>
                  <a:pt x="2681559" y="565550"/>
                </a:lnTo>
                <a:lnTo>
                  <a:pt x="2681559" y="539556"/>
                </a:lnTo>
                <a:close/>
                <a:moveTo>
                  <a:pt x="2525606" y="539556"/>
                </a:moveTo>
                <a:lnTo>
                  <a:pt x="2525606" y="723647"/>
                </a:lnTo>
                <a:lnTo>
                  <a:pt x="2548209" y="723647"/>
                </a:lnTo>
                <a:lnTo>
                  <a:pt x="2548209" y="670781"/>
                </a:lnTo>
                <a:lnTo>
                  <a:pt x="2564157" y="655461"/>
                </a:lnTo>
                <a:lnTo>
                  <a:pt x="2608233" y="723647"/>
                </a:lnTo>
                <a:lnTo>
                  <a:pt x="2636111" y="723647"/>
                </a:lnTo>
                <a:lnTo>
                  <a:pt x="2579979" y="639764"/>
                </a:lnTo>
                <a:lnTo>
                  <a:pt x="2630963" y="590288"/>
                </a:lnTo>
                <a:lnTo>
                  <a:pt x="2601704" y="590288"/>
                </a:lnTo>
                <a:lnTo>
                  <a:pt x="2548209" y="644536"/>
                </a:lnTo>
                <a:lnTo>
                  <a:pt x="2548209" y="539556"/>
                </a:lnTo>
                <a:close/>
                <a:moveTo>
                  <a:pt x="2001731" y="539556"/>
                </a:moveTo>
                <a:lnTo>
                  <a:pt x="2001731" y="565550"/>
                </a:lnTo>
                <a:lnTo>
                  <a:pt x="2024334" y="565550"/>
                </a:lnTo>
                <a:lnTo>
                  <a:pt x="2024334" y="539556"/>
                </a:lnTo>
                <a:close/>
                <a:moveTo>
                  <a:pt x="1592156" y="539556"/>
                </a:moveTo>
                <a:lnTo>
                  <a:pt x="1592156" y="565550"/>
                </a:lnTo>
                <a:lnTo>
                  <a:pt x="1614759" y="565550"/>
                </a:lnTo>
                <a:lnTo>
                  <a:pt x="1614759" y="539556"/>
                </a:lnTo>
                <a:close/>
                <a:moveTo>
                  <a:pt x="636559" y="536417"/>
                </a:moveTo>
                <a:cubicBezTo>
                  <a:pt x="620318" y="536417"/>
                  <a:pt x="605437" y="540121"/>
                  <a:pt x="591917" y="547530"/>
                </a:cubicBezTo>
                <a:cubicBezTo>
                  <a:pt x="578397" y="554939"/>
                  <a:pt x="567975" y="565780"/>
                  <a:pt x="560649" y="580054"/>
                </a:cubicBezTo>
                <a:cubicBezTo>
                  <a:pt x="553324" y="594327"/>
                  <a:pt x="549662" y="611049"/>
                  <a:pt x="549662" y="630220"/>
                </a:cubicBezTo>
                <a:cubicBezTo>
                  <a:pt x="549662" y="647801"/>
                  <a:pt x="552906" y="664251"/>
                  <a:pt x="559394" y="679571"/>
                </a:cubicBezTo>
                <a:cubicBezTo>
                  <a:pt x="565882" y="694891"/>
                  <a:pt x="575342" y="706590"/>
                  <a:pt x="587773" y="714669"/>
                </a:cubicBezTo>
                <a:cubicBezTo>
                  <a:pt x="600205" y="722747"/>
                  <a:pt x="616341" y="726786"/>
                  <a:pt x="636182" y="726786"/>
                </a:cubicBezTo>
                <a:cubicBezTo>
                  <a:pt x="655353" y="726786"/>
                  <a:pt x="671573" y="721533"/>
                  <a:pt x="684842" y="711027"/>
                </a:cubicBezTo>
                <a:cubicBezTo>
                  <a:pt x="698111" y="700521"/>
                  <a:pt x="707298" y="685263"/>
                  <a:pt x="712405" y="665255"/>
                </a:cubicBezTo>
                <a:lnTo>
                  <a:pt x="688044" y="659102"/>
                </a:lnTo>
                <a:cubicBezTo>
                  <a:pt x="684695" y="674590"/>
                  <a:pt x="678291" y="686268"/>
                  <a:pt x="668831" y="694137"/>
                </a:cubicBezTo>
                <a:cubicBezTo>
                  <a:pt x="659371" y="702007"/>
                  <a:pt x="647819" y="705941"/>
                  <a:pt x="634173" y="705941"/>
                </a:cubicBezTo>
                <a:cubicBezTo>
                  <a:pt x="622955" y="705941"/>
                  <a:pt x="612532" y="703053"/>
                  <a:pt x="602905" y="697277"/>
                </a:cubicBezTo>
                <a:cubicBezTo>
                  <a:pt x="593278" y="691500"/>
                  <a:pt x="586183" y="682773"/>
                  <a:pt x="581620" y="671095"/>
                </a:cubicBezTo>
                <a:cubicBezTo>
                  <a:pt x="577058" y="659416"/>
                  <a:pt x="574777" y="645749"/>
                  <a:pt x="574777" y="630095"/>
                </a:cubicBezTo>
                <a:cubicBezTo>
                  <a:pt x="574777" y="617956"/>
                  <a:pt x="576702" y="606173"/>
                  <a:pt x="580553" y="594746"/>
                </a:cubicBezTo>
                <a:cubicBezTo>
                  <a:pt x="584404" y="583318"/>
                  <a:pt x="591080" y="574214"/>
                  <a:pt x="600582" y="567433"/>
                </a:cubicBezTo>
                <a:cubicBezTo>
                  <a:pt x="610084" y="560652"/>
                  <a:pt x="621909" y="557262"/>
                  <a:pt x="636057" y="557262"/>
                </a:cubicBezTo>
                <a:cubicBezTo>
                  <a:pt x="648363" y="557262"/>
                  <a:pt x="658576" y="560318"/>
                  <a:pt x="666697" y="566429"/>
                </a:cubicBezTo>
                <a:cubicBezTo>
                  <a:pt x="674817" y="572540"/>
                  <a:pt x="681012" y="582293"/>
                  <a:pt x="685281" y="595687"/>
                </a:cubicBezTo>
                <a:lnTo>
                  <a:pt x="709266" y="590037"/>
                </a:lnTo>
                <a:cubicBezTo>
                  <a:pt x="704327" y="573042"/>
                  <a:pt x="695578" y="559857"/>
                  <a:pt x="683021" y="550481"/>
                </a:cubicBezTo>
                <a:cubicBezTo>
                  <a:pt x="670464" y="541105"/>
                  <a:pt x="654976" y="536417"/>
                  <a:pt x="636559" y="536417"/>
                </a:cubicBezTo>
                <a:close/>
                <a:moveTo>
                  <a:pt x="2785002" y="950"/>
                </a:moveTo>
                <a:cubicBezTo>
                  <a:pt x="2826942" y="2682"/>
                  <a:pt x="2868795" y="7681"/>
                  <a:pt x="2908989" y="16126"/>
                </a:cubicBezTo>
                <a:cubicBezTo>
                  <a:pt x="3031496" y="41857"/>
                  <a:pt x="3119340" y="95729"/>
                  <a:pt x="3142940" y="159647"/>
                </a:cubicBezTo>
                <a:lnTo>
                  <a:pt x="3144213" y="159902"/>
                </a:lnTo>
                <a:lnTo>
                  <a:pt x="3243137" y="179783"/>
                </a:lnTo>
                <a:cubicBezTo>
                  <a:pt x="3336738" y="205639"/>
                  <a:pt x="3408767" y="247827"/>
                  <a:pt x="3443184" y="298937"/>
                </a:cubicBezTo>
                <a:cubicBezTo>
                  <a:pt x="3476535" y="348403"/>
                  <a:pt x="3471783" y="402127"/>
                  <a:pt x="3429745" y="449977"/>
                </a:cubicBezTo>
                <a:cubicBezTo>
                  <a:pt x="3533077" y="515598"/>
                  <a:pt x="3569214" y="600665"/>
                  <a:pt x="3527914" y="680914"/>
                </a:cubicBezTo>
                <a:cubicBezTo>
                  <a:pt x="3473011" y="787600"/>
                  <a:pt x="3291259" y="867497"/>
                  <a:pt x="3068043" y="883065"/>
                </a:cubicBezTo>
                <a:cubicBezTo>
                  <a:pt x="3066977" y="949655"/>
                  <a:pt x="3006912" y="1012809"/>
                  <a:pt x="2903417" y="1056282"/>
                </a:cubicBezTo>
                <a:cubicBezTo>
                  <a:pt x="2746165" y="1122344"/>
                  <a:pt x="2519016" y="1130833"/>
                  <a:pt x="2342918" y="1077255"/>
                </a:cubicBezTo>
                <a:cubicBezTo>
                  <a:pt x="2285966" y="1169284"/>
                  <a:pt x="2133468" y="1239634"/>
                  <a:pt x="1942374" y="1262046"/>
                </a:cubicBezTo>
                <a:cubicBezTo>
                  <a:pt x="1717191" y="1288453"/>
                  <a:pt x="1482175" y="1243452"/>
                  <a:pt x="1353440" y="1149251"/>
                </a:cubicBezTo>
                <a:cubicBezTo>
                  <a:pt x="1049591" y="1238664"/>
                  <a:pt x="654947" y="1188406"/>
                  <a:pt x="478603" y="1037806"/>
                </a:cubicBezTo>
                <a:cubicBezTo>
                  <a:pt x="305373" y="1047705"/>
                  <a:pt x="142713" y="995273"/>
                  <a:pt x="93956" y="913790"/>
                </a:cubicBezTo>
                <a:cubicBezTo>
                  <a:pt x="58638" y="854837"/>
                  <a:pt x="89859" y="791213"/>
                  <a:pt x="176147" y="746389"/>
                </a:cubicBezTo>
                <a:cubicBezTo>
                  <a:pt x="53722" y="711228"/>
                  <a:pt x="-14456" y="643756"/>
                  <a:pt x="2588" y="574640"/>
                </a:cubicBezTo>
                <a:cubicBezTo>
                  <a:pt x="22583" y="493715"/>
                  <a:pt x="154186" y="430326"/>
                  <a:pt x="319549" y="421984"/>
                </a:cubicBezTo>
                <a:cubicBezTo>
                  <a:pt x="320532" y="420633"/>
                  <a:pt x="321598" y="419311"/>
                  <a:pt x="322581" y="417960"/>
                </a:cubicBezTo>
                <a:cubicBezTo>
                  <a:pt x="300374" y="338269"/>
                  <a:pt x="352163" y="257902"/>
                  <a:pt x="463771" y="198743"/>
                </a:cubicBezTo>
                <a:cubicBezTo>
                  <a:pt x="640115" y="105305"/>
                  <a:pt x="926019" y="84479"/>
                  <a:pt x="1150628" y="148661"/>
                </a:cubicBezTo>
                <a:lnTo>
                  <a:pt x="1150760" y="148568"/>
                </a:lnTo>
                <a:lnTo>
                  <a:pt x="1211201" y="106113"/>
                </a:lnTo>
                <a:cubicBezTo>
                  <a:pt x="1372331" y="18017"/>
                  <a:pt x="1660875" y="9025"/>
                  <a:pt x="1843139" y="96669"/>
                </a:cubicBezTo>
                <a:lnTo>
                  <a:pt x="1846228" y="94390"/>
                </a:lnTo>
                <a:lnTo>
                  <a:pt x="1891087" y="61293"/>
                </a:lnTo>
                <a:cubicBezTo>
                  <a:pt x="1947075" y="29254"/>
                  <a:pt x="2025650" y="7769"/>
                  <a:pt x="2112982" y="1733"/>
                </a:cubicBezTo>
                <a:cubicBezTo>
                  <a:pt x="2209103" y="-4920"/>
                  <a:pt x="2305131" y="7824"/>
                  <a:pt x="2380256" y="35815"/>
                </a:cubicBezTo>
                <a:lnTo>
                  <a:pt x="2443720" y="66818"/>
                </a:lnTo>
                <a:lnTo>
                  <a:pt x="2447643" y="68735"/>
                </a:lnTo>
                <a:cubicBezTo>
                  <a:pt x="2532578" y="19959"/>
                  <a:pt x="2659182" y="-4247"/>
                  <a:pt x="2785002" y="950"/>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1" name="Free-form: Shape 20">
            <a:extLst>
              <a:ext uri="{FF2B5EF4-FFF2-40B4-BE49-F238E27FC236}">
                <a16:creationId xmlns:a16="http://schemas.microsoft.com/office/drawing/2014/main" id="{81F31ED7-0FE1-BF69-147B-403F2B1FC39E}"/>
              </a:ext>
            </a:extLst>
          </p:cNvPr>
          <p:cNvSpPr/>
          <p:nvPr/>
        </p:nvSpPr>
        <p:spPr>
          <a:xfrm>
            <a:off x="9699393" y="2203797"/>
            <a:ext cx="1649502" cy="1170563"/>
          </a:xfrm>
          <a:custGeom>
            <a:avLst/>
            <a:gdLst/>
            <a:ahLst/>
            <a:cxnLst/>
            <a:rect l="l" t="t" r="r" b="b"/>
            <a:pathLst>
              <a:path w="1649502" h="1170563">
                <a:moveTo>
                  <a:pt x="959644" y="543298"/>
                </a:moveTo>
                <a:lnTo>
                  <a:pt x="959644" y="551586"/>
                </a:lnTo>
                <a:cubicBezTo>
                  <a:pt x="959644" y="561548"/>
                  <a:pt x="958431" y="569083"/>
                  <a:pt x="956003" y="574190"/>
                </a:cubicBezTo>
                <a:cubicBezTo>
                  <a:pt x="952822" y="580803"/>
                  <a:pt x="947841" y="586014"/>
                  <a:pt x="941060" y="589823"/>
                </a:cubicBezTo>
                <a:cubicBezTo>
                  <a:pt x="934279" y="593633"/>
                  <a:pt x="926535" y="595537"/>
                  <a:pt x="917828" y="595537"/>
                </a:cubicBezTo>
                <a:cubicBezTo>
                  <a:pt x="909038" y="595537"/>
                  <a:pt x="902362" y="593528"/>
                  <a:pt x="897799" y="589510"/>
                </a:cubicBezTo>
                <a:cubicBezTo>
                  <a:pt x="893237" y="585491"/>
                  <a:pt x="890956" y="580468"/>
                  <a:pt x="890956" y="574441"/>
                </a:cubicBezTo>
                <a:cubicBezTo>
                  <a:pt x="890956" y="570506"/>
                  <a:pt x="892002" y="566927"/>
                  <a:pt x="894095" y="563704"/>
                </a:cubicBezTo>
                <a:cubicBezTo>
                  <a:pt x="896188" y="560481"/>
                  <a:pt x="899160" y="558032"/>
                  <a:pt x="903011" y="556358"/>
                </a:cubicBezTo>
                <a:cubicBezTo>
                  <a:pt x="906862" y="554684"/>
                  <a:pt x="913433" y="553177"/>
                  <a:pt x="922726" y="551837"/>
                </a:cubicBezTo>
                <a:cubicBezTo>
                  <a:pt x="939134" y="549493"/>
                  <a:pt x="951440" y="546647"/>
                  <a:pt x="959644" y="543298"/>
                </a:cubicBezTo>
                <a:close/>
                <a:moveTo>
                  <a:pt x="788767" y="491562"/>
                </a:moveTo>
                <a:cubicBezTo>
                  <a:pt x="798478" y="491562"/>
                  <a:pt x="806828" y="495790"/>
                  <a:pt x="813818" y="504245"/>
                </a:cubicBezTo>
                <a:cubicBezTo>
                  <a:pt x="820809" y="512700"/>
                  <a:pt x="824304" y="525425"/>
                  <a:pt x="824304" y="542419"/>
                </a:cubicBezTo>
                <a:cubicBezTo>
                  <a:pt x="824304" y="560251"/>
                  <a:pt x="820725" y="573415"/>
                  <a:pt x="813567" y="581912"/>
                </a:cubicBezTo>
                <a:cubicBezTo>
                  <a:pt x="806410" y="590410"/>
                  <a:pt x="797808" y="594658"/>
                  <a:pt x="787762" y="594658"/>
                </a:cubicBezTo>
                <a:cubicBezTo>
                  <a:pt x="777883" y="594658"/>
                  <a:pt x="769470" y="590556"/>
                  <a:pt x="762522" y="582352"/>
                </a:cubicBezTo>
                <a:cubicBezTo>
                  <a:pt x="755573" y="574148"/>
                  <a:pt x="752099" y="561465"/>
                  <a:pt x="752099" y="544303"/>
                </a:cubicBezTo>
                <a:cubicBezTo>
                  <a:pt x="752099" y="527141"/>
                  <a:pt x="755803" y="514061"/>
                  <a:pt x="763212" y="505061"/>
                </a:cubicBezTo>
                <a:cubicBezTo>
                  <a:pt x="770621" y="496062"/>
                  <a:pt x="779139" y="491562"/>
                  <a:pt x="788767" y="491562"/>
                </a:cubicBezTo>
                <a:close/>
                <a:moveTo>
                  <a:pt x="1223647" y="476870"/>
                </a:moveTo>
                <a:lnTo>
                  <a:pt x="1274253" y="610480"/>
                </a:lnTo>
                <a:cubicBezTo>
                  <a:pt x="1273332" y="612908"/>
                  <a:pt x="1272663" y="614750"/>
                  <a:pt x="1272244" y="616006"/>
                </a:cubicBezTo>
                <a:cubicBezTo>
                  <a:pt x="1269063" y="624963"/>
                  <a:pt x="1266761" y="630572"/>
                  <a:pt x="1265337" y="632832"/>
                </a:cubicBezTo>
                <a:cubicBezTo>
                  <a:pt x="1263412" y="635846"/>
                  <a:pt x="1260942" y="638190"/>
                  <a:pt x="1257929" y="639865"/>
                </a:cubicBezTo>
                <a:cubicBezTo>
                  <a:pt x="1254915" y="641539"/>
                  <a:pt x="1250896" y="642376"/>
                  <a:pt x="1245873" y="642376"/>
                </a:cubicBezTo>
                <a:cubicBezTo>
                  <a:pt x="1242190" y="642376"/>
                  <a:pt x="1237879" y="641706"/>
                  <a:pt x="1232939" y="640367"/>
                </a:cubicBezTo>
                <a:lnTo>
                  <a:pt x="1235451" y="661589"/>
                </a:lnTo>
                <a:cubicBezTo>
                  <a:pt x="1240809" y="663431"/>
                  <a:pt x="1245664" y="664352"/>
                  <a:pt x="1250017" y="664352"/>
                </a:cubicBezTo>
                <a:cubicBezTo>
                  <a:pt x="1257217" y="664352"/>
                  <a:pt x="1263412" y="662614"/>
                  <a:pt x="1268602" y="659140"/>
                </a:cubicBezTo>
                <a:cubicBezTo>
                  <a:pt x="1273793" y="655666"/>
                  <a:pt x="1278397" y="650204"/>
                  <a:pt x="1282415" y="642753"/>
                </a:cubicBezTo>
                <a:cubicBezTo>
                  <a:pt x="1285429" y="637228"/>
                  <a:pt x="1289657" y="627140"/>
                  <a:pt x="1295098" y="612490"/>
                </a:cubicBezTo>
                <a:lnTo>
                  <a:pt x="1345830" y="476870"/>
                </a:lnTo>
                <a:lnTo>
                  <a:pt x="1323227" y="476870"/>
                </a:lnTo>
                <a:lnTo>
                  <a:pt x="1294722" y="554600"/>
                </a:lnTo>
                <a:cubicBezTo>
                  <a:pt x="1291122" y="564479"/>
                  <a:pt x="1288024" y="574608"/>
                  <a:pt x="1285429" y="584989"/>
                </a:cubicBezTo>
                <a:cubicBezTo>
                  <a:pt x="1282583" y="574190"/>
                  <a:pt x="1279360" y="563893"/>
                  <a:pt x="1275760" y="554098"/>
                </a:cubicBezTo>
                <a:lnTo>
                  <a:pt x="1248008" y="476870"/>
                </a:lnTo>
                <a:close/>
                <a:moveTo>
                  <a:pt x="930888" y="473856"/>
                </a:moveTo>
                <a:cubicBezTo>
                  <a:pt x="919419" y="473856"/>
                  <a:pt x="909331" y="475426"/>
                  <a:pt x="900625" y="478565"/>
                </a:cubicBezTo>
                <a:cubicBezTo>
                  <a:pt x="891918" y="481704"/>
                  <a:pt x="885263" y="486183"/>
                  <a:pt x="880659" y="492001"/>
                </a:cubicBezTo>
                <a:cubicBezTo>
                  <a:pt x="876054" y="497820"/>
                  <a:pt x="872747" y="505459"/>
                  <a:pt x="870738" y="514919"/>
                </a:cubicBezTo>
                <a:lnTo>
                  <a:pt x="892839" y="517932"/>
                </a:lnTo>
                <a:cubicBezTo>
                  <a:pt x="895267" y="508473"/>
                  <a:pt x="899013" y="501880"/>
                  <a:pt x="904078" y="498155"/>
                </a:cubicBezTo>
                <a:cubicBezTo>
                  <a:pt x="909143" y="494429"/>
                  <a:pt x="916991" y="492567"/>
                  <a:pt x="927623" y="492567"/>
                </a:cubicBezTo>
                <a:cubicBezTo>
                  <a:pt x="939009" y="492567"/>
                  <a:pt x="947589" y="495120"/>
                  <a:pt x="953366" y="500227"/>
                </a:cubicBezTo>
                <a:cubicBezTo>
                  <a:pt x="957635" y="503994"/>
                  <a:pt x="959770" y="510482"/>
                  <a:pt x="959770" y="519690"/>
                </a:cubicBezTo>
                <a:cubicBezTo>
                  <a:pt x="959770" y="520528"/>
                  <a:pt x="959728" y="522495"/>
                  <a:pt x="959644" y="525592"/>
                </a:cubicBezTo>
                <a:cubicBezTo>
                  <a:pt x="951022" y="528606"/>
                  <a:pt x="937585" y="531201"/>
                  <a:pt x="919335" y="533378"/>
                </a:cubicBezTo>
                <a:cubicBezTo>
                  <a:pt x="910378" y="534466"/>
                  <a:pt x="903680" y="535596"/>
                  <a:pt x="899244" y="536768"/>
                </a:cubicBezTo>
                <a:cubicBezTo>
                  <a:pt x="893216" y="538443"/>
                  <a:pt x="887795" y="540912"/>
                  <a:pt x="882982" y="544177"/>
                </a:cubicBezTo>
                <a:cubicBezTo>
                  <a:pt x="878168" y="547442"/>
                  <a:pt x="874275" y="551775"/>
                  <a:pt x="871303" y="557174"/>
                </a:cubicBezTo>
                <a:cubicBezTo>
                  <a:pt x="868331" y="562574"/>
                  <a:pt x="866845" y="568539"/>
                  <a:pt x="866845" y="575069"/>
                </a:cubicBezTo>
                <a:cubicBezTo>
                  <a:pt x="866845" y="586203"/>
                  <a:pt x="870780" y="595349"/>
                  <a:pt x="878649" y="602506"/>
                </a:cubicBezTo>
                <a:cubicBezTo>
                  <a:pt x="886519" y="609664"/>
                  <a:pt x="897778" y="613243"/>
                  <a:pt x="912429" y="613243"/>
                </a:cubicBezTo>
                <a:cubicBezTo>
                  <a:pt x="921303" y="613243"/>
                  <a:pt x="929611" y="611778"/>
                  <a:pt x="937355" y="608848"/>
                </a:cubicBezTo>
                <a:cubicBezTo>
                  <a:pt x="945099" y="605918"/>
                  <a:pt x="953156" y="600895"/>
                  <a:pt x="961528" y="593779"/>
                </a:cubicBezTo>
                <a:cubicBezTo>
                  <a:pt x="962198" y="600058"/>
                  <a:pt x="963705" y="605541"/>
                  <a:pt x="966049" y="610229"/>
                </a:cubicBezTo>
                <a:lnTo>
                  <a:pt x="989657" y="610229"/>
                </a:lnTo>
                <a:cubicBezTo>
                  <a:pt x="986810" y="605123"/>
                  <a:pt x="984906" y="599786"/>
                  <a:pt x="983943" y="594219"/>
                </a:cubicBezTo>
                <a:cubicBezTo>
                  <a:pt x="982980" y="588651"/>
                  <a:pt x="982499" y="575362"/>
                  <a:pt x="982499" y="554349"/>
                </a:cubicBezTo>
                <a:lnTo>
                  <a:pt x="982499" y="524211"/>
                </a:lnTo>
                <a:cubicBezTo>
                  <a:pt x="982499" y="514165"/>
                  <a:pt x="982122" y="507217"/>
                  <a:pt x="981369" y="503366"/>
                </a:cubicBezTo>
                <a:cubicBezTo>
                  <a:pt x="980029" y="497171"/>
                  <a:pt x="977685" y="492043"/>
                  <a:pt x="974337" y="487983"/>
                </a:cubicBezTo>
                <a:cubicBezTo>
                  <a:pt x="970988" y="483923"/>
                  <a:pt x="965756" y="480553"/>
                  <a:pt x="958640" y="477874"/>
                </a:cubicBezTo>
                <a:cubicBezTo>
                  <a:pt x="951524" y="475196"/>
                  <a:pt x="942273" y="473856"/>
                  <a:pt x="930888" y="473856"/>
                </a:cubicBezTo>
                <a:close/>
                <a:moveTo>
                  <a:pt x="790901" y="473856"/>
                </a:moveTo>
                <a:cubicBezTo>
                  <a:pt x="782195" y="473856"/>
                  <a:pt x="774786" y="475551"/>
                  <a:pt x="768675" y="478942"/>
                </a:cubicBezTo>
                <a:cubicBezTo>
                  <a:pt x="762563" y="482332"/>
                  <a:pt x="757080" y="487418"/>
                  <a:pt x="752225" y="494199"/>
                </a:cubicBezTo>
                <a:lnTo>
                  <a:pt x="752225" y="476870"/>
                </a:lnTo>
                <a:lnTo>
                  <a:pt x="731630" y="476870"/>
                </a:lnTo>
                <a:lnTo>
                  <a:pt x="731630" y="661338"/>
                </a:lnTo>
                <a:lnTo>
                  <a:pt x="754234" y="661338"/>
                </a:lnTo>
                <a:lnTo>
                  <a:pt x="754234" y="596416"/>
                </a:lnTo>
                <a:cubicBezTo>
                  <a:pt x="758085" y="601272"/>
                  <a:pt x="763003" y="605290"/>
                  <a:pt x="768989" y="608471"/>
                </a:cubicBezTo>
                <a:cubicBezTo>
                  <a:pt x="774974" y="611652"/>
                  <a:pt x="781734" y="613243"/>
                  <a:pt x="789269" y="613243"/>
                </a:cubicBezTo>
                <a:cubicBezTo>
                  <a:pt x="799566" y="613243"/>
                  <a:pt x="809381" y="610334"/>
                  <a:pt x="818716" y="604516"/>
                </a:cubicBezTo>
                <a:cubicBezTo>
                  <a:pt x="828050" y="598697"/>
                  <a:pt x="835166" y="590326"/>
                  <a:pt x="840063" y="579401"/>
                </a:cubicBezTo>
                <a:cubicBezTo>
                  <a:pt x="844961" y="568476"/>
                  <a:pt x="847409" y="556191"/>
                  <a:pt x="847409" y="542545"/>
                </a:cubicBezTo>
                <a:cubicBezTo>
                  <a:pt x="847409" y="529820"/>
                  <a:pt x="845191" y="518121"/>
                  <a:pt x="840754" y="507447"/>
                </a:cubicBezTo>
                <a:cubicBezTo>
                  <a:pt x="836317" y="496773"/>
                  <a:pt x="829745" y="488506"/>
                  <a:pt x="821039" y="482646"/>
                </a:cubicBezTo>
                <a:cubicBezTo>
                  <a:pt x="812333" y="476786"/>
                  <a:pt x="802287" y="473856"/>
                  <a:pt x="790901" y="473856"/>
                </a:cubicBezTo>
                <a:close/>
                <a:moveTo>
                  <a:pt x="582733" y="473856"/>
                </a:moveTo>
                <a:cubicBezTo>
                  <a:pt x="573859" y="473856"/>
                  <a:pt x="565948" y="475844"/>
                  <a:pt x="558999" y="479821"/>
                </a:cubicBezTo>
                <a:cubicBezTo>
                  <a:pt x="552051" y="483797"/>
                  <a:pt x="546484" y="489050"/>
                  <a:pt x="542298" y="495580"/>
                </a:cubicBezTo>
                <a:lnTo>
                  <a:pt x="542298" y="476870"/>
                </a:lnTo>
                <a:lnTo>
                  <a:pt x="522080" y="476870"/>
                </a:lnTo>
                <a:lnTo>
                  <a:pt x="522080" y="610229"/>
                </a:lnTo>
                <a:lnTo>
                  <a:pt x="544684" y="610229"/>
                </a:lnTo>
                <a:lnTo>
                  <a:pt x="544684" y="541038"/>
                </a:lnTo>
                <a:cubicBezTo>
                  <a:pt x="544684" y="528899"/>
                  <a:pt x="545898" y="519607"/>
                  <a:pt x="548325" y="513161"/>
                </a:cubicBezTo>
                <a:cubicBezTo>
                  <a:pt x="550753" y="506715"/>
                  <a:pt x="554667" y="501817"/>
                  <a:pt x="560067" y="498469"/>
                </a:cubicBezTo>
                <a:cubicBezTo>
                  <a:pt x="565466" y="495120"/>
                  <a:pt x="571347" y="493446"/>
                  <a:pt x="577710" y="493446"/>
                </a:cubicBezTo>
                <a:cubicBezTo>
                  <a:pt x="586081" y="493446"/>
                  <a:pt x="592109" y="495957"/>
                  <a:pt x="595792" y="500980"/>
                </a:cubicBezTo>
                <a:cubicBezTo>
                  <a:pt x="599476" y="506003"/>
                  <a:pt x="601317" y="513537"/>
                  <a:pt x="601317" y="523583"/>
                </a:cubicBezTo>
                <a:lnTo>
                  <a:pt x="601317" y="610229"/>
                </a:lnTo>
                <a:lnTo>
                  <a:pt x="623921" y="610229"/>
                </a:lnTo>
                <a:lnTo>
                  <a:pt x="623921" y="532750"/>
                </a:lnTo>
                <a:cubicBezTo>
                  <a:pt x="623921" y="519021"/>
                  <a:pt x="627018" y="509038"/>
                  <a:pt x="633213" y="502801"/>
                </a:cubicBezTo>
                <a:cubicBezTo>
                  <a:pt x="639408" y="496564"/>
                  <a:pt x="647194" y="493446"/>
                  <a:pt x="656570" y="493446"/>
                </a:cubicBezTo>
                <a:cubicBezTo>
                  <a:pt x="661760" y="493446"/>
                  <a:pt x="666281" y="494659"/>
                  <a:pt x="670132" y="497087"/>
                </a:cubicBezTo>
                <a:cubicBezTo>
                  <a:pt x="673983" y="499515"/>
                  <a:pt x="676641" y="502717"/>
                  <a:pt x="678106" y="506694"/>
                </a:cubicBezTo>
                <a:cubicBezTo>
                  <a:pt x="679571" y="510670"/>
                  <a:pt x="680303" y="517179"/>
                  <a:pt x="680303" y="526220"/>
                </a:cubicBezTo>
                <a:lnTo>
                  <a:pt x="680303" y="610229"/>
                </a:lnTo>
                <a:lnTo>
                  <a:pt x="702781" y="610229"/>
                </a:lnTo>
                <a:lnTo>
                  <a:pt x="702781" y="518686"/>
                </a:lnTo>
                <a:cubicBezTo>
                  <a:pt x="702781" y="503450"/>
                  <a:pt x="699223" y="492169"/>
                  <a:pt x="692107" y="484844"/>
                </a:cubicBezTo>
                <a:cubicBezTo>
                  <a:pt x="684991" y="477519"/>
                  <a:pt x="674820" y="473856"/>
                  <a:pt x="661593" y="473856"/>
                </a:cubicBezTo>
                <a:cubicBezTo>
                  <a:pt x="644682" y="473856"/>
                  <a:pt x="630953" y="481642"/>
                  <a:pt x="620405" y="497213"/>
                </a:cubicBezTo>
                <a:cubicBezTo>
                  <a:pt x="617810" y="489846"/>
                  <a:pt x="613352" y="484111"/>
                  <a:pt x="607031" y="480009"/>
                </a:cubicBezTo>
                <a:cubicBezTo>
                  <a:pt x="600711" y="475907"/>
                  <a:pt x="592611" y="473856"/>
                  <a:pt x="582733" y="473856"/>
                </a:cubicBezTo>
                <a:close/>
                <a:moveTo>
                  <a:pt x="1044002" y="430282"/>
                </a:moveTo>
                <a:lnTo>
                  <a:pt x="1021524" y="443844"/>
                </a:lnTo>
                <a:lnTo>
                  <a:pt x="1021524" y="476870"/>
                </a:lnTo>
                <a:lnTo>
                  <a:pt x="1004949" y="476870"/>
                </a:lnTo>
                <a:lnTo>
                  <a:pt x="1004949" y="494450"/>
                </a:lnTo>
                <a:lnTo>
                  <a:pt x="1021524" y="494450"/>
                </a:lnTo>
                <a:lnTo>
                  <a:pt x="1021524" y="571176"/>
                </a:lnTo>
                <a:cubicBezTo>
                  <a:pt x="1021524" y="584738"/>
                  <a:pt x="1022445" y="593633"/>
                  <a:pt x="1024287" y="597860"/>
                </a:cubicBezTo>
                <a:cubicBezTo>
                  <a:pt x="1026129" y="602088"/>
                  <a:pt x="1029310" y="605499"/>
                  <a:pt x="1033831" y="608094"/>
                </a:cubicBezTo>
                <a:cubicBezTo>
                  <a:pt x="1038351" y="610690"/>
                  <a:pt x="1044714" y="611987"/>
                  <a:pt x="1052918" y="611987"/>
                </a:cubicBezTo>
                <a:cubicBezTo>
                  <a:pt x="1057941" y="611987"/>
                  <a:pt x="1063633" y="611318"/>
                  <a:pt x="1069996" y="609978"/>
                </a:cubicBezTo>
                <a:lnTo>
                  <a:pt x="1066731" y="590012"/>
                </a:lnTo>
                <a:cubicBezTo>
                  <a:pt x="1062629" y="590598"/>
                  <a:pt x="1059322" y="590891"/>
                  <a:pt x="1056811" y="590891"/>
                </a:cubicBezTo>
                <a:cubicBezTo>
                  <a:pt x="1053462" y="590891"/>
                  <a:pt x="1050888" y="590347"/>
                  <a:pt x="1049088" y="589258"/>
                </a:cubicBezTo>
                <a:cubicBezTo>
                  <a:pt x="1047288" y="588170"/>
                  <a:pt x="1045990" y="586705"/>
                  <a:pt x="1045195" y="584863"/>
                </a:cubicBezTo>
                <a:cubicBezTo>
                  <a:pt x="1044400" y="583022"/>
                  <a:pt x="1044002" y="578878"/>
                  <a:pt x="1044002" y="572432"/>
                </a:cubicBezTo>
                <a:lnTo>
                  <a:pt x="1044002" y="494450"/>
                </a:lnTo>
                <a:lnTo>
                  <a:pt x="1066731" y="494450"/>
                </a:lnTo>
                <a:lnTo>
                  <a:pt x="1066731" y="476870"/>
                </a:lnTo>
                <a:lnTo>
                  <a:pt x="1044002" y="476870"/>
                </a:lnTo>
                <a:close/>
                <a:moveTo>
                  <a:pt x="1093580" y="426138"/>
                </a:moveTo>
                <a:lnTo>
                  <a:pt x="1093580" y="610229"/>
                </a:lnTo>
                <a:lnTo>
                  <a:pt x="1116184" y="610229"/>
                </a:lnTo>
                <a:lnTo>
                  <a:pt x="1116184" y="537271"/>
                </a:lnTo>
                <a:cubicBezTo>
                  <a:pt x="1116184" y="526806"/>
                  <a:pt x="1117439" y="518602"/>
                  <a:pt x="1119951" y="512658"/>
                </a:cubicBezTo>
                <a:cubicBezTo>
                  <a:pt x="1122462" y="506715"/>
                  <a:pt x="1126669" y="502005"/>
                  <a:pt x="1132571" y="498531"/>
                </a:cubicBezTo>
                <a:cubicBezTo>
                  <a:pt x="1138473" y="495057"/>
                  <a:pt x="1144773" y="493320"/>
                  <a:pt x="1151470" y="493320"/>
                </a:cubicBezTo>
                <a:cubicBezTo>
                  <a:pt x="1160427" y="493320"/>
                  <a:pt x="1167355" y="495894"/>
                  <a:pt x="1172252" y="501043"/>
                </a:cubicBezTo>
                <a:cubicBezTo>
                  <a:pt x="1177150" y="506191"/>
                  <a:pt x="1179598" y="514416"/>
                  <a:pt x="1179598" y="525718"/>
                </a:cubicBezTo>
                <a:lnTo>
                  <a:pt x="1179598" y="610229"/>
                </a:lnTo>
                <a:lnTo>
                  <a:pt x="1202202" y="610229"/>
                </a:lnTo>
                <a:lnTo>
                  <a:pt x="1202202" y="525718"/>
                </a:lnTo>
                <a:cubicBezTo>
                  <a:pt x="1202202" y="512658"/>
                  <a:pt x="1200632" y="502696"/>
                  <a:pt x="1197493" y="495831"/>
                </a:cubicBezTo>
                <a:cubicBezTo>
                  <a:pt x="1194353" y="488967"/>
                  <a:pt x="1189142" y="483588"/>
                  <a:pt x="1181859" y="479695"/>
                </a:cubicBezTo>
                <a:cubicBezTo>
                  <a:pt x="1174575" y="475802"/>
                  <a:pt x="1165995" y="473856"/>
                  <a:pt x="1156116" y="473856"/>
                </a:cubicBezTo>
                <a:cubicBezTo>
                  <a:pt x="1140043" y="473856"/>
                  <a:pt x="1126732" y="479967"/>
                  <a:pt x="1116184" y="492190"/>
                </a:cubicBezTo>
                <a:lnTo>
                  <a:pt x="1116184" y="426138"/>
                </a:lnTo>
                <a:close/>
                <a:moveTo>
                  <a:pt x="354021" y="426138"/>
                </a:moveTo>
                <a:lnTo>
                  <a:pt x="354021" y="610229"/>
                </a:lnTo>
                <a:lnTo>
                  <a:pt x="491399" y="610229"/>
                </a:lnTo>
                <a:lnTo>
                  <a:pt x="491399" y="588505"/>
                </a:lnTo>
                <a:lnTo>
                  <a:pt x="378382" y="588505"/>
                </a:lnTo>
                <a:lnTo>
                  <a:pt x="378382" y="525844"/>
                </a:lnTo>
                <a:lnTo>
                  <a:pt x="480223" y="525844"/>
                </a:lnTo>
                <a:lnTo>
                  <a:pt x="480223" y="504245"/>
                </a:lnTo>
                <a:lnTo>
                  <a:pt x="378382" y="504245"/>
                </a:lnTo>
                <a:lnTo>
                  <a:pt x="378382" y="447862"/>
                </a:lnTo>
                <a:lnTo>
                  <a:pt x="487129" y="447862"/>
                </a:lnTo>
                <a:lnTo>
                  <a:pt x="487129" y="426138"/>
                </a:lnTo>
                <a:close/>
                <a:moveTo>
                  <a:pt x="1296007" y="877"/>
                </a:moveTo>
                <a:cubicBezTo>
                  <a:pt x="1315524" y="2474"/>
                  <a:pt x="1335000" y="7084"/>
                  <a:pt x="1353704" y="14870"/>
                </a:cubicBezTo>
                <a:cubicBezTo>
                  <a:pt x="1410713" y="38596"/>
                  <a:pt x="1451592" y="88269"/>
                  <a:pt x="1462574" y="147204"/>
                </a:cubicBezTo>
                <a:lnTo>
                  <a:pt x="1463167" y="147440"/>
                </a:lnTo>
                <a:lnTo>
                  <a:pt x="1509201" y="165771"/>
                </a:lnTo>
                <a:cubicBezTo>
                  <a:pt x="1552758" y="189611"/>
                  <a:pt x="1586277" y="228511"/>
                  <a:pt x="1602293" y="275637"/>
                </a:cubicBezTo>
                <a:cubicBezTo>
                  <a:pt x="1617813" y="321247"/>
                  <a:pt x="1615601" y="370784"/>
                  <a:pt x="1596039" y="414904"/>
                </a:cubicBezTo>
                <a:cubicBezTo>
                  <a:pt x="1644125" y="475411"/>
                  <a:pt x="1660941" y="553847"/>
                  <a:pt x="1641723" y="627841"/>
                </a:cubicBezTo>
                <a:cubicBezTo>
                  <a:pt x="1616173" y="726211"/>
                  <a:pt x="1531595" y="799880"/>
                  <a:pt x="1427720" y="814234"/>
                </a:cubicBezTo>
                <a:cubicBezTo>
                  <a:pt x="1427225" y="875634"/>
                  <a:pt x="1399273" y="933866"/>
                  <a:pt x="1351111" y="973950"/>
                </a:cubicBezTo>
                <a:cubicBezTo>
                  <a:pt x="1277934" y="1034863"/>
                  <a:pt x="1172229" y="1042690"/>
                  <a:pt x="1090282" y="993288"/>
                </a:cubicBezTo>
                <a:cubicBezTo>
                  <a:pt x="1063779" y="1078143"/>
                  <a:pt x="992814" y="1143010"/>
                  <a:pt x="903888" y="1163675"/>
                </a:cubicBezTo>
                <a:cubicBezTo>
                  <a:pt x="799099" y="1188024"/>
                  <a:pt x="689733" y="1146531"/>
                  <a:pt x="629826" y="1059672"/>
                </a:cubicBezTo>
                <a:cubicBezTo>
                  <a:pt x="488429" y="1142116"/>
                  <a:pt x="304781" y="1095775"/>
                  <a:pt x="222719" y="956914"/>
                </a:cubicBezTo>
                <a:cubicBezTo>
                  <a:pt x="142106" y="966042"/>
                  <a:pt x="66412" y="917696"/>
                  <a:pt x="43723" y="842565"/>
                </a:cubicBezTo>
                <a:cubicBezTo>
                  <a:pt x="27287" y="788207"/>
                  <a:pt x="41816" y="729542"/>
                  <a:pt x="81970" y="688212"/>
                </a:cubicBezTo>
                <a:cubicBezTo>
                  <a:pt x="24999" y="655792"/>
                  <a:pt x="-6727" y="593579"/>
                  <a:pt x="1204" y="529850"/>
                </a:cubicBezTo>
                <a:cubicBezTo>
                  <a:pt x="10509" y="455233"/>
                  <a:pt x="71750" y="396785"/>
                  <a:pt x="148703" y="389093"/>
                </a:cubicBezTo>
                <a:cubicBezTo>
                  <a:pt x="149160" y="387847"/>
                  <a:pt x="149656" y="386629"/>
                  <a:pt x="150114" y="385383"/>
                </a:cubicBezTo>
                <a:cubicBezTo>
                  <a:pt x="139780" y="311903"/>
                  <a:pt x="163880" y="237801"/>
                  <a:pt x="215817" y="183253"/>
                </a:cubicBezTo>
                <a:cubicBezTo>
                  <a:pt x="297879" y="97098"/>
                  <a:pt x="430925" y="77895"/>
                  <a:pt x="535447" y="137074"/>
                </a:cubicBezTo>
                <a:lnTo>
                  <a:pt x="535508" y="136989"/>
                </a:lnTo>
                <a:lnTo>
                  <a:pt x="563635" y="97843"/>
                </a:lnTo>
                <a:cubicBezTo>
                  <a:pt x="638617" y="16614"/>
                  <a:pt x="772892" y="8323"/>
                  <a:pt x="857709" y="89135"/>
                </a:cubicBezTo>
                <a:lnTo>
                  <a:pt x="858857" y="87828"/>
                </a:lnTo>
                <a:lnTo>
                  <a:pt x="909341" y="30386"/>
                </a:lnTo>
                <a:cubicBezTo>
                  <a:pt x="930905" y="15351"/>
                  <a:pt x="956187" y="5310"/>
                  <a:pt x="983281" y="1599"/>
                </a:cubicBezTo>
                <a:cubicBezTo>
                  <a:pt x="1028011" y="-4536"/>
                  <a:pt x="1072698" y="7216"/>
                  <a:pt x="1107657" y="33025"/>
                </a:cubicBezTo>
                <a:lnTo>
                  <a:pt x="1137190" y="61611"/>
                </a:lnTo>
                <a:lnTo>
                  <a:pt x="1139016" y="63378"/>
                </a:lnTo>
                <a:cubicBezTo>
                  <a:pt x="1178541" y="18405"/>
                  <a:pt x="1237456" y="-3915"/>
                  <a:pt x="1296007" y="877"/>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Free-form: Shape 18">
            <a:extLst>
              <a:ext uri="{FF2B5EF4-FFF2-40B4-BE49-F238E27FC236}">
                <a16:creationId xmlns:a16="http://schemas.microsoft.com/office/drawing/2014/main" id="{F2253FF5-19AD-271C-26B0-FA5E280B676C}"/>
              </a:ext>
            </a:extLst>
          </p:cNvPr>
          <p:cNvSpPr/>
          <p:nvPr/>
        </p:nvSpPr>
        <p:spPr>
          <a:xfrm>
            <a:off x="6358320" y="2220619"/>
            <a:ext cx="2999337" cy="1094662"/>
          </a:xfrm>
          <a:custGeom>
            <a:avLst/>
            <a:gdLst/>
            <a:ahLst/>
            <a:cxnLst/>
            <a:rect l="l" t="t" r="r" b="b"/>
            <a:pathLst>
              <a:path w="3270738" h="1270085">
                <a:moveTo>
                  <a:pt x="2671415" y="591408"/>
                </a:moveTo>
                <a:lnTo>
                  <a:pt x="2671415" y="599696"/>
                </a:lnTo>
                <a:cubicBezTo>
                  <a:pt x="2671415" y="609658"/>
                  <a:pt x="2670201" y="617193"/>
                  <a:pt x="2667773" y="622299"/>
                </a:cubicBezTo>
                <a:cubicBezTo>
                  <a:pt x="2664592" y="628913"/>
                  <a:pt x="2659611" y="634124"/>
                  <a:pt x="2652830" y="637933"/>
                </a:cubicBezTo>
                <a:cubicBezTo>
                  <a:pt x="2646049" y="641742"/>
                  <a:pt x="2638305" y="643647"/>
                  <a:pt x="2629599" y="643647"/>
                </a:cubicBezTo>
                <a:cubicBezTo>
                  <a:pt x="2620808" y="643647"/>
                  <a:pt x="2614132" y="641638"/>
                  <a:pt x="2609570" y="637619"/>
                </a:cubicBezTo>
                <a:cubicBezTo>
                  <a:pt x="2605007" y="633601"/>
                  <a:pt x="2602726" y="628578"/>
                  <a:pt x="2602726" y="622551"/>
                </a:cubicBezTo>
                <a:cubicBezTo>
                  <a:pt x="2602726" y="618616"/>
                  <a:pt x="2603772" y="615037"/>
                  <a:pt x="2605865" y="611814"/>
                </a:cubicBezTo>
                <a:cubicBezTo>
                  <a:pt x="2607958" y="608591"/>
                  <a:pt x="2610930" y="606142"/>
                  <a:pt x="2614781" y="604468"/>
                </a:cubicBezTo>
                <a:cubicBezTo>
                  <a:pt x="2618632" y="602794"/>
                  <a:pt x="2625203" y="601287"/>
                  <a:pt x="2634496" y="599947"/>
                </a:cubicBezTo>
                <a:cubicBezTo>
                  <a:pt x="2650904" y="597603"/>
                  <a:pt x="2663210" y="594757"/>
                  <a:pt x="2671415" y="591408"/>
                </a:cubicBezTo>
                <a:close/>
                <a:moveTo>
                  <a:pt x="1985615" y="591408"/>
                </a:moveTo>
                <a:lnTo>
                  <a:pt x="1985615" y="599696"/>
                </a:lnTo>
                <a:cubicBezTo>
                  <a:pt x="1985615" y="609658"/>
                  <a:pt x="1984401" y="617193"/>
                  <a:pt x="1981973" y="622299"/>
                </a:cubicBezTo>
                <a:cubicBezTo>
                  <a:pt x="1978792" y="628913"/>
                  <a:pt x="1973811" y="634124"/>
                  <a:pt x="1967030" y="637933"/>
                </a:cubicBezTo>
                <a:cubicBezTo>
                  <a:pt x="1960249" y="641742"/>
                  <a:pt x="1952505" y="643647"/>
                  <a:pt x="1943799" y="643647"/>
                </a:cubicBezTo>
                <a:cubicBezTo>
                  <a:pt x="1935008" y="643647"/>
                  <a:pt x="1928332" y="641638"/>
                  <a:pt x="1923770" y="637619"/>
                </a:cubicBezTo>
                <a:cubicBezTo>
                  <a:pt x="1919207" y="633601"/>
                  <a:pt x="1916926" y="628578"/>
                  <a:pt x="1916926" y="622551"/>
                </a:cubicBezTo>
                <a:cubicBezTo>
                  <a:pt x="1916926" y="618616"/>
                  <a:pt x="1917972" y="615037"/>
                  <a:pt x="1920065" y="611814"/>
                </a:cubicBezTo>
                <a:cubicBezTo>
                  <a:pt x="1922158" y="608591"/>
                  <a:pt x="1925130" y="606142"/>
                  <a:pt x="1928981" y="604468"/>
                </a:cubicBezTo>
                <a:cubicBezTo>
                  <a:pt x="1932832" y="602794"/>
                  <a:pt x="1939404" y="601287"/>
                  <a:pt x="1948696" y="599947"/>
                </a:cubicBezTo>
                <a:cubicBezTo>
                  <a:pt x="1965104" y="597603"/>
                  <a:pt x="1977411" y="594757"/>
                  <a:pt x="1985615" y="591408"/>
                </a:cubicBezTo>
                <a:close/>
                <a:moveTo>
                  <a:pt x="804515" y="591408"/>
                </a:moveTo>
                <a:lnTo>
                  <a:pt x="804515" y="599696"/>
                </a:lnTo>
                <a:cubicBezTo>
                  <a:pt x="804515" y="609658"/>
                  <a:pt x="803301" y="617193"/>
                  <a:pt x="800873" y="622299"/>
                </a:cubicBezTo>
                <a:cubicBezTo>
                  <a:pt x="797692" y="628913"/>
                  <a:pt x="792711" y="634124"/>
                  <a:pt x="785930" y="637933"/>
                </a:cubicBezTo>
                <a:cubicBezTo>
                  <a:pt x="779149" y="641742"/>
                  <a:pt x="771405" y="643647"/>
                  <a:pt x="762699" y="643647"/>
                </a:cubicBezTo>
                <a:cubicBezTo>
                  <a:pt x="753908" y="643647"/>
                  <a:pt x="747232" y="641638"/>
                  <a:pt x="742670" y="637619"/>
                </a:cubicBezTo>
                <a:cubicBezTo>
                  <a:pt x="738107" y="633601"/>
                  <a:pt x="735826" y="628578"/>
                  <a:pt x="735826" y="622551"/>
                </a:cubicBezTo>
                <a:cubicBezTo>
                  <a:pt x="735826" y="618616"/>
                  <a:pt x="736872" y="615037"/>
                  <a:pt x="738965" y="611814"/>
                </a:cubicBezTo>
                <a:cubicBezTo>
                  <a:pt x="741058" y="608591"/>
                  <a:pt x="744030" y="606142"/>
                  <a:pt x="747881" y="604468"/>
                </a:cubicBezTo>
                <a:cubicBezTo>
                  <a:pt x="751732" y="602794"/>
                  <a:pt x="758304" y="601287"/>
                  <a:pt x="767596" y="599947"/>
                </a:cubicBezTo>
                <a:cubicBezTo>
                  <a:pt x="784004" y="597603"/>
                  <a:pt x="796311" y="594757"/>
                  <a:pt x="804515" y="591408"/>
                </a:cubicBezTo>
                <a:close/>
                <a:moveTo>
                  <a:pt x="2364173" y="540677"/>
                </a:moveTo>
                <a:cubicBezTo>
                  <a:pt x="2375307" y="540677"/>
                  <a:pt x="2384621" y="544925"/>
                  <a:pt x="2392113" y="553422"/>
                </a:cubicBezTo>
                <a:cubicBezTo>
                  <a:pt x="2399606" y="561919"/>
                  <a:pt x="2403352" y="574414"/>
                  <a:pt x="2403352" y="590906"/>
                </a:cubicBezTo>
                <a:cubicBezTo>
                  <a:pt x="2403352" y="608403"/>
                  <a:pt x="2399627" y="621420"/>
                  <a:pt x="2392176" y="629959"/>
                </a:cubicBezTo>
                <a:cubicBezTo>
                  <a:pt x="2384725" y="638498"/>
                  <a:pt x="2375391" y="642768"/>
                  <a:pt x="2364173" y="642768"/>
                </a:cubicBezTo>
                <a:cubicBezTo>
                  <a:pt x="2352871" y="642768"/>
                  <a:pt x="2343495" y="638519"/>
                  <a:pt x="2336044" y="630022"/>
                </a:cubicBezTo>
                <a:cubicBezTo>
                  <a:pt x="2328594" y="621525"/>
                  <a:pt x="2324868" y="608738"/>
                  <a:pt x="2324868" y="591659"/>
                </a:cubicBezTo>
                <a:cubicBezTo>
                  <a:pt x="2324868" y="574581"/>
                  <a:pt x="2328594" y="561815"/>
                  <a:pt x="2336044" y="553359"/>
                </a:cubicBezTo>
                <a:cubicBezTo>
                  <a:pt x="2343495" y="544904"/>
                  <a:pt x="2352871" y="540677"/>
                  <a:pt x="2364173" y="540677"/>
                </a:cubicBezTo>
                <a:close/>
                <a:moveTo>
                  <a:pt x="2093706" y="540677"/>
                </a:moveTo>
                <a:cubicBezTo>
                  <a:pt x="2104003" y="540677"/>
                  <a:pt x="2112667" y="544946"/>
                  <a:pt x="2119700" y="553485"/>
                </a:cubicBezTo>
                <a:cubicBezTo>
                  <a:pt x="2126732" y="562024"/>
                  <a:pt x="2130248" y="575419"/>
                  <a:pt x="2130248" y="593669"/>
                </a:cubicBezTo>
                <a:cubicBezTo>
                  <a:pt x="2130248" y="610244"/>
                  <a:pt x="2126794" y="622572"/>
                  <a:pt x="2119888" y="630650"/>
                </a:cubicBezTo>
                <a:cubicBezTo>
                  <a:pt x="2112981" y="638729"/>
                  <a:pt x="2104589" y="642768"/>
                  <a:pt x="2094710" y="642768"/>
                </a:cubicBezTo>
                <a:cubicBezTo>
                  <a:pt x="2084916" y="642768"/>
                  <a:pt x="2076418" y="638540"/>
                  <a:pt x="2069219" y="630085"/>
                </a:cubicBezTo>
                <a:cubicBezTo>
                  <a:pt x="2062019" y="621630"/>
                  <a:pt x="2058420" y="608863"/>
                  <a:pt x="2058420" y="591785"/>
                </a:cubicBezTo>
                <a:cubicBezTo>
                  <a:pt x="2058420" y="574121"/>
                  <a:pt x="2061789" y="561187"/>
                  <a:pt x="2068528" y="552983"/>
                </a:cubicBezTo>
                <a:cubicBezTo>
                  <a:pt x="2075267" y="544779"/>
                  <a:pt x="2083660" y="540677"/>
                  <a:pt x="2093706" y="540677"/>
                </a:cubicBezTo>
                <a:close/>
                <a:moveTo>
                  <a:pt x="1678373" y="540677"/>
                </a:moveTo>
                <a:cubicBezTo>
                  <a:pt x="1689507" y="540677"/>
                  <a:pt x="1698821" y="544925"/>
                  <a:pt x="1706313" y="553422"/>
                </a:cubicBezTo>
                <a:cubicBezTo>
                  <a:pt x="1713806" y="561919"/>
                  <a:pt x="1717552" y="574414"/>
                  <a:pt x="1717552" y="590906"/>
                </a:cubicBezTo>
                <a:cubicBezTo>
                  <a:pt x="1717552" y="608403"/>
                  <a:pt x="1713827" y="621420"/>
                  <a:pt x="1706376" y="629959"/>
                </a:cubicBezTo>
                <a:cubicBezTo>
                  <a:pt x="1698925" y="638498"/>
                  <a:pt x="1689591" y="642768"/>
                  <a:pt x="1678373" y="642768"/>
                </a:cubicBezTo>
                <a:cubicBezTo>
                  <a:pt x="1667071" y="642768"/>
                  <a:pt x="1657695" y="638519"/>
                  <a:pt x="1650244" y="630022"/>
                </a:cubicBezTo>
                <a:cubicBezTo>
                  <a:pt x="1642794" y="621525"/>
                  <a:pt x="1639068" y="608738"/>
                  <a:pt x="1639068" y="591659"/>
                </a:cubicBezTo>
                <a:cubicBezTo>
                  <a:pt x="1639068" y="574581"/>
                  <a:pt x="1642794" y="561815"/>
                  <a:pt x="1650244" y="553359"/>
                </a:cubicBezTo>
                <a:cubicBezTo>
                  <a:pt x="1657695" y="544904"/>
                  <a:pt x="1667071" y="540677"/>
                  <a:pt x="1678373" y="540677"/>
                </a:cubicBezTo>
                <a:close/>
                <a:moveTo>
                  <a:pt x="1341231" y="540677"/>
                </a:moveTo>
                <a:cubicBezTo>
                  <a:pt x="1351528" y="540677"/>
                  <a:pt x="1360192" y="544946"/>
                  <a:pt x="1367224" y="553485"/>
                </a:cubicBezTo>
                <a:cubicBezTo>
                  <a:pt x="1374257" y="562024"/>
                  <a:pt x="1377773" y="575419"/>
                  <a:pt x="1377773" y="593669"/>
                </a:cubicBezTo>
                <a:cubicBezTo>
                  <a:pt x="1377773" y="610244"/>
                  <a:pt x="1374319" y="622572"/>
                  <a:pt x="1367413" y="630650"/>
                </a:cubicBezTo>
                <a:cubicBezTo>
                  <a:pt x="1360506" y="638729"/>
                  <a:pt x="1352114" y="642768"/>
                  <a:pt x="1342235" y="642768"/>
                </a:cubicBezTo>
                <a:cubicBezTo>
                  <a:pt x="1332441" y="642768"/>
                  <a:pt x="1323943" y="638540"/>
                  <a:pt x="1316744" y="630085"/>
                </a:cubicBezTo>
                <a:cubicBezTo>
                  <a:pt x="1309544" y="621630"/>
                  <a:pt x="1305945" y="608863"/>
                  <a:pt x="1305945" y="591785"/>
                </a:cubicBezTo>
                <a:cubicBezTo>
                  <a:pt x="1305945" y="574121"/>
                  <a:pt x="1309314" y="561187"/>
                  <a:pt x="1316053" y="552983"/>
                </a:cubicBezTo>
                <a:cubicBezTo>
                  <a:pt x="1322792" y="544779"/>
                  <a:pt x="1331185" y="540677"/>
                  <a:pt x="1341231" y="540677"/>
                </a:cubicBezTo>
                <a:close/>
                <a:moveTo>
                  <a:pt x="1488752" y="540551"/>
                </a:moveTo>
                <a:cubicBezTo>
                  <a:pt x="1500221" y="540551"/>
                  <a:pt x="1509555" y="544904"/>
                  <a:pt x="1516755" y="553611"/>
                </a:cubicBezTo>
                <a:cubicBezTo>
                  <a:pt x="1521443" y="559220"/>
                  <a:pt x="1524289" y="567633"/>
                  <a:pt x="1525294" y="578851"/>
                </a:cubicBezTo>
                <a:lnTo>
                  <a:pt x="1450829" y="578851"/>
                </a:lnTo>
                <a:cubicBezTo>
                  <a:pt x="1451582" y="567214"/>
                  <a:pt x="1455496" y="557922"/>
                  <a:pt x="1462570" y="550974"/>
                </a:cubicBezTo>
                <a:cubicBezTo>
                  <a:pt x="1469644" y="544025"/>
                  <a:pt x="1478371" y="540551"/>
                  <a:pt x="1488752" y="540551"/>
                </a:cubicBezTo>
                <a:close/>
                <a:moveTo>
                  <a:pt x="2849692" y="524980"/>
                </a:moveTo>
                <a:lnTo>
                  <a:pt x="2900298" y="658590"/>
                </a:lnTo>
                <a:cubicBezTo>
                  <a:pt x="2899377" y="661018"/>
                  <a:pt x="2898708" y="662860"/>
                  <a:pt x="2898289" y="664116"/>
                </a:cubicBezTo>
                <a:cubicBezTo>
                  <a:pt x="2895108" y="673073"/>
                  <a:pt x="2892806" y="678682"/>
                  <a:pt x="2891383" y="680942"/>
                </a:cubicBezTo>
                <a:cubicBezTo>
                  <a:pt x="2889457" y="683956"/>
                  <a:pt x="2886988" y="686300"/>
                  <a:pt x="2883974" y="687975"/>
                </a:cubicBezTo>
                <a:cubicBezTo>
                  <a:pt x="2880960" y="689649"/>
                  <a:pt x="2876942" y="690486"/>
                  <a:pt x="2871919" y="690486"/>
                </a:cubicBezTo>
                <a:cubicBezTo>
                  <a:pt x="2868235" y="690486"/>
                  <a:pt x="2863924" y="689816"/>
                  <a:pt x="2858985" y="688477"/>
                </a:cubicBezTo>
                <a:lnTo>
                  <a:pt x="2861496" y="709699"/>
                </a:lnTo>
                <a:cubicBezTo>
                  <a:pt x="2866854" y="711541"/>
                  <a:pt x="2871709" y="712461"/>
                  <a:pt x="2876063" y="712461"/>
                </a:cubicBezTo>
                <a:cubicBezTo>
                  <a:pt x="2883262" y="712461"/>
                  <a:pt x="2889457" y="710724"/>
                  <a:pt x="2894648" y="707250"/>
                </a:cubicBezTo>
                <a:cubicBezTo>
                  <a:pt x="2899838" y="703776"/>
                  <a:pt x="2904442" y="698313"/>
                  <a:pt x="2908461" y="690863"/>
                </a:cubicBezTo>
                <a:cubicBezTo>
                  <a:pt x="2911474" y="685337"/>
                  <a:pt x="2915702" y="675250"/>
                  <a:pt x="2921144" y="660599"/>
                </a:cubicBezTo>
                <a:lnTo>
                  <a:pt x="2971875" y="524980"/>
                </a:lnTo>
                <a:lnTo>
                  <a:pt x="2949272" y="524980"/>
                </a:lnTo>
                <a:lnTo>
                  <a:pt x="2920767" y="602710"/>
                </a:lnTo>
                <a:cubicBezTo>
                  <a:pt x="2917167" y="612588"/>
                  <a:pt x="2914070" y="622718"/>
                  <a:pt x="2911474" y="633099"/>
                </a:cubicBezTo>
                <a:cubicBezTo>
                  <a:pt x="2908628" y="622299"/>
                  <a:pt x="2905405" y="612002"/>
                  <a:pt x="2901805" y="602208"/>
                </a:cubicBezTo>
                <a:lnTo>
                  <a:pt x="2874053" y="524980"/>
                </a:lnTo>
                <a:close/>
                <a:moveTo>
                  <a:pt x="2172538" y="524980"/>
                </a:moveTo>
                <a:lnTo>
                  <a:pt x="2223270" y="658339"/>
                </a:lnTo>
                <a:lnTo>
                  <a:pt x="2244366" y="658339"/>
                </a:lnTo>
                <a:lnTo>
                  <a:pt x="2294847" y="524980"/>
                </a:lnTo>
                <a:lnTo>
                  <a:pt x="2271616" y="524980"/>
                </a:lnTo>
                <a:lnTo>
                  <a:pt x="2241980" y="606352"/>
                </a:lnTo>
                <a:cubicBezTo>
                  <a:pt x="2238381" y="616230"/>
                  <a:pt x="2235576" y="624685"/>
                  <a:pt x="2233567" y="631718"/>
                </a:cubicBezTo>
                <a:cubicBezTo>
                  <a:pt x="2230972" y="622425"/>
                  <a:pt x="2228125" y="613467"/>
                  <a:pt x="2225028" y="604845"/>
                </a:cubicBezTo>
                <a:lnTo>
                  <a:pt x="2196397" y="524980"/>
                </a:lnTo>
                <a:close/>
                <a:moveTo>
                  <a:pt x="1147498" y="524980"/>
                </a:moveTo>
                <a:lnTo>
                  <a:pt x="1147498" y="607607"/>
                </a:lnTo>
                <a:cubicBezTo>
                  <a:pt x="1147498" y="617235"/>
                  <a:pt x="1147959" y="624267"/>
                  <a:pt x="1148880" y="628704"/>
                </a:cubicBezTo>
                <a:cubicBezTo>
                  <a:pt x="1150219" y="635317"/>
                  <a:pt x="1152542" y="640905"/>
                  <a:pt x="1155849" y="645468"/>
                </a:cubicBezTo>
                <a:cubicBezTo>
                  <a:pt x="1159156" y="650030"/>
                  <a:pt x="1164221" y="653818"/>
                  <a:pt x="1171043" y="656832"/>
                </a:cubicBezTo>
                <a:cubicBezTo>
                  <a:pt x="1177866" y="659846"/>
                  <a:pt x="1185212" y="661353"/>
                  <a:pt x="1193082" y="661353"/>
                </a:cubicBezTo>
                <a:cubicBezTo>
                  <a:pt x="1210913" y="661353"/>
                  <a:pt x="1225019" y="653818"/>
                  <a:pt x="1235400" y="638750"/>
                </a:cubicBezTo>
                <a:lnTo>
                  <a:pt x="1235400" y="658339"/>
                </a:lnTo>
                <a:lnTo>
                  <a:pt x="1255617" y="658339"/>
                </a:lnTo>
                <a:lnTo>
                  <a:pt x="1255617" y="524980"/>
                </a:lnTo>
                <a:lnTo>
                  <a:pt x="1233014" y="524980"/>
                </a:lnTo>
                <a:lnTo>
                  <a:pt x="1233014" y="596431"/>
                </a:lnTo>
                <a:cubicBezTo>
                  <a:pt x="1233014" y="607817"/>
                  <a:pt x="1231779" y="616502"/>
                  <a:pt x="1229310" y="622488"/>
                </a:cubicBezTo>
                <a:cubicBezTo>
                  <a:pt x="1226840" y="628474"/>
                  <a:pt x="1222633" y="633203"/>
                  <a:pt x="1216689" y="636678"/>
                </a:cubicBezTo>
                <a:cubicBezTo>
                  <a:pt x="1210746" y="640152"/>
                  <a:pt x="1204383" y="641889"/>
                  <a:pt x="1197602" y="641889"/>
                </a:cubicBezTo>
                <a:cubicBezTo>
                  <a:pt x="1190821" y="641889"/>
                  <a:pt x="1185129" y="640194"/>
                  <a:pt x="1180524" y="636803"/>
                </a:cubicBezTo>
                <a:cubicBezTo>
                  <a:pt x="1175920" y="633413"/>
                  <a:pt x="1172906" y="628746"/>
                  <a:pt x="1171483" y="622802"/>
                </a:cubicBezTo>
                <a:cubicBezTo>
                  <a:pt x="1170562" y="618700"/>
                  <a:pt x="1170102" y="610747"/>
                  <a:pt x="1170102" y="598943"/>
                </a:cubicBezTo>
                <a:lnTo>
                  <a:pt x="1170102" y="524980"/>
                </a:lnTo>
                <a:close/>
                <a:moveTo>
                  <a:pt x="1014776" y="524980"/>
                </a:moveTo>
                <a:lnTo>
                  <a:pt x="1014776" y="658339"/>
                </a:lnTo>
                <a:lnTo>
                  <a:pt x="1037380" y="658339"/>
                </a:lnTo>
                <a:lnTo>
                  <a:pt x="1037380" y="524980"/>
                </a:lnTo>
                <a:close/>
                <a:moveTo>
                  <a:pt x="2783022" y="521966"/>
                </a:moveTo>
                <a:cubicBezTo>
                  <a:pt x="2771553" y="521966"/>
                  <a:pt x="2760942" y="524666"/>
                  <a:pt x="2751189" y="530066"/>
                </a:cubicBezTo>
                <a:cubicBezTo>
                  <a:pt x="2741436" y="535465"/>
                  <a:pt x="2734174" y="543565"/>
                  <a:pt x="2729402" y="554364"/>
                </a:cubicBezTo>
                <a:cubicBezTo>
                  <a:pt x="2724630" y="565163"/>
                  <a:pt x="2722244" y="577763"/>
                  <a:pt x="2722244" y="592162"/>
                </a:cubicBezTo>
                <a:cubicBezTo>
                  <a:pt x="2722244" y="614430"/>
                  <a:pt x="2727790" y="631529"/>
                  <a:pt x="2738883" y="643459"/>
                </a:cubicBezTo>
                <a:cubicBezTo>
                  <a:pt x="2749975" y="655388"/>
                  <a:pt x="2764646" y="661353"/>
                  <a:pt x="2782896" y="661353"/>
                </a:cubicBezTo>
                <a:cubicBezTo>
                  <a:pt x="2797463" y="661353"/>
                  <a:pt x="2809748" y="657021"/>
                  <a:pt x="2819752" y="648356"/>
                </a:cubicBezTo>
                <a:cubicBezTo>
                  <a:pt x="2829756" y="639691"/>
                  <a:pt x="2835972" y="627699"/>
                  <a:pt x="2838400" y="612379"/>
                </a:cubicBezTo>
                <a:lnTo>
                  <a:pt x="2816173" y="609491"/>
                </a:lnTo>
                <a:cubicBezTo>
                  <a:pt x="2814583" y="620793"/>
                  <a:pt x="2810815" y="629164"/>
                  <a:pt x="2804872" y="634606"/>
                </a:cubicBezTo>
                <a:cubicBezTo>
                  <a:pt x="2798928" y="640047"/>
                  <a:pt x="2791519" y="642768"/>
                  <a:pt x="2782645" y="642768"/>
                </a:cubicBezTo>
                <a:cubicBezTo>
                  <a:pt x="2771595" y="642768"/>
                  <a:pt x="2762637" y="638708"/>
                  <a:pt x="2755772" y="630587"/>
                </a:cubicBezTo>
                <a:cubicBezTo>
                  <a:pt x="2748908" y="622467"/>
                  <a:pt x="2745475" y="609449"/>
                  <a:pt x="2745475" y="591534"/>
                </a:cubicBezTo>
                <a:cubicBezTo>
                  <a:pt x="2745475" y="573870"/>
                  <a:pt x="2749033" y="560957"/>
                  <a:pt x="2756149" y="552794"/>
                </a:cubicBezTo>
                <a:cubicBezTo>
                  <a:pt x="2763265" y="544632"/>
                  <a:pt x="2772515" y="540551"/>
                  <a:pt x="2783901" y="540551"/>
                </a:cubicBezTo>
                <a:cubicBezTo>
                  <a:pt x="2791435" y="540551"/>
                  <a:pt x="2797860" y="542811"/>
                  <a:pt x="2803176" y="547332"/>
                </a:cubicBezTo>
                <a:cubicBezTo>
                  <a:pt x="2808492" y="551853"/>
                  <a:pt x="2812197" y="558592"/>
                  <a:pt x="2814290" y="567549"/>
                </a:cubicBezTo>
                <a:lnTo>
                  <a:pt x="2836265" y="564159"/>
                </a:lnTo>
                <a:cubicBezTo>
                  <a:pt x="2833670" y="550681"/>
                  <a:pt x="2827768" y="540279"/>
                  <a:pt x="2818559" y="532954"/>
                </a:cubicBezTo>
                <a:cubicBezTo>
                  <a:pt x="2809350" y="525629"/>
                  <a:pt x="2797505" y="521966"/>
                  <a:pt x="2783022" y="521966"/>
                </a:cubicBezTo>
                <a:close/>
                <a:moveTo>
                  <a:pt x="2642658" y="521966"/>
                </a:moveTo>
                <a:cubicBezTo>
                  <a:pt x="2631189" y="521966"/>
                  <a:pt x="2621101" y="523536"/>
                  <a:pt x="2612395" y="526675"/>
                </a:cubicBezTo>
                <a:cubicBezTo>
                  <a:pt x="2603689" y="529814"/>
                  <a:pt x="2597033" y="534293"/>
                  <a:pt x="2592429" y="540111"/>
                </a:cubicBezTo>
                <a:cubicBezTo>
                  <a:pt x="2587824" y="545930"/>
                  <a:pt x="2584518" y="553569"/>
                  <a:pt x="2582508" y="563029"/>
                </a:cubicBezTo>
                <a:lnTo>
                  <a:pt x="2604609" y="566042"/>
                </a:lnTo>
                <a:cubicBezTo>
                  <a:pt x="2607037" y="556583"/>
                  <a:pt x="2610783" y="549990"/>
                  <a:pt x="2615848" y="546265"/>
                </a:cubicBezTo>
                <a:cubicBezTo>
                  <a:pt x="2620913" y="542539"/>
                  <a:pt x="2628761" y="540677"/>
                  <a:pt x="2639393" y="540677"/>
                </a:cubicBezTo>
                <a:cubicBezTo>
                  <a:pt x="2650779" y="540677"/>
                  <a:pt x="2659360" y="543230"/>
                  <a:pt x="2665136" y="548337"/>
                </a:cubicBezTo>
                <a:cubicBezTo>
                  <a:pt x="2669405" y="552104"/>
                  <a:pt x="2671540" y="558592"/>
                  <a:pt x="2671540" y="567800"/>
                </a:cubicBezTo>
                <a:cubicBezTo>
                  <a:pt x="2671540" y="568638"/>
                  <a:pt x="2671498" y="570605"/>
                  <a:pt x="2671415" y="573702"/>
                </a:cubicBezTo>
                <a:cubicBezTo>
                  <a:pt x="2662792" y="576716"/>
                  <a:pt x="2649356" y="579311"/>
                  <a:pt x="2631105" y="581488"/>
                </a:cubicBezTo>
                <a:cubicBezTo>
                  <a:pt x="2622148" y="582576"/>
                  <a:pt x="2615451" y="583706"/>
                  <a:pt x="2611014" y="584878"/>
                </a:cubicBezTo>
                <a:cubicBezTo>
                  <a:pt x="2604986" y="586553"/>
                  <a:pt x="2599566" y="589022"/>
                  <a:pt x="2594752" y="592287"/>
                </a:cubicBezTo>
                <a:cubicBezTo>
                  <a:pt x="2589938" y="595552"/>
                  <a:pt x="2586045" y="599885"/>
                  <a:pt x="2583074" y="605284"/>
                </a:cubicBezTo>
                <a:cubicBezTo>
                  <a:pt x="2580102" y="610684"/>
                  <a:pt x="2578616" y="616649"/>
                  <a:pt x="2578616" y="623178"/>
                </a:cubicBezTo>
                <a:cubicBezTo>
                  <a:pt x="2578616" y="634313"/>
                  <a:pt x="2582550" y="643459"/>
                  <a:pt x="2590420" y="650616"/>
                </a:cubicBezTo>
                <a:cubicBezTo>
                  <a:pt x="2598289" y="657774"/>
                  <a:pt x="2609549" y="661353"/>
                  <a:pt x="2624199" y="661353"/>
                </a:cubicBezTo>
                <a:cubicBezTo>
                  <a:pt x="2633073" y="661353"/>
                  <a:pt x="2641382" y="659888"/>
                  <a:pt x="2649125" y="656958"/>
                </a:cubicBezTo>
                <a:cubicBezTo>
                  <a:pt x="2656869" y="654028"/>
                  <a:pt x="2664927" y="649005"/>
                  <a:pt x="2673298" y="641889"/>
                </a:cubicBezTo>
                <a:cubicBezTo>
                  <a:pt x="2673968" y="648168"/>
                  <a:pt x="2675475" y="653651"/>
                  <a:pt x="2677819" y="658339"/>
                </a:cubicBezTo>
                <a:lnTo>
                  <a:pt x="2701427" y="658339"/>
                </a:lnTo>
                <a:cubicBezTo>
                  <a:pt x="2698580" y="653232"/>
                  <a:pt x="2696676" y="647896"/>
                  <a:pt x="2695713" y="642328"/>
                </a:cubicBezTo>
                <a:cubicBezTo>
                  <a:pt x="2694750" y="636761"/>
                  <a:pt x="2694269" y="623472"/>
                  <a:pt x="2694269" y="602459"/>
                </a:cubicBezTo>
                <a:lnTo>
                  <a:pt x="2694269" y="572321"/>
                </a:lnTo>
                <a:cubicBezTo>
                  <a:pt x="2694269" y="562275"/>
                  <a:pt x="2693892" y="555327"/>
                  <a:pt x="2693139" y="551476"/>
                </a:cubicBezTo>
                <a:cubicBezTo>
                  <a:pt x="2691799" y="545281"/>
                  <a:pt x="2689455" y="540153"/>
                  <a:pt x="2686107" y="536093"/>
                </a:cubicBezTo>
                <a:cubicBezTo>
                  <a:pt x="2682758" y="532033"/>
                  <a:pt x="2677526" y="528663"/>
                  <a:pt x="2670410" y="525984"/>
                </a:cubicBezTo>
                <a:cubicBezTo>
                  <a:pt x="2663294" y="523306"/>
                  <a:pt x="2654044" y="521966"/>
                  <a:pt x="2642658" y="521966"/>
                </a:cubicBezTo>
                <a:close/>
                <a:moveTo>
                  <a:pt x="2506797" y="521966"/>
                </a:moveTo>
                <a:cubicBezTo>
                  <a:pt x="2495328" y="521966"/>
                  <a:pt x="2484717" y="524666"/>
                  <a:pt x="2474964" y="530066"/>
                </a:cubicBezTo>
                <a:cubicBezTo>
                  <a:pt x="2465211" y="535465"/>
                  <a:pt x="2457948" y="543565"/>
                  <a:pt x="2453177" y="554364"/>
                </a:cubicBezTo>
                <a:cubicBezTo>
                  <a:pt x="2448405" y="565163"/>
                  <a:pt x="2446019" y="577763"/>
                  <a:pt x="2446019" y="592162"/>
                </a:cubicBezTo>
                <a:cubicBezTo>
                  <a:pt x="2446019" y="614430"/>
                  <a:pt x="2451565" y="631529"/>
                  <a:pt x="2462657" y="643459"/>
                </a:cubicBezTo>
                <a:cubicBezTo>
                  <a:pt x="2473750" y="655388"/>
                  <a:pt x="2488421" y="661353"/>
                  <a:pt x="2506671" y="661353"/>
                </a:cubicBezTo>
                <a:cubicBezTo>
                  <a:pt x="2521238" y="661353"/>
                  <a:pt x="2533523" y="657021"/>
                  <a:pt x="2543527" y="648356"/>
                </a:cubicBezTo>
                <a:cubicBezTo>
                  <a:pt x="2553531" y="639691"/>
                  <a:pt x="2559747" y="627699"/>
                  <a:pt x="2562175" y="612379"/>
                </a:cubicBezTo>
                <a:lnTo>
                  <a:pt x="2539948" y="609491"/>
                </a:lnTo>
                <a:cubicBezTo>
                  <a:pt x="2538358" y="620793"/>
                  <a:pt x="2534590" y="629164"/>
                  <a:pt x="2528647" y="634606"/>
                </a:cubicBezTo>
                <a:cubicBezTo>
                  <a:pt x="2522703" y="640047"/>
                  <a:pt x="2515294" y="642768"/>
                  <a:pt x="2506420" y="642768"/>
                </a:cubicBezTo>
                <a:cubicBezTo>
                  <a:pt x="2495370" y="642768"/>
                  <a:pt x="2486412" y="638708"/>
                  <a:pt x="2479547" y="630587"/>
                </a:cubicBezTo>
                <a:cubicBezTo>
                  <a:pt x="2472683" y="622467"/>
                  <a:pt x="2469250" y="609449"/>
                  <a:pt x="2469250" y="591534"/>
                </a:cubicBezTo>
                <a:cubicBezTo>
                  <a:pt x="2469250" y="573870"/>
                  <a:pt x="2472808" y="560957"/>
                  <a:pt x="2479924" y="552794"/>
                </a:cubicBezTo>
                <a:cubicBezTo>
                  <a:pt x="2487040" y="544632"/>
                  <a:pt x="2496290" y="540551"/>
                  <a:pt x="2507676" y="540551"/>
                </a:cubicBezTo>
                <a:cubicBezTo>
                  <a:pt x="2515210" y="540551"/>
                  <a:pt x="2521635" y="542811"/>
                  <a:pt x="2526951" y="547332"/>
                </a:cubicBezTo>
                <a:cubicBezTo>
                  <a:pt x="2532267" y="551853"/>
                  <a:pt x="2535972" y="558592"/>
                  <a:pt x="2538065" y="567549"/>
                </a:cubicBezTo>
                <a:lnTo>
                  <a:pt x="2560040" y="564159"/>
                </a:lnTo>
                <a:cubicBezTo>
                  <a:pt x="2557445" y="550681"/>
                  <a:pt x="2551543" y="540279"/>
                  <a:pt x="2542334" y="532954"/>
                </a:cubicBezTo>
                <a:cubicBezTo>
                  <a:pt x="2533125" y="525629"/>
                  <a:pt x="2521280" y="521966"/>
                  <a:pt x="2506797" y="521966"/>
                </a:cubicBezTo>
                <a:close/>
                <a:moveTo>
                  <a:pt x="2364173" y="521966"/>
                </a:moveTo>
                <a:cubicBezTo>
                  <a:pt x="2347681" y="521966"/>
                  <a:pt x="2333700" y="526905"/>
                  <a:pt x="2322231" y="536784"/>
                </a:cubicBezTo>
                <a:cubicBezTo>
                  <a:pt x="2308502" y="548671"/>
                  <a:pt x="2301637" y="566963"/>
                  <a:pt x="2301637" y="591659"/>
                </a:cubicBezTo>
                <a:cubicBezTo>
                  <a:pt x="2301637" y="614179"/>
                  <a:pt x="2307393" y="631425"/>
                  <a:pt x="2318904" y="643396"/>
                </a:cubicBezTo>
                <a:cubicBezTo>
                  <a:pt x="2330415" y="655367"/>
                  <a:pt x="2345504" y="661353"/>
                  <a:pt x="2364173" y="661353"/>
                </a:cubicBezTo>
                <a:cubicBezTo>
                  <a:pt x="2375809" y="661353"/>
                  <a:pt x="2386546" y="658632"/>
                  <a:pt x="2396383" y="653191"/>
                </a:cubicBezTo>
                <a:cubicBezTo>
                  <a:pt x="2406219" y="647749"/>
                  <a:pt x="2413712" y="640110"/>
                  <a:pt x="2418860" y="630273"/>
                </a:cubicBezTo>
                <a:cubicBezTo>
                  <a:pt x="2424009" y="620437"/>
                  <a:pt x="2426583" y="606938"/>
                  <a:pt x="2426583" y="589776"/>
                </a:cubicBezTo>
                <a:cubicBezTo>
                  <a:pt x="2426583" y="568596"/>
                  <a:pt x="2420765" y="551999"/>
                  <a:pt x="2409128" y="539986"/>
                </a:cubicBezTo>
                <a:cubicBezTo>
                  <a:pt x="2397492" y="527973"/>
                  <a:pt x="2382507" y="521966"/>
                  <a:pt x="2364173" y="521966"/>
                </a:cubicBezTo>
                <a:close/>
                <a:moveTo>
                  <a:pt x="1956858" y="521966"/>
                </a:moveTo>
                <a:cubicBezTo>
                  <a:pt x="1945389" y="521966"/>
                  <a:pt x="1935301" y="523536"/>
                  <a:pt x="1926595" y="526675"/>
                </a:cubicBezTo>
                <a:cubicBezTo>
                  <a:pt x="1917889" y="529814"/>
                  <a:pt x="1911233" y="534293"/>
                  <a:pt x="1906629" y="540111"/>
                </a:cubicBezTo>
                <a:cubicBezTo>
                  <a:pt x="1902024" y="545930"/>
                  <a:pt x="1898718" y="553569"/>
                  <a:pt x="1896708" y="563029"/>
                </a:cubicBezTo>
                <a:lnTo>
                  <a:pt x="1918809" y="566042"/>
                </a:lnTo>
                <a:cubicBezTo>
                  <a:pt x="1921237" y="556583"/>
                  <a:pt x="1924984" y="549990"/>
                  <a:pt x="1930048" y="546265"/>
                </a:cubicBezTo>
                <a:cubicBezTo>
                  <a:pt x="1935113" y="542539"/>
                  <a:pt x="1942961" y="540677"/>
                  <a:pt x="1953593" y="540677"/>
                </a:cubicBezTo>
                <a:cubicBezTo>
                  <a:pt x="1964979" y="540677"/>
                  <a:pt x="1973560" y="543230"/>
                  <a:pt x="1979336" y="548337"/>
                </a:cubicBezTo>
                <a:cubicBezTo>
                  <a:pt x="1983606" y="552104"/>
                  <a:pt x="1985740" y="558592"/>
                  <a:pt x="1985740" y="567800"/>
                </a:cubicBezTo>
                <a:cubicBezTo>
                  <a:pt x="1985740" y="568638"/>
                  <a:pt x="1985698" y="570605"/>
                  <a:pt x="1985615" y="573702"/>
                </a:cubicBezTo>
                <a:cubicBezTo>
                  <a:pt x="1976992" y="576716"/>
                  <a:pt x="1963556" y="579311"/>
                  <a:pt x="1945306" y="581488"/>
                </a:cubicBezTo>
                <a:cubicBezTo>
                  <a:pt x="1936348" y="582576"/>
                  <a:pt x="1929651" y="583706"/>
                  <a:pt x="1925214" y="584878"/>
                </a:cubicBezTo>
                <a:cubicBezTo>
                  <a:pt x="1919186" y="586553"/>
                  <a:pt x="1913766" y="589022"/>
                  <a:pt x="1908952" y="592287"/>
                </a:cubicBezTo>
                <a:cubicBezTo>
                  <a:pt x="1904138" y="595552"/>
                  <a:pt x="1900245" y="599885"/>
                  <a:pt x="1897274" y="605284"/>
                </a:cubicBezTo>
                <a:cubicBezTo>
                  <a:pt x="1894302" y="610684"/>
                  <a:pt x="1892816" y="616649"/>
                  <a:pt x="1892816" y="623178"/>
                </a:cubicBezTo>
                <a:cubicBezTo>
                  <a:pt x="1892816" y="634313"/>
                  <a:pt x="1896750" y="643459"/>
                  <a:pt x="1904620" y="650616"/>
                </a:cubicBezTo>
                <a:cubicBezTo>
                  <a:pt x="1912489" y="657774"/>
                  <a:pt x="1923749" y="661353"/>
                  <a:pt x="1938399" y="661353"/>
                </a:cubicBezTo>
                <a:cubicBezTo>
                  <a:pt x="1947273" y="661353"/>
                  <a:pt x="1955582" y="659888"/>
                  <a:pt x="1963325" y="656958"/>
                </a:cubicBezTo>
                <a:cubicBezTo>
                  <a:pt x="1971069" y="654028"/>
                  <a:pt x="1979127" y="649005"/>
                  <a:pt x="1987498" y="641889"/>
                </a:cubicBezTo>
                <a:cubicBezTo>
                  <a:pt x="1988168" y="648168"/>
                  <a:pt x="1989675" y="653651"/>
                  <a:pt x="1992019" y="658339"/>
                </a:cubicBezTo>
                <a:lnTo>
                  <a:pt x="2015627" y="658339"/>
                </a:lnTo>
                <a:cubicBezTo>
                  <a:pt x="2012780" y="653232"/>
                  <a:pt x="2010876" y="647896"/>
                  <a:pt x="2009913" y="642328"/>
                </a:cubicBezTo>
                <a:cubicBezTo>
                  <a:pt x="2008950" y="636761"/>
                  <a:pt x="2008469" y="623472"/>
                  <a:pt x="2008469" y="602459"/>
                </a:cubicBezTo>
                <a:lnTo>
                  <a:pt x="2008469" y="572321"/>
                </a:lnTo>
                <a:cubicBezTo>
                  <a:pt x="2008469" y="562275"/>
                  <a:pt x="2008092" y="555327"/>
                  <a:pt x="2007339" y="551476"/>
                </a:cubicBezTo>
                <a:cubicBezTo>
                  <a:pt x="2005999" y="545281"/>
                  <a:pt x="2003655" y="540153"/>
                  <a:pt x="2000307" y="536093"/>
                </a:cubicBezTo>
                <a:cubicBezTo>
                  <a:pt x="1996958" y="532033"/>
                  <a:pt x="1991726" y="528663"/>
                  <a:pt x="1984610" y="525984"/>
                </a:cubicBezTo>
                <a:cubicBezTo>
                  <a:pt x="1977494" y="523306"/>
                  <a:pt x="1968244" y="521966"/>
                  <a:pt x="1956858" y="521966"/>
                </a:cubicBezTo>
                <a:close/>
                <a:moveTo>
                  <a:pt x="1678373" y="521966"/>
                </a:moveTo>
                <a:cubicBezTo>
                  <a:pt x="1661881" y="521966"/>
                  <a:pt x="1647900" y="526905"/>
                  <a:pt x="1636431" y="536784"/>
                </a:cubicBezTo>
                <a:cubicBezTo>
                  <a:pt x="1622702" y="548671"/>
                  <a:pt x="1615837" y="566963"/>
                  <a:pt x="1615837" y="591659"/>
                </a:cubicBezTo>
                <a:cubicBezTo>
                  <a:pt x="1615837" y="614179"/>
                  <a:pt x="1621593" y="631424"/>
                  <a:pt x="1633104" y="643396"/>
                </a:cubicBezTo>
                <a:cubicBezTo>
                  <a:pt x="1644615" y="655367"/>
                  <a:pt x="1659704" y="661353"/>
                  <a:pt x="1678373" y="661353"/>
                </a:cubicBezTo>
                <a:cubicBezTo>
                  <a:pt x="1690009" y="661353"/>
                  <a:pt x="1700746" y="658632"/>
                  <a:pt x="1710583" y="653191"/>
                </a:cubicBezTo>
                <a:cubicBezTo>
                  <a:pt x="1720419" y="647749"/>
                  <a:pt x="1727912" y="640110"/>
                  <a:pt x="1733060" y="630273"/>
                </a:cubicBezTo>
                <a:cubicBezTo>
                  <a:pt x="1738209" y="620437"/>
                  <a:pt x="1740783" y="606938"/>
                  <a:pt x="1740783" y="589776"/>
                </a:cubicBezTo>
                <a:cubicBezTo>
                  <a:pt x="1740783" y="568596"/>
                  <a:pt x="1734965" y="551999"/>
                  <a:pt x="1723328" y="539986"/>
                </a:cubicBezTo>
                <a:cubicBezTo>
                  <a:pt x="1711692" y="527973"/>
                  <a:pt x="1696707" y="521966"/>
                  <a:pt x="1678373" y="521966"/>
                </a:cubicBezTo>
                <a:close/>
                <a:moveTo>
                  <a:pt x="1488501" y="521966"/>
                </a:moveTo>
                <a:cubicBezTo>
                  <a:pt x="1470083" y="521966"/>
                  <a:pt x="1455098" y="528161"/>
                  <a:pt x="1443545" y="540551"/>
                </a:cubicBezTo>
                <a:cubicBezTo>
                  <a:pt x="1431993" y="552941"/>
                  <a:pt x="1426216" y="570354"/>
                  <a:pt x="1426216" y="592790"/>
                </a:cubicBezTo>
                <a:cubicBezTo>
                  <a:pt x="1426216" y="614472"/>
                  <a:pt x="1431930" y="631320"/>
                  <a:pt x="1443357" y="643333"/>
                </a:cubicBezTo>
                <a:cubicBezTo>
                  <a:pt x="1454784" y="655346"/>
                  <a:pt x="1470251" y="661353"/>
                  <a:pt x="1489757" y="661353"/>
                </a:cubicBezTo>
                <a:cubicBezTo>
                  <a:pt x="1505244" y="661353"/>
                  <a:pt x="1517969" y="657586"/>
                  <a:pt x="1527931" y="650051"/>
                </a:cubicBezTo>
                <a:cubicBezTo>
                  <a:pt x="1537893" y="642517"/>
                  <a:pt x="1544716" y="631927"/>
                  <a:pt x="1548400" y="618281"/>
                </a:cubicBezTo>
                <a:lnTo>
                  <a:pt x="1525043" y="615393"/>
                </a:lnTo>
                <a:cubicBezTo>
                  <a:pt x="1521610" y="624937"/>
                  <a:pt x="1516964" y="631885"/>
                  <a:pt x="1511104" y="636238"/>
                </a:cubicBezTo>
                <a:cubicBezTo>
                  <a:pt x="1505244" y="640591"/>
                  <a:pt x="1498170" y="642768"/>
                  <a:pt x="1489882" y="642768"/>
                </a:cubicBezTo>
                <a:cubicBezTo>
                  <a:pt x="1478748" y="642768"/>
                  <a:pt x="1469455" y="638875"/>
                  <a:pt x="1462005" y="631090"/>
                </a:cubicBezTo>
                <a:cubicBezTo>
                  <a:pt x="1454554" y="623304"/>
                  <a:pt x="1450410" y="612086"/>
                  <a:pt x="1449573" y="597436"/>
                </a:cubicBezTo>
                <a:lnTo>
                  <a:pt x="1549027" y="597436"/>
                </a:lnTo>
                <a:cubicBezTo>
                  <a:pt x="1549111" y="594757"/>
                  <a:pt x="1549153" y="592748"/>
                  <a:pt x="1549153" y="591408"/>
                </a:cubicBezTo>
                <a:cubicBezTo>
                  <a:pt x="1549153" y="569391"/>
                  <a:pt x="1543502" y="552313"/>
                  <a:pt x="1532201" y="540174"/>
                </a:cubicBezTo>
                <a:cubicBezTo>
                  <a:pt x="1520899" y="528035"/>
                  <a:pt x="1506332" y="521966"/>
                  <a:pt x="1488501" y="521966"/>
                </a:cubicBezTo>
                <a:close/>
                <a:moveTo>
                  <a:pt x="775758" y="521966"/>
                </a:moveTo>
                <a:cubicBezTo>
                  <a:pt x="764289" y="521966"/>
                  <a:pt x="754201" y="523536"/>
                  <a:pt x="745495" y="526675"/>
                </a:cubicBezTo>
                <a:cubicBezTo>
                  <a:pt x="736789" y="529814"/>
                  <a:pt x="730133" y="534293"/>
                  <a:pt x="725529" y="540111"/>
                </a:cubicBezTo>
                <a:cubicBezTo>
                  <a:pt x="720924" y="545930"/>
                  <a:pt x="717618" y="553569"/>
                  <a:pt x="715608" y="563029"/>
                </a:cubicBezTo>
                <a:lnTo>
                  <a:pt x="737709" y="566042"/>
                </a:lnTo>
                <a:cubicBezTo>
                  <a:pt x="740137" y="556583"/>
                  <a:pt x="743884" y="549990"/>
                  <a:pt x="748948" y="546265"/>
                </a:cubicBezTo>
                <a:cubicBezTo>
                  <a:pt x="754013" y="542539"/>
                  <a:pt x="761861" y="540677"/>
                  <a:pt x="772493" y="540677"/>
                </a:cubicBezTo>
                <a:cubicBezTo>
                  <a:pt x="783879" y="540677"/>
                  <a:pt x="792460" y="543230"/>
                  <a:pt x="798236" y="548337"/>
                </a:cubicBezTo>
                <a:cubicBezTo>
                  <a:pt x="802506" y="552104"/>
                  <a:pt x="804640" y="558592"/>
                  <a:pt x="804640" y="567800"/>
                </a:cubicBezTo>
                <a:cubicBezTo>
                  <a:pt x="804640" y="568638"/>
                  <a:pt x="804598" y="570605"/>
                  <a:pt x="804515" y="573702"/>
                </a:cubicBezTo>
                <a:cubicBezTo>
                  <a:pt x="795892" y="576716"/>
                  <a:pt x="782456" y="579311"/>
                  <a:pt x="764206" y="581488"/>
                </a:cubicBezTo>
                <a:cubicBezTo>
                  <a:pt x="755248" y="582576"/>
                  <a:pt x="748551" y="583706"/>
                  <a:pt x="744114" y="584878"/>
                </a:cubicBezTo>
                <a:cubicBezTo>
                  <a:pt x="738086" y="586553"/>
                  <a:pt x="732666" y="589022"/>
                  <a:pt x="727852" y="592287"/>
                </a:cubicBezTo>
                <a:cubicBezTo>
                  <a:pt x="723038" y="595552"/>
                  <a:pt x="719145" y="599885"/>
                  <a:pt x="716174" y="605284"/>
                </a:cubicBezTo>
                <a:cubicBezTo>
                  <a:pt x="713202" y="610684"/>
                  <a:pt x="711716" y="616649"/>
                  <a:pt x="711716" y="623178"/>
                </a:cubicBezTo>
                <a:cubicBezTo>
                  <a:pt x="711716" y="634313"/>
                  <a:pt x="715650" y="643459"/>
                  <a:pt x="723520" y="650616"/>
                </a:cubicBezTo>
                <a:cubicBezTo>
                  <a:pt x="731389" y="657774"/>
                  <a:pt x="742649" y="661353"/>
                  <a:pt x="757299" y="661353"/>
                </a:cubicBezTo>
                <a:cubicBezTo>
                  <a:pt x="766173" y="661353"/>
                  <a:pt x="774482" y="659888"/>
                  <a:pt x="782225" y="656958"/>
                </a:cubicBezTo>
                <a:cubicBezTo>
                  <a:pt x="789969" y="654028"/>
                  <a:pt x="798027" y="649005"/>
                  <a:pt x="806398" y="641889"/>
                </a:cubicBezTo>
                <a:cubicBezTo>
                  <a:pt x="807068" y="648168"/>
                  <a:pt x="808575" y="653651"/>
                  <a:pt x="810919" y="658339"/>
                </a:cubicBezTo>
                <a:lnTo>
                  <a:pt x="834527" y="658339"/>
                </a:lnTo>
                <a:cubicBezTo>
                  <a:pt x="831680" y="653232"/>
                  <a:pt x="829776" y="647896"/>
                  <a:pt x="828813" y="642328"/>
                </a:cubicBezTo>
                <a:cubicBezTo>
                  <a:pt x="827850" y="636761"/>
                  <a:pt x="827369" y="623472"/>
                  <a:pt x="827369" y="602459"/>
                </a:cubicBezTo>
                <a:lnTo>
                  <a:pt x="827369" y="572321"/>
                </a:lnTo>
                <a:cubicBezTo>
                  <a:pt x="827369" y="562275"/>
                  <a:pt x="826992" y="555327"/>
                  <a:pt x="826239" y="551476"/>
                </a:cubicBezTo>
                <a:cubicBezTo>
                  <a:pt x="824899" y="545281"/>
                  <a:pt x="822555" y="540153"/>
                  <a:pt x="819207" y="536093"/>
                </a:cubicBezTo>
                <a:cubicBezTo>
                  <a:pt x="815858" y="532033"/>
                  <a:pt x="810626" y="528663"/>
                  <a:pt x="803510" y="525984"/>
                </a:cubicBezTo>
                <a:cubicBezTo>
                  <a:pt x="796394" y="523306"/>
                  <a:pt x="787144" y="521966"/>
                  <a:pt x="775758" y="521966"/>
                </a:cubicBezTo>
                <a:close/>
                <a:moveTo>
                  <a:pt x="572613" y="521966"/>
                </a:moveTo>
                <a:cubicBezTo>
                  <a:pt x="554111" y="521966"/>
                  <a:pt x="539963" y="529291"/>
                  <a:pt x="530169" y="543941"/>
                </a:cubicBezTo>
                <a:lnTo>
                  <a:pt x="530169" y="524980"/>
                </a:lnTo>
                <a:lnTo>
                  <a:pt x="509826" y="524980"/>
                </a:lnTo>
                <a:lnTo>
                  <a:pt x="509826" y="658339"/>
                </a:lnTo>
                <a:lnTo>
                  <a:pt x="532429" y="658339"/>
                </a:lnTo>
                <a:lnTo>
                  <a:pt x="532429" y="585506"/>
                </a:lnTo>
                <a:cubicBezTo>
                  <a:pt x="532429" y="568428"/>
                  <a:pt x="535924" y="556834"/>
                  <a:pt x="542914" y="550722"/>
                </a:cubicBezTo>
                <a:cubicBezTo>
                  <a:pt x="549905" y="544611"/>
                  <a:pt x="558213" y="541556"/>
                  <a:pt x="567841" y="541556"/>
                </a:cubicBezTo>
                <a:cubicBezTo>
                  <a:pt x="573868" y="541556"/>
                  <a:pt x="579121" y="542916"/>
                  <a:pt x="583600" y="545637"/>
                </a:cubicBezTo>
                <a:cubicBezTo>
                  <a:pt x="588079" y="548357"/>
                  <a:pt x="591197" y="551999"/>
                  <a:pt x="592955" y="556562"/>
                </a:cubicBezTo>
                <a:cubicBezTo>
                  <a:pt x="594714" y="561124"/>
                  <a:pt x="595593" y="568010"/>
                  <a:pt x="595593" y="577218"/>
                </a:cubicBezTo>
                <a:lnTo>
                  <a:pt x="595593" y="658339"/>
                </a:lnTo>
                <a:lnTo>
                  <a:pt x="618196" y="658339"/>
                </a:lnTo>
                <a:lnTo>
                  <a:pt x="618196" y="576339"/>
                </a:lnTo>
                <a:cubicBezTo>
                  <a:pt x="618196" y="565875"/>
                  <a:pt x="617777" y="558550"/>
                  <a:pt x="616940" y="554364"/>
                </a:cubicBezTo>
                <a:cubicBezTo>
                  <a:pt x="615601" y="547918"/>
                  <a:pt x="613257" y="542351"/>
                  <a:pt x="609908" y="537663"/>
                </a:cubicBezTo>
                <a:cubicBezTo>
                  <a:pt x="606559" y="532975"/>
                  <a:pt x="601515" y="529187"/>
                  <a:pt x="594776" y="526298"/>
                </a:cubicBezTo>
                <a:cubicBezTo>
                  <a:pt x="588037" y="523410"/>
                  <a:pt x="580649" y="521966"/>
                  <a:pt x="572613" y="521966"/>
                </a:cubicBezTo>
                <a:close/>
                <a:moveTo>
                  <a:pt x="404302" y="493586"/>
                </a:moveTo>
                <a:cubicBezTo>
                  <a:pt x="407148" y="503549"/>
                  <a:pt x="411501" y="516273"/>
                  <a:pt x="417362" y="531761"/>
                </a:cubicBezTo>
                <a:lnTo>
                  <a:pt x="436574" y="582744"/>
                </a:lnTo>
                <a:lnTo>
                  <a:pt x="374164" y="582744"/>
                </a:lnTo>
                <a:lnTo>
                  <a:pt x="394382" y="528747"/>
                </a:lnTo>
                <a:cubicBezTo>
                  <a:pt x="398651" y="517111"/>
                  <a:pt x="401958" y="505390"/>
                  <a:pt x="404302" y="493586"/>
                </a:cubicBezTo>
                <a:close/>
                <a:moveTo>
                  <a:pt x="1098422" y="478392"/>
                </a:moveTo>
                <a:lnTo>
                  <a:pt x="1075945" y="491954"/>
                </a:lnTo>
                <a:lnTo>
                  <a:pt x="1075945" y="524980"/>
                </a:lnTo>
                <a:lnTo>
                  <a:pt x="1059369" y="524980"/>
                </a:lnTo>
                <a:lnTo>
                  <a:pt x="1059369" y="542560"/>
                </a:lnTo>
                <a:lnTo>
                  <a:pt x="1075945" y="542560"/>
                </a:lnTo>
                <a:lnTo>
                  <a:pt x="1075945" y="619286"/>
                </a:lnTo>
                <a:cubicBezTo>
                  <a:pt x="1075945" y="632848"/>
                  <a:pt x="1076865" y="641742"/>
                  <a:pt x="1078707" y="645970"/>
                </a:cubicBezTo>
                <a:cubicBezTo>
                  <a:pt x="1080549" y="650198"/>
                  <a:pt x="1083730" y="653609"/>
                  <a:pt x="1088251" y="656204"/>
                </a:cubicBezTo>
                <a:cubicBezTo>
                  <a:pt x="1092771" y="658800"/>
                  <a:pt x="1099134" y="660097"/>
                  <a:pt x="1107338" y="660097"/>
                </a:cubicBezTo>
                <a:cubicBezTo>
                  <a:pt x="1112361" y="660097"/>
                  <a:pt x="1118054" y="659427"/>
                  <a:pt x="1124416" y="658088"/>
                </a:cubicBezTo>
                <a:lnTo>
                  <a:pt x="1121151" y="638122"/>
                </a:lnTo>
                <a:cubicBezTo>
                  <a:pt x="1117049" y="638708"/>
                  <a:pt x="1113742" y="639001"/>
                  <a:pt x="1111231" y="639001"/>
                </a:cubicBezTo>
                <a:cubicBezTo>
                  <a:pt x="1107882" y="639001"/>
                  <a:pt x="1105308" y="638457"/>
                  <a:pt x="1103508" y="637368"/>
                </a:cubicBezTo>
                <a:cubicBezTo>
                  <a:pt x="1101708" y="636280"/>
                  <a:pt x="1100411" y="634815"/>
                  <a:pt x="1099615" y="632973"/>
                </a:cubicBezTo>
                <a:cubicBezTo>
                  <a:pt x="1098820" y="631131"/>
                  <a:pt x="1098422" y="626988"/>
                  <a:pt x="1098422" y="620541"/>
                </a:cubicBezTo>
                <a:lnTo>
                  <a:pt x="1098422" y="542560"/>
                </a:lnTo>
                <a:lnTo>
                  <a:pt x="1121151" y="542560"/>
                </a:lnTo>
                <a:lnTo>
                  <a:pt x="1121151" y="524980"/>
                </a:lnTo>
                <a:lnTo>
                  <a:pt x="1098422" y="524980"/>
                </a:lnTo>
                <a:close/>
                <a:moveTo>
                  <a:pt x="965072" y="478392"/>
                </a:moveTo>
                <a:lnTo>
                  <a:pt x="942595" y="491954"/>
                </a:lnTo>
                <a:lnTo>
                  <a:pt x="942595" y="524980"/>
                </a:lnTo>
                <a:lnTo>
                  <a:pt x="926019" y="524980"/>
                </a:lnTo>
                <a:lnTo>
                  <a:pt x="926019" y="542560"/>
                </a:lnTo>
                <a:lnTo>
                  <a:pt x="942595" y="542560"/>
                </a:lnTo>
                <a:lnTo>
                  <a:pt x="942595" y="619286"/>
                </a:lnTo>
                <a:cubicBezTo>
                  <a:pt x="942595" y="632848"/>
                  <a:pt x="943515" y="641742"/>
                  <a:pt x="945357" y="645970"/>
                </a:cubicBezTo>
                <a:cubicBezTo>
                  <a:pt x="947199" y="650198"/>
                  <a:pt x="950380" y="653609"/>
                  <a:pt x="954901" y="656204"/>
                </a:cubicBezTo>
                <a:cubicBezTo>
                  <a:pt x="959421" y="658800"/>
                  <a:pt x="965784" y="660097"/>
                  <a:pt x="973988" y="660097"/>
                </a:cubicBezTo>
                <a:cubicBezTo>
                  <a:pt x="979011" y="660097"/>
                  <a:pt x="984704" y="659427"/>
                  <a:pt x="991066" y="658088"/>
                </a:cubicBezTo>
                <a:lnTo>
                  <a:pt x="987801" y="638122"/>
                </a:lnTo>
                <a:cubicBezTo>
                  <a:pt x="983699" y="638708"/>
                  <a:pt x="980392" y="639001"/>
                  <a:pt x="977881" y="639001"/>
                </a:cubicBezTo>
                <a:cubicBezTo>
                  <a:pt x="974532" y="639001"/>
                  <a:pt x="971958" y="638457"/>
                  <a:pt x="970158" y="637368"/>
                </a:cubicBezTo>
                <a:cubicBezTo>
                  <a:pt x="968358" y="636280"/>
                  <a:pt x="967061" y="634815"/>
                  <a:pt x="966265" y="632973"/>
                </a:cubicBezTo>
                <a:cubicBezTo>
                  <a:pt x="965470" y="631131"/>
                  <a:pt x="965072" y="626988"/>
                  <a:pt x="965072" y="620541"/>
                </a:cubicBezTo>
                <a:lnTo>
                  <a:pt x="965072" y="542560"/>
                </a:lnTo>
                <a:lnTo>
                  <a:pt x="987801" y="542560"/>
                </a:lnTo>
                <a:lnTo>
                  <a:pt x="987801" y="524980"/>
                </a:lnTo>
                <a:lnTo>
                  <a:pt x="965072" y="524980"/>
                </a:lnTo>
                <a:close/>
                <a:moveTo>
                  <a:pt x="888872" y="478392"/>
                </a:moveTo>
                <a:lnTo>
                  <a:pt x="866395" y="491954"/>
                </a:lnTo>
                <a:lnTo>
                  <a:pt x="866395" y="524980"/>
                </a:lnTo>
                <a:lnTo>
                  <a:pt x="849819" y="524980"/>
                </a:lnTo>
                <a:lnTo>
                  <a:pt x="849819" y="542560"/>
                </a:lnTo>
                <a:lnTo>
                  <a:pt x="866395" y="542560"/>
                </a:lnTo>
                <a:lnTo>
                  <a:pt x="866395" y="619286"/>
                </a:lnTo>
                <a:cubicBezTo>
                  <a:pt x="866395" y="632848"/>
                  <a:pt x="867315" y="641742"/>
                  <a:pt x="869157" y="645970"/>
                </a:cubicBezTo>
                <a:cubicBezTo>
                  <a:pt x="870999" y="650198"/>
                  <a:pt x="874180" y="653609"/>
                  <a:pt x="878701" y="656204"/>
                </a:cubicBezTo>
                <a:cubicBezTo>
                  <a:pt x="883221" y="658800"/>
                  <a:pt x="889584" y="660097"/>
                  <a:pt x="897788" y="660097"/>
                </a:cubicBezTo>
                <a:cubicBezTo>
                  <a:pt x="902811" y="660097"/>
                  <a:pt x="908504" y="659427"/>
                  <a:pt x="914866" y="658088"/>
                </a:cubicBezTo>
                <a:lnTo>
                  <a:pt x="911601" y="638122"/>
                </a:lnTo>
                <a:cubicBezTo>
                  <a:pt x="907499" y="638708"/>
                  <a:pt x="904192" y="639001"/>
                  <a:pt x="901681" y="639001"/>
                </a:cubicBezTo>
                <a:cubicBezTo>
                  <a:pt x="898332" y="639001"/>
                  <a:pt x="895758" y="638457"/>
                  <a:pt x="893958" y="637368"/>
                </a:cubicBezTo>
                <a:cubicBezTo>
                  <a:pt x="892158" y="636280"/>
                  <a:pt x="890861" y="634815"/>
                  <a:pt x="890065" y="632973"/>
                </a:cubicBezTo>
                <a:cubicBezTo>
                  <a:pt x="889270" y="631131"/>
                  <a:pt x="888872" y="626988"/>
                  <a:pt x="888872" y="620541"/>
                </a:cubicBezTo>
                <a:lnTo>
                  <a:pt x="888872" y="542560"/>
                </a:lnTo>
                <a:lnTo>
                  <a:pt x="911601" y="542560"/>
                </a:lnTo>
                <a:lnTo>
                  <a:pt x="911601" y="524980"/>
                </a:lnTo>
                <a:lnTo>
                  <a:pt x="888872" y="524980"/>
                </a:lnTo>
                <a:close/>
                <a:moveTo>
                  <a:pt x="2128364" y="474248"/>
                </a:moveTo>
                <a:lnTo>
                  <a:pt x="2128364" y="540300"/>
                </a:lnTo>
                <a:cubicBezTo>
                  <a:pt x="2124429" y="534858"/>
                  <a:pt x="2119323" y="530442"/>
                  <a:pt x="2113044" y="527052"/>
                </a:cubicBezTo>
                <a:cubicBezTo>
                  <a:pt x="2106765" y="523661"/>
                  <a:pt x="2099608" y="521966"/>
                  <a:pt x="2091571" y="521966"/>
                </a:cubicBezTo>
                <a:cubicBezTo>
                  <a:pt x="2080604" y="521966"/>
                  <a:pt x="2070684" y="524854"/>
                  <a:pt x="2061810" y="530631"/>
                </a:cubicBezTo>
                <a:cubicBezTo>
                  <a:pt x="2052936" y="536407"/>
                  <a:pt x="2046281" y="544716"/>
                  <a:pt x="2041844" y="555557"/>
                </a:cubicBezTo>
                <a:cubicBezTo>
                  <a:pt x="2037407" y="566398"/>
                  <a:pt x="2035188" y="578474"/>
                  <a:pt x="2035188" y="591785"/>
                </a:cubicBezTo>
                <a:cubicBezTo>
                  <a:pt x="2035188" y="605431"/>
                  <a:pt x="2037637" y="617507"/>
                  <a:pt x="2042534" y="628013"/>
                </a:cubicBezTo>
                <a:cubicBezTo>
                  <a:pt x="2047432" y="638519"/>
                  <a:pt x="2054338" y="646703"/>
                  <a:pt x="2063254" y="652563"/>
                </a:cubicBezTo>
                <a:cubicBezTo>
                  <a:pt x="2072170" y="658423"/>
                  <a:pt x="2081944" y="661353"/>
                  <a:pt x="2092576" y="661353"/>
                </a:cubicBezTo>
                <a:cubicBezTo>
                  <a:pt x="2108984" y="661353"/>
                  <a:pt x="2121416" y="654739"/>
                  <a:pt x="2129871" y="641512"/>
                </a:cubicBezTo>
                <a:lnTo>
                  <a:pt x="2129871" y="658339"/>
                </a:lnTo>
                <a:lnTo>
                  <a:pt x="2150842" y="658339"/>
                </a:lnTo>
                <a:lnTo>
                  <a:pt x="2150842" y="474248"/>
                </a:lnTo>
                <a:close/>
                <a:moveTo>
                  <a:pt x="1375889" y="474248"/>
                </a:moveTo>
                <a:lnTo>
                  <a:pt x="1375889" y="540300"/>
                </a:lnTo>
                <a:cubicBezTo>
                  <a:pt x="1371954" y="534858"/>
                  <a:pt x="1366848" y="530442"/>
                  <a:pt x="1360569" y="527052"/>
                </a:cubicBezTo>
                <a:cubicBezTo>
                  <a:pt x="1354290" y="523661"/>
                  <a:pt x="1347133" y="521966"/>
                  <a:pt x="1339096" y="521966"/>
                </a:cubicBezTo>
                <a:cubicBezTo>
                  <a:pt x="1328129" y="521966"/>
                  <a:pt x="1318209" y="524854"/>
                  <a:pt x="1309335" y="530631"/>
                </a:cubicBezTo>
                <a:cubicBezTo>
                  <a:pt x="1300461" y="536407"/>
                  <a:pt x="1293806" y="544716"/>
                  <a:pt x="1289369" y="555557"/>
                </a:cubicBezTo>
                <a:cubicBezTo>
                  <a:pt x="1284932" y="566398"/>
                  <a:pt x="1282713" y="578474"/>
                  <a:pt x="1282713" y="591785"/>
                </a:cubicBezTo>
                <a:cubicBezTo>
                  <a:pt x="1282713" y="605431"/>
                  <a:pt x="1285162" y="617507"/>
                  <a:pt x="1290059" y="628013"/>
                </a:cubicBezTo>
                <a:cubicBezTo>
                  <a:pt x="1294957" y="638519"/>
                  <a:pt x="1301863" y="646703"/>
                  <a:pt x="1310779" y="652563"/>
                </a:cubicBezTo>
                <a:cubicBezTo>
                  <a:pt x="1319695" y="658423"/>
                  <a:pt x="1329469" y="661353"/>
                  <a:pt x="1340101" y="661353"/>
                </a:cubicBezTo>
                <a:cubicBezTo>
                  <a:pt x="1356509" y="661353"/>
                  <a:pt x="1368941" y="654739"/>
                  <a:pt x="1377396" y="641512"/>
                </a:cubicBezTo>
                <a:lnTo>
                  <a:pt x="1377396" y="658339"/>
                </a:lnTo>
                <a:lnTo>
                  <a:pt x="1398367" y="658339"/>
                </a:lnTo>
                <a:lnTo>
                  <a:pt x="1398367" y="474248"/>
                </a:lnTo>
                <a:close/>
                <a:moveTo>
                  <a:pt x="1014776" y="474248"/>
                </a:moveTo>
                <a:lnTo>
                  <a:pt x="1014776" y="500242"/>
                </a:lnTo>
                <a:lnTo>
                  <a:pt x="1037380" y="500242"/>
                </a:lnTo>
                <a:lnTo>
                  <a:pt x="1037380" y="474248"/>
                </a:lnTo>
                <a:close/>
                <a:moveTo>
                  <a:pt x="391745" y="474248"/>
                </a:moveTo>
                <a:lnTo>
                  <a:pt x="321047" y="658339"/>
                </a:lnTo>
                <a:lnTo>
                  <a:pt x="346915" y="658339"/>
                </a:lnTo>
                <a:lnTo>
                  <a:pt x="367132" y="602584"/>
                </a:lnTo>
                <a:lnTo>
                  <a:pt x="444109" y="602584"/>
                </a:lnTo>
                <a:lnTo>
                  <a:pt x="465582" y="658339"/>
                </a:lnTo>
                <a:lnTo>
                  <a:pt x="493334" y="658339"/>
                </a:lnTo>
                <a:lnTo>
                  <a:pt x="417989" y="474248"/>
                </a:lnTo>
                <a:close/>
                <a:moveTo>
                  <a:pt x="1809444" y="471109"/>
                </a:moveTo>
                <a:cubicBezTo>
                  <a:pt x="1799566" y="471109"/>
                  <a:pt x="1791885" y="472930"/>
                  <a:pt x="1786401" y="476571"/>
                </a:cubicBezTo>
                <a:cubicBezTo>
                  <a:pt x="1780918" y="480213"/>
                  <a:pt x="1777088" y="484964"/>
                  <a:pt x="1774911" y="490824"/>
                </a:cubicBezTo>
                <a:cubicBezTo>
                  <a:pt x="1773321" y="495177"/>
                  <a:pt x="1772525" y="501832"/>
                  <a:pt x="1772525" y="510790"/>
                </a:cubicBezTo>
                <a:lnTo>
                  <a:pt x="1772525" y="524980"/>
                </a:lnTo>
                <a:lnTo>
                  <a:pt x="1752559" y="524980"/>
                </a:lnTo>
                <a:lnTo>
                  <a:pt x="1752559" y="542560"/>
                </a:lnTo>
                <a:lnTo>
                  <a:pt x="1772525" y="542560"/>
                </a:lnTo>
                <a:lnTo>
                  <a:pt x="1772525" y="658339"/>
                </a:lnTo>
                <a:lnTo>
                  <a:pt x="1795003" y="658339"/>
                </a:lnTo>
                <a:lnTo>
                  <a:pt x="1795003" y="542560"/>
                </a:lnTo>
                <a:lnTo>
                  <a:pt x="1820997" y="542560"/>
                </a:lnTo>
                <a:lnTo>
                  <a:pt x="1820997" y="524980"/>
                </a:lnTo>
                <a:lnTo>
                  <a:pt x="1795003" y="524980"/>
                </a:lnTo>
                <a:lnTo>
                  <a:pt x="1795003" y="512674"/>
                </a:lnTo>
                <a:cubicBezTo>
                  <a:pt x="1795003" y="504637"/>
                  <a:pt x="1796426" y="499154"/>
                  <a:pt x="1799273" y="496223"/>
                </a:cubicBezTo>
                <a:cubicBezTo>
                  <a:pt x="1802119" y="493293"/>
                  <a:pt x="1806974" y="491828"/>
                  <a:pt x="1813839" y="491828"/>
                </a:cubicBezTo>
                <a:cubicBezTo>
                  <a:pt x="1818025" y="491828"/>
                  <a:pt x="1822462" y="492247"/>
                  <a:pt x="1827150" y="493084"/>
                </a:cubicBezTo>
                <a:lnTo>
                  <a:pt x="1830540" y="473369"/>
                </a:lnTo>
                <a:cubicBezTo>
                  <a:pt x="1822839" y="471862"/>
                  <a:pt x="1815806" y="471109"/>
                  <a:pt x="1809444" y="471109"/>
                </a:cubicBezTo>
                <a:close/>
                <a:moveTo>
                  <a:pt x="2569804" y="951"/>
                </a:moveTo>
                <a:cubicBezTo>
                  <a:pt x="2608504" y="2684"/>
                  <a:pt x="2647123" y="7685"/>
                  <a:pt x="2684211" y="16134"/>
                </a:cubicBezTo>
                <a:cubicBezTo>
                  <a:pt x="2797251" y="41877"/>
                  <a:pt x="2878308" y="95773"/>
                  <a:pt x="2900084" y="159719"/>
                </a:cubicBezTo>
                <a:lnTo>
                  <a:pt x="2901259" y="159975"/>
                </a:lnTo>
                <a:lnTo>
                  <a:pt x="2992539" y="179864"/>
                </a:lnTo>
                <a:cubicBezTo>
                  <a:pt x="3078907" y="205731"/>
                  <a:pt x="3145371" y="247938"/>
                  <a:pt x="3177128" y="299072"/>
                </a:cubicBezTo>
                <a:cubicBezTo>
                  <a:pt x="3207902" y="348559"/>
                  <a:pt x="3203517" y="402308"/>
                  <a:pt x="3164728" y="450179"/>
                </a:cubicBezTo>
                <a:cubicBezTo>
                  <a:pt x="3260075" y="515830"/>
                  <a:pt x="3293420" y="600934"/>
                  <a:pt x="3255311" y="681219"/>
                </a:cubicBezTo>
                <a:cubicBezTo>
                  <a:pt x="3204651" y="787953"/>
                  <a:pt x="3036942" y="867885"/>
                  <a:pt x="2830974" y="883460"/>
                </a:cubicBezTo>
                <a:cubicBezTo>
                  <a:pt x="2829991" y="950081"/>
                  <a:pt x="2774567" y="1013263"/>
                  <a:pt x="2679069" y="1056755"/>
                </a:cubicBezTo>
                <a:cubicBezTo>
                  <a:pt x="2533969" y="1122847"/>
                  <a:pt x="2324371" y="1131339"/>
                  <a:pt x="2161880" y="1077738"/>
                </a:cubicBezTo>
                <a:cubicBezTo>
                  <a:pt x="2109329" y="1169807"/>
                  <a:pt x="1968614" y="1240189"/>
                  <a:pt x="1792286" y="1262611"/>
                </a:cubicBezTo>
                <a:cubicBezTo>
                  <a:pt x="1584503" y="1289030"/>
                  <a:pt x="1367647" y="1244009"/>
                  <a:pt x="1248859" y="1149765"/>
                </a:cubicBezTo>
                <a:cubicBezTo>
                  <a:pt x="968489" y="1239219"/>
                  <a:pt x="604339" y="1188938"/>
                  <a:pt x="441621" y="1038271"/>
                </a:cubicBezTo>
                <a:cubicBezTo>
                  <a:pt x="281776" y="1048174"/>
                  <a:pt x="131686" y="995719"/>
                  <a:pt x="86696" y="914199"/>
                </a:cubicBezTo>
                <a:cubicBezTo>
                  <a:pt x="54107" y="855220"/>
                  <a:pt x="82915" y="791567"/>
                  <a:pt x="162535" y="746723"/>
                </a:cubicBezTo>
                <a:cubicBezTo>
                  <a:pt x="49570" y="711547"/>
                  <a:pt x="-13340" y="644045"/>
                  <a:pt x="2388" y="574898"/>
                </a:cubicBezTo>
                <a:cubicBezTo>
                  <a:pt x="20838" y="493936"/>
                  <a:pt x="142271" y="430519"/>
                  <a:pt x="294857" y="422174"/>
                </a:cubicBezTo>
                <a:cubicBezTo>
                  <a:pt x="295765" y="420822"/>
                  <a:pt x="296747" y="419499"/>
                  <a:pt x="297655" y="418148"/>
                </a:cubicBezTo>
                <a:cubicBezTo>
                  <a:pt x="277164" y="338421"/>
                  <a:pt x="324951" y="258018"/>
                  <a:pt x="427935" y="198833"/>
                </a:cubicBezTo>
                <a:cubicBezTo>
                  <a:pt x="590653" y="105353"/>
                  <a:pt x="854465" y="84518"/>
                  <a:pt x="1061719" y="148728"/>
                </a:cubicBezTo>
                <a:lnTo>
                  <a:pt x="1061840" y="148635"/>
                </a:lnTo>
                <a:lnTo>
                  <a:pt x="1117611" y="106162"/>
                </a:lnTo>
                <a:cubicBezTo>
                  <a:pt x="1266290" y="18026"/>
                  <a:pt x="1532538" y="9030"/>
                  <a:pt x="1700719" y="96713"/>
                </a:cubicBezTo>
                <a:lnTo>
                  <a:pt x="1703570" y="94433"/>
                </a:lnTo>
                <a:lnTo>
                  <a:pt x="1744962" y="61322"/>
                </a:lnTo>
                <a:cubicBezTo>
                  <a:pt x="1796624" y="29268"/>
                  <a:pt x="1869127" y="7774"/>
                  <a:pt x="1949711" y="1735"/>
                </a:cubicBezTo>
                <a:cubicBezTo>
                  <a:pt x="2038405" y="-4922"/>
                  <a:pt x="2127013" y="7829"/>
                  <a:pt x="2196333" y="35832"/>
                </a:cubicBezTo>
                <a:lnTo>
                  <a:pt x="2254893" y="66849"/>
                </a:lnTo>
                <a:lnTo>
                  <a:pt x="2258512" y="68766"/>
                </a:lnTo>
                <a:cubicBezTo>
                  <a:pt x="2336885" y="19969"/>
                  <a:pt x="2453706" y="-4248"/>
                  <a:pt x="2569804" y="951"/>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3" name="Free-form: Shape 22">
            <a:extLst>
              <a:ext uri="{FF2B5EF4-FFF2-40B4-BE49-F238E27FC236}">
                <a16:creationId xmlns:a16="http://schemas.microsoft.com/office/drawing/2014/main" id="{7921D015-6111-EE83-71B0-2AFCFC1636AB}"/>
              </a:ext>
            </a:extLst>
          </p:cNvPr>
          <p:cNvSpPr/>
          <p:nvPr/>
        </p:nvSpPr>
        <p:spPr>
          <a:xfrm>
            <a:off x="5436424" y="3822428"/>
            <a:ext cx="2648343" cy="1177310"/>
          </a:xfrm>
          <a:custGeom>
            <a:avLst/>
            <a:gdLst/>
            <a:ahLst/>
            <a:cxnLst/>
            <a:rect l="l" t="t" r="r" b="b"/>
            <a:pathLst>
              <a:path w="2648343" h="1177310">
                <a:moveTo>
                  <a:pt x="1365118" y="564643"/>
                </a:moveTo>
                <a:lnTo>
                  <a:pt x="1365118" y="572931"/>
                </a:lnTo>
                <a:cubicBezTo>
                  <a:pt x="1365118" y="582893"/>
                  <a:pt x="1363904" y="590428"/>
                  <a:pt x="1361476" y="595535"/>
                </a:cubicBezTo>
                <a:cubicBezTo>
                  <a:pt x="1358295" y="602148"/>
                  <a:pt x="1353314" y="607359"/>
                  <a:pt x="1346533" y="611168"/>
                </a:cubicBezTo>
                <a:cubicBezTo>
                  <a:pt x="1339752" y="614978"/>
                  <a:pt x="1332008" y="616882"/>
                  <a:pt x="1323302" y="616882"/>
                </a:cubicBezTo>
                <a:cubicBezTo>
                  <a:pt x="1314511" y="616882"/>
                  <a:pt x="1307835" y="614873"/>
                  <a:pt x="1303273" y="610855"/>
                </a:cubicBezTo>
                <a:cubicBezTo>
                  <a:pt x="1298710" y="606836"/>
                  <a:pt x="1296429" y="601813"/>
                  <a:pt x="1296429" y="595786"/>
                </a:cubicBezTo>
                <a:cubicBezTo>
                  <a:pt x="1296429" y="591851"/>
                  <a:pt x="1297475" y="588272"/>
                  <a:pt x="1299568" y="585049"/>
                </a:cubicBezTo>
                <a:cubicBezTo>
                  <a:pt x="1301661" y="581826"/>
                  <a:pt x="1304633" y="579377"/>
                  <a:pt x="1308484" y="577703"/>
                </a:cubicBezTo>
                <a:cubicBezTo>
                  <a:pt x="1312335" y="576029"/>
                  <a:pt x="1318907" y="574522"/>
                  <a:pt x="1328199" y="573182"/>
                </a:cubicBezTo>
                <a:cubicBezTo>
                  <a:pt x="1344607" y="570838"/>
                  <a:pt x="1356913" y="567992"/>
                  <a:pt x="1365118" y="564643"/>
                </a:cubicBezTo>
                <a:close/>
                <a:moveTo>
                  <a:pt x="1800826" y="513912"/>
                </a:moveTo>
                <a:cubicBezTo>
                  <a:pt x="1811960" y="513912"/>
                  <a:pt x="1821274" y="518160"/>
                  <a:pt x="1828766" y="526657"/>
                </a:cubicBezTo>
                <a:cubicBezTo>
                  <a:pt x="1836259" y="535155"/>
                  <a:pt x="1840005" y="547649"/>
                  <a:pt x="1840005" y="564141"/>
                </a:cubicBezTo>
                <a:cubicBezTo>
                  <a:pt x="1840005" y="581638"/>
                  <a:pt x="1836280" y="594656"/>
                  <a:pt x="1828829" y="603195"/>
                </a:cubicBezTo>
                <a:cubicBezTo>
                  <a:pt x="1821378" y="611734"/>
                  <a:pt x="1812044" y="616003"/>
                  <a:pt x="1800826" y="616003"/>
                </a:cubicBezTo>
                <a:cubicBezTo>
                  <a:pt x="1789524" y="616003"/>
                  <a:pt x="1780148" y="611755"/>
                  <a:pt x="1772697" y="603257"/>
                </a:cubicBezTo>
                <a:cubicBezTo>
                  <a:pt x="1765247" y="594760"/>
                  <a:pt x="1761521" y="581973"/>
                  <a:pt x="1761521" y="564895"/>
                </a:cubicBezTo>
                <a:cubicBezTo>
                  <a:pt x="1761521" y="547817"/>
                  <a:pt x="1765247" y="535050"/>
                  <a:pt x="1772697" y="526595"/>
                </a:cubicBezTo>
                <a:cubicBezTo>
                  <a:pt x="1780148" y="518139"/>
                  <a:pt x="1789524" y="513912"/>
                  <a:pt x="1800826" y="513912"/>
                </a:cubicBezTo>
                <a:close/>
                <a:moveTo>
                  <a:pt x="838801" y="513912"/>
                </a:moveTo>
                <a:cubicBezTo>
                  <a:pt x="849935" y="513912"/>
                  <a:pt x="859249" y="518160"/>
                  <a:pt x="866741" y="526657"/>
                </a:cubicBezTo>
                <a:cubicBezTo>
                  <a:pt x="874234" y="535155"/>
                  <a:pt x="877980" y="547649"/>
                  <a:pt x="877980" y="564141"/>
                </a:cubicBezTo>
                <a:cubicBezTo>
                  <a:pt x="877980" y="581638"/>
                  <a:pt x="874255" y="594656"/>
                  <a:pt x="866804" y="603195"/>
                </a:cubicBezTo>
                <a:cubicBezTo>
                  <a:pt x="859353" y="611734"/>
                  <a:pt x="850019" y="616003"/>
                  <a:pt x="838801" y="616003"/>
                </a:cubicBezTo>
                <a:cubicBezTo>
                  <a:pt x="827499" y="616003"/>
                  <a:pt x="818123" y="611755"/>
                  <a:pt x="810672" y="603257"/>
                </a:cubicBezTo>
                <a:cubicBezTo>
                  <a:pt x="803222" y="594760"/>
                  <a:pt x="799496" y="581973"/>
                  <a:pt x="799496" y="564895"/>
                </a:cubicBezTo>
                <a:cubicBezTo>
                  <a:pt x="799496" y="547817"/>
                  <a:pt x="803222" y="535050"/>
                  <a:pt x="810672" y="526595"/>
                </a:cubicBezTo>
                <a:cubicBezTo>
                  <a:pt x="818123" y="518139"/>
                  <a:pt x="827499" y="513912"/>
                  <a:pt x="838801" y="513912"/>
                </a:cubicBezTo>
                <a:close/>
                <a:moveTo>
                  <a:pt x="1194240" y="512907"/>
                </a:moveTo>
                <a:cubicBezTo>
                  <a:pt x="1203951" y="512907"/>
                  <a:pt x="1212301" y="517135"/>
                  <a:pt x="1219292" y="525590"/>
                </a:cubicBezTo>
                <a:cubicBezTo>
                  <a:pt x="1226282" y="534045"/>
                  <a:pt x="1229777" y="546770"/>
                  <a:pt x="1229777" y="563764"/>
                </a:cubicBezTo>
                <a:cubicBezTo>
                  <a:pt x="1229777" y="581596"/>
                  <a:pt x="1226198" y="594760"/>
                  <a:pt x="1219041" y="603257"/>
                </a:cubicBezTo>
                <a:cubicBezTo>
                  <a:pt x="1211883" y="611755"/>
                  <a:pt x="1203281" y="616003"/>
                  <a:pt x="1193235" y="616003"/>
                </a:cubicBezTo>
                <a:cubicBezTo>
                  <a:pt x="1183357" y="616003"/>
                  <a:pt x="1174943" y="611901"/>
                  <a:pt x="1167995" y="603697"/>
                </a:cubicBezTo>
                <a:cubicBezTo>
                  <a:pt x="1161046" y="595493"/>
                  <a:pt x="1157572" y="582810"/>
                  <a:pt x="1157572" y="565648"/>
                </a:cubicBezTo>
                <a:cubicBezTo>
                  <a:pt x="1157572" y="548486"/>
                  <a:pt x="1161277" y="535406"/>
                  <a:pt x="1168686" y="526406"/>
                </a:cubicBezTo>
                <a:cubicBezTo>
                  <a:pt x="1176094" y="517407"/>
                  <a:pt x="1184612" y="512907"/>
                  <a:pt x="1194240" y="512907"/>
                </a:cubicBezTo>
                <a:close/>
                <a:moveTo>
                  <a:pt x="1689679" y="498215"/>
                </a:moveTo>
                <a:lnTo>
                  <a:pt x="1689679" y="631574"/>
                </a:lnTo>
                <a:lnTo>
                  <a:pt x="1712283" y="631574"/>
                </a:lnTo>
                <a:lnTo>
                  <a:pt x="1712283" y="498215"/>
                </a:lnTo>
                <a:close/>
                <a:moveTo>
                  <a:pt x="1952366" y="495201"/>
                </a:moveTo>
                <a:cubicBezTo>
                  <a:pt x="1933864" y="495201"/>
                  <a:pt x="1919716" y="502526"/>
                  <a:pt x="1909922" y="517177"/>
                </a:cubicBezTo>
                <a:lnTo>
                  <a:pt x="1909922" y="498215"/>
                </a:lnTo>
                <a:lnTo>
                  <a:pt x="1889579" y="498215"/>
                </a:lnTo>
                <a:lnTo>
                  <a:pt x="1889579" y="631574"/>
                </a:lnTo>
                <a:lnTo>
                  <a:pt x="1912182" y="631574"/>
                </a:lnTo>
                <a:lnTo>
                  <a:pt x="1912182" y="558741"/>
                </a:lnTo>
                <a:cubicBezTo>
                  <a:pt x="1912182" y="541663"/>
                  <a:pt x="1915677" y="530069"/>
                  <a:pt x="1922667" y="523958"/>
                </a:cubicBezTo>
                <a:cubicBezTo>
                  <a:pt x="1929658" y="517846"/>
                  <a:pt x="1937966" y="514791"/>
                  <a:pt x="1947594" y="514791"/>
                </a:cubicBezTo>
                <a:cubicBezTo>
                  <a:pt x="1953621" y="514791"/>
                  <a:pt x="1958874" y="516151"/>
                  <a:pt x="1963353" y="518872"/>
                </a:cubicBezTo>
                <a:cubicBezTo>
                  <a:pt x="1967832" y="521593"/>
                  <a:pt x="1970950" y="525234"/>
                  <a:pt x="1972709" y="529797"/>
                </a:cubicBezTo>
                <a:cubicBezTo>
                  <a:pt x="1974467" y="534359"/>
                  <a:pt x="1975346" y="541245"/>
                  <a:pt x="1975346" y="550454"/>
                </a:cubicBezTo>
                <a:lnTo>
                  <a:pt x="1975346" y="631574"/>
                </a:lnTo>
                <a:lnTo>
                  <a:pt x="1997949" y="631574"/>
                </a:lnTo>
                <a:lnTo>
                  <a:pt x="1997949" y="549575"/>
                </a:lnTo>
                <a:cubicBezTo>
                  <a:pt x="1997949" y="539110"/>
                  <a:pt x="1997530" y="531785"/>
                  <a:pt x="1996693" y="527599"/>
                </a:cubicBezTo>
                <a:cubicBezTo>
                  <a:pt x="1995354" y="521153"/>
                  <a:pt x="1993010" y="515586"/>
                  <a:pt x="1989661" y="510898"/>
                </a:cubicBezTo>
                <a:cubicBezTo>
                  <a:pt x="1986312" y="506210"/>
                  <a:pt x="1981268" y="502422"/>
                  <a:pt x="1974529" y="499533"/>
                </a:cubicBezTo>
                <a:cubicBezTo>
                  <a:pt x="1967790" y="496645"/>
                  <a:pt x="1960402" y="495201"/>
                  <a:pt x="1952366" y="495201"/>
                </a:cubicBezTo>
                <a:close/>
                <a:moveTo>
                  <a:pt x="1800826" y="495201"/>
                </a:moveTo>
                <a:cubicBezTo>
                  <a:pt x="1784334" y="495201"/>
                  <a:pt x="1770353" y="500140"/>
                  <a:pt x="1758884" y="510019"/>
                </a:cubicBezTo>
                <a:cubicBezTo>
                  <a:pt x="1745155" y="521907"/>
                  <a:pt x="1738290" y="540198"/>
                  <a:pt x="1738290" y="564895"/>
                </a:cubicBezTo>
                <a:cubicBezTo>
                  <a:pt x="1738290" y="587414"/>
                  <a:pt x="1744046" y="604660"/>
                  <a:pt x="1755557" y="616631"/>
                </a:cubicBezTo>
                <a:cubicBezTo>
                  <a:pt x="1767068" y="628602"/>
                  <a:pt x="1782157" y="634588"/>
                  <a:pt x="1800826" y="634588"/>
                </a:cubicBezTo>
                <a:cubicBezTo>
                  <a:pt x="1812462" y="634588"/>
                  <a:pt x="1823199" y="631867"/>
                  <a:pt x="1833036" y="626426"/>
                </a:cubicBezTo>
                <a:cubicBezTo>
                  <a:pt x="1842872" y="620984"/>
                  <a:pt x="1850365" y="613345"/>
                  <a:pt x="1855513" y="603508"/>
                </a:cubicBezTo>
                <a:cubicBezTo>
                  <a:pt x="1860662" y="593672"/>
                  <a:pt x="1863236" y="580173"/>
                  <a:pt x="1863236" y="563011"/>
                </a:cubicBezTo>
                <a:cubicBezTo>
                  <a:pt x="1863236" y="541831"/>
                  <a:pt x="1857418" y="525234"/>
                  <a:pt x="1845781" y="513221"/>
                </a:cubicBezTo>
                <a:cubicBezTo>
                  <a:pt x="1834145" y="501208"/>
                  <a:pt x="1819160" y="495201"/>
                  <a:pt x="1800826" y="495201"/>
                </a:cubicBezTo>
                <a:close/>
                <a:moveTo>
                  <a:pt x="1600029" y="495201"/>
                </a:moveTo>
                <a:cubicBezTo>
                  <a:pt x="1593080" y="495201"/>
                  <a:pt x="1586572" y="496101"/>
                  <a:pt x="1580502" y="497901"/>
                </a:cubicBezTo>
                <a:cubicBezTo>
                  <a:pt x="1574433" y="499701"/>
                  <a:pt x="1569640" y="501898"/>
                  <a:pt x="1566124" y="504494"/>
                </a:cubicBezTo>
                <a:cubicBezTo>
                  <a:pt x="1561436" y="507842"/>
                  <a:pt x="1557731" y="512049"/>
                  <a:pt x="1555011" y="517114"/>
                </a:cubicBezTo>
                <a:cubicBezTo>
                  <a:pt x="1552290" y="522179"/>
                  <a:pt x="1550930" y="527683"/>
                  <a:pt x="1550930" y="533627"/>
                </a:cubicBezTo>
                <a:cubicBezTo>
                  <a:pt x="1550930" y="540157"/>
                  <a:pt x="1552583" y="546121"/>
                  <a:pt x="1555890" y="551521"/>
                </a:cubicBezTo>
                <a:cubicBezTo>
                  <a:pt x="1559196" y="556921"/>
                  <a:pt x="1564052" y="561148"/>
                  <a:pt x="1570456" y="564204"/>
                </a:cubicBezTo>
                <a:cubicBezTo>
                  <a:pt x="1576861" y="567260"/>
                  <a:pt x="1588351" y="570880"/>
                  <a:pt x="1604926" y="575066"/>
                </a:cubicBezTo>
                <a:cubicBezTo>
                  <a:pt x="1617232" y="578164"/>
                  <a:pt x="1624934" y="580717"/>
                  <a:pt x="1628032" y="582726"/>
                </a:cubicBezTo>
                <a:cubicBezTo>
                  <a:pt x="1632469" y="585656"/>
                  <a:pt x="1634687" y="589674"/>
                  <a:pt x="1634687" y="594781"/>
                </a:cubicBezTo>
                <a:cubicBezTo>
                  <a:pt x="1634687" y="600474"/>
                  <a:pt x="1632176" y="605434"/>
                  <a:pt x="1627153" y="609662"/>
                </a:cubicBezTo>
                <a:cubicBezTo>
                  <a:pt x="1622130" y="613889"/>
                  <a:pt x="1614428" y="616003"/>
                  <a:pt x="1604047" y="616003"/>
                </a:cubicBezTo>
                <a:cubicBezTo>
                  <a:pt x="1593750" y="616003"/>
                  <a:pt x="1585734" y="613617"/>
                  <a:pt x="1580000" y="608845"/>
                </a:cubicBezTo>
                <a:cubicBezTo>
                  <a:pt x="1574265" y="604074"/>
                  <a:pt x="1570770" y="597209"/>
                  <a:pt x="1569514" y="588251"/>
                </a:cubicBezTo>
                <a:lnTo>
                  <a:pt x="1547162" y="591767"/>
                </a:lnTo>
                <a:cubicBezTo>
                  <a:pt x="1549674" y="605915"/>
                  <a:pt x="1555471" y="616589"/>
                  <a:pt x="1564554" y="623789"/>
                </a:cubicBezTo>
                <a:cubicBezTo>
                  <a:pt x="1573637" y="630988"/>
                  <a:pt x="1586844" y="634588"/>
                  <a:pt x="1604173" y="634588"/>
                </a:cubicBezTo>
                <a:cubicBezTo>
                  <a:pt x="1614637" y="634588"/>
                  <a:pt x="1624013" y="632767"/>
                  <a:pt x="1632301" y="629126"/>
                </a:cubicBezTo>
                <a:cubicBezTo>
                  <a:pt x="1640589" y="625484"/>
                  <a:pt x="1646931" y="620335"/>
                  <a:pt x="1651326" y="613680"/>
                </a:cubicBezTo>
                <a:cubicBezTo>
                  <a:pt x="1655721" y="607025"/>
                  <a:pt x="1657918" y="599930"/>
                  <a:pt x="1657918" y="592395"/>
                </a:cubicBezTo>
                <a:cubicBezTo>
                  <a:pt x="1657918" y="584693"/>
                  <a:pt x="1656119" y="578247"/>
                  <a:pt x="1652519" y="573057"/>
                </a:cubicBezTo>
                <a:cubicBezTo>
                  <a:pt x="1648919" y="567866"/>
                  <a:pt x="1643959" y="563911"/>
                  <a:pt x="1637638" y="561190"/>
                </a:cubicBezTo>
                <a:cubicBezTo>
                  <a:pt x="1631318" y="558469"/>
                  <a:pt x="1620163" y="554974"/>
                  <a:pt x="1604173" y="550705"/>
                </a:cubicBezTo>
                <a:cubicBezTo>
                  <a:pt x="1593122" y="547691"/>
                  <a:pt x="1586467" y="545766"/>
                  <a:pt x="1584207" y="544928"/>
                </a:cubicBezTo>
                <a:cubicBezTo>
                  <a:pt x="1580272" y="543338"/>
                  <a:pt x="1577384" y="541329"/>
                  <a:pt x="1575542" y="538901"/>
                </a:cubicBezTo>
                <a:cubicBezTo>
                  <a:pt x="1573700" y="536557"/>
                  <a:pt x="1572779" y="533920"/>
                  <a:pt x="1572779" y="530990"/>
                </a:cubicBezTo>
                <a:cubicBezTo>
                  <a:pt x="1572779" y="526385"/>
                  <a:pt x="1574998" y="522367"/>
                  <a:pt x="1579435" y="518935"/>
                </a:cubicBezTo>
                <a:cubicBezTo>
                  <a:pt x="1583872" y="515502"/>
                  <a:pt x="1591281" y="513786"/>
                  <a:pt x="1601661" y="513786"/>
                </a:cubicBezTo>
                <a:cubicBezTo>
                  <a:pt x="1610451" y="513786"/>
                  <a:pt x="1617253" y="515712"/>
                  <a:pt x="1622067" y="519562"/>
                </a:cubicBezTo>
                <a:cubicBezTo>
                  <a:pt x="1626881" y="523413"/>
                  <a:pt x="1629790" y="528771"/>
                  <a:pt x="1630794" y="535636"/>
                </a:cubicBezTo>
                <a:lnTo>
                  <a:pt x="1652895" y="532622"/>
                </a:lnTo>
                <a:cubicBezTo>
                  <a:pt x="1651472" y="523999"/>
                  <a:pt x="1648877" y="517114"/>
                  <a:pt x="1645110" y="511965"/>
                </a:cubicBezTo>
                <a:cubicBezTo>
                  <a:pt x="1641343" y="506817"/>
                  <a:pt x="1635503" y="502736"/>
                  <a:pt x="1627592" y="499722"/>
                </a:cubicBezTo>
                <a:cubicBezTo>
                  <a:pt x="1619681" y="496708"/>
                  <a:pt x="1610493" y="495201"/>
                  <a:pt x="1600029" y="495201"/>
                </a:cubicBezTo>
                <a:close/>
                <a:moveTo>
                  <a:pt x="1466679" y="495201"/>
                </a:moveTo>
                <a:cubicBezTo>
                  <a:pt x="1459730" y="495201"/>
                  <a:pt x="1453222" y="496101"/>
                  <a:pt x="1447152" y="497901"/>
                </a:cubicBezTo>
                <a:cubicBezTo>
                  <a:pt x="1441083" y="499701"/>
                  <a:pt x="1436290" y="501898"/>
                  <a:pt x="1432774" y="504494"/>
                </a:cubicBezTo>
                <a:cubicBezTo>
                  <a:pt x="1428086" y="507842"/>
                  <a:pt x="1424381" y="512049"/>
                  <a:pt x="1421661" y="517114"/>
                </a:cubicBezTo>
                <a:cubicBezTo>
                  <a:pt x="1418940" y="522179"/>
                  <a:pt x="1417580" y="527683"/>
                  <a:pt x="1417580" y="533627"/>
                </a:cubicBezTo>
                <a:cubicBezTo>
                  <a:pt x="1417580" y="540157"/>
                  <a:pt x="1419233" y="546121"/>
                  <a:pt x="1422540" y="551521"/>
                </a:cubicBezTo>
                <a:cubicBezTo>
                  <a:pt x="1425846" y="556921"/>
                  <a:pt x="1430702" y="561148"/>
                  <a:pt x="1437106" y="564204"/>
                </a:cubicBezTo>
                <a:cubicBezTo>
                  <a:pt x="1443511" y="567260"/>
                  <a:pt x="1455001" y="570880"/>
                  <a:pt x="1471576" y="575066"/>
                </a:cubicBezTo>
                <a:cubicBezTo>
                  <a:pt x="1483882" y="578164"/>
                  <a:pt x="1491584" y="580717"/>
                  <a:pt x="1494682" y="582726"/>
                </a:cubicBezTo>
                <a:cubicBezTo>
                  <a:pt x="1499119" y="585656"/>
                  <a:pt x="1501337" y="589674"/>
                  <a:pt x="1501337" y="594781"/>
                </a:cubicBezTo>
                <a:cubicBezTo>
                  <a:pt x="1501337" y="600474"/>
                  <a:pt x="1498826" y="605434"/>
                  <a:pt x="1493803" y="609662"/>
                </a:cubicBezTo>
                <a:cubicBezTo>
                  <a:pt x="1488780" y="613889"/>
                  <a:pt x="1481078" y="616003"/>
                  <a:pt x="1470697" y="616003"/>
                </a:cubicBezTo>
                <a:cubicBezTo>
                  <a:pt x="1460400" y="616003"/>
                  <a:pt x="1452384" y="613617"/>
                  <a:pt x="1446650" y="608845"/>
                </a:cubicBezTo>
                <a:cubicBezTo>
                  <a:pt x="1440915" y="604074"/>
                  <a:pt x="1437420" y="597209"/>
                  <a:pt x="1436164" y="588251"/>
                </a:cubicBezTo>
                <a:lnTo>
                  <a:pt x="1413812" y="591767"/>
                </a:lnTo>
                <a:cubicBezTo>
                  <a:pt x="1416324" y="605915"/>
                  <a:pt x="1422121" y="616589"/>
                  <a:pt x="1431204" y="623789"/>
                </a:cubicBezTo>
                <a:cubicBezTo>
                  <a:pt x="1440287" y="630988"/>
                  <a:pt x="1453494" y="634588"/>
                  <a:pt x="1470823" y="634588"/>
                </a:cubicBezTo>
                <a:cubicBezTo>
                  <a:pt x="1481287" y="634588"/>
                  <a:pt x="1490663" y="632767"/>
                  <a:pt x="1498951" y="629126"/>
                </a:cubicBezTo>
                <a:cubicBezTo>
                  <a:pt x="1507239" y="625484"/>
                  <a:pt x="1513581" y="620335"/>
                  <a:pt x="1517976" y="613680"/>
                </a:cubicBezTo>
                <a:cubicBezTo>
                  <a:pt x="1522371" y="607025"/>
                  <a:pt x="1524568" y="599930"/>
                  <a:pt x="1524568" y="592395"/>
                </a:cubicBezTo>
                <a:cubicBezTo>
                  <a:pt x="1524568" y="584693"/>
                  <a:pt x="1522768" y="578247"/>
                  <a:pt x="1519169" y="573057"/>
                </a:cubicBezTo>
                <a:cubicBezTo>
                  <a:pt x="1515569" y="567866"/>
                  <a:pt x="1510609" y="563911"/>
                  <a:pt x="1504288" y="561190"/>
                </a:cubicBezTo>
                <a:cubicBezTo>
                  <a:pt x="1497968" y="558469"/>
                  <a:pt x="1486813" y="554974"/>
                  <a:pt x="1470823" y="550705"/>
                </a:cubicBezTo>
                <a:cubicBezTo>
                  <a:pt x="1459772" y="547691"/>
                  <a:pt x="1453117" y="545766"/>
                  <a:pt x="1450857" y="544928"/>
                </a:cubicBezTo>
                <a:cubicBezTo>
                  <a:pt x="1446922" y="543338"/>
                  <a:pt x="1444034" y="541329"/>
                  <a:pt x="1442192" y="538901"/>
                </a:cubicBezTo>
                <a:cubicBezTo>
                  <a:pt x="1440350" y="536557"/>
                  <a:pt x="1439429" y="533920"/>
                  <a:pt x="1439429" y="530990"/>
                </a:cubicBezTo>
                <a:cubicBezTo>
                  <a:pt x="1439429" y="526385"/>
                  <a:pt x="1441648" y="522367"/>
                  <a:pt x="1446085" y="518935"/>
                </a:cubicBezTo>
                <a:cubicBezTo>
                  <a:pt x="1450522" y="515502"/>
                  <a:pt x="1457931" y="513786"/>
                  <a:pt x="1468311" y="513786"/>
                </a:cubicBezTo>
                <a:cubicBezTo>
                  <a:pt x="1477102" y="513786"/>
                  <a:pt x="1483903" y="515712"/>
                  <a:pt x="1488717" y="519562"/>
                </a:cubicBezTo>
                <a:cubicBezTo>
                  <a:pt x="1493531" y="523413"/>
                  <a:pt x="1496440" y="528771"/>
                  <a:pt x="1497444" y="535636"/>
                </a:cubicBezTo>
                <a:lnTo>
                  <a:pt x="1519545" y="532622"/>
                </a:lnTo>
                <a:cubicBezTo>
                  <a:pt x="1518122" y="523999"/>
                  <a:pt x="1515527" y="517114"/>
                  <a:pt x="1511760" y="511965"/>
                </a:cubicBezTo>
                <a:cubicBezTo>
                  <a:pt x="1507993" y="506817"/>
                  <a:pt x="1502153" y="502736"/>
                  <a:pt x="1494242" y="499722"/>
                </a:cubicBezTo>
                <a:cubicBezTo>
                  <a:pt x="1486331" y="496708"/>
                  <a:pt x="1477143" y="495201"/>
                  <a:pt x="1466679" y="495201"/>
                </a:cubicBezTo>
                <a:close/>
                <a:moveTo>
                  <a:pt x="1336361" y="495201"/>
                </a:moveTo>
                <a:cubicBezTo>
                  <a:pt x="1324892" y="495201"/>
                  <a:pt x="1314804" y="496771"/>
                  <a:pt x="1306098" y="499910"/>
                </a:cubicBezTo>
                <a:cubicBezTo>
                  <a:pt x="1297392" y="503050"/>
                  <a:pt x="1290736" y="507528"/>
                  <a:pt x="1286132" y="513347"/>
                </a:cubicBezTo>
                <a:cubicBezTo>
                  <a:pt x="1281527" y="519165"/>
                  <a:pt x="1278221" y="526804"/>
                  <a:pt x="1276211" y="536264"/>
                </a:cubicBezTo>
                <a:lnTo>
                  <a:pt x="1298312" y="539278"/>
                </a:lnTo>
                <a:cubicBezTo>
                  <a:pt x="1300740" y="529818"/>
                  <a:pt x="1304486" y="523225"/>
                  <a:pt x="1309551" y="519500"/>
                </a:cubicBezTo>
                <a:cubicBezTo>
                  <a:pt x="1314616" y="515774"/>
                  <a:pt x="1322464" y="513912"/>
                  <a:pt x="1333096" y="513912"/>
                </a:cubicBezTo>
                <a:cubicBezTo>
                  <a:pt x="1344482" y="513912"/>
                  <a:pt x="1353063" y="516465"/>
                  <a:pt x="1358839" y="521572"/>
                </a:cubicBezTo>
                <a:cubicBezTo>
                  <a:pt x="1363108" y="525339"/>
                  <a:pt x="1365243" y="531827"/>
                  <a:pt x="1365243" y="541036"/>
                </a:cubicBezTo>
                <a:cubicBezTo>
                  <a:pt x="1365243" y="541873"/>
                  <a:pt x="1365201" y="543840"/>
                  <a:pt x="1365118" y="546938"/>
                </a:cubicBezTo>
                <a:cubicBezTo>
                  <a:pt x="1356495" y="549951"/>
                  <a:pt x="1343059" y="552547"/>
                  <a:pt x="1324808" y="554723"/>
                </a:cubicBezTo>
                <a:cubicBezTo>
                  <a:pt x="1315851" y="555811"/>
                  <a:pt x="1309154" y="556942"/>
                  <a:pt x="1304717" y="558114"/>
                </a:cubicBezTo>
                <a:cubicBezTo>
                  <a:pt x="1298689" y="559788"/>
                  <a:pt x="1293269" y="562258"/>
                  <a:pt x="1288455" y="565522"/>
                </a:cubicBezTo>
                <a:cubicBezTo>
                  <a:pt x="1283641" y="568787"/>
                  <a:pt x="1279748" y="573120"/>
                  <a:pt x="1276777" y="578519"/>
                </a:cubicBezTo>
                <a:cubicBezTo>
                  <a:pt x="1273805" y="583919"/>
                  <a:pt x="1272319" y="589884"/>
                  <a:pt x="1272319" y="596414"/>
                </a:cubicBezTo>
                <a:cubicBezTo>
                  <a:pt x="1272319" y="607548"/>
                  <a:pt x="1276253" y="616694"/>
                  <a:pt x="1284123" y="623851"/>
                </a:cubicBezTo>
                <a:cubicBezTo>
                  <a:pt x="1291992" y="631009"/>
                  <a:pt x="1303252" y="634588"/>
                  <a:pt x="1317902" y="634588"/>
                </a:cubicBezTo>
                <a:cubicBezTo>
                  <a:pt x="1326776" y="634588"/>
                  <a:pt x="1335085" y="633123"/>
                  <a:pt x="1342828" y="630193"/>
                </a:cubicBezTo>
                <a:cubicBezTo>
                  <a:pt x="1350572" y="627263"/>
                  <a:pt x="1358630" y="622240"/>
                  <a:pt x="1367001" y="615124"/>
                </a:cubicBezTo>
                <a:cubicBezTo>
                  <a:pt x="1367671" y="621403"/>
                  <a:pt x="1369178" y="626886"/>
                  <a:pt x="1371522" y="631574"/>
                </a:cubicBezTo>
                <a:lnTo>
                  <a:pt x="1395130" y="631574"/>
                </a:lnTo>
                <a:cubicBezTo>
                  <a:pt x="1392283" y="626468"/>
                  <a:pt x="1390379" y="621131"/>
                  <a:pt x="1389416" y="615564"/>
                </a:cubicBezTo>
                <a:cubicBezTo>
                  <a:pt x="1388453" y="609996"/>
                  <a:pt x="1387972" y="596707"/>
                  <a:pt x="1387972" y="575694"/>
                </a:cubicBezTo>
                <a:lnTo>
                  <a:pt x="1387972" y="545556"/>
                </a:lnTo>
                <a:cubicBezTo>
                  <a:pt x="1387972" y="535510"/>
                  <a:pt x="1387595" y="528562"/>
                  <a:pt x="1386842" y="524711"/>
                </a:cubicBezTo>
                <a:cubicBezTo>
                  <a:pt x="1385502" y="518516"/>
                  <a:pt x="1383158" y="513388"/>
                  <a:pt x="1379810" y="509328"/>
                </a:cubicBezTo>
                <a:cubicBezTo>
                  <a:pt x="1376461" y="505268"/>
                  <a:pt x="1371229" y="501898"/>
                  <a:pt x="1364113" y="499220"/>
                </a:cubicBezTo>
                <a:cubicBezTo>
                  <a:pt x="1356997" y="496541"/>
                  <a:pt x="1347747" y="495201"/>
                  <a:pt x="1336361" y="495201"/>
                </a:cubicBezTo>
                <a:close/>
                <a:moveTo>
                  <a:pt x="1196374" y="495201"/>
                </a:moveTo>
                <a:cubicBezTo>
                  <a:pt x="1187668" y="495201"/>
                  <a:pt x="1180259" y="496896"/>
                  <a:pt x="1174148" y="500287"/>
                </a:cubicBezTo>
                <a:cubicBezTo>
                  <a:pt x="1168037" y="503677"/>
                  <a:pt x="1162553" y="508763"/>
                  <a:pt x="1157698" y="515544"/>
                </a:cubicBezTo>
                <a:lnTo>
                  <a:pt x="1157698" y="498215"/>
                </a:lnTo>
                <a:lnTo>
                  <a:pt x="1137104" y="498215"/>
                </a:lnTo>
                <a:lnTo>
                  <a:pt x="1137104" y="682683"/>
                </a:lnTo>
                <a:lnTo>
                  <a:pt x="1159707" y="682683"/>
                </a:lnTo>
                <a:lnTo>
                  <a:pt x="1159707" y="617761"/>
                </a:lnTo>
                <a:cubicBezTo>
                  <a:pt x="1163558" y="622617"/>
                  <a:pt x="1168476" y="626635"/>
                  <a:pt x="1174462" y="629816"/>
                </a:cubicBezTo>
                <a:cubicBezTo>
                  <a:pt x="1180448" y="632997"/>
                  <a:pt x="1187208" y="634588"/>
                  <a:pt x="1194742" y="634588"/>
                </a:cubicBezTo>
                <a:cubicBezTo>
                  <a:pt x="1205039" y="634588"/>
                  <a:pt x="1214855" y="631679"/>
                  <a:pt x="1224189" y="625861"/>
                </a:cubicBezTo>
                <a:cubicBezTo>
                  <a:pt x="1233523" y="620042"/>
                  <a:pt x="1240639" y="611671"/>
                  <a:pt x="1245537" y="600746"/>
                </a:cubicBezTo>
                <a:cubicBezTo>
                  <a:pt x="1250434" y="589821"/>
                  <a:pt x="1252883" y="577536"/>
                  <a:pt x="1252883" y="563890"/>
                </a:cubicBezTo>
                <a:cubicBezTo>
                  <a:pt x="1252883" y="551165"/>
                  <a:pt x="1250664" y="539466"/>
                  <a:pt x="1246227" y="528792"/>
                </a:cubicBezTo>
                <a:cubicBezTo>
                  <a:pt x="1241790" y="518118"/>
                  <a:pt x="1235219" y="509851"/>
                  <a:pt x="1226512" y="503991"/>
                </a:cubicBezTo>
                <a:cubicBezTo>
                  <a:pt x="1217806" y="498131"/>
                  <a:pt x="1207760" y="495201"/>
                  <a:pt x="1196374" y="495201"/>
                </a:cubicBezTo>
                <a:close/>
                <a:moveTo>
                  <a:pt x="988206" y="495201"/>
                </a:moveTo>
                <a:cubicBezTo>
                  <a:pt x="979332" y="495201"/>
                  <a:pt x="971421" y="497189"/>
                  <a:pt x="964472" y="501166"/>
                </a:cubicBezTo>
                <a:cubicBezTo>
                  <a:pt x="957524" y="505142"/>
                  <a:pt x="951957" y="510396"/>
                  <a:pt x="947771" y="516925"/>
                </a:cubicBezTo>
                <a:lnTo>
                  <a:pt x="947771" y="498215"/>
                </a:lnTo>
                <a:lnTo>
                  <a:pt x="927554" y="498215"/>
                </a:lnTo>
                <a:lnTo>
                  <a:pt x="927554" y="631574"/>
                </a:lnTo>
                <a:lnTo>
                  <a:pt x="950157" y="631574"/>
                </a:lnTo>
                <a:lnTo>
                  <a:pt x="950157" y="562383"/>
                </a:lnTo>
                <a:cubicBezTo>
                  <a:pt x="950157" y="550244"/>
                  <a:pt x="951371" y="540952"/>
                  <a:pt x="953799" y="534506"/>
                </a:cubicBezTo>
                <a:cubicBezTo>
                  <a:pt x="956226" y="528060"/>
                  <a:pt x="960140" y="523162"/>
                  <a:pt x="965540" y="519814"/>
                </a:cubicBezTo>
                <a:cubicBezTo>
                  <a:pt x="970939" y="516465"/>
                  <a:pt x="976820" y="514791"/>
                  <a:pt x="983183" y="514791"/>
                </a:cubicBezTo>
                <a:cubicBezTo>
                  <a:pt x="991554" y="514791"/>
                  <a:pt x="997582" y="517302"/>
                  <a:pt x="1001265" y="522325"/>
                </a:cubicBezTo>
                <a:cubicBezTo>
                  <a:pt x="1004949" y="527348"/>
                  <a:pt x="1006791" y="534882"/>
                  <a:pt x="1006791" y="544928"/>
                </a:cubicBezTo>
                <a:lnTo>
                  <a:pt x="1006791" y="631574"/>
                </a:lnTo>
                <a:lnTo>
                  <a:pt x="1029394" y="631574"/>
                </a:lnTo>
                <a:lnTo>
                  <a:pt x="1029394" y="554095"/>
                </a:lnTo>
                <a:cubicBezTo>
                  <a:pt x="1029394" y="540366"/>
                  <a:pt x="1032491" y="530383"/>
                  <a:pt x="1038686" y="524146"/>
                </a:cubicBezTo>
                <a:cubicBezTo>
                  <a:pt x="1044881" y="517909"/>
                  <a:pt x="1052667" y="514791"/>
                  <a:pt x="1062043" y="514791"/>
                </a:cubicBezTo>
                <a:cubicBezTo>
                  <a:pt x="1067234" y="514791"/>
                  <a:pt x="1071754" y="516005"/>
                  <a:pt x="1075605" y="518432"/>
                </a:cubicBezTo>
                <a:cubicBezTo>
                  <a:pt x="1079456" y="520860"/>
                  <a:pt x="1082114" y="524062"/>
                  <a:pt x="1083579" y="528039"/>
                </a:cubicBezTo>
                <a:cubicBezTo>
                  <a:pt x="1085044" y="532015"/>
                  <a:pt x="1085777" y="538524"/>
                  <a:pt x="1085777" y="547565"/>
                </a:cubicBezTo>
                <a:lnTo>
                  <a:pt x="1085777" y="631574"/>
                </a:lnTo>
                <a:lnTo>
                  <a:pt x="1108254" y="631574"/>
                </a:lnTo>
                <a:lnTo>
                  <a:pt x="1108254" y="540031"/>
                </a:lnTo>
                <a:cubicBezTo>
                  <a:pt x="1108254" y="524795"/>
                  <a:pt x="1104696" y="513514"/>
                  <a:pt x="1097581" y="506189"/>
                </a:cubicBezTo>
                <a:cubicBezTo>
                  <a:pt x="1090465" y="498864"/>
                  <a:pt x="1080293" y="495201"/>
                  <a:pt x="1067066" y="495201"/>
                </a:cubicBezTo>
                <a:cubicBezTo>
                  <a:pt x="1050156" y="495201"/>
                  <a:pt x="1036426" y="502987"/>
                  <a:pt x="1025878" y="518558"/>
                </a:cubicBezTo>
                <a:cubicBezTo>
                  <a:pt x="1023283" y="511191"/>
                  <a:pt x="1018825" y="505456"/>
                  <a:pt x="1012504" y="501354"/>
                </a:cubicBezTo>
                <a:cubicBezTo>
                  <a:pt x="1006184" y="497252"/>
                  <a:pt x="998084" y="495201"/>
                  <a:pt x="988206" y="495201"/>
                </a:cubicBezTo>
                <a:close/>
                <a:moveTo>
                  <a:pt x="838801" y="495201"/>
                </a:moveTo>
                <a:cubicBezTo>
                  <a:pt x="822309" y="495201"/>
                  <a:pt x="808328" y="500140"/>
                  <a:pt x="796859" y="510019"/>
                </a:cubicBezTo>
                <a:cubicBezTo>
                  <a:pt x="783130" y="521907"/>
                  <a:pt x="776265" y="540198"/>
                  <a:pt x="776265" y="564895"/>
                </a:cubicBezTo>
                <a:cubicBezTo>
                  <a:pt x="776265" y="587414"/>
                  <a:pt x="782021" y="604660"/>
                  <a:pt x="793532" y="616631"/>
                </a:cubicBezTo>
                <a:cubicBezTo>
                  <a:pt x="805043" y="628602"/>
                  <a:pt x="820132" y="634588"/>
                  <a:pt x="838801" y="634588"/>
                </a:cubicBezTo>
                <a:cubicBezTo>
                  <a:pt x="850437" y="634588"/>
                  <a:pt x="861174" y="631867"/>
                  <a:pt x="871011" y="626426"/>
                </a:cubicBezTo>
                <a:cubicBezTo>
                  <a:pt x="880847" y="620984"/>
                  <a:pt x="888340" y="613345"/>
                  <a:pt x="893488" y="603508"/>
                </a:cubicBezTo>
                <a:cubicBezTo>
                  <a:pt x="898637" y="593672"/>
                  <a:pt x="901211" y="580173"/>
                  <a:pt x="901211" y="563011"/>
                </a:cubicBezTo>
                <a:cubicBezTo>
                  <a:pt x="901211" y="541831"/>
                  <a:pt x="895393" y="525234"/>
                  <a:pt x="883756" y="513221"/>
                </a:cubicBezTo>
                <a:cubicBezTo>
                  <a:pt x="872120" y="501208"/>
                  <a:pt x="857135" y="495201"/>
                  <a:pt x="838801" y="495201"/>
                </a:cubicBezTo>
                <a:close/>
                <a:moveTo>
                  <a:pt x="1689679" y="447483"/>
                </a:moveTo>
                <a:lnTo>
                  <a:pt x="1689679" y="473477"/>
                </a:lnTo>
                <a:lnTo>
                  <a:pt x="1712283" y="473477"/>
                </a:lnTo>
                <a:lnTo>
                  <a:pt x="1712283" y="447483"/>
                </a:lnTo>
                <a:close/>
                <a:moveTo>
                  <a:pt x="676932" y="444344"/>
                </a:moveTo>
                <a:cubicBezTo>
                  <a:pt x="660691" y="444344"/>
                  <a:pt x="645810" y="448048"/>
                  <a:pt x="632290" y="455457"/>
                </a:cubicBezTo>
                <a:cubicBezTo>
                  <a:pt x="618770" y="462866"/>
                  <a:pt x="608348" y="473707"/>
                  <a:pt x="601022" y="487981"/>
                </a:cubicBezTo>
                <a:cubicBezTo>
                  <a:pt x="593697" y="502254"/>
                  <a:pt x="590035" y="518976"/>
                  <a:pt x="590035" y="538147"/>
                </a:cubicBezTo>
                <a:cubicBezTo>
                  <a:pt x="590035" y="555728"/>
                  <a:pt x="593279" y="572178"/>
                  <a:pt x="599767" y="587498"/>
                </a:cubicBezTo>
                <a:cubicBezTo>
                  <a:pt x="606255" y="602818"/>
                  <a:pt x="615715" y="614517"/>
                  <a:pt x="628146" y="622596"/>
                </a:cubicBezTo>
                <a:cubicBezTo>
                  <a:pt x="640578" y="630674"/>
                  <a:pt x="656714" y="634714"/>
                  <a:pt x="676555" y="634714"/>
                </a:cubicBezTo>
                <a:cubicBezTo>
                  <a:pt x="695726" y="634714"/>
                  <a:pt x="711946" y="629460"/>
                  <a:pt x="725215" y="618954"/>
                </a:cubicBezTo>
                <a:cubicBezTo>
                  <a:pt x="738484" y="608448"/>
                  <a:pt x="747672" y="593191"/>
                  <a:pt x="752778" y="573182"/>
                </a:cubicBezTo>
                <a:lnTo>
                  <a:pt x="728417" y="567029"/>
                </a:lnTo>
                <a:cubicBezTo>
                  <a:pt x="725068" y="582517"/>
                  <a:pt x="718664" y="594195"/>
                  <a:pt x="709204" y="602064"/>
                </a:cubicBezTo>
                <a:cubicBezTo>
                  <a:pt x="699744" y="609934"/>
                  <a:pt x="688192" y="613868"/>
                  <a:pt x="674546" y="613868"/>
                </a:cubicBezTo>
                <a:cubicBezTo>
                  <a:pt x="663328" y="613868"/>
                  <a:pt x="652905" y="610980"/>
                  <a:pt x="643278" y="605204"/>
                </a:cubicBezTo>
                <a:cubicBezTo>
                  <a:pt x="633651" y="599427"/>
                  <a:pt x="626556" y="590700"/>
                  <a:pt x="621993" y="579022"/>
                </a:cubicBezTo>
                <a:cubicBezTo>
                  <a:pt x="617431" y="567343"/>
                  <a:pt x="615150" y="553677"/>
                  <a:pt x="615150" y="538022"/>
                </a:cubicBezTo>
                <a:cubicBezTo>
                  <a:pt x="615150" y="525883"/>
                  <a:pt x="617075" y="514100"/>
                  <a:pt x="620926" y="502673"/>
                </a:cubicBezTo>
                <a:cubicBezTo>
                  <a:pt x="624777" y="491246"/>
                  <a:pt x="631453" y="482142"/>
                  <a:pt x="640955" y="475361"/>
                </a:cubicBezTo>
                <a:cubicBezTo>
                  <a:pt x="650457" y="468580"/>
                  <a:pt x="662282" y="465189"/>
                  <a:pt x="676430" y="465189"/>
                </a:cubicBezTo>
                <a:cubicBezTo>
                  <a:pt x="688736" y="465189"/>
                  <a:pt x="698949" y="468245"/>
                  <a:pt x="707070" y="474356"/>
                </a:cubicBezTo>
                <a:cubicBezTo>
                  <a:pt x="715190" y="480467"/>
                  <a:pt x="721385" y="490220"/>
                  <a:pt x="725654" y="503615"/>
                </a:cubicBezTo>
                <a:lnTo>
                  <a:pt x="749639" y="497964"/>
                </a:lnTo>
                <a:cubicBezTo>
                  <a:pt x="744700" y="480969"/>
                  <a:pt x="735951" y="467784"/>
                  <a:pt x="723394" y="458408"/>
                </a:cubicBezTo>
                <a:cubicBezTo>
                  <a:pt x="710837" y="449032"/>
                  <a:pt x="695349" y="444344"/>
                  <a:pt x="676932" y="444344"/>
                </a:cubicBezTo>
                <a:close/>
                <a:moveTo>
                  <a:pt x="2080791" y="882"/>
                </a:moveTo>
                <a:cubicBezTo>
                  <a:pt x="2112127" y="2489"/>
                  <a:pt x="2143397" y="7124"/>
                  <a:pt x="2173427" y="14956"/>
                </a:cubicBezTo>
                <a:cubicBezTo>
                  <a:pt x="2264957" y="38819"/>
                  <a:pt x="2330589" y="88777"/>
                  <a:pt x="2348222" y="148052"/>
                </a:cubicBezTo>
                <a:lnTo>
                  <a:pt x="2349173" y="148290"/>
                </a:lnTo>
                <a:lnTo>
                  <a:pt x="2423083" y="166726"/>
                </a:lnTo>
                <a:cubicBezTo>
                  <a:pt x="2493016" y="190704"/>
                  <a:pt x="2546832" y="229828"/>
                  <a:pt x="2572546" y="277226"/>
                </a:cubicBezTo>
                <a:cubicBezTo>
                  <a:pt x="2597464" y="323099"/>
                  <a:pt x="2593913" y="372921"/>
                  <a:pt x="2562506" y="417296"/>
                </a:cubicBezTo>
                <a:cubicBezTo>
                  <a:pt x="2639709" y="478151"/>
                  <a:pt x="2666709" y="557038"/>
                  <a:pt x="2635852" y="631459"/>
                </a:cubicBezTo>
                <a:cubicBezTo>
                  <a:pt x="2594832" y="730396"/>
                  <a:pt x="2459037" y="804490"/>
                  <a:pt x="2292263" y="818927"/>
                </a:cubicBezTo>
                <a:cubicBezTo>
                  <a:pt x="2291467" y="880681"/>
                  <a:pt x="2246590" y="939247"/>
                  <a:pt x="2169264" y="979563"/>
                </a:cubicBezTo>
                <a:cubicBezTo>
                  <a:pt x="2051775" y="1040827"/>
                  <a:pt x="1882062" y="1048699"/>
                  <a:pt x="1750492" y="999013"/>
                </a:cubicBezTo>
                <a:cubicBezTo>
                  <a:pt x="1707941" y="1084357"/>
                  <a:pt x="1594003" y="1149597"/>
                  <a:pt x="1451229" y="1170382"/>
                </a:cubicBezTo>
                <a:cubicBezTo>
                  <a:pt x="1282985" y="1194871"/>
                  <a:pt x="1107395" y="1153138"/>
                  <a:pt x="1011212" y="1065779"/>
                </a:cubicBezTo>
                <a:cubicBezTo>
                  <a:pt x="784193" y="1148698"/>
                  <a:pt x="489338" y="1102090"/>
                  <a:pt x="357584" y="962429"/>
                </a:cubicBezTo>
                <a:cubicBezTo>
                  <a:pt x="228157" y="971609"/>
                  <a:pt x="106627" y="922985"/>
                  <a:pt x="70199" y="847420"/>
                </a:cubicBezTo>
                <a:cubicBezTo>
                  <a:pt x="43811" y="792749"/>
                  <a:pt x="67138" y="733746"/>
                  <a:pt x="131607" y="692178"/>
                </a:cubicBezTo>
                <a:cubicBezTo>
                  <a:pt x="40138" y="659571"/>
                  <a:pt x="-10801" y="597000"/>
                  <a:pt x="1934" y="532904"/>
                </a:cubicBezTo>
                <a:cubicBezTo>
                  <a:pt x="16873" y="457857"/>
                  <a:pt x="115199" y="399072"/>
                  <a:pt x="238749" y="391336"/>
                </a:cubicBezTo>
                <a:cubicBezTo>
                  <a:pt x="239483" y="390083"/>
                  <a:pt x="240279" y="388857"/>
                  <a:pt x="241014" y="387604"/>
                </a:cubicBezTo>
                <a:cubicBezTo>
                  <a:pt x="224422" y="313701"/>
                  <a:pt x="263116" y="239171"/>
                  <a:pt x="346503" y="184309"/>
                </a:cubicBezTo>
                <a:cubicBezTo>
                  <a:pt x="478257" y="97658"/>
                  <a:pt x="691867" y="78344"/>
                  <a:pt x="859682" y="137864"/>
                </a:cubicBezTo>
                <a:lnTo>
                  <a:pt x="859781" y="137779"/>
                </a:lnTo>
                <a:lnTo>
                  <a:pt x="904939" y="98407"/>
                </a:lnTo>
                <a:cubicBezTo>
                  <a:pt x="1025326" y="16710"/>
                  <a:pt x="1240909" y="8371"/>
                  <a:pt x="1377086" y="89649"/>
                </a:cubicBezTo>
                <a:lnTo>
                  <a:pt x="1379394" y="87536"/>
                </a:lnTo>
                <a:lnTo>
                  <a:pt x="1412910" y="56843"/>
                </a:lnTo>
                <a:cubicBezTo>
                  <a:pt x="1454741" y="27131"/>
                  <a:pt x="1513448" y="7206"/>
                  <a:pt x="1578697" y="1608"/>
                </a:cubicBezTo>
                <a:cubicBezTo>
                  <a:pt x="1650513" y="-4562"/>
                  <a:pt x="1722260" y="7257"/>
                  <a:pt x="1778389" y="33215"/>
                </a:cubicBezTo>
                <a:lnTo>
                  <a:pt x="1825805" y="61966"/>
                </a:lnTo>
                <a:lnTo>
                  <a:pt x="1828736" y="63744"/>
                </a:lnTo>
                <a:cubicBezTo>
                  <a:pt x="1892195" y="18511"/>
                  <a:pt x="1986786" y="-3937"/>
                  <a:pt x="2080791" y="882"/>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5" name="Free-form: Shape 14">
            <a:extLst>
              <a:ext uri="{FF2B5EF4-FFF2-40B4-BE49-F238E27FC236}">
                <a16:creationId xmlns:a16="http://schemas.microsoft.com/office/drawing/2014/main" id="{DEBA65C6-67CC-F346-EE1D-7C58FCAC850C}"/>
              </a:ext>
            </a:extLst>
          </p:cNvPr>
          <p:cNvSpPr/>
          <p:nvPr/>
        </p:nvSpPr>
        <p:spPr>
          <a:xfrm>
            <a:off x="5564212" y="1028294"/>
            <a:ext cx="2087170" cy="1094661"/>
          </a:xfrm>
          <a:custGeom>
            <a:avLst/>
            <a:gdLst/>
            <a:ahLst/>
            <a:cxnLst/>
            <a:rect l="l" t="t" r="r" b="b"/>
            <a:pathLst>
              <a:path w="2087170" h="1094661">
                <a:moveTo>
                  <a:pt x="1150395" y="479020"/>
                </a:moveTo>
                <a:cubicBezTo>
                  <a:pt x="1160190" y="479020"/>
                  <a:pt x="1168541" y="483164"/>
                  <a:pt x="1175447" y="491452"/>
                </a:cubicBezTo>
                <a:cubicBezTo>
                  <a:pt x="1182354" y="499740"/>
                  <a:pt x="1185807" y="512590"/>
                  <a:pt x="1185807" y="530003"/>
                </a:cubicBezTo>
                <a:cubicBezTo>
                  <a:pt x="1185807" y="546997"/>
                  <a:pt x="1182207" y="559785"/>
                  <a:pt x="1175008" y="568366"/>
                </a:cubicBezTo>
                <a:cubicBezTo>
                  <a:pt x="1167808" y="576947"/>
                  <a:pt x="1159269" y="581237"/>
                  <a:pt x="1149391" y="581237"/>
                </a:cubicBezTo>
                <a:cubicBezTo>
                  <a:pt x="1137252" y="581237"/>
                  <a:pt x="1127624" y="575419"/>
                  <a:pt x="1120509" y="563782"/>
                </a:cubicBezTo>
                <a:cubicBezTo>
                  <a:pt x="1116155" y="556666"/>
                  <a:pt x="1113979" y="545114"/>
                  <a:pt x="1113979" y="529124"/>
                </a:cubicBezTo>
                <a:cubicBezTo>
                  <a:pt x="1113979" y="512883"/>
                  <a:pt x="1117579" y="500472"/>
                  <a:pt x="1124778" y="491891"/>
                </a:cubicBezTo>
                <a:cubicBezTo>
                  <a:pt x="1131978" y="483310"/>
                  <a:pt x="1140517" y="479020"/>
                  <a:pt x="1150395" y="479020"/>
                </a:cubicBezTo>
                <a:close/>
                <a:moveTo>
                  <a:pt x="834061" y="479020"/>
                </a:moveTo>
                <a:cubicBezTo>
                  <a:pt x="845530" y="479020"/>
                  <a:pt x="854864" y="483373"/>
                  <a:pt x="862064" y="492080"/>
                </a:cubicBezTo>
                <a:cubicBezTo>
                  <a:pt x="866752" y="497689"/>
                  <a:pt x="869598" y="506102"/>
                  <a:pt x="870603" y="517320"/>
                </a:cubicBezTo>
                <a:lnTo>
                  <a:pt x="796138" y="517320"/>
                </a:lnTo>
                <a:cubicBezTo>
                  <a:pt x="796891" y="505683"/>
                  <a:pt x="800805" y="496391"/>
                  <a:pt x="807879" y="489443"/>
                </a:cubicBezTo>
                <a:cubicBezTo>
                  <a:pt x="814953" y="482494"/>
                  <a:pt x="823680" y="479020"/>
                  <a:pt x="834061" y="479020"/>
                </a:cubicBezTo>
                <a:close/>
                <a:moveTo>
                  <a:pt x="1471101" y="463449"/>
                </a:moveTo>
                <a:lnTo>
                  <a:pt x="1521707" y="597059"/>
                </a:lnTo>
                <a:cubicBezTo>
                  <a:pt x="1520786" y="599487"/>
                  <a:pt x="1520117" y="601329"/>
                  <a:pt x="1519698" y="602585"/>
                </a:cubicBezTo>
                <a:cubicBezTo>
                  <a:pt x="1516517" y="611542"/>
                  <a:pt x="1514215" y="617151"/>
                  <a:pt x="1512792" y="619411"/>
                </a:cubicBezTo>
                <a:cubicBezTo>
                  <a:pt x="1510866" y="622425"/>
                  <a:pt x="1508397" y="624769"/>
                  <a:pt x="1505383" y="626444"/>
                </a:cubicBezTo>
                <a:cubicBezTo>
                  <a:pt x="1502369" y="628118"/>
                  <a:pt x="1498351" y="628955"/>
                  <a:pt x="1493328" y="628955"/>
                </a:cubicBezTo>
                <a:cubicBezTo>
                  <a:pt x="1489644" y="628955"/>
                  <a:pt x="1485333" y="628285"/>
                  <a:pt x="1480394" y="626946"/>
                </a:cubicBezTo>
                <a:lnTo>
                  <a:pt x="1482905" y="648168"/>
                </a:lnTo>
                <a:cubicBezTo>
                  <a:pt x="1488263" y="650010"/>
                  <a:pt x="1493118" y="650930"/>
                  <a:pt x="1497472" y="650930"/>
                </a:cubicBezTo>
                <a:cubicBezTo>
                  <a:pt x="1504671" y="650930"/>
                  <a:pt x="1510866" y="649193"/>
                  <a:pt x="1516057" y="645719"/>
                </a:cubicBezTo>
                <a:cubicBezTo>
                  <a:pt x="1521247" y="642245"/>
                  <a:pt x="1525851" y="636782"/>
                  <a:pt x="1529870" y="629332"/>
                </a:cubicBezTo>
                <a:cubicBezTo>
                  <a:pt x="1532883" y="623806"/>
                  <a:pt x="1537111" y="613719"/>
                  <a:pt x="1542553" y="599068"/>
                </a:cubicBezTo>
                <a:lnTo>
                  <a:pt x="1593284" y="463449"/>
                </a:lnTo>
                <a:lnTo>
                  <a:pt x="1570681" y="463449"/>
                </a:lnTo>
                <a:lnTo>
                  <a:pt x="1542176" y="541179"/>
                </a:lnTo>
                <a:cubicBezTo>
                  <a:pt x="1538576" y="551057"/>
                  <a:pt x="1535479" y="561187"/>
                  <a:pt x="1532883" y="571568"/>
                </a:cubicBezTo>
                <a:cubicBezTo>
                  <a:pt x="1530037" y="560768"/>
                  <a:pt x="1526814" y="550471"/>
                  <a:pt x="1523214" y="540677"/>
                </a:cubicBezTo>
                <a:lnTo>
                  <a:pt x="1495462" y="463449"/>
                </a:lnTo>
                <a:close/>
                <a:moveTo>
                  <a:pt x="1350685" y="463449"/>
                </a:moveTo>
                <a:lnTo>
                  <a:pt x="1350685" y="596808"/>
                </a:lnTo>
                <a:lnTo>
                  <a:pt x="1373289" y="596808"/>
                </a:lnTo>
                <a:lnTo>
                  <a:pt x="1373289" y="463449"/>
                </a:lnTo>
                <a:close/>
                <a:moveTo>
                  <a:pt x="1236385" y="463449"/>
                </a:moveTo>
                <a:lnTo>
                  <a:pt x="1236385" y="596808"/>
                </a:lnTo>
                <a:lnTo>
                  <a:pt x="1258989" y="596808"/>
                </a:lnTo>
                <a:lnTo>
                  <a:pt x="1258989" y="463449"/>
                </a:lnTo>
                <a:close/>
                <a:moveTo>
                  <a:pt x="1036360" y="463449"/>
                </a:moveTo>
                <a:lnTo>
                  <a:pt x="1036360" y="596808"/>
                </a:lnTo>
                <a:lnTo>
                  <a:pt x="1058964" y="596808"/>
                </a:lnTo>
                <a:lnTo>
                  <a:pt x="1058964" y="463449"/>
                </a:lnTo>
                <a:close/>
                <a:moveTo>
                  <a:pt x="910507" y="463449"/>
                </a:moveTo>
                <a:lnTo>
                  <a:pt x="955588" y="527491"/>
                </a:lnTo>
                <a:lnTo>
                  <a:pt x="906866" y="596808"/>
                </a:lnTo>
                <a:lnTo>
                  <a:pt x="934241" y="596808"/>
                </a:lnTo>
                <a:lnTo>
                  <a:pt x="969276" y="544193"/>
                </a:lnTo>
                <a:lnTo>
                  <a:pt x="976559" y="555369"/>
                </a:lnTo>
                <a:lnTo>
                  <a:pt x="1003934" y="596808"/>
                </a:lnTo>
                <a:lnTo>
                  <a:pt x="1031686" y="596808"/>
                </a:lnTo>
                <a:lnTo>
                  <a:pt x="982084" y="526236"/>
                </a:lnTo>
                <a:lnTo>
                  <a:pt x="1028170" y="463449"/>
                </a:lnTo>
                <a:lnTo>
                  <a:pt x="1001172" y="463449"/>
                </a:lnTo>
                <a:lnTo>
                  <a:pt x="978694" y="494968"/>
                </a:lnTo>
                <a:cubicBezTo>
                  <a:pt x="975597" y="499237"/>
                  <a:pt x="972206" y="504135"/>
                  <a:pt x="968523" y="509660"/>
                </a:cubicBezTo>
                <a:cubicBezTo>
                  <a:pt x="966178" y="505642"/>
                  <a:pt x="963081" y="500661"/>
                  <a:pt x="959230" y="494717"/>
                </a:cubicBezTo>
                <a:lnTo>
                  <a:pt x="938762" y="463449"/>
                </a:lnTo>
                <a:close/>
                <a:moveTo>
                  <a:pt x="833810" y="460435"/>
                </a:moveTo>
                <a:cubicBezTo>
                  <a:pt x="815392" y="460435"/>
                  <a:pt x="800407" y="466630"/>
                  <a:pt x="788854" y="479020"/>
                </a:cubicBezTo>
                <a:cubicBezTo>
                  <a:pt x="777302" y="491410"/>
                  <a:pt x="771525" y="508823"/>
                  <a:pt x="771525" y="531259"/>
                </a:cubicBezTo>
                <a:cubicBezTo>
                  <a:pt x="771525" y="552941"/>
                  <a:pt x="777239" y="569789"/>
                  <a:pt x="788666" y="581802"/>
                </a:cubicBezTo>
                <a:cubicBezTo>
                  <a:pt x="800093" y="593815"/>
                  <a:pt x="815560" y="599822"/>
                  <a:pt x="835066" y="599822"/>
                </a:cubicBezTo>
                <a:cubicBezTo>
                  <a:pt x="850553" y="599822"/>
                  <a:pt x="863278" y="596055"/>
                  <a:pt x="873240" y="588520"/>
                </a:cubicBezTo>
                <a:cubicBezTo>
                  <a:pt x="883202" y="580986"/>
                  <a:pt x="890025" y="570396"/>
                  <a:pt x="893708" y="556750"/>
                </a:cubicBezTo>
                <a:lnTo>
                  <a:pt x="870352" y="553862"/>
                </a:lnTo>
                <a:cubicBezTo>
                  <a:pt x="866919" y="563406"/>
                  <a:pt x="862273" y="570354"/>
                  <a:pt x="856413" y="574707"/>
                </a:cubicBezTo>
                <a:cubicBezTo>
                  <a:pt x="850553" y="579060"/>
                  <a:pt x="843479" y="581237"/>
                  <a:pt x="835191" y="581237"/>
                </a:cubicBezTo>
                <a:cubicBezTo>
                  <a:pt x="824057" y="581237"/>
                  <a:pt x="814765" y="577344"/>
                  <a:pt x="807314" y="569559"/>
                </a:cubicBezTo>
                <a:cubicBezTo>
                  <a:pt x="799863" y="561773"/>
                  <a:pt x="795719" y="550555"/>
                  <a:pt x="794882" y="535905"/>
                </a:cubicBezTo>
                <a:lnTo>
                  <a:pt x="894336" y="535905"/>
                </a:lnTo>
                <a:cubicBezTo>
                  <a:pt x="894420" y="533226"/>
                  <a:pt x="894462" y="531217"/>
                  <a:pt x="894462" y="529877"/>
                </a:cubicBezTo>
                <a:cubicBezTo>
                  <a:pt x="894462" y="507860"/>
                  <a:pt x="888811" y="490782"/>
                  <a:pt x="877509" y="478643"/>
                </a:cubicBezTo>
                <a:cubicBezTo>
                  <a:pt x="866208" y="466504"/>
                  <a:pt x="851641" y="460435"/>
                  <a:pt x="833810" y="460435"/>
                </a:cubicBezTo>
                <a:close/>
                <a:moveTo>
                  <a:pt x="1434331" y="416861"/>
                </a:moveTo>
                <a:lnTo>
                  <a:pt x="1411854" y="430423"/>
                </a:lnTo>
                <a:lnTo>
                  <a:pt x="1411854" y="463449"/>
                </a:lnTo>
                <a:lnTo>
                  <a:pt x="1395278" y="463449"/>
                </a:lnTo>
                <a:lnTo>
                  <a:pt x="1395278" y="481029"/>
                </a:lnTo>
                <a:lnTo>
                  <a:pt x="1411854" y="481029"/>
                </a:lnTo>
                <a:lnTo>
                  <a:pt x="1411854" y="557755"/>
                </a:lnTo>
                <a:cubicBezTo>
                  <a:pt x="1411854" y="571317"/>
                  <a:pt x="1412774" y="580211"/>
                  <a:pt x="1414616" y="584439"/>
                </a:cubicBezTo>
                <a:cubicBezTo>
                  <a:pt x="1416458" y="588667"/>
                  <a:pt x="1419639" y="592078"/>
                  <a:pt x="1424160" y="594673"/>
                </a:cubicBezTo>
                <a:cubicBezTo>
                  <a:pt x="1428680" y="597269"/>
                  <a:pt x="1435043" y="598566"/>
                  <a:pt x="1443247" y="598566"/>
                </a:cubicBezTo>
                <a:cubicBezTo>
                  <a:pt x="1448270" y="598566"/>
                  <a:pt x="1453963" y="597896"/>
                  <a:pt x="1460325" y="596557"/>
                </a:cubicBezTo>
                <a:lnTo>
                  <a:pt x="1457060" y="576591"/>
                </a:lnTo>
                <a:cubicBezTo>
                  <a:pt x="1452958" y="577177"/>
                  <a:pt x="1449651" y="577470"/>
                  <a:pt x="1447140" y="577470"/>
                </a:cubicBezTo>
                <a:cubicBezTo>
                  <a:pt x="1443791" y="577470"/>
                  <a:pt x="1441217" y="576926"/>
                  <a:pt x="1439417" y="575837"/>
                </a:cubicBezTo>
                <a:cubicBezTo>
                  <a:pt x="1437617" y="574749"/>
                  <a:pt x="1436320" y="573284"/>
                  <a:pt x="1435524" y="571442"/>
                </a:cubicBezTo>
                <a:cubicBezTo>
                  <a:pt x="1434729" y="569600"/>
                  <a:pt x="1434331" y="565457"/>
                  <a:pt x="1434331" y="559010"/>
                </a:cubicBezTo>
                <a:lnTo>
                  <a:pt x="1434331" y="481029"/>
                </a:lnTo>
                <a:lnTo>
                  <a:pt x="1457060" y="481029"/>
                </a:lnTo>
                <a:lnTo>
                  <a:pt x="1457060" y="463449"/>
                </a:lnTo>
                <a:lnTo>
                  <a:pt x="1434331" y="463449"/>
                </a:lnTo>
                <a:close/>
                <a:moveTo>
                  <a:pt x="1350685" y="412717"/>
                </a:moveTo>
                <a:lnTo>
                  <a:pt x="1350685" y="438711"/>
                </a:lnTo>
                <a:lnTo>
                  <a:pt x="1373289" y="438711"/>
                </a:lnTo>
                <a:lnTo>
                  <a:pt x="1373289" y="412717"/>
                </a:lnTo>
                <a:close/>
                <a:moveTo>
                  <a:pt x="1292907" y="412717"/>
                </a:moveTo>
                <a:lnTo>
                  <a:pt x="1292907" y="596808"/>
                </a:lnTo>
                <a:lnTo>
                  <a:pt x="1315511" y="596808"/>
                </a:lnTo>
                <a:lnTo>
                  <a:pt x="1315511" y="412717"/>
                </a:lnTo>
                <a:close/>
                <a:moveTo>
                  <a:pt x="1236385" y="412717"/>
                </a:moveTo>
                <a:lnTo>
                  <a:pt x="1236385" y="438711"/>
                </a:lnTo>
                <a:lnTo>
                  <a:pt x="1258989" y="438711"/>
                </a:lnTo>
                <a:lnTo>
                  <a:pt x="1258989" y="412717"/>
                </a:lnTo>
                <a:close/>
                <a:moveTo>
                  <a:pt x="1093259" y="412717"/>
                </a:moveTo>
                <a:lnTo>
                  <a:pt x="1093259" y="596808"/>
                </a:lnTo>
                <a:lnTo>
                  <a:pt x="1114230" y="596808"/>
                </a:lnTo>
                <a:lnTo>
                  <a:pt x="1114230" y="580107"/>
                </a:lnTo>
                <a:cubicBezTo>
                  <a:pt x="1123187" y="593250"/>
                  <a:pt x="1135536" y="599822"/>
                  <a:pt x="1151274" y="599822"/>
                </a:cubicBezTo>
                <a:cubicBezTo>
                  <a:pt x="1167096" y="599822"/>
                  <a:pt x="1180658" y="593585"/>
                  <a:pt x="1191960" y="581111"/>
                </a:cubicBezTo>
                <a:cubicBezTo>
                  <a:pt x="1203262" y="568638"/>
                  <a:pt x="1208912" y="550974"/>
                  <a:pt x="1208912" y="528119"/>
                </a:cubicBezTo>
                <a:cubicBezTo>
                  <a:pt x="1208912" y="518492"/>
                  <a:pt x="1207573" y="509451"/>
                  <a:pt x="1204894" y="500995"/>
                </a:cubicBezTo>
                <a:cubicBezTo>
                  <a:pt x="1202215" y="492540"/>
                  <a:pt x="1198511" y="485320"/>
                  <a:pt x="1193781" y="479334"/>
                </a:cubicBezTo>
                <a:cubicBezTo>
                  <a:pt x="1189051" y="473348"/>
                  <a:pt x="1183023" y="468702"/>
                  <a:pt x="1175698" y="465395"/>
                </a:cubicBezTo>
                <a:cubicBezTo>
                  <a:pt x="1168373" y="462088"/>
                  <a:pt x="1160608" y="460435"/>
                  <a:pt x="1152404" y="460435"/>
                </a:cubicBezTo>
                <a:cubicBezTo>
                  <a:pt x="1137587" y="460435"/>
                  <a:pt x="1125406" y="466421"/>
                  <a:pt x="1115862" y="478392"/>
                </a:cubicBezTo>
                <a:lnTo>
                  <a:pt x="1115862" y="412717"/>
                </a:lnTo>
                <a:close/>
                <a:moveTo>
                  <a:pt x="1036360" y="412717"/>
                </a:moveTo>
                <a:lnTo>
                  <a:pt x="1036360" y="438711"/>
                </a:lnTo>
                <a:lnTo>
                  <a:pt x="1058964" y="438711"/>
                </a:lnTo>
                <a:lnTo>
                  <a:pt x="1058964" y="412717"/>
                </a:lnTo>
                <a:close/>
                <a:moveTo>
                  <a:pt x="721407" y="412717"/>
                </a:moveTo>
                <a:lnTo>
                  <a:pt x="721407" y="596808"/>
                </a:lnTo>
                <a:lnTo>
                  <a:pt x="744011" y="596808"/>
                </a:lnTo>
                <a:lnTo>
                  <a:pt x="744011" y="412717"/>
                </a:lnTo>
                <a:close/>
                <a:moveTo>
                  <a:pt x="564129" y="412717"/>
                </a:moveTo>
                <a:lnTo>
                  <a:pt x="564129" y="596808"/>
                </a:lnTo>
                <a:lnTo>
                  <a:pt x="588490" y="596808"/>
                </a:lnTo>
                <a:lnTo>
                  <a:pt x="588490" y="513176"/>
                </a:lnTo>
                <a:lnTo>
                  <a:pt x="674885" y="513176"/>
                </a:lnTo>
                <a:lnTo>
                  <a:pt x="674885" y="491452"/>
                </a:lnTo>
                <a:lnTo>
                  <a:pt x="588490" y="491452"/>
                </a:lnTo>
                <a:lnTo>
                  <a:pt x="588490" y="434441"/>
                </a:lnTo>
                <a:lnTo>
                  <a:pt x="688321" y="434441"/>
                </a:lnTo>
                <a:lnTo>
                  <a:pt x="688321" y="412717"/>
                </a:lnTo>
                <a:close/>
                <a:moveTo>
                  <a:pt x="1639880" y="820"/>
                </a:moveTo>
                <a:cubicBezTo>
                  <a:pt x="1664576" y="2313"/>
                  <a:pt x="1689220" y="6624"/>
                  <a:pt x="1712887" y="13905"/>
                </a:cubicBezTo>
                <a:cubicBezTo>
                  <a:pt x="1785022" y="36093"/>
                  <a:pt x="1836747" y="82544"/>
                  <a:pt x="1850643" y="137658"/>
                </a:cubicBezTo>
                <a:lnTo>
                  <a:pt x="1851393" y="137879"/>
                </a:lnTo>
                <a:lnTo>
                  <a:pt x="1909642" y="155021"/>
                </a:lnTo>
                <a:cubicBezTo>
                  <a:pt x="1964757" y="177316"/>
                  <a:pt x="2007169" y="213693"/>
                  <a:pt x="2027435" y="257764"/>
                </a:cubicBezTo>
                <a:cubicBezTo>
                  <a:pt x="2047073" y="300416"/>
                  <a:pt x="2044274" y="346741"/>
                  <a:pt x="2019521" y="388000"/>
                </a:cubicBezTo>
                <a:cubicBezTo>
                  <a:pt x="2080366" y="444583"/>
                  <a:pt x="2101644" y="517933"/>
                  <a:pt x="2077326" y="587130"/>
                </a:cubicBezTo>
                <a:cubicBezTo>
                  <a:pt x="2044998" y="679121"/>
                  <a:pt x="1937977" y="748013"/>
                  <a:pt x="1806542" y="761437"/>
                </a:cubicBezTo>
                <a:cubicBezTo>
                  <a:pt x="1805915" y="818856"/>
                  <a:pt x="1770547" y="873311"/>
                  <a:pt x="1709606" y="910796"/>
                </a:cubicBezTo>
                <a:cubicBezTo>
                  <a:pt x="1617012" y="967759"/>
                  <a:pt x="1483261" y="975079"/>
                  <a:pt x="1379570" y="928881"/>
                </a:cubicBezTo>
                <a:cubicBezTo>
                  <a:pt x="1346035" y="1008233"/>
                  <a:pt x="1256240" y="1068894"/>
                  <a:pt x="1143719" y="1088219"/>
                </a:cubicBezTo>
                <a:cubicBezTo>
                  <a:pt x="1011126" y="1110989"/>
                  <a:pt x="872742" y="1072187"/>
                  <a:pt x="796940" y="990960"/>
                </a:cubicBezTo>
                <a:cubicBezTo>
                  <a:pt x="618026" y="1068058"/>
                  <a:pt x="385649" y="1024722"/>
                  <a:pt x="281814" y="894865"/>
                </a:cubicBezTo>
                <a:cubicBezTo>
                  <a:pt x="179811" y="903401"/>
                  <a:pt x="84033" y="858190"/>
                  <a:pt x="55324" y="787930"/>
                </a:cubicBezTo>
                <a:cubicBezTo>
                  <a:pt x="34528" y="737097"/>
                  <a:pt x="52911" y="682236"/>
                  <a:pt x="103719" y="643586"/>
                </a:cubicBezTo>
                <a:cubicBezTo>
                  <a:pt x="31633" y="613268"/>
                  <a:pt x="-8513" y="555090"/>
                  <a:pt x="1524" y="495493"/>
                </a:cubicBezTo>
                <a:cubicBezTo>
                  <a:pt x="13297" y="425714"/>
                  <a:pt x="90788" y="371056"/>
                  <a:pt x="188159" y="363863"/>
                </a:cubicBezTo>
                <a:cubicBezTo>
                  <a:pt x="188738" y="362698"/>
                  <a:pt x="189365" y="361558"/>
                  <a:pt x="189944" y="360393"/>
                </a:cubicBezTo>
                <a:cubicBezTo>
                  <a:pt x="176868" y="291678"/>
                  <a:pt x="207362" y="222380"/>
                  <a:pt x="273080" y="171370"/>
                </a:cubicBezTo>
                <a:cubicBezTo>
                  <a:pt x="376916" y="90801"/>
                  <a:pt x="545263" y="72844"/>
                  <a:pt x="677519" y="128186"/>
                </a:cubicBezTo>
                <a:lnTo>
                  <a:pt x="677597" y="128106"/>
                </a:lnTo>
                <a:lnTo>
                  <a:pt x="713186" y="91498"/>
                </a:lnTo>
                <a:cubicBezTo>
                  <a:pt x="808063" y="15536"/>
                  <a:pt x="977965" y="7782"/>
                  <a:pt x="1085287" y="83355"/>
                </a:cubicBezTo>
                <a:lnTo>
                  <a:pt x="1086741" y="82133"/>
                </a:lnTo>
                <a:lnTo>
                  <a:pt x="1150619" y="28415"/>
                </a:lnTo>
                <a:cubicBezTo>
                  <a:pt x="1177905" y="14355"/>
                  <a:pt x="1209895" y="4965"/>
                  <a:pt x="1244178" y="1495"/>
                </a:cubicBezTo>
                <a:cubicBezTo>
                  <a:pt x="1300776" y="-4242"/>
                  <a:pt x="1357320" y="6747"/>
                  <a:pt x="1401556" y="30883"/>
                </a:cubicBezTo>
                <a:lnTo>
                  <a:pt x="1438924" y="57616"/>
                </a:lnTo>
                <a:lnTo>
                  <a:pt x="1441234" y="59268"/>
                </a:lnTo>
                <a:cubicBezTo>
                  <a:pt x="1491246" y="17211"/>
                  <a:pt x="1565794" y="-3661"/>
                  <a:pt x="1639880" y="820"/>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5" name="Free-form: Shape 24">
            <a:extLst>
              <a:ext uri="{FF2B5EF4-FFF2-40B4-BE49-F238E27FC236}">
                <a16:creationId xmlns:a16="http://schemas.microsoft.com/office/drawing/2014/main" id="{CD9B6847-DB21-5F7F-033F-F3DCA9B90A84}"/>
              </a:ext>
            </a:extLst>
          </p:cNvPr>
          <p:cNvSpPr/>
          <p:nvPr/>
        </p:nvSpPr>
        <p:spPr>
          <a:xfrm>
            <a:off x="8125187" y="3466787"/>
            <a:ext cx="2067480" cy="792790"/>
          </a:xfrm>
          <a:custGeom>
            <a:avLst/>
            <a:gdLst/>
            <a:ahLst/>
            <a:cxnLst/>
            <a:rect l="l" t="t" r="r" b="b"/>
            <a:pathLst>
              <a:path w="2067480" h="792790">
                <a:moveTo>
                  <a:pt x="1039675" y="327715"/>
                </a:moveTo>
                <a:cubicBezTo>
                  <a:pt x="1049972" y="327715"/>
                  <a:pt x="1058636" y="331984"/>
                  <a:pt x="1065668" y="340523"/>
                </a:cubicBezTo>
                <a:cubicBezTo>
                  <a:pt x="1072700" y="349062"/>
                  <a:pt x="1076216" y="362457"/>
                  <a:pt x="1076216" y="380707"/>
                </a:cubicBezTo>
                <a:cubicBezTo>
                  <a:pt x="1076216" y="397282"/>
                  <a:pt x="1072763" y="409610"/>
                  <a:pt x="1065857" y="417688"/>
                </a:cubicBezTo>
                <a:cubicBezTo>
                  <a:pt x="1058950" y="425767"/>
                  <a:pt x="1050558" y="429806"/>
                  <a:pt x="1040679" y="429806"/>
                </a:cubicBezTo>
                <a:cubicBezTo>
                  <a:pt x="1030884" y="429806"/>
                  <a:pt x="1022387" y="425578"/>
                  <a:pt x="1015188" y="417123"/>
                </a:cubicBezTo>
                <a:cubicBezTo>
                  <a:pt x="1007988" y="408668"/>
                  <a:pt x="1004388" y="395901"/>
                  <a:pt x="1004388" y="378823"/>
                </a:cubicBezTo>
                <a:cubicBezTo>
                  <a:pt x="1004388" y="361159"/>
                  <a:pt x="1007758" y="348225"/>
                  <a:pt x="1014497" y="340021"/>
                </a:cubicBezTo>
                <a:cubicBezTo>
                  <a:pt x="1021236" y="331817"/>
                  <a:pt x="1029629" y="327715"/>
                  <a:pt x="1039675" y="327715"/>
                </a:cubicBezTo>
                <a:close/>
                <a:moveTo>
                  <a:pt x="633867" y="327715"/>
                </a:moveTo>
                <a:cubicBezTo>
                  <a:pt x="645001" y="327715"/>
                  <a:pt x="654314" y="331963"/>
                  <a:pt x="661807" y="340460"/>
                </a:cubicBezTo>
                <a:cubicBezTo>
                  <a:pt x="669299" y="348958"/>
                  <a:pt x="673046" y="361452"/>
                  <a:pt x="673046" y="377944"/>
                </a:cubicBezTo>
                <a:cubicBezTo>
                  <a:pt x="673046" y="395441"/>
                  <a:pt x="669320" y="408459"/>
                  <a:pt x="661870" y="416998"/>
                </a:cubicBezTo>
                <a:cubicBezTo>
                  <a:pt x="654419" y="425537"/>
                  <a:pt x="645085" y="429806"/>
                  <a:pt x="633867" y="429806"/>
                </a:cubicBezTo>
                <a:cubicBezTo>
                  <a:pt x="622565" y="429806"/>
                  <a:pt x="613189" y="425558"/>
                  <a:pt x="605738" y="417060"/>
                </a:cubicBezTo>
                <a:cubicBezTo>
                  <a:pt x="598288" y="408563"/>
                  <a:pt x="594562" y="395776"/>
                  <a:pt x="594562" y="378698"/>
                </a:cubicBezTo>
                <a:cubicBezTo>
                  <a:pt x="594562" y="361620"/>
                  <a:pt x="598288" y="348853"/>
                  <a:pt x="605738" y="340398"/>
                </a:cubicBezTo>
                <a:cubicBezTo>
                  <a:pt x="613189" y="331942"/>
                  <a:pt x="622565" y="327715"/>
                  <a:pt x="633867" y="327715"/>
                </a:cubicBezTo>
                <a:close/>
                <a:moveTo>
                  <a:pt x="1606296" y="327589"/>
                </a:moveTo>
                <a:cubicBezTo>
                  <a:pt x="1617765" y="327589"/>
                  <a:pt x="1627099" y="331942"/>
                  <a:pt x="1634299" y="340649"/>
                </a:cubicBezTo>
                <a:cubicBezTo>
                  <a:pt x="1638987" y="346258"/>
                  <a:pt x="1641833" y="354671"/>
                  <a:pt x="1642838" y="365889"/>
                </a:cubicBezTo>
                <a:lnTo>
                  <a:pt x="1568373" y="365889"/>
                </a:lnTo>
                <a:cubicBezTo>
                  <a:pt x="1569126" y="354253"/>
                  <a:pt x="1573040" y="344960"/>
                  <a:pt x="1580114" y="338012"/>
                </a:cubicBezTo>
                <a:cubicBezTo>
                  <a:pt x="1587187" y="331063"/>
                  <a:pt x="1595915" y="327589"/>
                  <a:pt x="1606296" y="327589"/>
                </a:cubicBezTo>
                <a:close/>
                <a:moveTo>
                  <a:pt x="1187196" y="327589"/>
                </a:moveTo>
                <a:cubicBezTo>
                  <a:pt x="1198665" y="327589"/>
                  <a:pt x="1207999" y="331942"/>
                  <a:pt x="1215199" y="340649"/>
                </a:cubicBezTo>
                <a:cubicBezTo>
                  <a:pt x="1219887" y="346258"/>
                  <a:pt x="1222733" y="354671"/>
                  <a:pt x="1223738" y="365889"/>
                </a:cubicBezTo>
                <a:lnTo>
                  <a:pt x="1149272" y="365889"/>
                </a:lnTo>
                <a:cubicBezTo>
                  <a:pt x="1150026" y="354253"/>
                  <a:pt x="1153940" y="344960"/>
                  <a:pt x="1161014" y="338012"/>
                </a:cubicBezTo>
                <a:cubicBezTo>
                  <a:pt x="1168088" y="331063"/>
                  <a:pt x="1176815" y="327589"/>
                  <a:pt x="1187196" y="327589"/>
                </a:cubicBezTo>
                <a:close/>
                <a:moveTo>
                  <a:pt x="932295" y="312018"/>
                </a:moveTo>
                <a:lnTo>
                  <a:pt x="932295" y="445377"/>
                </a:lnTo>
                <a:lnTo>
                  <a:pt x="954898" y="445377"/>
                </a:lnTo>
                <a:lnTo>
                  <a:pt x="954898" y="312018"/>
                </a:lnTo>
                <a:close/>
                <a:moveTo>
                  <a:pt x="1606045" y="309004"/>
                </a:moveTo>
                <a:cubicBezTo>
                  <a:pt x="1587627" y="309004"/>
                  <a:pt x="1572642" y="315199"/>
                  <a:pt x="1561089" y="327589"/>
                </a:cubicBezTo>
                <a:cubicBezTo>
                  <a:pt x="1549537" y="339979"/>
                  <a:pt x="1543760" y="357392"/>
                  <a:pt x="1543760" y="379828"/>
                </a:cubicBezTo>
                <a:cubicBezTo>
                  <a:pt x="1543760" y="401510"/>
                  <a:pt x="1549474" y="418358"/>
                  <a:pt x="1560901" y="430371"/>
                </a:cubicBezTo>
                <a:cubicBezTo>
                  <a:pt x="1572328" y="442384"/>
                  <a:pt x="1587795" y="448391"/>
                  <a:pt x="1607300" y="448391"/>
                </a:cubicBezTo>
                <a:cubicBezTo>
                  <a:pt x="1622788" y="448391"/>
                  <a:pt x="1635513" y="444624"/>
                  <a:pt x="1645475" y="437089"/>
                </a:cubicBezTo>
                <a:cubicBezTo>
                  <a:pt x="1655437" y="429555"/>
                  <a:pt x="1662260" y="418965"/>
                  <a:pt x="1665943" y="405319"/>
                </a:cubicBezTo>
                <a:lnTo>
                  <a:pt x="1642587" y="402431"/>
                </a:lnTo>
                <a:cubicBezTo>
                  <a:pt x="1639154" y="411975"/>
                  <a:pt x="1634508" y="418923"/>
                  <a:pt x="1628648" y="423276"/>
                </a:cubicBezTo>
                <a:cubicBezTo>
                  <a:pt x="1622788" y="427629"/>
                  <a:pt x="1615714" y="429806"/>
                  <a:pt x="1607426" y="429806"/>
                </a:cubicBezTo>
                <a:cubicBezTo>
                  <a:pt x="1596292" y="429806"/>
                  <a:pt x="1586999" y="425913"/>
                  <a:pt x="1579549" y="418128"/>
                </a:cubicBezTo>
                <a:cubicBezTo>
                  <a:pt x="1572098" y="410342"/>
                  <a:pt x="1567954" y="399124"/>
                  <a:pt x="1567117" y="384474"/>
                </a:cubicBezTo>
                <a:lnTo>
                  <a:pt x="1666571" y="384474"/>
                </a:lnTo>
                <a:cubicBezTo>
                  <a:pt x="1666655" y="381795"/>
                  <a:pt x="1666697" y="379786"/>
                  <a:pt x="1666697" y="378446"/>
                </a:cubicBezTo>
                <a:cubicBezTo>
                  <a:pt x="1666697" y="356429"/>
                  <a:pt x="1661046" y="339351"/>
                  <a:pt x="1649744" y="327212"/>
                </a:cubicBezTo>
                <a:cubicBezTo>
                  <a:pt x="1638443" y="315074"/>
                  <a:pt x="1623876" y="309004"/>
                  <a:pt x="1606045" y="309004"/>
                </a:cubicBezTo>
                <a:close/>
                <a:moveTo>
                  <a:pt x="1471816" y="309004"/>
                </a:moveTo>
                <a:cubicBezTo>
                  <a:pt x="1460347" y="309004"/>
                  <a:pt x="1449736" y="311704"/>
                  <a:pt x="1439983" y="317104"/>
                </a:cubicBezTo>
                <a:cubicBezTo>
                  <a:pt x="1430230" y="322503"/>
                  <a:pt x="1422967" y="330603"/>
                  <a:pt x="1418196" y="341402"/>
                </a:cubicBezTo>
                <a:cubicBezTo>
                  <a:pt x="1413424" y="352202"/>
                  <a:pt x="1411038" y="364801"/>
                  <a:pt x="1411038" y="379200"/>
                </a:cubicBezTo>
                <a:cubicBezTo>
                  <a:pt x="1411038" y="401468"/>
                  <a:pt x="1416584" y="418567"/>
                  <a:pt x="1427676" y="430497"/>
                </a:cubicBezTo>
                <a:cubicBezTo>
                  <a:pt x="1438769" y="442426"/>
                  <a:pt x="1453440" y="448391"/>
                  <a:pt x="1471690" y="448391"/>
                </a:cubicBezTo>
                <a:cubicBezTo>
                  <a:pt x="1486257" y="448391"/>
                  <a:pt x="1498542" y="444059"/>
                  <a:pt x="1508546" y="435394"/>
                </a:cubicBezTo>
                <a:cubicBezTo>
                  <a:pt x="1518550" y="426730"/>
                  <a:pt x="1524766" y="414737"/>
                  <a:pt x="1527194" y="399417"/>
                </a:cubicBezTo>
                <a:lnTo>
                  <a:pt x="1504967" y="396529"/>
                </a:lnTo>
                <a:cubicBezTo>
                  <a:pt x="1503376" y="407831"/>
                  <a:pt x="1499609" y="416202"/>
                  <a:pt x="1493665" y="421644"/>
                </a:cubicBezTo>
                <a:cubicBezTo>
                  <a:pt x="1487722" y="427085"/>
                  <a:pt x="1480313" y="429806"/>
                  <a:pt x="1471439" y="429806"/>
                </a:cubicBezTo>
                <a:cubicBezTo>
                  <a:pt x="1460388" y="429806"/>
                  <a:pt x="1451431" y="425746"/>
                  <a:pt x="1444566" y="417625"/>
                </a:cubicBezTo>
                <a:cubicBezTo>
                  <a:pt x="1437701" y="409505"/>
                  <a:pt x="1434269" y="396487"/>
                  <a:pt x="1434269" y="378572"/>
                </a:cubicBezTo>
                <a:cubicBezTo>
                  <a:pt x="1434269" y="360908"/>
                  <a:pt x="1437827" y="347995"/>
                  <a:pt x="1444943" y="339833"/>
                </a:cubicBezTo>
                <a:cubicBezTo>
                  <a:pt x="1452059" y="331670"/>
                  <a:pt x="1461309" y="327589"/>
                  <a:pt x="1472695" y="327589"/>
                </a:cubicBezTo>
                <a:cubicBezTo>
                  <a:pt x="1480229" y="327589"/>
                  <a:pt x="1486654" y="329849"/>
                  <a:pt x="1491970" y="334370"/>
                </a:cubicBezTo>
                <a:cubicBezTo>
                  <a:pt x="1497286" y="338891"/>
                  <a:pt x="1500991" y="345630"/>
                  <a:pt x="1503083" y="354587"/>
                </a:cubicBezTo>
                <a:lnTo>
                  <a:pt x="1525059" y="351197"/>
                </a:lnTo>
                <a:cubicBezTo>
                  <a:pt x="1522464" y="337719"/>
                  <a:pt x="1516562" y="327317"/>
                  <a:pt x="1507353" y="319992"/>
                </a:cubicBezTo>
                <a:cubicBezTo>
                  <a:pt x="1498144" y="312667"/>
                  <a:pt x="1486298" y="309004"/>
                  <a:pt x="1471816" y="309004"/>
                </a:cubicBezTo>
                <a:close/>
                <a:moveTo>
                  <a:pt x="1337856" y="309004"/>
                </a:moveTo>
                <a:cubicBezTo>
                  <a:pt x="1319355" y="309004"/>
                  <a:pt x="1305207" y="316329"/>
                  <a:pt x="1295412" y="330980"/>
                </a:cubicBezTo>
                <a:lnTo>
                  <a:pt x="1295412" y="312018"/>
                </a:lnTo>
                <a:lnTo>
                  <a:pt x="1275069" y="312018"/>
                </a:lnTo>
                <a:lnTo>
                  <a:pt x="1275069" y="445377"/>
                </a:lnTo>
                <a:lnTo>
                  <a:pt x="1297673" y="445377"/>
                </a:lnTo>
                <a:lnTo>
                  <a:pt x="1297673" y="372544"/>
                </a:lnTo>
                <a:cubicBezTo>
                  <a:pt x="1297673" y="355466"/>
                  <a:pt x="1301168" y="343872"/>
                  <a:pt x="1308158" y="337761"/>
                </a:cubicBezTo>
                <a:cubicBezTo>
                  <a:pt x="1315148" y="331649"/>
                  <a:pt x="1323457" y="328594"/>
                  <a:pt x="1333085" y="328594"/>
                </a:cubicBezTo>
                <a:cubicBezTo>
                  <a:pt x="1339112" y="328594"/>
                  <a:pt x="1344365" y="329954"/>
                  <a:pt x="1348844" y="332675"/>
                </a:cubicBezTo>
                <a:cubicBezTo>
                  <a:pt x="1353323" y="335396"/>
                  <a:pt x="1356441" y="339037"/>
                  <a:pt x="1358199" y="343600"/>
                </a:cubicBezTo>
                <a:cubicBezTo>
                  <a:pt x="1359957" y="348162"/>
                  <a:pt x="1360836" y="355048"/>
                  <a:pt x="1360836" y="364257"/>
                </a:cubicBezTo>
                <a:lnTo>
                  <a:pt x="1360836" y="445377"/>
                </a:lnTo>
                <a:lnTo>
                  <a:pt x="1383440" y="445377"/>
                </a:lnTo>
                <a:lnTo>
                  <a:pt x="1383440" y="363378"/>
                </a:lnTo>
                <a:cubicBezTo>
                  <a:pt x="1383440" y="352913"/>
                  <a:pt x="1383021" y="345588"/>
                  <a:pt x="1382184" y="341402"/>
                </a:cubicBezTo>
                <a:cubicBezTo>
                  <a:pt x="1380844" y="334956"/>
                  <a:pt x="1378500" y="329389"/>
                  <a:pt x="1375152" y="324701"/>
                </a:cubicBezTo>
                <a:cubicBezTo>
                  <a:pt x="1371803" y="320013"/>
                  <a:pt x="1366759" y="316225"/>
                  <a:pt x="1360020" y="313336"/>
                </a:cubicBezTo>
                <a:cubicBezTo>
                  <a:pt x="1353281" y="310448"/>
                  <a:pt x="1345893" y="309004"/>
                  <a:pt x="1337856" y="309004"/>
                </a:cubicBezTo>
                <a:close/>
                <a:moveTo>
                  <a:pt x="1186945" y="309004"/>
                </a:moveTo>
                <a:cubicBezTo>
                  <a:pt x="1168527" y="309004"/>
                  <a:pt x="1153542" y="315199"/>
                  <a:pt x="1141989" y="327589"/>
                </a:cubicBezTo>
                <a:cubicBezTo>
                  <a:pt x="1130436" y="339979"/>
                  <a:pt x="1124660" y="357392"/>
                  <a:pt x="1124660" y="379828"/>
                </a:cubicBezTo>
                <a:cubicBezTo>
                  <a:pt x="1124660" y="401510"/>
                  <a:pt x="1130374" y="418358"/>
                  <a:pt x="1141801" y="430371"/>
                </a:cubicBezTo>
                <a:cubicBezTo>
                  <a:pt x="1153228" y="442384"/>
                  <a:pt x="1168695" y="448391"/>
                  <a:pt x="1188200" y="448391"/>
                </a:cubicBezTo>
                <a:cubicBezTo>
                  <a:pt x="1203688" y="448391"/>
                  <a:pt x="1216413" y="444624"/>
                  <a:pt x="1226375" y="437089"/>
                </a:cubicBezTo>
                <a:cubicBezTo>
                  <a:pt x="1236337" y="429555"/>
                  <a:pt x="1243160" y="418965"/>
                  <a:pt x="1246843" y="405319"/>
                </a:cubicBezTo>
                <a:lnTo>
                  <a:pt x="1223487" y="402431"/>
                </a:lnTo>
                <a:cubicBezTo>
                  <a:pt x="1220054" y="411975"/>
                  <a:pt x="1215408" y="418923"/>
                  <a:pt x="1209548" y="423276"/>
                </a:cubicBezTo>
                <a:cubicBezTo>
                  <a:pt x="1203688" y="427629"/>
                  <a:pt x="1196614" y="429806"/>
                  <a:pt x="1188326" y="429806"/>
                </a:cubicBezTo>
                <a:cubicBezTo>
                  <a:pt x="1177192" y="429806"/>
                  <a:pt x="1167899" y="425913"/>
                  <a:pt x="1160449" y="418128"/>
                </a:cubicBezTo>
                <a:cubicBezTo>
                  <a:pt x="1152998" y="410342"/>
                  <a:pt x="1148854" y="399124"/>
                  <a:pt x="1148017" y="384474"/>
                </a:cubicBezTo>
                <a:lnTo>
                  <a:pt x="1247471" y="384474"/>
                </a:lnTo>
                <a:cubicBezTo>
                  <a:pt x="1247555" y="381795"/>
                  <a:pt x="1247597" y="379786"/>
                  <a:pt x="1247597" y="378446"/>
                </a:cubicBezTo>
                <a:cubicBezTo>
                  <a:pt x="1247597" y="356429"/>
                  <a:pt x="1241946" y="339351"/>
                  <a:pt x="1230644" y="327212"/>
                </a:cubicBezTo>
                <a:cubicBezTo>
                  <a:pt x="1219343" y="315074"/>
                  <a:pt x="1204776" y="309004"/>
                  <a:pt x="1186945" y="309004"/>
                </a:cubicBezTo>
                <a:close/>
                <a:moveTo>
                  <a:pt x="785406" y="309004"/>
                </a:moveTo>
                <a:cubicBezTo>
                  <a:pt x="766905" y="309004"/>
                  <a:pt x="752757" y="316329"/>
                  <a:pt x="742962" y="330980"/>
                </a:cubicBezTo>
                <a:lnTo>
                  <a:pt x="742962" y="312018"/>
                </a:lnTo>
                <a:lnTo>
                  <a:pt x="722619" y="312018"/>
                </a:lnTo>
                <a:lnTo>
                  <a:pt x="722619" y="445377"/>
                </a:lnTo>
                <a:lnTo>
                  <a:pt x="745223" y="445377"/>
                </a:lnTo>
                <a:lnTo>
                  <a:pt x="745223" y="372544"/>
                </a:lnTo>
                <a:cubicBezTo>
                  <a:pt x="745223" y="355466"/>
                  <a:pt x="748718" y="343872"/>
                  <a:pt x="755708" y="337761"/>
                </a:cubicBezTo>
                <a:cubicBezTo>
                  <a:pt x="762698" y="331649"/>
                  <a:pt x="771007" y="328594"/>
                  <a:pt x="780635" y="328594"/>
                </a:cubicBezTo>
                <a:cubicBezTo>
                  <a:pt x="786662" y="328594"/>
                  <a:pt x="791915" y="329954"/>
                  <a:pt x="796394" y="332675"/>
                </a:cubicBezTo>
                <a:cubicBezTo>
                  <a:pt x="800873" y="335396"/>
                  <a:pt x="803991" y="339037"/>
                  <a:pt x="805749" y="343600"/>
                </a:cubicBezTo>
                <a:cubicBezTo>
                  <a:pt x="807507" y="348162"/>
                  <a:pt x="808386" y="355048"/>
                  <a:pt x="808386" y="364257"/>
                </a:cubicBezTo>
                <a:lnTo>
                  <a:pt x="808386" y="445377"/>
                </a:lnTo>
                <a:lnTo>
                  <a:pt x="830990" y="445377"/>
                </a:lnTo>
                <a:lnTo>
                  <a:pt x="830990" y="363378"/>
                </a:lnTo>
                <a:cubicBezTo>
                  <a:pt x="830990" y="352913"/>
                  <a:pt x="830571" y="345588"/>
                  <a:pt x="829734" y="341402"/>
                </a:cubicBezTo>
                <a:cubicBezTo>
                  <a:pt x="828394" y="334956"/>
                  <a:pt x="826050" y="329389"/>
                  <a:pt x="822702" y="324701"/>
                </a:cubicBezTo>
                <a:cubicBezTo>
                  <a:pt x="819353" y="320013"/>
                  <a:pt x="814309" y="316225"/>
                  <a:pt x="807570" y="313336"/>
                </a:cubicBezTo>
                <a:cubicBezTo>
                  <a:pt x="800831" y="310448"/>
                  <a:pt x="793443" y="309004"/>
                  <a:pt x="785406" y="309004"/>
                </a:cubicBezTo>
                <a:close/>
                <a:moveTo>
                  <a:pt x="633867" y="309004"/>
                </a:moveTo>
                <a:cubicBezTo>
                  <a:pt x="617375" y="309004"/>
                  <a:pt x="603394" y="313943"/>
                  <a:pt x="591925" y="323822"/>
                </a:cubicBezTo>
                <a:cubicBezTo>
                  <a:pt x="578196" y="335710"/>
                  <a:pt x="571331" y="354001"/>
                  <a:pt x="571331" y="378698"/>
                </a:cubicBezTo>
                <a:cubicBezTo>
                  <a:pt x="571331" y="401217"/>
                  <a:pt x="577087" y="418463"/>
                  <a:pt x="588597" y="430434"/>
                </a:cubicBezTo>
                <a:cubicBezTo>
                  <a:pt x="600108" y="442405"/>
                  <a:pt x="615198" y="448391"/>
                  <a:pt x="633867" y="448391"/>
                </a:cubicBezTo>
                <a:cubicBezTo>
                  <a:pt x="645503" y="448391"/>
                  <a:pt x="656240" y="445670"/>
                  <a:pt x="666076" y="440229"/>
                </a:cubicBezTo>
                <a:cubicBezTo>
                  <a:pt x="675913" y="434787"/>
                  <a:pt x="683406" y="427148"/>
                  <a:pt x="688554" y="417311"/>
                </a:cubicBezTo>
                <a:cubicBezTo>
                  <a:pt x="693703" y="407475"/>
                  <a:pt x="696277" y="393976"/>
                  <a:pt x="696277" y="376814"/>
                </a:cubicBezTo>
                <a:cubicBezTo>
                  <a:pt x="696277" y="355634"/>
                  <a:pt x="690459" y="339037"/>
                  <a:pt x="678822" y="327024"/>
                </a:cubicBezTo>
                <a:cubicBezTo>
                  <a:pt x="667186" y="315011"/>
                  <a:pt x="652201" y="309004"/>
                  <a:pt x="633867" y="309004"/>
                </a:cubicBezTo>
                <a:close/>
                <a:moveTo>
                  <a:pt x="1074333" y="261286"/>
                </a:moveTo>
                <a:lnTo>
                  <a:pt x="1074333" y="327338"/>
                </a:lnTo>
                <a:cubicBezTo>
                  <a:pt x="1070398" y="321896"/>
                  <a:pt x="1065292" y="317480"/>
                  <a:pt x="1059013" y="314090"/>
                </a:cubicBezTo>
                <a:cubicBezTo>
                  <a:pt x="1052734" y="310699"/>
                  <a:pt x="1045577" y="309004"/>
                  <a:pt x="1037540" y="309004"/>
                </a:cubicBezTo>
                <a:cubicBezTo>
                  <a:pt x="1026573" y="309004"/>
                  <a:pt x="1016653" y="311892"/>
                  <a:pt x="1007779" y="317669"/>
                </a:cubicBezTo>
                <a:cubicBezTo>
                  <a:pt x="998905" y="323445"/>
                  <a:pt x="992249" y="331754"/>
                  <a:pt x="987813" y="342595"/>
                </a:cubicBezTo>
                <a:cubicBezTo>
                  <a:pt x="983376" y="353436"/>
                  <a:pt x="981157" y="365512"/>
                  <a:pt x="981157" y="378823"/>
                </a:cubicBezTo>
                <a:cubicBezTo>
                  <a:pt x="981157" y="392469"/>
                  <a:pt x="983606" y="404545"/>
                  <a:pt x="988503" y="415051"/>
                </a:cubicBezTo>
                <a:cubicBezTo>
                  <a:pt x="993401" y="425558"/>
                  <a:pt x="1000307" y="433741"/>
                  <a:pt x="1009223" y="439601"/>
                </a:cubicBezTo>
                <a:cubicBezTo>
                  <a:pt x="1018139" y="445461"/>
                  <a:pt x="1027912" y="448391"/>
                  <a:pt x="1038544" y="448391"/>
                </a:cubicBezTo>
                <a:cubicBezTo>
                  <a:pt x="1054953" y="448391"/>
                  <a:pt x="1067384" y="441777"/>
                  <a:pt x="1075840" y="428550"/>
                </a:cubicBezTo>
                <a:lnTo>
                  <a:pt x="1075840" y="445377"/>
                </a:lnTo>
                <a:lnTo>
                  <a:pt x="1096811" y="445377"/>
                </a:lnTo>
                <a:lnTo>
                  <a:pt x="1096811" y="261286"/>
                </a:lnTo>
                <a:close/>
                <a:moveTo>
                  <a:pt x="932295" y="261286"/>
                </a:moveTo>
                <a:lnTo>
                  <a:pt x="932295" y="287280"/>
                </a:lnTo>
                <a:lnTo>
                  <a:pt x="954898" y="287280"/>
                </a:lnTo>
                <a:lnTo>
                  <a:pt x="954898" y="261286"/>
                </a:lnTo>
                <a:close/>
                <a:moveTo>
                  <a:pt x="907813" y="258147"/>
                </a:moveTo>
                <a:cubicBezTo>
                  <a:pt x="897934" y="258147"/>
                  <a:pt x="890253" y="259968"/>
                  <a:pt x="884770" y="263609"/>
                </a:cubicBezTo>
                <a:cubicBezTo>
                  <a:pt x="879287" y="267251"/>
                  <a:pt x="875457" y="272002"/>
                  <a:pt x="873280" y="277862"/>
                </a:cubicBezTo>
                <a:cubicBezTo>
                  <a:pt x="871689" y="282215"/>
                  <a:pt x="870894" y="288871"/>
                  <a:pt x="870894" y="297828"/>
                </a:cubicBezTo>
                <a:lnTo>
                  <a:pt x="870894" y="312018"/>
                </a:lnTo>
                <a:lnTo>
                  <a:pt x="850928" y="312018"/>
                </a:lnTo>
                <a:lnTo>
                  <a:pt x="850928" y="329598"/>
                </a:lnTo>
                <a:lnTo>
                  <a:pt x="870894" y="329598"/>
                </a:lnTo>
                <a:lnTo>
                  <a:pt x="870894" y="445377"/>
                </a:lnTo>
                <a:lnTo>
                  <a:pt x="893372" y="445377"/>
                </a:lnTo>
                <a:lnTo>
                  <a:pt x="893372" y="329598"/>
                </a:lnTo>
                <a:lnTo>
                  <a:pt x="919366" y="329598"/>
                </a:lnTo>
                <a:lnTo>
                  <a:pt x="919366" y="312018"/>
                </a:lnTo>
                <a:lnTo>
                  <a:pt x="893372" y="312018"/>
                </a:lnTo>
                <a:lnTo>
                  <a:pt x="893372" y="299712"/>
                </a:lnTo>
                <a:cubicBezTo>
                  <a:pt x="893372" y="291675"/>
                  <a:pt x="894795" y="286192"/>
                  <a:pt x="897641" y="283262"/>
                </a:cubicBezTo>
                <a:cubicBezTo>
                  <a:pt x="900488" y="280332"/>
                  <a:pt x="905343" y="278866"/>
                  <a:pt x="912208" y="278866"/>
                </a:cubicBezTo>
                <a:cubicBezTo>
                  <a:pt x="916394" y="278866"/>
                  <a:pt x="920831" y="279285"/>
                  <a:pt x="925519" y="280122"/>
                </a:cubicBezTo>
                <a:lnTo>
                  <a:pt x="928909" y="260407"/>
                </a:lnTo>
                <a:cubicBezTo>
                  <a:pt x="921207" y="258900"/>
                  <a:pt x="914175" y="258147"/>
                  <a:pt x="907813" y="258147"/>
                </a:cubicBezTo>
                <a:close/>
                <a:moveTo>
                  <a:pt x="471998" y="258147"/>
                </a:moveTo>
                <a:cubicBezTo>
                  <a:pt x="455757" y="258147"/>
                  <a:pt x="440876" y="261851"/>
                  <a:pt x="427356" y="269260"/>
                </a:cubicBezTo>
                <a:cubicBezTo>
                  <a:pt x="413836" y="276669"/>
                  <a:pt x="403413" y="287510"/>
                  <a:pt x="396088" y="301784"/>
                </a:cubicBezTo>
                <a:cubicBezTo>
                  <a:pt x="388763" y="316057"/>
                  <a:pt x="385101" y="332779"/>
                  <a:pt x="385101" y="351950"/>
                </a:cubicBezTo>
                <a:cubicBezTo>
                  <a:pt x="385101" y="369531"/>
                  <a:pt x="388345" y="385981"/>
                  <a:pt x="394833" y="401301"/>
                </a:cubicBezTo>
                <a:cubicBezTo>
                  <a:pt x="401320" y="416621"/>
                  <a:pt x="410780" y="428320"/>
                  <a:pt x="423212" y="436399"/>
                </a:cubicBezTo>
                <a:cubicBezTo>
                  <a:pt x="435644" y="444477"/>
                  <a:pt x="451780" y="448517"/>
                  <a:pt x="471621" y="448517"/>
                </a:cubicBezTo>
                <a:cubicBezTo>
                  <a:pt x="490792" y="448517"/>
                  <a:pt x="507012" y="443263"/>
                  <a:pt x="520281" y="432757"/>
                </a:cubicBezTo>
                <a:cubicBezTo>
                  <a:pt x="533550" y="422251"/>
                  <a:pt x="542737" y="406994"/>
                  <a:pt x="547844" y="386985"/>
                </a:cubicBezTo>
                <a:lnTo>
                  <a:pt x="523483" y="380832"/>
                </a:lnTo>
                <a:cubicBezTo>
                  <a:pt x="520134" y="396320"/>
                  <a:pt x="513730" y="407998"/>
                  <a:pt x="504270" y="415867"/>
                </a:cubicBezTo>
                <a:cubicBezTo>
                  <a:pt x="494810" y="423737"/>
                  <a:pt x="483257" y="427671"/>
                  <a:pt x="469612" y="427671"/>
                </a:cubicBezTo>
                <a:cubicBezTo>
                  <a:pt x="458394" y="427671"/>
                  <a:pt x="447971" y="424783"/>
                  <a:pt x="438344" y="419007"/>
                </a:cubicBezTo>
                <a:cubicBezTo>
                  <a:pt x="428716" y="413230"/>
                  <a:pt x="421622" y="404503"/>
                  <a:pt x="417059" y="392825"/>
                </a:cubicBezTo>
                <a:cubicBezTo>
                  <a:pt x="412497" y="381146"/>
                  <a:pt x="410215" y="367480"/>
                  <a:pt x="410215" y="351825"/>
                </a:cubicBezTo>
                <a:cubicBezTo>
                  <a:pt x="410215" y="339686"/>
                  <a:pt x="412141" y="327903"/>
                  <a:pt x="415992" y="316476"/>
                </a:cubicBezTo>
                <a:cubicBezTo>
                  <a:pt x="419843" y="305049"/>
                  <a:pt x="426519" y="295945"/>
                  <a:pt x="436021" y="289164"/>
                </a:cubicBezTo>
                <a:cubicBezTo>
                  <a:pt x="445522" y="282383"/>
                  <a:pt x="457347" y="278992"/>
                  <a:pt x="471495" y="278992"/>
                </a:cubicBezTo>
                <a:cubicBezTo>
                  <a:pt x="483801" y="278992"/>
                  <a:pt x="494015" y="282048"/>
                  <a:pt x="502135" y="288159"/>
                </a:cubicBezTo>
                <a:cubicBezTo>
                  <a:pt x="510256" y="294270"/>
                  <a:pt x="516451" y="304023"/>
                  <a:pt x="520720" y="317418"/>
                </a:cubicBezTo>
                <a:lnTo>
                  <a:pt x="544705" y="311767"/>
                </a:lnTo>
                <a:cubicBezTo>
                  <a:pt x="539766" y="294772"/>
                  <a:pt x="531017" y="281587"/>
                  <a:pt x="518460" y="272211"/>
                </a:cubicBezTo>
                <a:cubicBezTo>
                  <a:pt x="505902" y="262835"/>
                  <a:pt x="490415" y="258147"/>
                  <a:pt x="471998" y="258147"/>
                </a:cubicBezTo>
                <a:close/>
                <a:moveTo>
                  <a:pt x="1624410" y="594"/>
                </a:moveTo>
                <a:cubicBezTo>
                  <a:pt x="1648872" y="1676"/>
                  <a:pt x="1673284" y="4797"/>
                  <a:pt x="1696727" y="10071"/>
                </a:cubicBezTo>
                <a:cubicBezTo>
                  <a:pt x="1768182" y="26140"/>
                  <a:pt x="1819419" y="59782"/>
                  <a:pt x="1833184" y="99697"/>
                </a:cubicBezTo>
                <a:lnTo>
                  <a:pt x="1833927" y="99857"/>
                </a:lnTo>
                <a:lnTo>
                  <a:pt x="1891627" y="112272"/>
                </a:lnTo>
                <a:cubicBezTo>
                  <a:pt x="1946221" y="128418"/>
                  <a:pt x="1988234" y="154764"/>
                  <a:pt x="2008308" y="186681"/>
                </a:cubicBezTo>
                <a:cubicBezTo>
                  <a:pt x="2027761" y="217572"/>
                  <a:pt x="2024989" y="251122"/>
                  <a:pt x="2000469" y="281003"/>
                </a:cubicBezTo>
                <a:cubicBezTo>
                  <a:pt x="2060740" y="321982"/>
                  <a:pt x="2081818" y="375105"/>
                  <a:pt x="2057729" y="425219"/>
                </a:cubicBezTo>
                <a:cubicBezTo>
                  <a:pt x="2025705" y="491842"/>
                  <a:pt x="1919695" y="541736"/>
                  <a:pt x="1789499" y="551458"/>
                </a:cubicBezTo>
                <a:cubicBezTo>
                  <a:pt x="1788878" y="593043"/>
                  <a:pt x="1753843" y="632481"/>
                  <a:pt x="1693477" y="659629"/>
                </a:cubicBezTo>
                <a:cubicBezTo>
                  <a:pt x="1601757" y="700884"/>
                  <a:pt x="1469268" y="706185"/>
                  <a:pt x="1366555" y="672727"/>
                </a:cubicBezTo>
                <a:cubicBezTo>
                  <a:pt x="1333337" y="730196"/>
                  <a:pt x="1244389" y="774129"/>
                  <a:pt x="1132929" y="788125"/>
                </a:cubicBezTo>
                <a:cubicBezTo>
                  <a:pt x="1001587" y="804616"/>
                  <a:pt x="864509" y="776514"/>
                  <a:pt x="789421" y="717686"/>
                </a:cubicBezTo>
                <a:cubicBezTo>
                  <a:pt x="612195" y="773524"/>
                  <a:pt x="382011" y="742138"/>
                  <a:pt x="279154" y="648091"/>
                </a:cubicBezTo>
                <a:cubicBezTo>
                  <a:pt x="178114" y="654273"/>
                  <a:pt x="83240" y="621530"/>
                  <a:pt x="54801" y="570646"/>
                </a:cubicBezTo>
                <a:cubicBezTo>
                  <a:pt x="34201" y="533830"/>
                  <a:pt x="52411" y="494099"/>
                  <a:pt x="102740" y="466107"/>
                </a:cubicBezTo>
                <a:cubicBezTo>
                  <a:pt x="31334" y="444149"/>
                  <a:pt x="-8432" y="402015"/>
                  <a:pt x="1509" y="358853"/>
                </a:cubicBezTo>
                <a:cubicBezTo>
                  <a:pt x="13171" y="308317"/>
                  <a:pt x="89931" y="268732"/>
                  <a:pt x="186383" y="263522"/>
                </a:cubicBezTo>
                <a:cubicBezTo>
                  <a:pt x="186956" y="262678"/>
                  <a:pt x="187578" y="261853"/>
                  <a:pt x="188151" y="261009"/>
                </a:cubicBezTo>
                <a:cubicBezTo>
                  <a:pt x="175199" y="211243"/>
                  <a:pt x="205406" y="161056"/>
                  <a:pt x="270503" y="124112"/>
                </a:cubicBezTo>
                <a:cubicBezTo>
                  <a:pt x="373360" y="65762"/>
                  <a:pt x="540119" y="52756"/>
                  <a:pt x="671127" y="92837"/>
                </a:cubicBezTo>
                <a:lnTo>
                  <a:pt x="671216" y="92784"/>
                </a:lnTo>
                <a:lnTo>
                  <a:pt x="750888" y="45745"/>
                </a:lnTo>
                <a:cubicBezTo>
                  <a:pt x="847260" y="10879"/>
                  <a:pt x="983926" y="13456"/>
                  <a:pt x="1075049" y="60369"/>
                </a:cubicBezTo>
                <a:lnTo>
                  <a:pt x="1076488" y="59484"/>
                </a:lnTo>
                <a:lnTo>
                  <a:pt x="1139764" y="20580"/>
                </a:lnTo>
                <a:cubicBezTo>
                  <a:pt x="1166793" y="10397"/>
                  <a:pt x="1198481" y="3596"/>
                  <a:pt x="1232440" y="1083"/>
                </a:cubicBezTo>
                <a:cubicBezTo>
                  <a:pt x="1269816" y="-1687"/>
                  <a:pt x="1307169" y="927"/>
                  <a:pt x="1340900" y="8157"/>
                </a:cubicBezTo>
                <a:lnTo>
                  <a:pt x="1425123" y="41916"/>
                </a:lnTo>
                <a:lnTo>
                  <a:pt x="1427638" y="42924"/>
                </a:lnTo>
                <a:cubicBezTo>
                  <a:pt x="1477178" y="12465"/>
                  <a:pt x="1551022" y="-2652"/>
                  <a:pt x="1624410" y="594"/>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a:extLst>
              <a:ext uri="{FF2B5EF4-FFF2-40B4-BE49-F238E27FC236}">
                <a16:creationId xmlns:a16="http://schemas.microsoft.com/office/drawing/2014/main" id="{FA7985A0-D1A6-F0D1-F1B1-08F91EC235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4830656" cy="6857999"/>
          </a:xfrm>
          <a:prstGeom prst="rect">
            <a:avLst/>
          </a:prstGeom>
          <a:ln w="57150">
            <a:solidFill>
              <a:srgbClr val="FF9999"/>
            </a:solidFill>
          </a:ln>
        </p:spPr>
      </p:pic>
      <p:sp>
        <p:nvSpPr>
          <p:cNvPr id="28" name="Free-form: Shape 27">
            <a:extLst>
              <a:ext uri="{FF2B5EF4-FFF2-40B4-BE49-F238E27FC236}">
                <a16:creationId xmlns:a16="http://schemas.microsoft.com/office/drawing/2014/main" id="{4B833334-1AD4-7366-A1CC-EF4D9121F866}"/>
              </a:ext>
            </a:extLst>
          </p:cNvPr>
          <p:cNvSpPr/>
          <p:nvPr/>
        </p:nvSpPr>
        <p:spPr>
          <a:xfrm>
            <a:off x="10007674" y="3920141"/>
            <a:ext cx="1683519" cy="1177836"/>
          </a:xfrm>
          <a:custGeom>
            <a:avLst/>
            <a:gdLst/>
            <a:ahLst/>
            <a:cxnLst/>
            <a:rect l="l" t="t" r="r" b="b"/>
            <a:pathLst>
              <a:path w="1683519" h="1177836">
                <a:moveTo>
                  <a:pt x="844297" y="642639"/>
                </a:moveTo>
                <a:lnTo>
                  <a:pt x="870305" y="643532"/>
                </a:lnTo>
                <a:cubicBezTo>
                  <a:pt x="876333" y="643681"/>
                  <a:pt x="881114" y="644927"/>
                  <a:pt x="884648" y="647271"/>
                </a:cubicBezTo>
                <a:cubicBezTo>
                  <a:pt x="888183" y="649615"/>
                  <a:pt x="889950" y="652945"/>
                  <a:pt x="889950" y="657261"/>
                </a:cubicBezTo>
                <a:cubicBezTo>
                  <a:pt x="889950" y="659791"/>
                  <a:pt x="889448" y="662210"/>
                  <a:pt x="888444" y="664517"/>
                </a:cubicBezTo>
                <a:cubicBezTo>
                  <a:pt x="887439" y="666823"/>
                  <a:pt x="885783" y="668870"/>
                  <a:pt x="883476" y="670656"/>
                </a:cubicBezTo>
                <a:cubicBezTo>
                  <a:pt x="881170" y="672442"/>
                  <a:pt x="878137" y="673874"/>
                  <a:pt x="874379" y="674953"/>
                </a:cubicBezTo>
                <a:cubicBezTo>
                  <a:pt x="870621" y="676032"/>
                  <a:pt x="865952" y="676572"/>
                  <a:pt x="860371" y="676572"/>
                </a:cubicBezTo>
                <a:cubicBezTo>
                  <a:pt x="851590" y="676572"/>
                  <a:pt x="844744" y="675325"/>
                  <a:pt x="839832" y="672832"/>
                </a:cubicBezTo>
                <a:cubicBezTo>
                  <a:pt x="834921" y="670339"/>
                  <a:pt x="832466" y="666675"/>
                  <a:pt x="832466" y="661838"/>
                </a:cubicBezTo>
                <a:cubicBezTo>
                  <a:pt x="832466" y="660275"/>
                  <a:pt x="832633" y="658750"/>
                  <a:pt x="832968" y="657261"/>
                </a:cubicBezTo>
                <a:cubicBezTo>
                  <a:pt x="833303" y="655773"/>
                  <a:pt x="833917" y="654266"/>
                  <a:pt x="834810" y="652741"/>
                </a:cubicBezTo>
                <a:cubicBezTo>
                  <a:pt x="835703" y="651215"/>
                  <a:pt x="836912" y="649615"/>
                  <a:pt x="838437" y="647941"/>
                </a:cubicBezTo>
                <a:cubicBezTo>
                  <a:pt x="839963" y="646267"/>
                  <a:pt x="841916" y="644499"/>
                  <a:pt x="844297" y="642639"/>
                </a:cubicBezTo>
                <a:close/>
                <a:moveTo>
                  <a:pt x="751824" y="556021"/>
                </a:moveTo>
                <a:cubicBezTo>
                  <a:pt x="760734" y="556021"/>
                  <a:pt x="767454" y="558774"/>
                  <a:pt x="771983" y="564281"/>
                </a:cubicBezTo>
                <a:cubicBezTo>
                  <a:pt x="776511" y="569787"/>
                  <a:pt x="778664" y="577378"/>
                  <a:pt x="778441" y="587052"/>
                </a:cubicBezTo>
                <a:lnTo>
                  <a:pt x="723635" y="587052"/>
                </a:lnTo>
                <a:cubicBezTo>
                  <a:pt x="723785" y="582959"/>
                  <a:pt x="724496" y="579033"/>
                  <a:pt x="725769" y="575276"/>
                </a:cubicBezTo>
                <a:cubicBezTo>
                  <a:pt x="727041" y="571518"/>
                  <a:pt x="728838" y="568225"/>
                  <a:pt x="731160" y="565397"/>
                </a:cubicBezTo>
                <a:cubicBezTo>
                  <a:pt x="733481" y="562569"/>
                  <a:pt x="736364" y="560300"/>
                  <a:pt x="739808" y="558588"/>
                </a:cubicBezTo>
                <a:cubicBezTo>
                  <a:pt x="743252" y="556877"/>
                  <a:pt x="747257" y="556021"/>
                  <a:pt x="751824" y="556021"/>
                </a:cubicBezTo>
                <a:close/>
                <a:moveTo>
                  <a:pt x="859031" y="555909"/>
                </a:moveTo>
                <a:cubicBezTo>
                  <a:pt x="865952" y="555909"/>
                  <a:pt x="871291" y="557825"/>
                  <a:pt x="875049" y="561658"/>
                </a:cubicBezTo>
                <a:cubicBezTo>
                  <a:pt x="878807" y="565490"/>
                  <a:pt x="880686" y="570829"/>
                  <a:pt x="880686" y="577675"/>
                </a:cubicBezTo>
                <a:cubicBezTo>
                  <a:pt x="880686" y="580578"/>
                  <a:pt x="880258" y="583368"/>
                  <a:pt x="879402" y="586047"/>
                </a:cubicBezTo>
                <a:cubicBezTo>
                  <a:pt x="878546" y="588726"/>
                  <a:pt x="877244" y="591089"/>
                  <a:pt x="875495" y="593135"/>
                </a:cubicBezTo>
                <a:cubicBezTo>
                  <a:pt x="873747" y="595181"/>
                  <a:pt x="871533" y="596781"/>
                  <a:pt x="868854" y="597935"/>
                </a:cubicBezTo>
                <a:cubicBezTo>
                  <a:pt x="866175" y="599088"/>
                  <a:pt x="863012" y="599665"/>
                  <a:pt x="859366" y="599665"/>
                </a:cubicBezTo>
                <a:cubicBezTo>
                  <a:pt x="852595" y="599665"/>
                  <a:pt x="847330" y="597767"/>
                  <a:pt x="843572" y="593972"/>
                </a:cubicBezTo>
                <a:cubicBezTo>
                  <a:pt x="839814" y="590177"/>
                  <a:pt x="837935" y="584968"/>
                  <a:pt x="837935" y="578345"/>
                </a:cubicBezTo>
                <a:cubicBezTo>
                  <a:pt x="837935" y="575369"/>
                  <a:pt x="838363" y="572522"/>
                  <a:pt x="839219" y="569806"/>
                </a:cubicBezTo>
                <a:cubicBezTo>
                  <a:pt x="840074" y="567090"/>
                  <a:pt x="841377" y="564690"/>
                  <a:pt x="843125" y="562607"/>
                </a:cubicBezTo>
                <a:cubicBezTo>
                  <a:pt x="844874" y="560523"/>
                  <a:pt x="847069" y="558886"/>
                  <a:pt x="849711" y="557695"/>
                </a:cubicBezTo>
                <a:cubicBezTo>
                  <a:pt x="852353" y="556505"/>
                  <a:pt x="855459" y="555909"/>
                  <a:pt x="859031" y="555909"/>
                </a:cubicBezTo>
                <a:close/>
                <a:moveTo>
                  <a:pt x="1135740" y="543184"/>
                </a:moveTo>
                <a:cubicBezTo>
                  <a:pt x="1133508" y="543184"/>
                  <a:pt x="1131722" y="543277"/>
                  <a:pt x="1130382" y="543464"/>
                </a:cubicBezTo>
                <a:cubicBezTo>
                  <a:pt x="1129043" y="543650"/>
                  <a:pt x="1128075" y="544003"/>
                  <a:pt x="1127480" y="544524"/>
                </a:cubicBezTo>
                <a:cubicBezTo>
                  <a:pt x="1126885" y="545045"/>
                  <a:pt x="1126587" y="545752"/>
                  <a:pt x="1126587" y="546645"/>
                </a:cubicBezTo>
                <a:cubicBezTo>
                  <a:pt x="1126587" y="547538"/>
                  <a:pt x="1126885" y="548766"/>
                  <a:pt x="1127480" y="550328"/>
                </a:cubicBezTo>
                <a:lnTo>
                  <a:pt x="1163310" y="646322"/>
                </a:lnTo>
                <a:cubicBezTo>
                  <a:pt x="1163534" y="647067"/>
                  <a:pt x="1163943" y="647773"/>
                  <a:pt x="1164538" y="648443"/>
                </a:cubicBezTo>
                <a:cubicBezTo>
                  <a:pt x="1165134" y="649113"/>
                  <a:pt x="1165766" y="649597"/>
                  <a:pt x="1166436" y="649894"/>
                </a:cubicBezTo>
                <a:lnTo>
                  <a:pt x="1152595" y="684832"/>
                </a:lnTo>
                <a:cubicBezTo>
                  <a:pt x="1152148" y="685873"/>
                  <a:pt x="1151962" y="686766"/>
                  <a:pt x="1152037" y="687511"/>
                </a:cubicBezTo>
                <a:cubicBezTo>
                  <a:pt x="1152111" y="688255"/>
                  <a:pt x="1152465" y="688850"/>
                  <a:pt x="1153097" y="689296"/>
                </a:cubicBezTo>
                <a:cubicBezTo>
                  <a:pt x="1153730" y="689743"/>
                  <a:pt x="1154641" y="690059"/>
                  <a:pt x="1155832" y="690245"/>
                </a:cubicBezTo>
                <a:cubicBezTo>
                  <a:pt x="1157022" y="690431"/>
                  <a:pt x="1158585" y="690524"/>
                  <a:pt x="1160520" y="690524"/>
                </a:cubicBezTo>
                <a:cubicBezTo>
                  <a:pt x="1164241" y="690524"/>
                  <a:pt x="1167013" y="690208"/>
                  <a:pt x="1168836" y="689576"/>
                </a:cubicBezTo>
                <a:cubicBezTo>
                  <a:pt x="1170659" y="688943"/>
                  <a:pt x="1171794" y="688031"/>
                  <a:pt x="1172240" y="686841"/>
                </a:cubicBezTo>
                <a:lnTo>
                  <a:pt x="1185635" y="649894"/>
                </a:lnTo>
                <a:lnTo>
                  <a:pt x="1221688" y="549993"/>
                </a:lnTo>
                <a:cubicBezTo>
                  <a:pt x="1222135" y="548654"/>
                  <a:pt x="1222358" y="547538"/>
                  <a:pt x="1222358" y="546645"/>
                </a:cubicBezTo>
                <a:cubicBezTo>
                  <a:pt x="1222358" y="545752"/>
                  <a:pt x="1222042" y="545045"/>
                  <a:pt x="1221409" y="544524"/>
                </a:cubicBezTo>
                <a:cubicBezTo>
                  <a:pt x="1220777" y="544003"/>
                  <a:pt x="1219791" y="543650"/>
                  <a:pt x="1218451" y="543464"/>
                </a:cubicBezTo>
                <a:cubicBezTo>
                  <a:pt x="1217112" y="543277"/>
                  <a:pt x="1215400" y="543184"/>
                  <a:pt x="1213317" y="543184"/>
                </a:cubicBezTo>
                <a:cubicBezTo>
                  <a:pt x="1210935" y="543184"/>
                  <a:pt x="1209112" y="543277"/>
                  <a:pt x="1207847" y="543464"/>
                </a:cubicBezTo>
                <a:cubicBezTo>
                  <a:pt x="1206582" y="543650"/>
                  <a:pt x="1205633" y="543947"/>
                  <a:pt x="1205001" y="544356"/>
                </a:cubicBezTo>
                <a:cubicBezTo>
                  <a:pt x="1204368" y="544766"/>
                  <a:pt x="1203829" y="545677"/>
                  <a:pt x="1203382" y="547091"/>
                </a:cubicBezTo>
                <a:lnTo>
                  <a:pt x="1175700" y="628128"/>
                </a:lnTo>
                <a:lnTo>
                  <a:pt x="1175366" y="628128"/>
                </a:lnTo>
                <a:lnTo>
                  <a:pt x="1146679" y="547538"/>
                </a:lnTo>
                <a:cubicBezTo>
                  <a:pt x="1146307" y="546570"/>
                  <a:pt x="1145953" y="545808"/>
                  <a:pt x="1145618" y="545249"/>
                </a:cubicBezTo>
                <a:cubicBezTo>
                  <a:pt x="1145284" y="544691"/>
                  <a:pt x="1144744" y="544263"/>
                  <a:pt x="1144000" y="543966"/>
                </a:cubicBezTo>
                <a:cubicBezTo>
                  <a:pt x="1143256" y="543668"/>
                  <a:pt x="1142251" y="543464"/>
                  <a:pt x="1140986" y="543352"/>
                </a:cubicBezTo>
                <a:cubicBezTo>
                  <a:pt x="1139721" y="543240"/>
                  <a:pt x="1137972" y="543184"/>
                  <a:pt x="1135740" y="543184"/>
                </a:cubicBezTo>
                <a:close/>
                <a:moveTo>
                  <a:pt x="1015673" y="543184"/>
                </a:moveTo>
                <a:cubicBezTo>
                  <a:pt x="1013887" y="543184"/>
                  <a:pt x="1012399" y="543259"/>
                  <a:pt x="1011208" y="543408"/>
                </a:cubicBezTo>
                <a:cubicBezTo>
                  <a:pt x="1010018" y="543557"/>
                  <a:pt x="1009069" y="543780"/>
                  <a:pt x="1008362" y="544077"/>
                </a:cubicBezTo>
                <a:cubicBezTo>
                  <a:pt x="1007655" y="544375"/>
                  <a:pt x="1007171" y="544747"/>
                  <a:pt x="1006911" y="545194"/>
                </a:cubicBezTo>
                <a:cubicBezTo>
                  <a:pt x="1006650" y="545640"/>
                  <a:pt x="1006520" y="546124"/>
                  <a:pt x="1006520" y="546645"/>
                </a:cubicBezTo>
                <a:lnTo>
                  <a:pt x="1006520" y="647104"/>
                </a:lnTo>
                <a:cubicBezTo>
                  <a:pt x="1006520" y="647699"/>
                  <a:pt x="1006650" y="648201"/>
                  <a:pt x="1006911" y="648611"/>
                </a:cubicBezTo>
                <a:cubicBezTo>
                  <a:pt x="1007171" y="649020"/>
                  <a:pt x="1007655" y="649373"/>
                  <a:pt x="1008362" y="649671"/>
                </a:cubicBezTo>
                <a:cubicBezTo>
                  <a:pt x="1009069" y="649969"/>
                  <a:pt x="1010018" y="650192"/>
                  <a:pt x="1011208" y="650341"/>
                </a:cubicBezTo>
                <a:cubicBezTo>
                  <a:pt x="1012399" y="650490"/>
                  <a:pt x="1013887" y="650564"/>
                  <a:pt x="1015673" y="650564"/>
                </a:cubicBezTo>
                <a:cubicBezTo>
                  <a:pt x="1017533" y="650564"/>
                  <a:pt x="1019059" y="650490"/>
                  <a:pt x="1020249" y="650341"/>
                </a:cubicBezTo>
                <a:cubicBezTo>
                  <a:pt x="1021440" y="650192"/>
                  <a:pt x="1022370" y="649969"/>
                  <a:pt x="1023040" y="649671"/>
                </a:cubicBezTo>
                <a:cubicBezTo>
                  <a:pt x="1023710" y="649373"/>
                  <a:pt x="1024193" y="649020"/>
                  <a:pt x="1024491" y="648611"/>
                </a:cubicBezTo>
                <a:cubicBezTo>
                  <a:pt x="1024789" y="648201"/>
                  <a:pt x="1024938" y="647699"/>
                  <a:pt x="1024938" y="647104"/>
                </a:cubicBezTo>
                <a:lnTo>
                  <a:pt x="1024938" y="546645"/>
                </a:lnTo>
                <a:cubicBezTo>
                  <a:pt x="1024938" y="546124"/>
                  <a:pt x="1024789" y="545640"/>
                  <a:pt x="1024491" y="545194"/>
                </a:cubicBezTo>
                <a:cubicBezTo>
                  <a:pt x="1024193" y="544747"/>
                  <a:pt x="1023710" y="544375"/>
                  <a:pt x="1023040" y="544077"/>
                </a:cubicBezTo>
                <a:cubicBezTo>
                  <a:pt x="1022370" y="543780"/>
                  <a:pt x="1021440" y="543557"/>
                  <a:pt x="1020249" y="543408"/>
                </a:cubicBezTo>
                <a:cubicBezTo>
                  <a:pt x="1019059" y="543259"/>
                  <a:pt x="1017533" y="543184"/>
                  <a:pt x="1015673" y="543184"/>
                </a:cubicBezTo>
                <a:close/>
                <a:moveTo>
                  <a:pt x="859366" y="541845"/>
                </a:moveTo>
                <a:cubicBezTo>
                  <a:pt x="853711" y="541845"/>
                  <a:pt x="848483" y="542682"/>
                  <a:pt x="843683" y="544356"/>
                </a:cubicBezTo>
                <a:cubicBezTo>
                  <a:pt x="838884" y="546031"/>
                  <a:pt x="834772" y="548431"/>
                  <a:pt x="831349" y="551556"/>
                </a:cubicBezTo>
                <a:cubicBezTo>
                  <a:pt x="827926" y="554681"/>
                  <a:pt x="825247" y="558514"/>
                  <a:pt x="823313" y="563053"/>
                </a:cubicBezTo>
                <a:cubicBezTo>
                  <a:pt x="821378" y="567592"/>
                  <a:pt x="820410" y="572727"/>
                  <a:pt x="820410" y="578457"/>
                </a:cubicBezTo>
                <a:cubicBezTo>
                  <a:pt x="820410" y="583368"/>
                  <a:pt x="821080" y="587554"/>
                  <a:pt x="822420" y="591014"/>
                </a:cubicBezTo>
                <a:cubicBezTo>
                  <a:pt x="823759" y="594474"/>
                  <a:pt x="825582" y="597581"/>
                  <a:pt x="827889" y="600334"/>
                </a:cubicBezTo>
                <a:cubicBezTo>
                  <a:pt x="825136" y="603162"/>
                  <a:pt x="822829" y="606362"/>
                  <a:pt x="820969" y="609934"/>
                </a:cubicBezTo>
                <a:cubicBezTo>
                  <a:pt x="819108" y="613506"/>
                  <a:pt x="818178" y="617561"/>
                  <a:pt x="818178" y="622101"/>
                </a:cubicBezTo>
                <a:cubicBezTo>
                  <a:pt x="818178" y="625375"/>
                  <a:pt x="819052" y="628426"/>
                  <a:pt x="820801" y="631254"/>
                </a:cubicBezTo>
                <a:cubicBezTo>
                  <a:pt x="822550" y="634081"/>
                  <a:pt x="825247" y="636425"/>
                  <a:pt x="828894" y="638286"/>
                </a:cubicBezTo>
                <a:cubicBezTo>
                  <a:pt x="826512" y="640146"/>
                  <a:pt x="824410" y="642025"/>
                  <a:pt x="822587" y="643923"/>
                </a:cubicBezTo>
                <a:cubicBezTo>
                  <a:pt x="820764" y="645820"/>
                  <a:pt x="819238" y="647811"/>
                  <a:pt x="818011" y="649894"/>
                </a:cubicBezTo>
                <a:cubicBezTo>
                  <a:pt x="816783" y="651978"/>
                  <a:pt x="815871" y="654173"/>
                  <a:pt x="815276" y="656480"/>
                </a:cubicBezTo>
                <a:cubicBezTo>
                  <a:pt x="814681" y="658787"/>
                  <a:pt x="814383" y="661168"/>
                  <a:pt x="814383" y="663624"/>
                </a:cubicBezTo>
                <a:cubicBezTo>
                  <a:pt x="814383" y="667493"/>
                  <a:pt x="815201" y="671084"/>
                  <a:pt x="816839" y="674395"/>
                </a:cubicBezTo>
                <a:cubicBezTo>
                  <a:pt x="818476" y="677706"/>
                  <a:pt x="821117" y="680553"/>
                  <a:pt x="824764" y="682934"/>
                </a:cubicBezTo>
                <a:cubicBezTo>
                  <a:pt x="828410" y="685315"/>
                  <a:pt x="833079" y="687194"/>
                  <a:pt x="838772" y="688571"/>
                </a:cubicBezTo>
                <a:cubicBezTo>
                  <a:pt x="844465" y="689948"/>
                  <a:pt x="851367" y="690636"/>
                  <a:pt x="859478" y="690636"/>
                </a:cubicBezTo>
                <a:cubicBezTo>
                  <a:pt x="867887" y="690636"/>
                  <a:pt x="875179" y="689724"/>
                  <a:pt x="881356" y="687901"/>
                </a:cubicBezTo>
                <a:cubicBezTo>
                  <a:pt x="887532" y="686078"/>
                  <a:pt x="892611" y="683585"/>
                  <a:pt x="896592" y="680423"/>
                </a:cubicBezTo>
                <a:cubicBezTo>
                  <a:pt x="900573" y="677260"/>
                  <a:pt x="903531" y="673595"/>
                  <a:pt x="905466" y="669428"/>
                </a:cubicBezTo>
                <a:cubicBezTo>
                  <a:pt x="907400" y="665261"/>
                  <a:pt x="908368" y="660870"/>
                  <a:pt x="908368" y="656257"/>
                </a:cubicBezTo>
                <a:cubicBezTo>
                  <a:pt x="908368" y="651866"/>
                  <a:pt x="907512" y="648015"/>
                  <a:pt x="905801" y="644704"/>
                </a:cubicBezTo>
                <a:cubicBezTo>
                  <a:pt x="904089" y="641392"/>
                  <a:pt x="901708" y="638602"/>
                  <a:pt x="898657" y="636332"/>
                </a:cubicBezTo>
                <a:cubicBezTo>
                  <a:pt x="895606" y="634063"/>
                  <a:pt x="891997" y="632314"/>
                  <a:pt x="887830" y="631086"/>
                </a:cubicBezTo>
                <a:cubicBezTo>
                  <a:pt x="883662" y="629858"/>
                  <a:pt x="879086" y="629170"/>
                  <a:pt x="874100" y="629021"/>
                </a:cubicBezTo>
                <a:lnTo>
                  <a:pt x="847869" y="627905"/>
                </a:lnTo>
                <a:cubicBezTo>
                  <a:pt x="843851" y="627756"/>
                  <a:pt x="840632" y="626826"/>
                  <a:pt x="838214" y="625114"/>
                </a:cubicBezTo>
                <a:cubicBezTo>
                  <a:pt x="835796" y="623403"/>
                  <a:pt x="834586" y="621245"/>
                  <a:pt x="834586" y="618640"/>
                </a:cubicBezTo>
                <a:cubicBezTo>
                  <a:pt x="834586" y="616408"/>
                  <a:pt x="835014" y="614436"/>
                  <a:pt x="835870" y="612724"/>
                </a:cubicBezTo>
                <a:cubicBezTo>
                  <a:pt x="836726" y="611013"/>
                  <a:pt x="837823" y="609487"/>
                  <a:pt x="839163" y="608148"/>
                </a:cubicBezTo>
                <a:cubicBezTo>
                  <a:pt x="841172" y="609785"/>
                  <a:pt x="844018" y="611143"/>
                  <a:pt x="847702" y="612222"/>
                </a:cubicBezTo>
                <a:cubicBezTo>
                  <a:pt x="851385" y="613301"/>
                  <a:pt x="855273" y="613841"/>
                  <a:pt x="859366" y="613841"/>
                </a:cubicBezTo>
                <a:cubicBezTo>
                  <a:pt x="865170" y="613841"/>
                  <a:pt x="870454" y="613022"/>
                  <a:pt x="875216" y="611385"/>
                </a:cubicBezTo>
                <a:cubicBezTo>
                  <a:pt x="879979" y="609748"/>
                  <a:pt x="884090" y="607385"/>
                  <a:pt x="887550" y="604297"/>
                </a:cubicBezTo>
                <a:cubicBezTo>
                  <a:pt x="891011" y="601209"/>
                  <a:pt x="893671" y="597432"/>
                  <a:pt x="895531" y="592967"/>
                </a:cubicBezTo>
                <a:cubicBezTo>
                  <a:pt x="897392" y="588503"/>
                  <a:pt x="898322" y="583368"/>
                  <a:pt x="898322" y="577564"/>
                </a:cubicBezTo>
                <a:cubicBezTo>
                  <a:pt x="898322" y="574066"/>
                  <a:pt x="897801" y="570699"/>
                  <a:pt x="896759" y="567462"/>
                </a:cubicBezTo>
                <a:cubicBezTo>
                  <a:pt x="895718" y="564225"/>
                  <a:pt x="893894" y="561267"/>
                  <a:pt x="891290" y="558588"/>
                </a:cubicBezTo>
                <a:lnTo>
                  <a:pt x="905689" y="558588"/>
                </a:lnTo>
                <a:cubicBezTo>
                  <a:pt x="906805" y="558588"/>
                  <a:pt x="907717" y="558011"/>
                  <a:pt x="908424" y="556858"/>
                </a:cubicBezTo>
                <a:cubicBezTo>
                  <a:pt x="909131" y="555705"/>
                  <a:pt x="909484" y="553826"/>
                  <a:pt x="909484" y="551221"/>
                </a:cubicBezTo>
                <a:cubicBezTo>
                  <a:pt x="909484" y="548691"/>
                  <a:pt x="909168" y="546812"/>
                  <a:pt x="908535" y="545584"/>
                </a:cubicBezTo>
                <a:cubicBezTo>
                  <a:pt x="907903" y="544356"/>
                  <a:pt x="906954" y="543743"/>
                  <a:pt x="905689" y="543743"/>
                </a:cubicBezTo>
                <a:lnTo>
                  <a:pt x="875328" y="543743"/>
                </a:lnTo>
                <a:cubicBezTo>
                  <a:pt x="873021" y="543147"/>
                  <a:pt x="870547" y="542682"/>
                  <a:pt x="867905" y="542347"/>
                </a:cubicBezTo>
                <a:cubicBezTo>
                  <a:pt x="865264" y="542012"/>
                  <a:pt x="862417" y="541845"/>
                  <a:pt x="859366" y="541845"/>
                </a:cubicBezTo>
                <a:close/>
                <a:moveTo>
                  <a:pt x="974410" y="541622"/>
                </a:moveTo>
                <a:cubicBezTo>
                  <a:pt x="972252" y="541622"/>
                  <a:pt x="970113" y="541901"/>
                  <a:pt x="967992" y="542459"/>
                </a:cubicBezTo>
                <a:cubicBezTo>
                  <a:pt x="965871" y="543017"/>
                  <a:pt x="963732" y="544022"/>
                  <a:pt x="961574" y="545473"/>
                </a:cubicBezTo>
                <a:cubicBezTo>
                  <a:pt x="959416" y="546924"/>
                  <a:pt x="957128" y="548914"/>
                  <a:pt x="954709" y="551444"/>
                </a:cubicBezTo>
                <a:cubicBezTo>
                  <a:pt x="952291" y="553975"/>
                  <a:pt x="949705" y="557249"/>
                  <a:pt x="946952" y="561267"/>
                </a:cubicBezTo>
                <a:lnTo>
                  <a:pt x="946952" y="546645"/>
                </a:lnTo>
                <a:cubicBezTo>
                  <a:pt x="946952" y="546049"/>
                  <a:pt x="946821" y="545547"/>
                  <a:pt x="946561" y="545138"/>
                </a:cubicBezTo>
                <a:cubicBezTo>
                  <a:pt x="946300" y="544729"/>
                  <a:pt x="945873" y="544356"/>
                  <a:pt x="945277" y="544022"/>
                </a:cubicBezTo>
                <a:cubicBezTo>
                  <a:pt x="944682" y="543687"/>
                  <a:pt x="943845" y="543464"/>
                  <a:pt x="942766" y="543352"/>
                </a:cubicBezTo>
                <a:cubicBezTo>
                  <a:pt x="941687" y="543240"/>
                  <a:pt x="940329" y="543184"/>
                  <a:pt x="938692" y="543184"/>
                </a:cubicBezTo>
                <a:cubicBezTo>
                  <a:pt x="936980" y="543184"/>
                  <a:pt x="935603" y="543240"/>
                  <a:pt x="934562" y="543352"/>
                </a:cubicBezTo>
                <a:cubicBezTo>
                  <a:pt x="933520" y="543464"/>
                  <a:pt x="932664" y="543687"/>
                  <a:pt x="931994" y="544022"/>
                </a:cubicBezTo>
                <a:cubicBezTo>
                  <a:pt x="931325" y="544356"/>
                  <a:pt x="930878" y="544729"/>
                  <a:pt x="930655" y="545138"/>
                </a:cubicBezTo>
                <a:cubicBezTo>
                  <a:pt x="930432" y="545547"/>
                  <a:pt x="930320" y="546049"/>
                  <a:pt x="930320" y="546645"/>
                </a:cubicBezTo>
                <a:lnTo>
                  <a:pt x="930320" y="647104"/>
                </a:lnTo>
                <a:cubicBezTo>
                  <a:pt x="930320" y="647699"/>
                  <a:pt x="930450" y="648201"/>
                  <a:pt x="930711" y="648611"/>
                </a:cubicBezTo>
                <a:cubicBezTo>
                  <a:pt x="930971" y="649020"/>
                  <a:pt x="931455" y="649373"/>
                  <a:pt x="932162" y="649671"/>
                </a:cubicBezTo>
                <a:cubicBezTo>
                  <a:pt x="932869" y="649969"/>
                  <a:pt x="933818" y="650192"/>
                  <a:pt x="935008" y="650341"/>
                </a:cubicBezTo>
                <a:cubicBezTo>
                  <a:pt x="936199" y="650490"/>
                  <a:pt x="937687" y="650564"/>
                  <a:pt x="939473" y="650564"/>
                </a:cubicBezTo>
                <a:cubicBezTo>
                  <a:pt x="941333" y="650564"/>
                  <a:pt x="942859" y="650490"/>
                  <a:pt x="944049" y="650341"/>
                </a:cubicBezTo>
                <a:cubicBezTo>
                  <a:pt x="945240" y="650192"/>
                  <a:pt x="946170" y="649969"/>
                  <a:pt x="946840" y="649671"/>
                </a:cubicBezTo>
                <a:cubicBezTo>
                  <a:pt x="947510" y="649373"/>
                  <a:pt x="947993" y="649020"/>
                  <a:pt x="948291" y="648611"/>
                </a:cubicBezTo>
                <a:cubicBezTo>
                  <a:pt x="948589" y="648201"/>
                  <a:pt x="948738" y="647699"/>
                  <a:pt x="948738" y="647104"/>
                </a:cubicBezTo>
                <a:lnTo>
                  <a:pt x="948738" y="581024"/>
                </a:lnTo>
                <a:cubicBezTo>
                  <a:pt x="951342" y="576931"/>
                  <a:pt x="953723" y="573471"/>
                  <a:pt x="955881" y="570643"/>
                </a:cubicBezTo>
                <a:cubicBezTo>
                  <a:pt x="958039" y="567816"/>
                  <a:pt x="960104" y="565546"/>
                  <a:pt x="962076" y="563834"/>
                </a:cubicBezTo>
                <a:cubicBezTo>
                  <a:pt x="964048" y="562123"/>
                  <a:pt x="965927" y="560895"/>
                  <a:pt x="967713" y="560151"/>
                </a:cubicBezTo>
                <a:cubicBezTo>
                  <a:pt x="969499" y="559407"/>
                  <a:pt x="971322" y="559035"/>
                  <a:pt x="973182" y="559035"/>
                </a:cubicBezTo>
                <a:cubicBezTo>
                  <a:pt x="974745" y="559035"/>
                  <a:pt x="976196" y="559183"/>
                  <a:pt x="977536" y="559481"/>
                </a:cubicBezTo>
                <a:cubicBezTo>
                  <a:pt x="978875" y="559779"/>
                  <a:pt x="980084" y="560095"/>
                  <a:pt x="981163" y="560430"/>
                </a:cubicBezTo>
                <a:cubicBezTo>
                  <a:pt x="982242" y="560765"/>
                  <a:pt x="983210" y="561100"/>
                  <a:pt x="984066" y="561435"/>
                </a:cubicBezTo>
                <a:cubicBezTo>
                  <a:pt x="984921" y="561769"/>
                  <a:pt x="985647" y="561937"/>
                  <a:pt x="986242" y="561937"/>
                </a:cubicBezTo>
                <a:cubicBezTo>
                  <a:pt x="986838" y="561937"/>
                  <a:pt x="987303" y="561769"/>
                  <a:pt x="987637" y="561435"/>
                </a:cubicBezTo>
                <a:cubicBezTo>
                  <a:pt x="987972" y="561100"/>
                  <a:pt x="988251" y="560616"/>
                  <a:pt x="988475" y="559983"/>
                </a:cubicBezTo>
                <a:cubicBezTo>
                  <a:pt x="988698" y="559351"/>
                  <a:pt x="988847" y="558477"/>
                  <a:pt x="988921" y="557360"/>
                </a:cubicBezTo>
                <a:cubicBezTo>
                  <a:pt x="988996" y="556244"/>
                  <a:pt x="989033" y="554867"/>
                  <a:pt x="989033" y="553230"/>
                </a:cubicBezTo>
                <a:cubicBezTo>
                  <a:pt x="989033" y="551519"/>
                  <a:pt x="989014" y="550161"/>
                  <a:pt x="988977" y="549156"/>
                </a:cubicBezTo>
                <a:cubicBezTo>
                  <a:pt x="988940" y="548152"/>
                  <a:pt x="988865" y="547389"/>
                  <a:pt x="988754" y="546868"/>
                </a:cubicBezTo>
                <a:cubicBezTo>
                  <a:pt x="988642" y="546347"/>
                  <a:pt x="988512" y="545919"/>
                  <a:pt x="988363" y="545584"/>
                </a:cubicBezTo>
                <a:cubicBezTo>
                  <a:pt x="988214" y="545249"/>
                  <a:pt x="987916" y="544896"/>
                  <a:pt x="987470" y="544524"/>
                </a:cubicBezTo>
                <a:cubicBezTo>
                  <a:pt x="987024" y="544152"/>
                  <a:pt x="986261" y="543780"/>
                  <a:pt x="985182" y="543408"/>
                </a:cubicBezTo>
                <a:cubicBezTo>
                  <a:pt x="984103" y="543036"/>
                  <a:pt x="982894" y="542701"/>
                  <a:pt x="981554" y="542403"/>
                </a:cubicBezTo>
                <a:cubicBezTo>
                  <a:pt x="980215" y="542105"/>
                  <a:pt x="978931" y="541901"/>
                  <a:pt x="977703" y="541789"/>
                </a:cubicBezTo>
                <a:cubicBezTo>
                  <a:pt x="976475" y="541678"/>
                  <a:pt x="975378" y="541622"/>
                  <a:pt x="974410" y="541622"/>
                </a:cubicBezTo>
                <a:close/>
                <a:moveTo>
                  <a:pt x="752768" y="541622"/>
                </a:moveTo>
                <a:cubicBezTo>
                  <a:pt x="745401" y="541622"/>
                  <a:pt x="738741" y="542905"/>
                  <a:pt x="732788" y="545473"/>
                </a:cubicBezTo>
                <a:cubicBezTo>
                  <a:pt x="726835" y="548040"/>
                  <a:pt x="721756" y="551723"/>
                  <a:pt x="717552" y="556523"/>
                </a:cubicBezTo>
                <a:cubicBezTo>
                  <a:pt x="713347" y="561323"/>
                  <a:pt x="710129" y="567164"/>
                  <a:pt x="707896" y="574048"/>
                </a:cubicBezTo>
                <a:cubicBezTo>
                  <a:pt x="705664" y="580931"/>
                  <a:pt x="704548" y="588689"/>
                  <a:pt x="704548" y="597321"/>
                </a:cubicBezTo>
                <a:cubicBezTo>
                  <a:pt x="704548" y="606399"/>
                  <a:pt x="705627" y="614362"/>
                  <a:pt x="707785" y="621208"/>
                </a:cubicBezTo>
                <a:cubicBezTo>
                  <a:pt x="709943" y="628054"/>
                  <a:pt x="713143" y="633746"/>
                  <a:pt x="717384" y="638286"/>
                </a:cubicBezTo>
                <a:cubicBezTo>
                  <a:pt x="721626" y="642825"/>
                  <a:pt x="726853" y="646248"/>
                  <a:pt x="733067" y="648555"/>
                </a:cubicBezTo>
                <a:cubicBezTo>
                  <a:pt x="739280" y="650862"/>
                  <a:pt x="746517" y="652015"/>
                  <a:pt x="754777" y="652015"/>
                </a:cubicBezTo>
                <a:cubicBezTo>
                  <a:pt x="759540" y="652015"/>
                  <a:pt x="764023" y="651662"/>
                  <a:pt x="768228" y="650955"/>
                </a:cubicBezTo>
                <a:cubicBezTo>
                  <a:pt x="772432" y="650248"/>
                  <a:pt x="776134" y="649448"/>
                  <a:pt x="779334" y="648555"/>
                </a:cubicBezTo>
                <a:cubicBezTo>
                  <a:pt x="782534" y="647662"/>
                  <a:pt x="785138" y="646750"/>
                  <a:pt x="787147" y="645820"/>
                </a:cubicBezTo>
                <a:cubicBezTo>
                  <a:pt x="789157" y="644890"/>
                  <a:pt x="790366" y="644220"/>
                  <a:pt x="790775" y="643811"/>
                </a:cubicBezTo>
                <a:cubicBezTo>
                  <a:pt x="791184" y="643402"/>
                  <a:pt x="791519" y="642974"/>
                  <a:pt x="791780" y="642527"/>
                </a:cubicBezTo>
                <a:cubicBezTo>
                  <a:pt x="792040" y="642081"/>
                  <a:pt x="792226" y="641578"/>
                  <a:pt x="792338" y="641020"/>
                </a:cubicBezTo>
                <a:cubicBezTo>
                  <a:pt x="792449" y="640462"/>
                  <a:pt x="792542" y="639830"/>
                  <a:pt x="792617" y="639123"/>
                </a:cubicBezTo>
                <a:cubicBezTo>
                  <a:pt x="792691" y="638416"/>
                  <a:pt x="792728" y="637579"/>
                  <a:pt x="792728" y="636611"/>
                </a:cubicBezTo>
                <a:cubicBezTo>
                  <a:pt x="792728" y="635272"/>
                  <a:pt x="792672" y="634137"/>
                  <a:pt x="792560" y="633207"/>
                </a:cubicBezTo>
                <a:cubicBezTo>
                  <a:pt x="792448" y="632277"/>
                  <a:pt x="792280" y="631551"/>
                  <a:pt x="792055" y="631030"/>
                </a:cubicBezTo>
                <a:cubicBezTo>
                  <a:pt x="791831" y="630509"/>
                  <a:pt x="791513" y="630119"/>
                  <a:pt x="791102" y="629858"/>
                </a:cubicBezTo>
                <a:cubicBezTo>
                  <a:pt x="790691" y="629598"/>
                  <a:pt x="790224" y="629468"/>
                  <a:pt x="789701" y="629468"/>
                </a:cubicBezTo>
                <a:cubicBezTo>
                  <a:pt x="788803" y="629468"/>
                  <a:pt x="787476" y="629858"/>
                  <a:pt x="785718" y="630640"/>
                </a:cubicBezTo>
                <a:cubicBezTo>
                  <a:pt x="783961" y="631421"/>
                  <a:pt x="781717" y="632295"/>
                  <a:pt x="778988" y="633263"/>
                </a:cubicBezTo>
                <a:cubicBezTo>
                  <a:pt x="776258" y="634230"/>
                  <a:pt x="773024" y="635104"/>
                  <a:pt x="769285" y="635886"/>
                </a:cubicBezTo>
                <a:cubicBezTo>
                  <a:pt x="765547" y="636667"/>
                  <a:pt x="761284" y="637058"/>
                  <a:pt x="756499" y="637058"/>
                </a:cubicBezTo>
                <a:cubicBezTo>
                  <a:pt x="750442" y="637058"/>
                  <a:pt x="745320" y="636202"/>
                  <a:pt x="741132" y="634491"/>
                </a:cubicBezTo>
                <a:cubicBezTo>
                  <a:pt x="736945" y="632779"/>
                  <a:pt x="733543" y="630323"/>
                  <a:pt x="730925" y="627124"/>
                </a:cubicBezTo>
                <a:cubicBezTo>
                  <a:pt x="728308" y="623924"/>
                  <a:pt x="726439" y="620091"/>
                  <a:pt x="725317" y="615627"/>
                </a:cubicBezTo>
                <a:cubicBezTo>
                  <a:pt x="724196" y="611162"/>
                  <a:pt x="723635" y="606139"/>
                  <a:pt x="723635" y="600558"/>
                </a:cubicBezTo>
                <a:lnTo>
                  <a:pt x="789793" y="600558"/>
                </a:lnTo>
                <a:cubicBezTo>
                  <a:pt x="791663" y="600558"/>
                  <a:pt x="793326" y="599944"/>
                  <a:pt x="794784" y="598716"/>
                </a:cubicBezTo>
                <a:cubicBezTo>
                  <a:pt x="796241" y="597488"/>
                  <a:pt x="796970" y="595423"/>
                  <a:pt x="796970" y="592521"/>
                </a:cubicBezTo>
                <a:lnTo>
                  <a:pt x="796970" y="589172"/>
                </a:lnTo>
                <a:cubicBezTo>
                  <a:pt x="796970" y="582624"/>
                  <a:pt x="796133" y="576466"/>
                  <a:pt x="794459" y="570699"/>
                </a:cubicBezTo>
                <a:cubicBezTo>
                  <a:pt x="792784" y="564932"/>
                  <a:pt x="790161" y="559909"/>
                  <a:pt x="786589" y="555630"/>
                </a:cubicBezTo>
                <a:cubicBezTo>
                  <a:pt x="783017" y="551351"/>
                  <a:pt x="778460" y="547947"/>
                  <a:pt x="772916" y="545417"/>
                </a:cubicBezTo>
                <a:cubicBezTo>
                  <a:pt x="767372" y="542887"/>
                  <a:pt x="760656" y="541622"/>
                  <a:pt x="752768" y="541622"/>
                </a:cubicBezTo>
                <a:close/>
                <a:moveTo>
                  <a:pt x="561784" y="541622"/>
                </a:moveTo>
                <a:cubicBezTo>
                  <a:pt x="556054" y="541622"/>
                  <a:pt x="550380" y="543091"/>
                  <a:pt x="544762" y="546031"/>
                </a:cubicBezTo>
                <a:cubicBezTo>
                  <a:pt x="539144" y="548970"/>
                  <a:pt x="533507" y="553602"/>
                  <a:pt x="527852" y="559928"/>
                </a:cubicBezTo>
                <a:lnTo>
                  <a:pt x="527852" y="546645"/>
                </a:lnTo>
                <a:cubicBezTo>
                  <a:pt x="527852" y="546049"/>
                  <a:pt x="527721" y="545547"/>
                  <a:pt x="527461" y="545138"/>
                </a:cubicBezTo>
                <a:cubicBezTo>
                  <a:pt x="527200" y="544729"/>
                  <a:pt x="526773" y="544356"/>
                  <a:pt x="526177" y="544022"/>
                </a:cubicBezTo>
                <a:cubicBezTo>
                  <a:pt x="525582" y="543687"/>
                  <a:pt x="524745" y="543464"/>
                  <a:pt x="523666" y="543352"/>
                </a:cubicBezTo>
                <a:cubicBezTo>
                  <a:pt x="522587" y="543240"/>
                  <a:pt x="521229" y="543184"/>
                  <a:pt x="519592" y="543184"/>
                </a:cubicBezTo>
                <a:cubicBezTo>
                  <a:pt x="517880" y="543184"/>
                  <a:pt x="516503" y="543240"/>
                  <a:pt x="515462" y="543352"/>
                </a:cubicBezTo>
                <a:cubicBezTo>
                  <a:pt x="514420" y="543464"/>
                  <a:pt x="513564" y="543687"/>
                  <a:pt x="512894" y="544022"/>
                </a:cubicBezTo>
                <a:cubicBezTo>
                  <a:pt x="512225" y="544356"/>
                  <a:pt x="511778" y="544729"/>
                  <a:pt x="511555" y="545138"/>
                </a:cubicBezTo>
                <a:cubicBezTo>
                  <a:pt x="511332" y="545547"/>
                  <a:pt x="511220" y="546049"/>
                  <a:pt x="511220" y="546645"/>
                </a:cubicBezTo>
                <a:lnTo>
                  <a:pt x="511220" y="647104"/>
                </a:lnTo>
                <a:cubicBezTo>
                  <a:pt x="511220" y="647699"/>
                  <a:pt x="511350" y="648201"/>
                  <a:pt x="511611" y="648611"/>
                </a:cubicBezTo>
                <a:cubicBezTo>
                  <a:pt x="511871" y="649020"/>
                  <a:pt x="512355" y="649373"/>
                  <a:pt x="513062" y="649671"/>
                </a:cubicBezTo>
                <a:cubicBezTo>
                  <a:pt x="513769" y="649969"/>
                  <a:pt x="514717" y="650192"/>
                  <a:pt x="515908" y="650341"/>
                </a:cubicBezTo>
                <a:cubicBezTo>
                  <a:pt x="517099" y="650490"/>
                  <a:pt x="518587" y="650564"/>
                  <a:pt x="520373" y="650564"/>
                </a:cubicBezTo>
                <a:cubicBezTo>
                  <a:pt x="522233" y="650564"/>
                  <a:pt x="523759" y="650490"/>
                  <a:pt x="524949" y="650341"/>
                </a:cubicBezTo>
                <a:cubicBezTo>
                  <a:pt x="526140" y="650192"/>
                  <a:pt x="527070" y="649969"/>
                  <a:pt x="527740" y="649671"/>
                </a:cubicBezTo>
                <a:cubicBezTo>
                  <a:pt x="528410" y="649373"/>
                  <a:pt x="528893" y="649020"/>
                  <a:pt x="529191" y="648611"/>
                </a:cubicBezTo>
                <a:cubicBezTo>
                  <a:pt x="529489" y="648201"/>
                  <a:pt x="529638" y="647699"/>
                  <a:pt x="529638" y="647104"/>
                </a:cubicBezTo>
                <a:lnTo>
                  <a:pt x="529638" y="576894"/>
                </a:lnTo>
                <a:cubicBezTo>
                  <a:pt x="534698" y="570569"/>
                  <a:pt x="539535" y="565769"/>
                  <a:pt x="544148" y="562495"/>
                </a:cubicBezTo>
                <a:cubicBezTo>
                  <a:pt x="548762" y="559221"/>
                  <a:pt x="553376" y="557584"/>
                  <a:pt x="557989" y="557584"/>
                </a:cubicBezTo>
                <a:cubicBezTo>
                  <a:pt x="561561" y="557584"/>
                  <a:pt x="564705" y="558253"/>
                  <a:pt x="567421" y="559593"/>
                </a:cubicBezTo>
                <a:cubicBezTo>
                  <a:pt x="570137" y="560932"/>
                  <a:pt x="572351" y="562867"/>
                  <a:pt x="574063" y="565397"/>
                </a:cubicBezTo>
                <a:cubicBezTo>
                  <a:pt x="575774" y="567927"/>
                  <a:pt x="577076" y="570941"/>
                  <a:pt x="577969" y="574438"/>
                </a:cubicBezTo>
                <a:cubicBezTo>
                  <a:pt x="578862" y="577936"/>
                  <a:pt x="579309" y="582550"/>
                  <a:pt x="579309" y="588279"/>
                </a:cubicBezTo>
                <a:lnTo>
                  <a:pt x="579309" y="647104"/>
                </a:lnTo>
                <a:cubicBezTo>
                  <a:pt x="579309" y="647699"/>
                  <a:pt x="579458" y="648201"/>
                  <a:pt x="579755" y="648611"/>
                </a:cubicBezTo>
                <a:cubicBezTo>
                  <a:pt x="580053" y="649020"/>
                  <a:pt x="580537" y="649373"/>
                  <a:pt x="581206" y="649671"/>
                </a:cubicBezTo>
                <a:cubicBezTo>
                  <a:pt x="581876" y="649969"/>
                  <a:pt x="582806" y="650192"/>
                  <a:pt x="583997" y="650341"/>
                </a:cubicBezTo>
                <a:cubicBezTo>
                  <a:pt x="585188" y="650490"/>
                  <a:pt x="586713" y="650564"/>
                  <a:pt x="588573" y="650564"/>
                </a:cubicBezTo>
                <a:cubicBezTo>
                  <a:pt x="590359" y="650564"/>
                  <a:pt x="591848" y="650490"/>
                  <a:pt x="593038" y="650341"/>
                </a:cubicBezTo>
                <a:cubicBezTo>
                  <a:pt x="594229" y="650192"/>
                  <a:pt x="595159" y="649969"/>
                  <a:pt x="595829" y="649671"/>
                </a:cubicBezTo>
                <a:cubicBezTo>
                  <a:pt x="596499" y="649373"/>
                  <a:pt x="596982" y="649020"/>
                  <a:pt x="597280" y="648611"/>
                </a:cubicBezTo>
                <a:cubicBezTo>
                  <a:pt x="597578" y="648201"/>
                  <a:pt x="597726" y="647699"/>
                  <a:pt x="597726" y="647104"/>
                </a:cubicBezTo>
                <a:lnTo>
                  <a:pt x="597726" y="585824"/>
                </a:lnTo>
                <a:cubicBezTo>
                  <a:pt x="597726" y="578680"/>
                  <a:pt x="597112" y="572559"/>
                  <a:pt x="595885" y="567462"/>
                </a:cubicBezTo>
                <a:cubicBezTo>
                  <a:pt x="594657" y="562365"/>
                  <a:pt x="592629" y="557918"/>
                  <a:pt x="589801" y="554123"/>
                </a:cubicBezTo>
                <a:cubicBezTo>
                  <a:pt x="586974" y="550328"/>
                  <a:pt x="583271" y="547296"/>
                  <a:pt x="578695" y="545026"/>
                </a:cubicBezTo>
                <a:cubicBezTo>
                  <a:pt x="574119" y="542757"/>
                  <a:pt x="568482" y="541622"/>
                  <a:pt x="561784" y="541622"/>
                </a:cubicBezTo>
                <a:close/>
                <a:moveTo>
                  <a:pt x="1077176" y="516284"/>
                </a:moveTo>
                <a:cubicBezTo>
                  <a:pt x="1075390" y="516284"/>
                  <a:pt x="1073902" y="516358"/>
                  <a:pt x="1072711" y="516507"/>
                </a:cubicBezTo>
                <a:cubicBezTo>
                  <a:pt x="1071521" y="516656"/>
                  <a:pt x="1070572" y="516898"/>
                  <a:pt x="1069865" y="517233"/>
                </a:cubicBezTo>
                <a:cubicBezTo>
                  <a:pt x="1069158" y="517567"/>
                  <a:pt x="1068674" y="517958"/>
                  <a:pt x="1068414" y="518405"/>
                </a:cubicBezTo>
                <a:cubicBezTo>
                  <a:pt x="1068153" y="518851"/>
                  <a:pt x="1068023" y="519335"/>
                  <a:pt x="1068023" y="519856"/>
                </a:cubicBezTo>
                <a:lnTo>
                  <a:pt x="1068023" y="543743"/>
                </a:lnTo>
                <a:lnTo>
                  <a:pt x="1054071" y="543743"/>
                </a:lnTo>
                <a:cubicBezTo>
                  <a:pt x="1053475" y="543743"/>
                  <a:pt x="1052936" y="543873"/>
                  <a:pt x="1052452" y="544133"/>
                </a:cubicBezTo>
                <a:cubicBezTo>
                  <a:pt x="1051968" y="544394"/>
                  <a:pt x="1051578" y="544840"/>
                  <a:pt x="1051280" y="545473"/>
                </a:cubicBezTo>
                <a:cubicBezTo>
                  <a:pt x="1050982" y="546105"/>
                  <a:pt x="1050741" y="546905"/>
                  <a:pt x="1050555" y="547873"/>
                </a:cubicBezTo>
                <a:cubicBezTo>
                  <a:pt x="1050368" y="548840"/>
                  <a:pt x="1050276" y="550031"/>
                  <a:pt x="1050276" y="551444"/>
                </a:cubicBezTo>
                <a:cubicBezTo>
                  <a:pt x="1050276" y="554123"/>
                  <a:pt x="1050610" y="556058"/>
                  <a:pt x="1051280" y="557249"/>
                </a:cubicBezTo>
                <a:cubicBezTo>
                  <a:pt x="1051950" y="558439"/>
                  <a:pt x="1052843" y="559035"/>
                  <a:pt x="1053959" y="559035"/>
                </a:cubicBezTo>
                <a:lnTo>
                  <a:pt x="1068023" y="559035"/>
                </a:lnTo>
                <a:lnTo>
                  <a:pt x="1068023" y="617747"/>
                </a:lnTo>
                <a:cubicBezTo>
                  <a:pt x="1068023" y="623552"/>
                  <a:pt x="1068563" y="628593"/>
                  <a:pt x="1069642" y="632872"/>
                </a:cubicBezTo>
                <a:cubicBezTo>
                  <a:pt x="1070721" y="637151"/>
                  <a:pt x="1072451" y="640685"/>
                  <a:pt x="1074832" y="643476"/>
                </a:cubicBezTo>
                <a:cubicBezTo>
                  <a:pt x="1077213" y="646267"/>
                  <a:pt x="1080264" y="648350"/>
                  <a:pt x="1083985" y="649727"/>
                </a:cubicBezTo>
                <a:cubicBezTo>
                  <a:pt x="1087706" y="651103"/>
                  <a:pt x="1092171" y="651792"/>
                  <a:pt x="1097380" y="651792"/>
                </a:cubicBezTo>
                <a:cubicBezTo>
                  <a:pt x="1099091" y="651792"/>
                  <a:pt x="1100803" y="651680"/>
                  <a:pt x="1102514" y="651457"/>
                </a:cubicBezTo>
                <a:cubicBezTo>
                  <a:pt x="1104226" y="651234"/>
                  <a:pt x="1105844" y="650955"/>
                  <a:pt x="1107370" y="650620"/>
                </a:cubicBezTo>
                <a:cubicBezTo>
                  <a:pt x="1108895" y="650285"/>
                  <a:pt x="1110253" y="649857"/>
                  <a:pt x="1111444" y="649336"/>
                </a:cubicBezTo>
                <a:cubicBezTo>
                  <a:pt x="1112634" y="648815"/>
                  <a:pt x="1113527" y="648257"/>
                  <a:pt x="1114123" y="647662"/>
                </a:cubicBezTo>
                <a:cubicBezTo>
                  <a:pt x="1114718" y="647067"/>
                  <a:pt x="1115165" y="646136"/>
                  <a:pt x="1115462" y="644871"/>
                </a:cubicBezTo>
                <a:cubicBezTo>
                  <a:pt x="1115760" y="643606"/>
                  <a:pt x="1115909" y="641895"/>
                  <a:pt x="1115909" y="639737"/>
                </a:cubicBezTo>
                <a:cubicBezTo>
                  <a:pt x="1115909" y="638397"/>
                  <a:pt x="1115834" y="637281"/>
                  <a:pt x="1115685" y="636388"/>
                </a:cubicBezTo>
                <a:cubicBezTo>
                  <a:pt x="1115537" y="635495"/>
                  <a:pt x="1115369" y="634788"/>
                  <a:pt x="1115183" y="634267"/>
                </a:cubicBezTo>
                <a:cubicBezTo>
                  <a:pt x="1114997" y="633746"/>
                  <a:pt x="1114737" y="633393"/>
                  <a:pt x="1114402" y="633207"/>
                </a:cubicBezTo>
                <a:cubicBezTo>
                  <a:pt x="1114067" y="633021"/>
                  <a:pt x="1113714" y="632928"/>
                  <a:pt x="1113341" y="632928"/>
                </a:cubicBezTo>
                <a:cubicBezTo>
                  <a:pt x="1112746" y="632928"/>
                  <a:pt x="1112076" y="633095"/>
                  <a:pt x="1111332" y="633430"/>
                </a:cubicBezTo>
                <a:cubicBezTo>
                  <a:pt x="1110588" y="633765"/>
                  <a:pt x="1109695" y="634118"/>
                  <a:pt x="1108653" y="634491"/>
                </a:cubicBezTo>
                <a:cubicBezTo>
                  <a:pt x="1107612" y="634863"/>
                  <a:pt x="1106421" y="635216"/>
                  <a:pt x="1105081" y="635551"/>
                </a:cubicBezTo>
                <a:cubicBezTo>
                  <a:pt x="1103742" y="635886"/>
                  <a:pt x="1102216" y="636053"/>
                  <a:pt x="1100505" y="636053"/>
                </a:cubicBezTo>
                <a:cubicBezTo>
                  <a:pt x="1095222" y="636053"/>
                  <a:pt x="1091557" y="634286"/>
                  <a:pt x="1089510" y="630751"/>
                </a:cubicBezTo>
                <a:cubicBezTo>
                  <a:pt x="1087464" y="627217"/>
                  <a:pt x="1086441" y="621989"/>
                  <a:pt x="1086441" y="615068"/>
                </a:cubicBezTo>
                <a:lnTo>
                  <a:pt x="1086441" y="559035"/>
                </a:lnTo>
                <a:lnTo>
                  <a:pt x="1112225" y="559035"/>
                </a:lnTo>
                <a:cubicBezTo>
                  <a:pt x="1113341" y="559035"/>
                  <a:pt x="1114234" y="558439"/>
                  <a:pt x="1114904" y="557249"/>
                </a:cubicBezTo>
                <a:cubicBezTo>
                  <a:pt x="1115574" y="556058"/>
                  <a:pt x="1115909" y="554123"/>
                  <a:pt x="1115909" y="551444"/>
                </a:cubicBezTo>
                <a:cubicBezTo>
                  <a:pt x="1115909" y="550031"/>
                  <a:pt x="1115834" y="548840"/>
                  <a:pt x="1115685" y="547873"/>
                </a:cubicBezTo>
                <a:cubicBezTo>
                  <a:pt x="1115537" y="546905"/>
                  <a:pt x="1115295" y="546105"/>
                  <a:pt x="1114960" y="545473"/>
                </a:cubicBezTo>
                <a:cubicBezTo>
                  <a:pt x="1114625" y="544840"/>
                  <a:pt x="1114234" y="544394"/>
                  <a:pt x="1113788" y="544133"/>
                </a:cubicBezTo>
                <a:cubicBezTo>
                  <a:pt x="1113341" y="543873"/>
                  <a:pt x="1112820" y="543743"/>
                  <a:pt x="1112225" y="543743"/>
                </a:cubicBezTo>
                <a:lnTo>
                  <a:pt x="1086441" y="543743"/>
                </a:lnTo>
                <a:lnTo>
                  <a:pt x="1086441" y="519856"/>
                </a:lnTo>
                <a:cubicBezTo>
                  <a:pt x="1086441" y="519335"/>
                  <a:pt x="1086292" y="518851"/>
                  <a:pt x="1085994" y="518405"/>
                </a:cubicBezTo>
                <a:cubicBezTo>
                  <a:pt x="1085697" y="517958"/>
                  <a:pt x="1085213" y="517567"/>
                  <a:pt x="1084543" y="517233"/>
                </a:cubicBezTo>
                <a:cubicBezTo>
                  <a:pt x="1083873" y="516898"/>
                  <a:pt x="1082943" y="516656"/>
                  <a:pt x="1081753" y="516507"/>
                </a:cubicBezTo>
                <a:cubicBezTo>
                  <a:pt x="1080562" y="516358"/>
                  <a:pt x="1079036" y="516284"/>
                  <a:pt x="1077176" y="516284"/>
                </a:cubicBezTo>
                <a:close/>
                <a:moveTo>
                  <a:pt x="648551" y="516284"/>
                </a:moveTo>
                <a:cubicBezTo>
                  <a:pt x="646765" y="516284"/>
                  <a:pt x="645277" y="516358"/>
                  <a:pt x="644086" y="516507"/>
                </a:cubicBezTo>
                <a:cubicBezTo>
                  <a:pt x="642896" y="516656"/>
                  <a:pt x="641947" y="516898"/>
                  <a:pt x="641240" y="517233"/>
                </a:cubicBezTo>
                <a:cubicBezTo>
                  <a:pt x="640533" y="517567"/>
                  <a:pt x="640049" y="517958"/>
                  <a:pt x="639789" y="518405"/>
                </a:cubicBezTo>
                <a:cubicBezTo>
                  <a:pt x="639528" y="518851"/>
                  <a:pt x="639398" y="519335"/>
                  <a:pt x="639398" y="519856"/>
                </a:cubicBezTo>
                <a:lnTo>
                  <a:pt x="639398" y="543743"/>
                </a:lnTo>
                <a:lnTo>
                  <a:pt x="625446" y="543743"/>
                </a:lnTo>
                <a:cubicBezTo>
                  <a:pt x="624850" y="543743"/>
                  <a:pt x="624311" y="543873"/>
                  <a:pt x="623827" y="544133"/>
                </a:cubicBezTo>
                <a:cubicBezTo>
                  <a:pt x="623343" y="544394"/>
                  <a:pt x="622953" y="544840"/>
                  <a:pt x="622655" y="545473"/>
                </a:cubicBezTo>
                <a:cubicBezTo>
                  <a:pt x="622357" y="546105"/>
                  <a:pt x="622116" y="546905"/>
                  <a:pt x="621930" y="547873"/>
                </a:cubicBezTo>
                <a:cubicBezTo>
                  <a:pt x="621744" y="548840"/>
                  <a:pt x="621651" y="550031"/>
                  <a:pt x="621651" y="551444"/>
                </a:cubicBezTo>
                <a:cubicBezTo>
                  <a:pt x="621651" y="554123"/>
                  <a:pt x="621985" y="556058"/>
                  <a:pt x="622655" y="557249"/>
                </a:cubicBezTo>
                <a:cubicBezTo>
                  <a:pt x="623325" y="558439"/>
                  <a:pt x="624218" y="559035"/>
                  <a:pt x="625334" y="559035"/>
                </a:cubicBezTo>
                <a:lnTo>
                  <a:pt x="639398" y="559035"/>
                </a:lnTo>
                <a:lnTo>
                  <a:pt x="639398" y="617747"/>
                </a:lnTo>
                <a:cubicBezTo>
                  <a:pt x="639398" y="623552"/>
                  <a:pt x="639938" y="628593"/>
                  <a:pt x="641017" y="632872"/>
                </a:cubicBezTo>
                <a:cubicBezTo>
                  <a:pt x="642096" y="637151"/>
                  <a:pt x="643826" y="640685"/>
                  <a:pt x="646207" y="643476"/>
                </a:cubicBezTo>
                <a:cubicBezTo>
                  <a:pt x="648588" y="646267"/>
                  <a:pt x="651639" y="648350"/>
                  <a:pt x="655360" y="649727"/>
                </a:cubicBezTo>
                <a:cubicBezTo>
                  <a:pt x="659081" y="651103"/>
                  <a:pt x="663546" y="651792"/>
                  <a:pt x="668755" y="651792"/>
                </a:cubicBezTo>
                <a:cubicBezTo>
                  <a:pt x="670466" y="651792"/>
                  <a:pt x="672178" y="651680"/>
                  <a:pt x="673889" y="651457"/>
                </a:cubicBezTo>
                <a:cubicBezTo>
                  <a:pt x="675601" y="651234"/>
                  <a:pt x="677219" y="650955"/>
                  <a:pt x="678745" y="650620"/>
                </a:cubicBezTo>
                <a:cubicBezTo>
                  <a:pt x="680270" y="650285"/>
                  <a:pt x="681628" y="649857"/>
                  <a:pt x="682819" y="649336"/>
                </a:cubicBezTo>
                <a:cubicBezTo>
                  <a:pt x="684009" y="648815"/>
                  <a:pt x="684902" y="648257"/>
                  <a:pt x="685498" y="647662"/>
                </a:cubicBezTo>
                <a:cubicBezTo>
                  <a:pt x="686093" y="647067"/>
                  <a:pt x="686540" y="646136"/>
                  <a:pt x="686837" y="644871"/>
                </a:cubicBezTo>
                <a:cubicBezTo>
                  <a:pt x="687135" y="643606"/>
                  <a:pt x="687284" y="641895"/>
                  <a:pt x="687284" y="639737"/>
                </a:cubicBezTo>
                <a:cubicBezTo>
                  <a:pt x="687284" y="638397"/>
                  <a:pt x="687209" y="637281"/>
                  <a:pt x="687060" y="636388"/>
                </a:cubicBezTo>
                <a:cubicBezTo>
                  <a:pt x="686912" y="635495"/>
                  <a:pt x="686744" y="634788"/>
                  <a:pt x="686558" y="634267"/>
                </a:cubicBezTo>
                <a:cubicBezTo>
                  <a:pt x="686372" y="633746"/>
                  <a:pt x="686112" y="633393"/>
                  <a:pt x="685777" y="633207"/>
                </a:cubicBezTo>
                <a:cubicBezTo>
                  <a:pt x="685442" y="633021"/>
                  <a:pt x="685088" y="632928"/>
                  <a:pt x="684716" y="632928"/>
                </a:cubicBezTo>
                <a:cubicBezTo>
                  <a:pt x="684121" y="632928"/>
                  <a:pt x="683451" y="633095"/>
                  <a:pt x="682707" y="633430"/>
                </a:cubicBezTo>
                <a:cubicBezTo>
                  <a:pt x="681963" y="633765"/>
                  <a:pt x="681070" y="634118"/>
                  <a:pt x="680028" y="634491"/>
                </a:cubicBezTo>
                <a:cubicBezTo>
                  <a:pt x="678987" y="634863"/>
                  <a:pt x="677796" y="635216"/>
                  <a:pt x="676456" y="635551"/>
                </a:cubicBezTo>
                <a:cubicBezTo>
                  <a:pt x="675117" y="635886"/>
                  <a:pt x="673592" y="636053"/>
                  <a:pt x="671880" y="636053"/>
                </a:cubicBezTo>
                <a:cubicBezTo>
                  <a:pt x="666597" y="636053"/>
                  <a:pt x="662932" y="634286"/>
                  <a:pt x="660885" y="630751"/>
                </a:cubicBezTo>
                <a:cubicBezTo>
                  <a:pt x="658839" y="627217"/>
                  <a:pt x="657816" y="621989"/>
                  <a:pt x="657816" y="615068"/>
                </a:cubicBezTo>
                <a:lnTo>
                  <a:pt x="657816" y="559035"/>
                </a:lnTo>
                <a:lnTo>
                  <a:pt x="683600" y="559035"/>
                </a:lnTo>
                <a:cubicBezTo>
                  <a:pt x="684716" y="559035"/>
                  <a:pt x="685609" y="558439"/>
                  <a:pt x="686279" y="557249"/>
                </a:cubicBezTo>
                <a:cubicBezTo>
                  <a:pt x="686949" y="556058"/>
                  <a:pt x="687284" y="554123"/>
                  <a:pt x="687284" y="551444"/>
                </a:cubicBezTo>
                <a:cubicBezTo>
                  <a:pt x="687284" y="550031"/>
                  <a:pt x="687209" y="548840"/>
                  <a:pt x="687060" y="547873"/>
                </a:cubicBezTo>
                <a:cubicBezTo>
                  <a:pt x="686912" y="546905"/>
                  <a:pt x="686670" y="546105"/>
                  <a:pt x="686335" y="545473"/>
                </a:cubicBezTo>
                <a:cubicBezTo>
                  <a:pt x="686000" y="544840"/>
                  <a:pt x="685609" y="544394"/>
                  <a:pt x="685163" y="544133"/>
                </a:cubicBezTo>
                <a:cubicBezTo>
                  <a:pt x="684716" y="543873"/>
                  <a:pt x="684196" y="543743"/>
                  <a:pt x="683600" y="543743"/>
                </a:cubicBezTo>
                <a:lnTo>
                  <a:pt x="657816" y="543743"/>
                </a:lnTo>
                <a:lnTo>
                  <a:pt x="657816" y="519856"/>
                </a:lnTo>
                <a:cubicBezTo>
                  <a:pt x="657816" y="519335"/>
                  <a:pt x="657667" y="518851"/>
                  <a:pt x="657369" y="518405"/>
                </a:cubicBezTo>
                <a:cubicBezTo>
                  <a:pt x="657072" y="517958"/>
                  <a:pt x="656588" y="517567"/>
                  <a:pt x="655918" y="517233"/>
                </a:cubicBezTo>
                <a:cubicBezTo>
                  <a:pt x="655248" y="516898"/>
                  <a:pt x="654318" y="516656"/>
                  <a:pt x="653128" y="516507"/>
                </a:cubicBezTo>
                <a:cubicBezTo>
                  <a:pt x="651937" y="516358"/>
                  <a:pt x="650412" y="516284"/>
                  <a:pt x="648551" y="516284"/>
                </a:cubicBezTo>
                <a:close/>
                <a:moveTo>
                  <a:pt x="465790" y="504787"/>
                </a:moveTo>
                <a:cubicBezTo>
                  <a:pt x="464079" y="504787"/>
                  <a:pt x="462609" y="504880"/>
                  <a:pt x="461381" y="505066"/>
                </a:cubicBezTo>
                <a:cubicBezTo>
                  <a:pt x="460153" y="505252"/>
                  <a:pt x="459149" y="505475"/>
                  <a:pt x="458367" y="505736"/>
                </a:cubicBezTo>
                <a:cubicBezTo>
                  <a:pt x="457586" y="505996"/>
                  <a:pt x="457028" y="506350"/>
                  <a:pt x="456693" y="506796"/>
                </a:cubicBezTo>
                <a:cubicBezTo>
                  <a:pt x="456358" y="507242"/>
                  <a:pt x="456191" y="507763"/>
                  <a:pt x="456191" y="508359"/>
                </a:cubicBezTo>
                <a:lnTo>
                  <a:pt x="456191" y="646992"/>
                </a:lnTo>
                <a:cubicBezTo>
                  <a:pt x="456191" y="647587"/>
                  <a:pt x="456340" y="648108"/>
                  <a:pt x="456637" y="648555"/>
                </a:cubicBezTo>
                <a:cubicBezTo>
                  <a:pt x="456935" y="649001"/>
                  <a:pt x="457456" y="649355"/>
                  <a:pt x="458200" y="649615"/>
                </a:cubicBezTo>
                <a:cubicBezTo>
                  <a:pt x="458944" y="649876"/>
                  <a:pt x="459949" y="650099"/>
                  <a:pt x="461214" y="650285"/>
                </a:cubicBezTo>
                <a:cubicBezTo>
                  <a:pt x="462479" y="650471"/>
                  <a:pt x="464004" y="650564"/>
                  <a:pt x="465790" y="650564"/>
                </a:cubicBezTo>
                <a:cubicBezTo>
                  <a:pt x="467651" y="650564"/>
                  <a:pt x="469195" y="650471"/>
                  <a:pt x="470423" y="650285"/>
                </a:cubicBezTo>
                <a:cubicBezTo>
                  <a:pt x="471650" y="650099"/>
                  <a:pt x="472636" y="649876"/>
                  <a:pt x="473380" y="649615"/>
                </a:cubicBezTo>
                <a:cubicBezTo>
                  <a:pt x="474125" y="649355"/>
                  <a:pt x="474646" y="649001"/>
                  <a:pt x="474943" y="648555"/>
                </a:cubicBezTo>
                <a:cubicBezTo>
                  <a:pt x="475241" y="648108"/>
                  <a:pt x="475390" y="647587"/>
                  <a:pt x="475390" y="646992"/>
                </a:cubicBezTo>
                <a:lnTo>
                  <a:pt x="475390" y="508359"/>
                </a:lnTo>
                <a:cubicBezTo>
                  <a:pt x="475390" y="507763"/>
                  <a:pt x="475241" y="507242"/>
                  <a:pt x="474943" y="506796"/>
                </a:cubicBezTo>
                <a:cubicBezTo>
                  <a:pt x="474646" y="506350"/>
                  <a:pt x="474125" y="505996"/>
                  <a:pt x="473380" y="505736"/>
                </a:cubicBezTo>
                <a:cubicBezTo>
                  <a:pt x="472636" y="505475"/>
                  <a:pt x="471650" y="505252"/>
                  <a:pt x="470423" y="505066"/>
                </a:cubicBezTo>
                <a:cubicBezTo>
                  <a:pt x="469195" y="504880"/>
                  <a:pt x="467651" y="504787"/>
                  <a:pt x="465790" y="504787"/>
                </a:cubicBezTo>
                <a:close/>
                <a:moveTo>
                  <a:pt x="1015785" y="501773"/>
                </a:moveTo>
                <a:cubicBezTo>
                  <a:pt x="1011394" y="501773"/>
                  <a:pt x="1008380" y="502554"/>
                  <a:pt x="1006743" y="504117"/>
                </a:cubicBezTo>
                <a:cubicBezTo>
                  <a:pt x="1005106" y="505680"/>
                  <a:pt x="1004288" y="508619"/>
                  <a:pt x="1004288" y="512935"/>
                </a:cubicBezTo>
                <a:cubicBezTo>
                  <a:pt x="1004288" y="517177"/>
                  <a:pt x="1005088" y="520060"/>
                  <a:pt x="1006687" y="521586"/>
                </a:cubicBezTo>
                <a:cubicBezTo>
                  <a:pt x="1008287" y="523111"/>
                  <a:pt x="1011245" y="523874"/>
                  <a:pt x="1015561" y="523874"/>
                </a:cubicBezTo>
                <a:cubicBezTo>
                  <a:pt x="1019952" y="523874"/>
                  <a:pt x="1022966" y="523093"/>
                  <a:pt x="1024603" y="521530"/>
                </a:cubicBezTo>
                <a:cubicBezTo>
                  <a:pt x="1026240" y="519967"/>
                  <a:pt x="1027058" y="517028"/>
                  <a:pt x="1027058" y="512712"/>
                </a:cubicBezTo>
                <a:cubicBezTo>
                  <a:pt x="1027058" y="508470"/>
                  <a:pt x="1026258" y="505587"/>
                  <a:pt x="1024658" y="504061"/>
                </a:cubicBezTo>
                <a:cubicBezTo>
                  <a:pt x="1023059" y="502536"/>
                  <a:pt x="1020101" y="501773"/>
                  <a:pt x="1015785" y="501773"/>
                </a:cubicBezTo>
                <a:close/>
                <a:moveTo>
                  <a:pt x="1322734" y="881"/>
                </a:moveTo>
                <a:cubicBezTo>
                  <a:pt x="1342653" y="2488"/>
                  <a:pt x="1362531" y="7126"/>
                  <a:pt x="1381621" y="14962"/>
                </a:cubicBezTo>
                <a:cubicBezTo>
                  <a:pt x="1439805" y="38835"/>
                  <a:pt x="1481527" y="88816"/>
                  <a:pt x="1492736" y="148117"/>
                </a:cubicBezTo>
                <a:lnTo>
                  <a:pt x="1493341" y="148355"/>
                </a:lnTo>
                <a:lnTo>
                  <a:pt x="1540324" y="166800"/>
                </a:lnTo>
                <a:cubicBezTo>
                  <a:pt x="1584780" y="190788"/>
                  <a:pt x="1618990" y="229930"/>
                  <a:pt x="1635336" y="277349"/>
                </a:cubicBezTo>
                <a:cubicBezTo>
                  <a:pt x="1651176" y="323242"/>
                  <a:pt x="1648919" y="373087"/>
                  <a:pt x="1628954" y="417482"/>
                </a:cubicBezTo>
                <a:cubicBezTo>
                  <a:pt x="1678031" y="478364"/>
                  <a:pt x="1695194" y="557287"/>
                  <a:pt x="1675579" y="631741"/>
                </a:cubicBezTo>
                <a:cubicBezTo>
                  <a:pt x="1649503" y="730722"/>
                  <a:pt x="1563180" y="804849"/>
                  <a:pt x="1457163" y="819293"/>
                </a:cubicBezTo>
                <a:cubicBezTo>
                  <a:pt x="1456658" y="881075"/>
                  <a:pt x="1428130" y="939668"/>
                  <a:pt x="1378974" y="980001"/>
                </a:cubicBezTo>
                <a:cubicBezTo>
                  <a:pt x="1304288" y="1041292"/>
                  <a:pt x="1196404" y="1049168"/>
                  <a:pt x="1112766" y="999460"/>
                </a:cubicBezTo>
                <a:cubicBezTo>
                  <a:pt x="1085717" y="1084842"/>
                  <a:pt x="1013288" y="1150112"/>
                  <a:pt x="922528" y="1170905"/>
                </a:cubicBezTo>
                <a:cubicBezTo>
                  <a:pt x="815578" y="1195405"/>
                  <a:pt x="703957" y="1153655"/>
                  <a:pt x="642815" y="1066256"/>
                </a:cubicBezTo>
                <a:cubicBezTo>
                  <a:pt x="498502" y="1149212"/>
                  <a:pt x="311066" y="1102583"/>
                  <a:pt x="227312" y="962860"/>
                </a:cubicBezTo>
                <a:cubicBezTo>
                  <a:pt x="145036" y="972044"/>
                  <a:pt x="67782" y="923398"/>
                  <a:pt x="44625" y="847799"/>
                </a:cubicBezTo>
                <a:cubicBezTo>
                  <a:pt x="27850" y="793103"/>
                  <a:pt x="42679" y="734074"/>
                  <a:pt x="83661" y="692487"/>
                </a:cubicBezTo>
                <a:cubicBezTo>
                  <a:pt x="25515" y="659866"/>
                  <a:pt x="-6866" y="597267"/>
                  <a:pt x="1229" y="533141"/>
                </a:cubicBezTo>
                <a:cubicBezTo>
                  <a:pt x="10726" y="458061"/>
                  <a:pt x="73230" y="399250"/>
                  <a:pt x="151769" y="391510"/>
                </a:cubicBezTo>
                <a:cubicBezTo>
                  <a:pt x="152237" y="390256"/>
                  <a:pt x="152742" y="389030"/>
                  <a:pt x="153209" y="387776"/>
                </a:cubicBezTo>
                <a:cubicBezTo>
                  <a:pt x="142662" y="313840"/>
                  <a:pt x="167259" y="239277"/>
                  <a:pt x="220268" y="184391"/>
                </a:cubicBezTo>
                <a:cubicBezTo>
                  <a:pt x="304022" y="97700"/>
                  <a:pt x="439812" y="78378"/>
                  <a:pt x="546490" y="137925"/>
                </a:cubicBezTo>
                <a:lnTo>
                  <a:pt x="546552" y="137839"/>
                </a:lnTo>
                <a:lnTo>
                  <a:pt x="575259" y="98450"/>
                </a:lnTo>
                <a:cubicBezTo>
                  <a:pt x="651787" y="16716"/>
                  <a:pt x="788831" y="8373"/>
                  <a:pt x="875397" y="89688"/>
                </a:cubicBezTo>
                <a:lnTo>
                  <a:pt x="876864" y="87573"/>
                </a:lnTo>
                <a:lnTo>
                  <a:pt x="898170" y="56867"/>
                </a:lnTo>
                <a:cubicBezTo>
                  <a:pt x="924761" y="27142"/>
                  <a:pt x="962080" y="7208"/>
                  <a:pt x="1003558" y="1608"/>
                </a:cubicBezTo>
                <a:cubicBezTo>
                  <a:pt x="1049211" y="-4565"/>
                  <a:pt x="1094819" y="7259"/>
                  <a:pt x="1130500" y="33229"/>
                </a:cubicBezTo>
                <a:lnTo>
                  <a:pt x="1160642" y="61993"/>
                </a:lnTo>
                <a:lnTo>
                  <a:pt x="1162505" y="63771"/>
                </a:lnTo>
                <a:cubicBezTo>
                  <a:pt x="1202845" y="18518"/>
                  <a:pt x="1262975" y="-3940"/>
                  <a:pt x="1322734" y="881"/>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1" name="Free-form: Shape 30">
            <a:extLst>
              <a:ext uri="{FF2B5EF4-FFF2-40B4-BE49-F238E27FC236}">
                <a16:creationId xmlns:a16="http://schemas.microsoft.com/office/drawing/2014/main" id="{3F385538-CCC4-F0DD-577D-BC3E3DB6B39A}"/>
              </a:ext>
            </a:extLst>
          </p:cNvPr>
          <p:cNvSpPr/>
          <p:nvPr/>
        </p:nvSpPr>
        <p:spPr>
          <a:xfrm>
            <a:off x="7499176" y="4671354"/>
            <a:ext cx="2508498" cy="1177836"/>
          </a:xfrm>
          <a:custGeom>
            <a:avLst/>
            <a:gdLst/>
            <a:ahLst/>
            <a:cxnLst/>
            <a:rect l="l" t="t" r="r" b="b"/>
            <a:pathLst>
              <a:path w="2508498" h="1177836">
                <a:moveTo>
                  <a:pt x="1751148" y="514353"/>
                </a:moveTo>
                <a:cubicBezTo>
                  <a:pt x="1761343" y="514353"/>
                  <a:pt x="1769640" y="518222"/>
                  <a:pt x="1776039" y="525961"/>
                </a:cubicBezTo>
                <a:cubicBezTo>
                  <a:pt x="1780207" y="530947"/>
                  <a:pt x="1782737" y="538426"/>
                  <a:pt x="1783630" y="548397"/>
                </a:cubicBezTo>
                <a:lnTo>
                  <a:pt x="1717438" y="548397"/>
                </a:lnTo>
                <a:cubicBezTo>
                  <a:pt x="1718108" y="538054"/>
                  <a:pt x="1721587" y="529794"/>
                  <a:pt x="1727875" y="523617"/>
                </a:cubicBezTo>
                <a:cubicBezTo>
                  <a:pt x="1734163" y="517441"/>
                  <a:pt x="1741921" y="514353"/>
                  <a:pt x="1751148" y="514353"/>
                </a:cubicBezTo>
                <a:close/>
                <a:moveTo>
                  <a:pt x="1055823" y="514353"/>
                </a:moveTo>
                <a:cubicBezTo>
                  <a:pt x="1066018" y="514353"/>
                  <a:pt x="1074315" y="518222"/>
                  <a:pt x="1080714" y="525961"/>
                </a:cubicBezTo>
                <a:cubicBezTo>
                  <a:pt x="1084882" y="530947"/>
                  <a:pt x="1087412" y="538426"/>
                  <a:pt x="1088305" y="548397"/>
                </a:cubicBezTo>
                <a:lnTo>
                  <a:pt x="1022113" y="548397"/>
                </a:lnTo>
                <a:cubicBezTo>
                  <a:pt x="1022783" y="538054"/>
                  <a:pt x="1026262" y="529794"/>
                  <a:pt x="1032550" y="523617"/>
                </a:cubicBezTo>
                <a:cubicBezTo>
                  <a:pt x="1038838" y="517441"/>
                  <a:pt x="1046596" y="514353"/>
                  <a:pt x="1055823" y="514353"/>
                </a:cubicBezTo>
                <a:close/>
                <a:moveTo>
                  <a:pt x="684348" y="514353"/>
                </a:moveTo>
                <a:cubicBezTo>
                  <a:pt x="694543" y="514353"/>
                  <a:pt x="702840" y="518222"/>
                  <a:pt x="709240" y="525961"/>
                </a:cubicBezTo>
                <a:cubicBezTo>
                  <a:pt x="713407" y="530947"/>
                  <a:pt x="715937" y="538426"/>
                  <a:pt x="716830" y="548397"/>
                </a:cubicBezTo>
                <a:lnTo>
                  <a:pt x="650639" y="548397"/>
                </a:lnTo>
                <a:cubicBezTo>
                  <a:pt x="651308" y="538054"/>
                  <a:pt x="654787" y="529794"/>
                  <a:pt x="661075" y="523617"/>
                </a:cubicBezTo>
                <a:cubicBezTo>
                  <a:pt x="667363" y="517441"/>
                  <a:pt x="675121" y="514353"/>
                  <a:pt x="684348" y="514353"/>
                </a:cubicBezTo>
                <a:close/>
                <a:moveTo>
                  <a:pt x="924370" y="513571"/>
                </a:moveTo>
                <a:cubicBezTo>
                  <a:pt x="933002" y="513571"/>
                  <a:pt x="940425" y="517329"/>
                  <a:pt x="946639" y="524845"/>
                </a:cubicBezTo>
                <a:cubicBezTo>
                  <a:pt x="952852" y="532361"/>
                  <a:pt x="955959" y="543672"/>
                  <a:pt x="955959" y="558778"/>
                </a:cubicBezTo>
                <a:cubicBezTo>
                  <a:pt x="955959" y="574628"/>
                  <a:pt x="952778" y="586330"/>
                  <a:pt x="946416" y="593883"/>
                </a:cubicBezTo>
                <a:cubicBezTo>
                  <a:pt x="940053" y="601436"/>
                  <a:pt x="932407" y="605212"/>
                  <a:pt x="923477" y="605212"/>
                </a:cubicBezTo>
                <a:cubicBezTo>
                  <a:pt x="914697" y="605212"/>
                  <a:pt x="907218" y="601566"/>
                  <a:pt x="901042" y="594273"/>
                </a:cubicBezTo>
                <a:cubicBezTo>
                  <a:pt x="894865" y="586981"/>
                  <a:pt x="891777" y="575707"/>
                  <a:pt x="891777" y="560452"/>
                </a:cubicBezTo>
                <a:cubicBezTo>
                  <a:pt x="891777" y="545197"/>
                  <a:pt x="895070" y="533570"/>
                  <a:pt x="901656" y="525571"/>
                </a:cubicBezTo>
                <a:cubicBezTo>
                  <a:pt x="908241" y="517571"/>
                  <a:pt x="915813" y="513571"/>
                  <a:pt x="924370" y="513571"/>
                </a:cubicBezTo>
                <a:close/>
                <a:moveTo>
                  <a:pt x="1377961" y="500512"/>
                </a:moveTo>
                <a:lnTo>
                  <a:pt x="1377961" y="573958"/>
                </a:lnTo>
                <a:cubicBezTo>
                  <a:pt x="1377961" y="582516"/>
                  <a:pt x="1378371" y="588767"/>
                  <a:pt x="1379189" y="592711"/>
                </a:cubicBezTo>
                <a:cubicBezTo>
                  <a:pt x="1380380" y="598589"/>
                  <a:pt x="1382445" y="603557"/>
                  <a:pt x="1385384" y="607612"/>
                </a:cubicBezTo>
                <a:cubicBezTo>
                  <a:pt x="1388323" y="611668"/>
                  <a:pt x="1392826" y="615035"/>
                  <a:pt x="1398890" y="617714"/>
                </a:cubicBezTo>
                <a:cubicBezTo>
                  <a:pt x="1404955" y="620393"/>
                  <a:pt x="1411485" y="621732"/>
                  <a:pt x="1418480" y="621732"/>
                </a:cubicBezTo>
                <a:cubicBezTo>
                  <a:pt x="1434330" y="621732"/>
                  <a:pt x="1446869" y="615035"/>
                  <a:pt x="1456096" y="601640"/>
                </a:cubicBezTo>
                <a:lnTo>
                  <a:pt x="1456096" y="619053"/>
                </a:lnTo>
                <a:lnTo>
                  <a:pt x="1474067" y="619053"/>
                </a:lnTo>
                <a:lnTo>
                  <a:pt x="1474067" y="500512"/>
                </a:lnTo>
                <a:lnTo>
                  <a:pt x="1453975" y="500512"/>
                </a:lnTo>
                <a:lnTo>
                  <a:pt x="1453975" y="564024"/>
                </a:lnTo>
                <a:cubicBezTo>
                  <a:pt x="1453975" y="574144"/>
                  <a:pt x="1452878" y="581865"/>
                  <a:pt x="1450683" y="587185"/>
                </a:cubicBezTo>
                <a:cubicBezTo>
                  <a:pt x="1448487" y="592506"/>
                  <a:pt x="1444748" y="596710"/>
                  <a:pt x="1439465" y="599799"/>
                </a:cubicBezTo>
                <a:cubicBezTo>
                  <a:pt x="1434181" y="602887"/>
                  <a:pt x="1428526" y="604431"/>
                  <a:pt x="1422498" y="604431"/>
                </a:cubicBezTo>
                <a:cubicBezTo>
                  <a:pt x="1416471" y="604431"/>
                  <a:pt x="1411411" y="602924"/>
                  <a:pt x="1407318" y="599910"/>
                </a:cubicBezTo>
                <a:cubicBezTo>
                  <a:pt x="1403225" y="596896"/>
                  <a:pt x="1400546" y="592748"/>
                  <a:pt x="1399281" y="587464"/>
                </a:cubicBezTo>
                <a:cubicBezTo>
                  <a:pt x="1398462" y="583818"/>
                  <a:pt x="1398053" y="576749"/>
                  <a:pt x="1398053" y="566256"/>
                </a:cubicBezTo>
                <a:lnTo>
                  <a:pt x="1398053" y="500512"/>
                </a:lnTo>
                <a:close/>
                <a:moveTo>
                  <a:pt x="1979339" y="497833"/>
                </a:moveTo>
                <a:cubicBezTo>
                  <a:pt x="1973162" y="497833"/>
                  <a:pt x="1967377" y="498633"/>
                  <a:pt x="1961982" y="500233"/>
                </a:cubicBezTo>
                <a:cubicBezTo>
                  <a:pt x="1956587" y="501832"/>
                  <a:pt x="1952326" y="503786"/>
                  <a:pt x="1949201" y="506093"/>
                </a:cubicBezTo>
                <a:cubicBezTo>
                  <a:pt x="1945034" y="509069"/>
                  <a:pt x="1941741" y="512809"/>
                  <a:pt x="1939323" y="517311"/>
                </a:cubicBezTo>
                <a:cubicBezTo>
                  <a:pt x="1936904" y="521813"/>
                  <a:pt x="1935695" y="526705"/>
                  <a:pt x="1935695" y="531989"/>
                </a:cubicBezTo>
                <a:cubicBezTo>
                  <a:pt x="1935695" y="537793"/>
                  <a:pt x="1937165" y="543095"/>
                  <a:pt x="1940104" y="547895"/>
                </a:cubicBezTo>
                <a:cubicBezTo>
                  <a:pt x="1943043" y="552695"/>
                  <a:pt x="1947359" y="556452"/>
                  <a:pt x="1953052" y="559169"/>
                </a:cubicBezTo>
                <a:cubicBezTo>
                  <a:pt x="1958745" y="561885"/>
                  <a:pt x="1968958" y="565103"/>
                  <a:pt x="1983692" y="568824"/>
                </a:cubicBezTo>
                <a:cubicBezTo>
                  <a:pt x="1994631" y="571577"/>
                  <a:pt x="2001477" y="573847"/>
                  <a:pt x="2004230" y="575633"/>
                </a:cubicBezTo>
                <a:cubicBezTo>
                  <a:pt x="2008174" y="578237"/>
                  <a:pt x="2010146" y="581809"/>
                  <a:pt x="2010146" y="586348"/>
                </a:cubicBezTo>
                <a:cubicBezTo>
                  <a:pt x="2010146" y="591408"/>
                  <a:pt x="2007914" y="595817"/>
                  <a:pt x="2003449" y="599575"/>
                </a:cubicBezTo>
                <a:cubicBezTo>
                  <a:pt x="1998984" y="603333"/>
                  <a:pt x="1992138" y="605212"/>
                  <a:pt x="1982911" y="605212"/>
                </a:cubicBezTo>
                <a:cubicBezTo>
                  <a:pt x="1973758" y="605212"/>
                  <a:pt x="1966633" y="603091"/>
                  <a:pt x="1961535" y="598850"/>
                </a:cubicBezTo>
                <a:cubicBezTo>
                  <a:pt x="1956438" y="594608"/>
                  <a:pt x="1953331" y="588506"/>
                  <a:pt x="1952215" y="580544"/>
                </a:cubicBezTo>
                <a:lnTo>
                  <a:pt x="1932346" y="583669"/>
                </a:lnTo>
                <a:cubicBezTo>
                  <a:pt x="1934579" y="596245"/>
                  <a:pt x="1939732" y="605733"/>
                  <a:pt x="1947806" y="612133"/>
                </a:cubicBezTo>
                <a:cubicBezTo>
                  <a:pt x="1955880" y="618532"/>
                  <a:pt x="1967619" y="621732"/>
                  <a:pt x="1983022" y="621732"/>
                </a:cubicBezTo>
                <a:cubicBezTo>
                  <a:pt x="1992324" y="621732"/>
                  <a:pt x="2000658" y="620114"/>
                  <a:pt x="2008025" y="616877"/>
                </a:cubicBezTo>
                <a:cubicBezTo>
                  <a:pt x="2015392" y="613640"/>
                  <a:pt x="2021029" y="609063"/>
                  <a:pt x="2024936" y="603147"/>
                </a:cubicBezTo>
                <a:cubicBezTo>
                  <a:pt x="2028843" y="597231"/>
                  <a:pt x="2030796" y="590925"/>
                  <a:pt x="2030796" y="584227"/>
                </a:cubicBezTo>
                <a:cubicBezTo>
                  <a:pt x="2030796" y="577381"/>
                  <a:pt x="2029196" y="571651"/>
                  <a:pt x="2025996" y="567038"/>
                </a:cubicBezTo>
                <a:cubicBezTo>
                  <a:pt x="2022797" y="562424"/>
                  <a:pt x="2018387" y="558908"/>
                  <a:pt x="2012769" y="556490"/>
                </a:cubicBezTo>
                <a:cubicBezTo>
                  <a:pt x="2007151" y="554071"/>
                  <a:pt x="1997235" y="550964"/>
                  <a:pt x="1983022" y="547169"/>
                </a:cubicBezTo>
                <a:cubicBezTo>
                  <a:pt x="1973199" y="544490"/>
                  <a:pt x="1967284" y="542779"/>
                  <a:pt x="1965274" y="542035"/>
                </a:cubicBezTo>
                <a:cubicBezTo>
                  <a:pt x="1961777" y="540621"/>
                  <a:pt x="1959210" y="538835"/>
                  <a:pt x="1957573" y="536677"/>
                </a:cubicBezTo>
                <a:cubicBezTo>
                  <a:pt x="1955935" y="534593"/>
                  <a:pt x="1955117" y="532249"/>
                  <a:pt x="1955117" y="529645"/>
                </a:cubicBezTo>
                <a:cubicBezTo>
                  <a:pt x="1955117" y="525552"/>
                  <a:pt x="1957089" y="521980"/>
                  <a:pt x="1961033" y="518929"/>
                </a:cubicBezTo>
                <a:cubicBezTo>
                  <a:pt x="1964977" y="515878"/>
                  <a:pt x="1971562" y="514353"/>
                  <a:pt x="1980790" y="514353"/>
                </a:cubicBezTo>
                <a:cubicBezTo>
                  <a:pt x="1988603" y="514353"/>
                  <a:pt x="1994649" y="516064"/>
                  <a:pt x="1998928" y="519487"/>
                </a:cubicBezTo>
                <a:cubicBezTo>
                  <a:pt x="2003207" y="522910"/>
                  <a:pt x="2005793" y="527673"/>
                  <a:pt x="2006686" y="533775"/>
                </a:cubicBezTo>
                <a:lnTo>
                  <a:pt x="2026331" y="531096"/>
                </a:lnTo>
                <a:cubicBezTo>
                  <a:pt x="2025066" y="523431"/>
                  <a:pt x="2022759" y="517311"/>
                  <a:pt x="2019411" y="512734"/>
                </a:cubicBezTo>
                <a:cubicBezTo>
                  <a:pt x="2016062" y="508158"/>
                  <a:pt x="2010872" y="504530"/>
                  <a:pt x="2003839" y="501851"/>
                </a:cubicBezTo>
                <a:cubicBezTo>
                  <a:pt x="1996807" y="499172"/>
                  <a:pt x="1988640" y="497833"/>
                  <a:pt x="1979339" y="497833"/>
                </a:cubicBezTo>
                <a:close/>
                <a:moveTo>
                  <a:pt x="1865039" y="497833"/>
                </a:moveTo>
                <a:cubicBezTo>
                  <a:pt x="1858862" y="497833"/>
                  <a:pt x="1853077" y="498633"/>
                  <a:pt x="1847682" y="500233"/>
                </a:cubicBezTo>
                <a:cubicBezTo>
                  <a:pt x="1842287" y="501832"/>
                  <a:pt x="1838026" y="503786"/>
                  <a:pt x="1834901" y="506093"/>
                </a:cubicBezTo>
                <a:cubicBezTo>
                  <a:pt x="1830734" y="509069"/>
                  <a:pt x="1827441" y="512809"/>
                  <a:pt x="1825023" y="517311"/>
                </a:cubicBezTo>
                <a:cubicBezTo>
                  <a:pt x="1822604" y="521813"/>
                  <a:pt x="1821395" y="526705"/>
                  <a:pt x="1821395" y="531989"/>
                </a:cubicBezTo>
                <a:cubicBezTo>
                  <a:pt x="1821395" y="537793"/>
                  <a:pt x="1822865" y="543095"/>
                  <a:pt x="1825804" y="547895"/>
                </a:cubicBezTo>
                <a:cubicBezTo>
                  <a:pt x="1828743" y="552695"/>
                  <a:pt x="1833059" y="556452"/>
                  <a:pt x="1838752" y="559169"/>
                </a:cubicBezTo>
                <a:cubicBezTo>
                  <a:pt x="1844445" y="561885"/>
                  <a:pt x="1854658" y="565103"/>
                  <a:pt x="1869392" y="568824"/>
                </a:cubicBezTo>
                <a:cubicBezTo>
                  <a:pt x="1880331" y="571577"/>
                  <a:pt x="1887177" y="573847"/>
                  <a:pt x="1889930" y="575633"/>
                </a:cubicBezTo>
                <a:cubicBezTo>
                  <a:pt x="1893874" y="578237"/>
                  <a:pt x="1895846" y="581809"/>
                  <a:pt x="1895846" y="586348"/>
                </a:cubicBezTo>
                <a:cubicBezTo>
                  <a:pt x="1895846" y="591408"/>
                  <a:pt x="1893614" y="595817"/>
                  <a:pt x="1889149" y="599575"/>
                </a:cubicBezTo>
                <a:cubicBezTo>
                  <a:pt x="1884684" y="603333"/>
                  <a:pt x="1877838" y="605212"/>
                  <a:pt x="1868611" y="605212"/>
                </a:cubicBezTo>
                <a:cubicBezTo>
                  <a:pt x="1859458" y="605212"/>
                  <a:pt x="1852333" y="603091"/>
                  <a:pt x="1847235" y="598850"/>
                </a:cubicBezTo>
                <a:cubicBezTo>
                  <a:pt x="1842138" y="594608"/>
                  <a:pt x="1839031" y="588506"/>
                  <a:pt x="1837915" y="580544"/>
                </a:cubicBezTo>
                <a:lnTo>
                  <a:pt x="1818046" y="583669"/>
                </a:lnTo>
                <a:cubicBezTo>
                  <a:pt x="1820279" y="596245"/>
                  <a:pt x="1825432" y="605733"/>
                  <a:pt x="1833506" y="612133"/>
                </a:cubicBezTo>
                <a:cubicBezTo>
                  <a:pt x="1841580" y="618532"/>
                  <a:pt x="1853319" y="621732"/>
                  <a:pt x="1868722" y="621732"/>
                </a:cubicBezTo>
                <a:cubicBezTo>
                  <a:pt x="1878024" y="621732"/>
                  <a:pt x="1886358" y="620114"/>
                  <a:pt x="1893725" y="616877"/>
                </a:cubicBezTo>
                <a:cubicBezTo>
                  <a:pt x="1901092" y="613640"/>
                  <a:pt x="1906729" y="609063"/>
                  <a:pt x="1910636" y="603147"/>
                </a:cubicBezTo>
                <a:cubicBezTo>
                  <a:pt x="1914543" y="597231"/>
                  <a:pt x="1916496" y="590925"/>
                  <a:pt x="1916496" y="584227"/>
                </a:cubicBezTo>
                <a:cubicBezTo>
                  <a:pt x="1916496" y="577381"/>
                  <a:pt x="1914896" y="571651"/>
                  <a:pt x="1911696" y="567038"/>
                </a:cubicBezTo>
                <a:cubicBezTo>
                  <a:pt x="1908497" y="562424"/>
                  <a:pt x="1904087" y="558908"/>
                  <a:pt x="1898469" y="556490"/>
                </a:cubicBezTo>
                <a:cubicBezTo>
                  <a:pt x="1892851" y="554071"/>
                  <a:pt x="1882935" y="550964"/>
                  <a:pt x="1868722" y="547169"/>
                </a:cubicBezTo>
                <a:cubicBezTo>
                  <a:pt x="1858899" y="544490"/>
                  <a:pt x="1852984" y="542779"/>
                  <a:pt x="1850974" y="542035"/>
                </a:cubicBezTo>
                <a:cubicBezTo>
                  <a:pt x="1847477" y="540621"/>
                  <a:pt x="1844910" y="538835"/>
                  <a:pt x="1843273" y="536677"/>
                </a:cubicBezTo>
                <a:cubicBezTo>
                  <a:pt x="1841635" y="534593"/>
                  <a:pt x="1840817" y="532249"/>
                  <a:pt x="1840817" y="529645"/>
                </a:cubicBezTo>
                <a:cubicBezTo>
                  <a:pt x="1840817" y="525552"/>
                  <a:pt x="1842789" y="521980"/>
                  <a:pt x="1846733" y="518929"/>
                </a:cubicBezTo>
                <a:cubicBezTo>
                  <a:pt x="1850677" y="515878"/>
                  <a:pt x="1857262" y="514353"/>
                  <a:pt x="1866490" y="514353"/>
                </a:cubicBezTo>
                <a:cubicBezTo>
                  <a:pt x="1874303" y="514353"/>
                  <a:pt x="1880349" y="516064"/>
                  <a:pt x="1884628" y="519487"/>
                </a:cubicBezTo>
                <a:cubicBezTo>
                  <a:pt x="1888907" y="522910"/>
                  <a:pt x="1891493" y="527673"/>
                  <a:pt x="1892386" y="533775"/>
                </a:cubicBezTo>
                <a:lnTo>
                  <a:pt x="1912031" y="531096"/>
                </a:lnTo>
                <a:cubicBezTo>
                  <a:pt x="1910766" y="523431"/>
                  <a:pt x="1908459" y="517311"/>
                  <a:pt x="1905111" y="512734"/>
                </a:cubicBezTo>
                <a:cubicBezTo>
                  <a:pt x="1901762" y="508158"/>
                  <a:pt x="1896572" y="504530"/>
                  <a:pt x="1889539" y="501851"/>
                </a:cubicBezTo>
                <a:cubicBezTo>
                  <a:pt x="1882507" y="499172"/>
                  <a:pt x="1874340" y="497833"/>
                  <a:pt x="1865039" y="497833"/>
                </a:cubicBezTo>
                <a:close/>
                <a:moveTo>
                  <a:pt x="1750925" y="497833"/>
                </a:moveTo>
                <a:cubicBezTo>
                  <a:pt x="1734554" y="497833"/>
                  <a:pt x="1721233" y="503339"/>
                  <a:pt x="1710964" y="514353"/>
                </a:cubicBezTo>
                <a:cubicBezTo>
                  <a:pt x="1700695" y="525366"/>
                  <a:pt x="1695561" y="540844"/>
                  <a:pt x="1695561" y="560787"/>
                </a:cubicBezTo>
                <a:cubicBezTo>
                  <a:pt x="1695561" y="580060"/>
                  <a:pt x="1700639" y="595036"/>
                  <a:pt x="1710797" y="605715"/>
                </a:cubicBezTo>
                <a:cubicBezTo>
                  <a:pt x="1720955" y="616393"/>
                  <a:pt x="1734702" y="621732"/>
                  <a:pt x="1752041" y="621732"/>
                </a:cubicBezTo>
                <a:cubicBezTo>
                  <a:pt x="1765807" y="621732"/>
                  <a:pt x="1777119" y="618384"/>
                  <a:pt x="1785974" y="611686"/>
                </a:cubicBezTo>
                <a:cubicBezTo>
                  <a:pt x="1794829" y="604989"/>
                  <a:pt x="1800894" y="595576"/>
                  <a:pt x="1804168" y="583446"/>
                </a:cubicBezTo>
                <a:lnTo>
                  <a:pt x="1783407" y="580879"/>
                </a:lnTo>
                <a:cubicBezTo>
                  <a:pt x="1780355" y="589362"/>
                  <a:pt x="1776225" y="595538"/>
                  <a:pt x="1771017" y="599408"/>
                </a:cubicBezTo>
                <a:cubicBezTo>
                  <a:pt x="1765807" y="603277"/>
                  <a:pt x="1759519" y="605212"/>
                  <a:pt x="1752153" y="605212"/>
                </a:cubicBezTo>
                <a:cubicBezTo>
                  <a:pt x="1742255" y="605212"/>
                  <a:pt x="1733995" y="601752"/>
                  <a:pt x="1727373" y="594831"/>
                </a:cubicBezTo>
                <a:cubicBezTo>
                  <a:pt x="1720750" y="587911"/>
                  <a:pt x="1717066" y="577939"/>
                  <a:pt x="1716322" y="564917"/>
                </a:cubicBezTo>
                <a:lnTo>
                  <a:pt x="1804726" y="564917"/>
                </a:lnTo>
                <a:cubicBezTo>
                  <a:pt x="1804801" y="562536"/>
                  <a:pt x="1804838" y="560750"/>
                  <a:pt x="1804838" y="559559"/>
                </a:cubicBezTo>
                <a:cubicBezTo>
                  <a:pt x="1804838" y="539988"/>
                  <a:pt x="1799815" y="524808"/>
                  <a:pt x="1789769" y="514018"/>
                </a:cubicBezTo>
                <a:cubicBezTo>
                  <a:pt x="1779723" y="503228"/>
                  <a:pt x="1766775" y="497833"/>
                  <a:pt x="1750925" y="497833"/>
                </a:cubicBezTo>
                <a:close/>
                <a:moveTo>
                  <a:pt x="1624719" y="497833"/>
                </a:moveTo>
                <a:cubicBezTo>
                  <a:pt x="1608273" y="497833"/>
                  <a:pt x="1595697" y="504344"/>
                  <a:pt x="1586991" y="517366"/>
                </a:cubicBezTo>
                <a:lnTo>
                  <a:pt x="1586991" y="500512"/>
                </a:lnTo>
                <a:lnTo>
                  <a:pt x="1568908" y="500512"/>
                </a:lnTo>
                <a:lnTo>
                  <a:pt x="1568908" y="619053"/>
                </a:lnTo>
                <a:lnTo>
                  <a:pt x="1589000" y="619053"/>
                </a:lnTo>
                <a:lnTo>
                  <a:pt x="1589000" y="554313"/>
                </a:lnTo>
                <a:cubicBezTo>
                  <a:pt x="1589000" y="539133"/>
                  <a:pt x="1592107" y="528826"/>
                  <a:pt x="1598320" y="523394"/>
                </a:cubicBezTo>
                <a:cubicBezTo>
                  <a:pt x="1604534" y="517962"/>
                  <a:pt x="1611919" y="515246"/>
                  <a:pt x="1620477" y="515246"/>
                </a:cubicBezTo>
                <a:cubicBezTo>
                  <a:pt x="1625835" y="515246"/>
                  <a:pt x="1630504" y="516455"/>
                  <a:pt x="1634485" y="518873"/>
                </a:cubicBezTo>
                <a:cubicBezTo>
                  <a:pt x="1638467" y="521292"/>
                  <a:pt x="1641238" y="524529"/>
                  <a:pt x="1642801" y="528584"/>
                </a:cubicBezTo>
                <a:cubicBezTo>
                  <a:pt x="1644364" y="532640"/>
                  <a:pt x="1645145" y="538760"/>
                  <a:pt x="1645145" y="546946"/>
                </a:cubicBezTo>
                <a:lnTo>
                  <a:pt x="1645145" y="619053"/>
                </a:lnTo>
                <a:lnTo>
                  <a:pt x="1665237" y="619053"/>
                </a:lnTo>
                <a:lnTo>
                  <a:pt x="1665237" y="546165"/>
                </a:lnTo>
                <a:cubicBezTo>
                  <a:pt x="1665237" y="536863"/>
                  <a:pt x="1664865" y="530352"/>
                  <a:pt x="1664121" y="526631"/>
                </a:cubicBezTo>
                <a:cubicBezTo>
                  <a:pt x="1662930" y="520901"/>
                  <a:pt x="1660847" y="515953"/>
                  <a:pt x="1657870" y="511785"/>
                </a:cubicBezTo>
                <a:cubicBezTo>
                  <a:pt x="1654893" y="507618"/>
                  <a:pt x="1650410" y="504251"/>
                  <a:pt x="1644420" y="501684"/>
                </a:cubicBezTo>
                <a:cubicBezTo>
                  <a:pt x="1638429" y="499116"/>
                  <a:pt x="1631862" y="497833"/>
                  <a:pt x="1624719" y="497833"/>
                </a:cubicBezTo>
                <a:close/>
                <a:moveTo>
                  <a:pt x="1178643" y="497833"/>
                </a:moveTo>
                <a:cubicBezTo>
                  <a:pt x="1168449" y="497833"/>
                  <a:pt x="1159017" y="500233"/>
                  <a:pt x="1150347" y="505032"/>
                </a:cubicBezTo>
                <a:cubicBezTo>
                  <a:pt x="1141678" y="509832"/>
                  <a:pt x="1135223" y="517032"/>
                  <a:pt x="1130981" y="526631"/>
                </a:cubicBezTo>
                <a:cubicBezTo>
                  <a:pt x="1126739" y="536230"/>
                  <a:pt x="1124619" y="547430"/>
                  <a:pt x="1124619" y="560229"/>
                </a:cubicBezTo>
                <a:cubicBezTo>
                  <a:pt x="1124619" y="580023"/>
                  <a:pt x="1129549" y="595222"/>
                  <a:pt x="1139408" y="605826"/>
                </a:cubicBezTo>
                <a:cubicBezTo>
                  <a:pt x="1149268" y="616430"/>
                  <a:pt x="1162309" y="621732"/>
                  <a:pt x="1178532" y="621732"/>
                </a:cubicBezTo>
                <a:cubicBezTo>
                  <a:pt x="1191480" y="621732"/>
                  <a:pt x="1202400" y="617881"/>
                  <a:pt x="1211292" y="610179"/>
                </a:cubicBezTo>
                <a:cubicBezTo>
                  <a:pt x="1220185" y="602478"/>
                  <a:pt x="1225710" y="591818"/>
                  <a:pt x="1227868" y="578200"/>
                </a:cubicBezTo>
                <a:lnTo>
                  <a:pt x="1208111" y="575633"/>
                </a:lnTo>
                <a:cubicBezTo>
                  <a:pt x="1206697" y="585679"/>
                  <a:pt x="1203349" y="593120"/>
                  <a:pt x="1198065" y="597957"/>
                </a:cubicBezTo>
                <a:cubicBezTo>
                  <a:pt x="1192782" y="602794"/>
                  <a:pt x="1186196" y="605212"/>
                  <a:pt x="1178308" y="605212"/>
                </a:cubicBezTo>
                <a:cubicBezTo>
                  <a:pt x="1168486" y="605212"/>
                  <a:pt x="1160523" y="601603"/>
                  <a:pt x="1154421" y="594385"/>
                </a:cubicBezTo>
                <a:cubicBezTo>
                  <a:pt x="1148320" y="587167"/>
                  <a:pt x="1145269" y="575595"/>
                  <a:pt x="1145269" y="559671"/>
                </a:cubicBezTo>
                <a:cubicBezTo>
                  <a:pt x="1145269" y="543969"/>
                  <a:pt x="1148431" y="532491"/>
                  <a:pt x="1154756" y="525236"/>
                </a:cubicBezTo>
                <a:cubicBezTo>
                  <a:pt x="1161082" y="517980"/>
                  <a:pt x="1169304" y="514353"/>
                  <a:pt x="1179425" y="514353"/>
                </a:cubicBezTo>
                <a:cubicBezTo>
                  <a:pt x="1186122" y="514353"/>
                  <a:pt x="1191833" y="516362"/>
                  <a:pt x="1196558" y="520380"/>
                </a:cubicBezTo>
                <a:cubicBezTo>
                  <a:pt x="1201284" y="524399"/>
                  <a:pt x="1204577" y="530389"/>
                  <a:pt x="1206437" y="538351"/>
                </a:cubicBezTo>
                <a:lnTo>
                  <a:pt x="1225971" y="535337"/>
                </a:lnTo>
                <a:cubicBezTo>
                  <a:pt x="1223664" y="523357"/>
                  <a:pt x="1218418" y="514111"/>
                  <a:pt x="1210232" y="507600"/>
                </a:cubicBezTo>
                <a:cubicBezTo>
                  <a:pt x="1202047" y="501088"/>
                  <a:pt x="1191517" y="497833"/>
                  <a:pt x="1178643" y="497833"/>
                </a:cubicBezTo>
                <a:close/>
                <a:moveTo>
                  <a:pt x="1055600" y="497833"/>
                </a:moveTo>
                <a:cubicBezTo>
                  <a:pt x="1039229" y="497833"/>
                  <a:pt x="1025909" y="503339"/>
                  <a:pt x="1015639" y="514353"/>
                </a:cubicBezTo>
                <a:cubicBezTo>
                  <a:pt x="1005370" y="525366"/>
                  <a:pt x="1000236" y="540844"/>
                  <a:pt x="1000236" y="560787"/>
                </a:cubicBezTo>
                <a:cubicBezTo>
                  <a:pt x="1000236" y="580060"/>
                  <a:pt x="1005314" y="595036"/>
                  <a:pt x="1015472" y="605715"/>
                </a:cubicBezTo>
                <a:cubicBezTo>
                  <a:pt x="1025629" y="616393"/>
                  <a:pt x="1039377" y="621732"/>
                  <a:pt x="1056716" y="621732"/>
                </a:cubicBezTo>
                <a:cubicBezTo>
                  <a:pt x="1070482" y="621732"/>
                  <a:pt x="1081793" y="618384"/>
                  <a:pt x="1090649" y="611686"/>
                </a:cubicBezTo>
                <a:cubicBezTo>
                  <a:pt x="1099504" y="604989"/>
                  <a:pt x="1105569" y="595576"/>
                  <a:pt x="1108843" y="583446"/>
                </a:cubicBezTo>
                <a:lnTo>
                  <a:pt x="1088081" y="580879"/>
                </a:lnTo>
                <a:cubicBezTo>
                  <a:pt x="1085030" y="589362"/>
                  <a:pt x="1080900" y="595538"/>
                  <a:pt x="1075691" y="599408"/>
                </a:cubicBezTo>
                <a:cubicBezTo>
                  <a:pt x="1070482" y="603277"/>
                  <a:pt x="1064195" y="605212"/>
                  <a:pt x="1056827" y="605212"/>
                </a:cubicBezTo>
                <a:cubicBezTo>
                  <a:pt x="1046930" y="605212"/>
                  <a:pt x="1038670" y="601752"/>
                  <a:pt x="1032048" y="594831"/>
                </a:cubicBezTo>
                <a:cubicBezTo>
                  <a:pt x="1025425" y="587911"/>
                  <a:pt x="1021741" y="577939"/>
                  <a:pt x="1020997" y="564917"/>
                </a:cubicBezTo>
                <a:lnTo>
                  <a:pt x="1109401" y="564917"/>
                </a:lnTo>
                <a:cubicBezTo>
                  <a:pt x="1109475" y="562536"/>
                  <a:pt x="1109513" y="560750"/>
                  <a:pt x="1109513" y="559559"/>
                </a:cubicBezTo>
                <a:cubicBezTo>
                  <a:pt x="1109513" y="539988"/>
                  <a:pt x="1104490" y="524808"/>
                  <a:pt x="1094444" y="514018"/>
                </a:cubicBezTo>
                <a:cubicBezTo>
                  <a:pt x="1084398" y="503228"/>
                  <a:pt x="1071450" y="497833"/>
                  <a:pt x="1055600" y="497833"/>
                </a:cubicBezTo>
                <a:close/>
                <a:moveTo>
                  <a:pt x="926268" y="497833"/>
                </a:moveTo>
                <a:cubicBezTo>
                  <a:pt x="918529" y="497833"/>
                  <a:pt x="911943" y="499340"/>
                  <a:pt x="906511" y="502353"/>
                </a:cubicBezTo>
                <a:cubicBezTo>
                  <a:pt x="901079" y="505367"/>
                  <a:pt x="896205" y="509888"/>
                  <a:pt x="891889" y="515915"/>
                </a:cubicBezTo>
                <a:lnTo>
                  <a:pt x="891889" y="500512"/>
                </a:lnTo>
                <a:lnTo>
                  <a:pt x="873583" y="500512"/>
                </a:lnTo>
                <a:lnTo>
                  <a:pt x="873583" y="664483"/>
                </a:lnTo>
                <a:lnTo>
                  <a:pt x="893675" y="664483"/>
                </a:lnTo>
                <a:lnTo>
                  <a:pt x="893675" y="606775"/>
                </a:lnTo>
                <a:cubicBezTo>
                  <a:pt x="897098" y="611091"/>
                  <a:pt x="901469" y="614663"/>
                  <a:pt x="906790" y="617491"/>
                </a:cubicBezTo>
                <a:cubicBezTo>
                  <a:pt x="912111" y="620318"/>
                  <a:pt x="918120" y="621732"/>
                  <a:pt x="924817" y="621732"/>
                </a:cubicBezTo>
                <a:cubicBezTo>
                  <a:pt x="933970" y="621732"/>
                  <a:pt x="942695" y="619146"/>
                  <a:pt x="950992" y="613974"/>
                </a:cubicBezTo>
                <a:cubicBezTo>
                  <a:pt x="959289" y="608803"/>
                  <a:pt x="965614" y="601361"/>
                  <a:pt x="969968" y="591650"/>
                </a:cubicBezTo>
                <a:cubicBezTo>
                  <a:pt x="974321" y="581939"/>
                  <a:pt x="976497" y="571019"/>
                  <a:pt x="976497" y="558889"/>
                </a:cubicBezTo>
                <a:cubicBezTo>
                  <a:pt x="976497" y="547579"/>
                  <a:pt x="974526" y="537179"/>
                  <a:pt x="970582" y="527691"/>
                </a:cubicBezTo>
                <a:cubicBezTo>
                  <a:pt x="966638" y="518204"/>
                  <a:pt x="960796" y="510855"/>
                  <a:pt x="953057" y="505646"/>
                </a:cubicBezTo>
                <a:cubicBezTo>
                  <a:pt x="945318" y="500437"/>
                  <a:pt x="936388" y="497833"/>
                  <a:pt x="926268" y="497833"/>
                </a:cubicBezTo>
                <a:close/>
                <a:moveTo>
                  <a:pt x="798239" y="497833"/>
                </a:moveTo>
                <a:cubicBezTo>
                  <a:pt x="792062" y="497833"/>
                  <a:pt x="786277" y="498633"/>
                  <a:pt x="780882" y="500233"/>
                </a:cubicBezTo>
                <a:cubicBezTo>
                  <a:pt x="775487" y="501832"/>
                  <a:pt x="771227" y="503786"/>
                  <a:pt x="768101" y="506093"/>
                </a:cubicBezTo>
                <a:cubicBezTo>
                  <a:pt x="763934" y="509069"/>
                  <a:pt x="760641" y="512809"/>
                  <a:pt x="758223" y="517311"/>
                </a:cubicBezTo>
                <a:cubicBezTo>
                  <a:pt x="755804" y="521813"/>
                  <a:pt x="754595" y="526705"/>
                  <a:pt x="754595" y="531989"/>
                </a:cubicBezTo>
                <a:cubicBezTo>
                  <a:pt x="754595" y="537793"/>
                  <a:pt x="756065" y="543095"/>
                  <a:pt x="759004" y="547895"/>
                </a:cubicBezTo>
                <a:cubicBezTo>
                  <a:pt x="761943" y="552695"/>
                  <a:pt x="766259" y="556452"/>
                  <a:pt x="771952" y="559169"/>
                </a:cubicBezTo>
                <a:cubicBezTo>
                  <a:pt x="777645" y="561885"/>
                  <a:pt x="787858" y="565103"/>
                  <a:pt x="802592" y="568824"/>
                </a:cubicBezTo>
                <a:cubicBezTo>
                  <a:pt x="813531" y="571577"/>
                  <a:pt x="820377" y="573847"/>
                  <a:pt x="823130" y="575633"/>
                </a:cubicBezTo>
                <a:cubicBezTo>
                  <a:pt x="827074" y="578237"/>
                  <a:pt x="829046" y="581809"/>
                  <a:pt x="829046" y="586348"/>
                </a:cubicBezTo>
                <a:cubicBezTo>
                  <a:pt x="829046" y="591408"/>
                  <a:pt x="826814" y="595817"/>
                  <a:pt x="822349" y="599575"/>
                </a:cubicBezTo>
                <a:cubicBezTo>
                  <a:pt x="817884" y="603333"/>
                  <a:pt x="811038" y="605212"/>
                  <a:pt x="801811" y="605212"/>
                </a:cubicBezTo>
                <a:cubicBezTo>
                  <a:pt x="792658" y="605212"/>
                  <a:pt x="785533" y="603091"/>
                  <a:pt x="780435" y="598850"/>
                </a:cubicBezTo>
                <a:cubicBezTo>
                  <a:pt x="775338" y="594608"/>
                  <a:pt x="772231" y="588506"/>
                  <a:pt x="771115" y="580544"/>
                </a:cubicBezTo>
                <a:lnTo>
                  <a:pt x="751246" y="583669"/>
                </a:lnTo>
                <a:cubicBezTo>
                  <a:pt x="753479" y="596245"/>
                  <a:pt x="758632" y="605733"/>
                  <a:pt x="766706" y="612133"/>
                </a:cubicBezTo>
                <a:cubicBezTo>
                  <a:pt x="774780" y="618532"/>
                  <a:pt x="786519" y="621732"/>
                  <a:pt x="801922" y="621732"/>
                </a:cubicBezTo>
                <a:cubicBezTo>
                  <a:pt x="811224" y="621732"/>
                  <a:pt x="819558" y="620114"/>
                  <a:pt x="826925" y="616877"/>
                </a:cubicBezTo>
                <a:cubicBezTo>
                  <a:pt x="834292" y="613640"/>
                  <a:pt x="839929" y="609063"/>
                  <a:pt x="843836" y="603147"/>
                </a:cubicBezTo>
                <a:cubicBezTo>
                  <a:pt x="847743" y="597231"/>
                  <a:pt x="849696" y="590925"/>
                  <a:pt x="849696" y="584227"/>
                </a:cubicBezTo>
                <a:cubicBezTo>
                  <a:pt x="849696" y="577381"/>
                  <a:pt x="848096" y="571651"/>
                  <a:pt x="844896" y="567038"/>
                </a:cubicBezTo>
                <a:cubicBezTo>
                  <a:pt x="841697" y="562424"/>
                  <a:pt x="837288" y="558908"/>
                  <a:pt x="831669" y="556490"/>
                </a:cubicBezTo>
                <a:cubicBezTo>
                  <a:pt x="826051" y="554071"/>
                  <a:pt x="816135" y="550964"/>
                  <a:pt x="801922" y="547169"/>
                </a:cubicBezTo>
                <a:cubicBezTo>
                  <a:pt x="792100" y="544490"/>
                  <a:pt x="786184" y="542779"/>
                  <a:pt x="784175" y="542035"/>
                </a:cubicBezTo>
                <a:cubicBezTo>
                  <a:pt x="780677" y="540621"/>
                  <a:pt x="778110" y="538835"/>
                  <a:pt x="776473" y="536677"/>
                </a:cubicBezTo>
                <a:cubicBezTo>
                  <a:pt x="774836" y="534593"/>
                  <a:pt x="774017" y="532249"/>
                  <a:pt x="774017" y="529645"/>
                </a:cubicBezTo>
                <a:cubicBezTo>
                  <a:pt x="774017" y="525552"/>
                  <a:pt x="775989" y="521980"/>
                  <a:pt x="779933" y="518929"/>
                </a:cubicBezTo>
                <a:cubicBezTo>
                  <a:pt x="783877" y="515878"/>
                  <a:pt x="790463" y="514353"/>
                  <a:pt x="799690" y="514353"/>
                </a:cubicBezTo>
                <a:cubicBezTo>
                  <a:pt x="807503" y="514353"/>
                  <a:pt x="813550" y="516064"/>
                  <a:pt x="817828" y="519487"/>
                </a:cubicBezTo>
                <a:cubicBezTo>
                  <a:pt x="822107" y="522910"/>
                  <a:pt x="824693" y="527673"/>
                  <a:pt x="825586" y="533775"/>
                </a:cubicBezTo>
                <a:lnTo>
                  <a:pt x="845231" y="531096"/>
                </a:lnTo>
                <a:cubicBezTo>
                  <a:pt x="843966" y="523431"/>
                  <a:pt x="841659" y="517311"/>
                  <a:pt x="838311" y="512734"/>
                </a:cubicBezTo>
                <a:cubicBezTo>
                  <a:pt x="834962" y="508158"/>
                  <a:pt x="829772" y="504530"/>
                  <a:pt x="822740" y="501851"/>
                </a:cubicBezTo>
                <a:cubicBezTo>
                  <a:pt x="815708" y="499172"/>
                  <a:pt x="807541" y="497833"/>
                  <a:pt x="798239" y="497833"/>
                </a:cubicBezTo>
                <a:close/>
                <a:moveTo>
                  <a:pt x="684125" y="497833"/>
                </a:moveTo>
                <a:cubicBezTo>
                  <a:pt x="667754" y="497833"/>
                  <a:pt x="654434" y="503339"/>
                  <a:pt x="644165" y="514353"/>
                </a:cubicBezTo>
                <a:cubicBezTo>
                  <a:pt x="633895" y="525366"/>
                  <a:pt x="628761" y="540844"/>
                  <a:pt x="628761" y="560787"/>
                </a:cubicBezTo>
                <a:cubicBezTo>
                  <a:pt x="628761" y="580060"/>
                  <a:pt x="633840" y="595036"/>
                  <a:pt x="643997" y="605715"/>
                </a:cubicBezTo>
                <a:cubicBezTo>
                  <a:pt x="654155" y="616393"/>
                  <a:pt x="667903" y="621732"/>
                  <a:pt x="685241" y="621732"/>
                </a:cubicBezTo>
                <a:cubicBezTo>
                  <a:pt x="699008" y="621732"/>
                  <a:pt x="710319" y="618384"/>
                  <a:pt x="719174" y="611686"/>
                </a:cubicBezTo>
                <a:cubicBezTo>
                  <a:pt x="728029" y="604989"/>
                  <a:pt x="734094" y="595576"/>
                  <a:pt x="737368" y="583446"/>
                </a:cubicBezTo>
                <a:lnTo>
                  <a:pt x="716607" y="580879"/>
                </a:lnTo>
                <a:cubicBezTo>
                  <a:pt x="713556" y="589362"/>
                  <a:pt x="709426" y="595538"/>
                  <a:pt x="704217" y="599408"/>
                </a:cubicBezTo>
                <a:cubicBezTo>
                  <a:pt x="699008" y="603277"/>
                  <a:pt x="692720" y="605212"/>
                  <a:pt x="685353" y="605212"/>
                </a:cubicBezTo>
                <a:cubicBezTo>
                  <a:pt x="675456" y="605212"/>
                  <a:pt x="667196" y="601752"/>
                  <a:pt x="660573" y="594831"/>
                </a:cubicBezTo>
                <a:cubicBezTo>
                  <a:pt x="653950" y="587911"/>
                  <a:pt x="650267" y="577939"/>
                  <a:pt x="649522" y="564917"/>
                </a:cubicBezTo>
                <a:lnTo>
                  <a:pt x="737926" y="564917"/>
                </a:lnTo>
                <a:cubicBezTo>
                  <a:pt x="738001" y="562536"/>
                  <a:pt x="738038" y="560750"/>
                  <a:pt x="738038" y="559559"/>
                </a:cubicBezTo>
                <a:cubicBezTo>
                  <a:pt x="738038" y="539988"/>
                  <a:pt x="733015" y="524808"/>
                  <a:pt x="722969" y="514018"/>
                </a:cubicBezTo>
                <a:cubicBezTo>
                  <a:pt x="712923" y="503228"/>
                  <a:pt x="699975" y="497833"/>
                  <a:pt x="684125" y="497833"/>
                </a:cubicBezTo>
                <a:close/>
                <a:moveTo>
                  <a:pt x="498090" y="473499"/>
                </a:moveTo>
                <a:lnTo>
                  <a:pt x="549882" y="473499"/>
                </a:lnTo>
                <a:cubicBezTo>
                  <a:pt x="562011" y="473499"/>
                  <a:pt x="570885" y="475992"/>
                  <a:pt x="576504" y="480978"/>
                </a:cubicBezTo>
                <a:cubicBezTo>
                  <a:pt x="582122" y="485964"/>
                  <a:pt x="584931" y="492326"/>
                  <a:pt x="584931" y="500065"/>
                </a:cubicBezTo>
                <a:cubicBezTo>
                  <a:pt x="584931" y="505349"/>
                  <a:pt x="583480" y="510241"/>
                  <a:pt x="580578" y="514743"/>
                </a:cubicBezTo>
                <a:cubicBezTo>
                  <a:pt x="577676" y="519245"/>
                  <a:pt x="573434" y="522520"/>
                  <a:pt x="567853" y="524566"/>
                </a:cubicBezTo>
                <a:cubicBezTo>
                  <a:pt x="562272" y="526612"/>
                  <a:pt x="554533" y="527636"/>
                  <a:pt x="544636" y="527636"/>
                </a:cubicBezTo>
                <a:lnTo>
                  <a:pt x="498090" y="527636"/>
                </a:lnTo>
                <a:close/>
                <a:moveTo>
                  <a:pt x="1268721" y="459100"/>
                </a:moveTo>
                <a:lnTo>
                  <a:pt x="1248741" y="471155"/>
                </a:lnTo>
                <a:lnTo>
                  <a:pt x="1248741" y="500512"/>
                </a:lnTo>
                <a:lnTo>
                  <a:pt x="1234007" y="500512"/>
                </a:lnTo>
                <a:lnTo>
                  <a:pt x="1234007" y="516139"/>
                </a:lnTo>
                <a:lnTo>
                  <a:pt x="1248741" y="516139"/>
                </a:lnTo>
                <a:lnTo>
                  <a:pt x="1248741" y="584339"/>
                </a:lnTo>
                <a:cubicBezTo>
                  <a:pt x="1248741" y="596394"/>
                  <a:pt x="1249560" y="604301"/>
                  <a:pt x="1251197" y="608059"/>
                </a:cubicBezTo>
                <a:cubicBezTo>
                  <a:pt x="1252834" y="611816"/>
                  <a:pt x="1255662" y="614849"/>
                  <a:pt x="1259680" y="617156"/>
                </a:cubicBezTo>
                <a:cubicBezTo>
                  <a:pt x="1263699" y="619463"/>
                  <a:pt x="1269354" y="620616"/>
                  <a:pt x="1276647" y="620616"/>
                </a:cubicBezTo>
                <a:cubicBezTo>
                  <a:pt x="1281111" y="620616"/>
                  <a:pt x="1286172" y="620021"/>
                  <a:pt x="1291827" y="618830"/>
                </a:cubicBezTo>
                <a:lnTo>
                  <a:pt x="1288925" y="601082"/>
                </a:lnTo>
                <a:cubicBezTo>
                  <a:pt x="1285279" y="601603"/>
                  <a:pt x="1282339" y="601864"/>
                  <a:pt x="1280107" y="601864"/>
                </a:cubicBezTo>
                <a:cubicBezTo>
                  <a:pt x="1277130" y="601864"/>
                  <a:pt x="1274842" y="601380"/>
                  <a:pt x="1273242" y="600413"/>
                </a:cubicBezTo>
                <a:cubicBezTo>
                  <a:pt x="1271642" y="599445"/>
                  <a:pt x="1270489" y="598143"/>
                  <a:pt x="1269782" y="596506"/>
                </a:cubicBezTo>
                <a:cubicBezTo>
                  <a:pt x="1269075" y="594869"/>
                  <a:pt x="1268721" y="591185"/>
                  <a:pt x="1268721" y="585455"/>
                </a:cubicBezTo>
                <a:lnTo>
                  <a:pt x="1268721" y="516139"/>
                </a:lnTo>
                <a:lnTo>
                  <a:pt x="1288925" y="516139"/>
                </a:lnTo>
                <a:lnTo>
                  <a:pt x="1288925" y="500512"/>
                </a:lnTo>
                <a:lnTo>
                  <a:pt x="1268721" y="500512"/>
                </a:lnTo>
                <a:close/>
                <a:moveTo>
                  <a:pt x="1511311" y="455417"/>
                </a:moveTo>
                <a:lnTo>
                  <a:pt x="1511311" y="619053"/>
                </a:lnTo>
                <a:lnTo>
                  <a:pt x="1531403" y="619053"/>
                </a:lnTo>
                <a:lnTo>
                  <a:pt x="1531403" y="455417"/>
                </a:lnTo>
                <a:close/>
                <a:moveTo>
                  <a:pt x="476435" y="455417"/>
                </a:moveTo>
                <a:lnTo>
                  <a:pt x="476435" y="619053"/>
                </a:lnTo>
                <a:lnTo>
                  <a:pt x="498090" y="619053"/>
                </a:lnTo>
                <a:lnTo>
                  <a:pt x="498090" y="546388"/>
                </a:lnTo>
                <a:lnTo>
                  <a:pt x="523204" y="546388"/>
                </a:lnTo>
                <a:cubicBezTo>
                  <a:pt x="528786" y="546388"/>
                  <a:pt x="532804" y="546648"/>
                  <a:pt x="535260" y="547169"/>
                </a:cubicBezTo>
                <a:cubicBezTo>
                  <a:pt x="538608" y="547988"/>
                  <a:pt x="541901" y="549439"/>
                  <a:pt x="545138" y="551522"/>
                </a:cubicBezTo>
                <a:cubicBezTo>
                  <a:pt x="548375" y="553606"/>
                  <a:pt x="552040" y="557252"/>
                  <a:pt x="556133" y="562461"/>
                </a:cubicBezTo>
                <a:cubicBezTo>
                  <a:pt x="560225" y="567670"/>
                  <a:pt x="565434" y="575186"/>
                  <a:pt x="571760" y="585009"/>
                </a:cubicBezTo>
                <a:lnTo>
                  <a:pt x="593414" y="619053"/>
                </a:lnTo>
                <a:lnTo>
                  <a:pt x="620650" y="619053"/>
                </a:lnTo>
                <a:lnTo>
                  <a:pt x="592186" y="574516"/>
                </a:lnTo>
                <a:cubicBezTo>
                  <a:pt x="586531" y="565810"/>
                  <a:pt x="580541" y="558555"/>
                  <a:pt x="574215" y="552750"/>
                </a:cubicBezTo>
                <a:cubicBezTo>
                  <a:pt x="571239" y="550071"/>
                  <a:pt x="566886" y="547355"/>
                  <a:pt x="561156" y="544602"/>
                </a:cubicBezTo>
                <a:cubicBezTo>
                  <a:pt x="576857" y="542444"/>
                  <a:pt x="588466" y="537384"/>
                  <a:pt x="595981" y="529421"/>
                </a:cubicBezTo>
                <a:cubicBezTo>
                  <a:pt x="603497" y="521459"/>
                  <a:pt x="607255" y="511674"/>
                  <a:pt x="607255" y="500065"/>
                </a:cubicBezTo>
                <a:cubicBezTo>
                  <a:pt x="607255" y="491061"/>
                  <a:pt x="604986" y="482838"/>
                  <a:pt x="600446" y="475397"/>
                </a:cubicBezTo>
                <a:cubicBezTo>
                  <a:pt x="595907" y="467955"/>
                  <a:pt x="589842" y="462765"/>
                  <a:pt x="582252" y="459826"/>
                </a:cubicBezTo>
                <a:cubicBezTo>
                  <a:pt x="574662" y="456886"/>
                  <a:pt x="563574" y="455417"/>
                  <a:pt x="548989" y="455417"/>
                </a:cubicBezTo>
                <a:close/>
                <a:moveTo>
                  <a:pt x="1349349" y="452626"/>
                </a:moveTo>
                <a:cubicBezTo>
                  <a:pt x="1340568" y="452626"/>
                  <a:pt x="1333741" y="454245"/>
                  <a:pt x="1328867" y="457482"/>
                </a:cubicBezTo>
                <a:cubicBezTo>
                  <a:pt x="1323993" y="460719"/>
                  <a:pt x="1320588" y="464942"/>
                  <a:pt x="1318653" y="470151"/>
                </a:cubicBezTo>
                <a:cubicBezTo>
                  <a:pt x="1317239" y="474020"/>
                  <a:pt x="1316533" y="479936"/>
                  <a:pt x="1316533" y="487898"/>
                </a:cubicBezTo>
                <a:lnTo>
                  <a:pt x="1316533" y="500512"/>
                </a:lnTo>
                <a:lnTo>
                  <a:pt x="1298785" y="500512"/>
                </a:lnTo>
                <a:lnTo>
                  <a:pt x="1298785" y="516139"/>
                </a:lnTo>
                <a:lnTo>
                  <a:pt x="1316533" y="516139"/>
                </a:lnTo>
                <a:lnTo>
                  <a:pt x="1316533" y="619053"/>
                </a:lnTo>
                <a:lnTo>
                  <a:pt x="1336513" y="619053"/>
                </a:lnTo>
                <a:lnTo>
                  <a:pt x="1336513" y="516139"/>
                </a:lnTo>
                <a:lnTo>
                  <a:pt x="1359618" y="516139"/>
                </a:lnTo>
                <a:lnTo>
                  <a:pt x="1359618" y="500512"/>
                </a:lnTo>
                <a:lnTo>
                  <a:pt x="1336513" y="500512"/>
                </a:lnTo>
                <a:lnTo>
                  <a:pt x="1336513" y="489573"/>
                </a:lnTo>
                <a:cubicBezTo>
                  <a:pt x="1336513" y="482429"/>
                  <a:pt x="1337778" y="477555"/>
                  <a:pt x="1340308" y="474950"/>
                </a:cubicBezTo>
                <a:cubicBezTo>
                  <a:pt x="1342838" y="472346"/>
                  <a:pt x="1347154" y="471044"/>
                  <a:pt x="1353256" y="471044"/>
                </a:cubicBezTo>
                <a:cubicBezTo>
                  <a:pt x="1356977" y="471044"/>
                  <a:pt x="1360921" y="471416"/>
                  <a:pt x="1365088" y="472160"/>
                </a:cubicBezTo>
                <a:lnTo>
                  <a:pt x="1368101" y="454635"/>
                </a:lnTo>
                <a:cubicBezTo>
                  <a:pt x="1361255" y="453296"/>
                  <a:pt x="1355005" y="452626"/>
                  <a:pt x="1349349" y="452626"/>
                </a:cubicBezTo>
                <a:close/>
                <a:moveTo>
                  <a:pt x="1970916" y="881"/>
                </a:moveTo>
                <a:cubicBezTo>
                  <a:pt x="2000596" y="2488"/>
                  <a:pt x="2030215" y="7126"/>
                  <a:pt x="2058660" y="14962"/>
                </a:cubicBezTo>
                <a:cubicBezTo>
                  <a:pt x="2145357" y="38835"/>
                  <a:pt x="2207523" y="88816"/>
                  <a:pt x="2224225" y="148117"/>
                </a:cubicBezTo>
                <a:lnTo>
                  <a:pt x="2225126" y="148355"/>
                </a:lnTo>
                <a:lnTo>
                  <a:pt x="2295133" y="166800"/>
                </a:lnTo>
                <a:cubicBezTo>
                  <a:pt x="2361373" y="190788"/>
                  <a:pt x="2412347" y="229930"/>
                  <a:pt x="2436704" y="277349"/>
                </a:cubicBezTo>
                <a:cubicBezTo>
                  <a:pt x="2460306" y="323242"/>
                  <a:pt x="2456943" y="373087"/>
                  <a:pt x="2427193" y="417482"/>
                </a:cubicBezTo>
                <a:cubicBezTo>
                  <a:pt x="2500320" y="478364"/>
                  <a:pt x="2525894" y="557287"/>
                  <a:pt x="2496667" y="631741"/>
                </a:cubicBezTo>
                <a:cubicBezTo>
                  <a:pt x="2457813" y="730722"/>
                  <a:pt x="2329188" y="804849"/>
                  <a:pt x="2171221" y="819293"/>
                </a:cubicBezTo>
                <a:cubicBezTo>
                  <a:pt x="2170467" y="881075"/>
                  <a:pt x="2127959" y="939668"/>
                  <a:pt x="2054716" y="980001"/>
                </a:cubicBezTo>
                <a:cubicBezTo>
                  <a:pt x="1943431" y="1041292"/>
                  <a:pt x="1782680" y="1049168"/>
                  <a:pt x="1658057" y="999460"/>
                </a:cubicBezTo>
                <a:cubicBezTo>
                  <a:pt x="1617753" y="1084842"/>
                  <a:pt x="1509832" y="1150112"/>
                  <a:pt x="1374597" y="1170905"/>
                </a:cubicBezTo>
                <a:cubicBezTo>
                  <a:pt x="1215237" y="1195405"/>
                  <a:pt x="1048919" y="1153655"/>
                  <a:pt x="957815" y="1066256"/>
                </a:cubicBezTo>
                <a:cubicBezTo>
                  <a:pt x="742784" y="1149212"/>
                  <a:pt x="463499" y="1102583"/>
                  <a:pt x="338702" y="962860"/>
                </a:cubicBezTo>
                <a:cubicBezTo>
                  <a:pt x="216108" y="972044"/>
                  <a:pt x="100996" y="923398"/>
                  <a:pt x="66491" y="847799"/>
                </a:cubicBezTo>
                <a:cubicBezTo>
                  <a:pt x="41497" y="793103"/>
                  <a:pt x="63592" y="734074"/>
                  <a:pt x="124656" y="692487"/>
                </a:cubicBezTo>
                <a:cubicBezTo>
                  <a:pt x="38018" y="659866"/>
                  <a:pt x="-10231" y="597267"/>
                  <a:pt x="1831" y="533141"/>
                </a:cubicBezTo>
                <a:cubicBezTo>
                  <a:pt x="15981" y="458061"/>
                  <a:pt x="109115" y="399250"/>
                  <a:pt x="226141" y="391510"/>
                </a:cubicBezTo>
                <a:cubicBezTo>
                  <a:pt x="226837" y="390256"/>
                  <a:pt x="227591" y="389030"/>
                  <a:pt x="228287" y="387776"/>
                </a:cubicBezTo>
                <a:cubicBezTo>
                  <a:pt x="212571" y="313840"/>
                  <a:pt x="249221" y="239277"/>
                  <a:pt x="328205" y="184391"/>
                </a:cubicBezTo>
                <a:cubicBezTo>
                  <a:pt x="453002" y="97700"/>
                  <a:pt x="655333" y="78378"/>
                  <a:pt x="814287" y="137925"/>
                </a:cubicBezTo>
                <a:lnTo>
                  <a:pt x="814380" y="137839"/>
                </a:lnTo>
                <a:lnTo>
                  <a:pt x="857154" y="98450"/>
                </a:lnTo>
                <a:cubicBezTo>
                  <a:pt x="971183" y="16716"/>
                  <a:pt x="1175383" y="8373"/>
                  <a:pt x="1304369" y="89688"/>
                </a:cubicBezTo>
                <a:lnTo>
                  <a:pt x="1306555" y="87574"/>
                </a:lnTo>
                <a:lnTo>
                  <a:pt x="1338301" y="56867"/>
                </a:lnTo>
                <a:cubicBezTo>
                  <a:pt x="1377924" y="27142"/>
                  <a:pt x="1433530" y="7208"/>
                  <a:pt x="1495334" y="1608"/>
                </a:cubicBezTo>
                <a:cubicBezTo>
                  <a:pt x="1563358" y="-4565"/>
                  <a:pt x="1631316" y="7259"/>
                  <a:pt x="1684481" y="33229"/>
                </a:cubicBezTo>
                <a:lnTo>
                  <a:pt x="1729394" y="61993"/>
                </a:lnTo>
                <a:lnTo>
                  <a:pt x="1732170" y="63771"/>
                </a:lnTo>
                <a:cubicBezTo>
                  <a:pt x="1792278" y="18518"/>
                  <a:pt x="1881874" y="-3940"/>
                  <a:pt x="1970916" y="881"/>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4" name="Free-form: Shape 33">
            <a:extLst>
              <a:ext uri="{FF2B5EF4-FFF2-40B4-BE49-F238E27FC236}">
                <a16:creationId xmlns:a16="http://schemas.microsoft.com/office/drawing/2014/main" id="{F7D28382-01F5-046F-FDF9-694D4483AC39}"/>
              </a:ext>
            </a:extLst>
          </p:cNvPr>
          <p:cNvSpPr/>
          <p:nvPr/>
        </p:nvSpPr>
        <p:spPr>
          <a:xfrm>
            <a:off x="5330301" y="5654031"/>
            <a:ext cx="1884656" cy="826279"/>
          </a:xfrm>
          <a:custGeom>
            <a:avLst/>
            <a:gdLst/>
            <a:ahLst/>
            <a:cxnLst/>
            <a:rect l="l" t="t" r="r" b="b"/>
            <a:pathLst>
              <a:path w="1884656" h="826279">
                <a:moveTo>
                  <a:pt x="1200211" y="362434"/>
                </a:moveTo>
                <a:lnTo>
                  <a:pt x="1200211" y="369801"/>
                </a:lnTo>
                <a:cubicBezTo>
                  <a:pt x="1200211" y="378656"/>
                  <a:pt x="1199132" y="385354"/>
                  <a:pt x="1196974" y="389893"/>
                </a:cubicBezTo>
                <a:cubicBezTo>
                  <a:pt x="1194146" y="395772"/>
                  <a:pt x="1189719" y="400404"/>
                  <a:pt x="1183691" y="403790"/>
                </a:cubicBezTo>
                <a:cubicBezTo>
                  <a:pt x="1177664" y="407176"/>
                  <a:pt x="1170780" y="408869"/>
                  <a:pt x="1163041" y="408869"/>
                </a:cubicBezTo>
                <a:cubicBezTo>
                  <a:pt x="1155228" y="408869"/>
                  <a:pt x="1149293" y="407083"/>
                  <a:pt x="1145238" y="403511"/>
                </a:cubicBezTo>
                <a:cubicBezTo>
                  <a:pt x="1141182" y="399939"/>
                  <a:pt x="1139154" y="395474"/>
                  <a:pt x="1139154" y="390116"/>
                </a:cubicBezTo>
                <a:cubicBezTo>
                  <a:pt x="1139154" y="386619"/>
                  <a:pt x="1140085" y="383438"/>
                  <a:pt x="1141945" y="380573"/>
                </a:cubicBezTo>
                <a:cubicBezTo>
                  <a:pt x="1143805" y="377708"/>
                  <a:pt x="1146447" y="375531"/>
                  <a:pt x="1149870" y="374043"/>
                </a:cubicBezTo>
                <a:cubicBezTo>
                  <a:pt x="1153293" y="372555"/>
                  <a:pt x="1159135" y="371215"/>
                  <a:pt x="1167395" y="370024"/>
                </a:cubicBezTo>
                <a:cubicBezTo>
                  <a:pt x="1181980" y="367941"/>
                  <a:pt x="1192919" y="365411"/>
                  <a:pt x="1200211" y="362434"/>
                </a:cubicBezTo>
                <a:close/>
                <a:moveTo>
                  <a:pt x="1035942" y="317339"/>
                </a:moveTo>
                <a:cubicBezTo>
                  <a:pt x="1045095" y="317339"/>
                  <a:pt x="1052797" y="321134"/>
                  <a:pt x="1059048" y="328725"/>
                </a:cubicBezTo>
                <a:cubicBezTo>
                  <a:pt x="1065298" y="336315"/>
                  <a:pt x="1068424" y="348221"/>
                  <a:pt x="1068424" y="364443"/>
                </a:cubicBezTo>
                <a:cubicBezTo>
                  <a:pt x="1068424" y="379177"/>
                  <a:pt x="1065354" y="390135"/>
                  <a:pt x="1059215" y="397316"/>
                </a:cubicBezTo>
                <a:cubicBezTo>
                  <a:pt x="1053076" y="404497"/>
                  <a:pt x="1045616" y="408087"/>
                  <a:pt x="1036835" y="408087"/>
                </a:cubicBezTo>
                <a:cubicBezTo>
                  <a:pt x="1028129" y="408087"/>
                  <a:pt x="1020576" y="404329"/>
                  <a:pt x="1014176" y="396813"/>
                </a:cubicBezTo>
                <a:cubicBezTo>
                  <a:pt x="1007776" y="389298"/>
                  <a:pt x="1004577" y="377950"/>
                  <a:pt x="1004577" y="362769"/>
                </a:cubicBezTo>
                <a:cubicBezTo>
                  <a:pt x="1004577" y="347068"/>
                  <a:pt x="1007572" y="335571"/>
                  <a:pt x="1013562" y="328278"/>
                </a:cubicBezTo>
                <a:cubicBezTo>
                  <a:pt x="1019552" y="320986"/>
                  <a:pt x="1027012" y="317339"/>
                  <a:pt x="1035942" y="317339"/>
                </a:cubicBezTo>
                <a:close/>
                <a:moveTo>
                  <a:pt x="1487747" y="317228"/>
                </a:moveTo>
                <a:cubicBezTo>
                  <a:pt x="1497942" y="317228"/>
                  <a:pt x="1506239" y="321097"/>
                  <a:pt x="1512639" y="328836"/>
                </a:cubicBezTo>
                <a:cubicBezTo>
                  <a:pt x="1516806" y="333822"/>
                  <a:pt x="1519336" y="341301"/>
                  <a:pt x="1520229" y="351272"/>
                </a:cubicBezTo>
                <a:lnTo>
                  <a:pt x="1454038" y="351272"/>
                </a:lnTo>
                <a:cubicBezTo>
                  <a:pt x="1454707" y="340929"/>
                  <a:pt x="1458186" y="332669"/>
                  <a:pt x="1464474" y="326492"/>
                </a:cubicBezTo>
                <a:cubicBezTo>
                  <a:pt x="1470762" y="320316"/>
                  <a:pt x="1478520" y="317228"/>
                  <a:pt x="1487747" y="317228"/>
                </a:cubicBezTo>
                <a:close/>
                <a:moveTo>
                  <a:pt x="1299033" y="317228"/>
                </a:moveTo>
                <a:cubicBezTo>
                  <a:pt x="1307739" y="317228"/>
                  <a:pt x="1315162" y="320911"/>
                  <a:pt x="1321301" y="328278"/>
                </a:cubicBezTo>
                <a:cubicBezTo>
                  <a:pt x="1327441" y="335645"/>
                  <a:pt x="1330510" y="347068"/>
                  <a:pt x="1330510" y="362546"/>
                </a:cubicBezTo>
                <a:cubicBezTo>
                  <a:pt x="1330510" y="377652"/>
                  <a:pt x="1327310" y="389019"/>
                  <a:pt x="1320911" y="396646"/>
                </a:cubicBezTo>
                <a:cubicBezTo>
                  <a:pt x="1314511" y="404273"/>
                  <a:pt x="1306921" y="408087"/>
                  <a:pt x="1298140" y="408087"/>
                </a:cubicBezTo>
                <a:cubicBezTo>
                  <a:pt x="1287350" y="408087"/>
                  <a:pt x="1278792" y="402915"/>
                  <a:pt x="1272467" y="392572"/>
                </a:cubicBezTo>
                <a:cubicBezTo>
                  <a:pt x="1268598" y="386247"/>
                  <a:pt x="1266663" y="375978"/>
                  <a:pt x="1266663" y="361764"/>
                </a:cubicBezTo>
                <a:cubicBezTo>
                  <a:pt x="1266663" y="347328"/>
                  <a:pt x="1269863" y="336296"/>
                  <a:pt x="1276262" y="328669"/>
                </a:cubicBezTo>
                <a:cubicBezTo>
                  <a:pt x="1282662" y="321041"/>
                  <a:pt x="1290252" y="317228"/>
                  <a:pt x="1299033" y="317228"/>
                </a:cubicBezTo>
                <a:close/>
                <a:moveTo>
                  <a:pt x="782897" y="317228"/>
                </a:moveTo>
                <a:cubicBezTo>
                  <a:pt x="793092" y="317228"/>
                  <a:pt x="801389" y="321097"/>
                  <a:pt x="807789" y="328836"/>
                </a:cubicBezTo>
                <a:cubicBezTo>
                  <a:pt x="811956" y="333822"/>
                  <a:pt x="814486" y="341301"/>
                  <a:pt x="815379" y="351272"/>
                </a:cubicBezTo>
                <a:lnTo>
                  <a:pt x="749188" y="351272"/>
                </a:lnTo>
                <a:cubicBezTo>
                  <a:pt x="749857" y="340929"/>
                  <a:pt x="753336" y="332669"/>
                  <a:pt x="759624" y="326492"/>
                </a:cubicBezTo>
                <a:cubicBezTo>
                  <a:pt x="765912" y="320316"/>
                  <a:pt x="773670" y="317228"/>
                  <a:pt x="782897" y="317228"/>
                </a:cubicBezTo>
                <a:close/>
                <a:moveTo>
                  <a:pt x="525722" y="317228"/>
                </a:moveTo>
                <a:cubicBezTo>
                  <a:pt x="535917" y="317228"/>
                  <a:pt x="544214" y="321097"/>
                  <a:pt x="550614" y="328836"/>
                </a:cubicBezTo>
                <a:cubicBezTo>
                  <a:pt x="554781" y="333822"/>
                  <a:pt x="557311" y="341301"/>
                  <a:pt x="558204" y="351272"/>
                </a:cubicBezTo>
                <a:lnTo>
                  <a:pt x="492013" y="351272"/>
                </a:lnTo>
                <a:cubicBezTo>
                  <a:pt x="492682" y="340929"/>
                  <a:pt x="496161" y="332669"/>
                  <a:pt x="502449" y="326492"/>
                </a:cubicBezTo>
                <a:cubicBezTo>
                  <a:pt x="508737" y="320316"/>
                  <a:pt x="516495" y="317228"/>
                  <a:pt x="525722" y="317228"/>
                </a:cubicBezTo>
                <a:close/>
                <a:moveTo>
                  <a:pt x="651445" y="316446"/>
                </a:moveTo>
                <a:cubicBezTo>
                  <a:pt x="660077" y="316446"/>
                  <a:pt x="667500" y="320204"/>
                  <a:pt x="673713" y="327720"/>
                </a:cubicBezTo>
                <a:cubicBezTo>
                  <a:pt x="679927" y="335236"/>
                  <a:pt x="683033" y="346547"/>
                  <a:pt x="683033" y="361653"/>
                </a:cubicBezTo>
                <a:cubicBezTo>
                  <a:pt x="683033" y="377503"/>
                  <a:pt x="679852" y="389205"/>
                  <a:pt x="673490" y="396758"/>
                </a:cubicBezTo>
                <a:cubicBezTo>
                  <a:pt x="667127" y="404311"/>
                  <a:pt x="659481" y="408087"/>
                  <a:pt x="650552" y="408087"/>
                </a:cubicBezTo>
                <a:cubicBezTo>
                  <a:pt x="641771" y="408087"/>
                  <a:pt x="634292" y="404441"/>
                  <a:pt x="628116" y="397148"/>
                </a:cubicBezTo>
                <a:cubicBezTo>
                  <a:pt x="621939" y="389856"/>
                  <a:pt x="618851" y="378582"/>
                  <a:pt x="618851" y="363327"/>
                </a:cubicBezTo>
                <a:cubicBezTo>
                  <a:pt x="618851" y="348072"/>
                  <a:pt x="622144" y="336445"/>
                  <a:pt x="628730" y="328446"/>
                </a:cubicBezTo>
                <a:cubicBezTo>
                  <a:pt x="635315" y="320446"/>
                  <a:pt x="642887" y="316446"/>
                  <a:pt x="651445" y="316446"/>
                </a:cubicBezTo>
                <a:close/>
                <a:moveTo>
                  <a:pt x="1487524" y="300708"/>
                </a:moveTo>
                <a:cubicBezTo>
                  <a:pt x="1471153" y="300708"/>
                  <a:pt x="1457833" y="306214"/>
                  <a:pt x="1447564" y="317228"/>
                </a:cubicBezTo>
                <a:cubicBezTo>
                  <a:pt x="1437294" y="328241"/>
                  <a:pt x="1432160" y="343719"/>
                  <a:pt x="1432160" y="363662"/>
                </a:cubicBezTo>
                <a:cubicBezTo>
                  <a:pt x="1432160" y="382935"/>
                  <a:pt x="1437239" y="397911"/>
                  <a:pt x="1447396" y="408590"/>
                </a:cubicBezTo>
                <a:cubicBezTo>
                  <a:pt x="1457554" y="419268"/>
                  <a:pt x="1471302" y="424607"/>
                  <a:pt x="1488640" y="424607"/>
                </a:cubicBezTo>
                <a:cubicBezTo>
                  <a:pt x="1502407" y="424607"/>
                  <a:pt x="1513718" y="421259"/>
                  <a:pt x="1522573" y="414561"/>
                </a:cubicBezTo>
                <a:cubicBezTo>
                  <a:pt x="1531428" y="407864"/>
                  <a:pt x="1537493" y="398451"/>
                  <a:pt x="1540767" y="386321"/>
                </a:cubicBezTo>
                <a:lnTo>
                  <a:pt x="1520006" y="383754"/>
                </a:lnTo>
                <a:cubicBezTo>
                  <a:pt x="1516955" y="392237"/>
                  <a:pt x="1512825" y="398413"/>
                  <a:pt x="1507616" y="402283"/>
                </a:cubicBezTo>
                <a:cubicBezTo>
                  <a:pt x="1502407" y="406152"/>
                  <a:pt x="1496119" y="408087"/>
                  <a:pt x="1488752" y="408087"/>
                </a:cubicBezTo>
                <a:cubicBezTo>
                  <a:pt x="1478855" y="408087"/>
                  <a:pt x="1470595" y="404627"/>
                  <a:pt x="1463972" y="397706"/>
                </a:cubicBezTo>
                <a:cubicBezTo>
                  <a:pt x="1457349" y="390786"/>
                  <a:pt x="1453665" y="380814"/>
                  <a:pt x="1452921" y="367792"/>
                </a:cubicBezTo>
                <a:lnTo>
                  <a:pt x="1541325" y="367792"/>
                </a:lnTo>
                <a:cubicBezTo>
                  <a:pt x="1541400" y="365411"/>
                  <a:pt x="1541437" y="363625"/>
                  <a:pt x="1541437" y="362434"/>
                </a:cubicBezTo>
                <a:cubicBezTo>
                  <a:pt x="1541437" y="342863"/>
                  <a:pt x="1536414" y="327683"/>
                  <a:pt x="1526368" y="316893"/>
                </a:cubicBezTo>
                <a:cubicBezTo>
                  <a:pt x="1516322" y="306103"/>
                  <a:pt x="1503374" y="300708"/>
                  <a:pt x="1487524" y="300708"/>
                </a:cubicBezTo>
                <a:close/>
                <a:moveTo>
                  <a:pt x="1174650" y="300708"/>
                </a:moveTo>
                <a:cubicBezTo>
                  <a:pt x="1164455" y="300708"/>
                  <a:pt x="1155488" y="302103"/>
                  <a:pt x="1147749" y="304894"/>
                </a:cubicBezTo>
                <a:cubicBezTo>
                  <a:pt x="1140010" y="307684"/>
                  <a:pt x="1134094" y="311665"/>
                  <a:pt x="1130001" y="316837"/>
                </a:cubicBezTo>
                <a:cubicBezTo>
                  <a:pt x="1125909" y="322009"/>
                  <a:pt x="1122969" y="328799"/>
                  <a:pt x="1121183" y="337208"/>
                </a:cubicBezTo>
                <a:lnTo>
                  <a:pt x="1140829" y="339887"/>
                </a:lnTo>
                <a:cubicBezTo>
                  <a:pt x="1142987" y="331478"/>
                  <a:pt x="1146317" y="325618"/>
                  <a:pt x="1150819" y="322306"/>
                </a:cubicBezTo>
                <a:cubicBezTo>
                  <a:pt x="1155321" y="318995"/>
                  <a:pt x="1162297" y="317339"/>
                  <a:pt x="1171748" y="317339"/>
                </a:cubicBezTo>
                <a:cubicBezTo>
                  <a:pt x="1181868" y="317339"/>
                  <a:pt x="1189496" y="319609"/>
                  <a:pt x="1194630" y="324148"/>
                </a:cubicBezTo>
                <a:cubicBezTo>
                  <a:pt x="1198425" y="327497"/>
                  <a:pt x="1200323" y="333264"/>
                  <a:pt x="1200323" y="341449"/>
                </a:cubicBezTo>
                <a:cubicBezTo>
                  <a:pt x="1200323" y="342194"/>
                  <a:pt x="1200286" y="343942"/>
                  <a:pt x="1200211" y="346696"/>
                </a:cubicBezTo>
                <a:cubicBezTo>
                  <a:pt x="1192547" y="349375"/>
                  <a:pt x="1180603" y="351681"/>
                  <a:pt x="1164381" y="353616"/>
                </a:cubicBezTo>
                <a:cubicBezTo>
                  <a:pt x="1156418" y="354584"/>
                  <a:pt x="1150465" y="355588"/>
                  <a:pt x="1146521" y="356630"/>
                </a:cubicBezTo>
                <a:cubicBezTo>
                  <a:pt x="1141164" y="358118"/>
                  <a:pt x="1136345" y="360313"/>
                  <a:pt x="1132066" y="363216"/>
                </a:cubicBezTo>
                <a:cubicBezTo>
                  <a:pt x="1127788" y="366118"/>
                  <a:pt x="1124327" y="369969"/>
                  <a:pt x="1121686" y="374768"/>
                </a:cubicBezTo>
                <a:cubicBezTo>
                  <a:pt x="1119044" y="379568"/>
                  <a:pt x="1117723" y="384870"/>
                  <a:pt x="1117723" y="390674"/>
                </a:cubicBezTo>
                <a:cubicBezTo>
                  <a:pt x="1117723" y="400571"/>
                  <a:pt x="1121221" y="408701"/>
                  <a:pt x="1128216" y="415064"/>
                </a:cubicBezTo>
                <a:cubicBezTo>
                  <a:pt x="1135210" y="421426"/>
                  <a:pt x="1145219" y="424607"/>
                  <a:pt x="1158242" y="424607"/>
                </a:cubicBezTo>
                <a:cubicBezTo>
                  <a:pt x="1166130" y="424607"/>
                  <a:pt x="1173515" y="423305"/>
                  <a:pt x="1180398" y="420700"/>
                </a:cubicBezTo>
                <a:cubicBezTo>
                  <a:pt x="1187282" y="418096"/>
                  <a:pt x="1194444" y="413631"/>
                  <a:pt x="1201885" y="407306"/>
                </a:cubicBezTo>
                <a:cubicBezTo>
                  <a:pt x="1202481" y="412887"/>
                  <a:pt x="1203820" y="417761"/>
                  <a:pt x="1205904" y="421928"/>
                </a:cubicBezTo>
                <a:lnTo>
                  <a:pt x="1226889" y="421928"/>
                </a:lnTo>
                <a:cubicBezTo>
                  <a:pt x="1224359" y="417389"/>
                  <a:pt x="1222666" y="412645"/>
                  <a:pt x="1221810" y="407697"/>
                </a:cubicBezTo>
                <a:cubicBezTo>
                  <a:pt x="1220954" y="402748"/>
                  <a:pt x="1220526" y="390935"/>
                  <a:pt x="1220526" y="372257"/>
                </a:cubicBezTo>
                <a:lnTo>
                  <a:pt x="1220526" y="345468"/>
                </a:lnTo>
                <a:cubicBezTo>
                  <a:pt x="1220526" y="336538"/>
                  <a:pt x="1220191" y="330362"/>
                  <a:pt x="1219522" y="326939"/>
                </a:cubicBezTo>
                <a:cubicBezTo>
                  <a:pt x="1218331" y="321432"/>
                  <a:pt x="1216247" y="316874"/>
                  <a:pt x="1213271" y="313265"/>
                </a:cubicBezTo>
                <a:cubicBezTo>
                  <a:pt x="1210294" y="309656"/>
                  <a:pt x="1205643" y="306661"/>
                  <a:pt x="1199318" y="304280"/>
                </a:cubicBezTo>
                <a:cubicBezTo>
                  <a:pt x="1192993" y="301898"/>
                  <a:pt x="1184770" y="300708"/>
                  <a:pt x="1174650" y="300708"/>
                </a:cubicBezTo>
                <a:close/>
                <a:moveTo>
                  <a:pt x="913643" y="300708"/>
                </a:moveTo>
                <a:cubicBezTo>
                  <a:pt x="897197" y="300708"/>
                  <a:pt x="884621" y="307219"/>
                  <a:pt x="875915" y="320241"/>
                </a:cubicBezTo>
                <a:lnTo>
                  <a:pt x="875915" y="303387"/>
                </a:lnTo>
                <a:lnTo>
                  <a:pt x="857832" y="303387"/>
                </a:lnTo>
                <a:lnTo>
                  <a:pt x="857832" y="421928"/>
                </a:lnTo>
                <a:lnTo>
                  <a:pt x="877924" y="421928"/>
                </a:lnTo>
                <a:lnTo>
                  <a:pt x="877924" y="357188"/>
                </a:lnTo>
                <a:cubicBezTo>
                  <a:pt x="877924" y="342008"/>
                  <a:pt x="881031" y="331701"/>
                  <a:pt x="887244" y="326269"/>
                </a:cubicBezTo>
                <a:cubicBezTo>
                  <a:pt x="893458" y="320837"/>
                  <a:pt x="900843" y="318121"/>
                  <a:pt x="909401" y="318121"/>
                </a:cubicBezTo>
                <a:cubicBezTo>
                  <a:pt x="914759" y="318121"/>
                  <a:pt x="919428" y="319330"/>
                  <a:pt x="923409" y="321748"/>
                </a:cubicBezTo>
                <a:cubicBezTo>
                  <a:pt x="927391" y="324167"/>
                  <a:pt x="930163" y="327404"/>
                  <a:pt x="931725" y="331459"/>
                </a:cubicBezTo>
                <a:cubicBezTo>
                  <a:pt x="933288" y="335515"/>
                  <a:pt x="934069" y="341635"/>
                  <a:pt x="934069" y="349821"/>
                </a:cubicBezTo>
                <a:lnTo>
                  <a:pt x="934069" y="421928"/>
                </a:lnTo>
                <a:lnTo>
                  <a:pt x="954161" y="421928"/>
                </a:lnTo>
                <a:lnTo>
                  <a:pt x="954161" y="349040"/>
                </a:lnTo>
                <a:cubicBezTo>
                  <a:pt x="954161" y="339738"/>
                  <a:pt x="953789" y="333227"/>
                  <a:pt x="953045" y="329506"/>
                </a:cubicBezTo>
                <a:cubicBezTo>
                  <a:pt x="951854" y="323776"/>
                  <a:pt x="949771" y="318828"/>
                  <a:pt x="946794" y="314660"/>
                </a:cubicBezTo>
                <a:cubicBezTo>
                  <a:pt x="943818" y="310493"/>
                  <a:pt x="939334" y="307126"/>
                  <a:pt x="933344" y="304559"/>
                </a:cubicBezTo>
                <a:cubicBezTo>
                  <a:pt x="927353" y="301991"/>
                  <a:pt x="920786" y="300708"/>
                  <a:pt x="913643" y="300708"/>
                </a:cubicBezTo>
                <a:close/>
                <a:moveTo>
                  <a:pt x="782674" y="300708"/>
                </a:moveTo>
                <a:cubicBezTo>
                  <a:pt x="766303" y="300708"/>
                  <a:pt x="752983" y="306214"/>
                  <a:pt x="742714" y="317228"/>
                </a:cubicBezTo>
                <a:cubicBezTo>
                  <a:pt x="732444" y="328241"/>
                  <a:pt x="727310" y="343719"/>
                  <a:pt x="727310" y="363662"/>
                </a:cubicBezTo>
                <a:cubicBezTo>
                  <a:pt x="727310" y="382935"/>
                  <a:pt x="732389" y="397911"/>
                  <a:pt x="742546" y="408590"/>
                </a:cubicBezTo>
                <a:cubicBezTo>
                  <a:pt x="752704" y="419268"/>
                  <a:pt x="766452" y="424607"/>
                  <a:pt x="783790" y="424607"/>
                </a:cubicBezTo>
                <a:cubicBezTo>
                  <a:pt x="797557" y="424607"/>
                  <a:pt x="808868" y="421259"/>
                  <a:pt x="817723" y="414561"/>
                </a:cubicBezTo>
                <a:cubicBezTo>
                  <a:pt x="826578" y="407864"/>
                  <a:pt x="832643" y="398451"/>
                  <a:pt x="835917" y="386321"/>
                </a:cubicBezTo>
                <a:lnTo>
                  <a:pt x="815156" y="383754"/>
                </a:lnTo>
                <a:cubicBezTo>
                  <a:pt x="812105" y="392237"/>
                  <a:pt x="807975" y="398413"/>
                  <a:pt x="802766" y="402283"/>
                </a:cubicBezTo>
                <a:cubicBezTo>
                  <a:pt x="797557" y="406152"/>
                  <a:pt x="791269" y="408087"/>
                  <a:pt x="783902" y="408087"/>
                </a:cubicBezTo>
                <a:cubicBezTo>
                  <a:pt x="774005" y="408087"/>
                  <a:pt x="765745" y="404627"/>
                  <a:pt x="759122" y="397706"/>
                </a:cubicBezTo>
                <a:cubicBezTo>
                  <a:pt x="752499" y="390786"/>
                  <a:pt x="748815" y="380814"/>
                  <a:pt x="748071" y="367792"/>
                </a:cubicBezTo>
                <a:lnTo>
                  <a:pt x="836475" y="367792"/>
                </a:lnTo>
                <a:cubicBezTo>
                  <a:pt x="836550" y="365411"/>
                  <a:pt x="836587" y="363625"/>
                  <a:pt x="836587" y="362434"/>
                </a:cubicBezTo>
                <a:cubicBezTo>
                  <a:pt x="836587" y="342863"/>
                  <a:pt x="831564" y="327683"/>
                  <a:pt x="821518" y="316893"/>
                </a:cubicBezTo>
                <a:cubicBezTo>
                  <a:pt x="811472" y="306103"/>
                  <a:pt x="798524" y="300708"/>
                  <a:pt x="782674" y="300708"/>
                </a:cubicBezTo>
                <a:close/>
                <a:moveTo>
                  <a:pt x="653342" y="300708"/>
                </a:moveTo>
                <a:cubicBezTo>
                  <a:pt x="645603" y="300708"/>
                  <a:pt x="639018" y="302215"/>
                  <a:pt x="633585" y="305228"/>
                </a:cubicBezTo>
                <a:cubicBezTo>
                  <a:pt x="628153" y="308242"/>
                  <a:pt x="623279" y="312763"/>
                  <a:pt x="618963" y="318790"/>
                </a:cubicBezTo>
                <a:lnTo>
                  <a:pt x="618963" y="303387"/>
                </a:lnTo>
                <a:lnTo>
                  <a:pt x="600657" y="303387"/>
                </a:lnTo>
                <a:lnTo>
                  <a:pt x="600657" y="467358"/>
                </a:lnTo>
                <a:lnTo>
                  <a:pt x="620749" y="467358"/>
                </a:lnTo>
                <a:lnTo>
                  <a:pt x="620749" y="409650"/>
                </a:lnTo>
                <a:cubicBezTo>
                  <a:pt x="624172" y="413966"/>
                  <a:pt x="628544" y="417538"/>
                  <a:pt x="633864" y="420366"/>
                </a:cubicBezTo>
                <a:cubicBezTo>
                  <a:pt x="639185" y="423193"/>
                  <a:pt x="645194" y="424607"/>
                  <a:pt x="651891" y="424607"/>
                </a:cubicBezTo>
                <a:cubicBezTo>
                  <a:pt x="661044" y="424607"/>
                  <a:pt x="669769" y="422021"/>
                  <a:pt x="678066" y="416849"/>
                </a:cubicBezTo>
                <a:cubicBezTo>
                  <a:pt x="686363" y="411678"/>
                  <a:pt x="692689" y="404236"/>
                  <a:pt x="697042" y="394525"/>
                </a:cubicBezTo>
                <a:cubicBezTo>
                  <a:pt x="701395" y="384814"/>
                  <a:pt x="703572" y="373894"/>
                  <a:pt x="703572" y="361764"/>
                </a:cubicBezTo>
                <a:cubicBezTo>
                  <a:pt x="703572" y="350454"/>
                  <a:pt x="701600" y="340054"/>
                  <a:pt x="697656" y="330566"/>
                </a:cubicBezTo>
                <a:cubicBezTo>
                  <a:pt x="693712" y="321079"/>
                  <a:pt x="687870" y="313730"/>
                  <a:pt x="680131" y="308521"/>
                </a:cubicBezTo>
                <a:cubicBezTo>
                  <a:pt x="672392" y="303312"/>
                  <a:pt x="663463" y="300708"/>
                  <a:pt x="653342" y="300708"/>
                </a:cubicBezTo>
                <a:close/>
                <a:moveTo>
                  <a:pt x="525499" y="300708"/>
                </a:moveTo>
                <a:cubicBezTo>
                  <a:pt x="509128" y="300708"/>
                  <a:pt x="495808" y="306214"/>
                  <a:pt x="485539" y="317228"/>
                </a:cubicBezTo>
                <a:cubicBezTo>
                  <a:pt x="475269" y="328241"/>
                  <a:pt x="470135" y="343719"/>
                  <a:pt x="470135" y="363662"/>
                </a:cubicBezTo>
                <a:cubicBezTo>
                  <a:pt x="470135" y="382935"/>
                  <a:pt x="475214" y="397911"/>
                  <a:pt x="485371" y="408590"/>
                </a:cubicBezTo>
                <a:cubicBezTo>
                  <a:pt x="495529" y="419268"/>
                  <a:pt x="509277" y="424607"/>
                  <a:pt x="526615" y="424607"/>
                </a:cubicBezTo>
                <a:cubicBezTo>
                  <a:pt x="540382" y="424607"/>
                  <a:pt x="551693" y="421259"/>
                  <a:pt x="560548" y="414561"/>
                </a:cubicBezTo>
                <a:cubicBezTo>
                  <a:pt x="569403" y="407864"/>
                  <a:pt x="575468" y="398451"/>
                  <a:pt x="578742" y="386321"/>
                </a:cubicBezTo>
                <a:lnTo>
                  <a:pt x="557981" y="383754"/>
                </a:lnTo>
                <a:cubicBezTo>
                  <a:pt x="554930" y="392237"/>
                  <a:pt x="550800" y="398413"/>
                  <a:pt x="545591" y="402283"/>
                </a:cubicBezTo>
                <a:cubicBezTo>
                  <a:pt x="540382" y="406152"/>
                  <a:pt x="534094" y="408087"/>
                  <a:pt x="526727" y="408087"/>
                </a:cubicBezTo>
                <a:cubicBezTo>
                  <a:pt x="516830" y="408087"/>
                  <a:pt x="508570" y="404627"/>
                  <a:pt x="501947" y="397706"/>
                </a:cubicBezTo>
                <a:cubicBezTo>
                  <a:pt x="495324" y="390786"/>
                  <a:pt x="491641" y="380814"/>
                  <a:pt x="490896" y="367792"/>
                </a:cubicBezTo>
                <a:lnTo>
                  <a:pt x="579300" y="367792"/>
                </a:lnTo>
                <a:cubicBezTo>
                  <a:pt x="579375" y="365411"/>
                  <a:pt x="579412" y="363625"/>
                  <a:pt x="579412" y="362434"/>
                </a:cubicBezTo>
                <a:cubicBezTo>
                  <a:pt x="579412" y="342863"/>
                  <a:pt x="574389" y="327683"/>
                  <a:pt x="564343" y="316893"/>
                </a:cubicBezTo>
                <a:cubicBezTo>
                  <a:pt x="554297" y="306103"/>
                  <a:pt x="541349" y="300708"/>
                  <a:pt x="525499" y="300708"/>
                </a:cubicBezTo>
                <a:close/>
                <a:moveTo>
                  <a:pt x="339129" y="277602"/>
                </a:moveTo>
                <a:lnTo>
                  <a:pt x="373508" y="277602"/>
                </a:lnTo>
                <a:cubicBezTo>
                  <a:pt x="386382" y="277602"/>
                  <a:pt x="395721" y="278718"/>
                  <a:pt x="401525" y="280951"/>
                </a:cubicBezTo>
                <a:cubicBezTo>
                  <a:pt x="409562" y="284076"/>
                  <a:pt x="416389" y="290234"/>
                  <a:pt x="422008" y="299424"/>
                </a:cubicBezTo>
                <a:cubicBezTo>
                  <a:pt x="427626" y="308614"/>
                  <a:pt x="430435" y="321767"/>
                  <a:pt x="430435" y="338882"/>
                </a:cubicBezTo>
                <a:cubicBezTo>
                  <a:pt x="430435" y="351235"/>
                  <a:pt x="429002" y="361746"/>
                  <a:pt x="426138" y="370415"/>
                </a:cubicBezTo>
                <a:cubicBezTo>
                  <a:pt x="423273" y="379084"/>
                  <a:pt x="419273" y="385986"/>
                  <a:pt x="414138" y="391121"/>
                </a:cubicBezTo>
                <a:cubicBezTo>
                  <a:pt x="410492" y="394767"/>
                  <a:pt x="405599" y="397595"/>
                  <a:pt x="399460" y="399604"/>
                </a:cubicBezTo>
                <a:cubicBezTo>
                  <a:pt x="393321" y="401613"/>
                  <a:pt x="384856" y="402618"/>
                  <a:pt x="374066" y="402618"/>
                </a:cubicBezTo>
                <a:lnTo>
                  <a:pt x="339129" y="402618"/>
                </a:lnTo>
                <a:close/>
                <a:moveTo>
                  <a:pt x="1381261" y="258292"/>
                </a:moveTo>
                <a:lnTo>
                  <a:pt x="1381261" y="421928"/>
                </a:lnTo>
                <a:lnTo>
                  <a:pt x="1401352" y="421928"/>
                </a:lnTo>
                <a:lnTo>
                  <a:pt x="1401352" y="258292"/>
                </a:lnTo>
                <a:close/>
                <a:moveTo>
                  <a:pt x="1248245" y="258292"/>
                </a:moveTo>
                <a:lnTo>
                  <a:pt x="1248245" y="421928"/>
                </a:lnTo>
                <a:lnTo>
                  <a:pt x="1266886" y="421928"/>
                </a:lnTo>
                <a:lnTo>
                  <a:pt x="1266886" y="407083"/>
                </a:lnTo>
                <a:cubicBezTo>
                  <a:pt x="1274848" y="418766"/>
                  <a:pt x="1285825" y="424607"/>
                  <a:pt x="1299814" y="424607"/>
                </a:cubicBezTo>
                <a:cubicBezTo>
                  <a:pt x="1313879" y="424607"/>
                  <a:pt x="1325934" y="419063"/>
                  <a:pt x="1335980" y="407976"/>
                </a:cubicBezTo>
                <a:cubicBezTo>
                  <a:pt x="1346025" y="396888"/>
                  <a:pt x="1351048" y="381187"/>
                  <a:pt x="1351048" y="360872"/>
                </a:cubicBezTo>
                <a:cubicBezTo>
                  <a:pt x="1351048" y="352314"/>
                  <a:pt x="1349858" y="344277"/>
                  <a:pt x="1347477" y="336761"/>
                </a:cubicBezTo>
                <a:cubicBezTo>
                  <a:pt x="1345095" y="329246"/>
                  <a:pt x="1341802" y="322827"/>
                  <a:pt x="1337598" y="317507"/>
                </a:cubicBezTo>
                <a:cubicBezTo>
                  <a:pt x="1333394" y="312186"/>
                  <a:pt x="1328036" y="308056"/>
                  <a:pt x="1321525" y="305117"/>
                </a:cubicBezTo>
                <a:cubicBezTo>
                  <a:pt x="1315013" y="302177"/>
                  <a:pt x="1308112" y="300708"/>
                  <a:pt x="1300819" y="300708"/>
                </a:cubicBezTo>
                <a:cubicBezTo>
                  <a:pt x="1287648" y="300708"/>
                  <a:pt x="1276820" y="306028"/>
                  <a:pt x="1268337" y="316670"/>
                </a:cubicBezTo>
                <a:lnTo>
                  <a:pt x="1268337" y="258292"/>
                </a:lnTo>
                <a:close/>
                <a:moveTo>
                  <a:pt x="1066750" y="258292"/>
                </a:moveTo>
                <a:lnTo>
                  <a:pt x="1066750" y="317004"/>
                </a:lnTo>
                <a:cubicBezTo>
                  <a:pt x="1063252" y="312167"/>
                  <a:pt x="1058713" y="308242"/>
                  <a:pt x="1053132" y="305228"/>
                </a:cubicBezTo>
                <a:cubicBezTo>
                  <a:pt x="1047551" y="302215"/>
                  <a:pt x="1041188" y="300708"/>
                  <a:pt x="1034045" y="300708"/>
                </a:cubicBezTo>
                <a:cubicBezTo>
                  <a:pt x="1024296" y="300708"/>
                  <a:pt x="1015478" y="303275"/>
                  <a:pt x="1007590" y="308410"/>
                </a:cubicBezTo>
                <a:cubicBezTo>
                  <a:pt x="999702" y="313544"/>
                  <a:pt x="993787" y="320930"/>
                  <a:pt x="989843" y="330566"/>
                </a:cubicBezTo>
                <a:cubicBezTo>
                  <a:pt x="985899" y="340203"/>
                  <a:pt x="983927" y="350937"/>
                  <a:pt x="983927" y="362769"/>
                </a:cubicBezTo>
                <a:cubicBezTo>
                  <a:pt x="983927" y="374899"/>
                  <a:pt x="986103" y="385633"/>
                  <a:pt x="990457" y="394972"/>
                </a:cubicBezTo>
                <a:cubicBezTo>
                  <a:pt x="994810" y="404311"/>
                  <a:pt x="1000949" y="411585"/>
                  <a:pt x="1008874" y="416794"/>
                </a:cubicBezTo>
                <a:cubicBezTo>
                  <a:pt x="1016799" y="422003"/>
                  <a:pt x="1025487" y="424607"/>
                  <a:pt x="1034938" y="424607"/>
                </a:cubicBezTo>
                <a:cubicBezTo>
                  <a:pt x="1049523" y="424607"/>
                  <a:pt x="1060573" y="418728"/>
                  <a:pt x="1068089" y="406971"/>
                </a:cubicBezTo>
                <a:lnTo>
                  <a:pt x="1068089" y="421928"/>
                </a:lnTo>
                <a:lnTo>
                  <a:pt x="1086730" y="421928"/>
                </a:lnTo>
                <a:lnTo>
                  <a:pt x="1086730" y="258292"/>
                </a:lnTo>
                <a:close/>
                <a:moveTo>
                  <a:pt x="317474" y="258292"/>
                </a:moveTo>
                <a:lnTo>
                  <a:pt x="317474" y="421928"/>
                </a:lnTo>
                <a:lnTo>
                  <a:pt x="376522" y="421928"/>
                </a:lnTo>
                <a:cubicBezTo>
                  <a:pt x="386419" y="421928"/>
                  <a:pt x="395181" y="420998"/>
                  <a:pt x="402809" y="419138"/>
                </a:cubicBezTo>
                <a:cubicBezTo>
                  <a:pt x="410436" y="417277"/>
                  <a:pt x="416947" y="414543"/>
                  <a:pt x="422342" y="410934"/>
                </a:cubicBezTo>
                <a:cubicBezTo>
                  <a:pt x="427737" y="407324"/>
                  <a:pt x="432705" y="402376"/>
                  <a:pt x="437244" y="396088"/>
                </a:cubicBezTo>
                <a:cubicBezTo>
                  <a:pt x="441783" y="389800"/>
                  <a:pt x="445504" y="381856"/>
                  <a:pt x="448406" y="372257"/>
                </a:cubicBezTo>
                <a:cubicBezTo>
                  <a:pt x="451308" y="362657"/>
                  <a:pt x="452759" y="351644"/>
                  <a:pt x="452759" y="339217"/>
                </a:cubicBezTo>
                <a:cubicBezTo>
                  <a:pt x="452759" y="324632"/>
                  <a:pt x="450620" y="311665"/>
                  <a:pt x="446341" y="300317"/>
                </a:cubicBezTo>
                <a:cubicBezTo>
                  <a:pt x="442062" y="288969"/>
                  <a:pt x="435607" y="279649"/>
                  <a:pt x="426975" y="272356"/>
                </a:cubicBezTo>
                <a:cubicBezTo>
                  <a:pt x="420352" y="266701"/>
                  <a:pt x="412352" y="262794"/>
                  <a:pt x="402976" y="260636"/>
                </a:cubicBezTo>
                <a:cubicBezTo>
                  <a:pt x="396279" y="259073"/>
                  <a:pt x="386568" y="258292"/>
                  <a:pt x="373843" y="258292"/>
                </a:cubicBezTo>
                <a:close/>
                <a:moveTo>
                  <a:pt x="1480766" y="619"/>
                </a:moveTo>
                <a:cubicBezTo>
                  <a:pt x="1503066" y="1747"/>
                  <a:pt x="1525318" y="5000"/>
                  <a:pt x="1546689" y="10497"/>
                </a:cubicBezTo>
                <a:cubicBezTo>
                  <a:pt x="1611825" y="27244"/>
                  <a:pt x="1658531" y="62307"/>
                  <a:pt x="1671079" y="103909"/>
                </a:cubicBezTo>
                <a:lnTo>
                  <a:pt x="1671756" y="104075"/>
                </a:lnTo>
                <a:lnTo>
                  <a:pt x="1724354" y="117015"/>
                </a:lnTo>
                <a:cubicBezTo>
                  <a:pt x="1774121" y="133843"/>
                  <a:pt x="1812418" y="161302"/>
                  <a:pt x="1830717" y="194568"/>
                </a:cubicBezTo>
                <a:cubicBezTo>
                  <a:pt x="1848450" y="226763"/>
                  <a:pt x="1845923" y="261730"/>
                  <a:pt x="1823572" y="292874"/>
                </a:cubicBezTo>
                <a:cubicBezTo>
                  <a:pt x="1878512" y="335584"/>
                  <a:pt x="1897726" y="390950"/>
                  <a:pt x="1875767" y="443181"/>
                </a:cubicBezTo>
                <a:cubicBezTo>
                  <a:pt x="1846576" y="512619"/>
                  <a:pt x="1749940" y="564621"/>
                  <a:pt x="1631257" y="574753"/>
                </a:cubicBezTo>
                <a:cubicBezTo>
                  <a:pt x="1630691" y="618094"/>
                  <a:pt x="1598754" y="659199"/>
                  <a:pt x="1543726" y="687494"/>
                </a:cubicBezTo>
                <a:cubicBezTo>
                  <a:pt x="1460117" y="730491"/>
                  <a:pt x="1339343" y="736016"/>
                  <a:pt x="1245713" y="701144"/>
                </a:cubicBezTo>
                <a:cubicBezTo>
                  <a:pt x="1215432" y="761042"/>
                  <a:pt x="1134350" y="806830"/>
                  <a:pt x="1032747" y="821417"/>
                </a:cubicBezTo>
                <a:cubicBezTo>
                  <a:pt x="913019" y="838604"/>
                  <a:pt x="788062" y="809315"/>
                  <a:pt x="719615" y="748003"/>
                </a:cubicBezTo>
                <a:cubicBezTo>
                  <a:pt x="558060" y="806199"/>
                  <a:pt x="348231" y="773488"/>
                  <a:pt x="254470" y="675468"/>
                </a:cubicBezTo>
                <a:cubicBezTo>
                  <a:pt x="162365" y="681911"/>
                  <a:pt x="75880" y="647785"/>
                  <a:pt x="49956" y="594751"/>
                </a:cubicBezTo>
                <a:cubicBezTo>
                  <a:pt x="31178" y="556381"/>
                  <a:pt x="47778" y="514970"/>
                  <a:pt x="93656" y="485796"/>
                </a:cubicBezTo>
                <a:cubicBezTo>
                  <a:pt x="28564" y="462911"/>
                  <a:pt x="-7686" y="418997"/>
                  <a:pt x="1376" y="374012"/>
                </a:cubicBezTo>
                <a:cubicBezTo>
                  <a:pt x="12007" y="321341"/>
                  <a:pt x="81979" y="280083"/>
                  <a:pt x="169902" y="274654"/>
                </a:cubicBezTo>
                <a:cubicBezTo>
                  <a:pt x="170425" y="273774"/>
                  <a:pt x="170991" y="272914"/>
                  <a:pt x="171514" y="272035"/>
                </a:cubicBezTo>
                <a:cubicBezTo>
                  <a:pt x="159707" y="220167"/>
                  <a:pt x="187243" y="167859"/>
                  <a:pt x="246584" y="129355"/>
                </a:cubicBezTo>
                <a:cubicBezTo>
                  <a:pt x="340345" y="68540"/>
                  <a:pt x="492358" y="54985"/>
                  <a:pt x="611781" y="96758"/>
                </a:cubicBezTo>
                <a:lnTo>
                  <a:pt x="611863" y="96703"/>
                </a:lnTo>
                <a:lnTo>
                  <a:pt x="684489" y="47678"/>
                </a:lnTo>
                <a:cubicBezTo>
                  <a:pt x="772339" y="11339"/>
                  <a:pt x="896920" y="14024"/>
                  <a:pt x="979984" y="62919"/>
                </a:cubicBezTo>
                <a:lnTo>
                  <a:pt x="981297" y="61997"/>
                </a:lnTo>
                <a:lnTo>
                  <a:pt x="1038977" y="21449"/>
                </a:lnTo>
                <a:cubicBezTo>
                  <a:pt x="1063616" y="10836"/>
                  <a:pt x="1092502" y="3748"/>
                  <a:pt x="1123458" y="1129"/>
                </a:cubicBezTo>
                <a:cubicBezTo>
                  <a:pt x="1157529" y="-1758"/>
                  <a:pt x="1191578" y="966"/>
                  <a:pt x="1222327" y="8501"/>
                </a:cubicBezTo>
                <a:lnTo>
                  <a:pt x="1299102" y="43687"/>
                </a:lnTo>
                <a:lnTo>
                  <a:pt x="1301395" y="44738"/>
                </a:lnTo>
                <a:cubicBezTo>
                  <a:pt x="1346554" y="12992"/>
                  <a:pt x="1413868" y="-2763"/>
                  <a:pt x="1480766" y="619"/>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7" name="Free-form: Shape 36">
            <a:extLst>
              <a:ext uri="{FF2B5EF4-FFF2-40B4-BE49-F238E27FC236}">
                <a16:creationId xmlns:a16="http://schemas.microsoft.com/office/drawing/2014/main" id="{72669B14-10B8-A48C-1C5C-066D6C37C181}"/>
              </a:ext>
            </a:extLst>
          </p:cNvPr>
          <p:cNvSpPr/>
          <p:nvPr/>
        </p:nvSpPr>
        <p:spPr>
          <a:xfrm>
            <a:off x="9010875" y="5823917"/>
            <a:ext cx="2864937" cy="826648"/>
          </a:xfrm>
          <a:custGeom>
            <a:avLst/>
            <a:gdLst/>
            <a:ahLst/>
            <a:cxnLst/>
            <a:rect l="l" t="t" r="r" b="b"/>
            <a:pathLst>
              <a:path w="2864937" h="826648">
                <a:moveTo>
                  <a:pt x="1335595" y="372722"/>
                </a:moveTo>
                <a:lnTo>
                  <a:pt x="1335595" y="380089"/>
                </a:lnTo>
                <a:cubicBezTo>
                  <a:pt x="1335595" y="388944"/>
                  <a:pt x="1334516" y="395642"/>
                  <a:pt x="1332358" y="400181"/>
                </a:cubicBezTo>
                <a:cubicBezTo>
                  <a:pt x="1329530" y="406060"/>
                  <a:pt x="1325103" y="410692"/>
                  <a:pt x="1319075" y="414078"/>
                </a:cubicBezTo>
                <a:cubicBezTo>
                  <a:pt x="1313048" y="417464"/>
                  <a:pt x="1306164" y="419157"/>
                  <a:pt x="1298425" y="419157"/>
                </a:cubicBezTo>
                <a:cubicBezTo>
                  <a:pt x="1290612" y="419157"/>
                  <a:pt x="1284677" y="417371"/>
                  <a:pt x="1280622" y="413799"/>
                </a:cubicBezTo>
                <a:cubicBezTo>
                  <a:pt x="1276566" y="410227"/>
                  <a:pt x="1274538" y="405762"/>
                  <a:pt x="1274538" y="400404"/>
                </a:cubicBezTo>
                <a:cubicBezTo>
                  <a:pt x="1274538" y="396907"/>
                  <a:pt x="1275468" y="393726"/>
                  <a:pt x="1277329" y="390861"/>
                </a:cubicBezTo>
                <a:cubicBezTo>
                  <a:pt x="1279189" y="387996"/>
                  <a:pt x="1281831" y="385819"/>
                  <a:pt x="1285254" y="384331"/>
                </a:cubicBezTo>
                <a:cubicBezTo>
                  <a:pt x="1288677" y="382843"/>
                  <a:pt x="1294518" y="381503"/>
                  <a:pt x="1302778" y="380312"/>
                </a:cubicBezTo>
                <a:cubicBezTo>
                  <a:pt x="1317364" y="378229"/>
                  <a:pt x="1328302" y="375699"/>
                  <a:pt x="1335595" y="372722"/>
                </a:cubicBezTo>
                <a:close/>
                <a:moveTo>
                  <a:pt x="2076536" y="327627"/>
                </a:moveTo>
                <a:cubicBezTo>
                  <a:pt x="2085614" y="327627"/>
                  <a:pt x="2093372" y="331311"/>
                  <a:pt x="2099809" y="338678"/>
                </a:cubicBezTo>
                <a:cubicBezTo>
                  <a:pt x="2106246" y="346045"/>
                  <a:pt x="2109464" y="356984"/>
                  <a:pt x="2109464" y="371494"/>
                </a:cubicBezTo>
                <a:cubicBezTo>
                  <a:pt x="2109464" y="386675"/>
                  <a:pt x="2106339" y="397818"/>
                  <a:pt x="2100088" y="404925"/>
                </a:cubicBezTo>
                <a:cubicBezTo>
                  <a:pt x="2093837" y="412031"/>
                  <a:pt x="2086098" y="415585"/>
                  <a:pt x="2076871" y="415585"/>
                </a:cubicBezTo>
                <a:cubicBezTo>
                  <a:pt x="2067569" y="415585"/>
                  <a:pt x="2059830" y="412013"/>
                  <a:pt x="2053654" y="404869"/>
                </a:cubicBezTo>
                <a:cubicBezTo>
                  <a:pt x="2047477" y="397725"/>
                  <a:pt x="2044389" y="386377"/>
                  <a:pt x="2044389" y="370825"/>
                </a:cubicBezTo>
                <a:cubicBezTo>
                  <a:pt x="2044389" y="356537"/>
                  <a:pt x="2047514" y="345766"/>
                  <a:pt x="2053765" y="338510"/>
                </a:cubicBezTo>
                <a:cubicBezTo>
                  <a:pt x="2060016" y="331255"/>
                  <a:pt x="2067606" y="327627"/>
                  <a:pt x="2076536" y="327627"/>
                </a:cubicBezTo>
                <a:close/>
                <a:moveTo>
                  <a:pt x="1050850" y="327627"/>
                </a:moveTo>
                <a:cubicBezTo>
                  <a:pt x="1060747" y="327627"/>
                  <a:pt x="1069025" y="331404"/>
                  <a:pt x="1075685" y="338957"/>
                </a:cubicBezTo>
                <a:cubicBezTo>
                  <a:pt x="1082345" y="346510"/>
                  <a:pt x="1085675" y="357616"/>
                  <a:pt x="1085675" y="372276"/>
                </a:cubicBezTo>
                <a:cubicBezTo>
                  <a:pt x="1085675" y="387828"/>
                  <a:pt x="1082364" y="399400"/>
                  <a:pt x="1075741" y="406990"/>
                </a:cubicBezTo>
                <a:cubicBezTo>
                  <a:pt x="1069118" y="414580"/>
                  <a:pt x="1060821" y="418375"/>
                  <a:pt x="1050850" y="418375"/>
                </a:cubicBezTo>
                <a:cubicBezTo>
                  <a:pt x="1040804" y="418375"/>
                  <a:pt x="1032469" y="414599"/>
                  <a:pt x="1025846" y="407046"/>
                </a:cubicBezTo>
                <a:cubicBezTo>
                  <a:pt x="1019224" y="399493"/>
                  <a:pt x="1015912" y="388126"/>
                  <a:pt x="1015912" y="372945"/>
                </a:cubicBezTo>
                <a:cubicBezTo>
                  <a:pt x="1015912" y="357765"/>
                  <a:pt x="1019224" y="346417"/>
                  <a:pt x="1025846" y="338901"/>
                </a:cubicBezTo>
                <a:cubicBezTo>
                  <a:pt x="1032469" y="331385"/>
                  <a:pt x="1040804" y="327627"/>
                  <a:pt x="1050850" y="327627"/>
                </a:cubicBezTo>
                <a:close/>
                <a:moveTo>
                  <a:pt x="812725" y="327627"/>
                </a:moveTo>
                <a:cubicBezTo>
                  <a:pt x="822622" y="327627"/>
                  <a:pt x="830900" y="331404"/>
                  <a:pt x="837560" y="338957"/>
                </a:cubicBezTo>
                <a:cubicBezTo>
                  <a:pt x="844220" y="346510"/>
                  <a:pt x="847550" y="357616"/>
                  <a:pt x="847550" y="372276"/>
                </a:cubicBezTo>
                <a:cubicBezTo>
                  <a:pt x="847550" y="387828"/>
                  <a:pt x="844239" y="399400"/>
                  <a:pt x="837616" y="406990"/>
                </a:cubicBezTo>
                <a:cubicBezTo>
                  <a:pt x="830993" y="414580"/>
                  <a:pt x="822696" y="418375"/>
                  <a:pt x="812725" y="418375"/>
                </a:cubicBezTo>
                <a:cubicBezTo>
                  <a:pt x="802679" y="418375"/>
                  <a:pt x="794344" y="414599"/>
                  <a:pt x="787721" y="407046"/>
                </a:cubicBezTo>
                <a:cubicBezTo>
                  <a:pt x="781099" y="399493"/>
                  <a:pt x="777787" y="388126"/>
                  <a:pt x="777787" y="372945"/>
                </a:cubicBezTo>
                <a:cubicBezTo>
                  <a:pt x="777787" y="357765"/>
                  <a:pt x="781099" y="346417"/>
                  <a:pt x="787721" y="338901"/>
                </a:cubicBezTo>
                <a:cubicBezTo>
                  <a:pt x="794344" y="331385"/>
                  <a:pt x="802679" y="327627"/>
                  <a:pt x="812725" y="327627"/>
                </a:cubicBezTo>
                <a:close/>
                <a:moveTo>
                  <a:pt x="2585156" y="327516"/>
                </a:moveTo>
                <a:cubicBezTo>
                  <a:pt x="2595351" y="327516"/>
                  <a:pt x="2603648" y="331385"/>
                  <a:pt x="2610048" y="339124"/>
                </a:cubicBezTo>
                <a:cubicBezTo>
                  <a:pt x="2614215" y="344110"/>
                  <a:pt x="2616745" y="351589"/>
                  <a:pt x="2617638" y="361560"/>
                </a:cubicBezTo>
                <a:lnTo>
                  <a:pt x="2551446" y="361560"/>
                </a:lnTo>
                <a:cubicBezTo>
                  <a:pt x="2552116" y="351217"/>
                  <a:pt x="2555595" y="342957"/>
                  <a:pt x="2561883" y="336780"/>
                </a:cubicBezTo>
                <a:cubicBezTo>
                  <a:pt x="2568171" y="330604"/>
                  <a:pt x="2575928" y="327516"/>
                  <a:pt x="2585156" y="327516"/>
                </a:cubicBezTo>
                <a:close/>
                <a:moveTo>
                  <a:pt x="2213681" y="327516"/>
                </a:moveTo>
                <a:cubicBezTo>
                  <a:pt x="2223876" y="327516"/>
                  <a:pt x="2232173" y="331385"/>
                  <a:pt x="2238572" y="339124"/>
                </a:cubicBezTo>
                <a:cubicBezTo>
                  <a:pt x="2242740" y="344110"/>
                  <a:pt x="2245270" y="351589"/>
                  <a:pt x="2246163" y="361560"/>
                </a:cubicBezTo>
                <a:lnTo>
                  <a:pt x="2179971" y="361560"/>
                </a:lnTo>
                <a:cubicBezTo>
                  <a:pt x="2180641" y="351217"/>
                  <a:pt x="2184120" y="342957"/>
                  <a:pt x="2190408" y="336780"/>
                </a:cubicBezTo>
                <a:cubicBezTo>
                  <a:pt x="2196696" y="330604"/>
                  <a:pt x="2204454" y="327516"/>
                  <a:pt x="2213681" y="327516"/>
                </a:cubicBezTo>
                <a:close/>
                <a:moveTo>
                  <a:pt x="1794581" y="327516"/>
                </a:moveTo>
                <a:cubicBezTo>
                  <a:pt x="1804776" y="327516"/>
                  <a:pt x="1813073" y="331385"/>
                  <a:pt x="1819472" y="339124"/>
                </a:cubicBezTo>
                <a:cubicBezTo>
                  <a:pt x="1823640" y="344110"/>
                  <a:pt x="1826170" y="351589"/>
                  <a:pt x="1827063" y="361560"/>
                </a:cubicBezTo>
                <a:lnTo>
                  <a:pt x="1760871" y="361560"/>
                </a:lnTo>
                <a:cubicBezTo>
                  <a:pt x="1761541" y="351217"/>
                  <a:pt x="1765020" y="342957"/>
                  <a:pt x="1771308" y="336780"/>
                </a:cubicBezTo>
                <a:cubicBezTo>
                  <a:pt x="1777596" y="330604"/>
                  <a:pt x="1785354" y="327516"/>
                  <a:pt x="1794581" y="327516"/>
                </a:cubicBezTo>
                <a:close/>
                <a:moveTo>
                  <a:pt x="1983928" y="313675"/>
                </a:moveTo>
                <a:lnTo>
                  <a:pt x="1983928" y="432216"/>
                </a:lnTo>
                <a:lnTo>
                  <a:pt x="2004019" y="432216"/>
                </a:lnTo>
                <a:lnTo>
                  <a:pt x="2004019" y="313675"/>
                </a:lnTo>
                <a:close/>
                <a:moveTo>
                  <a:pt x="1498152" y="313675"/>
                </a:moveTo>
                <a:lnTo>
                  <a:pt x="1498152" y="432216"/>
                </a:lnTo>
                <a:lnTo>
                  <a:pt x="1518244" y="432216"/>
                </a:lnTo>
                <a:lnTo>
                  <a:pt x="1518244" y="313675"/>
                </a:lnTo>
                <a:close/>
                <a:moveTo>
                  <a:pt x="955228" y="313675"/>
                </a:moveTo>
                <a:lnTo>
                  <a:pt x="955228" y="432216"/>
                </a:lnTo>
                <a:lnTo>
                  <a:pt x="975319" y="432216"/>
                </a:lnTo>
                <a:lnTo>
                  <a:pt x="975319" y="313675"/>
                </a:lnTo>
                <a:close/>
                <a:moveTo>
                  <a:pt x="2584933" y="310996"/>
                </a:moveTo>
                <a:cubicBezTo>
                  <a:pt x="2568562" y="310996"/>
                  <a:pt x="2555242" y="316502"/>
                  <a:pt x="2544972" y="327516"/>
                </a:cubicBezTo>
                <a:cubicBezTo>
                  <a:pt x="2534703" y="338529"/>
                  <a:pt x="2529569" y="354007"/>
                  <a:pt x="2529569" y="373950"/>
                </a:cubicBezTo>
                <a:cubicBezTo>
                  <a:pt x="2529569" y="393223"/>
                  <a:pt x="2534648" y="408199"/>
                  <a:pt x="2544805" y="418878"/>
                </a:cubicBezTo>
                <a:cubicBezTo>
                  <a:pt x="2554962" y="429556"/>
                  <a:pt x="2568710" y="434895"/>
                  <a:pt x="2586049" y="434895"/>
                </a:cubicBezTo>
                <a:cubicBezTo>
                  <a:pt x="2599816" y="434895"/>
                  <a:pt x="2611126" y="431547"/>
                  <a:pt x="2619982" y="424849"/>
                </a:cubicBezTo>
                <a:cubicBezTo>
                  <a:pt x="2628837" y="418152"/>
                  <a:pt x="2634902" y="408739"/>
                  <a:pt x="2638176" y="396609"/>
                </a:cubicBezTo>
                <a:lnTo>
                  <a:pt x="2617414" y="394042"/>
                </a:lnTo>
                <a:cubicBezTo>
                  <a:pt x="2614364" y="402525"/>
                  <a:pt x="2610234" y="408701"/>
                  <a:pt x="2605024" y="412571"/>
                </a:cubicBezTo>
                <a:cubicBezTo>
                  <a:pt x="2599816" y="416440"/>
                  <a:pt x="2593528" y="418375"/>
                  <a:pt x="2586160" y="418375"/>
                </a:cubicBezTo>
                <a:cubicBezTo>
                  <a:pt x="2576264" y="418375"/>
                  <a:pt x="2568004" y="414915"/>
                  <a:pt x="2561381" y="407994"/>
                </a:cubicBezTo>
                <a:cubicBezTo>
                  <a:pt x="2554758" y="401074"/>
                  <a:pt x="2551074" y="391102"/>
                  <a:pt x="2550330" y="378080"/>
                </a:cubicBezTo>
                <a:lnTo>
                  <a:pt x="2638734" y="378080"/>
                </a:lnTo>
                <a:cubicBezTo>
                  <a:pt x="2638808" y="375699"/>
                  <a:pt x="2638846" y="373913"/>
                  <a:pt x="2638846" y="372722"/>
                </a:cubicBezTo>
                <a:cubicBezTo>
                  <a:pt x="2638846" y="353151"/>
                  <a:pt x="2633823" y="337971"/>
                  <a:pt x="2623777" y="327181"/>
                </a:cubicBezTo>
                <a:cubicBezTo>
                  <a:pt x="2613731" y="316391"/>
                  <a:pt x="2600783" y="310996"/>
                  <a:pt x="2584933" y="310996"/>
                </a:cubicBezTo>
                <a:close/>
                <a:moveTo>
                  <a:pt x="2469851" y="310996"/>
                </a:moveTo>
                <a:cubicBezTo>
                  <a:pt x="2459657" y="310996"/>
                  <a:pt x="2450225" y="313396"/>
                  <a:pt x="2441556" y="318195"/>
                </a:cubicBezTo>
                <a:cubicBezTo>
                  <a:pt x="2432886" y="322995"/>
                  <a:pt x="2426431" y="330195"/>
                  <a:pt x="2422189" y="339794"/>
                </a:cubicBezTo>
                <a:cubicBezTo>
                  <a:pt x="2417948" y="349393"/>
                  <a:pt x="2415827" y="360593"/>
                  <a:pt x="2415827" y="373392"/>
                </a:cubicBezTo>
                <a:cubicBezTo>
                  <a:pt x="2415827" y="393186"/>
                  <a:pt x="2420757" y="408385"/>
                  <a:pt x="2430616" y="418989"/>
                </a:cubicBezTo>
                <a:cubicBezTo>
                  <a:pt x="2440476" y="429593"/>
                  <a:pt x="2453518" y="434895"/>
                  <a:pt x="2469740" y="434895"/>
                </a:cubicBezTo>
                <a:cubicBezTo>
                  <a:pt x="2482688" y="434895"/>
                  <a:pt x="2493608" y="431044"/>
                  <a:pt x="2502500" y="423342"/>
                </a:cubicBezTo>
                <a:cubicBezTo>
                  <a:pt x="2511393" y="415641"/>
                  <a:pt x="2516918" y="404981"/>
                  <a:pt x="2519076" y="391363"/>
                </a:cubicBezTo>
                <a:lnTo>
                  <a:pt x="2499319" y="388796"/>
                </a:lnTo>
                <a:cubicBezTo>
                  <a:pt x="2497906" y="398842"/>
                  <a:pt x="2494557" y="406283"/>
                  <a:pt x="2489274" y="411120"/>
                </a:cubicBezTo>
                <a:cubicBezTo>
                  <a:pt x="2483990" y="415957"/>
                  <a:pt x="2477404" y="418375"/>
                  <a:pt x="2469516" y="418375"/>
                </a:cubicBezTo>
                <a:cubicBezTo>
                  <a:pt x="2459694" y="418375"/>
                  <a:pt x="2451732" y="414766"/>
                  <a:pt x="2445630" y="407548"/>
                </a:cubicBezTo>
                <a:cubicBezTo>
                  <a:pt x="2439528" y="400330"/>
                  <a:pt x="2436477" y="388758"/>
                  <a:pt x="2436477" y="372834"/>
                </a:cubicBezTo>
                <a:cubicBezTo>
                  <a:pt x="2436477" y="357132"/>
                  <a:pt x="2439639" y="345654"/>
                  <a:pt x="2445964" y="338399"/>
                </a:cubicBezTo>
                <a:cubicBezTo>
                  <a:pt x="2452290" y="331143"/>
                  <a:pt x="2460512" y="327516"/>
                  <a:pt x="2470633" y="327516"/>
                </a:cubicBezTo>
                <a:cubicBezTo>
                  <a:pt x="2477330" y="327516"/>
                  <a:pt x="2483041" y="329525"/>
                  <a:pt x="2487766" y="333543"/>
                </a:cubicBezTo>
                <a:cubicBezTo>
                  <a:pt x="2492492" y="337562"/>
                  <a:pt x="2495785" y="343552"/>
                  <a:pt x="2497645" y="351514"/>
                </a:cubicBezTo>
                <a:lnTo>
                  <a:pt x="2517179" y="348500"/>
                </a:lnTo>
                <a:cubicBezTo>
                  <a:pt x="2514872" y="336520"/>
                  <a:pt x="2509626" y="327274"/>
                  <a:pt x="2501440" y="320763"/>
                </a:cubicBezTo>
                <a:cubicBezTo>
                  <a:pt x="2493254" y="314251"/>
                  <a:pt x="2482725" y="310996"/>
                  <a:pt x="2469851" y="310996"/>
                </a:cubicBezTo>
                <a:close/>
                <a:moveTo>
                  <a:pt x="2344426" y="310996"/>
                </a:moveTo>
                <a:cubicBezTo>
                  <a:pt x="2327981" y="310996"/>
                  <a:pt x="2315405" y="317507"/>
                  <a:pt x="2306698" y="330529"/>
                </a:cubicBezTo>
                <a:lnTo>
                  <a:pt x="2306698" y="313675"/>
                </a:lnTo>
                <a:lnTo>
                  <a:pt x="2288616" y="313675"/>
                </a:lnTo>
                <a:lnTo>
                  <a:pt x="2288616" y="432216"/>
                </a:lnTo>
                <a:lnTo>
                  <a:pt x="2308708" y="432216"/>
                </a:lnTo>
                <a:lnTo>
                  <a:pt x="2308708" y="367476"/>
                </a:lnTo>
                <a:cubicBezTo>
                  <a:pt x="2308708" y="352296"/>
                  <a:pt x="2311814" y="341989"/>
                  <a:pt x="2318028" y="336557"/>
                </a:cubicBezTo>
                <a:cubicBezTo>
                  <a:pt x="2324242" y="331125"/>
                  <a:pt x="2331627" y="328409"/>
                  <a:pt x="2340185" y="328409"/>
                </a:cubicBezTo>
                <a:cubicBezTo>
                  <a:pt x="2345543" y="328409"/>
                  <a:pt x="2350212" y="329618"/>
                  <a:pt x="2354193" y="332036"/>
                </a:cubicBezTo>
                <a:cubicBezTo>
                  <a:pt x="2358174" y="334455"/>
                  <a:pt x="2360946" y="337692"/>
                  <a:pt x="2362509" y="341747"/>
                </a:cubicBezTo>
                <a:cubicBezTo>
                  <a:pt x="2364072" y="345803"/>
                  <a:pt x="2364853" y="351923"/>
                  <a:pt x="2364853" y="360109"/>
                </a:cubicBezTo>
                <a:lnTo>
                  <a:pt x="2364853" y="432216"/>
                </a:lnTo>
                <a:lnTo>
                  <a:pt x="2384945" y="432216"/>
                </a:lnTo>
                <a:lnTo>
                  <a:pt x="2384945" y="359328"/>
                </a:lnTo>
                <a:cubicBezTo>
                  <a:pt x="2384945" y="350026"/>
                  <a:pt x="2384573" y="343515"/>
                  <a:pt x="2383829" y="339794"/>
                </a:cubicBezTo>
                <a:cubicBezTo>
                  <a:pt x="2382638" y="334064"/>
                  <a:pt x="2380554" y="329116"/>
                  <a:pt x="2377578" y="324948"/>
                </a:cubicBezTo>
                <a:cubicBezTo>
                  <a:pt x="2374601" y="320781"/>
                  <a:pt x="2370118" y="317414"/>
                  <a:pt x="2364128" y="314847"/>
                </a:cubicBezTo>
                <a:cubicBezTo>
                  <a:pt x="2358137" y="312279"/>
                  <a:pt x="2351570" y="310996"/>
                  <a:pt x="2344426" y="310996"/>
                </a:cubicBezTo>
                <a:close/>
                <a:moveTo>
                  <a:pt x="2213458" y="310996"/>
                </a:moveTo>
                <a:cubicBezTo>
                  <a:pt x="2197087" y="310996"/>
                  <a:pt x="2183766" y="316502"/>
                  <a:pt x="2173497" y="327516"/>
                </a:cubicBezTo>
                <a:cubicBezTo>
                  <a:pt x="2163228" y="338529"/>
                  <a:pt x="2158094" y="354007"/>
                  <a:pt x="2158094" y="373950"/>
                </a:cubicBezTo>
                <a:cubicBezTo>
                  <a:pt x="2158094" y="393223"/>
                  <a:pt x="2163172" y="408199"/>
                  <a:pt x="2173330" y="418878"/>
                </a:cubicBezTo>
                <a:cubicBezTo>
                  <a:pt x="2183488" y="429556"/>
                  <a:pt x="2197235" y="434895"/>
                  <a:pt x="2214574" y="434895"/>
                </a:cubicBezTo>
                <a:cubicBezTo>
                  <a:pt x="2228340" y="434895"/>
                  <a:pt x="2239652" y="431547"/>
                  <a:pt x="2248507" y="424849"/>
                </a:cubicBezTo>
                <a:cubicBezTo>
                  <a:pt x="2257362" y="418152"/>
                  <a:pt x="2263427" y="408739"/>
                  <a:pt x="2266701" y="396609"/>
                </a:cubicBezTo>
                <a:lnTo>
                  <a:pt x="2245940" y="394042"/>
                </a:lnTo>
                <a:cubicBezTo>
                  <a:pt x="2242888" y="402525"/>
                  <a:pt x="2238758" y="408701"/>
                  <a:pt x="2233550" y="412571"/>
                </a:cubicBezTo>
                <a:cubicBezTo>
                  <a:pt x="2228340" y="416440"/>
                  <a:pt x="2222052" y="418375"/>
                  <a:pt x="2214686" y="418375"/>
                </a:cubicBezTo>
                <a:cubicBezTo>
                  <a:pt x="2204788" y="418375"/>
                  <a:pt x="2196528" y="414915"/>
                  <a:pt x="2189906" y="407994"/>
                </a:cubicBezTo>
                <a:cubicBezTo>
                  <a:pt x="2183283" y="401074"/>
                  <a:pt x="2179599" y="391102"/>
                  <a:pt x="2178855" y="378080"/>
                </a:cubicBezTo>
                <a:lnTo>
                  <a:pt x="2267259" y="378080"/>
                </a:lnTo>
                <a:cubicBezTo>
                  <a:pt x="2267334" y="375699"/>
                  <a:pt x="2267371" y="373913"/>
                  <a:pt x="2267371" y="372722"/>
                </a:cubicBezTo>
                <a:cubicBezTo>
                  <a:pt x="2267371" y="353151"/>
                  <a:pt x="2262348" y="337971"/>
                  <a:pt x="2252302" y="327181"/>
                </a:cubicBezTo>
                <a:cubicBezTo>
                  <a:pt x="2242256" y="316391"/>
                  <a:pt x="2229308" y="310996"/>
                  <a:pt x="2213458" y="310996"/>
                </a:cubicBezTo>
                <a:close/>
                <a:moveTo>
                  <a:pt x="2075085" y="310996"/>
                </a:moveTo>
                <a:cubicBezTo>
                  <a:pt x="2064592" y="310996"/>
                  <a:pt x="2055458" y="313600"/>
                  <a:pt x="2047682" y="318809"/>
                </a:cubicBezTo>
                <a:cubicBezTo>
                  <a:pt x="2039906" y="324018"/>
                  <a:pt x="2033971" y="331404"/>
                  <a:pt x="2029878" y="340966"/>
                </a:cubicBezTo>
                <a:cubicBezTo>
                  <a:pt x="2025785" y="350528"/>
                  <a:pt x="2023739" y="360965"/>
                  <a:pt x="2023739" y="372276"/>
                </a:cubicBezTo>
                <a:cubicBezTo>
                  <a:pt x="2023739" y="388721"/>
                  <a:pt x="2028204" y="402823"/>
                  <a:pt x="2037134" y="414580"/>
                </a:cubicBezTo>
                <a:cubicBezTo>
                  <a:pt x="2046063" y="426338"/>
                  <a:pt x="2058676" y="432216"/>
                  <a:pt x="2074973" y="432216"/>
                </a:cubicBezTo>
                <a:cubicBezTo>
                  <a:pt x="2088070" y="432216"/>
                  <a:pt x="2099009" y="427044"/>
                  <a:pt x="2107790" y="416701"/>
                </a:cubicBezTo>
                <a:cubicBezTo>
                  <a:pt x="2107864" y="429798"/>
                  <a:pt x="2107380" y="438393"/>
                  <a:pt x="2106339" y="442485"/>
                </a:cubicBezTo>
                <a:cubicBezTo>
                  <a:pt x="2104553" y="449183"/>
                  <a:pt x="2101130" y="454392"/>
                  <a:pt x="2096070" y="458112"/>
                </a:cubicBezTo>
                <a:cubicBezTo>
                  <a:pt x="2091009" y="461833"/>
                  <a:pt x="2083828" y="463693"/>
                  <a:pt x="2074527" y="463693"/>
                </a:cubicBezTo>
                <a:cubicBezTo>
                  <a:pt x="2065895" y="463693"/>
                  <a:pt x="2059086" y="461833"/>
                  <a:pt x="2054100" y="458112"/>
                </a:cubicBezTo>
                <a:cubicBezTo>
                  <a:pt x="2050379" y="455359"/>
                  <a:pt x="2048110" y="450969"/>
                  <a:pt x="2047291" y="444941"/>
                </a:cubicBezTo>
                <a:lnTo>
                  <a:pt x="2027757" y="442039"/>
                </a:lnTo>
                <a:cubicBezTo>
                  <a:pt x="2027460" y="454838"/>
                  <a:pt x="2031664" y="464419"/>
                  <a:pt x="2040371" y="470781"/>
                </a:cubicBezTo>
                <a:cubicBezTo>
                  <a:pt x="2049077" y="477144"/>
                  <a:pt x="2060500" y="480325"/>
                  <a:pt x="2074638" y="480325"/>
                </a:cubicBezTo>
                <a:cubicBezTo>
                  <a:pt x="2086544" y="480325"/>
                  <a:pt x="2096572" y="478092"/>
                  <a:pt x="2104720" y="473628"/>
                </a:cubicBezTo>
                <a:cubicBezTo>
                  <a:pt x="2112868" y="469163"/>
                  <a:pt x="2118822" y="463079"/>
                  <a:pt x="2122580" y="455378"/>
                </a:cubicBezTo>
                <a:cubicBezTo>
                  <a:pt x="2126338" y="447676"/>
                  <a:pt x="2128216" y="434597"/>
                  <a:pt x="2128216" y="416143"/>
                </a:cubicBezTo>
                <a:lnTo>
                  <a:pt x="2128216" y="313675"/>
                </a:lnTo>
                <a:lnTo>
                  <a:pt x="2109687" y="313675"/>
                </a:lnTo>
                <a:lnTo>
                  <a:pt x="2109687" y="327962"/>
                </a:lnTo>
                <a:cubicBezTo>
                  <a:pt x="2100609" y="316651"/>
                  <a:pt x="2089075" y="310996"/>
                  <a:pt x="2075085" y="310996"/>
                </a:cubicBezTo>
                <a:close/>
                <a:moveTo>
                  <a:pt x="1794358" y="310996"/>
                </a:moveTo>
                <a:cubicBezTo>
                  <a:pt x="1777987" y="310996"/>
                  <a:pt x="1764666" y="316502"/>
                  <a:pt x="1754397" y="327516"/>
                </a:cubicBezTo>
                <a:cubicBezTo>
                  <a:pt x="1744128" y="338529"/>
                  <a:pt x="1738994" y="354007"/>
                  <a:pt x="1738994" y="373950"/>
                </a:cubicBezTo>
                <a:cubicBezTo>
                  <a:pt x="1738994" y="393223"/>
                  <a:pt x="1744072" y="408199"/>
                  <a:pt x="1754230" y="418878"/>
                </a:cubicBezTo>
                <a:cubicBezTo>
                  <a:pt x="1764388" y="429556"/>
                  <a:pt x="1778135" y="434895"/>
                  <a:pt x="1795474" y="434895"/>
                </a:cubicBezTo>
                <a:cubicBezTo>
                  <a:pt x="1809240" y="434895"/>
                  <a:pt x="1820552" y="431547"/>
                  <a:pt x="1829407" y="424849"/>
                </a:cubicBezTo>
                <a:cubicBezTo>
                  <a:pt x="1838262" y="418152"/>
                  <a:pt x="1844327" y="408739"/>
                  <a:pt x="1847601" y="396609"/>
                </a:cubicBezTo>
                <a:lnTo>
                  <a:pt x="1826840" y="394042"/>
                </a:lnTo>
                <a:cubicBezTo>
                  <a:pt x="1823788" y="402525"/>
                  <a:pt x="1819658" y="408701"/>
                  <a:pt x="1814450" y="412571"/>
                </a:cubicBezTo>
                <a:cubicBezTo>
                  <a:pt x="1809240" y="416440"/>
                  <a:pt x="1802952" y="418375"/>
                  <a:pt x="1795586" y="418375"/>
                </a:cubicBezTo>
                <a:cubicBezTo>
                  <a:pt x="1785688" y="418375"/>
                  <a:pt x="1777428" y="414915"/>
                  <a:pt x="1770806" y="407994"/>
                </a:cubicBezTo>
                <a:cubicBezTo>
                  <a:pt x="1764183" y="401074"/>
                  <a:pt x="1760499" y="391102"/>
                  <a:pt x="1759755" y="378080"/>
                </a:cubicBezTo>
                <a:lnTo>
                  <a:pt x="1848159" y="378080"/>
                </a:lnTo>
                <a:cubicBezTo>
                  <a:pt x="1848234" y="375699"/>
                  <a:pt x="1848271" y="373913"/>
                  <a:pt x="1848271" y="372722"/>
                </a:cubicBezTo>
                <a:cubicBezTo>
                  <a:pt x="1848271" y="353151"/>
                  <a:pt x="1843248" y="337971"/>
                  <a:pt x="1833202" y="327181"/>
                </a:cubicBezTo>
                <a:cubicBezTo>
                  <a:pt x="1823156" y="316391"/>
                  <a:pt x="1810208" y="310996"/>
                  <a:pt x="1794358" y="310996"/>
                </a:cubicBezTo>
                <a:close/>
                <a:moveTo>
                  <a:pt x="1601476" y="310996"/>
                </a:moveTo>
                <a:cubicBezTo>
                  <a:pt x="1585031" y="310996"/>
                  <a:pt x="1572455" y="317507"/>
                  <a:pt x="1563748" y="330529"/>
                </a:cubicBezTo>
                <a:lnTo>
                  <a:pt x="1563748" y="313675"/>
                </a:lnTo>
                <a:lnTo>
                  <a:pt x="1545666" y="313675"/>
                </a:lnTo>
                <a:lnTo>
                  <a:pt x="1545666" y="432216"/>
                </a:lnTo>
                <a:lnTo>
                  <a:pt x="1565758" y="432216"/>
                </a:lnTo>
                <a:lnTo>
                  <a:pt x="1565758" y="367476"/>
                </a:lnTo>
                <a:cubicBezTo>
                  <a:pt x="1565758" y="352296"/>
                  <a:pt x="1568864" y="341989"/>
                  <a:pt x="1575078" y="336557"/>
                </a:cubicBezTo>
                <a:cubicBezTo>
                  <a:pt x="1581292" y="331125"/>
                  <a:pt x="1588677" y="328409"/>
                  <a:pt x="1597235" y="328409"/>
                </a:cubicBezTo>
                <a:cubicBezTo>
                  <a:pt x="1602593" y="328409"/>
                  <a:pt x="1607262" y="329618"/>
                  <a:pt x="1611243" y="332036"/>
                </a:cubicBezTo>
                <a:cubicBezTo>
                  <a:pt x="1615224" y="334455"/>
                  <a:pt x="1617996" y="337692"/>
                  <a:pt x="1619559" y="341747"/>
                </a:cubicBezTo>
                <a:cubicBezTo>
                  <a:pt x="1621122" y="345803"/>
                  <a:pt x="1621903" y="351923"/>
                  <a:pt x="1621903" y="360109"/>
                </a:cubicBezTo>
                <a:lnTo>
                  <a:pt x="1621903" y="432216"/>
                </a:lnTo>
                <a:lnTo>
                  <a:pt x="1641995" y="432216"/>
                </a:lnTo>
                <a:lnTo>
                  <a:pt x="1641995" y="359328"/>
                </a:lnTo>
                <a:cubicBezTo>
                  <a:pt x="1641995" y="350026"/>
                  <a:pt x="1641623" y="343515"/>
                  <a:pt x="1640879" y="339794"/>
                </a:cubicBezTo>
                <a:cubicBezTo>
                  <a:pt x="1639688" y="334064"/>
                  <a:pt x="1637604" y="329116"/>
                  <a:pt x="1634628" y="324948"/>
                </a:cubicBezTo>
                <a:cubicBezTo>
                  <a:pt x="1631651" y="320781"/>
                  <a:pt x="1627168" y="317414"/>
                  <a:pt x="1621178" y="314847"/>
                </a:cubicBezTo>
                <a:cubicBezTo>
                  <a:pt x="1615187" y="312279"/>
                  <a:pt x="1608620" y="310996"/>
                  <a:pt x="1601476" y="310996"/>
                </a:cubicBezTo>
                <a:close/>
                <a:moveTo>
                  <a:pt x="1310034" y="310996"/>
                </a:moveTo>
                <a:cubicBezTo>
                  <a:pt x="1299839" y="310996"/>
                  <a:pt x="1290872" y="312391"/>
                  <a:pt x="1283133" y="315182"/>
                </a:cubicBezTo>
                <a:cubicBezTo>
                  <a:pt x="1275394" y="317972"/>
                  <a:pt x="1269478" y="321953"/>
                  <a:pt x="1265385" y="327125"/>
                </a:cubicBezTo>
                <a:cubicBezTo>
                  <a:pt x="1261292" y="332297"/>
                  <a:pt x="1258353" y="339087"/>
                  <a:pt x="1256567" y="347496"/>
                </a:cubicBezTo>
                <a:lnTo>
                  <a:pt x="1276212" y="350175"/>
                </a:lnTo>
                <a:cubicBezTo>
                  <a:pt x="1278371" y="341766"/>
                  <a:pt x="1281701" y="335906"/>
                  <a:pt x="1286203" y="332594"/>
                </a:cubicBezTo>
                <a:cubicBezTo>
                  <a:pt x="1290705" y="329283"/>
                  <a:pt x="1297681" y="327627"/>
                  <a:pt x="1307132" y="327627"/>
                </a:cubicBezTo>
                <a:cubicBezTo>
                  <a:pt x="1317252" y="327627"/>
                  <a:pt x="1324879" y="329897"/>
                  <a:pt x="1330014" y="334436"/>
                </a:cubicBezTo>
                <a:cubicBezTo>
                  <a:pt x="1333809" y="337785"/>
                  <a:pt x="1335707" y="343552"/>
                  <a:pt x="1335707" y="351737"/>
                </a:cubicBezTo>
                <a:cubicBezTo>
                  <a:pt x="1335707" y="352482"/>
                  <a:pt x="1335669" y="354230"/>
                  <a:pt x="1335595" y="356984"/>
                </a:cubicBezTo>
                <a:cubicBezTo>
                  <a:pt x="1327930" y="359663"/>
                  <a:pt x="1315987" y="361969"/>
                  <a:pt x="1299765" y="363904"/>
                </a:cubicBezTo>
                <a:cubicBezTo>
                  <a:pt x="1291802" y="364872"/>
                  <a:pt x="1285849" y="365876"/>
                  <a:pt x="1281905" y="366918"/>
                </a:cubicBezTo>
                <a:cubicBezTo>
                  <a:pt x="1276547" y="368406"/>
                  <a:pt x="1271729" y="370601"/>
                  <a:pt x="1267450" y="373504"/>
                </a:cubicBezTo>
                <a:cubicBezTo>
                  <a:pt x="1263172" y="376406"/>
                  <a:pt x="1259711" y="380257"/>
                  <a:pt x="1257070" y="385056"/>
                </a:cubicBezTo>
                <a:cubicBezTo>
                  <a:pt x="1254428" y="389856"/>
                  <a:pt x="1253107" y="395158"/>
                  <a:pt x="1253107" y="400962"/>
                </a:cubicBezTo>
                <a:cubicBezTo>
                  <a:pt x="1253107" y="410859"/>
                  <a:pt x="1256604" y="418989"/>
                  <a:pt x="1263599" y="425352"/>
                </a:cubicBezTo>
                <a:cubicBezTo>
                  <a:pt x="1270594" y="431714"/>
                  <a:pt x="1280603" y="434895"/>
                  <a:pt x="1293625" y="434895"/>
                </a:cubicBezTo>
                <a:cubicBezTo>
                  <a:pt x="1301513" y="434895"/>
                  <a:pt x="1308899" y="433593"/>
                  <a:pt x="1315782" y="430988"/>
                </a:cubicBezTo>
                <a:cubicBezTo>
                  <a:pt x="1322666" y="428384"/>
                  <a:pt x="1329828" y="423919"/>
                  <a:pt x="1337269" y="417594"/>
                </a:cubicBezTo>
                <a:cubicBezTo>
                  <a:pt x="1337865" y="423175"/>
                  <a:pt x="1339204" y="428049"/>
                  <a:pt x="1341288" y="432216"/>
                </a:cubicBezTo>
                <a:lnTo>
                  <a:pt x="1362272" y="432216"/>
                </a:lnTo>
                <a:cubicBezTo>
                  <a:pt x="1359742" y="427677"/>
                  <a:pt x="1358049" y="422933"/>
                  <a:pt x="1357194" y="417985"/>
                </a:cubicBezTo>
                <a:cubicBezTo>
                  <a:pt x="1356338" y="413036"/>
                  <a:pt x="1355910" y="401223"/>
                  <a:pt x="1355910" y="382545"/>
                </a:cubicBezTo>
                <a:lnTo>
                  <a:pt x="1355910" y="355756"/>
                </a:lnTo>
                <a:cubicBezTo>
                  <a:pt x="1355910" y="346826"/>
                  <a:pt x="1355575" y="340650"/>
                  <a:pt x="1354905" y="337227"/>
                </a:cubicBezTo>
                <a:cubicBezTo>
                  <a:pt x="1353715" y="331720"/>
                  <a:pt x="1351631" y="327162"/>
                  <a:pt x="1348655" y="323553"/>
                </a:cubicBezTo>
                <a:cubicBezTo>
                  <a:pt x="1345678" y="319944"/>
                  <a:pt x="1341027" y="316949"/>
                  <a:pt x="1334702" y="314568"/>
                </a:cubicBezTo>
                <a:cubicBezTo>
                  <a:pt x="1328377" y="312186"/>
                  <a:pt x="1320154" y="310996"/>
                  <a:pt x="1310034" y="310996"/>
                </a:cubicBezTo>
                <a:close/>
                <a:moveTo>
                  <a:pt x="1182376" y="310996"/>
                </a:moveTo>
                <a:cubicBezTo>
                  <a:pt x="1165931" y="310996"/>
                  <a:pt x="1153355" y="317507"/>
                  <a:pt x="1144648" y="330529"/>
                </a:cubicBezTo>
                <a:lnTo>
                  <a:pt x="1144648" y="313675"/>
                </a:lnTo>
                <a:lnTo>
                  <a:pt x="1126566" y="313675"/>
                </a:lnTo>
                <a:lnTo>
                  <a:pt x="1126566" y="432216"/>
                </a:lnTo>
                <a:lnTo>
                  <a:pt x="1146658" y="432216"/>
                </a:lnTo>
                <a:lnTo>
                  <a:pt x="1146658" y="367476"/>
                </a:lnTo>
                <a:cubicBezTo>
                  <a:pt x="1146658" y="352296"/>
                  <a:pt x="1149764" y="341989"/>
                  <a:pt x="1155978" y="336557"/>
                </a:cubicBezTo>
                <a:cubicBezTo>
                  <a:pt x="1162192" y="331125"/>
                  <a:pt x="1169577" y="328409"/>
                  <a:pt x="1178135" y="328409"/>
                </a:cubicBezTo>
                <a:cubicBezTo>
                  <a:pt x="1183493" y="328409"/>
                  <a:pt x="1188162" y="329618"/>
                  <a:pt x="1192143" y="332036"/>
                </a:cubicBezTo>
                <a:cubicBezTo>
                  <a:pt x="1196124" y="334455"/>
                  <a:pt x="1198896" y="337692"/>
                  <a:pt x="1200459" y="341747"/>
                </a:cubicBezTo>
                <a:cubicBezTo>
                  <a:pt x="1202022" y="345803"/>
                  <a:pt x="1202803" y="351923"/>
                  <a:pt x="1202803" y="360109"/>
                </a:cubicBezTo>
                <a:lnTo>
                  <a:pt x="1202803" y="432216"/>
                </a:lnTo>
                <a:lnTo>
                  <a:pt x="1222895" y="432216"/>
                </a:lnTo>
                <a:lnTo>
                  <a:pt x="1222895" y="359328"/>
                </a:lnTo>
                <a:cubicBezTo>
                  <a:pt x="1222895" y="350026"/>
                  <a:pt x="1222523" y="343515"/>
                  <a:pt x="1221779" y="339794"/>
                </a:cubicBezTo>
                <a:cubicBezTo>
                  <a:pt x="1220588" y="334064"/>
                  <a:pt x="1218504" y="329116"/>
                  <a:pt x="1215528" y="324948"/>
                </a:cubicBezTo>
                <a:cubicBezTo>
                  <a:pt x="1212551" y="320781"/>
                  <a:pt x="1208068" y="317414"/>
                  <a:pt x="1202078" y="314847"/>
                </a:cubicBezTo>
                <a:cubicBezTo>
                  <a:pt x="1196087" y="312279"/>
                  <a:pt x="1189520" y="310996"/>
                  <a:pt x="1182376" y="310996"/>
                </a:cubicBezTo>
                <a:close/>
                <a:moveTo>
                  <a:pt x="1050850" y="310996"/>
                </a:moveTo>
                <a:cubicBezTo>
                  <a:pt x="1036190" y="310996"/>
                  <a:pt x="1023763" y="315386"/>
                  <a:pt x="1013568" y="324167"/>
                </a:cubicBezTo>
                <a:cubicBezTo>
                  <a:pt x="1001364" y="334734"/>
                  <a:pt x="995262" y="350993"/>
                  <a:pt x="995262" y="372945"/>
                </a:cubicBezTo>
                <a:cubicBezTo>
                  <a:pt x="995262" y="392963"/>
                  <a:pt x="1000378" y="408292"/>
                  <a:pt x="1010610" y="418933"/>
                </a:cubicBezTo>
                <a:cubicBezTo>
                  <a:pt x="1020842" y="429575"/>
                  <a:pt x="1034255" y="434895"/>
                  <a:pt x="1050850" y="434895"/>
                </a:cubicBezTo>
                <a:cubicBezTo>
                  <a:pt x="1061193" y="434895"/>
                  <a:pt x="1070737" y="432477"/>
                  <a:pt x="1079480" y="427640"/>
                </a:cubicBezTo>
                <a:cubicBezTo>
                  <a:pt x="1088224" y="422803"/>
                  <a:pt x="1094884" y="416013"/>
                  <a:pt x="1099460" y="407269"/>
                </a:cubicBezTo>
                <a:cubicBezTo>
                  <a:pt x="1104037" y="398525"/>
                  <a:pt x="1106325" y="386526"/>
                  <a:pt x="1106325" y="371271"/>
                </a:cubicBezTo>
                <a:cubicBezTo>
                  <a:pt x="1106325" y="352444"/>
                  <a:pt x="1101153" y="337692"/>
                  <a:pt x="1090810" y="327013"/>
                </a:cubicBezTo>
                <a:cubicBezTo>
                  <a:pt x="1080466" y="316335"/>
                  <a:pt x="1067146" y="310996"/>
                  <a:pt x="1050850" y="310996"/>
                </a:cubicBezTo>
                <a:close/>
                <a:moveTo>
                  <a:pt x="812725" y="310996"/>
                </a:moveTo>
                <a:cubicBezTo>
                  <a:pt x="798065" y="310996"/>
                  <a:pt x="785638" y="315386"/>
                  <a:pt x="775443" y="324167"/>
                </a:cubicBezTo>
                <a:cubicBezTo>
                  <a:pt x="763239" y="334734"/>
                  <a:pt x="757137" y="350993"/>
                  <a:pt x="757137" y="372945"/>
                </a:cubicBezTo>
                <a:cubicBezTo>
                  <a:pt x="757137" y="392963"/>
                  <a:pt x="762253" y="408292"/>
                  <a:pt x="772485" y="418933"/>
                </a:cubicBezTo>
                <a:cubicBezTo>
                  <a:pt x="782717" y="429575"/>
                  <a:pt x="796130" y="434895"/>
                  <a:pt x="812725" y="434895"/>
                </a:cubicBezTo>
                <a:cubicBezTo>
                  <a:pt x="823068" y="434895"/>
                  <a:pt x="832612" y="432477"/>
                  <a:pt x="841355" y="427640"/>
                </a:cubicBezTo>
                <a:cubicBezTo>
                  <a:pt x="850099" y="422803"/>
                  <a:pt x="856759" y="416013"/>
                  <a:pt x="861336" y="407269"/>
                </a:cubicBezTo>
                <a:cubicBezTo>
                  <a:pt x="865912" y="398525"/>
                  <a:pt x="868200" y="386526"/>
                  <a:pt x="868200" y="371271"/>
                </a:cubicBezTo>
                <a:cubicBezTo>
                  <a:pt x="868200" y="352444"/>
                  <a:pt x="863028" y="337692"/>
                  <a:pt x="852685" y="327013"/>
                </a:cubicBezTo>
                <a:cubicBezTo>
                  <a:pt x="842341" y="316335"/>
                  <a:pt x="829021" y="310996"/>
                  <a:pt x="812725" y="310996"/>
                </a:cubicBezTo>
                <a:close/>
                <a:moveTo>
                  <a:pt x="628029" y="310996"/>
                </a:moveTo>
                <a:cubicBezTo>
                  <a:pt x="620141" y="310996"/>
                  <a:pt x="613109" y="312763"/>
                  <a:pt x="606932" y="316298"/>
                </a:cubicBezTo>
                <a:cubicBezTo>
                  <a:pt x="600756" y="319832"/>
                  <a:pt x="595808" y="324502"/>
                  <a:pt x="592087" y="330306"/>
                </a:cubicBezTo>
                <a:lnTo>
                  <a:pt x="592087" y="313675"/>
                </a:lnTo>
                <a:lnTo>
                  <a:pt x="574116" y="313675"/>
                </a:lnTo>
                <a:lnTo>
                  <a:pt x="574116" y="432216"/>
                </a:lnTo>
                <a:lnTo>
                  <a:pt x="594208" y="432216"/>
                </a:lnTo>
                <a:lnTo>
                  <a:pt x="594208" y="370713"/>
                </a:lnTo>
                <a:cubicBezTo>
                  <a:pt x="594208" y="359923"/>
                  <a:pt x="595287" y="351663"/>
                  <a:pt x="597445" y="345933"/>
                </a:cubicBezTo>
                <a:cubicBezTo>
                  <a:pt x="599603" y="340203"/>
                  <a:pt x="603082" y="335850"/>
                  <a:pt x="607881" y="332873"/>
                </a:cubicBezTo>
                <a:cubicBezTo>
                  <a:pt x="612681" y="329897"/>
                  <a:pt x="617909" y="328409"/>
                  <a:pt x="623564" y="328409"/>
                </a:cubicBezTo>
                <a:cubicBezTo>
                  <a:pt x="631005" y="328409"/>
                  <a:pt x="636363" y="330641"/>
                  <a:pt x="639637" y="335106"/>
                </a:cubicBezTo>
                <a:cubicBezTo>
                  <a:pt x="642912" y="339571"/>
                  <a:pt x="644549" y="346268"/>
                  <a:pt x="644549" y="355198"/>
                </a:cubicBezTo>
                <a:lnTo>
                  <a:pt x="644549" y="432216"/>
                </a:lnTo>
                <a:lnTo>
                  <a:pt x="664641" y="432216"/>
                </a:lnTo>
                <a:lnTo>
                  <a:pt x="664641" y="363346"/>
                </a:lnTo>
                <a:cubicBezTo>
                  <a:pt x="664641" y="351142"/>
                  <a:pt x="667394" y="342268"/>
                  <a:pt x="672901" y="336724"/>
                </a:cubicBezTo>
                <a:cubicBezTo>
                  <a:pt x="678407" y="331181"/>
                  <a:pt x="685328" y="328409"/>
                  <a:pt x="693662" y="328409"/>
                </a:cubicBezTo>
                <a:cubicBezTo>
                  <a:pt x="698276" y="328409"/>
                  <a:pt x="702294" y="329488"/>
                  <a:pt x="705717" y="331646"/>
                </a:cubicBezTo>
                <a:cubicBezTo>
                  <a:pt x="709140" y="333804"/>
                  <a:pt x="711503" y="336650"/>
                  <a:pt x="712805" y="340185"/>
                </a:cubicBezTo>
                <a:cubicBezTo>
                  <a:pt x="714107" y="343719"/>
                  <a:pt x="714758" y="349505"/>
                  <a:pt x="714758" y="357542"/>
                </a:cubicBezTo>
                <a:lnTo>
                  <a:pt x="714758" y="432216"/>
                </a:lnTo>
                <a:lnTo>
                  <a:pt x="734739" y="432216"/>
                </a:lnTo>
                <a:lnTo>
                  <a:pt x="734739" y="350844"/>
                </a:lnTo>
                <a:cubicBezTo>
                  <a:pt x="734739" y="337301"/>
                  <a:pt x="731576" y="327274"/>
                  <a:pt x="725251" y="320763"/>
                </a:cubicBezTo>
                <a:cubicBezTo>
                  <a:pt x="718926" y="314251"/>
                  <a:pt x="709884" y="310996"/>
                  <a:pt x="698127" y="310996"/>
                </a:cubicBezTo>
                <a:cubicBezTo>
                  <a:pt x="683095" y="310996"/>
                  <a:pt x="670891" y="317916"/>
                  <a:pt x="661515" y="331757"/>
                </a:cubicBezTo>
                <a:cubicBezTo>
                  <a:pt x="659208" y="325209"/>
                  <a:pt x="655246" y="320111"/>
                  <a:pt x="649628" y="316465"/>
                </a:cubicBezTo>
                <a:cubicBezTo>
                  <a:pt x="644009" y="312819"/>
                  <a:pt x="636810" y="310996"/>
                  <a:pt x="628029" y="310996"/>
                </a:cubicBezTo>
                <a:close/>
                <a:moveTo>
                  <a:pt x="1702680" y="272263"/>
                </a:moveTo>
                <a:lnTo>
                  <a:pt x="1682699" y="284318"/>
                </a:lnTo>
                <a:lnTo>
                  <a:pt x="1682699" y="313675"/>
                </a:lnTo>
                <a:lnTo>
                  <a:pt x="1667965" y="313675"/>
                </a:lnTo>
                <a:lnTo>
                  <a:pt x="1667965" y="329302"/>
                </a:lnTo>
                <a:lnTo>
                  <a:pt x="1682699" y="329302"/>
                </a:lnTo>
                <a:lnTo>
                  <a:pt x="1682699" y="397502"/>
                </a:lnTo>
                <a:cubicBezTo>
                  <a:pt x="1682699" y="409557"/>
                  <a:pt x="1683518" y="417464"/>
                  <a:pt x="1685155" y="421222"/>
                </a:cubicBezTo>
                <a:cubicBezTo>
                  <a:pt x="1686792" y="424979"/>
                  <a:pt x="1689620" y="428012"/>
                  <a:pt x="1693638" y="430319"/>
                </a:cubicBezTo>
                <a:cubicBezTo>
                  <a:pt x="1697657" y="432626"/>
                  <a:pt x="1703312" y="433779"/>
                  <a:pt x="1710605" y="433779"/>
                </a:cubicBezTo>
                <a:cubicBezTo>
                  <a:pt x="1715070" y="433779"/>
                  <a:pt x="1720130" y="433184"/>
                  <a:pt x="1725785" y="431993"/>
                </a:cubicBezTo>
                <a:lnTo>
                  <a:pt x="1722883" y="414245"/>
                </a:lnTo>
                <a:cubicBezTo>
                  <a:pt x="1719237" y="414766"/>
                  <a:pt x="1716297" y="415027"/>
                  <a:pt x="1714065" y="415027"/>
                </a:cubicBezTo>
                <a:cubicBezTo>
                  <a:pt x="1711088" y="415027"/>
                  <a:pt x="1708800" y="414543"/>
                  <a:pt x="1707200" y="413576"/>
                </a:cubicBezTo>
                <a:cubicBezTo>
                  <a:pt x="1705600" y="412608"/>
                  <a:pt x="1704447" y="411306"/>
                  <a:pt x="1703740" y="409669"/>
                </a:cubicBezTo>
                <a:cubicBezTo>
                  <a:pt x="1703033" y="408032"/>
                  <a:pt x="1702680" y="404348"/>
                  <a:pt x="1702680" y="398618"/>
                </a:cubicBezTo>
                <a:lnTo>
                  <a:pt x="1702680" y="329302"/>
                </a:lnTo>
                <a:lnTo>
                  <a:pt x="1722883" y="329302"/>
                </a:lnTo>
                <a:lnTo>
                  <a:pt x="1722883" y="313675"/>
                </a:lnTo>
                <a:lnTo>
                  <a:pt x="1702680" y="313675"/>
                </a:lnTo>
                <a:close/>
                <a:moveTo>
                  <a:pt x="912105" y="272263"/>
                </a:moveTo>
                <a:lnTo>
                  <a:pt x="892124" y="284318"/>
                </a:lnTo>
                <a:lnTo>
                  <a:pt x="892124" y="313675"/>
                </a:lnTo>
                <a:lnTo>
                  <a:pt x="877390" y="313675"/>
                </a:lnTo>
                <a:lnTo>
                  <a:pt x="877390" y="329302"/>
                </a:lnTo>
                <a:lnTo>
                  <a:pt x="892124" y="329302"/>
                </a:lnTo>
                <a:lnTo>
                  <a:pt x="892124" y="397502"/>
                </a:lnTo>
                <a:cubicBezTo>
                  <a:pt x="892124" y="409557"/>
                  <a:pt x="892943" y="417464"/>
                  <a:pt x="894580" y="421222"/>
                </a:cubicBezTo>
                <a:cubicBezTo>
                  <a:pt x="896217" y="424979"/>
                  <a:pt x="899045" y="428012"/>
                  <a:pt x="903063" y="430319"/>
                </a:cubicBezTo>
                <a:cubicBezTo>
                  <a:pt x="907082" y="432626"/>
                  <a:pt x="912737" y="433779"/>
                  <a:pt x="920030" y="433779"/>
                </a:cubicBezTo>
                <a:cubicBezTo>
                  <a:pt x="924494" y="433779"/>
                  <a:pt x="929555" y="433184"/>
                  <a:pt x="935210" y="431993"/>
                </a:cubicBezTo>
                <a:lnTo>
                  <a:pt x="932308" y="414245"/>
                </a:lnTo>
                <a:cubicBezTo>
                  <a:pt x="928662" y="414766"/>
                  <a:pt x="925722" y="415027"/>
                  <a:pt x="923490" y="415027"/>
                </a:cubicBezTo>
                <a:cubicBezTo>
                  <a:pt x="920513" y="415027"/>
                  <a:pt x="918225" y="414543"/>
                  <a:pt x="916625" y="413576"/>
                </a:cubicBezTo>
                <a:cubicBezTo>
                  <a:pt x="915025" y="412608"/>
                  <a:pt x="913872" y="411306"/>
                  <a:pt x="913165" y="409669"/>
                </a:cubicBezTo>
                <a:cubicBezTo>
                  <a:pt x="912458" y="408032"/>
                  <a:pt x="912105" y="404348"/>
                  <a:pt x="912105" y="398618"/>
                </a:cubicBezTo>
                <a:lnTo>
                  <a:pt x="912105" y="329302"/>
                </a:lnTo>
                <a:lnTo>
                  <a:pt x="932308" y="329302"/>
                </a:lnTo>
                <a:lnTo>
                  <a:pt x="932308" y="313675"/>
                </a:lnTo>
                <a:lnTo>
                  <a:pt x="912105" y="313675"/>
                </a:lnTo>
                <a:close/>
                <a:moveTo>
                  <a:pt x="1983928" y="268580"/>
                </a:moveTo>
                <a:lnTo>
                  <a:pt x="1983928" y="291685"/>
                </a:lnTo>
                <a:lnTo>
                  <a:pt x="2004019" y="291685"/>
                </a:lnTo>
                <a:lnTo>
                  <a:pt x="2004019" y="268580"/>
                </a:lnTo>
                <a:close/>
                <a:moveTo>
                  <a:pt x="1926219" y="268580"/>
                </a:moveTo>
                <a:lnTo>
                  <a:pt x="1926219" y="432216"/>
                </a:lnTo>
                <a:lnTo>
                  <a:pt x="1946311" y="432216"/>
                </a:lnTo>
                <a:lnTo>
                  <a:pt x="1946311" y="268580"/>
                </a:lnTo>
                <a:close/>
                <a:moveTo>
                  <a:pt x="1869069" y="268580"/>
                </a:moveTo>
                <a:lnTo>
                  <a:pt x="1869069" y="432216"/>
                </a:lnTo>
                <a:lnTo>
                  <a:pt x="1889161" y="432216"/>
                </a:lnTo>
                <a:lnTo>
                  <a:pt x="1889161" y="268580"/>
                </a:lnTo>
                <a:close/>
                <a:moveTo>
                  <a:pt x="1498152" y="268580"/>
                </a:moveTo>
                <a:lnTo>
                  <a:pt x="1498152" y="291685"/>
                </a:lnTo>
                <a:lnTo>
                  <a:pt x="1518244" y="291685"/>
                </a:lnTo>
                <a:lnTo>
                  <a:pt x="1518244" y="268580"/>
                </a:lnTo>
                <a:close/>
                <a:moveTo>
                  <a:pt x="1383294" y="268580"/>
                </a:moveTo>
                <a:lnTo>
                  <a:pt x="1383294" y="432216"/>
                </a:lnTo>
                <a:lnTo>
                  <a:pt x="1403386" y="432216"/>
                </a:lnTo>
                <a:lnTo>
                  <a:pt x="1403386" y="268580"/>
                </a:lnTo>
                <a:close/>
                <a:moveTo>
                  <a:pt x="955228" y="268580"/>
                </a:moveTo>
                <a:lnTo>
                  <a:pt x="955228" y="291685"/>
                </a:lnTo>
                <a:lnTo>
                  <a:pt x="975319" y="291685"/>
                </a:lnTo>
                <a:lnTo>
                  <a:pt x="975319" y="268580"/>
                </a:lnTo>
                <a:close/>
                <a:moveTo>
                  <a:pt x="424730" y="268580"/>
                </a:moveTo>
                <a:lnTo>
                  <a:pt x="424730" y="432216"/>
                </a:lnTo>
                <a:lnTo>
                  <a:pt x="546843" y="432216"/>
                </a:lnTo>
                <a:lnTo>
                  <a:pt x="546843" y="412906"/>
                </a:lnTo>
                <a:lnTo>
                  <a:pt x="446384" y="412906"/>
                </a:lnTo>
                <a:lnTo>
                  <a:pt x="446384" y="357207"/>
                </a:lnTo>
                <a:lnTo>
                  <a:pt x="536909" y="357207"/>
                </a:lnTo>
                <a:lnTo>
                  <a:pt x="536909" y="338008"/>
                </a:lnTo>
                <a:lnTo>
                  <a:pt x="446384" y="338008"/>
                </a:lnTo>
                <a:lnTo>
                  <a:pt x="446384" y="287890"/>
                </a:lnTo>
                <a:lnTo>
                  <a:pt x="543048" y="287890"/>
                </a:lnTo>
                <a:lnTo>
                  <a:pt x="543048" y="268580"/>
                </a:lnTo>
                <a:close/>
                <a:moveTo>
                  <a:pt x="2250968" y="619"/>
                </a:moveTo>
                <a:cubicBezTo>
                  <a:pt x="2284865" y="1747"/>
                  <a:pt x="2318693" y="5002"/>
                  <a:pt x="2351179" y="10501"/>
                </a:cubicBezTo>
                <a:cubicBezTo>
                  <a:pt x="2450195" y="27256"/>
                  <a:pt x="2521195" y="62334"/>
                  <a:pt x="2540270" y="103954"/>
                </a:cubicBezTo>
                <a:lnTo>
                  <a:pt x="2541299" y="104121"/>
                </a:lnTo>
                <a:lnTo>
                  <a:pt x="2621254" y="117066"/>
                </a:lnTo>
                <a:cubicBezTo>
                  <a:pt x="2696906" y="133902"/>
                  <a:pt x="2755124" y="161373"/>
                  <a:pt x="2782940" y="194654"/>
                </a:cubicBezTo>
                <a:cubicBezTo>
                  <a:pt x="2809896" y="226863"/>
                  <a:pt x="2806055" y="261846"/>
                  <a:pt x="2772078" y="293004"/>
                </a:cubicBezTo>
                <a:cubicBezTo>
                  <a:pt x="2855596" y="335733"/>
                  <a:pt x="2884804" y="391125"/>
                  <a:pt x="2851424" y="443379"/>
                </a:cubicBezTo>
                <a:cubicBezTo>
                  <a:pt x="2807048" y="512848"/>
                  <a:pt x="2660148" y="564873"/>
                  <a:pt x="2479734" y="575010"/>
                </a:cubicBezTo>
                <a:cubicBezTo>
                  <a:pt x="2478873" y="618370"/>
                  <a:pt x="2430326" y="659493"/>
                  <a:pt x="2346676" y="687801"/>
                </a:cubicBezTo>
                <a:cubicBezTo>
                  <a:pt x="2219578" y="730817"/>
                  <a:pt x="2035985" y="736345"/>
                  <a:pt x="1893654" y="701457"/>
                </a:cubicBezTo>
                <a:cubicBezTo>
                  <a:pt x="1847624" y="761382"/>
                  <a:pt x="1724368" y="807191"/>
                  <a:pt x="1569916" y="821784"/>
                </a:cubicBezTo>
                <a:cubicBezTo>
                  <a:pt x="1387913" y="838979"/>
                  <a:pt x="1197962" y="809677"/>
                  <a:pt x="1093913" y="748337"/>
                </a:cubicBezTo>
                <a:cubicBezTo>
                  <a:pt x="848328" y="806559"/>
                  <a:pt x="529358" y="773833"/>
                  <a:pt x="386829" y="675770"/>
                </a:cubicBezTo>
                <a:cubicBezTo>
                  <a:pt x="246816" y="682216"/>
                  <a:pt x="115347" y="648074"/>
                  <a:pt x="75940" y="595017"/>
                </a:cubicBezTo>
                <a:cubicBezTo>
                  <a:pt x="47394" y="556629"/>
                  <a:pt x="72628" y="515200"/>
                  <a:pt x="142370" y="486013"/>
                </a:cubicBezTo>
                <a:cubicBezTo>
                  <a:pt x="43420" y="463118"/>
                  <a:pt x="-11684" y="419184"/>
                  <a:pt x="2092" y="374178"/>
                </a:cubicBezTo>
                <a:cubicBezTo>
                  <a:pt x="18252" y="321484"/>
                  <a:pt x="124620" y="280208"/>
                  <a:pt x="258274" y="274776"/>
                </a:cubicBezTo>
                <a:cubicBezTo>
                  <a:pt x="259069" y="273896"/>
                  <a:pt x="259930" y="273036"/>
                  <a:pt x="260725" y="272156"/>
                </a:cubicBezTo>
                <a:cubicBezTo>
                  <a:pt x="242776" y="220265"/>
                  <a:pt x="284634" y="167934"/>
                  <a:pt x="374841" y="129412"/>
                </a:cubicBezTo>
                <a:cubicBezTo>
                  <a:pt x="517370" y="68570"/>
                  <a:pt x="748451" y="55009"/>
                  <a:pt x="929991" y="96801"/>
                </a:cubicBezTo>
                <a:lnTo>
                  <a:pt x="930115" y="96746"/>
                </a:lnTo>
                <a:lnTo>
                  <a:pt x="1040517" y="47699"/>
                </a:lnTo>
                <a:cubicBezTo>
                  <a:pt x="1174061" y="11344"/>
                  <a:pt x="1363441" y="14030"/>
                  <a:pt x="1489710" y="62947"/>
                </a:cubicBezTo>
                <a:lnTo>
                  <a:pt x="1491705" y="62024"/>
                </a:lnTo>
                <a:lnTo>
                  <a:pt x="1579387" y="21458"/>
                </a:lnTo>
                <a:cubicBezTo>
                  <a:pt x="1616841" y="10840"/>
                  <a:pt x="1660752" y="3749"/>
                  <a:pt x="1707810" y="1129"/>
                </a:cubicBezTo>
                <a:cubicBezTo>
                  <a:pt x="1759602" y="-1760"/>
                  <a:pt x="1811362" y="966"/>
                  <a:pt x="1858105" y="8504"/>
                </a:cubicBezTo>
                <a:lnTo>
                  <a:pt x="1974813" y="43706"/>
                </a:lnTo>
                <a:lnTo>
                  <a:pt x="1978298" y="44757"/>
                </a:lnTo>
                <a:cubicBezTo>
                  <a:pt x="2046946" y="12997"/>
                  <a:pt x="2149274" y="-2765"/>
                  <a:pt x="2250968" y="619"/>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TextBox 4">
            <a:extLst>
              <a:ext uri="{FF2B5EF4-FFF2-40B4-BE49-F238E27FC236}">
                <a16:creationId xmlns:a16="http://schemas.microsoft.com/office/drawing/2014/main" id="{85006785-4582-A998-D469-C33E367E234B}"/>
              </a:ext>
            </a:extLst>
          </p:cNvPr>
          <p:cNvSpPr txBox="1"/>
          <p:nvPr/>
        </p:nvSpPr>
        <p:spPr>
          <a:xfrm>
            <a:off x="-1258880" y="4025023"/>
            <a:ext cx="7531509" cy="646331"/>
          </a:xfrm>
          <a:prstGeom prst="rect">
            <a:avLst/>
          </a:prstGeom>
          <a:noFill/>
        </p:spPr>
        <p:txBody>
          <a:bodyPr wrap="square" rtlCol="0">
            <a:spAutoFit/>
          </a:bodyPr>
          <a:lstStyle/>
          <a:p>
            <a:pPr algn="ctr"/>
            <a:r>
              <a:rPr lang="en-GB" sz="3600" u="sng" dirty="0">
                <a:solidFill>
                  <a:srgbClr val="FFFF00"/>
                </a:solidFill>
                <a:latin typeface="Arial Black" panose="020B0A04020102020204" pitchFamily="34" charset="0"/>
              </a:rPr>
              <a:t>Strengths?</a:t>
            </a:r>
          </a:p>
        </p:txBody>
      </p:sp>
      <p:sp>
        <p:nvSpPr>
          <p:cNvPr id="2" name="TextBox 1">
            <a:extLst>
              <a:ext uri="{FF2B5EF4-FFF2-40B4-BE49-F238E27FC236}">
                <a16:creationId xmlns:a16="http://schemas.microsoft.com/office/drawing/2014/main" id="{83E149F5-49A6-C8D6-4FFA-25F9192F1AD9}"/>
              </a:ext>
            </a:extLst>
          </p:cNvPr>
          <p:cNvSpPr txBox="1"/>
          <p:nvPr/>
        </p:nvSpPr>
        <p:spPr>
          <a:xfrm>
            <a:off x="7269385" y="6396391"/>
            <a:ext cx="24089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Faubion</a:t>
            </a:r>
            <a:r>
              <a:rPr lang="en-GB"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3282456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1000"/>
                                        <p:tgtEl>
                                          <p:spTgt spid="19"/>
                                        </p:tgtEl>
                                      </p:cBhvr>
                                    </p:animEffect>
                                    <p:anim calcmode="lin" valueType="num">
                                      <p:cBhvr>
                                        <p:cTn id="18" dur="1000" fill="hold"/>
                                        <p:tgtEl>
                                          <p:spTgt spid="19"/>
                                        </p:tgtEl>
                                        <p:attrNameLst>
                                          <p:attrName>ppt_x</p:attrName>
                                        </p:attrNameLst>
                                      </p:cBhvr>
                                      <p:tavLst>
                                        <p:tav tm="0">
                                          <p:val>
                                            <p:strVal val="#ppt_x"/>
                                          </p:val>
                                        </p:tav>
                                        <p:tav tm="100000">
                                          <p:val>
                                            <p:strVal val="#ppt_x"/>
                                          </p:val>
                                        </p:tav>
                                      </p:tavLst>
                                    </p:anim>
                                    <p:anim calcmode="lin" valueType="num">
                                      <p:cBhvr>
                                        <p:cTn id="19" dur="1000" fill="hold"/>
                                        <p:tgtEl>
                                          <p:spTgt spid="19"/>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anim calcmode="lin" valueType="num">
                                      <p:cBhvr>
                                        <p:cTn id="23" dur="1000" fill="hold"/>
                                        <p:tgtEl>
                                          <p:spTgt spid="21"/>
                                        </p:tgtEl>
                                        <p:attrNameLst>
                                          <p:attrName>ppt_x</p:attrName>
                                        </p:attrNameLst>
                                      </p:cBhvr>
                                      <p:tavLst>
                                        <p:tav tm="0">
                                          <p:val>
                                            <p:strVal val="#ppt_x"/>
                                          </p:val>
                                        </p:tav>
                                        <p:tav tm="100000">
                                          <p:val>
                                            <p:strVal val="#ppt_x"/>
                                          </p:val>
                                        </p:tav>
                                      </p:tavLst>
                                    </p:anim>
                                    <p:anim calcmode="lin" valueType="num">
                                      <p:cBhvr>
                                        <p:cTn id="24" dur="1000" fill="hold"/>
                                        <p:tgtEl>
                                          <p:spTgt spid="21"/>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1000"/>
                                        <p:tgtEl>
                                          <p:spTgt spid="25"/>
                                        </p:tgtEl>
                                      </p:cBhvr>
                                    </p:animEffect>
                                    <p:anim calcmode="lin" valueType="num">
                                      <p:cBhvr>
                                        <p:cTn id="28" dur="1000" fill="hold"/>
                                        <p:tgtEl>
                                          <p:spTgt spid="25"/>
                                        </p:tgtEl>
                                        <p:attrNameLst>
                                          <p:attrName>ppt_x</p:attrName>
                                        </p:attrNameLst>
                                      </p:cBhvr>
                                      <p:tavLst>
                                        <p:tav tm="0">
                                          <p:val>
                                            <p:strVal val="#ppt_x"/>
                                          </p:val>
                                        </p:tav>
                                        <p:tav tm="100000">
                                          <p:val>
                                            <p:strVal val="#ppt_x"/>
                                          </p:val>
                                        </p:tav>
                                      </p:tavLst>
                                    </p:anim>
                                    <p:anim calcmode="lin" valueType="num">
                                      <p:cBhvr>
                                        <p:cTn id="29" dur="1000" fill="hold"/>
                                        <p:tgtEl>
                                          <p:spTgt spid="25"/>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1000"/>
                                        <p:tgtEl>
                                          <p:spTgt spid="23"/>
                                        </p:tgtEl>
                                      </p:cBhvr>
                                    </p:animEffect>
                                    <p:anim calcmode="lin" valueType="num">
                                      <p:cBhvr>
                                        <p:cTn id="33" dur="1000" fill="hold"/>
                                        <p:tgtEl>
                                          <p:spTgt spid="23"/>
                                        </p:tgtEl>
                                        <p:attrNameLst>
                                          <p:attrName>ppt_x</p:attrName>
                                        </p:attrNameLst>
                                      </p:cBhvr>
                                      <p:tavLst>
                                        <p:tav tm="0">
                                          <p:val>
                                            <p:strVal val="#ppt_x"/>
                                          </p:val>
                                        </p:tav>
                                        <p:tav tm="100000">
                                          <p:val>
                                            <p:strVal val="#ppt_x"/>
                                          </p:val>
                                        </p:tav>
                                      </p:tavLst>
                                    </p:anim>
                                    <p:anim calcmode="lin" valueType="num">
                                      <p:cBhvr>
                                        <p:cTn id="34" dur="1000" fill="hold"/>
                                        <p:tgtEl>
                                          <p:spTgt spid="23"/>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1000"/>
                                        <p:tgtEl>
                                          <p:spTgt spid="31"/>
                                        </p:tgtEl>
                                      </p:cBhvr>
                                    </p:animEffect>
                                    <p:anim calcmode="lin" valueType="num">
                                      <p:cBhvr>
                                        <p:cTn id="38" dur="1000" fill="hold"/>
                                        <p:tgtEl>
                                          <p:spTgt spid="31"/>
                                        </p:tgtEl>
                                        <p:attrNameLst>
                                          <p:attrName>ppt_x</p:attrName>
                                        </p:attrNameLst>
                                      </p:cBhvr>
                                      <p:tavLst>
                                        <p:tav tm="0">
                                          <p:val>
                                            <p:strVal val="#ppt_x"/>
                                          </p:val>
                                        </p:tav>
                                        <p:tav tm="100000">
                                          <p:val>
                                            <p:strVal val="#ppt_x"/>
                                          </p:val>
                                        </p:tav>
                                      </p:tavLst>
                                    </p:anim>
                                    <p:anim calcmode="lin" valueType="num">
                                      <p:cBhvr>
                                        <p:cTn id="39" dur="1000" fill="hold"/>
                                        <p:tgtEl>
                                          <p:spTgt spid="31"/>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fade">
                                      <p:cBhvr>
                                        <p:cTn id="42" dur="1000"/>
                                        <p:tgtEl>
                                          <p:spTgt spid="34"/>
                                        </p:tgtEl>
                                      </p:cBhvr>
                                    </p:animEffect>
                                    <p:anim calcmode="lin" valueType="num">
                                      <p:cBhvr>
                                        <p:cTn id="43" dur="1000" fill="hold"/>
                                        <p:tgtEl>
                                          <p:spTgt spid="34"/>
                                        </p:tgtEl>
                                        <p:attrNameLst>
                                          <p:attrName>ppt_x</p:attrName>
                                        </p:attrNameLst>
                                      </p:cBhvr>
                                      <p:tavLst>
                                        <p:tav tm="0">
                                          <p:val>
                                            <p:strVal val="#ppt_x"/>
                                          </p:val>
                                        </p:tav>
                                        <p:tav tm="100000">
                                          <p:val>
                                            <p:strVal val="#ppt_x"/>
                                          </p:val>
                                        </p:tav>
                                      </p:tavLst>
                                    </p:anim>
                                    <p:anim calcmode="lin" valueType="num">
                                      <p:cBhvr>
                                        <p:cTn id="44" dur="1000" fill="hold"/>
                                        <p:tgtEl>
                                          <p:spTgt spid="34"/>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1000"/>
                                        <p:tgtEl>
                                          <p:spTgt spid="2"/>
                                        </p:tgtEl>
                                      </p:cBhvr>
                                    </p:animEffect>
                                    <p:anim calcmode="lin" valueType="num">
                                      <p:cBhvr>
                                        <p:cTn id="48" dur="1000" fill="hold"/>
                                        <p:tgtEl>
                                          <p:spTgt spid="2"/>
                                        </p:tgtEl>
                                        <p:attrNameLst>
                                          <p:attrName>ppt_x</p:attrName>
                                        </p:attrNameLst>
                                      </p:cBhvr>
                                      <p:tavLst>
                                        <p:tav tm="0">
                                          <p:val>
                                            <p:strVal val="#ppt_x"/>
                                          </p:val>
                                        </p:tav>
                                        <p:tav tm="100000">
                                          <p:val>
                                            <p:strVal val="#ppt_x"/>
                                          </p:val>
                                        </p:tav>
                                      </p:tavLst>
                                    </p:anim>
                                    <p:anim calcmode="lin" valueType="num">
                                      <p:cBhvr>
                                        <p:cTn id="49" dur="1000" fill="hold"/>
                                        <p:tgtEl>
                                          <p:spTgt spid="2"/>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7"/>
                                        </p:tgtEl>
                                        <p:attrNameLst>
                                          <p:attrName>style.visibility</p:attrName>
                                        </p:attrNameLst>
                                      </p:cBhvr>
                                      <p:to>
                                        <p:strVal val="visible"/>
                                      </p:to>
                                    </p:set>
                                    <p:animEffect transition="in" filter="fade">
                                      <p:cBhvr>
                                        <p:cTn id="52" dur="1000"/>
                                        <p:tgtEl>
                                          <p:spTgt spid="37"/>
                                        </p:tgtEl>
                                      </p:cBhvr>
                                    </p:animEffect>
                                    <p:anim calcmode="lin" valueType="num">
                                      <p:cBhvr>
                                        <p:cTn id="53" dur="1000" fill="hold"/>
                                        <p:tgtEl>
                                          <p:spTgt spid="37"/>
                                        </p:tgtEl>
                                        <p:attrNameLst>
                                          <p:attrName>ppt_x</p:attrName>
                                        </p:attrNameLst>
                                      </p:cBhvr>
                                      <p:tavLst>
                                        <p:tav tm="0">
                                          <p:val>
                                            <p:strVal val="#ppt_x"/>
                                          </p:val>
                                        </p:tav>
                                        <p:tav tm="100000">
                                          <p:val>
                                            <p:strVal val="#ppt_x"/>
                                          </p:val>
                                        </p:tav>
                                      </p:tavLst>
                                    </p:anim>
                                    <p:anim calcmode="lin" valueType="num">
                                      <p:cBhvr>
                                        <p:cTn id="54" dur="1000" fill="hold"/>
                                        <p:tgtEl>
                                          <p:spTgt spid="37"/>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1000"/>
                                        <p:tgtEl>
                                          <p:spTgt spid="28"/>
                                        </p:tgtEl>
                                      </p:cBhvr>
                                    </p:animEffect>
                                    <p:anim calcmode="lin" valueType="num">
                                      <p:cBhvr>
                                        <p:cTn id="58" dur="1000" fill="hold"/>
                                        <p:tgtEl>
                                          <p:spTgt spid="28"/>
                                        </p:tgtEl>
                                        <p:attrNameLst>
                                          <p:attrName>ppt_x</p:attrName>
                                        </p:attrNameLst>
                                      </p:cBhvr>
                                      <p:tavLst>
                                        <p:tav tm="0">
                                          <p:val>
                                            <p:strVal val="#ppt_x"/>
                                          </p:val>
                                        </p:tav>
                                        <p:tav tm="100000">
                                          <p:val>
                                            <p:strVal val="#ppt_x"/>
                                          </p:val>
                                        </p:tav>
                                      </p:tavLst>
                                    </p:anim>
                                    <p:anim calcmode="lin" valueType="num">
                                      <p:cBhvr>
                                        <p:cTn id="5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1" grpId="0" animBg="1"/>
      <p:bldP spid="19" grpId="0" animBg="1"/>
      <p:bldP spid="23" grpId="0" animBg="1"/>
      <p:bldP spid="15" grpId="0" animBg="1"/>
      <p:bldP spid="25" grpId="0" animBg="1"/>
      <p:bldP spid="28" grpId="0" animBg="1"/>
      <p:bldP spid="31" grpId="0" animBg="1"/>
      <p:bldP spid="34" grpId="0" animBg="1"/>
      <p:bldP spid="37"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FF99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382F29F3-4174-E604-C0B4-6F5325B76BA2}"/>
              </a:ext>
            </a:extLst>
          </p:cNvPr>
          <p:cNvSpPr/>
          <p:nvPr/>
        </p:nvSpPr>
        <p:spPr>
          <a:xfrm>
            <a:off x="6058508" y="728227"/>
            <a:ext cx="4830656" cy="2104750"/>
          </a:xfrm>
          <a:custGeom>
            <a:avLst/>
            <a:gdLst/>
            <a:ahLst/>
            <a:cxnLst/>
            <a:rect l="l" t="t" r="r" b="b"/>
            <a:pathLst>
              <a:path w="3544633" h="1269516">
                <a:moveTo>
                  <a:pt x="1867669" y="656716"/>
                </a:moveTo>
                <a:lnTo>
                  <a:pt x="1867669" y="665004"/>
                </a:lnTo>
                <a:cubicBezTo>
                  <a:pt x="1867669" y="674966"/>
                  <a:pt x="1866456" y="682501"/>
                  <a:pt x="1864028" y="687607"/>
                </a:cubicBezTo>
                <a:cubicBezTo>
                  <a:pt x="1860847" y="694221"/>
                  <a:pt x="1855866" y="699432"/>
                  <a:pt x="1849085" y="703241"/>
                </a:cubicBezTo>
                <a:cubicBezTo>
                  <a:pt x="1842304" y="707050"/>
                  <a:pt x="1834560" y="708955"/>
                  <a:pt x="1825853" y="708955"/>
                </a:cubicBezTo>
                <a:cubicBezTo>
                  <a:pt x="1817063" y="708955"/>
                  <a:pt x="1810387" y="706946"/>
                  <a:pt x="1805825" y="702927"/>
                </a:cubicBezTo>
                <a:cubicBezTo>
                  <a:pt x="1801262" y="698909"/>
                  <a:pt x="1798981" y="693886"/>
                  <a:pt x="1798981" y="687859"/>
                </a:cubicBezTo>
                <a:cubicBezTo>
                  <a:pt x="1798981" y="683924"/>
                  <a:pt x="1800027" y="680345"/>
                  <a:pt x="1802120" y="677122"/>
                </a:cubicBezTo>
                <a:cubicBezTo>
                  <a:pt x="1804213" y="673899"/>
                  <a:pt x="1807185" y="671450"/>
                  <a:pt x="1811036" y="669776"/>
                </a:cubicBezTo>
                <a:cubicBezTo>
                  <a:pt x="1814887" y="668102"/>
                  <a:pt x="1821458" y="666595"/>
                  <a:pt x="1830751" y="665255"/>
                </a:cubicBezTo>
                <a:cubicBezTo>
                  <a:pt x="1847159" y="662911"/>
                  <a:pt x="1859465" y="660065"/>
                  <a:pt x="1867669" y="656716"/>
                </a:cubicBezTo>
                <a:close/>
                <a:moveTo>
                  <a:pt x="2112878" y="605984"/>
                </a:moveTo>
                <a:cubicBezTo>
                  <a:pt x="2124012" y="605984"/>
                  <a:pt x="2133325" y="610233"/>
                  <a:pt x="2140818" y="618730"/>
                </a:cubicBezTo>
                <a:cubicBezTo>
                  <a:pt x="2148311" y="627227"/>
                  <a:pt x="2152057" y="639722"/>
                  <a:pt x="2152057" y="656214"/>
                </a:cubicBezTo>
                <a:cubicBezTo>
                  <a:pt x="2152057" y="673711"/>
                  <a:pt x="2148331" y="686728"/>
                  <a:pt x="2140881" y="695267"/>
                </a:cubicBezTo>
                <a:cubicBezTo>
                  <a:pt x="2133430" y="703806"/>
                  <a:pt x="2124096" y="708076"/>
                  <a:pt x="2112878" y="708076"/>
                </a:cubicBezTo>
                <a:cubicBezTo>
                  <a:pt x="2101576" y="708076"/>
                  <a:pt x="2092200" y="703827"/>
                  <a:pt x="2084749" y="695330"/>
                </a:cubicBezTo>
                <a:cubicBezTo>
                  <a:pt x="2077299" y="686833"/>
                  <a:pt x="2073573" y="674046"/>
                  <a:pt x="2073573" y="656967"/>
                </a:cubicBezTo>
                <a:cubicBezTo>
                  <a:pt x="2073573" y="639889"/>
                  <a:pt x="2077299" y="627123"/>
                  <a:pt x="2084749" y="618667"/>
                </a:cubicBezTo>
                <a:cubicBezTo>
                  <a:pt x="2092200" y="610212"/>
                  <a:pt x="2101576" y="605984"/>
                  <a:pt x="2112878" y="605984"/>
                </a:cubicBezTo>
                <a:close/>
                <a:moveTo>
                  <a:pt x="798428" y="605984"/>
                </a:moveTo>
                <a:cubicBezTo>
                  <a:pt x="809562" y="605984"/>
                  <a:pt x="818875" y="610233"/>
                  <a:pt x="826368" y="618730"/>
                </a:cubicBezTo>
                <a:cubicBezTo>
                  <a:pt x="833860" y="627227"/>
                  <a:pt x="837607" y="639722"/>
                  <a:pt x="837607" y="656214"/>
                </a:cubicBezTo>
                <a:cubicBezTo>
                  <a:pt x="837607" y="673711"/>
                  <a:pt x="833881" y="686728"/>
                  <a:pt x="826431" y="695267"/>
                </a:cubicBezTo>
                <a:cubicBezTo>
                  <a:pt x="818980" y="703806"/>
                  <a:pt x="809646" y="708076"/>
                  <a:pt x="798428" y="708076"/>
                </a:cubicBezTo>
                <a:cubicBezTo>
                  <a:pt x="787126" y="708076"/>
                  <a:pt x="777750" y="703827"/>
                  <a:pt x="770299" y="695330"/>
                </a:cubicBezTo>
                <a:cubicBezTo>
                  <a:pt x="762849" y="686833"/>
                  <a:pt x="759123" y="674046"/>
                  <a:pt x="759123" y="656967"/>
                </a:cubicBezTo>
                <a:cubicBezTo>
                  <a:pt x="759123" y="639889"/>
                  <a:pt x="762849" y="627123"/>
                  <a:pt x="770299" y="618667"/>
                </a:cubicBezTo>
                <a:cubicBezTo>
                  <a:pt x="777750" y="610212"/>
                  <a:pt x="787126" y="605984"/>
                  <a:pt x="798428" y="605984"/>
                </a:cubicBezTo>
                <a:close/>
                <a:moveTo>
                  <a:pt x="2658956" y="590288"/>
                </a:moveTo>
                <a:lnTo>
                  <a:pt x="2658956" y="723647"/>
                </a:lnTo>
                <a:lnTo>
                  <a:pt x="2681559" y="723647"/>
                </a:lnTo>
                <a:lnTo>
                  <a:pt x="2681559" y="590288"/>
                </a:lnTo>
                <a:close/>
                <a:moveTo>
                  <a:pt x="2001731" y="590288"/>
                </a:moveTo>
                <a:lnTo>
                  <a:pt x="2001731" y="723647"/>
                </a:lnTo>
                <a:lnTo>
                  <a:pt x="2024334" y="723647"/>
                </a:lnTo>
                <a:lnTo>
                  <a:pt x="2024334" y="590288"/>
                </a:lnTo>
                <a:close/>
                <a:moveTo>
                  <a:pt x="1592156" y="590288"/>
                </a:moveTo>
                <a:lnTo>
                  <a:pt x="1592156" y="723647"/>
                </a:lnTo>
                <a:lnTo>
                  <a:pt x="1614759" y="723647"/>
                </a:lnTo>
                <a:lnTo>
                  <a:pt x="1614759" y="590288"/>
                </a:lnTo>
                <a:close/>
                <a:moveTo>
                  <a:pt x="1305778" y="590288"/>
                </a:moveTo>
                <a:lnTo>
                  <a:pt x="1305778" y="672915"/>
                </a:lnTo>
                <a:cubicBezTo>
                  <a:pt x="1305778" y="682543"/>
                  <a:pt x="1306239" y="689575"/>
                  <a:pt x="1307159" y="694012"/>
                </a:cubicBezTo>
                <a:cubicBezTo>
                  <a:pt x="1308499" y="700625"/>
                  <a:pt x="1310822" y="706213"/>
                  <a:pt x="1314129" y="710776"/>
                </a:cubicBezTo>
                <a:cubicBezTo>
                  <a:pt x="1317436" y="715338"/>
                  <a:pt x="1322500" y="719126"/>
                  <a:pt x="1329323" y="722140"/>
                </a:cubicBezTo>
                <a:cubicBezTo>
                  <a:pt x="1336146" y="725154"/>
                  <a:pt x="1343492" y="726661"/>
                  <a:pt x="1351361" y="726661"/>
                </a:cubicBezTo>
                <a:cubicBezTo>
                  <a:pt x="1369193" y="726661"/>
                  <a:pt x="1383299" y="719126"/>
                  <a:pt x="1393680" y="704058"/>
                </a:cubicBezTo>
                <a:lnTo>
                  <a:pt x="1393680" y="723647"/>
                </a:lnTo>
                <a:lnTo>
                  <a:pt x="1413897" y="723647"/>
                </a:lnTo>
                <a:lnTo>
                  <a:pt x="1413897" y="590288"/>
                </a:lnTo>
                <a:lnTo>
                  <a:pt x="1391294" y="590288"/>
                </a:lnTo>
                <a:lnTo>
                  <a:pt x="1391294" y="661739"/>
                </a:lnTo>
                <a:cubicBezTo>
                  <a:pt x="1391294" y="673125"/>
                  <a:pt x="1390059" y="681810"/>
                  <a:pt x="1387589" y="687796"/>
                </a:cubicBezTo>
                <a:cubicBezTo>
                  <a:pt x="1385120" y="693782"/>
                  <a:pt x="1380913" y="698511"/>
                  <a:pt x="1374969" y="701986"/>
                </a:cubicBezTo>
                <a:cubicBezTo>
                  <a:pt x="1369025" y="705460"/>
                  <a:pt x="1362663" y="707197"/>
                  <a:pt x="1355882" y="707197"/>
                </a:cubicBezTo>
                <a:cubicBezTo>
                  <a:pt x="1349101" y="707197"/>
                  <a:pt x="1343408" y="705502"/>
                  <a:pt x="1338804" y="702111"/>
                </a:cubicBezTo>
                <a:cubicBezTo>
                  <a:pt x="1334200" y="698721"/>
                  <a:pt x="1331186" y="694054"/>
                  <a:pt x="1329763" y="688110"/>
                </a:cubicBezTo>
                <a:cubicBezTo>
                  <a:pt x="1328842" y="684008"/>
                  <a:pt x="1328381" y="676055"/>
                  <a:pt x="1328381" y="664251"/>
                </a:cubicBezTo>
                <a:lnTo>
                  <a:pt x="1328381" y="590288"/>
                </a:lnTo>
                <a:close/>
                <a:moveTo>
                  <a:pt x="2874106" y="587274"/>
                </a:moveTo>
                <a:cubicBezTo>
                  <a:pt x="2867157" y="587274"/>
                  <a:pt x="2860649" y="588174"/>
                  <a:pt x="2854579" y="589974"/>
                </a:cubicBezTo>
                <a:cubicBezTo>
                  <a:pt x="2848510" y="591774"/>
                  <a:pt x="2843717" y="593971"/>
                  <a:pt x="2840201" y="596566"/>
                </a:cubicBezTo>
                <a:cubicBezTo>
                  <a:pt x="2835513" y="599915"/>
                  <a:pt x="2831808" y="604122"/>
                  <a:pt x="2829087" y="609187"/>
                </a:cubicBezTo>
                <a:cubicBezTo>
                  <a:pt x="2826367" y="614251"/>
                  <a:pt x="2825007" y="619756"/>
                  <a:pt x="2825007" y="625700"/>
                </a:cubicBezTo>
                <a:cubicBezTo>
                  <a:pt x="2825007" y="632229"/>
                  <a:pt x="2826660" y="638194"/>
                  <a:pt x="2829967" y="643594"/>
                </a:cubicBezTo>
                <a:cubicBezTo>
                  <a:pt x="2833273" y="648993"/>
                  <a:pt x="2838129" y="653221"/>
                  <a:pt x="2844533" y="656277"/>
                </a:cubicBezTo>
                <a:cubicBezTo>
                  <a:pt x="2850937" y="659332"/>
                  <a:pt x="2862427" y="662953"/>
                  <a:pt x="2879003" y="667139"/>
                </a:cubicBezTo>
                <a:cubicBezTo>
                  <a:pt x="2891309" y="670236"/>
                  <a:pt x="2899011" y="672790"/>
                  <a:pt x="2902109" y="674799"/>
                </a:cubicBezTo>
                <a:cubicBezTo>
                  <a:pt x="2906545" y="677729"/>
                  <a:pt x="2908764" y="681747"/>
                  <a:pt x="2908764" y="686854"/>
                </a:cubicBezTo>
                <a:cubicBezTo>
                  <a:pt x="2908764" y="692547"/>
                  <a:pt x="2906253" y="697507"/>
                  <a:pt x="2901230" y="701735"/>
                </a:cubicBezTo>
                <a:cubicBezTo>
                  <a:pt x="2896207" y="705962"/>
                  <a:pt x="2888505" y="708076"/>
                  <a:pt x="2878124" y="708076"/>
                </a:cubicBezTo>
                <a:cubicBezTo>
                  <a:pt x="2867827" y="708076"/>
                  <a:pt x="2859811" y="705690"/>
                  <a:pt x="2854077" y="700918"/>
                </a:cubicBezTo>
                <a:cubicBezTo>
                  <a:pt x="2848342" y="696146"/>
                  <a:pt x="2844847" y="689282"/>
                  <a:pt x="2843591" y="680324"/>
                </a:cubicBezTo>
                <a:lnTo>
                  <a:pt x="2821239" y="683840"/>
                </a:lnTo>
                <a:cubicBezTo>
                  <a:pt x="2823751" y="697988"/>
                  <a:pt x="2829548" y="708662"/>
                  <a:pt x="2838631" y="715862"/>
                </a:cubicBezTo>
                <a:cubicBezTo>
                  <a:pt x="2847714" y="723061"/>
                  <a:pt x="2860921" y="726661"/>
                  <a:pt x="2878250" y="726661"/>
                </a:cubicBezTo>
                <a:cubicBezTo>
                  <a:pt x="2888714" y="726661"/>
                  <a:pt x="2898090" y="724840"/>
                  <a:pt x="2906378" y="721198"/>
                </a:cubicBezTo>
                <a:cubicBezTo>
                  <a:pt x="2914666" y="717557"/>
                  <a:pt x="2921007" y="712408"/>
                  <a:pt x="2925403" y="705753"/>
                </a:cubicBezTo>
                <a:cubicBezTo>
                  <a:pt x="2929798" y="699097"/>
                  <a:pt x="2931995" y="692003"/>
                  <a:pt x="2931995" y="684468"/>
                </a:cubicBezTo>
                <a:cubicBezTo>
                  <a:pt x="2931995" y="676766"/>
                  <a:pt x="2930195" y="670320"/>
                  <a:pt x="2926595" y="665130"/>
                </a:cubicBezTo>
                <a:cubicBezTo>
                  <a:pt x="2922996" y="659939"/>
                  <a:pt x="2918035" y="655984"/>
                  <a:pt x="2911715" y="653263"/>
                </a:cubicBezTo>
                <a:cubicBezTo>
                  <a:pt x="2905395" y="650542"/>
                  <a:pt x="2894239" y="647047"/>
                  <a:pt x="2878250" y="642778"/>
                </a:cubicBezTo>
                <a:cubicBezTo>
                  <a:pt x="2867199" y="639764"/>
                  <a:pt x="2860544" y="637838"/>
                  <a:pt x="2858283" y="637001"/>
                </a:cubicBezTo>
                <a:cubicBezTo>
                  <a:pt x="2854349" y="635411"/>
                  <a:pt x="2851461" y="633401"/>
                  <a:pt x="2849619" y="630974"/>
                </a:cubicBezTo>
                <a:cubicBezTo>
                  <a:pt x="2847777" y="628630"/>
                  <a:pt x="2846856" y="625993"/>
                  <a:pt x="2846856" y="623063"/>
                </a:cubicBezTo>
                <a:cubicBezTo>
                  <a:pt x="2846856" y="618458"/>
                  <a:pt x="2849075" y="614440"/>
                  <a:pt x="2853512" y="611007"/>
                </a:cubicBezTo>
                <a:cubicBezTo>
                  <a:pt x="2857949" y="607575"/>
                  <a:pt x="2865357" y="605859"/>
                  <a:pt x="2875738" y="605859"/>
                </a:cubicBezTo>
                <a:cubicBezTo>
                  <a:pt x="2884528" y="605859"/>
                  <a:pt x="2891330" y="607784"/>
                  <a:pt x="2896144" y="611635"/>
                </a:cubicBezTo>
                <a:cubicBezTo>
                  <a:pt x="2900957" y="615486"/>
                  <a:pt x="2903867" y="620844"/>
                  <a:pt x="2904871" y="627709"/>
                </a:cubicBezTo>
                <a:lnTo>
                  <a:pt x="2926972" y="624695"/>
                </a:lnTo>
                <a:cubicBezTo>
                  <a:pt x="2925549" y="616072"/>
                  <a:pt x="2922954" y="609187"/>
                  <a:pt x="2919187" y="604038"/>
                </a:cubicBezTo>
                <a:cubicBezTo>
                  <a:pt x="2915419" y="598890"/>
                  <a:pt x="2909580" y="594808"/>
                  <a:pt x="2901669" y="591795"/>
                </a:cubicBezTo>
                <a:cubicBezTo>
                  <a:pt x="2893758" y="588781"/>
                  <a:pt x="2884570" y="587274"/>
                  <a:pt x="2874106" y="587274"/>
                </a:cubicBezTo>
                <a:close/>
                <a:moveTo>
                  <a:pt x="2435956" y="587274"/>
                </a:moveTo>
                <a:cubicBezTo>
                  <a:pt x="2429007" y="587274"/>
                  <a:pt x="2422498" y="588174"/>
                  <a:pt x="2416429" y="589974"/>
                </a:cubicBezTo>
                <a:cubicBezTo>
                  <a:pt x="2410360" y="591774"/>
                  <a:pt x="2405567" y="593971"/>
                  <a:pt x="2402051" y="596566"/>
                </a:cubicBezTo>
                <a:cubicBezTo>
                  <a:pt x="2397363" y="599915"/>
                  <a:pt x="2393658" y="604122"/>
                  <a:pt x="2390937" y="609187"/>
                </a:cubicBezTo>
                <a:cubicBezTo>
                  <a:pt x="2388217" y="614251"/>
                  <a:pt x="2386856" y="619756"/>
                  <a:pt x="2386856" y="625700"/>
                </a:cubicBezTo>
                <a:cubicBezTo>
                  <a:pt x="2386856" y="632229"/>
                  <a:pt x="2388510" y="638194"/>
                  <a:pt x="2391817" y="643594"/>
                </a:cubicBezTo>
                <a:cubicBezTo>
                  <a:pt x="2395123" y="648993"/>
                  <a:pt x="2399979" y="653221"/>
                  <a:pt x="2406383" y="656277"/>
                </a:cubicBezTo>
                <a:cubicBezTo>
                  <a:pt x="2412787" y="659332"/>
                  <a:pt x="2424277" y="662953"/>
                  <a:pt x="2440853" y="667139"/>
                </a:cubicBezTo>
                <a:cubicBezTo>
                  <a:pt x="2453159" y="670236"/>
                  <a:pt x="2460861" y="672790"/>
                  <a:pt x="2463959" y="674799"/>
                </a:cubicBezTo>
                <a:cubicBezTo>
                  <a:pt x="2468396" y="677729"/>
                  <a:pt x="2470614" y="681747"/>
                  <a:pt x="2470614" y="686854"/>
                </a:cubicBezTo>
                <a:cubicBezTo>
                  <a:pt x="2470614" y="692547"/>
                  <a:pt x="2468103" y="697507"/>
                  <a:pt x="2463080" y="701735"/>
                </a:cubicBezTo>
                <a:cubicBezTo>
                  <a:pt x="2458057" y="705962"/>
                  <a:pt x="2450355" y="708076"/>
                  <a:pt x="2439974" y="708076"/>
                </a:cubicBezTo>
                <a:cubicBezTo>
                  <a:pt x="2429677" y="708076"/>
                  <a:pt x="2421661" y="705690"/>
                  <a:pt x="2415927" y="700918"/>
                </a:cubicBezTo>
                <a:cubicBezTo>
                  <a:pt x="2410192" y="696146"/>
                  <a:pt x="2406697" y="689282"/>
                  <a:pt x="2405441" y="680324"/>
                </a:cubicBezTo>
                <a:lnTo>
                  <a:pt x="2383089" y="683840"/>
                </a:lnTo>
                <a:cubicBezTo>
                  <a:pt x="2385601" y="697988"/>
                  <a:pt x="2391398" y="708662"/>
                  <a:pt x="2400481" y="715862"/>
                </a:cubicBezTo>
                <a:cubicBezTo>
                  <a:pt x="2409564" y="723061"/>
                  <a:pt x="2422771" y="726661"/>
                  <a:pt x="2440100" y="726661"/>
                </a:cubicBezTo>
                <a:cubicBezTo>
                  <a:pt x="2450564" y="726661"/>
                  <a:pt x="2459940" y="724840"/>
                  <a:pt x="2468228" y="721198"/>
                </a:cubicBezTo>
                <a:cubicBezTo>
                  <a:pt x="2476516" y="717557"/>
                  <a:pt x="2482857" y="712408"/>
                  <a:pt x="2487253" y="705753"/>
                </a:cubicBezTo>
                <a:cubicBezTo>
                  <a:pt x="2491648" y="699097"/>
                  <a:pt x="2493845" y="692003"/>
                  <a:pt x="2493845" y="684468"/>
                </a:cubicBezTo>
                <a:cubicBezTo>
                  <a:pt x="2493845" y="676766"/>
                  <a:pt x="2492045" y="670320"/>
                  <a:pt x="2488446" y="665130"/>
                </a:cubicBezTo>
                <a:cubicBezTo>
                  <a:pt x="2484846" y="659939"/>
                  <a:pt x="2479886" y="655984"/>
                  <a:pt x="2473565" y="653263"/>
                </a:cubicBezTo>
                <a:cubicBezTo>
                  <a:pt x="2467245" y="650542"/>
                  <a:pt x="2456089" y="647047"/>
                  <a:pt x="2440100" y="642778"/>
                </a:cubicBezTo>
                <a:cubicBezTo>
                  <a:pt x="2429049" y="639764"/>
                  <a:pt x="2422394" y="637838"/>
                  <a:pt x="2420133" y="637001"/>
                </a:cubicBezTo>
                <a:cubicBezTo>
                  <a:pt x="2416199" y="635411"/>
                  <a:pt x="2413311" y="633401"/>
                  <a:pt x="2411469" y="630974"/>
                </a:cubicBezTo>
                <a:cubicBezTo>
                  <a:pt x="2409627" y="628630"/>
                  <a:pt x="2408706" y="625993"/>
                  <a:pt x="2408706" y="623063"/>
                </a:cubicBezTo>
                <a:cubicBezTo>
                  <a:pt x="2408706" y="618458"/>
                  <a:pt x="2410925" y="614440"/>
                  <a:pt x="2415362" y="611007"/>
                </a:cubicBezTo>
                <a:cubicBezTo>
                  <a:pt x="2419799" y="607575"/>
                  <a:pt x="2427207" y="605859"/>
                  <a:pt x="2437588" y="605859"/>
                </a:cubicBezTo>
                <a:cubicBezTo>
                  <a:pt x="2446378" y="605859"/>
                  <a:pt x="2453180" y="607784"/>
                  <a:pt x="2457994" y="611635"/>
                </a:cubicBezTo>
                <a:cubicBezTo>
                  <a:pt x="2462808" y="615486"/>
                  <a:pt x="2465717" y="620844"/>
                  <a:pt x="2466721" y="627709"/>
                </a:cubicBezTo>
                <a:lnTo>
                  <a:pt x="2488822" y="624695"/>
                </a:lnTo>
                <a:cubicBezTo>
                  <a:pt x="2487399" y="616072"/>
                  <a:pt x="2484804" y="609187"/>
                  <a:pt x="2481037" y="604038"/>
                </a:cubicBezTo>
                <a:cubicBezTo>
                  <a:pt x="2477269" y="598890"/>
                  <a:pt x="2471430" y="594808"/>
                  <a:pt x="2463519" y="591795"/>
                </a:cubicBezTo>
                <a:cubicBezTo>
                  <a:pt x="2455608" y="588781"/>
                  <a:pt x="2446420" y="587274"/>
                  <a:pt x="2435956" y="587274"/>
                </a:cubicBezTo>
                <a:close/>
                <a:moveTo>
                  <a:pt x="2264417" y="587274"/>
                </a:moveTo>
                <a:cubicBezTo>
                  <a:pt x="2245916" y="587274"/>
                  <a:pt x="2231768" y="594599"/>
                  <a:pt x="2221973" y="609249"/>
                </a:cubicBezTo>
                <a:lnTo>
                  <a:pt x="2221973" y="590288"/>
                </a:lnTo>
                <a:lnTo>
                  <a:pt x="2201631" y="590288"/>
                </a:lnTo>
                <a:lnTo>
                  <a:pt x="2201631" y="723647"/>
                </a:lnTo>
                <a:lnTo>
                  <a:pt x="2224234" y="723647"/>
                </a:lnTo>
                <a:lnTo>
                  <a:pt x="2224234" y="650814"/>
                </a:lnTo>
                <a:cubicBezTo>
                  <a:pt x="2224234" y="633736"/>
                  <a:pt x="2227729" y="622142"/>
                  <a:pt x="2234719" y="616030"/>
                </a:cubicBezTo>
                <a:cubicBezTo>
                  <a:pt x="2241709" y="609919"/>
                  <a:pt x="2250018" y="606863"/>
                  <a:pt x="2259646" y="606863"/>
                </a:cubicBezTo>
                <a:cubicBezTo>
                  <a:pt x="2265673" y="606863"/>
                  <a:pt x="2270926" y="608224"/>
                  <a:pt x="2275405" y="610945"/>
                </a:cubicBezTo>
                <a:cubicBezTo>
                  <a:pt x="2279884" y="613665"/>
                  <a:pt x="2283002" y="617307"/>
                  <a:pt x="2284760" y="621870"/>
                </a:cubicBezTo>
                <a:cubicBezTo>
                  <a:pt x="2286518" y="626432"/>
                  <a:pt x="2287397" y="633318"/>
                  <a:pt x="2287397" y="642526"/>
                </a:cubicBezTo>
                <a:lnTo>
                  <a:pt x="2287397" y="723647"/>
                </a:lnTo>
                <a:lnTo>
                  <a:pt x="2310001" y="723647"/>
                </a:lnTo>
                <a:lnTo>
                  <a:pt x="2310001" y="641647"/>
                </a:lnTo>
                <a:cubicBezTo>
                  <a:pt x="2310001" y="631183"/>
                  <a:pt x="2309582" y="623858"/>
                  <a:pt x="2308745" y="619672"/>
                </a:cubicBezTo>
                <a:cubicBezTo>
                  <a:pt x="2307405" y="613226"/>
                  <a:pt x="2305061" y="607659"/>
                  <a:pt x="2301713" y="602971"/>
                </a:cubicBezTo>
                <a:cubicBezTo>
                  <a:pt x="2298364" y="598283"/>
                  <a:pt x="2293320" y="594494"/>
                  <a:pt x="2286581" y="591606"/>
                </a:cubicBezTo>
                <a:cubicBezTo>
                  <a:pt x="2279842" y="588718"/>
                  <a:pt x="2272454" y="587274"/>
                  <a:pt x="2264417" y="587274"/>
                </a:cubicBezTo>
                <a:close/>
                <a:moveTo>
                  <a:pt x="2112878" y="587274"/>
                </a:moveTo>
                <a:cubicBezTo>
                  <a:pt x="2096386" y="587274"/>
                  <a:pt x="2082405" y="592213"/>
                  <a:pt x="2070936" y="602092"/>
                </a:cubicBezTo>
                <a:cubicBezTo>
                  <a:pt x="2057207" y="613979"/>
                  <a:pt x="2050342" y="632271"/>
                  <a:pt x="2050342" y="656967"/>
                </a:cubicBezTo>
                <a:cubicBezTo>
                  <a:pt x="2050342" y="679487"/>
                  <a:pt x="2056097" y="696732"/>
                  <a:pt x="2067609" y="708704"/>
                </a:cubicBezTo>
                <a:cubicBezTo>
                  <a:pt x="2079119" y="720675"/>
                  <a:pt x="2094209" y="726661"/>
                  <a:pt x="2112878" y="726661"/>
                </a:cubicBezTo>
                <a:cubicBezTo>
                  <a:pt x="2124514" y="726661"/>
                  <a:pt x="2135251" y="723940"/>
                  <a:pt x="2145087" y="718499"/>
                </a:cubicBezTo>
                <a:cubicBezTo>
                  <a:pt x="2154924" y="713057"/>
                  <a:pt x="2162417" y="705418"/>
                  <a:pt x="2167565" y="695581"/>
                </a:cubicBezTo>
                <a:cubicBezTo>
                  <a:pt x="2172714" y="685745"/>
                  <a:pt x="2175288" y="672246"/>
                  <a:pt x="2175288" y="655084"/>
                </a:cubicBezTo>
                <a:cubicBezTo>
                  <a:pt x="2175288" y="633904"/>
                  <a:pt x="2169470" y="617307"/>
                  <a:pt x="2157833" y="605294"/>
                </a:cubicBezTo>
                <a:cubicBezTo>
                  <a:pt x="2146197" y="593281"/>
                  <a:pt x="2131211" y="587274"/>
                  <a:pt x="2112878" y="587274"/>
                </a:cubicBezTo>
                <a:close/>
                <a:moveTo>
                  <a:pt x="1838913" y="587274"/>
                </a:moveTo>
                <a:cubicBezTo>
                  <a:pt x="1827444" y="587274"/>
                  <a:pt x="1817356" y="588844"/>
                  <a:pt x="1808650" y="591983"/>
                </a:cubicBezTo>
                <a:cubicBezTo>
                  <a:pt x="1799943" y="595122"/>
                  <a:pt x="1793288" y="599601"/>
                  <a:pt x="1788684" y="605419"/>
                </a:cubicBezTo>
                <a:cubicBezTo>
                  <a:pt x="1784079" y="611238"/>
                  <a:pt x="1780773" y="618877"/>
                  <a:pt x="1778763" y="628337"/>
                </a:cubicBezTo>
                <a:lnTo>
                  <a:pt x="1800864" y="631350"/>
                </a:lnTo>
                <a:cubicBezTo>
                  <a:pt x="1803292" y="621890"/>
                  <a:pt x="1807038" y="615298"/>
                  <a:pt x="1812103" y="611573"/>
                </a:cubicBezTo>
                <a:cubicBezTo>
                  <a:pt x="1817168" y="607847"/>
                  <a:pt x="1825016" y="605984"/>
                  <a:pt x="1835648" y="605984"/>
                </a:cubicBezTo>
                <a:cubicBezTo>
                  <a:pt x="1847033" y="605984"/>
                  <a:pt x="1855614" y="608538"/>
                  <a:pt x="1861391" y="613644"/>
                </a:cubicBezTo>
                <a:cubicBezTo>
                  <a:pt x="1865660" y="617412"/>
                  <a:pt x="1867795" y="623900"/>
                  <a:pt x="1867795" y="633108"/>
                </a:cubicBezTo>
                <a:cubicBezTo>
                  <a:pt x="1867795" y="633946"/>
                  <a:pt x="1867753" y="635913"/>
                  <a:pt x="1867669" y="639010"/>
                </a:cubicBezTo>
                <a:cubicBezTo>
                  <a:pt x="1859047" y="642024"/>
                  <a:pt x="1845610" y="644619"/>
                  <a:pt x="1827360" y="646796"/>
                </a:cubicBezTo>
                <a:cubicBezTo>
                  <a:pt x="1818403" y="647884"/>
                  <a:pt x="1811705" y="649014"/>
                  <a:pt x="1807269" y="650186"/>
                </a:cubicBezTo>
                <a:cubicBezTo>
                  <a:pt x="1801241" y="651861"/>
                  <a:pt x="1795820" y="654330"/>
                  <a:pt x="1791007" y="657595"/>
                </a:cubicBezTo>
                <a:cubicBezTo>
                  <a:pt x="1786193" y="660860"/>
                  <a:pt x="1782300" y="665192"/>
                  <a:pt x="1779328" y="670592"/>
                </a:cubicBezTo>
                <a:cubicBezTo>
                  <a:pt x="1776357" y="675992"/>
                  <a:pt x="1774871" y="681957"/>
                  <a:pt x="1774871" y="688486"/>
                </a:cubicBezTo>
                <a:cubicBezTo>
                  <a:pt x="1774871" y="699621"/>
                  <a:pt x="1778805" y="708767"/>
                  <a:pt x="1786675" y="715924"/>
                </a:cubicBezTo>
                <a:cubicBezTo>
                  <a:pt x="1794544" y="723082"/>
                  <a:pt x="1805803" y="726661"/>
                  <a:pt x="1820454" y="726661"/>
                </a:cubicBezTo>
                <a:cubicBezTo>
                  <a:pt x="1829328" y="726661"/>
                  <a:pt x="1837637" y="725196"/>
                  <a:pt x="1845380" y="722266"/>
                </a:cubicBezTo>
                <a:cubicBezTo>
                  <a:pt x="1853124" y="719336"/>
                  <a:pt x="1861181" y="714313"/>
                  <a:pt x="1869553" y="707197"/>
                </a:cubicBezTo>
                <a:cubicBezTo>
                  <a:pt x="1870223" y="713476"/>
                  <a:pt x="1871730" y="718959"/>
                  <a:pt x="1874074" y="723647"/>
                </a:cubicBezTo>
                <a:lnTo>
                  <a:pt x="1897682" y="723647"/>
                </a:lnTo>
                <a:cubicBezTo>
                  <a:pt x="1894835" y="718540"/>
                  <a:pt x="1892931" y="713204"/>
                  <a:pt x="1891968" y="707636"/>
                </a:cubicBezTo>
                <a:cubicBezTo>
                  <a:pt x="1891005" y="702069"/>
                  <a:pt x="1890524" y="688780"/>
                  <a:pt x="1890524" y="667767"/>
                </a:cubicBezTo>
                <a:lnTo>
                  <a:pt x="1890524" y="637629"/>
                </a:lnTo>
                <a:cubicBezTo>
                  <a:pt x="1890524" y="627583"/>
                  <a:pt x="1890147" y="620635"/>
                  <a:pt x="1889394" y="616784"/>
                </a:cubicBezTo>
                <a:cubicBezTo>
                  <a:pt x="1888054" y="610589"/>
                  <a:pt x="1885710" y="605461"/>
                  <a:pt x="1882362" y="601401"/>
                </a:cubicBezTo>
                <a:cubicBezTo>
                  <a:pt x="1879013" y="597341"/>
                  <a:pt x="1873781" y="593971"/>
                  <a:pt x="1866665" y="591292"/>
                </a:cubicBezTo>
                <a:cubicBezTo>
                  <a:pt x="1859549" y="588613"/>
                  <a:pt x="1850299" y="587274"/>
                  <a:pt x="1838913" y="587274"/>
                </a:cubicBezTo>
                <a:close/>
                <a:moveTo>
                  <a:pt x="1703052" y="587274"/>
                </a:moveTo>
                <a:cubicBezTo>
                  <a:pt x="1691583" y="587274"/>
                  <a:pt x="1680972" y="589974"/>
                  <a:pt x="1671219" y="595373"/>
                </a:cubicBezTo>
                <a:cubicBezTo>
                  <a:pt x="1661466" y="600773"/>
                  <a:pt x="1654203" y="608873"/>
                  <a:pt x="1649432" y="619672"/>
                </a:cubicBezTo>
                <a:cubicBezTo>
                  <a:pt x="1644660" y="630471"/>
                  <a:pt x="1642274" y="643071"/>
                  <a:pt x="1642274" y="657470"/>
                </a:cubicBezTo>
                <a:cubicBezTo>
                  <a:pt x="1642274" y="679738"/>
                  <a:pt x="1647820" y="696837"/>
                  <a:pt x="1658912" y="708767"/>
                </a:cubicBezTo>
                <a:cubicBezTo>
                  <a:pt x="1670005" y="720696"/>
                  <a:pt x="1684676" y="726661"/>
                  <a:pt x="1702926" y="726661"/>
                </a:cubicBezTo>
                <a:cubicBezTo>
                  <a:pt x="1717493" y="726661"/>
                  <a:pt x="1729778" y="722329"/>
                  <a:pt x="1739782" y="713664"/>
                </a:cubicBezTo>
                <a:cubicBezTo>
                  <a:pt x="1749786" y="704999"/>
                  <a:pt x="1756002" y="693007"/>
                  <a:pt x="1758430" y="677687"/>
                </a:cubicBezTo>
                <a:lnTo>
                  <a:pt x="1736203" y="674799"/>
                </a:lnTo>
                <a:cubicBezTo>
                  <a:pt x="1734612" y="686101"/>
                  <a:pt x="1730845" y="694472"/>
                  <a:pt x="1724901" y="699914"/>
                </a:cubicBezTo>
                <a:cubicBezTo>
                  <a:pt x="1718958" y="705355"/>
                  <a:pt x="1711549" y="708076"/>
                  <a:pt x="1702675" y="708076"/>
                </a:cubicBezTo>
                <a:cubicBezTo>
                  <a:pt x="1691624" y="708076"/>
                  <a:pt x="1682667" y="704016"/>
                  <a:pt x="1675802" y="695895"/>
                </a:cubicBezTo>
                <a:cubicBezTo>
                  <a:pt x="1668937" y="687775"/>
                  <a:pt x="1665505" y="674757"/>
                  <a:pt x="1665505" y="656842"/>
                </a:cubicBezTo>
                <a:cubicBezTo>
                  <a:pt x="1665505" y="639178"/>
                  <a:pt x="1669063" y="626265"/>
                  <a:pt x="1676179" y="618102"/>
                </a:cubicBezTo>
                <a:cubicBezTo>
                  <a:pt x="1683295" y="609940"/>
                  <a:pt x="1692545" y="605859"/>
                  <a:pt x="1703931" y="605859"/>
                </a:cubicBezTo>
                <a:cubicBezTo>
                  <a:pt x="1711465" y="605859"/>
                  <a:pt x="1717890" y="608119"/>
                  <a:pt x="1723206" y="612640"/>
                </a:cubicBezTo>
                <a:cubicBezTo>
                  <a:pt x="1728522" y="617161"/>
                  <a:pt x="1732227" y="623900"/>
                  <a:pt x="1734319" y="632857"/>
                </a:cubicBezTo>
                <a:lnTo>
                  <a:pt x="1756295" y="629467"/>
                </a:lnTo>
                <a:cubicBezTo>
                  <a:pt x="1753700" y="615989"/>
                  <a:pt x="1747798" y="605587"/>
                  <a:pt x="1738589" y="598262"/>
                </a:cubicBezTo>
                <a:cubicBezTo>
                  <a:pt x="1729380" y="590937"/>
                  <a:pt x="1717534" y="587274"/>
                  <a:pt x="1703052" y="587274"/>
                </a:cubicBezTo>
                <a:close/>
                <a:moveTo>
                  <a:pt x="1511942" y="587274"/>
                </a:moveTo>
                <a:cubicBezTo>
                  <a:pt x="1493441" y="587274"/>
                  <a:pt x="1479293" y="594599"/>
                  <a:pt x="1469498" y="609249"/>
                </a:cubicBezTo>
                <a:lnTo>
                  <a:pt x="1469498" y="590288"/>
                </a:lnTo>
                <a:lnTo>
                  <a:pt x="1449155" y="590288"/>
                </a:lnTo>
                <a:lnTo>
                  <a:pt x="1449155" y="723647"/>
                </a:lnTo>
                <a:lnTo>
                  <a:pt x="1471759" y="723647"/>
                </a:lnTo>
                <a:lnTo>
                  <a:pt x="1471759" y="650814"/>
                </a:lnTo>
                <a:cubicBezTo>
                  <a:pt x="1471759" y="633736"/>
                  <a:pt x="1475254" y="622142"/>
                  <a:pt x="1482244" y="616030"/>
                </a:cubicBezTo>
                <a:cubicBezTo>
                  <a:pt x="1489234" y="609919"/>
                  <a:pt x="1497543" y="606863"/>
                  <a:pt x="1507171" y="606863"/>
                </a:cubicBezTo>
                <a:cubicBezTo>
                  <a:pt x="1513198" y="606863"/>
                  <a:pt x="1518451" y="608224"/>
                  <a:pt x="1522930" y="610945"/>
                </a:cubicBezTo>
                <a:cubicBezTo>
                  <a:pt x="1527409" y="613665"/>
                  <a:pt x="1530527" y="617307"/>
                  <a:pt x="1532285" y="621870"/>
                </a:cubicBezTo>
                <a:cubicBezTo>
                  <a:pt x="1534043" y="626432"/>
                  <a:pt x="1534922" y="633318"/>
                  <a:pt x="1534922" y="642526"/>
                </a:cubicBezTo>
                <a:lnTo>
                  <a:pt x="1534922" y="723647"/>
                </a:lnTo>
                <a:lnTo>
                  <a:pt x="1557526" y="723647"/>
                </a:lnTo>
                <a:lnTo>
                  <a:pt x="1557526" y="641647"/>
                </a:lnTo>
                <a:cubicBezTo>
                  <a:pt x="1557526" y="631183"/>
                  <a:pt x="1557107" y="623858"/>
                  <a:pt x="1556270" y="619672"/>
                </a:cubicBezTo>
                <a:cubicBezTo>
                  <a:pt x="1554930" y="613226"/>
                  <a:pt x="1552586" y="607659"/>
                  <a:pt x="1549238" y="602971"/>
                </a:cubicBezTo>
                <a:cubicBezTo>
                  <a:pt x="1545889" y="598283"/>
                  <a:pt x="1540845" y="594494"/>
                  <a:pt x="1534106" y="591606"/>
                </a:cubicBezTo>
                <a:cubicBezTo>
                  <a:pt x="1527367" y="588718"/>
                  <a:pt x="1519979" y="587274"/>
                  <a:pt x="1511942" y="587274"/>
                </a:cubicBezTo>
                <a:close/>
                <a:moveTo>
                  <a:pt x="1157383" y="587274"/>
                </a:moveTo>
                <a:cubicBezTo>
                  <a:pt x="1148509" y="587274"/>
                  <a:pt x="1140598" y="589262"/>
                  <a:pt x="1133649" y="593239"/>
                </a:cubicBezTo>
                <a:cubicBezTo>
                  <a:pt x="1126701" y="597215"/>
                  <a:pt x="1121134" y="602468"/>
                  <a:pt x="1116948" y="608998"/>
                </a:cubicBezTo>
                <a:lnTo>
                  <a:pt x="1116948" y="590288"/>
                </a:lnTo>
                <a:lnTo>
                  <a:pt x="1096731" y="590288"/>
                </a:lnTo>
                <a:lnTo>
                  <a:pt x="1096731" y="723647"/>
                </a:lnTo>
                <a:lnTo>
                  <a:pt x="1119334" y="723647"/>
                </a:lnTo>
                <a:lnTo>
                  <a:pt x="1119334" y="654456"/>
                </a:lnTo>
                <a:cubicBezTo>
                  <a:pt x="1119334" y="642317"/>
                  <a:pt x="1120548" y="633025"/>
                  <a:pt x="1122975" y="626579"/>
                </a:cubicBezTo>
                <a:cubicBezTo>
                  <a:pt x="1125403" y="620132"/>
                  <a:pt x="1129317" y="615235"/>
                  <a:pt x="1134717" y="611886"/>
                </a:cubicBezTo>
                <a:cubicBezTo>
                  <a:pt x="1140116" y="608538"/>
                  <a:pt x="1145997" y="606863"/>
                  <a:pt x="1152360" y="606863"/>
                </a:cubicBezTo>
                <a:cubicBezTo>
                  <a:pt x="1160731" y="606863"/>
                  <a:pt x="1166759" y="609375"/>
                  <a:pt x="1170442" y="614398"/>
                </a:cubicBezTo>
                <a:cubicBezTo>
                  <a:pt x="1174126" y="619421"/>
                  <a:pt x="1175967" y="626955"/>
                  <a:pt x="1175967" y="637001"/>
                </a:cubicBezTo>
                <a:lnTo>
                  <a:pt x="1175967" y="723647"/>
                </a:lnTo>
                <a:lnTo>
                  <a:pt x="1198571" y="723647"/>
                </a:lnTo>
                <a:lnTo>
                  <a:pt x="1198571" y="646168"/>
                </a:lnTo>
                <a:cubicBezTo>
                  <a:pt x="1198571" y="632439"/>
                  <a:pt x="1201668" y="622456"/>
                  <a:pt x="1207863" y="616219"/>
                </a:cubicBezTo>
                <a:cubicBezTo>
                  <a:pt x="1214058" y="609982"/>
                  <a:pt x="1221844" y="606863"/>
                  <a:pt x="1231220" y="606863"/>
                </a:cubicBezTo>
                <a:cubicBezTo>
                  <a:pt x="1236410" y="606863"/>
                  <a:pt x="1240931" y="608077"/>
                  <a:pt x="1244782" y="610505"/>
                </a:cubicBezTo>
                <a:cubicBezTo>
                  <a:pt x="1248633" y="612933"/>
                  <a:pt x="1251291" y="616135"/>
                  <a:pt x="1252756" y="620112"/>
                </a:cubicBezTo>
                <a:cubicBezTo>
                  <a:pt x="1254221" y="624088"/>
                  <a:pt x="1254953" y="630597"/>
                  <a:pt x="1254953" y="639638"/>
                </a:cubicBezTo>
                <a:lnTo>
                  <a:pt x="1254953" y="723647"/>
                </a:lnTo>
                <a:lnTo>
                  <a:pt x="1277431" y="723647"/>
                </a:lnTo>
                <a:lnTo>
                  <a:pt x="1277431" y="632104"/>
                </a:lnTo>
                <a:cubicBezTo>
                  <a:pt x="1277431" y="616868"/>
                  <a:pt x="1273873" y="605587"/>
                  <a:pt x="1266757" y="598262"/>
                </a:cubicBezTo>
                <a:cubicBezTo>
                  <a:pt x="1259641" y="590937"/>
                  <a:pt x="1249470" y="587274"/>
                  <a:pt x="1236243" y="587274"/>
                </a:cubicBezTo>
                <a:cubicBezTo>
                  <a:pt x="1219332" y="587274"/>
                  <a:pt x="1205603" y="595060"/>
                  <a:pt x="1195055" y="610631"/>
                </a:cubicBezTo>
                <a:cubicBezTo>
                  <a:pt x="1192459" y="603264"/>
                  <a:pt x="1188002" y="597529"/>
                  <a:pt x="1181681" y="593427"/>
                </a:cubicBezTo>
                <a:cubicBezTo>
                  <a:pt x="1175361" y="589325"/>
                  <a:pt x="1167261" y="587274"/>
                  <a:pt x="1157383" y="587274"/>
                </a:cubicBezTo>
                <a:close/>
                <a:moveTo>
                  <a:pt x="947833" y="587274"/>
                </a:moveTo>
                <a:cubicBezTo>
                  <a:pt x="938959" y="587274"/>
                  <a:pt x="931048" y="589262"/>
                  <a:pt x="924099" y="593239"/>
                </a:cubicBezTo>
                <a:cubicBezTo>
                  <a:pt x="917151" y="597215"/>
                  <a:pt x="911584" y="602468"/>
                  <a:pt x="907398" y="608998"/>
                </a:cubicBezTo>
                <a:lnTo>
                  <a:pt x="907398" y="590288"/>
                </a:lnTo>
                <a:lnTo>
                  <a:pt x="887180" y="590288"/>
                </a:lnTo>
                <a:lnTo>
                  <a:pt x="887180" y="723647"/>
                </a:lnTo>
                <a:lnTo>
                  <a:pt x="909784" y="723647"/>
                </a:lnTo>
                <a:lnTo>
                  <a:pt x="909784" y="654456"/>
                </a:lnTo>
                <a:cubicBezTo>
                  <a:pt x="909784" y="642317"/>
                  <a:pt x="910998" y="633025"/>
                  <a:pt x="913425" y="626579"/>
                </a:cubicBezTo>
                <a:cubicBezTo>
                  <a:pt x="915853" y="620132"/>
                  <a:pt x="919767" y="615235"/>
                  <a:pt x="925167" y="611886"/>
                </a:cubicBezTo>
                <a:cubicBezTo>
                  <a:pt x="930566" y="608538"/>
                  <a:pt x="936447" y="606863"/>
                  <a:pt x="942810" y="606863"/>
                </a:cubicBezTo>
                <a:cubicBezTo>
                  <a:pt x="951181" y="606863"/>
                  <a:pt x="957209" y="609375"/>
                  <a:pt x="960892" y="614398"/>
                </a:cubicBezTo>
                <a:cubicBezTo>
                  <a:pt x="964576" y="619421"/>
                  <a:pt x="966417" y="626955"/>
                  <a:pt x="966417" y="637001"/>
                </a:cubicBezTo>
                <a:lnTo>
                  <a:pt x="966417" y="723647"/>
                </a:lnTo>
                <a:lnTo>
                  <a:pt x="989021" y="723647"/>
                </a:lnTo>
                <a:lnTo>
                  <a:pt x="989021" y="646168"/>
                </a:lnTo>
                <a:cubicBezTo>
                  <a:pt x="989021" y="632439"/>
                  <a:pt x="992118" y="622456"/>
                  <a:pt x="998313" y="616219"/>
                </a:cubicBezTo>
                <a:cubicBezTo>
                  <a:pt x="1004508" y="609982"/>
                  <a:pt x="1012294" y="606863"/>
                  <a:pt x="1021670" y="606863"/>
                </a:cubicBezTo>
                <a:cubicBezTo>
                  <a:pt x="1026860" y="606863"/>
                  <a:pt x="1031381" y="608077"/>
                  <a:pt x="1035232" y="610505"/>
                </a:cubicBezTo>
                <a:cubicBezTo>
                  <a:pt x="1039083" y="612933"/>
                  <a:pt x="1041741" y="616135"/>
                  <a:pt x="1043206" y="620112"/>
                </a:cubicBezTo>
                <a:cubicBezTo>
                  <a:pt x="1044671" y="624088"/>
                  <a:pt x="1045403" y="630597"/>
                  <a:pt x="1045403" y="639638"/>
                </a:cubicBezTo>
                <a:lnTo>
                  <a:pt x="1045403" y="723647"/>
                </a:lnTo>
                <a:lnTo>
                  <a:pt x="1067881" y="723647"/>
                </a:lnTo>
                <a:lnTo>
                  <a:pt x="1067881" y="632104"/>
                </a:lnTo>
                <a:cubicBezTo>
                  <a:pt x="1067881" y="616868"/>
                  <a:pt x="1064323" y="605587"/>
                  <a:pt x="1057207" y="598262"/>
                </a:cubicBezTo>
                <a:cubicBezTo>
                  <a:pt x="1050091" y="590937"/>
                  <a:pt x="1039920" y="587274"/>
                  <a:pt x="1026693" y="587274"/>
                </a:cubicBezTo>
                <a:cubicBezTo>
                  <a:pt x="1009782" y="587274"/>
                  <a:pt x="996053" y="595060"/>
                  <a:pt x="985505" y="610631"/>
                </a:cubicBezTo>
                <a:cubicBezTo>
                  <a:pt x="982909" y="603264"/>
                  <a:pt x="978452" y="597529"/>
                  <a:pt x="972131" y="593427"/>
                </a:cubicBezTo>
                <a:cubicBezTo>
                  <a:pt x="965811" y="589325"/>
                  <a:pt x="957711" y="587274"/>
                  <a:pt x="947833" y="587274"/>
                </a:cubicBezTo>
                <a:close/>
                <a:moveTo>
                  <a:pt x="798428" y="587274"/>
                </a:moveTo>
                <a:cubicBezTo>
                  <a:pt x="781936" y="587274"/>
                  <a:pt x="767955" y="592213"/>
                  <a:pt x="756486" y="602092"/>
                </a:cubicBezTo>
                <a:cubicBezTo>
                  <a:pt x="742757" y="613979"/>
                  <a:pt x="735892" y="632271"/>
                  <a:pt x="735892" y="656967"/>
                </a:cubicBezTo>
                <a:cubicBezTo>
                  <a:pt x="735892" y="679487"/>
                  <a:pt x="741648" y="696732"/>
                  <a:pt x="753158" y="708704"/>
                </a:cubicBezTo>
                <a:cubicBezTo>
                  <a:pt x="764669" y="720675"/>
                  <a:pt x="779759" y="726661"/>
                  <a:pt x="798428" y="726661"/>
                </a:cubicBezTo>
                <a:cubicBezTo>
                  <a:pt x="810064" y="726661"/>
                  <a:pt x="820801" y="723940"/>
                  <a:pt x="830637" y="718499"/>
                </a:cubicBezTo>
                <a:cubicBezTo>
                  <a:pt x="840474" y="713057"/>
                  <a:pt x="847967" y="705418"/>
                  <a:pt x="853115" y="695581"/>
                </a:cubicBezTo>
                <a:cubicBezTo>
                  <a:pt x="858264" y="685745"/>
                  <a:pt x="860838" y="672246"/>
                  <a:pt x="860838" y="655084"/>
                </a:cubicBezTo>
                <a:cubicBezTo>
                  <a:pt x="860838" y="633904"/>
                  <a:pt x="855020" y="617307"/>
                  <a:pt x="843383" y="605294"/>
                </a:cubicBezTo>
                <a:cubicBezTo>
                  <a:pt x="831747" y="593281"/>
                  <a:pt x="816762" y="587274"/>
                  <a:pt x="798428" y="587274"/>
                </a:cubicBezTo>
                <a:close/>
                <a:moveTo>
                  <a:pt x="1952027" y="543700"/>
                </a:moveTo>
                <a:lnTo>
                  <a:pt x="1929549" y="557262"/>
                </a:lnTo>
                <a:lnTo>
                  <a:pt x="1929549" y="590288"/>
                </a:lnTo>
                <a:lnTo>
                  <a:pt x="1912974" y="590288"/>
                </a:lnTo>
                <a:lnTo>
                  <a:pt x="1912974" y="607868"/>
                </a:lnTo>
                <a:lnTo>
                  <a:pt x="1929549" y="607868"/>
                </a:lnTo>
                <a:lnTo>
                  <a:pt x="1929549" y="684594"/>
                </a:lnTo>
                <a:cubicBezTo>
                  <a:pt x="1929549" y="698156"/>
                  <a:pt x="1930470" y="707050"/>
                  <a:pt x="1932312" y="711278"/>
                </a:cubicBezTo>
                <a:cubicBezTo>
                  <a:pt x="1934154" y="715506"/>
                  <a:pt x="1937335" y="718917"/>
                  <a:pt x="1941856" y="721512"/>
                </a:cubicBezTo>
                <a:cubicBezTo>
                  <a:pt x="1946376" y="724108"/>
                  <a:pt x="1952739" y="725405"/>
                  <a:pt x="1960943" y="725405"/>
                </a:cubicBezTo>
                <a:cubicBezTo>
                  <a:pt x="1965966" y="725405"/>
                  <a:pt x="1971659" y="724735"/>
                  <a:pt x="1978021" y="723396"/>
                </a:cubicBezTo>
                <a:lnTo>
                  <a:pt x="1974756" y="703430"/>
                </a:lnTo>
                <a:cubicBezTo>
                  <a:pt x="1970654" y="704016"/>
                  <a:pt x="1967347" y="704309"/>
                  <a:pt x="1964836" y="704309"/>
                </a:cubicBezTo>
                <a:cubicBezTo>
                  <a:pt x="1961487" y="704309"/>
                  <a:pt x="1958913" y="703765"/>
                  <a:pt x="1957113" y="702676"/>
                </a:cubicBezTo>
                <a:cubicBezTo>
                  <a:pt x="1955313" y="701588"/>
                  <a:pt x="1954015" y="700123"/>
                  <a:pt x="1953220" y="698281"/>
                </a:cubicBezTo>
                <a:cubicBezTo>
                  <a:pt x="1952425" y="696440"/>
                  <a:pt x="1952027" y="692296"/>
                  <a:pt x="1952027" y="685849"/>
                </a:cubicBezTo>
                <a:lnTo>
                  <a:pt x="1952027" y="607868"/>
                </a:lnTo>
                <a:lnTo>
                  <a:pt x="1974756" y="607868"/>
                </a:lnTo>
                <a:lnTo>
                  <a:pt x="1974756" y="590288"/>
                </a:lnTo>
                <a:lnTo>
                  <a:pt x="1952027" y="590288"/>
                </a:lnTo>
                <a:close/>
                <a:moveTo>
                  <a:pt x="2772628" y="539556"/>
                </a:moveTo>
                <a:lnTo>
                  <a:pt x="2772628" y="723647"/>
                </a:lnTo>
                <a:lnTo>
                  <a:pt x="2795231" y="723647"/>
                </a:lnTo>
                <a:lnTo>
                  <a:pt x="2795231" y="539556"/>
                </a:lnTo>
                <a:close/>
                <a:moveTo>
                  <a:pt x="2715478" y="539556"/>
                </a:moveTo>
                <a:lnTo>
                  <a:pt x="2715478" y="723647"/>
                </a:lnTo>
                <a:lnTo>
                  <a:pt x="2738081" y="723647"/>
                </a:lnTo>
                <a:lnTo>
                  <a:pt x="2738081" y="539556"/>
                </a:lnTo>
                <a:close/>
                <a:moveTo>
                  <a:pt x="2658956" y="539556"/>
                </a:moveTo>
                <a:lnTo>
                  <a:pt x="2658956" y="565550"/>
                </a:lnTo>
                <a:lnTo>
                  <a:pt x="2681559" y="565550"/>
                </a:lnTo>
                <a:lnTo>
                  <a:pt x="2681559" y="539556"/>
                </a:lnTo>
                <a:close/>
                <a:moveTo>
                  <a:pt x="2525606" y="539556"/>
                </a:moveTo>
                <a:lnTo>
                  <a:pt x="2525606" y="723647"/>
                </a:lnTo>
                <a:lnTo>
                  <a:pt x="2548209" y="723647"/>
                </a:lnTo>
                <a:lnTo>
                  <a:pt x="2548209" y="670781"/>
                </a:lnTo>
                <a:lnTo>
                  <a:pt x="2564157" y="655461"/>
                </a:lnTo>
                <a:lnTo>
                  <a:pt x="2608233" y="723647"/>
                </a:lnTo>
                <a:lnTo>
                  <a:pt x="2636111" y="723647"/>
                </a:lnTo>
                <a:lnTo>
                  <a:pt x="2579979" y="639764"/>
                </a:lnTo>
                <a:lnTo>
                  <a:pt x="2630963" y="590288"/>
                </a:lnTo>
                <a:lnTo>
                  <a:pt x="2601704" y="590288"/>
                </a:lnTo>
                <a:lnTo>
                  <a:pt x="2548209" y="644536"/>
                </a:lnTo>
                <a:lnTo>
                  <a:pt x="2548209" y="539556"/>
                </a:lnTo>
                <a:close/>
                <a:moveTo>
                  <a:pt x="2001731" y="539556"/>
                </a:moveTo>
                <a:lnTo>
                  <a:pt x="2001731" y="565550"/>
                </a:lnTo>
                <a:lnTo>
                  <a:pt x="2024334" y="565550"/>
                </a:lnTo>
                <a:lnTo>
                  <a:pt x="2024334" y="539556"/>
                </a:lnTo>
                <a:close/>
                <a:moveTo>
                  <a:pt x="1592156" y="539556"/>
                </a:moveTo>
                <a:lnTo>
                  <a:pt x="1592156" y="565550"/>
                </a:lnTo>
                <a:lnTo>
                  <a:pt x="1614759" y="565550"/>
                </a:lnTo>
                <a:lnTo>
                  <a:pt x="1614759" y="539556"/>
                </a:lnTo>
                <a:close/>
                <a:moveTo>
                  <a:pt x="636559" y="536417"/>
                </a:moveTo>
                <a:cubicBezTo>
                  <a:pt x="620318" y="536417"/>
                  <a:pt x="605437" y="540121"/>
                  <a:pt x="591917" y="547530"/>
                </a:cubicBezTo>
                <a:cubicBezTo>
                  <a:pt x="578397" y="554939"/>
                  <a:pt x="567975" y="565780"/>
                  <a:pt x="560649" y="580054"/>
                </a:cubicBezTo>
                <a:cubicBezTo>
                  <a:pt x="553324" y="594327"/>
                  <a:pt x="549662" y="611049"/>
                  <a:pt x="549662" y="630220"/>
                </a:cubicBezTo>
                <a:cubicBezTo>
                  <a:pt x="549662" y="647801"/>
                  <a:pt x="552906" y="664251"/>
                  <a:pt x="559394" y="679571"/>
                </a:cubicBezTo>
                <a:cubicBezTo>
                  <a:pt x="565882" y="694891"/>
                  <a:pt x="575342" y="706590"/>
                  <a:pt x="587773" y="714669"/>
                </a:cubicBezTo>
                <a:cubicBezTo>
                  <a:pt x="600205" y="722747"/>
                  <a:pt x="616341" y="726786"/>
                  <a:pt x="636182" y="726786"/>
                </a:cubicBezTo>
                <a:cubicBezTo>
                  <a:pt x="655353" y="726786"/>
                  <a:pt x="671573" y="721533"/>
                  <a:pt x="684842" y="711027"/>
                </a:cubicBezTo>
                <a:cubicBezTo>
                  <a:pt x="698111" y="700521"/>
                  <a:pt x="707298" y="685263"/>
                  <a:pt x="712405" y="665255"/>
                </a:cubicBezTo>
                <a:lnTo>
                  <a:pt x="688044" y="659102"/>
                </a:lnTo>
                <a:cubicBezTo>
                  <a:pt x="684695" y="674590"/>
                  <a:pt x="678291" y="686268"/>
                  <a:pt x="668831" y="694137"/>
                </a:cubicBezTo>
                <a:cubicBezTo>
                  <a:pt x="659371" y="702007"/>
                  <a:pt x="647819" y="705941"/>
                  <a:pt x="634173" y="705941"/>
                </a:cubicBezTo>
                <a:cubicBezTo>
                  <a:pt x="622955" y="705941"/>
                  <a:pt x="612532" y="703053"/>
                  <a:pt x="602905" y="697277"/>
                </a:cubicBezTo>
                <a:cubicBezTo>
                  <a:pt x="593278" y="691500"/>
                  <a:pt x="586183" y="682773"/>
                  <a:pt x="581620" y="671095"/>
                </a:cubicBezTo>
                <a:cubicBezTo>
                  <a:pt x="577058" y="659416"/>
                  <a:pt x="574777" y="645749"/>
                  <a:pt x="574777" y="630095"/>
                </a:cubicBezTo>
                <a:cubicBezTo>
                  <a:pt x="574777" y="617956"/>
                  <a:pt x="576702" y="606173"/>
                  <a:pt x="580553" y="594746"/>
                </a:cubicBezTo>
                <a:cubicBezTo>
                  <a:pt x="584404" y="583318"/>
                  <a:pt x="591080" y="574214"/>
                  <a:pt x="600582" y="567433"/>
                </a:cubicBezTo>
                <a:cubicBezTo>
                  <a:pt x="610084" y="560652"/>
                  <a:pt x="621909" y="557262"/>
                  <a:pt x="636057" y="557262"/>
                </a:cubicBezTo>
                <a:cubicBezTo>
                  <a:pt x="648363" y="557262"/>
                  <a:pt x="658576" y="560318"/>
                  <a:pt x="666697" y="566429"/>
                </a:cubicBezTo>
                <a:cubicBezTo>
                  <a:pt x="674817" y="572540"/>
                  <a:pt x="681012" y="582293"/>
                  <a:pt x="685281" y="595687"/>
                </a:cubicBezTo>
                <a:lnTo>
                  <a:pt x="709266" y="590037"/>
                </a:lnTo>
                <a:cubicBezTo>
                  <a:pt x="704327" y="573042"/>
                  <a:pt x="695578" y="559857"/>
                  <a:pt x="683021" y="550481"/>
                </a:cubicBezTo>
                <a:cubicBezTo>
                  <a:pt x="670464" y="541105"/>
                  <a:pt x="654976" y="536417"/>
                  <a:pt x="636559" y="536417"/>
                </a:cubicBezTo>
                <a:close/>
                <a:moveTo>
                  <a:pt x="2785002" y="950"/>
                </a:moveTo>
                <a:cubicBezTo>
                  <a:pt x="2826942" y="2682"/>
                  <a:pt x="2868795" y="7681"/>
                  <a:pt x="2908989" y="16126"/>
                </a:cubicBezTo>
                <a:cubicBezTo>
                  <a:pt x="3031496" y="41857"/>
                  <a:pt x="3119340" y="95729"/>
                  <a:pt x="3142940" y="159647"/>
                </a:cubicBezTo>
                <a:lnTo>
                  <a:pt x="3144213" y="159902"/>
                </a:lnTo>
                <a:lnTo>
                  <a:pt x="3243137" y="179783"/>
                </a:lnTo>
                <a:cubicBezTo>
                  <a:pt x="3336738" y="205639"/>
                  <a:pt x="3408767" y="247827"/>
                  <a:pt x="3443184" y="298937"/>
                </a:cubicBezTo>
                <a:cubicBezTo>
                  <a:pt x="3476535" y="348403"/>
                  <a:pt x="3471783" y="402127"/>
                  <a:pt x="3429745" y="449977"/>
                </a:cubicBezTo>
                <a:cubicBezTo>
                  <a:pt x="3533077" y="515598"/>
                  <a:pt x="3569214" y="600665"/>
                  <a:pt x="3527914" y="680914"/>
                </a:cubicBezTo>
                <a:cubicBezTo>
                  <a:pt x="3473011" y="787600"/>
                  <a:pt x="3291259" y="867497"/>
                  <a:pt x="3068043" y="883065"/>
                </a:cubicBezTo>
                <a:cubicBezTo>
                  <a:pt x="3066977" y="949655"/>
                  <a:pt x="3006912" y="1012809"/>
                  <a:pt x="2903417" y="1056282"/>
                </a:cubicBezTo>
                <a:cubicBezTo>
                  <a:pt x="2746165" y="1122344"/>
                  <a:pt x="2519016" y="1130833"/>
                  <a:pt x="2342918" y="1077255"/>
                </a:cubicBezTo>
                <a:cubicBezTo>
                  <a:pt x="2285966" y="1169284"/>
                  <a:pt x="2133468" y="1239634"/>
                  <a:pt x="1942374" y="1262046"/>
                </a:cubicBezTo>
                <a:cubicBezTo>
                  <a:pt x="1717191" y="1288453"/>
                  <a:pt x="1482175" y="1243452"/>
                  <a:pt x="1353440" y="1149251"/>
                </a:cubicBezTo>
                <a:cubicBezTo>
                  <a:pt x="1049591" y="1238664"/>
                  <a:pt x="654947" y="1188406"/>
                  <a:pt x="478603" y="1037806"/>
                </a:cubicBezTo>
                <a:cubicBezTo>
                  <a:pt x="305373" y="1047705"/>
                  <a:pt x="142713" y="995273"/>
                  <a:pt x="93956" y="913790"/>
                </a:cubicBezTo>
                <a:cubicBezTo>
                  <a:pt x="58638" y="854837"/>
                  <a:pt x="89859" y="791213"/>
                  <a:pt x="176147" y="746389"/>
                </a:cubicBezTo>
                <a:cubicBezTo>
                  <a:pt x="53722" y="711228"/>
                  <a:pt x="-14456" y="643756"/>
                  <a:pt x="2588" y="574640"/>
                </a:cubicBezTo>
                <a:cubicBezTo>
                  <a:pt x="22583" y="493715"/>
                  <a:pt x="154186" y="430326"/>
                  <a:pt x="319549" y="421984"/>
                </a:cubicBezTo>
                <a:cubicBezTo>
                  <a:pt x="320532" y="420633"/>
                  <a:pt x="321598" y="419311"/>
                  <a:pt x="322581" y="417960"/>
                </a:cubicBezTo>
                <a:cubicBezTo>
                  <a:pt x="300374" y="338269"/>
                  <a:pt x="352163" y="257902"/>
                  <a:pt x="463771" y="198743"/>
                </a:cubicBezTo>
                <a:cubicBezTo>
                  <a:pt x="640115" y="105305"/>
                  <a:pt x="926019" y="84479"/>
                  <a:pt x="1150628" y="148661"/>
                </a:cubicBezTo>
                <a:lnTo>
                  <a:pt x="1150760" y="148568"/>
                </a:lnTo>
                <a:lnTo>
                  <a:pt x="1211201" y="106113"/>
                </a:lnTo>
                <a:cubicBezTo>
                  <a:pt x="1372331" y="18017"/>
                  <a:pt x="1660875" y="9025"/>
                  <a:pt x="1843139" y="96669"/>
                </a:cubicBezTo>
                <a:lnTo>
                  <a:pt x="1846228" y="94390"/>
                </a:lnTo>
                <a:lnTo>
                  <a:pt x="1891087" y="61293"/>
                </a:lnTo>
                <a:cubicBezTo>
                  <a:pt x="1947075" y="29254"/>
                  <a:pt x="2025650" y="7769"/>
                  <a:pt x="2112982" y="1733"/>
                </a:cubicBezTo>
                <a:cubicBezTo>
                  <a:pt x="2209103" y="-4920"/>
                  <a:pt x="2305131" y="7824"/>
                  <a:pt x="2380256" y="35815"/>
                </a:cubicBezTo>
                <a:lnTo>
                  <a:pt x="2443720" y="66818"/>
                </a:lnTo>
                <a:lnTo>
                  <a:pt x="2447643" y="68735"/>
                </a:lnTo>
                <a:cubicBezTo>
                  <a:pt x="2532578" y="19959"/>
                  <a:pt x="2659182" y="-4247"/>
                  <a:pt x="2785002" y="950"/>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a:extLst>
              <a:ext uri="{FF2B5EF4-FFF2-40B4-BE49-F238E27FC236}">
                <a16:creationId xmlns:a16="http://schemas.microsoft.com/office/drawing/2014/main" id="{FA7985A0-D1A6-F0D1-F1B1-08F91EC235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4830656" cy="6857999"/>
          </a:xfrm>
          <a:prstGeom prst="rect">
            <a:avLst/>
          </a:prstGeom>
          <a:ln w="57150">
            <a:solidFill>
              <a:srgbClr val="FF9999"/>
            </a:solidFill>
          </a:ln>
        </p:spPr>
      </p:pic>
      <p:sp>
        <p:nvSpPr>
          <p:cNvPr id="5" name="TextBox 4">
            <a:extLst>
              <a:ext uri="{FF2B5EF4-FFF2-40B4-BE49-F238E27FC236}">
                <a16:creationId xmlns:a16="http://schemas.microsoft.com/office/drawing/2014/main" id="{85006785-4582-A998-D469-C33E367E234B}"/>
              </a:ext>
            </a:extLst>
          </p:cNvPr>
          <p:cNvSpPr txBox="1"/>
          <p:nvPr/>
        </p:nvSpPr>
        <p:spPr>
          <a:xfrm>
            <a:off x="-1258880" y="4025023"/>
            <a:ext cx="7531509" cy="646331"/>
          </a:xfrm>
          <a:prstGeom prst="rect">
            <a:avLst/>
          </a:prstGeom>
          <a:noFill/>
        </p:spPr>
        <p:txBody>
          <a:bodyPr wrap="square" rtlCol="0">
            <a:spAutoFit/>
          </a:bodyPr>
          <a:lstStyle/>
          <a:p>
            <a:pPr algn="ctr"/>
            <a:r>
              <a:rPr lang="en-GB" sz="3600" u="sng" dirty="0">
                <a:solidFill>
                  <a:srgbClr val="FFFF00"/>
                </a:solidFill>
                <a:latin typeface="Arial Black" panose="020B0A04020102020204" pitchFamily="34" charset="0"/>
              </a:rPr>
              <a:t>Strengths?</a:t>
            </a:r>
          </a:p>
        </p:txBody>
      </p:sp>
      <p:sp>
        <p:nvSpPr>
          <p:cNvPr id="3" name="TextBox 2">
            <a:extLst>
              <a:ext uri="{FF2B5EF4-FFF2-40B4-BE49-F238E27FC236}">
                <a16:creationId xmlns:a16="http://schemas.microsoft.com/office/drawing/2014/main" id="{DBE8CEAD-6B00-2B65-2A86-00A39218D8E1}"/>
              </a:ext>
            </a:extLst>
          </p:cNvPr>
          <p:cNvSpPr txBox="1"/>
          <p:nvPr/>
        </p:nvSpPr>
        <p:spPr>
          <a:xfrm>
            <a:off x="5860026" y="3313471"/>
            <a:ext cx="5771535" cy="2222403"/>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Open body language</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Good eye contact </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Presentable</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Engaged with the interviewer well</a:t>
            </a:r>
          </a:p>
        </p:txBody>
      </p:sp>
    </p:spTree>
    <p:extLst>
      <p:ext uri="{BB962C8B-B14F-4D97-AF65-F5344CB8AC3E}">
        <p14:creationId xmlns:p14="http://schemas.microsoft.com/office/powerpoint/2010/main" val="4124296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FF99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DEBA65C6-67CC-F346-EE1D-7C58FCAC850C}"/>
              </a:ext>
            </a:extLst>
          </p:cNvPr>
          <p:cNvSpPr/>
          <p:nvPr/>
        </p:nvSpPr>
        <p:spPr>
          <a:xfrm>
            <a:off x="5986999" y="1106280"/>
            <a:ext cx="4830656" cy="1464194"/>
          </a:xfrm>
          <a:custGeom>
            <a:avLst/>
            <a:gdLst/>
            <a:ahLst/>
            <a:cxnLst/>
            <a:rect l="l" t="t" r="r" b="b"/>
            <a:pathLst>
              <a:path w="2087170" h="1094661">
                <a:moveTo>
                  <a:pt x="1150395" y="479020"/>
                </a:moveTo>
                <a:cubicBezTo>
                  <a:pt x="1160190" y="479020"/>
                  <a:pt x="1168541" y="483164"/>
                  <a:pt x="1175447" y="491452"/>
                </a:cubicBezTo>
                <a:cubicBezTo>
                  <a:pt x="1182354" y="499740"/>
                  <a:pt x="1185807" y="512590"/>
                  <a:pt x="1185807" y="530003"/>
                </a:cubicBezTo>
                <a:cubicBezTo>
                  <a:pt x="1185807" y="546997"/>
                  <a:pt x="1182207" y="559785"/>
                  <a:pt x="1175008" y="568366"/>
                </a:cubicBezTo>
                <a:cubicBezTo>
                  <a:pt x="1167808" y="576947"/>
                  <a:pt x="1159269" y="581237"/>
                  <a:pt x="1149391" y="581237"/>
                </a:cubicBezTo>
                <a:cubicBezTo>
                  <a:pt x="1137252" y="581237"/>
                  <a:pt x="1127624" y="575419"/>
                  <a:pt x="1120509" y="563782"/>
                </a:cubicBezTo>
                <a:cubicBezTo>
                  <a:pt x="1116155" y="556666"/>
                  <a:pt x="1113979" y="545114"/>
                  <a:pt x="1113979" y="529124"/>
                </a:cubicBezTo>
                <a:cubicBezTo>
                  <a:pt x="1113979" y="512883"/>
                  <a:pt x="1117579" y="500472"/>
                  <a:pt x="1124778" y="491891"/>
                </a:cubicBezTo>
                <a:cubicBezTo>
                  <a:pt x="1131978" y="483310"/>
                  <a:pt x="1140517" y="479020"/>
                  <a:pt x="1150395" y="479020"/>
                </a:cubicBezTo>
                <a:close/>
                <a:moveTo>
                  <a:pt x="834061" y="479020"/>
                </a:moveTo>
                <a:cubicBezTo>
                  <a:pt x="845530" y="479020"/>
                  <a:pt x="854864" y="483373"/>
                  <a:pt x="862064" y="492080"/>
                </a:cubicBezTo>
                <a:cubicBezTo>
                  <a:pt x="866752" y="497689"/>
                  <a:pt x="869598" y="506102"/>
                  <a:pt x="870603" y="517320"/>
                </a:cubicBezTo>
                <a:lnTo>
                  <a:pt x="796138" y="517320"/>
                </a:lnTo>
                <a:cubicBezTo>
                  <a:pt x="796891" y="505683"/>
                  <a:pt x="800805" y="496391"/>
                  <a:pt x="807879" y="489443"/>
                </a:cubicBezTo>
                <a:cubicBezTo>
                  <a:pt x="814953" y="482494"/>
                  <a:pt x="823680" y="479020"/>
                  <a:pt x="834061" y="479020"/>
                </a:cubicBezTo>
                <a:close/>
                <a:moveTo>
                  <a:pt x="1471101" y="463449"/>
                </a:moveTo>
                <a:lnTo>
                  <a:pt x="1521707" y="597059"/>
                </a:lnTo>
                <a:cubicBezTo>
                  <a:pt x="1520786" y="599487"/>
                  <a:pt x="1520117" y="601329"/>
                  <a:pt x="1519698" y="602585"/>
                </a:cubicBezTo>
                <a:cubicBezTo>
                  <a:pt x="1516517" y="611542"/>
                  <a:pt x="1514215" y="617151"/>
                  <a:pt x="1512792" y="619411"/>
                </a:cubicBezTo>
                <a:cubicBezTo>
                  <a:pt x="1510866" y="622425"/>
                  <a:pt x="1508397" y="624769"/>
                  <a:pt x="1505383" y="626444"/>
                </a:cubicBezTo>
                <a:cubicBezTo>
                  <a:pt x="1502369" y="628118"/>
                  <a:pt x="1498351" y="628955"/>
                  <a:pt x="1493328" y="628955"/>
                </a:cubicBezTo>
                <a:cubicBezTo>
                  <a:pt x="1489644" y="628955"/>
                  <a:pt x="1485333" y="628285"/>
                  <a:pt x="1480394" y="626946"/>
                </a:cubicBezTo>
                <a:lnTo>
                  <a:pt x="1482905" y="648168"/>
                </a:lnTo>
                <a:cubicBezTo>
                  <a:pt x="1488263" y="650010"/>
                  <a:pt x="1493118" y="650930"/>
                  <a:pt x="1497472" y="650930"/>
                </a:cubicBezTo>
                <a:cubicBezTo>
                  <a:pt x="1504671" y="650930"/>
                  <a:pt x="1510866" y="649193"/>
                  <a:pt x="1516057" y="645719"/>
                </a:cubicBezTo>
                <a:cubicBezTo>
                  <a:pt x="1521247" y="642245"/>
                  <a:pt x="1525851" y="636782"/>
                  <a:pt x="1529870" y="629332"/>
                </a:cubicBezTo>
                <a:cubicBezTo>
                  <a:pt x="1532883" y="623806"/>
                  <a:pt x="1537111" y="613719"/>
                  <a:pt x="1542553" y="599068"/>
                </a:cubicBezTo>
                <a:lnTo>
                  <a:pt x="1593284" y="463449"/>
                </a:lnTo>
                <a:lnTo>
                  <a:pt x="1570681" y="463449"/>
                </a:lnTo>
                <a:lnTo>
                  <a:pt x="1542176" y="541179"/>
                </a:lnTo>
                <a:cubicBezTo>
                  <a:pt x="1538576" y="551057"/>
                  <a:pt x="1535479" y="561187"/>
                  <a:pt x="1532883" y="571568"/>
                </a:cubicBezTo>
                <a:cubicBezTo>
                  <a:pt x="1530037" y="560768"/>
                  <a:pt x="1526814" y="550471"/>
                  <a:pt x="1523214" y="540677"/>
                </a:cubicBezTo>
                <a:lnTo>
                  <a:pt x="1495462" y="463449"/>
                </a:lnTo>
                <a:close/>
                <a:moveTo>
                  <a:pt x="1350685" y="463449"/>
                </a:moveTo>
                <a:lnTo>
                  <a:pt x="1350685" y="596808"/>
                </a:lnTo>
                <a:lnTo>
                  <a:pt x="1373289" y="596808"/>
                </a:lnTo>
                <a:lnTo>
                  <a:pt x="1373289" y="463449"/>
                </a:lnTo>
                <a:close/>
                <a:moveTo>
                  <a:pt x="1236385" y="463449"/>
                </a:moveTo>
                <a:lnTo>
                  <a:pt x="1236385" y="596808"/>
                </a:lnTo>
                <a:lnTo>
                  <a:pt x="1258989" y="596808"/>
                </a:lnTo>
                <a:lnTo>
                  <a:pt x="1258989" y="463449"/>
                </a:lnTo>
                <a:close/>
                <a:moveTo>
                  <a:pt x="1036360" y="463449"/>
                </a:moveTo>
                <a:lnTo>
                  <a:pt x="1036360" y="596808"/>
                </a:lnTo>
                <a:lnTo>
                  <a:pt x="1058964" y="596808"/>
                </a:lnTo>
                <a:lnTo>
                  <a:pt x="1058964" y="463449"/>
                </a:lnTo>
                <a:close/>
                <a:moveTo>
                  <a:pt x="910507" y="463449"/>
                </a:moveTo>
                <a:lnTo>
                  <a:pt x="955588" y="527491"/>
                </a:lnTo>
                <a:lnTo>
                  <a:pt x="906866" y="596808"/>
                </a:lnTo>
                <a:lnTo>
                  <a:pt x="934241" y="596808"/>
                </a:lnTo>
                <a:lnTo>
                  <a:pt x="969276" y="544193"/>
                </a:lnTo>
                <a:lnTo>
                  <a:pt x="976559" y="555369"/>
                </a:lnTo>
                <a:lnTo>
                  <a:pt x="1003934" y="596808"/>
                </a:lnTo>
                <a:lnTo>
                  <a:pt x="1031686" y="596808"/>
                </a:lnTo>
                <a:lnTo>
                  <a:pt x="982084" y="526236"/>
                </a:lnTo>
                <a:lnTo>
                  <a:pt x="1028170" y="463449"/>
                </a:lnTo>
                <a:lnTo>
                  <a:pt x="1001172" y="463449"/>
                </a:lnTo>
                <a:lnTo>
                  <a:pt x="978694" y="494968"/>
                </a:lnTo>
                <a:cubicBezTo>
                  <a:pt x="975597" y="499237"/>
                  <a:pt x="972206" y="504135"/>
                  <a:pt x="968523" y="509660"/>
                </a:cubicBezTo>
                <a:cubicBezTo>
                  <a:pt x="966178" y="505642"/>
                  <a:pt x="963081" y="500661"/>
                  <a:pt x="959230" y="494717"/>
                </a:cubicBezTo>
                <a:lnTo>
                  <a:pt x="938762" y="463449"/>
                </a:lnTo>
                <a:close/>
                <a:moveTo>
                  <a:pt x="833810" y="460435"/>
                </a:moveTo>
                <a:cubicBezTo>
                  <a:pt x="815392" y="460435"/>
                  <a:pt x="800407" y="466630"/>
                  <a:pt x="788854" y="479020"/>
                </a:cubicBezTo>
                <a:cubicBezTo>
                  <a:pt x="777302" y="491410"/>
                  <a:pt x="771525" y="508823"/>
                  <a:pt x="771525" y="531259"/>
                </a:cubicBezTo>
                <a:cubicBezTo>
                  <a:pt x="771525" y="552941"/>
                  <a:pt x="777239" y="569789"/>
                  <a:pt x="788666" y="581802"/>
                </a:cubicBezTo>
                <a:cubicBezTo>
                  <a:pt x="800093" y="593815"/>
                  <a:pt x="815560" y="599822"/>
                  <a:pt x="835066" y="599822"/>
                </a:cubicBezTo>
                <a:cubicBezTo>
                  <a:pt x="850553" y="599822"/>
                  <a:pt x="863278" y="596055"/>
                  <a:pt x="873240" y="588520"/>
                </a:cubicBezTo>
                <a:cubicBezTo>
                  <a:pt x="883202" y="580986"/>
                  <a:pt x="890025" y="570396"/>
                  <a:pt x="893708" y="556750"/>
                </a:cubicBezTo>
                <a:lnTo>
                  <a:pt x="870352" y="553862"/>
                </a:lnTo>
                <a:cubicBezTo>
                  <a:pt x="866919" y="563406"/>
                  <a:pt x="862273" y="570354"/>
                  <a:pt x="856413" y="574707"/>
                </a:cubicBezTo>
                <a:cubicBezTo>
                  <a:pt x="850553" y="579060"/>
                  <a:pt x="843479" y="581237"/>
                  <a:pt x="835191" y="581237"/>
                </a:cubicBezTo>
                <a:cubicBezTo>
                  <a:pt x="824057" y="581237"/>
                  <a:pt x="814765" y="577344"/>
                  <a:pt x="807314" y="569559"/>
                </a:cubicBezTo>
                <a:cubicBezTo>
                  <a:pt x="799863" y="561773"/>
                  <a:pt x="795719" y="550555"/>
                  <a:pt x="794882" y="535905"/>
                </a:cubicBezTo>
                <a:lnTo>
                  <a:pt x="894336" y="535905"/>
                </a:lnTo>
                <a:cubicBezTo>
                  <a:pt x="894420" y="533226"/>
                  <a:pt x="894462" y="531217"/>
                  <a:pt x="894462" y="529877"/>
                </a:cubicBezTo>
                <a:cubicBezTo>
                  <a:pt x="894462" y="507860"/>
                  <a:pt x="888811" y="490782"/>
                  <a:pt x="877509" y="478643"/>
                </a:cubicBezTo>
                <a:cubicBezTo>
                  <a:pt x="866208" y="466504"/>
                  <a:pt x="851641" y="460435"/>
                  <a:pt x="833810" y="460435"/>
                </a:cubicBezTo>
                <a:close/>
                <a:moveTo>
                  <a:pt x="1434331" y="416861"/>
                </a:moveTo>
                <a:lnTo>
                  <a:pt x="1411854" y="430423"/>
                </a:lnTo>
                <a:lnTo>
                  <a:pt x="1411854" y="463449"/>
                </a:lnTo>
                <a:lnTo>
                  <a:pt x="1395278" y="463449"/>
                </a:lnTo>
                <a:lnTo>
                  <a:pt x="1395278" y="481029"/>
                </a:lnTo>
                <a:lnTo>
                  <a:pt x="1411854" y="481029"/>
                </a:lnTo>
                <a:lnTo>
                  <a:pt x="1411854" y="557755"/>
                </a:lnTo>
                <a:cubicBezTo>
                  <a:pt x="1411854" y="571317"/>
                  <a:pt x="1412774" y="580211"/>
                  <a:pt x="1414616" y="584439"/>
                </a:cubicBezTo>
                <a:cubicBezTo>
                  <a:pt x="1416458" y="588667"/>
                  <a:pt x="1419639" y="592078"/>
                  <a:pt x="1424160" y="594673"/>
                </a:cubicBezTo>
                <a:cubicBezTo>
                  <a:pt x="1428680" y="597269"/>
                  <a:pt x="1435043" y="598566"/>
                  <a:pt x="1443247" y="598566"/>
                </a:cubicBezTo>
                <a:cubicBezTo>
                  <a:pt x="1448270" y="598566"/>
                  <a:pt x="1453963" y="597896"/>
                  <a:pt x="1460325" y="596557"/>
                </a:cubicBezTo>
                <a:lnTo>
                  <a:pt x="1457060" y="576591"/>
                </a:lnTo>
                <a:cubicBezTo>
                  <a:pt x="1452958" y="577177"/>
                  <a:pt x="1449651" y="577470"/>
                  <a:pt x="1447140" y="577470"/>
                </a:cubicBezTo>
                <a:cubicBezTo>
                  <a:pt x="1443791" y="577470"/>
                  <a:pt x="1441217" y="576926"/>
                  <a:pt x="1439417" y="575837"/>
                </a:cubicBezTo>
                <a:cubicBezTo>
                  <a:pt x="1437617" y="574749"/>
                  <a:pt x="1436320" y="573284"/>
                  <a:pt x="1435524" y="571442"/>
                </a:cubicBezTo>
                <a:cubicBezTo>
                  <a:pt x="1434729" y="569600"/>
                  <a:pt x="1434331" y="565457"/>
                  <a:pt x="1434331" y="559010"/>
                </a:cubicBezTo>
                <a:lnTo>
                  <a:pt x="1434331" y="481029"/>
                </a:lnTo>
                <a:lnTo>
                  <a:pt x="1457060" y="481029"/>
                </a:lnTo>
                <a:lnTo>
                  <a:pt x="1457060" y="463449"/>
                </a:lnTo>
                <a:lnTo>
                  <a:pt x="1434331" y="463449"/>
                </a:lnTo>
                <a:close/>
                <a:moveTo>
                  <a:pt x="1350685" y="412717"/>
                </a:moveTo>
                <a:lnTo>
                  <a:pt x="1350685" y="438711"/>
                </a:lnTo>
                <a:lnTo>
                  <a:pt x="1373289" y="438711"/>
                </a:lnTo>
                <a:lnTo>
                  <a:pt x="1373289" y="412717"/>
                </a:lnTo>
                <a:close/>
                <a:moveTo>
                  <a:pt x="1292907" y="412717"/>
                </a:moveTo>
                <a:lnTo>
                  <a:pt x="1292907" y="596808"/>
                </a:lnTo>
                <a:lnTo>
                  <a:pt x="1315511" y="596808"/>
                </a:lnTo>
                <a:lnTo>
                  <a:pt x="1315511" y="412717"/>
                </a:lnTo>
                <a:close/>
                <a:moveTo>
                  <a:pt x="1236385" y="412717"/>
                </a:moveTo>
                <a:lnTo>
                  <a:pt x="1236385" y="438711"/>
                </a:lnTo>
                <a:lnTo>
                  <a:pt x="1258989" y="438711"/>
                </a:lnTo>
                <a:lnTo>
                  <a:pt x="1258989" y="412717"/>
                </a:lnTo>
                <a:close/>
                <a:moveTo>
                  <a:pt x="1093259" y="412717"/>
                </a:moveTo>
                <a:lnTo>
                  <a:pt x="1093259" y="596808"/>
                </a:lnTo>
                <a:lnTo>
                  <a:pt x="1114230" y="596808"/>
                </a:lnTo>
                <a:lnTo>
                  <a:pt x="1114230" y="580107"/>
                </a:lnTo>
                <a:cubicBezTo>
                  <a:pt x="1123187" y="593250"/>
                  <a:pt x="1135536" y="599822"/>
                  <a:pt x="1151274" y="599822"/>
                </a:cubicBezTo>
                <a:cubicBezTo>
                  <a:pt x="1167096" y="599822"/>
                  <a:pt x="1180658" y="593585"/>
                  <a:pt x="1191960" y="581111"/>
                </a:cubicBezTo>
                <a:cubicBezTo>
                  <a:pt x="1203262" y="568638"/>
                  <a:pt x="1208912" y="550974"/>
                  <a:pt x="1208912" y="528119"/>
                </a:cubicBezTo>
                <a:cubicBezTo>
                  <a:pt x="1208912" y="518492"/>
                  <a:pt x="1207573" y="509451"/>
                  <a:pt x="1204894" y="500995"/>
                </a:cubicBezTo>
                <a:cubicBezTo>
                  <a:pt x="1202215" y="492540"/>
                  <a:pt x="1198511" y="485320"/>
                  <a:pt x="1193781" y="479334"/>
                </a:cubicBezTo>
                <a:cubicBezTo>
                  <a:pt x="1189051" y="473348"/>
                  <a:pt x="1183023" y="468702"/>
                  <a:pt x="1175698" y="465395"/>
                </a:cubicBezTo>
                <a:cubicBezTo>
                  <a:pt x="1168373" y="462088"/>
                  <a:pt x="1160608" y="460435"/>
                  <a:pt x="1152404" y="460435"/>
                </a:cubicBezTo>
                <a:cubicBezTo>
                  <a:pt x="1137587" y="460435"/>
                  <a:pt x="1125406" y="466421"/>
                  <a:pt x="1115862" y="478392"/>
                </a:cubicBezTo>
                <a:lnTo>
                  <a:pt x="1115862" y="412717"/>
                </a:lnTo>
                <a:close/>
                <a:moveTo>
                  <a:pt x="1036360" y="412717"/>
                </a:moveTo>
                <a:lnTo>
                  <a:pt x="1036360" y="438711"/>
                </a:lnTo>
                <a:lnTo>
                  <a:pt x="1058964" y="438711"/>
                </a:lnTo>
                <a:lnTo>
                  <a:pt x="1058964" y="412717"/>
                </a:lnTo>
                <a:close/>
                <a:moveTo>
                  <a:pt x="721407" y="412717"/>
                </a:moveTo>
                <a:lnTo>
                  <a:pt x="721407" y="596808"/>
                </a:lnTo>
                <a:lnTo>
                  <a:pt x="744011" y="596808"/>
                </a:lnTo>
                <a:lnTo>
                  <a:pt x="744011" y="412717"/>
                </a:lnTo>
                <a:close/>
                <a:moveTo>
                  <a:pt x="564129" y="412717"/>
                </a:moveTo>
                <a:lnTo>
                  <a:pt x="564129" y="596808"/>
                </a:lnTo>
                <a:lnTo>
                  <a:pt x="588490" y="596808"/>
                </a:lnTo>
                <a:lnTo>
                  <a:pt x="588490" y="513176"/>
                </a:lnTo>
                <a:lnTo>
                  <a:pt x="674885" y="513176"/>
                </a:lnTo>
                <a:lnTo>
                  <a:pt x="674885" y="491452"/>
                </a:lnTo>
                <a:lnTo>
                  <a:pt x="588490" y="491452"/>
                </a:lnTo>
                <a:lnTo>
                  <a:pt x="588490" y="434441"/>
                </a:lnTo>
                <a:lnTo>
                  <a:pt x="688321" y="434441"/>
                </a:lnTo>
                <a:lnTo>
                  <a:pt x="688321" y="412717"/>
                </a:lnTo>
                <a:close/>
                <a:moveTo>
                  <a:pt x="1639880" y="820"/>
                </a:moveTo>
                <a:cubicBezTo>
                  <a:pt x="1664576" y="2313"/>
                  <a:pt x="1689220" y="6624"/>
                  <a:pt x="1712887" y="13905"/>
                </a:cubicBezTo>
                <a:cubicBezTo>
                  <a:pt x="1785022" y="36093"/>
                  <a:pt x="1836747" y="82544"/>
                  <a:pt x="1850643" y="137658"/>
                </a:cubicBezTo>
                <a:lnTo>
                  <a:pt x="1851393" y="137879"/>
                </a:lnTo>
                <a:lnTo>
                  <a:pt x="1909642" y="155021"/>
                </a:lnTo>
                <a:cubicBezTo>
                  <a:pt x="1964757" y="177316"/>
                  <a:pt x="2007169" y="213693"/>
                  <a:pt x="2027435" y="257764"/>
                </a:cubicBezTo>
                <a:cubicBezTo>
                  <a:pt x="2047073" y="300416"/>
                  <a:pt x="2044274" y="346741"/>
                  <a:pt x="2019521" y="388000"/>
                </a:cubicBezTo>
                <a:cubicBezTo>
                  <a:pt x="2080366" y="444583"/>
                  <a:pt x="2101644" y="517933"/>
                  <a:pt x="2077326" y="587130"/>
                </a:cubicBezTo>
                <a:cubicBezTo>
                  <a:pt x="2044998" y="679121"/>
                  <a:pt x="1937977" y="748013"/>
                  <a:pt x="1806542" y="761437"/>
                </a:cubicBezTo>
                <a:cubicBezTo>
                  <a:pt x="1805915" y="818856"/>
                  <a:pt x="1770547" y="873311"/>
                  <a:pt x="1709606" y="910796"/>
                </a:cubicBezTo>
                <a:cubicBezTo>
                  <a:pt x="1617012" y="967759"/>
                  <a:pt x="1483261" y="975079"/>
                  <a:pt x="1379570" y="928881"/>
                </a:cubicBezTo>
                <a:cubicBezTo>
                  <a:pt x="1346035" y="1008233"/>
                  <a:pt x="1256240" y="1068894"/>
                  <a:pt x="1143719" y="1088219"/>
                </a:cubicBezTo>
                <a:cubicBezTo>
                  <a:pt x="1011126" y="1110989"/>
                  <a:pt x="872742" y="1072187"/>
                  <a:pt x="796940" y="990960"/>
                </a:cubicBezTo>
                <a:cubicBezTo>
                  <a:pt x="618026" y="1068058"/>
                  <a:pt x="385649" y="1024722"/>
                  <a:pt x="281814" y="894865"/>
                </a:cubicBezTo>
                <a:cubicBezTo>
                  <a:pt x="179811" y="903401"/>
                  <a:pt x="84033" y="858190"/>
                  <a:pt x="55324" y="787930"/>
                </a:cubicBezTo>
                <a:cubicBezTo>
                  <a:pt x="34528" y="737097"/>
                  <a:pt x="52911" y="682236"/>
                  <a:pt x="103719" y="643586"/>
                </a:cubicBezTo>
                <a:cubicBezTo>
                  <a:pt x="31633" y="613268"/>
                  <a:pt x="-8513" y="555090"/>
                  <a:pt x="1524" y="495493"/>
                </a:cubicBezTo>
                <a:cubicBezTo>
                  <a:pt x="13297" y="425714"/>
                  <a:pt x="90788" y="371056"/>
                  <a:pt x="188159" y="363863"/>
                </a:cubicBezTo>
                <a:cubicBezTo>
                  <a:pt x="188738" y="362698"/>
                  <a:pt x="189365" y="361558"/>
                  <a:pt x="189944" y="360393"/>
                </a:cubicBezTo>
                <a:cubicBezTo>
                  <a:pt x="176868" y="291678"/>
                  <a:pt x="207362" y="222380"/>
                  <a:pt x="273080" y="171370"/>
                </a:cubicBezTo>
                <a:cubicBezTo>
                  <a:pt x="376916" y="90801"/>
                  <a:pt x="545263" y="72844"/>
                  <a:pt x="677519" y="128186"/>
                </a:cubicBezTo>
                <a:lnTo>
                  <a:pt x="677597" y="128106"/>
                </a:lnTo>
                <a:lnTo>
                  <a:pt x="713186" y="91498"/>
                </a:lnTo>
                <a:cubicBezTo>
                  <a:pt x="808063" y="15536"/>
                  <a:pt x="977965" y="7782"/>
                  <a:pt x="1085287" y="83355"/>
                </a:cubicBezTo>
                <a:lnTo>
                  <a:pt x="1086741" y="82133"/>
                </a:lnTo>
                <a:lnTo>
                  <a:pt x="1150619" y="28415"/>
                </a:lnTo>
                <a:cubicBezTo>
                  <a:pt x="1177905" y="14355"/>
                  <a:pt x="1209895" y="4965"/>
                  <a:pt x="1244178" y="1495"/>
                </a:cubicBezTo>
                <a:cubicBezTo>
                  <a:pt x="1300776" y="-4242"/>
                  <a:pt x="1357320" y="6747"/>
                  <a:pt x="1401556" y="30883"/>
                </a:cubicBezTo>
                <a:lnTo>
                  <a:pt x="1438924" y="57616"/>
                </a:lnTo>
                <a:lnTo>
                  <a:pt x="1441234" y="59268"/>
                </a:lnTo>
                <a:cubicBezTo>
                  <a:pt x="1491246" y="17211"/>
                  <a:pt x="1565794" y="-3661"/>
                  <a:pt x="1639880" y="820"/>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3" name="Picture 12">
            <a:extLst>
              <a:ext uri="{FF2B5EF4-FFF2-40B4-BE49-F238E27FC236}">
                <a16:creationId xmlns:a16="http://schemas.microsoft.com/office/drawing/2014/main" id="{FA7985A0-D1A6-F0D1-F1B1-08F91EC235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4830656" cy="6857999"/>
          </a:xfrm>
          <a:prstGeom prst="rect">
            <a:avLst/>
          </a:prstGeom>
          <a:ln w="57150">
            <a:solidFill>
              <a:srgbClr val="FF9999"/>
            </a:solidFill>
          </a:ln>
        </p:spPr>
      </p:pic>
      <p:sp>
        <p:nvSpPr>
          <p:cNvPr id="5" name="TextBox 4">
            <a:extLst>
              <a:ext uri="{FF2B5EF4-FFF2-40B4-BE49-F238E27FC236}">
                <a16:creationId xmlns:a16="http://schemas.microsoft.com/office/drawing/2014/main" id="{85006785-4582-A998-D469-C33E367E234B}"/>
              </a:ext>
            </a:extLst>
          </p:cNvPr>
          <p:cNvSpPr txBox="1"/>
          <p:nvPr/>
        </p:nvSpPr>
        <p:spPr>
          <a:xfrm>
            <a:off x="-1258880" y="4025023"/>
            <a:ext cx="7531509" cy="646331"/>
          </a:xfrm>
          <a:prstGeom prst="rect">
            <a:avLst/>
          </a:prstGeom>
          <a:noFill/>
        </p:spPr>
        <p:txBody>
          <a:bodyPr wrap="square" rtlCol="0">
            <a:spAutoFit/>
          </a:bodyPr>
          <a:lstStyle/>
          <a:p>
            <a:pPr algn="ctr"/>
            <a:r>
              <a:rPr lang="en-GB" sz="3600" u="sng" dirty="0">
                <a:solidFill>
                  <a:srgbClr val="FFFF00"/>
                </a:solidFill>
                <a:latin typeface="Arial Black" panose="020B0A04020102020204" pitchFamily="34" charset="0"/>
              </a:rPr>
              <a:t>Strengths?</a:t>
            </a:r>
          </a:p>
        </p:txBody>
      </p:sp>
      <p:sp>
        <p:nvSpPr>
          <p:cNvPr id="3" name="TextBox 2">
            <a:extLst>
              <a:ext uri="{FF2B5EF4-FFF2-40B4-BE49-F238E27FC236}">
                <a16:creationId xmlns:a16="http://schemas.microsoft.com/office/drawing/2014/main" id="{2BA5067B-ED40-F3C8-D392-4CBAC3E127BA}"/>
              </a:ext>
            </a:extLst>
          </p:cNvPr>
          <p:cNvSpPr txBox="1"/>
          <p:nvPr/>
        </p:nvSpPr>
        <p:spPr>
          <a:xfrm>
            <a:off x="5860026" y="3313471"/>
            <a:ext cx="5771535" cy="2222403"/>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Remaining calm during stressful situations</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Being a parent</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Adapting quickly to new workplace policies</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Being patient</a:t>
            </a:r>
          </a:p>
        </p:txBody>
      </p:sp>
    </p:spTree>
    <p:extLst>
      <p:ext uri="{BB962C8B-B14F-4D97-AF65-F5344CB8AC3E}">
        <p14:creationId xmlns:p14="http://schemas.microsoft.com/office/powerpoint/2010/main" val="3073793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FF99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FA7985A0-D1A6-F0D1-F1B1-08F91EC235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4830656" cy="6857999"/>
          </a:xfrm>
          <a:prstGeom prst="rect">
            <a:avLst/>
          </a:prstGeom>
          <a:ln w="57150">
            <a:solidFill>
              <a:srgbClr val="FF9999"/>
            </a:solidFill>
          </a:ln>
        </p:spPr>
      </p:pic>
      <p:sp>
        <p:nvSpPr>
          <p:cNvPr id="31" name="Free-form: Shape 30">
            <a:extLst>
              <a:ext uri="{FF2B5EF4-FFF2-40B4-BE49-F238E27FC236}">
                <a16:creationId xmlns:a16="http://schemas.microsoft.com/office/drawing/2014/main" id="{3F385538-CCC4-F0DD-577D-BC3E3DB6B39A}"/>
              </a:ext>
            </a:extLst>
          </p:cNvPr>
          <p:cNvSpPr/>
          <p:nvPr/>
        </p:nvSpPr>
        <p:spPr>
          <a:xfrm>
            <a:off x="5925268" y="580103"/>
            <a:ext cx="5172119" cy="1808132"/>
          </a:xfrm>
          <a:custGeom>
            <a:avLst/>
            <a:gdLst/>
            <a:ahLst/>
            <a:cxnLst/>
            <a:rect l="l" t="t" r="r" b="b"/>
            <a:pathLst>
              <a:path w="2508498" h="1177836">
                <a:moveTo>
                  <a:pt x="1751148" y="514353"/>
                </a:moveTo>
                <a:cubicBezTo>
                  <a:pt x="1761343" y="514353"/>
                  <a:pt x="1769640" y="518222"/>
                  <a:pt x="1776039" y="525961"/>
                </a:cubicBezTo>
                <a:cubicBezTo>
                  <a:pt x="1780207" y="530947"/>
                  <a:pt x="1782737" y="538426"/>
                  <a:pt x="1783630" y="548397"/>
                </a:cubicBezTo>
                <a:lnTo>
                  <a:pt x="1717438" y="548397"/>
                </a:lnTo>
                <a:cubicBezTo>
                  <a:pt x="1718108" y="538054"/>
                  <a:pt x="1721587" y="529794"/>
                  <a:pt x="1727875" y="523617"/>
                </a:cubicBezTo>
                <a:cubicBezTo>
                  <a:pt x="1734163" y="517441"/>
                  <a:pt x="1741921" y="514353"/>
                  <a:pt x="1751148" y="514353"/>
                </a:cubicBezTo>
                <a:close/>
                <a:moveTo>
                  <a:pt x="1055823" y="514353"/>
                </a:moveTo>
                <a:cubicBezTo>
                  <a:pt x="1066018" y="514353"/>
                  <a:pt x="1074315" y="518222"/>
                  <a:pt x="1080714" y="525961"/>
                </a:cubicBezTo>
                <a:cubicBezTo>
                  <a:pt x="1084882" y="530947"/>
                  <a:pt x="1087412" y="538426"/>
                  <a:pt x="1088305" y="548397"/>
                </a:cubicBezTo>
                <a:lnTo>
                  <a:pt x="1022113" y="548397"/>
                </a:lnTo>
                <a:cubicBezTo>
                  <a:pt x="1022783" y="538054"/>
                  <a:pt x="1026262" y="529794"/>
                  <a:pt x="1032550" y="523617"/>
                </a:cubicBezTo>
                <a:cubicBezTo>
                  <a:pt x="1038838" y="517441"/>
                  <a:pt x="1046596" y="514353"/>
                  <a:pt x="1055823" y="514353"/>
                </a:cubicBezTo>
                <a:close/>
                <a:moveTo>
                  <a:pt x="684348" y="514353"/>
                </a:moveTo>
                <a:cubicBezTo>
                  <a:pt x="694543" y="514353"/>
                  <a:pt x="702840" y="518222"/>
                  <a:pt x="709240" y="525961"/>
                </a:cubicBezTo>
                <a:cubicBezTo>
                  <a:pt x="713407" y="530947"/>
                  <a:pt x="715937" y="538426"/>
                  <a:pt x="716830" y="548397"/>
                </a:cubicBezTo>
                <a:lnTo>
                  <a:pt x="650639" y="548397"/>
                </a:lnTo>
                <a:cubicBezTo>
                  <a:pt x="651308" y="538054"/>
                  <a:pt x="654787" y="529794"/>
                  <a:pt x="661075" y="523617"/>
                </a:cubicBezTo>
                <a:cubicBezTo>
                  <a:pt x="667363" y="517441"/>
                  <a:pt x="675121" y="514353"/>
                  <a:pt x="684348" y="514353"/>
                </a:cubicBezTo>
                <a:close/>
                <a:moveTo>
                  <a:pt x="924370" y="513571"/>
                </a:moveTo>
                <a:cubicBezTo>
                  <a:pt x="933002" y="513571"/>
                  <a:pt x="940425" y="517329"/>
                  <a:pt x="946639" y="524845"/>
                </a:cubicBezTo>
                <a:cubicBezTo>
                  <a:pt x="952852" y="532361"/>
                  <a:pt x="955959" y="543672"/>
                  <a:pt x="955959" y="558778"/>
                </a:cubicBezTo>
                <a:cubicBezTo>
                  <a:pt x="955959" y="574628"/>
                  <a:pt x="952778" y="586330"/>
                  <a:pt x="946416" y="593883"/>
                </a:cubicBezTo>
                <a:cubicBezTo>
                  <a:pt x="940053" y="601436"/>
                  <a:pt x="932407" y="605212"/>
                  <a:pt x="923477" y="605212"/>
                </a:cubicBezTo>
                <a:cubicBezTo>
                  <a:pt x="914697" y="605212"/>
                  <a:pt x="907218" y="601566"/>
                  <a:pt x="901042" y="594273"/>
                </a:cubicBezTo>
                <a:cubicBezTo>
                  <a:pt x="894865" y="586981"/>
                  <a:pt x="891777" y="575707"/>
                  <a:pt x="891777" y="560452"/>
                </a:cubicBezTo>
                <a:cubicBezTo>
                  <a:pt x="891777" y="545197"/>
                  <a:pt x="895070" y="533570"/>
                  <a:pt x="901656" y="525571"/>
                </a:cubicBezTo>
                <a:cubicBezTo>
                  <a:pt x="908241" y="517571"/>
                  <a:pt x="915813" y="513571"/>
                  <a:pt x="924370" y="513571"/>
                </a:cubicBezTo>
                <a:close/>
                <a:moveTo>
                  <a:pt x="1377961" y="500512"/>
                </a:moveTo>
                <a:lnTo>
                  <a:pt x="1377961" y="573958"/>
                </a:lnTo>
                <a:cubicBezTo>
                  <a:pt x="1377961" y="582516"/>
                  <a:pt x="1378371" y="588767"/>
                  <a:pt x="1379189" y="592711"/>
                </a:cubicBezTo>
                <a:cubicBezTo>
                  <a:pt x="1380380" y="598589"/>
                  <a:pt x="1382445" y="603557"/>
                  <a:pt x="1385384" y="607612"/>
                </a:cubicBezTo>
                <a:cubicBezTo>
                  <a:pt x="1388323" y="611668"/>
                  <a:pt x="1392826" y="615035"/>
                  <a:pt x="1398890" y="617714"/>
                </a:cubicBezTo>
                <a:cubicBezTo>
                  <a:pt x="1404955" y="620393"/>
                  <a:pt x="1411485" y="621732"/>
                  <a:pt x="1418480" y="621732"/>
                </a:cubicBezTo>
                <a:cubicBezTo>
                  <a:pt x="1434330" y="621732"/>
                  <a:pt x="1446869" y="615035"/>
                  <a:pt x="1456096" y="601640"/>
                </a:cubicBezTo>
                <a:lnTo>
                  <a:pt x="1456096" y="619053"/>
                </a:lnTo>
                <a:lnTo>
                  <a:pt x="1474067" y="619053"/>
                </a:lnTo>
                <a:lnTo>
                  <a:pt x="1474067" y="500512"/>
                </a:lnTo>
                <a:lnTo>
                  <a:pt x="1453975" y="500512"/>
                </a:lnTo>
                <a:lnTo>
                  <a:pt x="1453975" y="564024"/>
                </a:lnTo>
                <a:cubicBezTo>
                  <a:pt x="1453975" y="574144"/>
                  <a:pt x="1452878" y="581865"/>
                  <a:pt x="1450683" y="587185"/>
                </a:cubicBezTo>
                <a:cubicBezTo>
                  <a:pt x="1448487" y="592506"/>
                  <a:pt x="1444748" y="596710"/>
                  <a:pt x="1439465" y="599799"/>
                </a:cubicBezTo>
                <a:cubicBezTo>
                  <a:pt x="1434181" y="602887"/>
                  <a:pt x="1428526" y="604431"/>
                  <a:pt x="1422498" y="604431"/>
                </a:cubicBezTo>
                <a:cubicBezTo>
                  <a:pt x="1416471" y="604431"/>
                  <a:pt x="1411411" y="602924"/>
                  <a:pt x="1407318" y="599910"/>
                </a:cubicBezTo>
                <a:cubicBezTo>
                  <a:pt x="1403225" y="596896"/>
                  <a:pt x="1400546" y="592748"/>
                  <a:pt x="1399281" y="587464"/>
                </a:cubicBezTo>
                <a:cubicBezTo>
                  <a:pt x="1398462" y="583818"/>
                  <a:pt x="1398053" y="576749"/>
                  <a:pt x="1398053" y="566256"/>
                </a:cubicBezTo>
                <a:lnTo>
                  <a:pt x="1398053" y="500512"/>
                </a:lnTo>
                <a:close/>
                <a:moveTo>
                  <a:pt x="1979339" y="497833"/>
                </a:moveTo>
                <a:cubicBezTo>
                  <a:pt x="1973162" y="497833"/>
                  <a:pt x="1967377" y="498633"/>
                  <a:pt x="1961982" y="500233"/>
                </a:cubicBezTo>
                <a:cubicBezTo>
                  <a:pt x="1956587" y="501832"/>
                  <a:pt x="1952326" y="503786"/>
                  <a:pt x="1949201" y="506093"/>
                </a:cubicBezTo>
                <a:cubicBezTo>
                  <a:pt x="1945034" y="509069"/>
                  <a:pt x="1941741" y="512809"/>
                  <a:pt x="1939323" y="517311"/>
                </a:cubicBezTo>
                <a:cubicBezTo>
                  <a:pt x="1936904" y="521813"/>
                  <a:pt x="1935695" y="526705"/>
                  <a:pt x="1935695" y="531989"/>
                </a:cubicBezTo>
                <a:cubicBezTo>
                  <a:pt x="1935695" y="537793"/>
                  <a:pt x="1937165" y="543095"/>
                  <a:pt x="1940104" y="547895"/>
                </a:cubicBezTo>
                <a:cubicBezTo>
                  <a:pt x="1943043" y="552695"/>
                  <a:pt x="1947359" y="556452"/>
                  <a:pt x="1953052" y="559169"/>
                </a:cubicBezTo>
                <a:cubicBezTo>
                  <a:pt x="1958745" y="561885"/>
                  <a:pt x="1968958" y="565103"/>
                  <a:pt x="1983692" y="568824"/>
                </a:cubicBezTo>
                <a:cubicBezTo>
                  <a:pt x="1994631" y="571577"/>
                  <a:pt x="2001477" y="573847"/>
                  <a:pt x="2004230" y="575633"/>
                </a:cubicBezTo>
                <a:cubicBezTo>
                  <a:pt x="2008174" y="578237"/>
                  <a:pt x="2010146" y="581809"/>
                  <a:pt x="2010146" y="586348"/>
                </a:cubicBezTo>
                <a:cubicBezTo>
                  <a:pt x="2010146" y="591408"/>
                  <a:pt x="2007914" y="595817"/>
                  <a:pt x="2003449" y="599575"/>
                </a:cubicBezTo>
                <a:cubicBezTo>
                  <a:pt x="1998984" y="603333"/>
                  <a:pt x="1992138" y="605212"/>
                  <a:pt x="1982911" y="605212"/>
                </a:cubicBezTo>
                <a:cubicBezTo>
                  <a:pt x="1973758" y="605212"/>
                  <a:pt x="1966633" y="603091"/>
                  <a:pt x="1961535" y="598850"/>
                </a:cubicBezTo>
                <a:cubicBezTo>
                  <a:pt x="1956438" y="594608"/>
                  <a:pt x="1953331" y="588506"/>
                  <a:pt x="1952215" y="580544"/>
                </a:cubicBezTo>
                <a:lnTo>
                  <a:pt x="1932346" y="583669"/>
                </a:lnTo>
                <a:cubicBezTo>
                  <a:pt x="1934579" y="596245"/>
                  <a:pt x="1939732" y="605733"/>
                  <a:pt x="1947806" y="612133"/>
                </a:cubicBezTo>
                <a:cubicBezTo>
                  <a:pt x="1955880" y="618532"/>
                  <a:pt x="1967619" y="621732"/>
                  <a:pt x="1983022" y="621732"/>
                </a:cubicBezTo>
                <a:cubicBezTo>
                  <a:pt x="1992324" y="621732"/>
                  <a:pt x="2000658" y="620114"/>
                  <a:pt x="2008025" y="616877"/>
                </a:cubicBezTo>
                <a:cubicBezTo>
                  <a:pt x="2015392" y="613640"/>
                  <a:pt x="2021029" y="609063"/>
                  <a:pt x="2024936" y="603147"/>
                </a:cubicBezTo>
                <a:cubicBezTo>
                  <a:pt x="2028843" y="597231"/>
                  <a:pt x="2030796" y="590925"/>
                  <a:pt x="2030796" y="584227"/>
                </a:cubicBezTo>
                <a:cubicBezTo>
                  <a:pt x="2030796" y="577381"/>
                  <a:pt x="2029196" y="571651"/>
                  <a:pt x="2025996" y="567038"/>
                </a:cubicBezTo>
                <a:cubicBezTo>
                  <a:pt x="2022797" y="562424"/>
                  <a:pt x="2018387" y="558908"/>
                  <a:pt x="2012769" y="556490"/>
                </a:cubicBezTo>
                <a:cubicBezTo>
                  <a:pt x="2007151" y="554071"/>
                  <a:pt x="1997235" y="550964"/>
                  <a:pt x="1983022" y="547169"/>
                </a:cubicBezTo>
                <a:cubicBezTo>
                  <a:pt x="1973199" y="544490"/>
                  <a:pt x="1967284" y="542779"/>
                  <a:pt x="1965274" y="542035"/>
                </a:cubicBezTo>
                <a:cubicBezTo>
                  <a:pt x="1961777" y="540621"/>
                  <a:pt x="1959210" y="538835"/>
                  <a:pt x="1957573" y="536677"/>
                </a:cubicBezTo>
                <a:cubicBezTo>
                  <a:pt x="1955935" y="534593"/>
                  <a:pt x="1955117" y="532249"/>
                  <a:pt x="1955117" y="529645"/>
                </a:cubicBezTo>
                <a:cubicBezTo>
                  <a:pt x="1955117" y="525552"/>
                  <a:pt x="1957089" y="521980"/>
                  <a:pt x="1961033" y="518929"/>
                </a:cubicBezTo>
                <a:cubicBezTo>
                  <a:pt x="1964977" y="515878"/>
                  <a:pt x="1971562" y="514353"/>
                  <a:pt x="1980790" y="514353"/>
                </a:cubicBezTo>
                <a:cubicBezTo>
                  <a:pt x="1988603" y="514353"/>
                  <a:pt x="1994649" y="516064"/>
                  <a:pt x="1998928" y="519487"/>
                </a:cubicBezTo>
                <a:cubicBezTo>
                  <a:pt x="2003207" y="522910"/>
                  <a:pt x="2005793" y="527673"/>
                  <a:pt x="2006686" y="533775"/>
                </a:cubicBezTo>
                <a:lnTo>
                  <a:pt x="2026331" y="531096"/>
                </a:lnTo>
                <a:cubicBezTo>
                  <a:pt x="2025066" y="523431"/>
                  <a:pt x="2022759" y="517311"/>
                  <a:pt x="2019411" y="512734"/>
                </a:cubicBezTo>
                <a:cubicBezTo>
                  <a:pt x="2016062" y="508158"/>
                  <a:pt x="2010872" y="504530"/>
                  <a:pt x="2003839" y="501851"/>
                </a:cubicBezTo>
                <a:cubicBezTo>
                  <a:pt x="1996807" y="499172"/>
                  <a:pt x="1988640" y="497833"/>
                  <a:pt x="1979339" y="497833"/>
                </a:cubicBezTo>
                <a:close/>
                <a:moveTo>
                  <a:pt x="1865039" y="497833"/>
                </a:moveTo>
                <a:cubicBezTo>
                  <a:pt x="1858862" y="497833"/>
                  <a:pt x="1853077" y="498633"/>
                  <a:pt x="1847682" y="500233"/>
                </a:cubicBezTo>
                <a:cubicBezTo>
                  <a:pt x="1842287" y="501832"/>
                  <a:pt x="1838026" y="503786"/>
                  <a:pt x="1834901" y="506093"/>
                </a:cubicBezTo>
                <a:cubicBezTo>
                  <a:pt x="1830734" y="509069"/>
                  <a:pt x="1827441" y="512809"/>
                  <a:pt x="1825023" y="517311"/>
                </a:cubicBezTo>
                <a:cubicBezTo>
                  <a:pt x="1822604" y="521813"/>
                  <a:pt x="1821395" y="526705"/>
                  <a:pt x="1821395" y="531989"/>
                </a:cubicBezTo>
                <a:cubicBezTo>
                  <a:pt x="1821395" y="537793"/>
                  <a:pt x="1822865" y="543095"/>
                  <a:pt x="1825804" y="547895"/>
                </a:cubicBezTo>
                <a:cubicBezTo>
                  <a:pt x="1828743" y="552695"/>
                  <a:pt x="1833059" y="556452"/>
                  <a:pt x="1838752" y="559169"/>
                </a:cubicBezTo>
                <a:cubicBezTo>
                  <a:pt x="1844445" y="561885"/>
                  <a:pt x="1854658" y="565103"/>
                  <a:pt x="1869392" y="568824"/>
                </a:cubicBezTo>
                <a:cubicBezTo>
                  <a:pt x="1880331" y="571577"/>
                  <a:pt x="1887177" y="573847"/>
                  <a:pt x="1889930" y="575633"/>
                </a:cubicBezTo>
                <a:cubicBezTo>
                  <a:pt x="1893874" y="578237"/>
                  <a:pt x="1895846" y="581809"/>
                  <a:pt x="1895846" y="586348"/>
                </a:cubicBezTo>
                <a:cubicBezTo>
                  <a:pt x="1895846" y="591408"/>
                  <a:pt x="1893614" y="595817"/>
                  <a:pt x="1889149" y="599575"/>
                </a:cubicBezTo>
                <a:cubicBezTo>
                  <a:pt x="1884684" y="603333"/>
                  <a:pt x="1877838" y="605212"/>
                  <a:pt x="1868611" y="605212"/>
                </a:cubicBezTo>
                <a:cubicBezTo>
                  <a:pt x="1859458" y="605212"/>
                  <a:pt x="1852333" y="603091"/>
                  <a:pt x="1847235" y="598850"/>
                </a:cubicBezTo>
                <a:cubicBezTo>
                  <a:pt x="1842138" y="594608"/>
                  <a:pt x="1839031" y="588506"/>
                  <a:pt x="1837915" y="580544"/>
                </a:cubicBezTo>
                <a:lnTo>
                  <a:pt x="1818046" y="583669"/>
                </a:lnTo>
                <a:cubicBezTo>
                  <a:pt x="1820279" y="596245"/>
                  <a:pt x="1825432" y="605733"/>
                  <a:pt x="1833506" y="612133"/>
                </a:cubicBezTo>
                <a:cubicBezTo>
                  <a:pt x="1841580" y="618532"/>
                  <a:pt x="1853319" y="621732"/>
                  <a:pt x="1868722" y="621732"/>
                </a:cubicBezTo>
                <a:cubicBezTo>
                  <a:pt x="1878024" y="621732"/>
                  <a:pt x="1886358" y="620114"/>
                  <a:pt x="1893725" y="616877"/>
                </a:cubicBezTo>
                <a:cubicBezTo>
                  <a:pt x="1901092" y="613640"/>
                  <a:pt x="1906729" y="609063"/>
                  <a:pt x="1910636" y="603147"/>
                </a:cubicBezTo>
                <a:cubicBezTo>
                  <a:pt x="1914543" y="597231"/>
                  <a:pt x="1916496" y="590925"/>
                  <a:pt x="1916496" y="584227"/>
                </a:cubicBezTo>
                <a:cubicBezTo>
                  <a:pt x="1916496" y="577381"/>
                  <a:pt x="1914896" y="571651"/>
                  <a:pt x="1911696" y="567038"/>
                </a:cubicBezTo>
                <a:cubicBezTo>
                  <a:pt x="1908497" y="562424"/>
                  <a:pt x="1904087" y="558908"/>
                  <a:pt x="1898469" y="556490"/>
                </a:cubicBezTo>
                <a:cubicBezTo>
                  <a:pt x="1892851" y="554071"/>
                  <a:pt x="1882935" y="550964"/>
                  <a:pt x="1868722" y="547169"/>
                </a:cubicBezTo>
                <a:cubicBezTo>
                  <a:pt x="1858899" y="544490"/>
                  <a:pt x="1852984" y="542779"/>
                  <a:pt x="1850974" y="542035"/>
                </a:cubicBezTo>
                <a:cubicBezTo>
                  <a:pt x="1847477" y="540621"/>
                  <a:pt x="1844910" y="538835"/>
                  <a:pt x="1843273" y="536677"/>
                </a:cubicBezTo>
                <a:cubicBezTo>
                  <a:pt x="1841635" y="534593"/>
                  <a:pt x="1840817" y="532249"/>
                  <a:pt x="1840817" y="529645"/>
                </a:cubicBezTo>
                <a:cubicBezTo>
                  <a:pt x="1840817" y="525552"/>
                  <a:pt x="1842789" y="521980"/>
                  <a:pt x="1846733" y="518929"/>
                </a:cubicBezTo>
                <a:cubicBezTo>
                  <a:pt x="1850677" y="515878"/>
                  <a:pt x="1857262" y="514353"/>
                  <a:pt x="1866490" y="514353"/>
                </a:cubicBezTo>
                <a:cubicBezTo>
                  <a:pt x="1874303" y="514353"/>
                  <a:pt x="1880349" y="516064"/>
                  <a:pt x="1884628" y="519487"/>
                </a:cubicBezTo>
                <a:cubicBezTo>
                  <a:pt x="1888907" y="522910"/>
                  <a:pt x="1891493" y="527673"/>
                  <a:pt x="1892386" y="533775"/>
                </a:cubicBezTo>
                <a:lnTo>
                  <a:pt x="1912031" y="531096"/>
                </a:lnTo>
                <a:cubicBezTo>
                  <a:pt x="1910766" y="523431"/>
                  <a:pt x="1908459" y="517311"/>
                  <a:pt x="1905111" y="512734"/>
                </a:cubicBezTo>
                <a:cubicBezTo>
                  <a:pt x="1901762" y="508158"/>
                  <a:pt x="1896572" y="504530"/>
                  <a:pt x="1889539" y="501851"/>
                </a:cubicBezTo>
                <a:cubicBezTo>
                  <a:pt x="1882507" y="499172"/>
                  <a:pt x="1874340" y="497833"/>
                  <a:pt x="1865039" y="497833"/>
                </a:cubicBezTo>
                <a:close/>
                <a:moveTo>
                  <a:pt x="1750925" y="497833"/>
                </a:moveTo>
                <a:cubicBezTo>
                  <a:pt x="1734554" y="497833"/>
                  <a:pt x="1721233" y="503339"/>
                  <a:pt x="1710964" y="514353"/>
                </a:cubicBezTo>
                <a:cubicBezTo>
                  <a:pt x="1700695" y="525366"/>
                  <a:pt x="1695561" y="540844"/>
                  <a:pt x="1695561" y="560787"/>
                </a:cubicBezTo>
                <a:cubicBezTo>
                  <a:pt x="1695561" y="580060"/>
                  <a:pt x="1700639" y="595036"/>
                  <a:pt x="1710797" y="605715"/>
                </a:cubicBezTo>
                <a:cubicBezTo>
                  <a:pt x="1720955" y="616393"/>
                  <a:pt x="1734702" y="621732"/>
                  <a:pt x="1752041" y="621732"/>
                </a:cubicBezTo>
                <a:cubicBezTo>
                  <a:pt x="1765807" y="621732"/>
                  <a:pt x="1777119" y="618384"/>
                  <a:pt x="1785974" y="611686"/>
                </a:cubicBezTo>
                <a:cubicBezTo>
                  <a:pt x="1794829" y="604989"/>
                  <a:pt x="1800894" y="595576"/>
                  <a:pt x="1804168" y="583446"/>
                </a:cubicBezTo>
                <a:lnTo>
                  <a:pt x="1783407" y="580879"/>
                </a:lnTo>
                <a:cubicBezTo>
                  <a:pt x="1780355" y="589362"/>
                  <a:pt x="1776225" y="595538"/>
                  <a:pt x="1771017" y="599408"/>
                </a:cubicBezTo>
                <a:cubicBezTo>
                  <a:pt x="1765807" y="603277"/>
                  <a:pt x="1759519" y="605212"/>
                  <a:pt x="1752153" y="605212"/>
                </a:cubicBezTo>
                <a:cubicBezTo>
                  <a:pt x="1742255" y="605212"/>
                  <a:pt x="1733995" y="601752"/>
                  <a:pt x="1727373" y="594831"/>
                </a:cubicBezTo>
                <a:cubicBezTo>
                  <a:pt x="1720750" y="587911"/>
                  <a:pt x="1717066" y="577939"/>
                  <a:pt x="1716322" y="564917"/>
                </a:cubicBezTo>
                <a:lnTo>
                  <a:pt x="1804726" y="564917"/>
                </a:lnTo>
                <a:cubicBezTo>
                  <a:pt x="1804801" y="562536"/>
                  <a:pt x="1804838" y="560750"/>
                  <a:pt x="1804838" y="559559"/>
                </a:cubicBezTo>
                <a:cubicBezTo>
                  <a:pt x="1804838" y="539988"/>
                  <a:pt x="1799815" y="524808"/>
                  <a:pt x="1789769" y="514018"/>
                </a:cubicBezTo>
                <a:cubicBezTo>
                  <a:pt x="1779723" y="503228"/>
                  <a:pt x="1766775" y="497833"/>
                  <a:pt x="1750925" y="497833"/>
                </a:cubicBezTo>
                <a:close/>
                <a:moveTo>
                  <a:pt x="1624719" y="497833"/>
                </a:moveTo>
                <a:cubicBezTo>
                  <a:pt x="1608273" y="497833"/>
                  <a:pt x="1595697" y="504344"/>
                  <a:pt x="1586991" y="517366"/>
                </a:cubicBezTo>
                <a:lnTo>
                  <a:pt x="1586991" y="500512"/>
                </a:lnTo>
                <a:lnTo>
                  <a:pt x="1568908" y="500512"/>
                </a:lnTo>
                <a:lnTo>
                  <a:pt x="1568908" y="619053"/>
                </a:lnTo>
                <a:lnTo>
                  <a:pt x="1589000" y="619053"/>
                </a:lnTo>
                <a:lnTo>
                  <a:pt x="1589000" y="554313"/>
                </a:lnTo>
                <a:cubicBezTo>
                  <a:pt x="1589000" y="539133"/>
                  <a:pt x="1592107" y="528826"/>
                  <a:pt x="1598320" y="523394"/>
                </a:cubicBezTo>
                <a:cubicBezTo>
                  <a:pt x="1604534" y="517962"/>
                  <a:pt x="1611919" y="515246"/>
                  <a:pt x="1620477" y="515246"/>
                </a:cubicBezTo>
                <a:cubicBezTo>
                  <a:pt x="1625835" y="515246"/>
                  <a:pt x="1630504" y="516455"/>
                  <a:pt x="1634485" y="518873"/>
                </a:cubicBezTo>
                <a:cubicBezTo>
                  <a:pt x="1638467" y="521292"/>
                  <a:pt x="1641238" y="524529"/>
                  <a:pt x="1642801" y="528584"/>
                </a:cubicBezTo>
                <a:cubicBezTo>
                  <a:pt x="1644364" y="532640"/>
                  <a:pt x="1645145" y="538760"/>
                  <a:pt x="1645145" y="546946"/>
                </a:cubicBezTo>
                <a:lnTo>
                  <a:pt x="1645145" y="619053"/>
                </a:lnTo>
                <a:lnTo>
                  <a:pt x="1665237" y="619053"/>
                </a:lnTo>
                <a:lnTo>
                  <a:pt x="1665237" y="546165"/>
                </a:lnTo>
                <a:cubicBezTo>
                  <a:pt x="1665237" y="536863"/>
                  <a:pt x="1664865" y="530352"/>
                  <a:pt x="1664121" y="526631"/>
                </a:cubicBezTo>
                <a:cubicBezTo>
                  <a:pt x="1662930" y="520901"/>
                  <a:pt x="1660847" y="515953"/>
                  <a:pt x="1657870" y="511785"/>
                </a:cubicBezTo>
                <a:cubicBezTo>
                  <a:pt x="1654893" y="507618"/>
                  <a:pt x="1650410" y="504251"/>
                  <a:pt x="1644420" y="501684"/>
                </a:cubicBezTo>
                <a:cubicBezTo>
                  <a:pt x="1638429" y="499116"/>
                  <a:pt x="1631862" y="497833"/>
                  <a:pt x="1624719" y="497833"/>
                </a:cubicBezTo>
                <a:close/>
                <a:moveTo>
                  <a:pt x="1178643" y="497833"/>
                </a:moveTo>
                <a:cubicBezTo>
                  <a:pt x="1168449" y="497833"/>
                  <a:pt x="1159017" y="500233"/>
                  <a:pt x="1150347" y="505032"/>
                </a:cubicBezTo>
                <a:cubicBezTo>
                  <a:pt x="1141678" y="509832"/>
                  <a:pt x="1135223" y="517032"/>
                  <a:pt x="1130981" y="526631"/>
                </a:cubicBezTo>
                <a:cubicBezTo>
                  <a:pt x="1126739" y="536230"/>
                  <a:pt x="1124619" y="547430"/>
                  <a:pt x="1124619" y="560229"/>
                </a:cubicBezTo>
                <a:cubicBezTo>
                  <a:pt x="1124619" y="580023"/>
                  <a:pt x="1129549" y="595222"/>
                  <a:pt x="1139408" y="605826"/>
                </a:cubicBezTo>
                <a:cubicBezTo>
                  <a:pt x="1149268" y="616430"/>
                  <a:pt x="1162309" y="621732"/>
                  <a:pt x="1178532" y="621732"/>
                </a:cubicBezTo>
                <a:cubicBezTo>
                  <a:pt x="1191480" y="621732"/>
                  <a:pt x="1202400" y="617881"/>
                  <a:pt x="1211292" y="610179"/>
                </a:cubicBezTo>
                <a:cubicBezTo>
                  <a:pt x="1220185" y="602478"/>
                  <a:pt x="1225710" y="591818"/>
                  <a:pt x="1227868" y="578200"/>
                </a:cubicBezTo>
                <a:lnTo>
                  <a:pt x="1208111" y="575633"/>
                </a:lnTo>
                <a:cubicBezTo>
                  <a:pt x="1206697" y="585679"/>
                  <a:pt x="1203349" y="593120"/>
                  <a:pt x="1198065" y="597957"/>
                </a:cubicBezTo>
                <a:cubicBezTo>
                  <a:pt x="1192782" y="602794"/>
                  <a:pt x="1186196" y="605212"/>
                  <a:pt x="1178308" y="605212"/>
                </a:cubicBezTo>
                <a:cubicBezTo>
                  <a:pt x="1168486" y="605212"/>
                  <a:pt x="1160523" y="601603"/>
                  <a:pt x="1154421" y="594385"/>
                </a:cubicBezTo>
                <a:cubicBezTo>
                  <a:pt x="1148320" y="587167"/>
                  <a:pt x="1145269" y="575595"/>
                  <a:pt x="1145269" y="559671"/>
                </a:cubicBezTo>
                <a:cubicBezTo>
                  <a:pt x="1145269" y="543969"/>
                  <a:pt x="1148431" y="532491"/>
                  <a:pt x="1154756" y="525236"/>
                </a:cubicBezTo>
                <a:cubicBezTo>
                  <a:pt x="1161082" y="517980"/>
                  <a:pt x="1169304" y="514353"/>
                  <a:pt x="1179425" y="514353"/>
                </a:cubicBezTo>
                <a:cubicBezTo>
                  <a:pt x="1186122" y="514353"/>
                  <a:pt x="1191833" y="516362"/>
                  <a:pt x="1196558" y="520380"/>
                </a:cubicBezTo>
                <a:cubicBezTo>
                  <a:pt x="1201284" y="524399"/>
                  <a:pt x="1204577" y="530389"/>
                  <a:pt x="1206437" y="538351"/>
                </a:cubicBezTo>
                <a:lnTo>
                  <a:pt x="1225971" y="535337"/>
                </a:lnTo>
                <a:cubicBezTo>
                  <a:pt x="1223664" y="523357"/>
                  <a:pt x="1218418" y="514111"/>
                  <a:pt x="1210232" y="507600"/>
                </a:cubicBezTo>
                <a:cubicBezTo>
                  <a:pt x="1202047" y="501088"/>
                  <a:pt x="1191517" y="497833"/>
                  <a:pt x="1178643" y="497833"/>
                </a:cubicBezTo>
                <a:close/>
                <a:moveTo>
                  <a:pt x="1055600" y="497833"/>
                </a:moveTo>
                <a:cubicBezTo>
                  <a:pt x="1039229" y="497833"/>
                  <a:pt x="1025909" y="503339"/>
                  <a:pt x="1015639" y="514353"/>
                </a:cubicBezTo>
                <a:cubicBezTo>
                  <a:pt x="1005370" y="525366"/>
                  <a:pt x="1000236" y="540844"/>
                  <a:pt x="1000236" y="560787"/>
                </a:cubicBezTo>
                <a:cubicBezTo>
                  <a:pt x="1000236" y="580060"/>
                  <a:pt x="1005314" y="595036"/>
                  <a:pt x="1015472" y="605715"/>
                </a:cubicBezTo>
                <a:cubicBezTo>
                  <a:pt x="1025629" y="616393"/>
                  <a:pt x="1039377" y="621732"/>
                  <a:pt x="1056716" y="621732"/>
                </a:cubicBezTo>
                <a:cubicBezTo>
                  <a:pt x="1070482" y="621732"/>
                  <a:pt x="1081793" y="618384"/>
                  <a:pt x="1090649" y="611686"/>
                </a:cubicBezTo>
                <a:cubicBezTo>
                  <a:pt x="1099504" y="604989"/>
                  <a:pt x="1105569" y="595576"/>
                  <a:pt x="1108843" y="583446"/>
                </a:cubicBezTo>
                <a:lnTo>
                  <a:pt x="1088081" y="580879"/>
                </a:lnTo>
                <a:cubicBezTo>
                  <a:pt x="1085030" y="589362"/>
                  <a:pt x="1080900" y="595538"/>
                  <a:pt x="1075691" y="599408"/>
                </a:cubicBezTo>
                <a:cubicBezTo>
                  <a:pt x="1070482" y="603277"/>
                  <a:pt x="1064195" y="605212"/>
                  <a:pt x="1056827" y="605212"/>
                </a:cubicBezTo>
                <a:cubicBezTo>
                  <a:pt x="1046930" y="605212"/>
                  <a:pt x="1038670" y="601752"/>
                  <a:pt x="1032048" y="594831"/>
                </a:cubicBezTo>
                <a:cubicBezTo>
                  <a:pt x="1025425" y="587911"/>
                  <a:pt x="1021741" y="577939"/>
                  <a:pt x="1020997" y="564917"/>
                </a:cubicBezTo>
                <a:lnTo>
                  <a:pt x="1109401" y="564917"/>
                </a:lnTo>
                <a:cubicBezTo>
                  <a:pt x="1109475" y="562536"/>
                  <a:pt x="1109513" y="560750"/>
                  <a:pt x="1109513" y="559559"/>
                </a:cubicBezTo>
                <a:cubicBezTo>
                  <a:pt x="1109513" y="539988"/>
                  <a:pt x="1104490" y="524808"/>
                  <a:pt x="1094444" y="514018"/>
                </a:cubicBezTo>
                <a:cubicBezTo>
                  <a:pt x="1084398" y="503228"/>
                  <a:pt x="1071450" y="497833"/>
                  <a:pt x="1055600" y="497833"/>
                </a:cubicBezTo>
                <a:close/>
                <a:moveTo>
                  <a:pt x="926268" y="497833"/>
                </a:moveTo>
                <a:cubicBezTo>
                  <a:pt x="918529" y="497833"/>
                  <a:pt x="911943" y="499340"/>
                  <a:pt x="906511" y="502353"/>
                </a:cubicBezTo>
                <a:cubicBezTo>
                  <a:pt x="901079" y="505367"/>
                  <a:pt x="896205" y="509888"/>
                  <a:pt x="891889" y="515915"/>
                </a:cubicBezTo>
                <a:lnTo>
                  <a:pt x="891889" y="500512"/>
                </a:lnTo>
                <a:lnTo>
                  <a:pt x="873583" y="500512"/>
                </a:lnTo>
                <a:lnTo>
                  <a:pt x="873583" y="664483"/>
                </a:lnTo>
                <a:lnTo>
                  <a:pt x="893675" y="664483"/>
                </a:lnTo>
                <a:lnTo>
                  <a:pt x="893675" y="606775"/>
                </a:lnTo>
                <a:cubicBezTo>
                  <a:pt x="897098" y="611091"/>
                  <a:pt x="901469" y="614663"/>
                  <a:pt x="906790" y="617491"/>
                </a:cubicBezTo>
                <a:cubicBezTo>
                  <a:pt x="912111" y="620318"/>
                  <a:pt x="918120" y="621732"/>
                  <a:pt x="924817" y="621732"/>
                </a:cubicBezTo>
                <a:cubicBezTo>
                  <a:pt x="933970" y="621732"/>
                  <a:pt x="942695" y="619146"/>
                  <a:pt x="950992" y="613974"/>
                </a:cubicBezTo>
                <a:cubicBezTo>
                  <a:pt x="959289" y="608803"/>
                  <a:pt x="965614" y="601361"/>
                  <a:pt x="969968" y="591650"/>
                </a:cubicBezTo>
                <a:cubicBezTo>
                  <a:pt x="974321" y="581939"/>
                  <a:pt x="976497" y="571019"/>
                  <a:pt x="976497" y="558889"/>
                </a:cubicBezTo>
                <a:cubicBezTo>
                  <a:pt x="976497" y="547579"/>
                  <a:pt x="974526" y="537179"/>
                  <a:pt x="970582" y="527691"/>
                </a:cubicBezTo>
                <a:cubicBezTo>
                  <a:pt x="966638" y="518204"/>
                  <a:pt x="960796" y="510855"/>
                  <a:pt x="953057" y="505646"/>
                </a:cubicBezTo>
                <a:cubicBezTo>
                  <a:pt x="945318" y="500437"/>
                  <a:pt x="936388" y="497833"/>
                  <a:pt x="926268" y="497833"/>
                </a:cubicBezTo>
                <a:close/>
                <a:moveTo>
                  <a:pt x="798239" y="497833"/>
                </a:moveTo>
                <a:cubicBezTo>
                  <a:pt x="792062" y="497833"/>
                  <a:pt x="786277" y="498633"/>
                  <a:pt x="780882" y="500233"/>
                </a:cubicBezTo>
                <a:cubicBezTo>
                  <a:pt x="775487" y="501832"/>
                  <a:pt x="771227" y="503786"/>
                  <a:pt x="768101" y="506093"/>
                </a:cubicBezTo>
                <a:cubicBezTo>
                  <a:pt x="763934" y="509069"/>
                  <a:pt x="760641" y="512809"/>
                  <a:pt x="758223" y="517311"/>
                </a:cubicBezTo>
                <a:cubicBezTo>
                  <a:pt x="755804" y="521813"/>
                  <a:pt x="754595" y="526705"/>
                  <a:pt x="754595" y="531989"/>
                </a:cubicBezTo>
                <a:cubicBezTo>
                  <a:pt x="754595" y="537793"/>
                  <a:pt x="756065" y="543095"/>
                  <a:pt x="759004" y="547895"/>
                </a:cubicBezTo>
                <a:cubicBezTo>
                  <a:pt x="761943" y="552695"/>
                  <a:pt x="766259" y="556452"/>
                  <a:pt x="771952" y="559169"/>
                </a:cubicBezTo>
                <a:cubicBezTo>
                  <a:pt x="777645" y="561885"/>
                  <a:pt x="787858" y="565103"/>
                  <a:pt x="802592" y="568824"/>
                </a:cubicBezTo>
                <a:cubicBezTo>
                  <a:pt x="813531" y="571577"/>
                  <a:pt x="820377" y="573847"/>
                  <a:pt x="823130" y="575633"/>
                </a:cubicBezTo>
                <a:cubicBezTo>
                  <a:pt x="827074" y="578237"/>
                  <a:pt x="829046" y="581809"/>
                  <a:pt x="829046" y="586348"/>
                </a:cubicBezTo>
                <a:cubicBezTo>
                  <a:pt x="829046" y="591408"/>
                  <a:pt x="826814" y="595817"/>
                  <a:pt x="822349" y="599575"/>
                </a:cubicBezTo>
                <a:cubicBezTo>
                  <a:pt x="817884" y="603333"/>
                  <a:pt x="811038" y="605212"/>
                  <a:pt x="801811" y="605212"/>
                </a:cubicBezTo>
                <a:cubicBezTo>
                  <a:pt x="792658" y="605212"/>
                  <a:pt x="785533" y="603091"/>
                  <a:pt x="780435" y="598850"/>
                </a:cubicBezTo>
                <a:cubicBezTo>
                  <a:pt x="775338" y="594608"/>
                  <a:pt x="772231" y="588506"/>
                  <a:pt x="771115" y="580544"/>
                </a:cubicBezTo>
                <a:lnTo>
                  <a:pt x="751246" y="583669"/>
                </a:lnTo>
                <a:cubicBezTo>
                  <a:pt x="753479" y="596245"/>
                  <a:pt x="758632" y="605733"/>
                  <a:pt x="766706" y="612133"/>
                </a:cubicBezTo>
                <a:cubicBezTo>
                  <a:pt x="774780" y="618532"/>
                  <a:pt x="786519" y="621732"/>
                  <a:pt x="801922" y="621732"/>
                </a:cubicBezTo>
                <a:cubicBezTo>
                  <a:pt x="811224" y="621732"/>
                  <a:pt x="819558" y="620114"/>
                  <a:pt x="826925" y="616877"/>
                </a:cubicBezTo>
                <a:cubicBezTo>
                  <a:pt x="834292" y="613640"/>
                  <a:pt x="839929" y="609063"/>
                  <a:pt x="843836" y="603147"/>
                </a:cubicBezTo>
                <a:cubicBezTo>
                  <a:pt x="847743" y="597231"/>
                  <a:pt x="849696" y="590925"/>
                  <a:pt x="849696" y="584227"/>
                </a:cubicBezTo>
                <a:cubicBezTo>
                  <a:pt x="849696" y="577381"/>
                  <a:pt x="848096" y="571651"/>
                  <a:pt x="844896" y="567038"/>
                </a:cubicBezTo>
                <a:cubicBezTo>
                  <a:pt x="841697" y="562424"/>
                  <a:pt x="837288" y="558908"/>
                  <a:pt x="831669" y="556490"/>
                </a:cubicBezTo>
                <a:cubicBezTo>
                  <a:pt x="826051" y="554071"/>
                  <a:pt x="816135" y="550964"/>
                  <a:pt x="801922" y="547169"/>
                </a:cubicBezTo>
                <a:cubicBezTo>
                  <a:pt x="792100" y="544490"/>
                  <a:pt x="786184" y="542779"/>
                  <a:pt x="784175" y="542035"/>
                </a:cubicBezTo>
                <a:cubicBezTo>
                  <a:pt x="780677" y="540621"/>
                  <a:pt x="778110" y="538835"/>
                  <a:pt x="776473" y="536677"/>
                </a:cubicBezTo>
                <a:cubicBezTo>
                  <a:pt x="774836" y="534593"/>
                  <a:pt x="774017" y="532249"/>
                  <a:pt x="774017" y="529645"/>
                </a:cubicBezTo>
                <a:cubicBezTo>
                  <a:pt x="774017" y="525552"/>
                  <a:pt x="775989" y="521980"/>
                  <a:pt x="779933" y="518929"/>
                </a:cubicBezTo>
                <a:cubicBezTo>
                  <a:pt x="783877" y="515878"/>
                  <a:pt x="790463" y="514353"/>
                  <a:pt x="799690" y="514353"/>
                </a:cubicBezTo>
                <a:cubicBezTo>
                  <a:pt x="807503" y="514353"/>
                  <a:pt x="813550" y="516064"/>
                  <a:pt x="817828" y="519487"/>
                </a:cubicBezTo>
                <a:cubicBezTo>
                  <a:pt x="822107" y="522910"/>
                  <a:pt x="824693" y="527673"/>
                  <a:pt x="825586" y="533775"/>
                </a:cubicBezTo>
                <a:lnTo>
                  <a:pt x="845231" y="531096"/>
                </a:lnTo>
                <a:cubicBezTo>
                  <a:pt x="843966" y="523431"/>
                  <a:pt x="841659" y="517311"/>
                  <a:pt x="838311" y="512734"/>
                </a:cubicBezTo>
                <a:cubicBezTo>
                  <a:pt x="834962" y="508158"/>
                  <a:pt x="829772" y="504530"/>
                  <a:pt x="822740" y="501851"/>
                </a:cubicBezTo>
                <a:cubicBezTo>
                  <a:pt x="815708" y="499172"/>
                  <a:pt x="807541" y="497833"/>
                  <a:pt x="798239" y="497833"/>
                </a:cubicBezTo>
                <a:close/>
                <a:moveTo>
                  <a:pt x="684125" y="497833"/>
                </a:moveTo>
                <a:cubicBezTo>
                  <a:pt x="667754" y="497833"/>
                  <a:pt x="654434" y="503339"/>
                  <a:pt x="644165" y="514353"/>
                </a:cubicBezTo>
                <a:cubicBezTo>
                  <a:pt x="633895" y="525366"/>
                  <a:pt x="628761" y="540844"/>
                  <a:pt x="628761" y="560787"/>
                </a:cubicBezTo>
                <a:cubicBezTo>
                  <a:pt x="628761" y="580060"/>
                  <a:pt x="633840" y="595036"/>
                  <a:pt x="643997" y="605715"/>
                </a:cubicBezTo>
                <a:cubicBezTo>
                  <a:pt x="654155" y="616393"/>
                  <a:pt x="667903" y="621732"/>
                  <a:pt x="685241" y="621732"/>
                </a:cubicBezTo>
                <a:cubicBezTo>
                  <a:pt x="699008" y="621732"/>
                  <a:pt x="710319" y="618384"/>
                  <a:pt x="719174" y="611686"/>
                </a:cubicBezTo>
                <a:cubicBezTo>
                  <a:pt x="728029" y="604989"/>
                  <a:pt x="734094" y="595576"/>
                  <a:pt x="737368" y="583446"/>
                </a:cubicBezTo>
                <a:lnTo>
                  <a:pt x="716607" y="580879"/>
                </a:lnTo>
                <a:cubicBezTo>
                  <a:pt x="713556" y="589362"/>
                  <a:pt x="709426" y="595538"/>
                  <a:pt x="704217" y="599408"/>
                </a:cubicBezTo>
                <a:cubicBezTo>
                  <a:pt x="699008" y="603277"/>
                  <a:pt x="692720" y="605212"/>
                  <a:pt x="685353" y="605212"/>
                </a:cubicBezTo>
                <a:cubicBezTo>
                  <a:pt x="675456" y="605212"/>
                  <a:pt x="667196" y="601752"/>
                  <a:pt x="660573" y="594831"/>
                </a:cubicBezTo>
                <a:cubicBezTo>
                  <a:pt x="653950" y="587911"/>
                  <a:pt x="650267" y="577939"/>
                  <a:pt x="649522" y="564917"/>
                </a:cubicBezTo>
                <a:lnTo>
                  <a:pt x="737926" y="564917"/>
                </a:lnTo>
                <a:cubicBezTo>
                  <a:pt x="738001" y="562536"/>
                  <a:pt x="738038" y="560750"/>
                  <a:pt x="738038" y="559559"/>
                </a:cubicBezTo>
                <a:cubicBezTo>
                  <a:pt x="738038" y="539988"/>
                  <a:pt x="733015" y="524808"/>
                  <a:pt x="722969" y="514018"/>
                </a:cubicBezTo>
                <a:cubicBezTo>
                  <a:pt x="712923" y="503228"/>
                  <a:pt x="699975" y="497833"/>
                  <a:pt x="684125" y="497833"/>
                </a:cubicBezTo>
                <a:close/>
                <a:moveTo>
                  <a:pt x="498090" y="473499"/>
                </a:moveTo>
                <a:lnTo>
                  <a:pt x="549882" y="473499"/>
                </a:lnTo>
                <a:cubicBezTo>
                  <a:pt x="562011" y="473499"/>
                  <a:pt x="570885" y="475992"/>
                  <a:pt x="576504" y="480978"/>
                </a:cubicBezTo>
                <a:cubicBezTo>
                  <a:pt x="582122" y="485964"/>
                  <a:pt x="584931" y="492326"/>
                  <a:pt x="584931" y="500065"/>
                </a:cubicBezTo>
                <a:cubicBezTo>
                  <a:pt x="584931" y="505349"/>
                  <a:pt x="583480" y="510241"/>
                  <a:pt x="580578" y="514743"/>
                </a:cubicBezTo>
                <a:cubicBezTo>
                  <a:pt x="577676" y="519245"/>
                  <a:pt x="573434" y="522520"/>
                  <a:pt x="567853" y="524566"/>
                </a:cubicBezTo>
                <a:cubicBezTo>
                  <a:pt x="562272" y="526612"/>
                  <a:pt x="554533" y="527636"/>
                  <a:pt x="544636" y="527636"/>
                </a:cubicBezTo>
                <a:lnTo>
                  <a:pt x="498090" y="527636"/>
                </a:lnTo>
                <a:close/>
                <a:moveTo>
                  <a:pt x="1268721" y="459100"/>
                </a:moveTo>
                <a:lnTo>
                  <a:pt x="1248741" y="471155"/>
                </a:lnTo>
                <a:lnTo>
                  <a:pt x="1248741" y="500512"/>
                </a:lnTo>
                <a:lnTo>
                  <a:pt x="1234007" y="500512"/>
                </a:lnTo>
                <a:lnTo>
                  <a:pt x="1234007" y="516139"/>
                </a:lnTo>
                <a:lnTo>
                  <a:pt x="1248741" y="516139"/>
                </a:lnTo>
                <a:lnTo>
                  <a:pt x="1248741" y="584339"/>
                </a:lnTo>
                <a:cubicBezTo>
                  <a:pt x="1248741" y="596394"/>
                  <a:pt x="1249560" y="604301"/>
                  <a:pt x="1251197" y="608059"/>
                </a:cubicBezTo>
                <a:cubicBezTo>
                  <a:pt x="1252834" y="611816"/>
                  <a:pt x="1255662" y="614849"/>
                  <a:pt x="1259680" y="617156"/>
                </a:cubicBezTo>
                <a:cubicBezTo>
                  <a:pt x="1263699" y="619463"/>
                  <a:pt x="1269354" y="620616"/>
                  <a:pt x="1276647" y="620616"/>
                </a:cubicBezTo>
                <a:cubicBezTo>
                  <a:pt x="1281111" y="620616"/>
                  <a:pt x="1286172" y="620021"/>
                  <a:pt x="1291827" y="618830"/>
                </a:cubicBezTo>
                <a:lnTo>
                  <a:pt x="1288925" y="601082"/>
                </a:lnTo>
                <a:cubicBezTo>
                  <a:pt x="1285279" y="601603"/>
                  <a:pt x="1282339" y="601864"/>
                  <a:pt x="1280107" y="601864"/>
                </a:cubicBezTo>
                <a:cubicBezTo>
                  <a:pt x="1277130" y="601864"/>
                  <a:pt x="1274842" y="601380"/>
                  <a:pt x="1273242" y="600413"/>
                </a:cubicBezTo>
                <a:cubicBezTo>
                  <a:pt x="1271642" y="599445"/>
                  <a:pt x="1270489" y="598143"/>
                  <a:pt x="1269782" y="596506"/>
                </a:cubicBezTo>
                <a:cubicBezTo>
                  <a:pt x="1269075" y="594869"/>
                  <a:pt x="1268721" y="591185"/>
                  <a:pt x="1268721" y="585455"/>
                </a:cubicBezTo>
                <a:lnTo>
                  <a:pt x="1268721" y="516139"/>
                </a:lnTo>
                <a:lnTo>
                  <a:pt x="1288925" y="516139"/>
                </a:lnTo>
                <a:lnTo>
                  <a:pt x="1288925" y="500512"/>
                </a:lnTo>
                <a:lnTo>
                  <a:pt x="1268721" y="500512"/>
                </a:lnTo>
                <a:close/>
                <a:moveTo>
                  <a:pt x="1511311" y="455417"/>
                </a:moveTo>
                <a:lnTo>
                  <a:pt x="1511311" y="619053"/>
                </a:lnTo>
                <a:lnTo>
                  <a:pt x="1531403" y="619053"/>
                </a:lnTo>
                <a:lnTo>
                  <a:pt x="1531403" y="455417"/>
                </a:lnTo>
                <a:close/>
                <a:moveTo>
                  <a:pt x="476435" y="455417"/>
                </a:moveTo>
                <a:lnTo>
                  <a:pt x="476435" y="619053"/>
                </a:lnTo>
                <a:lnTo>
                  <a:pt x="498090" y="619053"/>
                </a:lnTo>
                <a:lnTo>
                  <a:pt x="498090" y="546388"/>
                </a:lnTo>
                <a:lnTo>
                  <a:pt x="523204" y="546388"/>
                </a:lnTo>
                <a:cubicBezTo>
                  <a:pt x="528786" y="546388"/>
                  <a:pt x="532804" y="546648"/>
                  <a:pt x="535260" y="547169"/>
                </a:cubicBezTo>
                <a:cubicBezTo>
                  <a:pt x="538608" y="547988"/>
                  <a:pt x="541901" y="549439"/>
                  <a:pt x="545138" y="551522"/>
                </a:cubicBezTo>
                <a:cubicBezTo>
                  <a:pt x="548375" y="553606"/>
                  <a:pt x="552040" y="557252"/>
                  <a:pt x="556133" y="562461"/>
                </a:cubicBezTo>
                <a:cubicBezTo>
                  <a:pt x="560225" y="567670"/>
                  <a:pt x="565434" y="575186"/>
                  <a:pt x="571760" y="585009"/>
                </a:cubicBezTo>
                <a:lnTo>
                  <a:pt x="593414" y="619053"/>
                </a:lnTo>
                <a:lnTo>
                  <a:pt x="620650" y="619053"/>
                </a:lnTo>
                <a:lnTo>
                  <a:pt x="592186" y="574516"/>
                </a:lnTo>
                <a:cubicBezTo>
                  <a:pt x="586531" y="565810"/>
                  <a:pt x="580541" y="558555"/>
                  <a:pt x="574215" y="552750"/>
                </a:cubicBezTo>
                <a:cubicBezTo>
                  <a:pt x="571239" y="550071"/>
                  <a:pt x="566886" y="547355"/>
                  <a:pt x="561156" y="544602"/>
                </a:cubicBezTo>
                <a:cubicBezTo>
                  <a:pt x="576857" y="542444"/>
                  <a:pt x="588466" y="537384"/>
                  <a:pt x="595981" y="529421"/>
                </a:cubicBezTo>
                <a:cubicBezTo>
                  <a:pt x="603497" y="521459"/>
                  <a:pt x="607255" y="511674"/>
                  <a:pt x="607255" y="500065"/>
                </a:cubicBezTo>
                <a:cubicBezTo>
                  <a:pt x="607255" y="491061"/>
                  <a:pt x="604986" y="482838"/>
                  <a:pt x="600446" y="475397"/>
                </a:cubicBezTo>
                <a:cubicBezTo>
                  <a:pt x="595907" y="467955"/>
                  <a:pt x="589842" y="462765"/>
                  <a:pt x="582252" y="459826"/>
                </a:cubicBezTo>
                <a:cubicBezTo>
                  <a:pt x="574662" y="456886"/>
                  <a:pt x="563574" y="455417"/>
                  <a:pt x="548989" y="455417"/>
                </a:cubicBezTo>
                <a:close/>
                <a:moveTo>
                  <a:pt x="1349349" y="452626"/>
                </a:moveTo>
                <a:cubicBezTo>
                  <a:pt x="1340568" y="452626"/>
                  <a:pt x="1333741" y="454245"/>
                  <a:pt x="1328867" y="457482"/>
                </a:cubicBezTo>
                <a:cubicBezTo>
                  <a:pt x="1323993" y="460719"/>
                  <a:pt x="1320588" y="464942"/>
                  <a:pt x="1318653" y="470151"/>
                </a:cubicBezTo>
                <a:cubicBezTo>
                  <a:pt x="1317239" y="474020"/>
                  <a:pt x="1316533" y="479936"/>
                  <a:pt x="1316533" y="487898"/>
                </a:cubicBezTo>
                <a:lnTo>
                  <a:pt x="1316533" y="500512"/>
                </a:lnTo>
                <a:lnTo>
                  <a:pt x="1298785" y="500512"/>
                </a:lnTo>
                <a:lnTo>
                  <a:pt x="1298785" y="516139"/>
                </a:lnTo>
                <a:lnTo>
                  <a:pt x="1316533" y="516139"/>
                </a:lnTo>
                <a:lnTo>
                  <a:pt x="1316533" y="619053"/>
                </a:lnTo>
                <a:lnTo>
                  <a:pt x="1336513" y="619053"/>
                </a:lnTo>
                <a:lnTo>
                  <a:pt x="1336513" y="516139"/>
                </a:lnTo>
                <a:lnTo>
                  <a:pt x="1359618" y="516139"/>
                </a:lnTo>
                <a:lnTo>
                  <a:pt x="1359618" y="500512"/>
                </a:lnTo>
                <a:lnTo>
                  <a:pt x="1336513" y="500512"/>
                </a:lnTo>
                <a:lnTo>
                  <a:pt x="1336513" y="489573"/>
                </a:lnTo>
                <a:cubicBezTo>
                  <a:pt x="1336513" y="482429"/>
                  <a:pt x="1337778" y="477555"/>
                  <a:pt x="1340308" y="474950"/>
                </a:cubicBezTo>
                <a:cubicBezTo>
                  <a:pt x="1342838" y="472346"/>
                  <a:pt x="1347154" y="471044"/>
                  <a:pt x="1353256" y="471044"/>
                </a:cubicBezTo>
                <a:cubicBezTo>
                  <a:pt x="1356977" y="471044"/>
                  <a:pt x="1360921" y="471416"/>
                  <a:pt x="1365088" y="472160"/>
                </a:cubicBezTo>
                <a:lnTo>
                  <a:pt x="1368101" y="454635"/>
                </a:lnTo>
                <a:cubicBezTo>
                  <a:pt x="1361255" y="453296"/>
                  <a:pt x="1355005" y="452626"/>
                  <a:pt x="1349349" y="452626"/>
                </a:cubicBezTo>
                <a:close/>
                <a:moveTo>
                  <a:pt x="1970916" y="881"/>
                </a:moveTo>
                <a:cubicBezTo>
                  <a:pt x="2000596" y="2488"/>
                  <a:pt x="2030215" y="7126"/>
                  <a:pt x="2058660" y="14962"/>
                </a:cubicBezTo>
                <a:cubicBezTo>
                  <a:pt x="2145357" y="38835"/>
                  <a:pt x="2207523" y="88816"/>
                  <a:pt x="2224225" y="148117"/>
                </a:cubicBezTo>
                <a:lnTo>
                  <a:pt x="2225126" y="148355"/>
                </a:lnTo>
                <a:lnTo>
                  <a:pt x="2295133" y="166800"/>
                </a:lnTo>
                <a:cubicBezTo>
                  <a:pt x="2361373" y="190788"/>
                  <a:pt x="2412347" y="229930"/>
                  <a:pt x="2436704" y="277349"/>
                </a:cubicBezTo>
                <a:cubicBezTo>
                  <a:pt x="2460306" y="323242"/>
                  <a:pt x="2456943" y="373087"/>
                  <a:pt x="2427193" y="417482"/>
                </a:cubicBezTo>
                <a:cubicBezTo>
                  <a:pt x="2500320" y="478364"/>
                  <a:pt x="2525894" y="557287"/>
                  <a:pt x="2496667" y="631741"/>
                </a:cubicBezTo>
                <a:cubicBezTo>
                  <a:pt x="2457813" y="730722"/>
                  <a:pt x="2329188" y="804849"/>
                  <a:pt x="2171221" y="819293"/>
                </a:cubicBezTo>
                <a:cubicBezTo>
                  <a:pt x="2170467" y="881075"/>
                  <a:pt x="2127959" y="939668"/>
                  <a:pt x="2054716" y="980001"/>
                </a:cubicBezTo>
                <a:cubicBezTo>
                  <a:pt x="1943431" y="1041292"/>
                  <a:pt x="1782680" y="1049168"/>
                  <a:pt x="1658057" y="999460"/>
                </a:cubicBezTo>
                <a:cubicBezTo>
                  <a:pt x="1617753" y="1084842"/>
                  <a:pt x="1509832" y="1150112"/>
                  <a:pt x="1374597" y="1170905"/>
                </a:cubicBezTo>
                <a:cubicBezTo>
                  <a:pt x="1215237" y="1195405"/>
                  <a:pt x="1048919" y="1153655"/>
                  <a:pt x="957815" y="1066256"/>
                </a:cubicBezTo>
                <a:cubicBezTo>
                  <a:pt x="742784" y="1149212"/>
                  <a:pt x="463499" y="1102583"/>
                  <a:pt x="338702" y="962860"/>
                </a:cubicBezTo>
                <a:cubicBezTo>
                  <a:pt x="216108" y="972044"/>
                  <a:pt x="100996" y="923398"/>
                  <a:pt x="66491" y="847799"/>
                </a:cubicBezTo>
                <a:cubicBezTo>
                  <a:pt x="41497" y="793103"/>
                  <a:pt x="63592" y="734074"/>
                  <a:pt x="124656" y="692487"/>
                </a:cubicBezTo>
                <a:cubicBezTo>
                  <a:pt x="38018" y="659866"/>
                  <a:pt x="-10231" y="597267"/>
                  <a:pt x="1831" y="533141"/>
                </a:cubicBezTo>
                <a:cubicBezTo>
                  <a:pt x="15981" y="458061"/>
                  <a:pt x="109115" y="399250"/>
                  <a:pt x="226141" y="391510"/>
                </a:cubicBezTo>
                <a:cubicBezTo>
                  <a:pt x="226837" y="390256"/>
                  <a:pt x="227591" y="389030"/>
                  <a:pt x="228287" y="387776"/>
                </a:cubicBezTo>
                <a:cubicBezTo>
                  <a:pt x="212571" y="313840"/>
                  <a:pt x="249221" y="239277"/>
                  <a:pt x="328205" y="184391"/>
                </a:cubicBezTo>
                <a:cubicBezTo>
                  <a:pt x="453002" y="97700"/>
                  <a:pt x="655333" y="78378"/>
                  <a:pt x="814287" y="137925"/>
                </a:cubicBezTo>
                <a:lnTo>
                  <a:pt x="814380" y="137839"/>
                </a:lnTo>
                <a:lnTo>
                  <a:pt x="857154" y="98450"/>
                </a:lnTo>
                <a:cubicBezTo>
                  <a:pt x="971183" y="16716"/>
                  <a:pt x="1175383" y="8373"/>
                  <a:pt x="1304369" y="89688"/>
                </a:cubicBezTo>
                <a:lnTo>
                  <a:pt x="1306555" y="87574"/>
                </a:lnTo>
                <a:lnTo>
                  <a:pt x="1338301" y="56867"/>
                </a:lnTo>
                <a:cubicBezTo>
                  <a:pt x="1377924" y="27142"/>
                  <a:pt x="1433530" y="7208"/>
                  <a:pt x="1495334" y="1608"/>
                </a:cubicBezTo>
                <a:cubicBezTo>
                  <a:pt x="1563358" y="-4565"/>
                  <a:pt x="1631316" y="7259"/>
                  <a:pt x="1684481" y="33229"/>
                </a:cubicBezTo>
                <a:lnTo>
                  <a:pt x="1729394" y="61993"/>
                </a:lnTo>
                <a:lnTo>
                  <a:pt x="1732170" y="63771"/>
                </a:lnTo>
                <a:cubicBezTo>
                  <a:pt x="1792278" y="18518"/>
                  <a:pt x="1881874" y="-3940"/>
                  <a:pt x="1970916" y="881"/>
                </a:cubicBezTo>
                <a:close/>
              </a:path>
            </a:pathLst>
          </a:custGeom>
          <a:solidFill>
            <a:schemeClr val="bg1"/>
          </a:solidFill>
          <a:ln>
            <a:solidFill>
              <a:srgbClr val="FF9999"/>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TextBox 4">
            <a:extLst>
              <a:ext uri="{FF2B5EF4-FFF2-40B4-BE49-F238E27FC236}">
                <a16:creationId xmlns:a16="http://schemas.microsoft.com/office/drawing/2014/main" id="{85006785-4582-A998-D469-C33E367E234B}"/>
              </a:ext>
            </a:extLst>
          </p:cNvPr>
          <p:cNvSpPr txBox="1"/>
          <p:nvPr/>
        </p:nvSpPr>
        <p:spPr>
          <a:xfrm>
            <a:off x="-1258880" y="4025023"/>
            <a:ext cx="7531509" cy="646331"/>
          </a:xfrm>
          <a:prstGeom prst="rect">
            <a:avLst/>
          </a:prstGeom>
          <a:noFill/>
        </p:spPr>
        <p:txBody>
          <a:bodyPr wrap="square" rtlCol="0">
            <a:spAutoFit/>
          </a:bodyPr>
          <a:lstStyle/>
          <a:p>
            <a:pPr algn="ctr"/>
            <a:r>
              <a:rPr lang="en-GB" sz="3600" u="sng" dirty="0">
                <a:solidFill>
                  <a:srgbClr val="FFFF00"/>
                </a:solidFill>
                <a:latin typeface="Arial Black" panose="020B0A04020102020204" pitchFamily="34" charset="0"/>
              </a:rPr>
              <a:t>Strengths?</a:t>
            </a:r>
          </a:p>
        </p:txBody>
      </p:sp>
      <p:sp>
        <p:nvSpPr>
          <p:cNvPr id="3" name="TextBox 2">
            <a:extLst>
              <a:ext uri="{FF2B5EF4-FFF2-40B4-BE49-F238E27FC236}">
                <a16:creationId xmlns:a16="http://schemas.microsoft.com/office/drawing/2014/main" id="{17B3DEEB-A801-2C29-3B5E-FCAF782DC0AD}"/>
              </a:ext>
            </a:extLst>
          </p:cNvPr>
          <p:cNvSpPr txBox="1"/>
          <p:nvPr/>
        </p:nvSpPr>
        <p:spPr>
          <a:xfrm>
            <a:off x="5673213" y="2644877"/>
            <a:ext cx="6115664"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Accept criticism without being defensive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punctual – respect for other’s time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Communicating effectively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Engaged with interviewer – asked them a question in return about what them inspired to be involved in healthcare</a:t>
            </a:r>
          </a:p>
          <a:p>
            <a:endParaRPr lang="en-GB" dirty="0"/>
          </a:p>
        </p:txBody>
      </p:sp>
    </p:spTree>
    <p:extLst>
      <p:ext uri="{BB962C8B-B14F-4D97-AF65-F5344CB8AC3E}">
        <p14:creationId xmlns:p14="http://schemas.microsoft.com/office/powerpoint/2010/main" val="405803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AADF949-408F-A989-3458-42FECA06E4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4464" y="218401"/>
            <a:ext cx="5240594" cy="4488581"/>
          </a:xfrm>
          <a:prstGeom prst="rect">
            <a:avLst/>
          </a:prstGeom>
        </p:spPr>
      </p:pic>
      <p:sp>
        <p:nvSpPr>
          <p:cNvPr id="2" name="TextBox 1">
            <a:extLst>
              <a:ext uri="{FF2B5EF4-FFF2-40B4-BE49-F238E27FC236}">
                <a16:creationId xmlns:a16="http://schemas.microsoft.com/office/drawing/2014/main" id="{77C81B3B-2487-8A8B-3B08-30C0B8006F09}"/>
              </a:ext>
            </a:extLst>
          </p:cNvPr>
          <p:cNvSpPr txBox="1"/>
          <p:nvPr/>
        </p:nvSpPr>
        <p:spPr>
          <a:xfrm>
            <a:off x="943897" y="1452594"/>
            <a:ext cx="3441290" cy="523220"/>
          </a:xfrm>
          <a:prstGeom prst="rect">
            <a:avLst/>
          </a:prstGeom>
          <a:noFill/>
        </p:spPr>
        <p:txBody>
          <a:bodyPr wrap="square" rtlCol="0">
            <a:spAutoFit/>
          </a:bodyPr>
          <a:lstStyle/>
          <a:p>
            <a:r>
              <a:rPr lang="en-GB" sz="2800" u="sng" dirty="0">
                <a:solidFill>
                  <a:srgbClr val="002060"/>
                </a:solidFill>
                <a:latin typeface="Arial Black" panose="020B0A04020102020204" pitchFamily="34" charset="0"/>
              </a:rPr>
              <a:t>Weaknesses?</a:t>
            </a:r>
          </a:p>
        </p:txBody>
      </p:sp>
      <p:sp>
        <p:nvSpPr>
          <p:cNvPr id="12" name="Free-form: Shape 11">
            <a:extLst>
              <a:ext uri="{FF2B5EF4-FFF2-40B4-BE49-F238E27FC236}">
                <a16:creationId xmlns:a16="http://schemas.microsoft.com/office/drawing/2014/main" id="{622872D9-E878-01F1-87CE-4A7087CE9630}"/>
              </a:ext>
            </a:extLst>
          </p:cNvPr>
          <p:cNvSpPr/>
          <p:nvPr/>
        </p:nvSpPr>
        <p:spPr>
          <a:xfrm>
            <a:off x="6067849" y="361000"/>
            <a:ext cx="2182759" cy="1661652"/>
          </a:xfrm>
          <a:custGeom>
            <a:avLst/>
            <a:gdLst/>
            <a:ahLst/>
            <a:cxnLst/>
            <a:rect l="l" t="t" r="r" b="b"/>
            <a:pathLst>
              <a:path w="2182759" h="1661652">
                <a:moveTo>
                  <a:pt x="1479736" y="851461"/>
                </a:moveTo>
                <a:lnTo>
                  <a:pt x="1479736" y="858828"/>
                </a:lnTo>
                <a:cubicBezTo>
                  <a:pt x="1479736" y="867683"/>
                  <a:pt x="1478657" y="874381"/>
                  <a:pt x="1476499" y="878920"/>
                </a:cubicBezTo>
                <a:cubicBezTo>
                  <a:pt x="1473671" y="884799"/>
                  <a:pt x="1469244" y="889431"/>
                  <a:pt x="1463216" y="892817"/>
                </a:cubicBezTo>
                <a:cubicBezTo>
                  <a:pt x="1457189" y="896202"/>
                  <a:pt x="1450305" y="897895"/>
                  <a:pt x="1442566" y="897895"/>
                </a:cubicBezTo>
                <a:cubicBezTo>
                  <a:pt x="1434753" y="897895"/>
                  <a:pt x="1428818" y="896109"/>
                  <a:pt x="1424763" y="892538"/>
                </a:cubicBezTo>
                <a:cubicBezTo>
                  <a:pt x="1420707" y="888966"/>
                  <a:pt x="1418679" y="884501"/>
                  <a:pt x="1418679" y="879143"/>
                </a:cubicBezTo>
                <a:cubicBezTo>
                  <a:pt x="1418679" y="875646"/>
                  <a:pt x="1419610" y="872464"/>
                  <a:pt x="1421470" y="869599"/>
                </a:cubicBezTo>
                <a:cubicBezTo>
                  <a:pt x="1423330" y="866735"/>
                  <a:pt x="1425972" y="864558"/>
                  <a:pt x="1429395" y="863070"/>
                </a:cubicBezTo>
                <a:cubicBezTo>
                  <a:pt x="1432818" y="861581"/>
                  <a:pt x="1438660" y="860242"/>
                  <a:pt x="1446920" y="859051"/>
                </a:cubicBezTo>
                <a:cubicBezTo>
                  <a:pt x="1461505" y="856968"/>
                  <a:pt x="1472444" y="854438"/>
                  <a:pt x="1479736" y="851461"/>
                </a:cubicBezTo>
                <a:close/>
                <a:moveTo>
                  <a:pt x="681422" y="806254"/>
                </a:moveTo>
                <a:cubicBezTo>
                  <a:pt x="691617" y="806254"/>
                  <a:pt x="699914" y="810124"/>
                  <a:pt x="706314" y="817863"/>
                </a:cubicBezTo>
                <a:cubicBezTo>
                  <a:pt x="710481" y="822849"/>
                  <a:pt x="713011" y="830327"/>
                  <a:pt x="713904" y="840299"/>
                </a:cubicBezTo>
                <a:lnTo>
                  <a:pt x="647713" y="840299"/>
                </a:lnTo>
                <a:cubicBezTo>
                  <a:pt x="648382" y="829955"/>
                  <a:pt x="651861" y="821695"/>
                  <a:pt x="658149" y="815519"/>
                </a:cubicBezTo>
                <a:cubicBezTo>
                  <a:pt x="664437" y="809343"/>
                  <a:pt x="672195" y="806254"/>
                  <a:pt x="681422" y="806254"/>
                </a:cubicBezTo>
                <a:close/>
                <a:moveTo>
                  <a:pt x="1242244" y="792413"/>
                </a:moveTo>
                <a:lnTo>
                  <a:pt x="1242244" y="910955"/>
                </a:lnTo>
                <a:lnTo>
                  <a:pt x="1262335" y="910955"/>
                </a:lnTo>
                <a:lnTo>
                  <a:pt x="1262335" y="792413"/>
                </a:lnTo>
                <a:close/>
                <a:moveTo>
                  <a:pt x="1127944" y="792413"/>
                </a:moveTo>
                <a:lnTo>
                  <a:pt x="1127944" y="910955"/>
                </a:lnTo>
                <a:lnTo>
                  <a:pt x="1148035" y="910955"/>
                </a:lnTo>
                <a:lnTo>
                  <a:pt x="1148035" y="792413"/>
                </a:lnTo>
                <a:close/>
                <a:moveTo>
                  <a:pt x="1454175" y="789735"/>
                </a:moveTo>
                <a:cubicBezTo>
                  <a:pt x="1443980" y="789735"/>
                  <a:pt x="1435013" y="791130"/>
                  <a:pt x="1427274" y="793920"/>
                </a:cubicBezTo>
                <a:cubicBezTo>
                  <a:pt x="1419535" y="796711"/>
                  <a:pt x="1413619" y="800692"/>
                  <a:pt x="1409526" y="805864"/>
                </a:cubicBezTo>
                <a:cubicBezTo>
                  <a:pt x="1405434" y="811036"/>
                  <a:pt x="1402494" y="817826"/>
                  <a:pt x="1400708" y="826235"/>
                </a:cubicBezTo>
                <a:lnTo>
                  <a:pt x="1420354" y="828914"/>
                </a:lnTo>
                <a:cubicBezTo>
                  <a:pt x="1422512" y="820505"/>
                  <a:pt x="1425842" y="814645"/>
                  <a:pt x="1430344" y="811333"/>
                </a:cubicBezTo>
                <a:cubicBezTo>
                  <a:pt x="1434846" y="808022"/>
                  <a:pt x="1441822" y="806366"/>
                  <a:pt x="1451273" y="806366"/>
                </a:cubicBezTo>
                <a:cubicBezTo>
                  <a:pt x="1461393" y="806366"/>
                  <a:pt x="1469020" y="808636"/>
                  <a:pt x="1474155" y="813175"/>
                </a:cubicBezTo>
                <a:cubicBezTo>
                  <a:pt x="1477950" y="816524"/>
                  <a:pt x="1479848" y="822291"/>
                  <a:pt x="1479848" y="830476"/>
                </a:cubicBezTo>
                <a:cubicBezTo>
                  <a:pt x="1479848" y="831220"/>
                  <a:pt x="1479811" y="832969"/>
                  <a:pt x="1479736" y="835722"/>
                </a:cubicBezTo>
                <a:cubicBezTo>
                  <a:pt x="1472071" y="838401"/>
                  <a:pt x="1460128" y="840708"/>
                  <a:pt x="1443906" y="842643"/>
                </a:cubicBezTo>
                <a:cubicBezTo>
                  <a:pt x="1435943" y="843610"/>
                  <a:pt x="1429990" y="844615"/>
                  <a:pt x="1426046" y="845657"/>
                </a:cubicBezTo>
                <a:cubicBezTo>
                  <a:pt x="1420689" y="847145"/>
                  <a:pt x="1415870" y="849340"/>
                  <a:pt x="1411591" y="852242"/>
                </a:cubicBezTo>
                <a:cubicBezTo>
                  <a:pt x="1407313" y="855145"/>
                  <a:pt x="1403852" y="858995"/>
                  <a:pt x="1401211" y="863795"/>
                </a:cubicBezTo>
                <a:cubicBezTo>
                  <a:pt x="1398569" y="868595"/>
                  <a:pt x="1397248" y="873897"/>
                  <a:pt x="1397248" y="879701"/>
                </a:cubicBezTo>
                <a:cubicBezTo>
                  <a:pt x="1397248" y="889598"/>
                  <a:pt x="1400746" y="897728"/>
                  <a:pt x="1407741" y="904090"/>
                </a:cubicBezTo>
                <a:cubicBezTo>
                  <a:pt x="1414735" y="910453"/>
                  <a:pt x="1424744" y="913634"/>
                  <a:pt x="1437767" y="913634"/>
                </a:cubicBezTo>
                <a:cubicBezTo>
                  <a:pt x="1445654" y="913634"/>
                  <a:pt x="1453040" y="912332"/>
                  <a:pt x="1459923" y="909727"/>
                </a:cubicBezTo>
                <a:cubicBezTo>
                  <a:pt x="1466807" y="907123"/>
                  <a:pt x="1473969" y="902658"/>
                  <a:pt x="1481410" y="896333"/>
                </a:cubicBezTo>
                <a:cubicBezTo>
                  <a:pt x="1482006" y="901914"/>
                  <a:pt x="1483345" y="906788"/>
                  <a:pt x="1485429" y="910955"/>
                </a:cubicBezTo>
                <a:lnTo>
                  <a:pt x="1506414" y="910955"/>
                </a:lnTo>
                <a:cubicBezTo>
                  <a:pt x="1503883" y="906416"/>
                  <a:pt x="1502191" y="901672"/>
                  <a:pt x="1501335" y="896723"/>
                </a:cubicBezTo>
                <a:cubicBezTo>
                  <a:pt x="1500479" y="891775"/>
                  <a:pt x="1500051" y="879962"/>
                  <a:pt x="1500051" y="861284"/>
                </a:cubicBezTo>
                <a:lnTo>
                  <a:pt x="1500051" y="834495"/>
                </a:lnTo>
                <a:cubicBezTo>
                  <a:pt x="1500051" y="825565"/>
                  <a:pt x="1499716" y="819389"/>
                  <a:pt x="1499047" y="815966"/>
                </a:cubicBezTo>
                <a:cubicBezTo>
                  <a:pt x="1497856" y="810459"/>
                  <a:pt x="1495772" y="805901"/>
                  <a:pt x="1492796" y="802292"/>
                </a:cubicBezTo>
                <a:cubicBezTo>
                  <a:pt x="1489819" y="798683"/>
                  <a:pt x="1485168" y="795688"/>
                  <a:pt x="1478843" y="793306"/>
                </a:cubicBezTo>
                <a:cubicBezTo>
                  <a:pt x="1472518" y="790925"/>
                  <a:pt x="1464295" y="789735"/>
                  <a:pt x="1454175" y="789735"/>
                </a:cubicBezTo>
                <a:close/>
                <a:moveTo>
                  <a:pt x="1337643" y="789735"/>
                </a:moveTo>
                <a:cubicBezTo>
                  <a:pt x="1327448" y="789735"/>
                  <a:pt x="1318016" y="792134"/>
                  <a:pt x="1309347" y="796934"/>
                </a:cubicBezTo>
                <a:cubicBezTo>
                  <a:pt x="1300677" y="801734"/>
                  <a:pt x="1294222" y="808933"/>
                  <a:pt x="1289980" y="818533"/>
                </a:cubicBezTo>
                <a:cubicBezTo>
                  <a:pt x="1285739" y="828132"/>
                  <a:pt x="1283618" y="839332"/>
                  <a:pt x="1283618" y="852131"/>
                </a:cubicBezTo>
                <a:cubicBezTo>
                  <a:pt x="1283618" y="871925"/>
                  <a:pt x="1288548" y="887124"/>
                  <a:pt x="1298408" y="897728"/>
                </a:cubicBezTo>
                <a:cubicBezTo>
                  <a:pt x="1308268" y="908332"/>
                  <a:pt x="1321309" y="913634"/>
                  <a:pt x="1337531" y="913634"/>
                </a:cubicBezTo>
                <a:cubicBezTo>
                  <a:pt x="1350479" y="913634"/>
                  <a:pt x="1361399" y="909783"/>
                  <a:pt x="1370292" y="902081"/>
                </a:cubicBezTo>
                <a:cubicBezTo>
                  <a:pt x="1379184" y="894379"/>
                  <a:pt x="1384709" y="883720"/>
                  <a:pt x="1386867" y="870102"/>
                </a:cubicBezTo>
                <a:lnTo>
                  <a:pt x="1367110" y="867534"/>
                </a:lnTo>
                <a:cubicBezTo>
                  <a:pt x="1365697" y="877580"/>
                  <a:pt x="1362348" y="885022"/>
                  <a:pt x="1357065" y="889859"/>
                </a:cubicBezTo>
                <a:cubicBezTo>
                  <a:pt x="1351781" y="894696"/>
                  <a:pt x="1345196" y="897114"/>
                  <a:pt x="1337308" y="897114"/>
                </a:cubicBezTo>
                <a:cubicBezTo>
                  <a:pt x="1327485" y="897114"/>
                  <a:pt x="1319523" y="893505"/>
                  <a:pt x="1313421" y="886287"/>
                </a:cubicBezTo>
                <a:cubicBezTo>
                  <a:pt x="1307319" y="879069"/>
                  <a:pt x="1304268" y="867497"/>
                  <a:pt x="1304268" y="851573"/>
                </a:cubicBezTo>
                <a:cubicBezTo>
                  <a:pt x="1304268" y="835871"/>
                  <a:pt x="1307430" y="824393"/>
                  <a:pt x="1313756" y="817138"/>
                </a:cubicBezTo>
                <a:cubicBezTo>
                  <a:pt x="1320081" y="809882"/>
                  <a:pt x="1328304" y="806254"/>
                  <a:pt x="1338424" y="806254"/>
                </a:cubicBezTo>
                <a:cubicBezTo>
                  <a:pt x="1345121" y="806254"/>
                  <a:pt x="1350832" y="808264"/>
                  <a:pt x="1355558" y="812282"/>
                </a:cubicBezTo>
                <a:cubicBezTo>
                  <a:pt x="1360283" y="816300"/>
                  <a:pt x="1363576" y="822291"/>
                  <a:pt x="1365436" y="830253"/>
                </a:cubicBezTo>
                <a:lnTo>
                  <a:pt x="1384970" y="827239"/>
                </a:lnTo>
                <a:cubicBezTo>
                  <a:pt x="1382663" y="815259"/>
                  <a:pt x="1377417" y="806013"/>
                  <a:pt x="1369231" y="799501"/>
                </a:cubicBezTo>
                <a:cubicBezTo>
                  <a:pt x="1361046" y="792990"/>
                  <a:pt x="1350516" y="789735"/>
                  <a:pt x="1337643" y="789735"/>
                </a:cubicBezTo>
                <a:close/>
                <a:moveTo>
                  <a:pt x="1095164" y="789735"/>
                </a:moveTo>
                <a:cubicBezTo>
                  <a:pt x="1090476" y="789735"/>
                  <a:pt x="1086179" y="791074"/>
                  <a:pt x="1082272" y="793753"/>
                </a:cubicBezTo>
                <a:cubicBezTo>
                  <a:pt x="1078365" y="796432"/>
                  <a:pt x="1074105" y="801976"/>
                  <a:pt x="1069491" y="810384"/>
                </a:cubicBezTo>
                <a:lnTo>
                  <a:pt x="1069491" y="792413"/>
                </a:lnTo>
                <a:lnTo>
                  <a:pt x="1051409" y="792413"/>
                </a:lnTo>
                <a:lnTo>
                  <a:pt x="1051409" y="910955"/>
                </a:lnTo>
                <a:lnTo>
                  <a:pt x="1071501" y="910955"/>
                </a:lnTo>
                <a:lnTo>
                  <a:pt x="1071501" y="848894"/>
                </a:lnTo>
                <a:cubicBezTo>
                  <a:pt x="1071501" y="840411"/>
                  <a:pt x="1072617" y="832597"/>
                  <a:pt x="1074849" y="825453"/>
                </a:cubicBezTo>
                <a:cubicBezTo>
                  <a:pt x="1076338" y="820765"/>
                  <a:pt x="1078830" y="817100"/>
                  <a:pt x="1082328" y="814459"/>
                </a:cubicBezTo>
                <a:cubicBezTo>
                  <a:pt x="1085825" y="811817"/>
                  <a:pt x="1089769" y="810496"/>
                  <a:pt x="1094160" y="810496"/>
                </a:cubicBezTo>
                <a:cubicBezTo>
                  <a:pt x="1099071" y="810496"/>
                  <a:pt x="1103982" y="811947"/>
                  <a:pt x="1108894" y="814849"/>
                </a:cubicBezTo>
                <a:lnTo>
                  <a:pt x="1115814" y="796209"/>
                </a:lnTo>
                <a:cubicBezTo>
                  <a:pt x="1108819" y="791893"/>
                  <a:pt x="1101936" y="789735"/>
                  <a:pt x="1095164" y="789735"/>
                </a:cubicBezTo>
                <a:close/>
                <a:moveTo>
                  <a:pt x="985218" y="789735"/>
                </a:moveTo>
                <a:cubicBezTo>
                  <a:pt x="975023" y="789735"/>
                  <a:pt x="965591" y="792134"/>
                  <a:pt x="956922" y="796934"/>
                </a:cubicBezTo>
                <a:cubicBezTo>
                  <a:pt x="948252" y="801734"/>
                  <a:pt x="941797" y="808933"/>
                  <a:pt x="937555" y="818533"/>
                </a:cubicBezTo>
                <a:cubicBezTo>
                  <a:pt x="933314" y="828132"/>
                  <a:pt x="931193" y="839332"/>
                  <a:pt x="931193" y="852131"/>
                </a:cubicBezTo>
                <a:cubicBezTo>
                  <a:pt x="931193" y="871925"/>
                  <a:pt x="936123" y="887124"/>
                  <a:pt x="945983" y="897728"/>
                </a:cubicBezTo>
                <a:cubicBezTo>
                  <a:pt x="955843" y="908332"/>
                  <a:pt x="968884" y="913634"/>
                  <a:pt x="985106" y="913634"/>
                </a:cubicBezTo>
                <a:cubicBezTo>
                  <a:pt x="998054" y="913634"/>
                  <a:pt x="1008974" y="909783"/>
                  <a:pt x="1017867" y="902081"/>
                </a:cubicBezTo>
                <a:cubicBezTo>
                  <a:pt x="1026759" y="894379"/>
                  <a:pt x="1032284" y="883720"/>
                  <a:pt x="1034442" y="870102"/>
                </a:cubicBezTo>
                <a:lnTo>
                  <a:pt x="1014685" y="867534"/>
                </a:lnTo>
                <a:cubicBezTo>
                  <a:pt x="1013272" y="877580"/>
                  <a:pt x="1009923" y="885022"/>
                  <a:pt x="1004640" y="889859"/>
                </a:cubicBezTo>
                <a:cubicBezTo>
                  <a:pt x="999356" y="894696"/>
                  <a:pt x="992771" y="897114"/>
                  <a:pt x="984883" y="897114"/>
                </a:cubicBezTo>
                <a:cubicBezTo>
                  <a:pt x="975060" y="897114"/>
                  <a:pt x="967098" y="893505"/>
                  <a:pt x="960996" y="886287"/>
                </a:cubicBezTo>
                <a:cubicBezTo>
                  <a:pt x="954894" y="879069"/>
                  <a:pt x="951843" y="867497"/>
                  <a:pt x="951843" y="851573"/>
                </a:cubicBezTo>
                <a:cubicBezTo>
                  <a:pt x="951843" y="835871"/>
                  <a:pt x="955005" y="824393"/>
                  <a:pt x="961331" y="817138"/>
                </a:cubicBezTo>
                <a:cubicBezTo>
                  <a:pt x="967656" y="809882"/>
                  <a:pt x="975879" y="806254"/>
                  <a:pt x="985999" y="806254"/>
                </a:cubicBezTo>
                <a:cubicBezTo>
                  <a:pt x="992696" y="806254"/>
                  <a:pt x="998407" y="808264"/>
                  <a:pt x="1003133" y="812282"/>
                </a:cubicBezTo>
                <a:cubicBezTo>
                  <a:pt x="1007858" y="816300"/>
                  <a:pt x="1011151" y="822291"/>
                  <a:pt x="1013011" y="830253"/>
                </a:cubicBezTo>
                <a:lnTo>
                  <a:pt x="1032545" y="827239"/>
                </a:lnTo>
                <a:cubicBezTo>
                  <a:pt x="1030238" y="815259"/>
                  <a:pt x="1024992" y="806013"/>
                  <a:pt x="1016806" y="799501"/>
                </a:cubicBezTo>
                <a:cubicBezTo>
                  <a:pt x="1008621" y="792990"/>
                  <a:pt x="998091" y="789735"/>
                  <a:pt x="985218" y="789735"/>
                </a:cubicBezTo>
                <a:close/>
                <a:moveTo>
                  <a:pt x="681199" y="789735"/>
                </a:moveTo>
                <a:cubicBezTo>
                  <a:pt x="664828" y="789735"/>
                  <a:pt x="651508" y="795241"/>
                  <a:pt x="641239" y="806254"/>
                </a:cubicBezTo>
                <a:cubicBezTo>
                  <a:pt x="630969" y="817268"/>
                  <a:pt x="625835" y="832746"/>
                  <a:pt x="625835" y="852689"/>
                </a:cubicBezTo>
                <a:cubicBezTo>
                  <a:pt x="625835" y="871962"/>
                  <a:pt x="630914" y="886938"/>
                  <a:pt x="641071" y="897616"/>
                </a:cubicBezTo>
                <a:cubicBezTo>
                  <a:pt x="651229" y="908295"/>
                  <a:pt x="664977" y="913634"/>
                  <a:pt x="682315" y="913634"/>
                </a:cubicBezTo>
                <a:cubicBezTo>
                  <a:pt x="696082" y="913634"/>
                  <a:pt x="707393" y="910285"/>
                  <a:pt x="716248" y="903588"/>
                </a:cubicBezTo>
                <a:cubicBezTo>
                  <a:pt x="725103" y="896891"/>
                  <a:pt x="731168" y="887477"/>
                  <a:pt x="734442" y="875348"/>
                </a:cubicBezTo>
                <a:lnTo>
                  <a:pt x="713681" y="872781"/>
                </a:lnTo>
                <a:cubicBezTo>
                  <a:pt x="710630" y="881264"/>
                  <a:pt x="706500" y="887440"/>
                  <a:pt x="701291" y="891310"/>
                </a:cubicBezTo>
                <a:cubicBezTo>
                  <a:pt x="696082" y="895179"/>
                  <a:pt x="689794" y="897114"/>
                  <a:pt x="682427" y="897114"/>
                </a:cubicBezTo>
                <a:cubicBezTo>
                  <a:pt x="672530" y="897114"/>
                  <a:pt x="664270" y="893654"/>
                  <a:pt x="657647" y="886733"/>
                </a:cubicBezTo>
                <a:cubicBezTo>
                  <a:pt x="651024" y="879813"/>
                  <a:pt x="647340" y="869841"/>
                  <a:pt x="646596" y="856819"/>
                </a:cubicBezTo>
                <a:lnTo>
                  <a:pt x="735000" y="856819"/>
                </a:lnTo>
                <a:cubicBezTo>
                  <a:pt x="735075" y="854438"/>
                  <a:pt x="735112" y="852652"/>
                  <a:pt x="735112" y="851461"/>
                </a:cubicBezTo>
                <a:cubicBezTo>
                  <a:pt x="735112" y="831890"/>
                  <a:pt x="730089" y="816710"/>
                  <a:pt x="720043" y="805920"/>
                </a:cubicBezTo>
                <a:cubicBezTo>
                  <a:pt x="709997" y="795130"/>
                  <a:pt x="697049" y="789735"/>
                  <a:pt x="681199" y="789735"/>
                </a:cubicBezTo>
                <a:close/>
                <a:moveTo>
                  <a:pt x="1199121" y="751002"/>
                </a:moveTo>
                <a:lnTo>
                  <a:pt x="1179141" y="763057"/>
                </a:lnTo>
                <a:lnTo>
                  <a:pt x="1179141" y="792413"/>
                </a:lnTo>
                <a:lnTo>
                  <a:pt x="1164407" y="792413"/>
                </a:lnTo>
                <a:lnTo>
                  <a:pt x="1164407" y="808040"/>
                </a:lnTo>
                <a:lnTo>
                  <a:pt x="1179141" y="808040"/>
                </a:lnTo>
                <a:lnTo>
                  <a:pt x="1179141" y="876241"/>
                </a:lnTo>
                <a:cubicBezTo>
                  <a:pt x="1179141" y="888296"/>
                  <a:pt x="1179959" y="896202"/>
                  <a:pt x="1181596" y="899960"/>
                </a:cubicBezTo>
                <a:cubicBezTo>
                  <a:pt x="1183233" y="903718"/>
                  <a:pt x="1186061" y="906751"/>
                  <a:pt x="1190079" y="909058"/>
                </a:cubicBezTo>
                <a:cubicBezTo>
                  <a:pt x="1194098" y="911364"/>
                  <a:pt x="1199753" y="912518"/>
                  <a:pt x="1207046" y="912518"/>
                </a:cubicBezTo>
                <a:cubicBezTo>
                  <a:pt x="1211511" y="912518"/>
                  <a:pt x="1216571" y="911922"/>
                  <a:pt x="1222226" y="910732"/>
                </a:cubicBezTo>
                <a:lnTo>
                  <a:pt x="1219324" y="892984"/>
                </a:lnTo>
                <a:cubicBezTo>
                  <a:pt x="1215678" y="893505"/>
                  <a:pt x="1212738" y="893765"/>
                  <a:pt x="1210506" y="893765"/>
                </a:cubicBezTo>
                <a:cubicBezTo>
                  <a:pt x="1207530" y="893765"/>
                  <a:pt x="1205241" y="893282"/>
                  <a:pt x="1203641" y="892314"/>
                </a:cubicBezTo>
                <a:cubicBezTo>
                  <a:pt x="1202041" y="891347"/>
                  <a:pt x="1200888" y="890045"/>
                  <a:pt x="1200181" y="888408"/>
                </a:cubicBezTo>
                <a:cubicBezTo>
                  <a:pt x="1199474" y="886770"/>
                  <a:pt x="1199121" y="883087"/>
                  <a:pt x="1199121" y="877357"/>
                </a:cubicBezTo>
                <a:lnTo>
                  <a:pt x="1199121" y="808040"/>
                </a:lnTo>
                <a:lnTo>
                  <a:pt x="1219324" y="808040"/>
                </a:lnTo>
                <a:lnTo>
                  <a:pt x="1219324" y="792413"/>
                </a:lnTo>
                <a:lnTo>
                  <a:pt x="1199121" y="792413"/>
                </a:lnTo>
                <a:close/>
                <a:moveTo>
                  <a:pt x="1527436" y="747319"/>
                </a:moveTo>
                <a:lnTo>
                  <a:pt x="1527436" y="910955"/>
                </a:lnTo>
                <a:lnTo>
                  <a:pt x="1547527" y="910955"/>
                </a:lnTo>
                <a:lnTo>
                  <a:pt x="1547527" y="747319"/>
                </a:lnTo>
                <a:close/>
                <a:moveTo>
                  <a:pt x="1242244" y="747319"/>
                </a:moveTo>
                <a:lnTo>
                  <a:pt x="1242244" y="770424"/>
                </a:lnTo>
                <a:lnTo>
                  <a:pt x="1262335" y="770424"/>
                </a:lnTo>
                <a:lnTo>
                  <a:pt x="1262335" y="747319"/>
                </a:lnTo>
                <a:close/>
                <a:moveTo>
                  <a:pt x="1127944" y="747319"/>
                </a:moveTo>
                <a:lnTo>
                  <a:pt x="1127944" y="770424"/>
                </a:lnTo>
                <a:lnTo>
                  <a:pt x="1148035" y="770424"/>
                </a:lnTo>
                <a:lnTo>
                  <a:pt x="1148035" y="747319"/>
                </a:lnTo>
                <a:close/>
                <a:moveTo>
                  <a:pt x="755911" y="747319"/>
                </a:moveTo>
                <a:lnTo>
                  <a:pt x="755911" y="910955"/>
                </a:lnTo>
                <a:lnTo>
                  <a:pt x="776002" y="910955"/>
                </a:lnTo>
                <a:lnTo>
                  <a:pt x="776002" y="747319"/>
                </a:lnTo>
                <a:close/>
                <a:moveTo>
                  <a:pt x="851123" y="744528"/>
                </a:moveTo>
                <a:cubicBezTo>
                  <a:pt x="842343" y="744528"/>
                  <a:pt x="835515" y="746147"/>
                  <a:pt x="830641" y="749384"/>
                </a:cubicBezTo>
                <a:cubicBezTo>
                  <a:pt x="825767" y="752621"/>
                  <a:pt x="822362" y="756844"/>
                  <a:pt x="820428" y="762053"/>
                </a:cubicBezTo>
                <a:cubicBezTo>
                  <a:pt x="819014" y="765922"/>
                  <a:pt x="818307" y="771838"/>
                  <a:pt x="818307" y="779800"/>
                </a:cubicBezTo>
                <a:lnTo>
                  <a:pt x="818307" y="792413"/>
                </a:lnTo>
                <a:lnTo>
                  <a:pt x="800559" y="792413"/>
                </a:lnTo>
                <a:lnTo>
                  <a:pt x="800559" y="808040"/>
                </a:lnTo>
                <a:lnTo>
                  <a:pt x="818307" y="808040"/>
                </a:lnTo>
                <a:lnTo>
                  <a:pt x="818307" y="910955"/>
                </a:lnTo>
                <a:lnTo>
                  <a:pt x="838287" y="910955"/>
                </a:lnTo>
                <a:lnTo>
                  <a:pt x="838287" y="808040"/>
                </a:lnTo>
                <a:lnTo>
                  <a:pt x="861393" y="808040"/>
                </a:lnTo>
                <a:lnTo>
                  <a:pt x="861393" y="792413"/>
                </a:lnTo>
                <a:lnTo>
                  <a:pt x="838287" y="792413"/>
                </a:lnTo>
                <a:lnTo>
                  <a:pt x="838287" y="781475"/>
                </a:lnTo>
                <a:cubicBezTo>
                  <a:pt x="838287" y="774331"/>
                  <a:pt x="839552" y="769457"/>
                  <a:pt x="842082" y="766852"/>
                </a:cubicBezTo>
                <a:cubicBezTo>
                  <a:pt x="844612" y="764248"/>
                  <a:pt x="848928" y="762945"/>
                  <a:pt x="855030" y="762945"/>
                </a:cubicBezTo>
                <a:cubicBezTo>
                  <a:pt x="858751" y="762945"/>
                  <a:pt x="862695" y="763318"/>
                  <a:pt x="866862" y="764062"/>
                </a:cubicBezTo>
                <a:lnTo>
                  <a:pt x="869876" y="746537"/>
                </a:lnTo>
                <a:cubicBezTo>
                  <a:pt x="863030" y="745198"/>
                  <a:pt x="856779" y="744528"/>
                  <a:pt x="851123" y="744528"/>
                </a:cubicBezTo>
                <a:close/>
                <a:moveTo>
                  <a:pt x="539180" y="744528"/>
                </a:moveTo>
                <a:cubicBezTo>
                  <a:pt x="528166" y="744528"/>
                  <a:pt x="518158" y="746388"/>
                  <a:pt x="509154" y="750109"/>
                </a:cubicBezTo>
                <a:cubicBezTo>
                  <a:pt x="500149" y="753830"/>
                  <a:pt x="493303" y="759281"/>
                  <a:pt x="488615" y="766462"/>
                </a:cubicBezTo>
                <a:cubicBezTo>
                  <a:pt x="483927" y="773643"/>
                  <a:pt x="481583" y="781363"/>
                  <a:pt x="481583" y="789623"/>
                </a:cubicBezTo>
                <a:cubicBezTo>
                  <a:pt x="481583" y="797139"/>
                  <a:pt x="483499" y="803929"/>
                  <a:pt x="487332" y="809994"/>
                </a:cubicBezTo>
                <a:cubicBezTo>
                  <a:pt x="491164" y="816059"/>
                  <a:pt x="496987" y="821137"/>
                  <a:pt x="504800" y="825230"/>
                </a:cubicBezTo>
                <a:cubicBezTo>
                  <a:pt x="510828" y="828430"/>
                  <a:pt x="521357" y="831834"/>
                  <a:pt x="536389" y="835443"/>
                </a:cubicBezTo>
                <a:cubicBezTo>
                  <a:pt x="551421" y="839052"/>
                  <a:pt x="561132" y="841713"/>
                  <a:pt x="565522" y="843424"/>
                </a:cubicBezTo>
                <a:cubicBezTo>
                  <a:pt x="572368" y="846029"/>
                  <a:pt x="577280" y="849247"/>
                  <a:pt x="580256" y="853080"/>
                </a:cubicBezTo>
                <a:cubicBezTo>
                  <a:pt x="583233" y="856912"/>
                  <a:pt x="584721" y="861395"/>
                  <a:pt x="584721" y="866530"/>
                </a:cubicBezTo>
                <a:cubicBezTo>
                  <a:pt x="584721" y="871590"/>
                  <a:pt x="583177" y="876260"/>
                  <a:pt x="580089" y="880538"/>
                </a:cubicBezTo>
                <a:cubicBezTo>
                  <a:pt x="577001" y="884817"/>
                  <a:pt x="572294" y="888184"/>
                  <a:pt x="565969" y="890640"/>
                </a:cubicBezTo>
                <a:cubicBezTo>
                  <a:pt x="559644" y="893096"/>
                  <a:pt x="552351" y="894324"/>
                  <a:pt x="544091" y="894324"/>
                </a:cubicBezTo>
                <a:cubicBezTo>
                  <a:pt x="534789" y="894324"/>
                  <a:pt x="526418" y="892705"/>
                  <a:pt x="518976" y="889468"/>
                </a:cubicBezTo>
                <a:cubicBezTo>
                  <a:pt x="511535" y="886231"/>
                  <a:pt x="506047" y="881989"/>
                  <a:pt x="502512" y="876743"/>
                </a:cubicBezTo>
                <a:cubicBezTo>
                  <a:pt x="498977" y="871497"/>
                  <a:pt x="496726" y="864781"/>
                  <a:pt x="495759" y="856596"/>
                </a:cubicBezTo>
                <a:lnTo>
                  <a:pt x="475332" y="858382"/>
                </a:lnTo>
                <a:cubicBezTo>
                  <a:pt x="475630" y="869320"/>
                  <a:pt x="478625" y="879124"/>
                  <a:pt x="484318" y="887794"/>
                </a:cubicBezTo>
                <a:cubicBezTo>
                  <a:pt x="490011" y="896463"/>
                  <a:pt x="497861" y="902956"/>
                  <a:pt x="507870" y="907272"/>
                </a:cubicBezTo>
                <a:cubicBezTo>
                  <a:pt x="517879" y="911588"/>
                  <a:pt x="530287" y="913746"/>
                  <a:pt x="545096" y="913746"/>
                </a:cubicBezTo>
                <a:cubicBezTo>
                  <a:pt x="556779" y="913746"/>
                  <a:pt x="567290" y="911606"/>
                  <a:pt x="576629" y="907327"/>
                </a:cubicBezTo>
                <a:cubicBezTo>
                  <a:pt x="585967" y="903049"/>
                  <a:pt x="593130" y="897058"/>
                  <a:pt x="598116" y="889356"/>
                </a:cubicBezTo>
                <a:cubicBezTo>
                  <a:pt x="603101" y="881655"/>
                  <a:pt x="605594" y="873450"/>
                  <a:pt x="605594" y="864744"/>
                </a:cubicBezTo>
                <a:cubicBezTo>
                  <a:pt x="605594" y="855963"/>
                  <a:pt x="603325" y="848205"/>
                  <a:pt x="598785" y="841471"/>
                </a:cubicBezTo>
                <a:cubicBezTo>
                  <a:pt x="594246" y="834736"/>
                  <a:pt x="587214" y="829174"/>
                  <a:pt x="577689" y="824784"/>
                </a:cubicBezTo>
                <a:cubicBezTo>
                  <a:pt x="571140" y="821807"/>
                  <a:pt x="559067" y="818328"/>
                  <a:pt x="541468" y="814347"/>
                </a:cubicBezTo>
                <a:cubicBezTo>
                  <a:pt x="523869" y="810366"/>
                  <a:pt x="512986" y="806478"/>
                  <a:pt x="508819" y="802683"/>
                </a:cubicBezTo>
                <a:cubicBezTo>
                  <a:pt x="504577" y="798887"/>
                  <a:pt x="502456" y="794051"/>
                  <a:pt x="502456" y="788172"/>
                </a:cubicBezTo>
                <a:cubicBezTo>
                  <a:pt x="502456" y="781400"/>
                  <a:pt x="505451" y="775614"/>
                  <a:pt x="511442" y="770815"/>
                </a:cubicBezTo>
                <a:cubicBezTo>
                  <a:pt x="517432" y="766015"/>
                  <a:pt x="526976" y="763615"/>
                  <a:pt x="540073" y="763615"/>
                </a:cubicBezTo>
                <a:cubicBezTo>
                  <a:pt x="552649" y="763615"/>
                  <a:pt x="562155" y="766257"/>
                  <a:pt x="568592" y="771540"/>
                </a:cubicBezTo>
                <a:cubicBezTo>
                  <a:pt x="575029" y="776824"/>
                  <a:pt x="578805" y="784637"/>
                  <a:pt x="579921" y="794981"/>
                </a:cubicBezTo>
                <a:lnTo>
                  <a:pt x="600683" y="793418"/>
                </a:lnTo>
                <a:cubicBezTo>
                  <a:pt x="600311" y="783819"/>
                  <a:pt x="597632" y="775224"/>
                  <a:pt x="592646" y="767634"/>
                </a:cubicBezTo>
                <a:cubicBezTo>
                  <a:pt x="587660" y="760043"/>
                  <a:pt x="580535" y="754295"/>
                  <a:pt x="571271" y="750388"/>
                </a:cubicBezTo>
                <a:cubicBezTo>
                  <a:pt x="562006" y="746481"/>
                  <a:pt x="551309" y="744528"/>
                  <a:pt x="539180" y="744528"/>
                </a:cubicBezTo>
                <a:close/>
                <a:moveTo>
                  <a:pt x="1494584" y="0"/>
                </a:moveTo>
                <a:cubicBezTo>
                  <a:pt x="1485691" y="148164"/>
                  <a:pt x="1476697" y="296251"/>
                  <a:pt x="1467805" y="444415"/>
                </a:cubicBezTo>
                <a:lnTo>
                  <a:pt x="1819673" y="244017"/>
                </a:lnTo>
                <a:lnTo>
                  <a:pt x="1655259" y="502496"/>
                </a:lnTo>
                <a:lnTo>
                  <a:pt x="2182759" y="511189"/>
                </a:lnTo>
                <a:lnTo>
                  <a:pt x="1716397" y="723280"/>
                </a:lnTo>
                <a:lnTo>
                  <a:pt x="1846250" y="868521"/>
                </a:lnTo>
                <a:lnTo>
                  <a:pt x="1655259" y="946988"/>
                </a:lnTo>
                <a:lnTo>
                  <a:pt x="1907590" y="1202544"/>
                </a:lnTo>
                <a:lnTo>
                  <a:pt x="1479426" y="1103922"/>
                </a:lnTo>
                <a:cubicBezTo>
                  <a:pt x="1489632" y="1181388"/>
                  <a:pt x="1499738" y="1258778"/>
                  <a:pt x="1509944" y="1336245"/>
                </a:cubicBezTo>
                <a:lnTo>
                  <a:pt x="1230834" y="1225853"/>
                </a:lnTo>
                <a:lnTo>
                  <a:pt x="1173435" y="1449484"/>
                </a:lnTo>
                <a:lnTo>
                  <a:pt x="997602" y="1336245"/>
                </a:lnTo>
                <a:lnTo>
                  <a:pt x="879167" y="1516411"/>
                </a:lnTo>
                <a:lnTo>
                  <a:pt x="760631" y="1394326"/>
                </a:lnTo>
                <a:lnTo>
                  <a:pt x="496881" y="1661652"/>
                </a:lnTo>
                <a:cubicBezTo>
                  <a:pt x="493142" y="1575492"/>
                  <a:pt x="489302" y="1489333"/>
                  <a:pt x="485563" y="1403173"/>
                </a:cubicBezTo>
                <a:lnTo>
                  <a:pt x="129854" y="1371248"/>
                </a:lnTo>
                <a:lnTo>
                  <a:pt x="336509" y="1182389"/>
                </a:lnTo>
                <a:lnTo>
                  <a:pt x="0" y="990606"/>
                </a:lnTo>
                <a:lnTo>
                  <a:pt x="397646" y="891753"/>
                </a:lnTo>
                <a:lnTo>
                  <a:pt x="118435" y="636197"/>
                </a:lnTo>
                <a:lnTo>
                  <a:pt x="542860" y="601349"/>
                </a:lnTo>
                <a:lnTo>
                  <a:pt x="454944" y="278865"/>
                </a:lnTo>
                <a:lnTo>
                  <a:pt x="864009" y="490957"/>
                </a:lnTo>
                <a:lnTo>
                  <a:pt x="982444" y="145164"/>
                </a:lnTo>
                <a:lnTo>
                  <a:pt x="1158277" y="334023"/>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8" name="Free-form: Shape 17">
            <a:extLst>
              <a:ext uri="{FF2B5EF4-FFF2-40B4-BE49-F238E27FC236}">
                <a16:creationId xmlns:a16="http://schemas.microsoft.com/office/drawing/2014/main" id="{EB889E39-BD96-F1ED-1389-A2099ADB8FB5}"/>
              </a:ext>
            </a:extLst>
          </p:cNvPr>
          <p:cNvSpPr/>
          <p:nvPr/>
        </p:nvSpPr>
        <p:spPr>
          <a:xfrm rot="506663">
            <a:off x="8623976" y="818954"/>
            <a:ext cx="3510114" cy="1661652"/>
          </a:xfrm>
          <a:custGeom>
            <a:avLst/>
            <a:gdLst/>
            <a:ahLst/>
            <a:cxnLst/>
            <a:rect l="l" t="t" r="r" b="b"/>
            <a:pathLst>
              <a:path w="3510114" h="1661652">
                <a:moveTo>
                  <a:pt x="2581627" y="658681"/>
                </a:moveTo>
                <a:cubicBezTo>
                  <a:pt x="2590606" y="657347"/>
                  <a:pt x="2598821" y="659852"/>
                  <a:pt x="2606270" y="666194"/>
                </a:cubicBezTo>
                <a:cubicBezTo>
                  <a:pt x="2613719" y="672536"/>
                  <a:pt x="2618509" y="682883"/>
                  <a:pt x="2620639" y="697237"/>
                </a:cubicBezTo>
                <a:cubicBezTo>
                  <a:pt x="2622869" y="712252"/>
                  <a:pt x="2621414" y="723734"/>
                  <a:pt x="2616274" y="731682"/>
                </a:cubicBezTo>
                <a:cubicBezTo>
                  <a:pt x="2611135" y="739629"/>
                  <a:pt x="2604001" y="744280"/>
                  <a:pt x="2594874" y="745635"/>
                </a:cubicBezTo>
                <a:cubicBezTo>
                  <a:pt x="2585673" y="747001"/>
                  <a:pt x="2577494" y="744605"/>
                  <a:pt x="2570335" y="738445"/>
                </a:cubicBezTo>
                <a:cubicBezTo>
                  <a:pt x="2563176" y="732286"/>
                  <a:pt x="2558455" y="721514"/>
                  <a:pt x="2556172" y="706131"/>
                </a:cubicBezTo>
                <a:cubicBezTo>
                  <a:pt x="2554073" y="691998"/>
                  <a:pt x="2555583" y="680884"/>
                  <a:pt x="2560701" y="672790"/>
                </a:cubicBezTo>
                <a:cubicBezTo>
                  <a:pt x="2565818" y="664695"/>
                  <a:pt x="2572793" y="659992"/>
                  <a:pt x="2581627" y="658681"/>
                </a:cubicBezTo>
                <a:close/>
                <a:moveTo>
                  <a:pt x="1934507" y="754751"/>
                </a:moveTo>
                <a:cubicBezTo>
                  <a:pt x="1944297" y="753298"/>
                  <a:pt x="1953040" y="755818"/>
                  <a:pt x="1960737" y="762311"/>
                </a:cubicBezTo>
                <a:cubicBezTo>
                  <a:pt x="1968435" y="768804"/>
                  <a:pt x="1973360" y="779301"/>
                  <a:pt x="1975512" y="793801"/>
                </a:cubicBezTo>
                <a:cubicBezTo>
                  <a:pt x="1977796" y="809185"/>
                  <a:pt x="1976220" y="821118"/>
                  <a:pt x="1970783" y="829598"/>
                </a:cubicBezTo>
                <a:cubicBezTo>
                  <a:pt x="1965347" y="838078"/>
                  <a:pt x="1957697" y="843051"/>
                  <a:pt x="1947834" y="844515"/>
                </a:cubicBezTo>
                <a:cubicBezTo>
                  <a:pt x="1937897" y="845990"/>
                  <a:pt x="1929098" y="843479"/>
                  <a:pt x="1921438" y="836980"/>
                </a:cubicBezTo>
                <a:cubicBezTo>
                  <a:pt x="1913778" y="830482"/>
                  <a:pt x="1908833" y="819725"/>
                  <a:pt x="1906604" y="804709"/>
                </a:cubicBezTo>
                <a:cubicBezTo>
                  <a:pt x="1904374" y="789693"/>
                  <a:pt x="1905983" y="777981"/>
                  <a:pt x="1911431" y="769574"/>
                </a:cubicBezTo>
                <a:cubicBezTo>
                  <a:pt x="1916879" y="761167"/>
                  <a:pt x="1924571" y="756226"/>
                  <a:pt x="1934507" y="754751"/>
                </a:cubicBezTo>
                <a:close/>
                <a:moveTo>
                  <a:pt x="1058286" y="884834"/>
                </a:moveTo>
                <a:cubicBezTo>
                  <a:pt x="1068075" y="883381"/>
                  <a:pt x="1076819" y="885900"/>
                  <a:pt x="1084516" y="892393"/>
                </a:cubicBezTo>
                <a:cubicBezTo>
                  <a:pt x="1092213" y="898887"/>
                  <a:pt x="1097138" y="909384"/>
                  <a:pt x="1099291" y="923884"/>
                </a:cubicBezTo>
                <a:cubicBezTo>
                  <a:pt x="1101575" y="939268"/>
                  <a:pt x="1099998" y="951200"/>
                  <a:pt x="1094562" y="959681"/>
                </a:cubicBezTo>
                <a:cubicBezTo>
                  <a:pt x="1089125" y="968161"/>
                  <a:pt x="1081475" y="973134"/>
                  <a:pt x="1071612" y="974598"/>
                </a:cubicBezTo>
                <a:cubicBezTo>
                  <a:pt x="1061675" y="976073"/>
                  <a:pt x="1052877" y="973562"/>
                  <a:pt x="1045216" y="967063"/>
                </a:cubicBezTo>
                <a:cubicBezTo>
                  <a:pt x="1037556" y="960565"/>
                  <a:pt x="1032611" y="949807"/>
                  <a:pt x="1030382" y="934791"/>
                </a:cubicBezTo>
                <a:cubicBezTo>
                  <a:pt x="1028153" y="919775"/>
                  <a:pt x="1029762" y="908064"/>
                  <a:pt x="1035209" y="899657"/>
                </a:cubicBezTo>
                <a:cubicBezTo>
                  <a:pt x="1040657" y="891250"/>
                  <a:pt x="1048349" y="886309"/>
                  <a:pt x="1058286" y="884834"/>
                </a:cubicBezTo>
                <a:close/>
                <a:moveTo>
                  <a:pt x="1501864" y="818868"/>
                </a:moveTo>
                <a:cubicBezTo>
                  <a:pt x="1511948" y="817371"/>
                  <a:pt x="1520724" y="819980"/>
                  <a:pt x="1528190" y="826695"/>
                </a:cubicBezTo>
                <a:cubicBezTo>
                  <a:pt x="1533044" y="831015"/>
                  <a:pt x="1536645" y="838041"/>
                  <a:pt x="1538993" y="847773"/>
                </a:cubicBezTo>
                <a:lnTo>
                  <a:pt x="1473519" y="857493"/>
                </a:lnTo>
                <a:cubicBezTo>
                  <a:pt x="1472663" y="847164"/>
                  <a:pt x="1474891" y="838482"/>
                  <a:pt x="1480204" y="831450"/>
                </a:cubicBezTo>
                <a:cubicBezTo>
                  <a:pt x="1485517" y="824417"/>
                  <a:pt x="1492737" y="820223"/>
                  <a:pt x="1501864" y="818868"/>
                </a:cubicBezTo>
                <a:close/>
                <a:moveTo>
                  <a:pt x="1315196" y="846581"/>
                </a:moveTo>
                <a:cubicBezTo>
                  <a:pt x="1323808" y="845302"/>
                  <a:pt x="1331691" y="847856"/>
                  <a:pt x="1338846" y="854241"/>
                </a:cubicBezTo>
                <a:cubicBezTo>
                  <a:pt x="1346000" y="860627"/>
                  <a:pt x="1350714" y="871475"/>
                  <a:pt x="1352987" y="886785"/>
                </a:cubicBezTo>
                <a:cubicBezTo>
                  <a:pt x="1355205" y="901727"/>
                  <a:pt x="1353709" y="913441"/>
                  <a:pt x="1348499" y="921925"/>
                </a:cubicBezTo>
                <a:cubicBezTo>
                  <a:pt x="1343289" y="930410"/>
                  <a:pt x="1336341" y="935297"/>
                  <a:pt x="1327655" y="936586"/>
                </a:cubicBezTo>
                <a:cubicBezTo>
                  <a:pt x="1316982" y="938171"/>
                  <a:pt x="1307758" y="934312"/>
                  <a:pt x="1299982" y="925009"/>
                </a:cubicBezTo>
                <a:cubicBezTo>
                  <a:pt x="1295226" y="919321"/>
                  <a:pt x="1291804" y="909447"/>
                  <a:pt x="1289717" y="895388"/>
                </a:cubicBezTo>
                <a:cubicBezTo>
                  <a:pt x="1287597" y="881108"/>
                  <a:pt x="1289142" y="869726"/>
                  <a:pt x="1294352" y="861241"/>
                </a:cubicBezTo>
                <a:cubicBezTo>
                  <a:pt x="1299562" y="852757"/>
                  <a:pt x="1306510" y="847870"/>
                  <a:pt x="1315196" y="846581"/>
                </a:cubicBezTo>
                <a:close/>
                <a:moveTo>
                  <a:pt x="1682639" y="791240"/>
                </a:moveTo>
                <a:cubicBezTo>
                  <a:pt x="1691178" y="789973"/>
                  <a:pt x="1699072" y="792600"/>
                  <a:pt x="1706322" y="799122"/>
                </a:cubicBezTo>
                <a:cubicBezTo>
                  <a:pt x="1713572" y="805644"/>
                  <a:pt x="1718306" y="816376"/>
                  <a:pt x="1720524" y="831318"/>
                </a:cubicBezTo>
                <a:cubicBezTo>
                  <a:pt x="1722851" y="846996"/>
                  <a:pt x="1721423" y="859038"/>
                  <a:pt x="1716239" y="867444"/>
                </a:cubicBezTo>
                <a:cubicBezTo>
                  <a:pt x="1711055" y="875849"/>
                  <a:pt x="1704046" y="880708"/>
                  <a:pt x="1695213" y="882019"/>
                </a:cubicBezTo>
                <a:cubicBezTo>
                  <a:pt x="1686528" y="883308"/>
                  <a:pt x="1678595" y="880800"/>
                  <a:pt x="1671414" y="874493"/>
                </a:cubicBezTo>
                <a:cubicBezTo>
                  <a:pt x="1664234" y="868187"/>
                  <a:pt x="1659524" y="857489"/>
                  <a:pt x="1657284" y="842399"/>
                </a:cubicBezTo>
                <a:cubicBezTo>
                  <a:pt x="1655043" y="827310"/>
                  <a:pt x="1656593" y="815325"/>
                  <a:pt x="1661933" y="806445"/>
                </a:cubicBezTo>
                <a:cubicBezTo>
                  <a:pt x="1667272" y="797565"/>
                  <a:pt x="1674175" y="792497"/>
                  <a:pt x="1682639" y="791240"/>
                </a:cubicBezTo>
                <a:close/>
                <a:moveTo>
                  <a:pt x="2356069" y="678061"/>
                </a:moveTo>
                <a:lnTo>
                  <a:pt x="2373477" y="795318"/>
                </a:lnTo>
                <a:lnTo>
                  <a:pt x="2393350" y="792367"/>
                </a:lnTo>
                <a:lnTo>
                  <a:pt x="2375942" y="675111"/>
                </a:lnTo>
                <a:close/>
                <a:moveTo>
                  <a:pt x="2195899" y="701840"/>
                </a:moveTo>
                <a:lnTo>
                  <a:pt x="2213306" y="819096"/>
                </a:lnTo>
                <a:lnTo>
                  <a:pt x="2233181" y="816146"/>
                </a:lnTo>
                <a:lnTo>
                  <a:pt x="2215773" y="698889"/>
                </a:lnTo>
                <a:close/>
                <a:moveTo>
                  <a:pt x="2082838" y="718625"/>
                </a:moveTo>
                <a:lnTo>
                  <a:pt x="2100246" y="835881"/>
                </a:lnTo>
                <a:lnTo>
                  <a:pt x="2120120" y="832931"/>
                </a:lnTo>
                <a:lnTo>
                  <a:pt x="2102713" y="715674"/>
                </a:lnTo>
                <a:close/>
                <a:moveTo>
                  <a:pt x="1837873" y="754992"/>
                </a:moveTo>
                <a:lnTo>
                  <a:pt x="1855281" y="872248"/>
                </a:lnTo>
                <a:lnTo>
                  <a:pt x="1875155" y="869298"/>
                </a:lnTo>
                <a:lnTo>
                  <a:pt x="1857747" y="752041"/>
                </a:lnTo>
                <a:close/>
                <a:moveTo>
                  <a:pt x="1130691" y="859979"/>
                </a:moveTo>
                <a:lnTo>
                  <a:pt x="1141476" y="932630"/>
                </a:lnTo>
                <a:cubicBezTo>
                  <a:pt x="1142733" y="941095"/>
                  <a:pt x="1144056" y="947217"/>
                  <a:pt x="1145444" y="950999"/>
                </a:cubicBezTo>
                <a:cubicBezTo>
                  <a:pt x="1147486" y="956638"/>
                  <a:pt x="1150258" y="961249"/>
                  <a:pt x="1153760" y="964828"/>
                </a:cubicBezTo>
                <a:cubicBezTo>
                  <a:pt x="1157264" y="968409"/>
                  <a:pt x="1162211" y="971078"/>
                  <a:pt x="1168604" y="972837"/>
                </a:cubicBezTo>
                <a:cubicBezTo>
                  <a:pt x="1174996" y="974597"/>
                  <a:pt x="1181652" y="974963"/>
                  <a:pt x="1188571" y="973936"/>
                </a:cubicBezTo>
                <a:cubicBezTo>
                  <a:pt x="1204249" y="971608"/>
                  <a:pt x="1215669" y="963142"/>
                  <a:pt x="1222829" y="948537"/>
                </a:cubicBezTo>
                <a:lnTo>
                  <a:pt x="1225386" y="965762"/>
                </a:lnTo>
                <a:lnTo>
                  <a:pt x="1243162" y="963123"/>
                </a:lnTo>
                <a:lnTo>
                  <a:pt x="1225754" y="845866"/>
                </a:lnTo>
                <a:lnTo>
                  <a:pt x="1205881" y="848817"/>
                </a:lnTo>
                <a:lnTo>
                  <a:pt x="1215207" y="911640"/>
                </a:lnTo>
                <a:cubicBezTo>
                  <a:pt x="1216694" y="921651"/>
                  <a:pt x="1216741" y="929449"/>
                  <a:pt x="1215351" y="935034"/>
                </a:cubicBezTo>
                <a:cubicBezTo>
                  <a:pt x="1213962" y="940620"/>
                  <a:pt x="1210880" y="945328"/>
                  <a:pt x="1206107" y="949158"/>
                </a:cubicBezTo>
                <a:cubicBezTo>
                  <a:pt x="1201335" y="952989"/>
                  <a:pt x="1195968" y="955346"/>
                  <a:pt x="1190005" y="956232"/>
                </a:cubicBezTo>
                <a:cubicBezTo>
                  <a:pt x="1184043" y="957117"/>
                  <a:pt x="1178816" y="956369"/>
                  <a:pt x="1174325" y="953989"/>
                </a:cubicBezTo>
                <a:cubicBezTo>
                  <a:pt x="1169834" y="951609"/>
                  <a:pt x="1166575" y="947899"/>
                  <a:pt x="1164548" y="942859"/>
                </a:cubicBezTo>
                <a:cubicBezTo>
                  <a:pt x="1163203" y="939372"/>
                  <a:pt x="1161760" y="932439"/>
                  <a:pt x="1160219" y="922061"/>
                </a:cubicBezTo>
                <a:lnTo>
                  <a:pt x="1150564" y="857029"/>
                </a:lnTo>
                <a:close/>
                <a:moveTo>
                  <a:pt x="2577749" y="642442"/>
                </a:moveTo>
                <a:cubicBezTo>
                  <a:pt x="2567370" y="643983"/>
                  <a:pt x="2558717" y="647901"/>
                  <a:pt x="2551790" y="654195"/>
                </a:cubicBezTo>
                <a:cubicBezTo>
                  <a:pt x="2544864" y="660490"/>
                  <a:pt x="2540078" y="668667"/>
                  <a:pt x="2537433" y="678726"/>
                </a:cubicBezTo>
                <a:cubicBezTo>
                  <a:pt x="2534789" y="688786"/>
                  <a:pt x="2534297" y="699410"/>
                  <a:pt x="2535958" y="710598"/>
                </a:cubicBezTo>
                <a:cubicBezTo>
                  <a:pt x="2538373" y="726865"/>
                  <a:pt x="2544861" y="740158"/>
                  <a:pt x="2555421" y="750477"/>
                </a:cubicBezTo>
                <a:cubicBezTo>
                  <a:pt x="2565979" y="760796"/>
                  <a:pt x="2579319" y="764758"/>
                  <a:pt x="2595439" y="762365"/>
                </a:cubicBezTo>
                <a:cubicBezTo>
                  <a:pt x="2608394" y="760442"/>
                  <a:pt x="2618455" y="753720"/>
                  <a:pt x="2625622" y="742199"/>
                </a:cubicBezTo>
                <a:cubicBezTo>
                  <a:pt x="2627619" y="755143"/>
                  <a:pt x="2628402" y="763716"/>
                  <a:pt x="2627973" y="767917"/>
                </a:cubicBezTo>
                <a:cubicBezTo>
                  <a:pt x="2627190" y="774804"/>
                  <a:pt x="2624569" y="780459"/>
                  <a:pt x="2620110" y="784882"/>
                </a:cubicBezTo>
                <a:cubicBezTo>
                  <a:pt x="2615651" y="789306"/>
                  <a:pt x="2608821" y="792201"/>
                  <a:pt x="2599621" y="793567"/>
                </a:cubicBezTo>
                <a:cubicBezTo>
                  <a:pt x="2591082" y="794834"/>
                  <a:pt x="2584074" y="793994"/>
                  <a:pt x="2578595" y="791046"/>
                </a:cubicBezTo>
                <a:cubicBezTo>
                  <a:pt x="2574510" y="788869"/>
                  <a:pt x="2571621" y="784859"/>
                  <a:pt x="2569926" y="779017"/>
                </a:cubicBezTo>
                <a:lnTo>
                  <a:pt x="2550178" y="779015"/>
                </a:lnTo>
                <a:cubicBezTo>
                  <a:pt x="2551763" y="791719"/>
                  <a:pt x="2557329" y="800579"/>
                  <a:pt x="2566876" y="805593"/>
                </a:cubicBezTo>
                <a:cubicBezTo>
                  <a:pt x="2576422" y="810608"/>
                  <a:pt x="2588188" y="812078"/>
                  <a:pt x="2602173" y="810002"/>
                </a:cubicBezTo>
                <a:cubicBezTo>
                  <a:pt x="2613950" y="808253"/>
                  <a:pt x="2623541" y="804572"/>
                  <a:pt x="2630945" y="798959"/>
                </a:cubicBezTo>
                <a:cubicBezTo>
                  <a:pt x="2638349" y="793346"/>
                  <a:pt x="2643345" y="786455"/>
                  <a:pt x="2645931" y="778285"/>
                </a:cubicBezTo>
                <a:cubicBezTo>
                  <a:pt x="2648518" y="770114"/>
                  <a:pt x="2648455" y="756902"/>
                  <a:pt x="2645745" y="738647"/>
                </a:cubicBezTo>
                <a:lnTo>
                  <a:pt x="2630697" y="637290"/>
                </a:lnTo>
                <a:lnTo>
                  <a:pt x="2612369" y="640011"/>
                </a:lnTo>
                <a:lnTo>
                  <a:pt x="2614467" y="654144"/>
                </a:lnTo>
                <a:cubicBezTo>
                  <a:pt x="2603827" y="644288"/>
                  <a:pt x="2591587" y="640388"/>
                  <a:pt x="2577749" y="642442"/>
                </a:cubicBezTo>
                <a:close/>
                <a:moveTo>
                  <a:pt x="2457880" y="660238"/>
                </a:moveTo>
                <a:cubicBezTo>
                  <a:pt x="2441612" y="662653"/>
                  <a:pt x="2430128" y="670941"/>
                  <a:pt x="2423429" y="685100"/>
                </a:cubicBezTo>
                <a:lnTo>
                  <a:pt x="2420954" y="668428"/>
                </a:lnTo>
                <a:lnTo>
                  <a:pt x="2403067" y="671084"/>
                </a:lnTo>
                <a:lnTo>
                  <a:pt x="2420475" y="788340"/>
                </a:lnTo>
                <a:lnTo>
                  <a:pt x="2440349" y="785390"/>
                </a:lnTo>
                <a:lnTo>
                  <a:pt x="2430842" y="721351"/>
                </a:lnTo>
                <a:cubicBezTo>
                  <a:pt x="2428613" y="706335"/>
                  <a:pt x="2430173" y="695685"/>
                  <a:pt x="2435521" y="689399"/>
                </a:cubicBezTo>
                <a:cubicBezTo>
                  <a:pt x="2440869" y="683113"/>
                  <a:pt x="2447776" y="679342"/>
                  <a:pt x="2456241" y="678085"/>
                </a:cubicBezTo>
                <a:cubicBezTo>
                  <a:pt x="2461541" y="677298"/>
                  <a:pt x="2466337" y="677809"/>
                  <a:pt x="2470630" y="679616"/>
                </a:cubicBezTo>
                <a:cubicBezTo>
                  <a:pt x="2474924" y="681424"/>
                  <a:pt x="2478140" y="684219"/>
                  <a:pt x="2480281" y="688001"/>
                </a:cubicBezTo>
                <a:cubicBezTo>
                  <a:pt x="2482423" y="691783"/>
                  <a:pt x="2484094" y="697723"/>
                  <a:pt x="2485296" y="705819"/>
                </a:cubicBezTo>
                <a:lnTo>
                  <a:pt x="2495885" y="777145"/>
                </a:lnTo>
                <a:lnTo>
                  <a:pt x="2515760" y="774194"/>
                </a:lnTo>
                <a:lnTo>
                  <a:pt x="2505056" y="702096"/>
                </a:lnTo>
                <a:cubicBezTo>
                  <a:pt x="2503690" y="692895"/>
                  <a:pt x="2502366" y="686509"/>
                  <a:pt x="2501084" y="682938"/>
                </a:cubicBezTo>
                <a:cubicBezTo>
                  <a:pt x="2499064" y="677445"/>
                  <a:pt x="2496277" y="672856"/>
                  <a:pt x="2492720" y="669171"/>
                </a:cubicBezTo>
                <a:cubicBezTo>
                  <a:pt x="2489164" y="665486"/>
                  <a:pt x="2484235" y="662814"/>
                  <a:pt x="2477933" y="661154"/>
                </a:cubicBezTo>
                <a:cubicBezTo>
                  <a:pt x="2471630" y="659495"/>
                  <a:pt x="2464945" y="659189"/>
                  <a:pt x="2457880" y="660238"/>
                </a:cubicBezTo>
                <a:close/>
                <a:moveTo>
                  <a:pt x="2281038" y="686492"/>
                </a:moveTo>
                <a:cubicBezTo>
                  <a:pt x="2274928" y="687399"/>
                  <a:pt x="2269323" y="689040"/>
                  <a:pt x="2264221" y="691414"/>
                </a:cubicBezTo>
                <a:cubicBezTo>
                  <a:pt x="2259120" y="693789"/>
                  <a:pt x="2255192" y="696347"/>
                  <a:pt x="2252440" y="699088"/>
                </a:cubicBezTo>
                <a:cubicBezTo>
                  <a:pt x="2248755" y="702644"/>
                  <a:pt x="2246047" y="706826"/>
                  <a:pt x="2244316" y="711635"/>
                </a:cubicBezTo>
                <a:cubicBezTo>
                  <a:pt x="2242584" y="716443"/>
                  <a:pt x="2242107" y="721461"/>
                  <a:pt x="2242883" y="726687"/>
                </a:cubicBezTo>
                <a:cubicBezTo>
                  <a:pt x="2243735" y="732428"/>
                  <a:pt x="2245968" y="737457"/>
                  <a:pt x="2249580" y="741773"/>
                </a:cubicBezTo>
                <a:cubicBezTo>
                  <a:pt x="2253192" y="746089"/>
                  <a:pt x="2258013" y="749172"/>
                  <a:pt x="2264043" y="751023"/>
                </a:cubicBezTo>
                <a:cubicBezTo>
                  <a:pt x="2270073" y="752874"/>
                  <a:pt x="2280648" y="754557"/>
                  <a:pt x="2295769" y="756074"/>
                </a:cubicBezTo>
                <a:cubicBezTo>
                  <a:pt x="2306993" y="757191"/>
                  <a:pt x="2314098" y="758431"/>
                  <a:pt x="2317084" y="759793"/>
                </a:cubicBezTo>
                <a:cubicBezTo>
                  <a:pt x="2321368" y="761790"/>
                  <a:pt x="2323843" y="765034"/>
                  <a:pt x="2324509" y="769524"/>
                </a:cubicBezTo>
                <a:cubicBezTo>
                  <a:pt x="2325252" y="774529"/>
                  <a:pt x="2323692" y="779218"/>
                  <a:pt x="2319827" y="783591"/>
                </a:cubicBezTo>
                <a:cubicBezTo>
                  <a:pt x="2315963" y="787964"/>
                  <a:pt x="2309467" y="790828"/>
                  <a:pt x="2300340" y="792183"/>
                </a:cubicBezTo>
                <a:cubicBezTo>
                  <a:pt x="2291286" y="793527"/>
                  <a:pt x="2283927" y="792475"/>
                  <a:pt x="2278261" y="789028"/>
                </a:cubicBezTo>
                <a:cubicBezTo>
                  <a:pt x="2272597" y="785581"/>
                  <a:pt x="2268627" y="780002"/>
                  <a:pt x="2266354" y="772290"/>
                </a:cubicBezTo>
                <a:lnTo>
                  <a:pt x="2247159" y="778299"/>
                </a:lnTo>
                <a:cubicBezTo>
                  <a:pt x="2251215" y="790410"/>
                  <a:pt x="2257705" y="799039"/>
                  <a:pt x="2266632" y="804183"/>
                </a:cubicBezTo>
                <a:cubicBezTo>
                  <a:pt x="2275558" y="809328"/>
                  <a:pt x="2287639" y="810769"/>
                  <a:pt x="2302875" y="808507"/>
                </a:cubicBezTo>
                <a:cubicBezTo>
                  <a:pt x="2312077" y="807141"/>
                  <a:pt x="2320083" y="804316"/>
                  <a:pt x="2326894" y="800033"/>
                </a:cubicBezTo>
                <a:cubicBezTo>
                  <a:pt x="2333706" y="795749"/>
                  <a:pt x="2338610" y="790394"/>
                  <a:pt x="2341606" y="783969"/>
                </a:cubicBezTo>
                <a:cubicBezTo>
                  <a:pt x="2344602" y="777543"/>
                  <a:pt x="2345607" y="771018"/>
                  <a:pt x="2344624" y="764394"/>
                </a:cubicBezTo>
                <a:cubicBezTo>
                  <a:pt x="2343619" y="757622"/>
                  <a:pt x="2341195" y="752189"/>
                  <a:pt x="2337352" y="748095"/>
                </a:cubicBezTo>
                <a:cubicBezTo>
                  <a:pt x="2333510" y="744001"/>
                  <a:pt x="2328631" y="741171"/>
                  <a:pt x="2322719" y="739604"/>
                </a:cubicBezTo>
                <a:cubicBezTo>
                  <a:pt x="2316807" y="738036"/>
                  <a:pt x="2306542" y="736420"/>
                  <a:pt x="2291926" y="734753"/>
                </a:cubicBezTo>
                <a:cubicBezTo>
                  <a:pt x="2281816" y="733545"/>
                  <a:pt x="2275714" y="732721"/>
                  <a:pt x="2273616" y="732280"/>
                </a:cubicBezTo>
                <a:cubicBezTo>
                  <a:pt x="2269950" y="731395"/>
                  <a:pt x="2267148" y="730005"/>
                  <a:pt x="2265212" y="728111"/>
                </a:cubicBezTo>
                <a:cubicBezTo>
                  <a:pt x="2263286" y="726291"/>
                  <a:pt x="2262132" y="724092"/>
                  <a:pt x="2261750" y="721516"/>
                </a:cubicBezTo>
                <a:cubicBezTo>
                  <a:pt x="2261149" y="717468"/>
                  <a:pt x="2262575" y="713645"/>
                  <a:pt x="2266028" y="710048"/>
                </a:cubicBezTo>
                <a:cubicBezTo>
                  <a:pt x="2269482" y="706451"/>
                  <a:pt x="2275771" y="703975"/>
                  <a:pt x="2284899" y="702620"/>
                </a:cubicBezTo>
                <a:cubicBezTo>
                  <a:pt x="2292627" y="701472"/>
                  <a:pt x="2298859" y="702277"/>
                  <a:pt x="2303594" y="705035"/>
                </a:cubicBezTo>
                <a:cubicBezTo>
                  <a:pt x="2308330" y="707792"/>
                  <a:pt x="2311587" y="712124"/>
                  <a:pt x="2313366" y="718028"/>
                </a:cubicBezTo>
                <a:lnTo>
                  <a:pt x="2332405" y="712493"/>
                </a:lnTo>
                <a:cubicBezTo>
                  <a:pt x="2330028" y="705098"/>
                  <a:pt x="2326847" y="699382"/>
                  <a:pt x="2322864" y="695347"/>
                </a:cubicBezTo>
                <a:cubicBezTo>
                  <a:pt x="2318879" y="691312"/>
                  <a:pt x="2313212" y="688486"/>
                  <a:pt x="2305862" y="686869"/>
                </a:cubicBezTo>
                <a:cubicBezTo>
                  <a:pt x="2298513" y="685252"/>
                  <a:pt x="2290238" y="685126"/>
                  <a:pt x="2281038" y="686492"/>
                </a:cubicBezTo>
                <a:close/>
                <a:moveTo>
                  <a:pt x="2050021" y="720788"/>
                </a:moveTo>
                <a:cubicBezTo>
                  <a:pt x="2045384" y="721477"/>
                  <a:pt x="2041329" y="723433"/>
                  <a:pt x="2037859" y="726656"/>
                </a:cubicBezTo>
                <a:cubicBezTo>
                  <a:pt x="2034387" y="729880"/>
                  <a:pt x="2030988" y="735989"/>
                  <a:pt x="2027659" y="744985"/>
                </a:cubicBezTo>
                <a:lnTo>
                  <a:pt x="2025020" y="727208"/>
                </a:lnTo>
                <a:lnTo>
                  <a:pt x="2007133" y="729864"/>
                </a:lnTo>
                <a:lnTo>
                  <a:pt x="2024541" y="847120"/>
                </a:lnTo>
                <a:lnTo>
                  <a:pt x="2044415" y="844170"/>
                </a:lnTo>
                <a:lnTo>
                  <a:pt x="2035301" y="782781"/>
                </a:lnTo>
                <a:cubicBezTo>
                  <a:pt x="2034056" y="774390"/>
                  <a:pt x="2034012" y="766497"/>
                  <a:pt x="2035171" y="759103"/>
                </a:cubicBezTo>
                <a:cubicBezTo>
                  <a:pt x="2035955" y="754247"/>
                  <a:pt x="2037883" y="750256"/>
                  <a:pt x="2040955" y="747129"/>
                </a:cubicBezTo>
                <a:cubicBezTo>
                  <a:pt x="2044026" y="744003"/>
                  <a:pt x="2047733" y="742117"/>
                  <a:pt x="2052076" y="741472"/>
                </a:cubicBezTo>
                <a:cubicBezTo>
                  <a:pt x="2056934" y="740751"/>
                  <a:pt x="2062005" y="741465"/>
                  <a:pt x="2067290" y="743615"/>
                </a:cubicBezTo>
                <a:lnTo>
                  <a:pt x="2071398" y="724160"/>
                </a:lnTo>
                <a:cubicBezTo>
                  <a:pt x="2063845" y="720918"/>
                  <a:pt x="2056719" y="719794"/>
                  <a:pt x="2050021" y="720788"/>
                </a:cubicBezTo>
                <a:close/>
                <a:moveTo>
                  <a:pt x="1932065" y="738300"/>
                </a:moveTo>
                <a:cubicBezTo>
                  <a:pt x="1917564" y="740453"/>
                  <a:pt x="1905917" y="746620"/>
                  <a:pt x="1897122" y="756803"/>
                </a:cubicBezTo>
                <a:cubicBezTo>
                  <a:pt x="1886602" y="769047"/>
                  <a:pt x="1882954" y="786027"/>
                  <a:pt x="1886177" y="807741"/>
                </a:cubicBezTo>
                <a:cubicBezTo>
                  <a:pt x="1889117" y="827541"/>
                  <a:pt x="1896429" y="841953"/>
                  <a:pt x="1908112" y="850976"/>
                </a:cubicBezTo>
                <a:cubicBezTo>
                  <a:pt x="1919796" y="860000"/>
                  <a:pt x="1933845" y="863293"/>
                  <a:pt x="1950260" y="860856"/>
                </a:cubicBezTo>
                <a:cubicBezTo>
                  <a:pt x="1960491" y="859337"/>
                  <a:pt x="1969576" y="855543"/>
                  <a:pt x="1977515" y="849475"/>
                </a:cubicBezTo>
                <a:cubicBezTo>
                  <a:pt x="1985453" y="843406"/>
                  <a:pt x="1991044" y="835712"/>
                  <a:pt x="1994287" y="826391"/>
                </a:cubicBezTo>
                <a:cubicBezTo>
                  <a:pt x="1997530" y="817070"/>
                  <a:pt x="1998031" y="804865"/>
                  <a:pt x="1995791" y="789775"/>
                </a:cubicBezTo>
                <a:cubicBezTo>
                  <a:pt x="1993026" y="771153"/>
                  <a:pt x="1985744" y="757319"/>
                  <a:pt x="1973945" y="748276"/>
                </a:cubicBezTo>
                <a:cubicBezTo>
                  <a:pt x="1962145" y="739232"/>
                  <a:pt x="1948185" y="735907"/>
                  <a:pt x="1932065" y="738300"/>
                </a:cubicBezTo>
                <a:close/>
                <a:moveTo>
                  <a:pt x="1805056" y="757156"/>
                </a:moveTo>
                <a:cubicBezTo>
                  <a:pt x="1800418" y="757844"/>
                  <a:pt x="1796364" y="759800"/>
                  <a:pt x="1792893" y="763023"/>
                </a:cubicBezTo>
                <a:cubicBezTo>
                  <a:pt x="1789422" y="766247"/>
                  <a:pt x="1786022" y="772356"/>
                  <a:pt x="1782693" y="781352"/>
                </a:cubicBezTo>
                <a:lnTo>
                  <a:pt x="1780054" y="763576"/>
                </a:lnTo>
                <a:lnTo>
                  <a:pt x="1762168" y="766231"/>
                </a:lnTo>
                <a:lnTo>
                  <a:pt x="1779576" y="883487"/>
                </a:lnTo>
                <a:lnTo>
                  <a:pt x="1799450" y="880537"/>
                </a:lnTo>
                <a:lnTo>
                  <a:pt x="1790336" y="819148"/>
                </a:lnTo>
                <a:cubicBezTo>
                  <a:pt x="1789090" y="810757"/>
                  <a:pt x="1789047" y="802864"/>
                  <a:pt x="1790206" y="795470"/>
                </a:cubicBezTo>
                <a:cubicBezTo>
                  <a:pt x="1790990" y="790615"/>
                  <a:pt x="1792917" y="786623"/>
                  <a:pt x="1795989" y="783497"/>
                </a:cubicBezTo>
                <a:cubicBezTo>
                  <a:pt x="1799061" y="780370"/>
                  <a:pt x="1802768" y="778484"/>
                  <a:pt x="1807111" y="777840"/>
                </a:cubicBezTo>
                <a:cubicBezTo>
                  <a:pt x="1811969" y="777118"/>
                  <a:pt x="1817040" y="777832"/>
                  <a:pt x="1822324" y="779982"/>
                </a:cubicBezTo>
                <a:lnTo>
                  <a:pt x="1826432" y="760527"/>
                </a:lnTo>
                <a:cubicBezTo>
                  <a:pt x="1818879" y="757285"/>
                  <a:pt x="1811754" y="756161"/>
                  <a:pt x="1805056" y="757156"/>
                </a:cubicBezTo>
                <a:close/>
                <a:moveTo>
                  <a:pt x="1682205" y="775394"/>
                </a:moveTo>
                <a:cubicBezTo>
                  <a:pt x="1674550" y="776530"/>
                  <a:pt x="1668257" y="778988"/>
                  <a:pt x="1663326" y="782767"/>
                </a:cubicBezTo>
                <a:cubicBezTo>
                  <a:pt x="1658396" y="786546"/>
                  <a:pt x="1654238" y="791733"/>
                  <a:pt x="1650854" y="798329"/>
                </a:cubicBezTo>
                <a:lnTo>
                  <a:pt x="1648592" y="783092"/>
                </a:lnTo>
                <a:lnTo>
                  <a:pt x="1630485" y="785781"/>
                </a:lnTo>
                <a:lnTo>
                  <a:pt x="1654564" y="947974"/>
                </a:lnTo>
                <a:lnTo>
                  <a:pt x="1674437" y="945024"/>
                </a:lnTo>
                <a:lnTo>
                  <a:pt x="1665963" y="887941"/>
                </a:lnTo>
                <a:cubicBezTo>
                  <a:pt x="1669983" y="891708"/>
                  <a:pt x="1674832" y="894599"/>
                  <a:pt x="1680510" y="896615"/>
                </a:cubicBezTo>
                <a:cubicBezTo>
                  <a:pt x="1686188" y="898630"/>
                  <a:pt x="1692339" y="899147"/>
                  <a:pt x="1698964" y="898163"/>
                </a:cubicBezTo>
                <a:cubicBezTo>
                  <a:pt x="1708018" y="896819"/>
                  <a:pt x="1716269" y="892980"/>
                  <a:pt x="1723716" y="886646"/>
                </a:cubicBezTo>
                <a:cubicBezTo>
                  <a:pt x="1731164" y="880312"/>
                  <a:pt x="1736328" y="872022"/>
                  <a:pt x="1739208" y="861777"/>
                </a:cubicBezTo>
                <a:cubicBezTo>
                  <a:pt x="1742088" y="851532"/>
                  <a:pt x="1742637" y="840410"/>
                  <a:pt x="1740856" y="828412"/>
                </a:cubicBezTo>
                <a:cubicBezTo>
                  <a:pt x="1739195" y="817224"/>
                  <a:pt x="1735717" y="807227"/>
                  <a:pt x="1730423" y="798421"/>
                </a:cubicBezTo>
                <a:cubicBezTo>
                  <a:pt x="1725128" y="789615"/>
                  <a:pt x="1718271" y="783205"/>
                  <a:pt x="1709851" y="779189"/>
                </a:cubicBezTo>
                <a:cubicBezTo>
                  <a:pt x="1701431" y="775173"/>
                  <a:pt x="1692216" y="773908"/>
                  <a:pt x="1682205" y="775394"/>
                </a:cubicBezTo>
                <a:close/>
                <a:moveTo>
                  <a:pt x="1499217" y="802560"/>
                </a:moveTo>
                <a:cubicBezTo>
                  <a:pt x="1483024" y="804964"/>
                  <a:pt x="1470657" y="812367"/>
                  <a:pt x="1462116" y="824769"/>
                </a:cubicBezTo>
                <a:cubicBezTo>
                  <a:pt x="1453575" y="837171"/>
                  <a:pt x="1450769" y="853235"/>
                  <a:pt x="1453698" y="872962"/>
                </a:cubicBezTo>
                <a:cubicBezTo>
                  <a:pt x="1456528" y="892026"/>
                  <a:pt x="1463751" y="906094"/>
                  <a:pt x="1475367" y="915165"/>
                </a:cubicBezTo>
                <a:cubicBezTo>
                  <a:pt x="1486982" y="924236"/>
                  <a:pt x="1501365" y="927498"/>
                  <a:pt x="1518516" y="924952"/>
                </a:cubicBezTo>
                <a:cubicBezTo>
                  <a:pt x="1532133" y="922931"/>
                  <a:pt x="1542830" y="917957"/>
                  <a:pt x="1550605" y="910032"/>
                </a:cubicBezTo>
                <a:cubicBezTo>
                  <a:pt x="1558381" y="902107"/>
                  <a:pt x="1562998" y="891905"/>
                  <a:pt x="1564456" y="879426"/>
                </a:cubicBezTo>
                <a:lnTo>
                  <a:pt x="1543542" y="879936"/>
                </a:lnTo>
                <a:cubicBezTo>
                  <a:pt x="1541770" y="888775"/>
                  <a:pt x="1538592" y="895491"/>
                  <a:pt x="1534007" y="900084"/>
                </a:cubicBezTo>
                <a:cubicBezTo>
                  <a:pt x="1529423" y="904676"/>
                  <a:pt x="1523487" y="907513"/>
                  <a:pt x="1516200" y="908595"/>
                </a:cubicBezTo>
                <a:cubicBezTo>
                  <a:pt x="1506411" y="910048"/>
                  <a:pt x="1497732" y="907839"/>
                  <a:pt x="1490165" y="901966"/>
                </a:cubicBezTo>
                <a:cubicBezTo>
                  <a:pt x="1482598" y="896093"/>
                  <a:pt x="1477489" y="886770"/>
                  <a:pt x="1474841" y="873998"/>
                </a:cubicBezTo>
                <a:lnTo>
                  <a:pt x="1562287" y="861016"/>
                </a:lnTo>
                <a:cubicBezTo>
                  <a:pt x="1562011" y="858650"/>
                  <a:pt x="1561785" y="856878"/>
                  <a:pt x="1561610" y="855700"/>
                </a:cubicBezTo>
                <a:cubicBezTo>
                  <a:pt x="1558736" y="836341"/>
                  <a:pt x="1551539" y="822063"/>
                  <a:pt x="1540017" y="812865"/>
                </a:cubicBezTo>
                <a:cubicBezTo>
                  <a:pt x="1528496" y="803667"/>
                  <a:pt x="1514896" y="800232"/>
                  <a:pt x="1499217" y="802560"/>
                </a:cubicBezTo>
                <a:close/>
                <a:moveTo>
                  <a:pt x="1055843" y="868383"/>
                </a:moveTo>
                <a:cubicBezTo>
                  <a:pt x="1041343" y="870535"/>
                  <a:pt x="1029695" y="876703"/>
                  <a:pt x="1020900" y="886886"/>
                </a:cubicBezTo>
                <a:cubicBezTo>
                  <a:pt x="1010380" y="899130"/>
                  <a:pt x="1006733" y="916109"/>
                  <a:pt x="1009956" y="937824"/>
                </a:cubicBezTo>
                <a:cubicBezTo>
                  <a:pt x="1012896" y="957624"/>
                  <a:pt x="1020207" y="972036"/>
                  <a:pt x="1031891" y="981059"/>
                </a:cubicBezTo>
                <a:cubicBezTo>
                  <a:pt x="1043574" y="990082"/>
                  <a:pt x="1057623" y="993376"/>
                  <a:pt x="1074038" y="990939"/>
                </a:cubicBezTo>
                <a:cubicBezTo>
                  <a:pt x="1084269" y="989420"/>
                  <a:pt x="1093354" y="985626"/>
                  <a:pt x="1101293" y="979558"/>
                </a:cubicBezTo>
                <a:cubicBezTo>
                  <a:pt x="1109232" y="973489"/>
                  <a:pt x="1114822" y="965795"/>
                  <a:pt x="1118065" y="956474"/>
                </a:cubicBezTo>
                <a:cubicBezTo>
                  <a:pt x="1121308" y="947153"/>
                  <a:pt x="1121809" y="934948"/>
                  <a:pt x="1119569" y="919858"/>
                </a:cubicBezTo>
                <a:cubicBezTo>
                  <a:pt x="1116804" y="901235"/>
                  <a:pt x="1109522" y="887402"/>
                  <a:pt x="1097723" y="878358"/>
                </a:cubicBezTo>
                <a:cubicBezTo>
                  <a:pt x="1085923" y="869315"/>
                  <a:pt x="1071963" y="865990"/>
                  <a:pt x="1055843" y="868383"/>
                </a:cubicBezTo>
                <a:close/>
                <a:moveTo>
                  <a:pt x="975943" y="880245"/>
                </a:moveTo>
                <a:cubicBezTo>
                  <a:pt x="971305" y="880933"/>
                  <a:pt x="967251" y="882889"/>
                  <a:pt x="963780" y="886113"/>
                </a:cubicBezTo>
                <a:cubicBezTo>
                  <a:pt x="960309" y="889336"/>
                  <a:pt x="956910" y="895445"/>
                  <a:pt x="953581" y="904441"/>
                </a:cubicBezTo>
                <a:lnTo>
                  <a:pt x="950942" y="886665"/>
                </a:lnTo>
                <a:lnTo>
                  <a:pt x="933055" y="889320"/>
                </a:lnTo>
                <a:lnTo>
                  <a:pt x="950463" y="1006576"/>
                </a:lnTo>
                <a:lnTo>
                  <a:pt x="970337" y="1003626"/>
                </a:lnTo>
                <a:lnTo>
                  <a:pt x="961223" y="942238"/>
                </a:lnTo>
                <a:cubicBezTo>
                  <a:pt x="959977" y="933846"/>
                  <a:pt x="959934" y="925954"/>
                  <a:pt x="961093" y="918559"/>
                </a:cubicBezTo>
                <a:cubicBezTo>
                  <a:pt x="961877" y="913704"/>
                  <a:pt x="963804" y="909712"/>
                  <a:pt x="966876" y="906586"/>
                </a:cubicBezTo>
                <a:cubicBezTo>
                  <a:pt x="969948" y="903459"/>
                  <a:pt x="973655" y="901573"/>
                  <a:pt x="977998" y="900929"/>
                </a:cubicBezTo>
                <a:cubicBezTo>
                  <a:pt x="982856" y="900207"/>
                  <a:pt x="987927" y="900921"/>
                  <a:pt x="993211" y="903071"/>
                </a:cubicBezTo>
                <a:lnTo>
                  <a:pt x="997319" y="883616"/>
                </a:lnTo>
                <a:cubicBezTo>
                  <a:pt x="989766" y="880374"/>
                  <a:pt x="982641" y="879250"/>
                  <a:pt x="975943" y="880245"/>
                </a:cubicBezTo>
                <a:close/>
                <a:moveTo>
                  <a:pt x="2147162" y="667210"/>
                </a:moveTo>
                <a:lnTo>
                  <a:pt x="2129169" y="682068"/>
                </a:lnTo>
                <a:lnTo>
                  <a:pt x="2133480" y="711106"/>
                </a:lnTo>
                <a:lnTo>
                  <a:pt x="2118906" y="713270"/>
                </a:lnTo>
                <a:lnTo>
                  <a:pt x="2121201" y="728727"/>
                </a:lnTo>
                <a:lnTo>
                  <a:pt x="2135775" y="726564"/>
                </a:lnTo>
                <a:lnTo>
                  <a:pt x="2145790" y="794025"/>
                </a:lnTo>
                <a:cubicBezTo>
                  <a:pt x="2147561" y="805949"/>
                  <a:pt x="2149531" y="813650"/>
                  <a:pt x="2151702" y="817127"/>
                </a:cubicBezTo>
                <a:cubicBezTo>
                  <a:pt x="2153873" y="820604"/>
                  <a:pt x="2157116" y="823188"/>
                  <a:pt x="2161429" y="824880"/>
                </a:cubicBezTo>
                <a:cubicBezTo>
                  <a:pt x="2165743" y="826571"/>
                  <a:pt x="2171507" y="826882"/>
                  <a:pt x="2178720" y="825811"/>
                </a:cubicBezTo>
                <a:cubicBezTo>
                  <a:pt x="2183137" y="825155"/>
                  <a:pt x="2188054" y="823823"/>
                  <a:pt x="2193474" y="821815"/>
                </a:cubicBezTo>
                <a:lnTo>
                  <a:pt x="2187997" y="804686"/>
                </a:lnTo>
                <a:cubicBezTo>
                  <a:pt x="2184467" y="805736"/>
                  <a:pt x="2181597" y="806426"/>
                  <a:pt x="2179389" y="806753"/>
                </a:cubicBezTo>
                <a:cubicBezTo>
                  <a:pt x="2176445" y="807190"/>
                  <a:pt x="2174110" y="807048"/>
                  <a:pt x="2172386" y="806326"/>
                </a:cubicBezTo>
                <a:cubicBezTo>
                  <a:pt x="2170661" y="805604"/>
                  <a:pt x="2169329" y="804486"/>
                  <a:pt x="2168389" y="802970"/>
                </a:cubicBezTo>
                <a:cubicBezTo>
                  <a:pt x="2167450" y="801455"/>
                  <a:pt x="2166559" y="797863"/>
                  <a:pt x="2165718" y="792195"/>
                </a:cubicBezTo>
                <a:lnTo>
                  <a:pt x="2155538" y="723630"/>
                </a:lnTo>
                <a:lnTo>
                  <a:pt x="2175523" y="720663"/>
                </a:lnTo>
                <a:lnTo>
                  <a:pt x="2173228" y="705205"/>
                </a:lnTo>
                <a:lnTo>
                  <a:pt x="2153244" y="708172"/>
                </a:lnTo>
                <a:close/>
                <a:moveTo>
                  <a:pt x="2349447" y="633455"/>
                </a:moveTo>
                <a:lnTo>
                  <a:pt x="2352840" y="656310"/>
                </a:lnTo>
                <a:lnTo>
                  <a:pt x="2372713" y="653360"/>
                </a:lnTo>
                <a:lnTo>
                  <a:pt x="2369320" y="630505"/>
                </a:lnTo>
                <a:close/>
                <a:moveTo>
                  <a:pt x="2189277" y="657234"/>
                </a:moveTo>
                <a:lnTo>
                  <a:pt x="2192670" y="680089"/>
                </a:lnTo>
                <a:lnTo>
                  <a:pt x="2212544" y="677138"/>
                </a:lnTo>
                <a:lnTo>
                  <a:pt x="2209151" y="654283"/>
                </a:lnTo>
                <a:close/>
                <a:moveTo>
                  <a:pt x="2076216" y="674019"/>
                </a:moveTo>
                <a:lnTo>
                  <a:pt x="2079609" y="696874"/>
                </a:lnTo>
                <a:lnTo>
                  <a:pt x="2099483" y="693923"/>
                </a:lnTo>
                <a:lnTo>
                  <a:pt x="2096090" y="671068"/>
                </a:lnTo>
                <a:close/>
                <a:moveTo>
                  <a:pt x="1831251" y="710386"/>
                </a:moveTo>
                <a:lnTo>
                  <a:pt x="1834644" y="733241"/>
                </a:lnTo>
                <a:lnTo>
                  <a:pt x="1854518" y="730290"/>
                </a:lnTo>
                <a:lnTo>
                  <a:pt x="1851125" y="707435"/>
                </a:lnTo>
                <a:close/>
                <a:moveTo>
                  <a:pt x="1387877" y="776208"/>
                </a:moveTo>
                <a:lnTo>
                  <a:pt x="1411907" y="938071"/>
                </a:lnTo>
                <a:lnTo>
                  <a:pt x="1431781" y="935121"/>
                </a:lnTo>
                <a:lnTo>
                  <a:pt x="1407751" y="773258"/>
                </a:lnTo>
                <a:close/>
                <a:moveTo>
                  <a:pt x="1256304" y="795742"/>
                </a:moveTo>
                <a:lnTo>
                  <a:pt x="1280334" y="957604"/>
                </a:lnTo>
                <a:lnTo>
                  <a:pt x="1298773" y="954867"/>
                </a:lnTo>
                <a:lnTo>
                  <a:pt x="1296593" y="940182"/>
                </a:lnTo>
                <a:cubicBezTo>
                  <a:pt x="1306184" y="950569"/>
                  <a:pt x="1317899" y="954736"/>
                  <a:pt x="1331737" y="952681"/>
                </a:cubicBezTo>
                <a:cubicBezTo>
                  <a:pt x="1345649" y="950616"/>
                  <a:pt x="1356759" y="943362"/>
                  <a:pt x="1365068" y="930919"/>
                </a:cubicBezTo>
                <a:cubicBezTo>
                  <a:pt x="1373377" y="918476"/>
                  <a:pt x="1376040" y="902208"/>
                  <a:pt x="1373057" y="882113"/>
                </a:cubicBezTo>
                <a:cubicBezTo>
                  <a:pt x="1371800" y="873648"/>
                  <a:pt x="1369442" y="865873"/>
                  <a:pt x="1365983" y="858788"/>
                </a:cubicBezTo>
                <a:cubicBezTo>
                  <a:pt x="1362523" y="851704"/>
                  <a:pt x="1358324" y="845839"/>
                  <a:pt x="1353384" y="841193"/>
                </a:cubicBezTo>
                <a:cubicBezTo>
                  <a:pt x="1348444" y="836548"/>
                  <a:pt x="1342538" y="833249"/>
                  <a:pt x="1335665" y="831298"/>
                </a:cubicBezTo>
                <a:cubicBezTo>
                  <a:pt x="1328793" y="829347"/>
                  <a:pt x="1321750" y="828907"/>
                  <a:pt x="1314537" y="829977"/>
                </a:cubicBezTo>
                <a:cubicBezTo>
                  <a:pt x="1301508" y="831912"/>
                  <a:pt x="1291579" y="838764"/>
                  <a:pt x="1284751" y="850536"/>
                </a:cubicBezTo>
                <a:lnTo>
                  <a:pt x="1276178" y="792791"/>
                </a:lnTo>
                <a:close/>
                <a:moveTo>
                  <a:pt x="794565" y="864291"/>
                </a:moveTo>
                <a:lnTo>
                  <a:pt x="797401" y="883392"/>
                </a:lnTo>
                <a:lnTo>
                  <a:pt x="850730" y="875475"/>
                </a:lnTo>
                <a:lnTo>
                  <a:pt x="871924" y="1018236"/>
                </a:lnTo>
                <a:lnTo>
                  <a:pt x="893344" y="1015056"/>
                </a:lnTo>
                <a:lnTo>
                  <a:pt x="872149" y="872295"/>
                </a:lnTo>
                <a:lnTo>
                  <a:pt x="925699" y="864345"/>
                </a:lnTo>
                <a:lnTo>
                  <a:pt x="922863" y="845244"/>
                </a:lnTo>
                <a:close/>
                <a:moveTo>
                  <a:pt x="2403453" y="0"/>
                </a:moveTo>
                <a:cubicBezTo>
                  <a:pt x="2389153" y="148164"/>
                  <a:pt x="2374690" y="296251"/>
                  <a:pt x="2360389" y="444415"/>
                </a:cubicBezTo>
                <a:lnTo>
                  <a:pt x="2926232" y="244017"/>
                </a:lnTo>
                <a:lnTo>
                  <a:pt x="2661836" y="502496"/>
                </a:lnTo>
                <a:lnTo>
                  <a:pt x="3510114" y="511189"/>
                </a:lnTo>
                <a:lnTo>
                  <a:pt x="2760152" y="723280"/>
                </a:lnTo>
                <a:lnTo>
                  <a:pt x="2968972" y="868521"/>
                </a:lnTo>
                <a:lnTo>
                  <a:pt x="2661837" y="946988"/>
                </a:lnTo>
                <a:lnTo>
                  <a:pt x="3067612" y="1202544"/>
                </a:lnTo>
                <a:lnTo>
                  <a:pt x="2379077" y="1103922"/>
                </a:lnTo>
                <a:cubicBezTo>
                  <a:pt x="2395490" y="1181388"/>
                  <a:pt x="2411741" y="1258778"/>
                  <a:pt x="2428154" y="1336245"/>
                </a:cubicBezTo>
                <a:lnTo>
                  <a:pt x="1979314" y="1225853"/>
                </a:lnTo>
                <a:lnTo>
                  <a:pt x="1887011" y="1449484"/>
                </a:lnTo>
                <a:lnTo>
                  <a:pt x="1604252" y="1336245"/>
                </a:lnTo>
                <a:lnTo>
                  <a:pt x="1413796" y="1516411"/>
                </a:lnTo>
                <a:lnTo>
                  <a:pt x="1223177" y="1394326"/>
                </a:lnTo>
                <a:lnTo>
                  <a:pt x="799038" y="1661652"/>
                </a:lnTo>
                <a:cubicBezTo>
                  <a:pt x="793026" y="1575492"/>
                  <a:pt x="786851" y="1489332"/>
                  <a:pt x="780838" y="1403173"/>
                </a:cubicBezTo>
                <a:lnTo>
                  <a:pt x="208819" y="1371248"/>
                </a:lnTo>
                <a:lnTo>
                  <a:pt x="541143" y="1182389"/>
                </a:lnTo>
                <a:lnTo>
                  <a:pt x="0" y="990606"/>
                </a:lnTo>
                <a:lnTo>
                  <a:pt x="639458" y="891753"/>
                </a:lnTo>
                <a:lnTo>
                  <a:pt x="190456" y="636197"/>
                </a:lnTo>
                <a:lnTo>
                  <a:pt x="872978" y="601349"/>
                </a:lnTo>
                <a:lnTo>
                  <a:pt x="731599" y="278865"/>
                </a:lnTo>
                <a:lnTo>
                  <a:pt x="1389420" y="490957"/>
                </a:lnTo>
                <a:lnTo>
                  <a:pt x="1579876" y="145164"/>
                </a:lnTo>
                <a:lnTo>
                  <a:pt x="1862636" y="334023"/>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4" name="Free-form: Shape 23">
            <a:extLst>
              <a:ext uri="{FF2B5EF4-FFF2-40B4-BE49-F238E27FC236}">
                <a16:creationId xmlns:a16="http://schemas.microsoft.com/office/drawing/2014/main" id="{9E5F352E-7678-BCD5-1EF4-4A6295163EAF}"/>
              </a:ext>
            </a:extLst>
          </p:cNvPr>
          <p:cNvSpPr/>
          <p:nvPr/>
        </p:nvSpPr>
        <p:spPr>
          <a:xfrm>
            <a:off x="6035633" y="1948602"/>
            <a:ext cx="2723535" cy="2151018"/>
          </a:xfrm>
          <a:custGeom>
            <a:avLst/>
            <a:gdLst/>
            <a:ahLst/>
            <a:cxnLst/>
            <a:rect l="l" t="t" r="r" b="b"/>
            <a:pathLst>
              <a:path w="2723535" h="2151018">
                <a:moveTo>
                  <a:pt x="1855938" y="1188663"/>
                </a:moveTo>
                <a:cubicBezTo>
                  <a:pt x="1866133" y="1188663"/>
                  <a:pt x="1874430" y="1192532"/>
                  <a:pt x="1880829" y="1200271"/>
                </a:cubicBezTo>
                <a:cubicBezTo>
                  <a:pt x="1884997" y="1205257"/>
                  <a:pt x="1887527" y="1212736"/>
                  <a:pt x="1888419" y="1222707"/>
                </a:cubicBezTo>
                <a:lnTo>
                  <a:pt x="1822228" y="1222707"/>
                </a:lnTo>
                <a:cubicBezTo>
                  <a:pt x="1822898" y="1212364"/>
                  <a:pt x="1826377" y="1204104"/>
                  <a:pt x="1832665" y="1197927"/>
                </a:cubicBezTo>
                <a:cubicBezTo>
                  <a:pt x="1838953" y="1191751"/>
                  <a:pt x="1846711" y="1188663"/>
                  <a:pt x="1855938" y="1188663"/>
                </a:cubicBezTo>
                <a:close/>
                <a:moveTo>
                  <a:pt x="1484463" y="1188663"/>
                </a:moveTo>
                <a:cubicBezTo>
                  <a:pt x="1494658" y="1188663"/>
                  <a:pt x="1502955" y="1192532"/>
                  <a:pt x="1509354" y="1200271"/>
                </a:cubicBezTo>
                <a:cubicBezTo>
                  <a:pt x="1513522" y="1205257"/>
                  <a:pt x="1516052" y="1212736"/>
                  <a:pt x="1516945" y="1222707"/>
                </a:cubicBezTo>
                <a:lnTo>
                  <a:pt x="1450753" y="1222707"/>
                </a:lnTo>
                <a:cubicBezTo>
                  <a:pt x="1451423" y="1212364"/>
                  <a:pt x="1454902" y="1204104"/>
                  <a:pt x="1461190" y="1197927"/>
                </a:cubicBezTo>
                <a:cubicBezTo>
                  <a:pt x="1467478" y="1191751"/>
                  <a:pt x="1475235" y="1188663"/>
                  <a:pt x="1484463" y="1188663"/>
                </a:cubicBezTo>
                <a:close/>
                <a:moveTo>
                  <a:pt x="1236813" y="1188663"/>
                </a:moveTo>
                <a:cubicBezTo>
                  <a:pt x="1247008" y="1188663"/>
                  <a:pt x="1255305" y="1192532"/>
                  <a:pt x="1261704" y="1200271"/>
                </a:cubicBezTo>
                <a:cubicBezTo>
                  <a:pt x="1265872" y="1205257"/>
                  <a:pt x="1268402" y="1212736"/>
                  <a:pt x="1269295" y="1222707"/>
                </a:cubicBezTo>
                <a:lnTo>
                  <a:pt x="1203103" y="1222707"/>
                </a:lnTo>
                <a:cubicBezTo>
                  <a:pt x="1203773" y="1212364"/>
                  <a:pt x="1207252" y="1204104"/>
                  <a:pt x="1213540" y="1197927"/>
                </a:cubicBezTo>
                <a:cubicBezTo>
                  <a:pt x="1219828" y="1191751"/>
                  <a:pt x="1227586" y="1188663"/>
                  <a:pt x="1236813" y="1188663"/>
                </a:cubicBezTo>
                <a:close/>
                <a:moveTo>
                  <a:pt x="874863" y="1188663"/>
                </a:moveTo>
                <a:cubicBezTo>
                  <a:pt x="885058" y="1188663"/>
                  <a:pt x="893355" y="1192532"/>
                  <a:pt x="899754" y="1200271"/>
                </a:cubicBezTo>
                <a:cubicBezTo>
                  <a:pt x="903922" y="1205257"/>
                  <a:pt x="906452" y="1212736"/>
                  <a:pt x="907345" y="1222707"/>
                </a:cubicBezTo>
                <a:lnTo>
                  <a:pt x="841153" y="1222707"/>
                </a:lnTo>
                <a:cubicBezTo>
                  <a:pt x="841823" y="1212364"/>
                  <a:pt x="845302" y="1204104"/>
                  <a:pt x="851590" y="1197927"/>
                </a:cubicBezTo>
                <a:cubicBezTo>
                  <a:pt x="857878" y="1191751"/>
                  <a:pt x="865636" y="1188663"/>
                  <a:pt x="874863" y="1188663"/>
                </a:cubicBezTo>
                <a:close/>
                <a:moveTo>
                  <a:pt x="1105360" y="1187881"/>
                </a:moveTo>
                <a:cubicBezTo>
                  <a:pt x="1113993" y="1187881"/>
                  <a:pt x="1121415" y="1191639"/>
                  <a:pt x="1127629" y="1199155"/>
                </a:cubicBezTo>
                <a:cubicBezTo>
                  <a:pt x="1133842" y="1206671"/>
                  <a:pt x="1136949" y="1217982"/>
                  <a:pt x="1136949" y="1233088"/>
                </a:cubicBezTo>
                <a:cubicBezTo>
                  <a:pt x="1136949" y="1248938"/>
                  <a:pt x="1133768" y="1260640"/>
                  <a:pt x="1127406" y="1268193"/>
                </a:cubicBezTo>
                <a:cubicBezTo>
                  <a:pt x="1121043" y="1275746"/>
                  <a:pt x="1113397" y="1279522"/>
                  <a:pt x="1104467" y="1279522"/>
                </a:cubicBezTo>
                <a:cubicBezTo>
                  <a:pt x="1095687" y="1279522"/>
                  <a:pt x="1088208" y="1275876"/>
                  <a:pt x="1082032" y="1268583"/>
                </a:cubicBezTo>
                <a:cubicBezTo>
                  <a:pt x="1075855" y="1261291"/>
                  <a:pt x="1072767" y="1250017"/>
                  <a:pt x="1072767" y="1234762"/>
                </a:cubicBezTo>
                <a:cubicBezTo>
                  <a:pt x="1072767" y="1219507"/>
                  <a:pt x="1076060" y="1207880"/>
                  <a:pt x="1082646" y="1199881"/>
                </a:cubicBezTo>
                <a:cubicBezTo>
                  <a:pt x="1089231" y="1191881"/>
                  <a:pt x="1096803" y="1187881"/>
                  <a:pt x="1105360" y="1187881"/>
                </a:cubicBezTo>
                <a:close/>
                <a:moveTo>
                  <a:pt x="1388059" y="1174822"/>
                </a:moveTo>
                <a:lnTo>
                  <a:pt x="1388059" y="1293363"/>
                </a:lnTo>
                <a:lnTo>
                  <a:pt x="1408151" y="1293363"/>
                </a:lnTo>
                <a:lnTo>
                  <a:pt x="1408151" y="1174822"/>
                </a:lnTo>
                <a:close/>
                <a:moveTo>
                  <a:pt x="939640" y="1174822"/>
                </a:moveTo>
                <a:lnTo>
                  <a:pt x="979712" y="1231748"/>
                </a:lnTo>
                <a:lnTo>
                  <a:pt x="936403" y="1293363"/>
                </a:lnTo>
                <a:lnTo>
                  <a:pt x="960737" y="1293363"/>
                </a:lnTo>
                <a:lnTo>
                  <a:pt x="991879" y="1246594"/>
                </a:lnTo>
                <a:lnTo>
                  <a:pt x="998353" y="1256528"/>
                </a:lnTo>
                <a:lnTo>
                  <a:pt x="1022686" y="1293363"/>
                </a:lnTo>
                <a:lnTo>
                  <a:pt x="1047355" y="1293363"/>
                </a:lnTo>
                <a:lnTo>
                  <a:pt x="1003264" y="1230632"/>
                </a:lnTo>
                <a:lnTo>
                  <a:pt x="1044229" y="1174822"/>
                </a:lnTo>
                <a:lnTo>
                  <a:pt x="1020231" y="1174822"/>
                </a:lnTo>
                <a:lnTo>
                  <a:pt x="1000251" y="1202839"/>
                </a:lnTo>
                <a:cubicBezTo>
                  <a:pt x="997497" y="1206634"/>
                  <a:pt x="994483" y="1210987"/>
                  <a:pt x="991209" y="1215898"/>
                </a:cubicBezTo>
                <a:cubicBezTo>
                  <a:pt x="989126" y="1212326"/>
                  <a:pt x="986372" y="1207899"/>
                  <a:pt x="982949" y="1202615"/>
                </a:cubicBezTo>
                <a:lnTo>
                  <a:pt x="964755" y="1174822"/>
                </a:lnTo>
                <a:close/>
                <a:moveTo>
                  <a:pt x="1855715" y="1172143"/>
                </a:moveTo>
                <a:cubicBezTo>
                  <a:pt x="1839343" y="1172143"/>
                  <a:pt x="1826023" y="1177649"/>
                  <a:pt x="1815754" y="1188663"/>
                </a:cubicBezTo>
                <a:cubicBezTo>
                  <a:pt x="1805485" y="1199676"/>
                  <a:pt x="1800351" y="1215154"/>
                  <a:pt x="1800351" y="1235097"/>
                </a:cubicBezTo>
                <a:cubicBezTo>
                  <a:pt x="1800351" y="1254370"/>
                  <a:pt x="1805429" y="1269346"/>
                  <a:pt x="1815587" y="1280024"/>
                </a:cubicBezTo>
                <a:cubicBezTo>
                  <a:pt x="1825744" y="1290703"/>
                  <a:pt x="1839492" y="1296042"/>
                  <a:pt x="1856831" y="1296042"/>
                </a:cubicBezTo>
                <a:cubicBezTo>
                  <a:pt x="1870597" y="1296042"/>
                  <a:pt x="1881908" y="1292693"/>
                  <a:pt x="1890764" y="1285996"/>
                </a:cubicBezTo>
                <a:cubicBezTo>
                  <a:pt x="1899619" y="1279299"/>
                  <a:pt x="1905684" y="1269886"/>
                  <a:pt x="1908958" y="1257756"/>
                </a:cubicBezTo>
                <a:lnTo>
                  <a:pt x="1888196" y="1255189"/>
                </a:lnTo>
                <a:cubicBezTo>
                  <a:pt x="1885145" y="1263672"/>
                  <a:pt x="1881015" y="1269848"/>
                  <a:pt x="1875806" y="1273718"/>
                </a:cubicBezTo>
                <a:cubicBezTo>
                  <a:pt x="1870597" y="1277587"/>
                  <a:pt x="1864309" y="1279522"/>
                  <a:pt x="1856942" y="1279522"/>
                </a:cubicBezTo>
                <a:cubicBezTo>
                  <a:pt x="1847045" y="1279522"/>
                  <a:pt x="1838785" y="1276062"/>
                  <a:pt x="1832163" y="1269141"/>
                </a:cubicBezTo>
                <a:cubicBezTo>
                  <a:pt x="1825540" y="1262221"/>
                  <a:pt x="1821856" y="1252249"/>
                  <a:pt x="1821112" y="1239227"/>
                </a:cubicBezTo>
                <a:lnTo>
                  <a:pt x="1909516" y="1239227"/>
                </a:lnTo>
                <a:cubicBezTo>
                  <a:pt x="1909590" y="1236846"/>
                  <a:pt x="1909628" y="1235060"/>
                  <a:pt x="1909628" y="1233869"/>
                </a:cubicBezTo>
                <a:cubicBezTo>
                  <a:pt x="1909628" y="1214298"/>
                  <a:pt x="1904605" y="1199118"/>
                  <a:pt x="1894559" y="1188328"/>
                </a:cubicBezTo>
                <a:cubicBezTo>
                  <a:pt x="1884513" y="1177538"/>
                  <a:pt x="1871565" y="1172143"/>
                  <a:pt x="1855715" y="1172143"/>
                </a:cubicBezTo>
                <a:close/>
                <a:moveTo>
                  <a:pt x="1740633" y="1172143"/>
                </a:moveTo>
                <a:cubicBezTo>
                  <a:pt x="1730439" y="1172143"/>
                  <a:pt x="1721007" y="1174543"/>
                  <a:pt x="1712337" y="1179342"/>
                </a:cubicBezTo>
                <a:cubicBezTo>
                  <a:pt x="1703668" y="1184142"/>
                  <a:pt x="1697213" y="1191342"/>
                  <a:pt x="1692971" y="1200941"/>
                </a:cubicBezTo>
                <a:cubicBezTo>
                  <a:pt x="1688729" y="1210540"/>
                  <a:pt x="1686609" y="1221740"/>
                  <a:pt x="1686609" y="1234539"/>
                </a:cubicBezTo>
                <a:cubicBezTo>
                  <a:pt x="1686609" y="1254333"/>
                  <a:pt x="1691539" y="1269532"/>
                  <a:pt x="1701398" y="1280136"/>
                </a:cubicBezTo>
                <a:cubicBezTo>
                  <a:pt x="1711258" y="1290740"/>
                  <a:pt x="1724299" y="1296042"/>
                  <a:pt x="1740522" y="1296042"/>
                </a:cubicBezTo>
                <a:cubicBezTo>
                  <a:pt x="1753470" y="1296042"/>
                  <a:pt x="1764390" y="1292191"/>
                  <a:pt x="1773282" y="1284489"/>
                </a:cubicBezTo>
                <a:cubicBezTo>
                  <a:pt x="1782175" y="1276787"/>
                  <a:pt x="1787700" y="1266128"/>
                  <a:pt x="1789858" y="1252510"/>
                </a:cubicBezTo>
                <a:lnTo>
                  <a:pt x="1770101" y="1249943"/>
                </a:lnTo>
                <a:cubicBezTo>
                  <a:pt x="1768687" y="1259989"/>
                  <a:pt x="1765339" y="1267430"/>
                  <a:pt x="1760055" y="1272267"/>
                </a:cubicBezTo>
                <a:cubicBezTo>
                  <a:pt x="1754772" y="1277104"/>
                  <a:pt x="1748186" y="1279522"/>
                  <a:pt x="1740298" y="1279522"/>
                </a:cubicBezTo>
                <a:cubicBezTo>
                  <a:pt x="1730476" y="1279522"/>
                  <a:pt x="1722513" y="1275913"/>
                  <a:pt x="1716411" y="1268695"/>
                </a:cubicBezTo>
                <a:cubicBezTo>
                  <a:pt x="1710309" y="1261477"/>
                  <a:pt x="1707259" y="1249905"/>
                  <a:pt x="1707259" y="1233981"/>
                </a:cubicBezTo>
                <a:cubicBezTo>
                  <a:pt x="1707259" y="1218279"/>
                  <a:pt x="1710421" y="1206801"/>
                  <a:pt x="1716746" y="1199546"/>
                </a:cubicBezTo>
                <a:cubicBezTo>
                  <a:pt x="1723071" y="1192290"/>
                  <a:pt x="1731294" y="1188663"/>
                  <a:pt x="1741415" y="1188663"/>
                </a:cubicBezTo>
                <a:cubicBezTo>
                  <a:pt x="1748112" y="1188663"/>
                  <a:pt x="1753823" y="1190672"/>
                  <a:pt x="1758548" y="1194690"/>
                </a:cubicBezTo>
                <a:cubicBezTo>
                  <a:pt x="1763274" y="1198709"/>
                  <a:pt x="1766567" y="1204699"/>
                  <a:pt x="1768427" y="1212661"/>
                </a:cubicBezTo>
                <a:lnTo>
                  <a:pt x="1787961" y="1209647"/>
                </a:lnTo>
                <a:cubicBezTo>
                  <a:pt x="1785654" y="1197667"/>
                  <a:pt x="1780407" y="1188421"/>
                  <a:pt x="1772222" y="1181910"/>
                </a:cubicBezTo>
                <a:cubicBezTo>
                  <a:pt x="1764037" y="1175398"/>
                  <a:pt x="1753507" y="1172143"/>
                  <a:pt x="1740633" y="1172143"/>
                </a:cubicBezTo>
                <a:close/>
                <a:moveTo>
                  <a:pt x="1615208" y="1172143"/>
                </a:moveTo>
                <a:cubicBezTo>
                  <a:pt x="1598763" y="1172143"/>
                  <a:pt x="1586187" y="1178654"/>
                  <a:pt x="1577481" y="1191676"/>
                </a:cubicBezTo>
                <a:lnTo>
                  <a:pt x="1577481" y="1174822"/>
                </a:lnTo>
                <a:lnTo>
                  <a:pt x="1559398" y="1174822"/>
                </a:lnTo>
                <a:lnTo>
                  <a:pt x="1559398" y="1293363"/>
                </a:lnTo>
                <a:lnTo>
                  <a:pt x="1579490" y="1293363"/>
                </a:lnTo>
                <a:lnTo>
                  <a:pt x="1579490" y="1228623"/>
                </a:lnTo>
                <a:cubicBezTo>
                  <a:pt x="1579490" y="1213443"/>
                  <a:pt x="1582596" y="1203136"/>
                  <a:pt x="1588810" y="1197704"/>
                </a:cubicBezTo>
                <a:cubicBezTo>
                  <a:pt x="1595024" y="1192272"/>
                  <a:pt x="1602409" y="1189556"/>
                  <a:pt x="1610967" y="1189556"/>
                </a:cubicBezTo>
                <a:cubicBezTo>
                  <a:pt x="1616325" y="1189556"/>
                  <a:pt x="1620994" y="1190765"/>
                  <a:pt x="1624975" y="1193183"/>
                </a:cubicBezTo>
                <a:cubicBezTo>
                  <a:pt x="1628956" y="1195602"/>
                  <a:pt x="1631728" y="1198839"/>
                  <a:pt x="1633291" y="1202894"/>
                </a:cubicBezTo>
                <a:cubicBezTo>
                  <a:pt x="1634854" y="1206950"/>
                  <a:pt x="1635635" y="1213070"/>
                  <a:pt x="1635635" y="1221256"/>
                </a:cubicBezTo>
                <a:lnTo>
                  <a:pt x="1635635" y="1293363"/>
                </a:lnTo>
                <a:lnTo>
                  <a:pt x="1655727" y="1293363"/>
                </a:lnTo>
                <a:lnTo>
                  <a:pt x="1655727" y="1220475"/>
                </a:lnTo>
                <a:cubicBezTo>
                  <a:pt x="1655727" y="1211173"/>
                  <a:pt x="1655355" y="1204662"/>
                  <a:pt x="1654611" y="1200941"/>
                </a:cubicBezTo>
                <a:cubicBezTo>
                  <a:pt x="1653420" y="1195211"/>
                  <a:pt x="1651336" y="1190263"/>
                  <a:pt x="1648360" y="1186095"/>
                </a:cubicBezTo>
                <a:cubicBezTo>
                  <a:pt x="1645383" y="1181928"/>
                  <a:pt x="1640900" y="1178561"/>
                  <a:pt x="1634909" y="1175994"/>
                </a:cubicBezTo>
                <a:cubicBezTo>
                  <a:pt x="1628919" y="1173426"/>
                  <a:pt x="1622352" y="1172143"/>
                  <a:pt x="1615208" y="1172143"/>
                </a:cubicBezTo>
                <a:close/>
                <a:moveTo>
                  <a:pt x="1484240" y="1172143"/>
                </a:moveTo>
                <a:cubicBezTo>
                  <a:pt x="1467869" y="1172143"/>
                  <a:pt x="1454548" y="1177649"/>
                  <a:pt x="1444279" y="1188663"/>
                </a:cubicBezTo>
                <a:cubicBezTo>
                  <a:pt x="1434010" y="1199676"/>
                  <a:pt x="1428876" y="1215154"/>
                  <a:pt x="1428876" y="1235097"/>
                </a:cubicBezTo>
                <a:cubicBezTo>
                  <a:pt x="1428876" y="1254370"/>
                  <a:pt x="1433954" y="1269346"/>
                  <a:pt x="1444112" y="1280024"/>
                </a:cubicBezTo>
                <a:cubicBezTo>
                  <a:pt x="1454269" y="1290703"/>
                  <a:pt x="1468017" y="1296042"/>
                  <a:pt x="1485356" y="1296042"/>
                </a:cubicBezTo>
                <a:cubicBezTo>
                  <a:pt x="1499123" y="1296042"/>
                  <a:pt x="1510433" y="1292693"/>
                  <a:pt x="1519289" y="1285996"/>
                </a:cubicBezTo>
                <a:cubicBezTo>
                  <a:pt x="1528144" y="1279299"/>
                  <a:pt x="1534209" y="1269886"/>
                  <a:pt x="1537483" y="1257756"/>
                </a:cubicBezTo>
                <a:lnTo>
                  <a:pt x="1516721" y="1255189"/>
                </a:lnTo>
                <a:cubicBezTo>
                  <a:pt x="1513670" y="1263672"/>
                  <a:pt x="1509540" y="1269848"/>
                  <a:pt x="1504331" y="1273718"/>
                </a:cubicBezTo>
                <a:cubicBezTo>
                  <a:pt x="1499123" y="1277587"/>
                  <a:pt x="1492835" y="1279522"/>
                  <a:pt x="1485467" y="1279522"/>
                </a:cubicBezTo>
                <a:cubicBezTo>
                  <a:pt x="1475570" y="1279522"/>
                  <a:pt x="1467311" y="1276062"/>
                  <a:pt x="1460688" y="1269141"/>
                </a:cubicBezTo>
                <a:cubicBezTo>
                  <a:pt x="1454065" y="1262221"/>
                  <a:pt x="1450381" y="1252249"/>
                  <a:pt x="1449637" y="1239227"/>
                </a:cubicBezTo>
                <a:lnTo>
                  <a:pt x="1538041" y="1239227"/>
                </a:lnTo>
                <a:cubicBezTo>
                  <a:pt x="1538115" y="1236846"/>
                  <a:pt x="1538153" y="1235060"/>
                  <a:pt x="1538153" y="1233869"/>
                </a:cubicBezTo>
                <a:cubicBezTo>
                  <a:pt x="1538153" y="1214298"/>
                  <a:pt x="1533130" y="1199118"/>
                  <a:pt x="1523084" y="1188328"/>
                </a:cubicBezTo>
                <a:cubicBezTo>
                  <a:pt x="1513038" y="1177538"/>
                  <a:pt x="1500090" y="1172143"/>
                  <a:pt x="1484240" y="1172143"/>
                </a:cubicBezTo>
                <a:close/>
                <a:moveTo>
                  <a:pt x="1355280" y="1172143"/>
                </a:moveTo>
                <a:cubicBezTo>
                  <a:pt x="1350592" y="1172143"/>
                  <a:pt x="1346295" y="1173482"/>
                  <a:pt x="1342388" y="1176161"/>
                </a:cubicBezTo>
                <a:cubicBezTo>
                  <a:pt x="1338481" y="1178840"/>
                  <a:pt x="1334221" y="1184384"/>
                  <a:pt x="1329607" y="1192793"/>
                </a:cubicBezTo>
                <a:lnTo>
                  <a:pt x="1329607" y="1174822"/>
                </a:lnTo>
                <a:lnTo>
                  <a:pt x="1311525" y="1174822"/>
                </a:lnTo>
                <a:lnTo>
                  <a:pt x="1311525" y="1293363"/>
                </a:lnTo>
                <a:lnTo>
                  <a:pt x="1331616" y="1293363"/>
                </a:lnTo>
                <a:lnTo>
                  <a:pt x="1331616" y="1231302"/>
                </a:lnTo>
                <a:cubicBezTo>
                  <a:pt x="1331616" y="1222819"/>
                  <a:pt x="1332733" y="1215005"/>
                  <a:pt x="1334965" y="1207861"/>
                </a:cubicBezTo>
                <a:cubicBezTo>
                  <a:pt x="1336453" y="1203173"/>
                  <a:pt x="1338946" y="1199508"/>
                  <a:pt x="1342444" y="1196867"/>
                </a:cubicBezTo>
                <a:cubicBezTo>
                  <a:pt x="1345941" y="1194225"/>
                  <a:pt x="1349885" y="1192904"/>
                  <a:pt x="1354275" y="1192904"/>
                </a:cubicBezTo>
                <a:cubicBezTo>
                  <a:pt x="1359187" y="1192904"/>
                  <a:pt x="1364098" y="1194355"/>
                  <a:pt x="1369009" y="1197257"/>
                </a:cubicBezTo>
                <a:lnTo>
                  <a:pt x="1375930" y="1178617"/>
                </a:lnTo>
                <a:cubicBezTo>
                  <a:pt x="1368935" y="1174301"/>
                  <a:pt x="1362052" y="1172143"/>
                  <a:pt x="1355280" y="1172143"/>
                </a:cubicBezTo>
                <a:close/>
                <a:moveTo>
                  <a:pt x="1236590" y="1172143"/>
                </a:moveTo>
                <a:cubicBezTo>
                  <a:pt x="1220219" y="1172143"/>
                  <a:pt x="1206898" y="1177649"/>
                  <a:pt x="1196629" y="1188663"/>
                </a:cubicBezTo>
                <a:cubicBezTo>
                  <a:pt x="1186360" y="1199676"/>
                  <a:pt x="1181226" y="1215154"/>
                  <a:pt x="1181226" y="1235097"/>
                </a:cubicBezTo>
                <a:cubicBezTo>
                  <a:pt x="1181226" y="1254370"/>
                  <a:pt x="1186304" y="1269346"/>
                  <a:pt x="1196462" y="1280024"/>
                </a:cubicBezTo>
                <a:cubicBezTo>
                  <a:pt x="1206619" y="1290703"/>
                  <a:pt x="1220367" y="1296042"/>
                  <a:pt x="1237706" y="1296042"/>
                </a:cubicBezTo>
                <a:cubicBezTo>
                  <a:pt x="1251472" y="1296042"/>
                  <a:pt x="1262783" y="1292693"/>
                  <a:pt x="1271639" y="1285996"/>
                </a:cubicBezTo>
                <a:cubicBezTo>
                  <a:pt x="1280494" y="1279299"/>
                  <a:pt x="1286559" y="1269886"/>
                  <a:pt x="1289833" y="1257756"/>
                </a:cubicBezTo>
                <a:lnTo>
                  <a:pt x="1269071" y="1255189"/>
                </a:lnTo>
                <a:cubicBezTo>
                  <a:pt x="1266020" y="1263672"/>
                  <a:pt x="1261890" y="1269848"/>
                  <a:pt x="1256681" y="1273718"/>
                </a:cubicBezTo>
                <a:cubicBezTo>
                  <a:pt x="1251472" y="1277587"/>
                  <a:pt x="1245185" y="1279522"/>
                  <a:pt x="1237817" y="1279522"/>
                </a:cubicBezTo>
                <a:cubicBezTo>
                  <a:pt x="1227920" y="1279522"/>
                  <a:pt x="1219660" y="1276062"/>
                  <a:pt x="1213038" y="1269141"/>
                </a:cubicBezTo>
                <a:cubicBezTo>
                  <a:pt x="1206415" y="1262221"/>
                  <a:pt x="1202731" y="1252249"/>
                  <a:pt x="1201987" y="1239227"/>
                </a:cubicBezTo>
                <a:lnTo>
                  <a:pt x="1290391" y="1239227"/>
                </a:lnTo>
                <a:cubicBezTo>
                  <a:pt x="1290465" y="1236846"/>
                  <a:pt x="1290503" y="1235060"/>
                  <a:pt x="1290503" y="1233869"/>
                </a:cubicBezTo>
                <a:cubicBezTo>
                  <a:pt x="1290503" y="1214298"/>
                  <a:pt x="1285480" y="1199118"/>
                  <a:pt x="1275434" y="1188328"/>
                </a:cubicBezTo>
                <a:cubicBezTo>
                  <a:pt x="1265388" y="1177538"/>
                  <a:pt x="1252440" y="1172143"/>
                  <a:pt x="1236590" y="1172143"/>
                </a:cubicBezTo>
                <a:close/>
                <a:moveTo>
                  <a:pt x="1107258" y="1172143"/>
                </a:moveTo>
                <a:cubicBezTo>
                  <a:pt x="1099519" y="1172143"/>
                  <a:pt x="1092933" y="1173650"/>
                  <a:pt x="1087501" y="1176663"/>
                </a:cubicBezTo>
                <a:cubicBezTo>
                  <a:pt x="1082069" y="1179677"/>
                  <a:pt x="1077195" y="1184198"/>
                  <a:pt x="1072879" y="1190225"/>
                </a:cubicBezTo>
                <a:lnTo>
                  <a:pt x="1072879" y="1174822"/>
                </a:lnTo>
                <a:lnTo>
                  <a:pt x="1054573" y="1174822"/>
                </a:lnTo>
                <a:lnTo>
                  <a:pt x="1054573" y="1338793"/>
                </a:lnTo>
                <a:lnTo>
                  <a:pt x="1074665" y="1338793"/>
                </a:lnTo>
                <a:lnTo>
                  <a:pt x="1074665" y="1281085"/>
                </a:lnTo>
                <a:cubicBezTo>
                  <a:pt x="1078088" y="1285401"/>
                  <a:pt x="1082459" y="1288973"/>
                  <a:pt x="1087780" y="1291801"/>
                </a:cubicBezTo>
                <a:cubicBezTo>
                  <a:pt x="1093101" y="1294628"/>
                  <a:pt x="1099110" y="1296042"/>
                  <a:pt x="1105807" y="1296042"/>
                </a:cubicBezTo>
                <a:cubicBezTo>
                  <a:pt x="1114960" y="1296042"/>
                  <a:pt x="1123685" y="1293456"/>
                  <a:pt x="1131982" y="1288284"/>
                </a:cubicBezTo>
                <a:cubicBezTo>
                  <a:pt x="1140279" y="1283113"/>
                  <a:pt x="1146604" y="1275671"/>
                  <a:pt x="1150958" y="1265960"/>
                </a:cubicBezTo>
                <a:cubicBezTo>
                  <a:pt x="1155311" y="1256249"/>
                  <a:pt x="1157487" y="1245329"/>
                  <a:pt x="1157487" y="1233199"/>
                </a:cubicBezTo>
                <a:cubicBezTo>
                  <a:pt x="1157487" y="1221889"/>
                  <a:pt x="1155515" y="1211489"/>
                  <a:pt x="1151572" y="1202001"/>
                </a:cubicBezTo>
                <a:cubicBezTo>
                  <a:pt x="1147628" y="1192514"/>
                  <a:pt x="1141786" y="1185165"/>
                  <a:pt x="1134047" y="1179956"/>
                </a:cubicBezTo>
                <a:cubicBezTo>
                  <a:pt x="1126308" y="1174747"/>
                  <a:pt x="1117378" y="1172143"/>
                  <a:pt x="1107258" y="1172143"/>
                </a:cubicBezTo>
                <a:close/>
                <a:moveTo>
                  <a:pt x="874640" y="1172143"/>
                </a:moveTo>
                <a:cubicBezTo>
                  <a:pt x="858269" y="1172143"/>
                  <a:pt x="844948" y="1177649"/>
                  <a:pt x="834679" y="1188663"/>
                </a:cubicBezTo>
                <a:cubicBezTo>
                  <a:pt x="824410" y="1199676"/>
                  <a:pt x="819276" y="1215154"/>
                  <a:pt x="819276" y="1235097"/>
                </a:cubicBezTo>
                <a:cubicBezTo>
                  <a:pt x="819276" y="1254370"/>
                  <a:pt x="824354" y="1269346"/>
                  <a:pt x="834512" y="1280024"/>
                </a:cubicBezTo>
                <a:cubicBezTo>
                  <a:pt x="844669" y="1290703"/>
                  <a:pt x="858417" y="1296042"/>
                  <a:pt x="875756" y="1296042"/>
                </a:cubicBezTo>
                <a:cubicBezTo>
                  <a:pt x="889522" y="1296042"/>
                  <a:pt x="900833" y="1292693"/>
                  <a:pt x="909689" y="1285996"/>
                </a:cubicBezTo>
                <a:cubicBezTo>
                  <a:pt x="918544" y="1279299"/>
                  <a:pt x="924609" y="1269886"/>
                  <a:pt x="927883" y="1257756"/>
                </a:cubicBezTo>
                <a:lnTo>
                  <a:pt x="907121" y="1255189"/>
                </a:lnTo>
                <a:cubicBezTo>
                  <a:pt x="904070" y="1263672"/>
                  <a:pt x="899940" y="1269848"/>
                  <a:pt x="894731" y="1273718"/>
                </a:cubicBezTo>
                <a:cubicBezTo>
                  <a:pt x="889522" y="1277587"/>
                  <a:pt x="883234" y="1279522"/>
                  <a:pt x="875868" y="1279522"/>
                </a:cubicBezTo>
                <a:cubicBezTo>
                  <a:pt x="865970" y="1279522"/>
                  <a:pt x="857710" y="1276062"/>
                  <a:pt x="851088" y="1269141"/>
                </a:cubicBezTo>
                <a:cubicBezTo>
                  <a:pt x="844465" y="1262221"/>
                  <a:pt x="840781" y="1252249"/>
                  <a:pt x="840037" y="1239227"/>
                </a:cubicBezTo>
                <a:lnTo>
                  <a:pt x="928441" y="1239227"/>
                </a:lnTo>
                <a:cubicBezTo>
                  <a:pt x="928515" y="1236846"/>
                  <a:pt x="928553" y="1235060"/>
                  <a:pt x="928553" y="1233869"/>
                </a:cubicBezTo>
                <a:cubicBezTo>
                  <a:pt x="928553" y="1214298"/>
                  <a:pt x="923530" y="1199118"/>
                  <a:pt x="913484" y="1188328"/>
                </a:cubicBezTo>
                <a:cubicBezTo>
                  <a:pt x="903438" y="1177538"/>
                  <a:pt x="890490" y="1172143"/>
                  <a:pt x="874640" y="1172143"/>
                </a:cubicBezTo>
                <a:close/>
                <a:moveTo>
                  <a:pt x="1388059" y="1129727"/>
                </a:moveTo>
                <a:lnTo>
                  <a:pt x="1388059" y="1152832"/>
                </a:lnTo>
                <a:lnTo>
                  <a:pt x="1408151" y="1152832"/>
                </a:lnTo>
                <a:lnTo>
                  <a:pt x="1408151" y="1129727"/>
                </a:lnTo>
                <a:close/>
                <a:moveTo>
                  <a:pt x="2016077" y="957644"/>
                </a:moveTo>
                <a:lnTo>
                  <a:pt x="2016077" y="965011"/>
                </a:lnTo>
                <a:cubicBezTo>
                  <a:pt x="2016077" y="973866"/>
                  <a:pt x="2014998" y="980564"/>
                  <a:pt x="2012840" y="985103"/>
                </a:cubicBezTo>
                <a:cubicBezTo>
                  <a:pt x="2010012" y="990982"/>
                  <a:pt x="2005585" y="995614"/>
                  <a:pt x="1999557" y="999000"/>
                </a:cubicBezTo>
                <a:cubicBezTo>
                  <a:pt x="1993529" y="1002386"/>
                  <a:pt x="1986646" y="1004079"/>
                  <a:pt x="1978907" y="1004079"/>
                </a:cubicBezTo>
                <a:cubicBezTo>
                  <a:pt x="1971094" y="1004079"/>
                  <a:pt x="1965159" y="1002293"/>
                  <a:pt x="1961103" y="998721"/>
                </a:cubicBezTo>
                <a:cubicBezTo>
                  <a:pt x="1957048" y="995149"/>
                  <a:pt x="1955020" y="990684"/>
                  <a:pt x="1955020" y="985326"/>
                </a:cubicBezTo>
                <a:cubicBezTo>
                  <a:pt x="1955020" y="981829"/>
                  <a:pt x="1955950" y="978648"/>
                  <a:pt x="1957811" y="975783"/>
                </a:cubicBezTo>
                <a:cubicBezTo>
                  <a:pt x="1959671" y="972918"/>
                  <a:pt x="1962313" y="970741"/>
                  <a:pt x="1965736" y="969253"/>
                </a:cubicBezTo>
                <a:cubicBezTo>
                  <a:pt x="1969159" y="967765"/>
                  <a:pt x="1975000" y="966425"/>
                  <a:pt x="1983260" y="965234"/>
                </a:cubicBezTo>
                <a:cubicBezTo>
                  <a:pt x="1997845" y="963151"/>
                  <a:pt x="2008784" y="960621"/>
                  <a:pt x="2016077" y="957644"/>
                </a:cubicBezTo>
                <a:close/>
                <a:moveTo>
                  <a:pt x="825452" y="957644"/>
                </a:moveTo>
                <a:lnTo>
                  <a:pt x="825452" y="965011"/>
                </a:lnTo>
                <a:cubicBezTo>
                  <a:pt x="825452" y="973866"/>
                  <a:pt x="824373" y="980564"/>
                  <a:pt x="822215" y="985103"/>
                </a:cubicBezTo>
                <a:cubicBezTo>
                  <a:pt x="819387" y="990982"/>
                  <a:pt x="814960" y="995614"/>
                  <a:pt x="808932" y="999000"/>
                </a:cubicBezTo>
                <a:cubicBezTo>
                  <a:pt x="802905" y="1002386"/>
                  <a:pt x="796021" y="1004079"/>
                  <a:pt x="788282" y="1004079"/>
                </a:cubicBezTo>
                <a:cubicBezTo>
                  <a:pt x="780469" y="1004079"/>
                  <a:pt x="774534" y="1002293"/>
                  <a:pt x="770479" y="998721"/>
                </a:cubicBezTo>
                <a:cubicBezTo>
                  <a:pt x="766423" y="995149"/>
                  <a:pt x="764395" y="990684"/>
                  <a:pt x="764395" y="985326"/>
                </a:cubicBezTo>
                <a:cubicBezTo>
                  <a:pt x="764395" y="981829"/>
                  <a:pt x="765326" y="978648"/>
                  <a:pt x="767186" y="975783"/>
                </a:cubicBezTo>
                <a:cubicBezTo>
                  <a:pt x="769046" y="972918"/>
                  <a:pt x="771688" y="970741"/>
                  <a:pt x="775111" y="969253"/>
                </a:cubicBezTo>
                <a:cubicBezTo>
                  <a:pt x="778534" y="967765"/>
                  <a:pt x="784375" y="966425"/>
                  <a:pt x="792635" y="965234"/>
                </a:cubicBezTo>
                <a:cubicBezTo>
                  <a:pt x="807221" y="963151"/>
                  <a:pt x="818159" y="960621"/>
                  <a:pt x="825452" y="957644"/>
                </a:cubicBezTo>
                <a:close/>
                <a:moveTo>
                  <a:pt x="1216982" y="912549"/>
                </a:moveTo>
                <a:cubicBezTo>
                  <a:pt x="1226879" y="912549"/>
                  <a:pt x="1235157" y="916326"/>
                  <a:pt x="1241817" y="923879"/>
                </a:cubicBezTo>
                <a:cubicBezTo>
                  <a:pt x="1248477" y="931432"/>
                  <a:pt x="1251807" y="942538"/>
                  <a:pt x="1251807" y="957198"/>
                </a:cubicBezTo>
                <a:cubicBezTo>
                  <a:pt x="1251807" y="972750"/>
                  <a:pt x="1248496" y="984322"/>
                  <a:pt x="1241873" y="991912"/>
                </a:cubicBezTo>
                <a:cubicBezTo>
                  <a:pt x="1235250" y="999502"/>
                  <a:pt x="1226953" y="1003297"/>
                  <a:pt x="1216982" y="1003297"/>
                </a:cubicBezTo>
                <a:cubicBezTo>
                  <a:pt x="1206936" y="1003297"/>
                  <a:pt x="1198601" y="999521"/>
                  <a:pt x="1191978" y="991968"/>
                </a:cubicBezTo>
                <a:cubicBezTo>
                  <a:pt x="1185356" y="984415"/>
                  <a:pt x="1182044" y="973048"/>
                  <a:pt x="1182044" y="957867"/>
                </a:cubicBezTo>
                <a:cubicBezTo>
                  <a:pt x="1182044" y="942687"/>
                  <a:pt x="1185356" y="931339"/>
                  <a:pt x="1191978" y="923823"/>
                </a:cubicBezTo>
                <a:cubicBezTo>
                  <a:pt x="1198601" y="916307"/>
                  <a:pt x="1206936" y="912549"/>
                  <a:pt x="1216982" y="912549"/>
                </a:cubicBezTo>
                <a:close/>
                <a:moveTo>
                  <a:pt x="1778584" y="898597"/>
                </a:moveTo>
                <a:lnTo>
                  <a:pt x="1778584" y="1017138"/>
                </a:lnTo>
                <a:lnTo>
                  <a:pt x="1798676" y="1017138"/>
                </a:lnTo>
                <a:lnTo>
                  <a:pt x="1798676" y="898597"/>
                </a:lnTo>
                <a:close/>
                <a:moveTo>
                  <a:pt x="1597609" y="898597"/>
                </a:moveTo>
                <a:lnTo>
                  <a:pt x="1597609" y="1017138"/>
                </a:lnTo>
                <a:lnTo>
                  <a:pt x="1617701" y="1017138"/>
                </a:lnTo>
                <a:lnTo>
                  <a:pt x="1617701" y="898597"/>
                </a:lnTo>
                <a:close/>
                <a:moveTo>
                  <a:pt x="1990516" y="895918"/>
                </a:moveTo>
                <a:cubicBezTo>
                  <a:pt x="1980321" y="895918"/>
                  <a:pt x="1971354" y="897313"/>
                  <a:pt x="1963615" y="900104"/>
                </a:cubicBezTo>
                <a:cubicBezTo>
                  <a:pt x="1955876" y="902894"/>
                  <a:pt x="1949960" y="906875"/>
                  <a:pt x="1945867" y="912047"/>
                </a:cubicBezTo>
                <a:cubicBezTo>
                  <a:pt x="1941775" y="917219"/>
                  <a:pt x="1938835" y="924009"/>
                  <a:pt x="1937049" y="932418"/>
                </a:cubicBezTo>
                <a:lnTo>
                  <a:pt x="1956695" y="935097"/>
                </a:lnTo>
                <a:cubicBezTo>
                  <a:pt x="1958853" y="926688"/>
                  <a:pt x="1962183" y="920828"/>
                  <a:pt x="1966685" y="917516"/>
                </a:cubicBezTo>
                <a:cubicBezTo>
                  <a:pt x="1971187" y="914205"/>
                  <a:pt x="1978163" y="912549"/>
                  <a:pt x="1987613" y="912549"/>
                </a:cubicBezTo>
                <a:cubicBezTo>
                  <a:pt x="1997734" y="912549"/>
                  <a:pt x="2005361" y="914819"/>
                  <a:pt x="2010496" y="919358"/>
                </a:cubicBezTo>
                <a:cubicBezTo>
                  <a:pt x="2014291" y="922707"/>
                  <a:pt x="2016189" y="928474"/>
                  <a:pt x="2016189" y="936659"/>
                </a:cubicBezTo>
                <a:cubicBezTo>
                  <a:pt x="2016189" y="937404"/>
                  <a:pt x="2016151" y="939152"/>
                  <a:pt x="2016077" y="941906"/>
                </a:cubicBezTo>
                <a:cubicBezTo>
                  <a:pt x="2008412" y="944585"/>
                  <a:pt x="1996469" y="946891"/>
                  <a:pt x="1980247" y="948826"/>
                </a:cubicBezTo>
                <a:cubicBezTo>
                  <a:pt x="1972284" y="949794"/>
                  <a:pt x="1966331" y="950798"/>
                  <a:pt x="1962387" y="951840"/>
                </a:cubicBezTo>
                <a:cubicBezTo>
                  <a:pt x="1957029" y="953328"/>
                  <a:pt x="1952211" y="955523"/>
                  <a:pt x="1947932" y="958426"/>
                </a:cubicBezTo>
                <a:cubicBezTo>
                  <a:pt x="1943653" y="961328"/>
                  <a:pt x="1940193" y="965179"/>
                  <a:pt x="1937551" y="969978"/>
                </a:cubicBezTo>
                <a:cubicBezTo>
                  <a:pt x="1934910" y="974778"/>
                  <a:pt x="1933589" y="980080"/>
                  <a:pt x="1933589" y="985884"/>
                </a:cubicBezTo>
                <a:cubicBezTo>
                  <a:pt x="1933589" y="995781"/>
                  <a:pt x="1937086" y="1003911"/>
                  <a:pt x="1944081" y="1010274"/>
                </a:cubicBezTo>
                <a:cubicBezTo>
                  <a:pt x="1951076" y="1016636"/>
                  <a:pt x="1961085" y="1019817"/>
                  <a:pt x="1974107" y="1019817"/>
                </a:cubicBezTo>
                <a:cubicBezTo>
                  <a:pt x="1981995" y="1019817"/>
                  <a:pt x="1989381" y="1018515"/>
                  <a:pt x="1996264" y="1015910"/>
                </a:cubicBezTo>
                <a:cubicBezTo>
                  <a:pt x="2003147" y="1013306"/>
                  <a:pt x="2010310" y="1008841"/>
                  <a:pt x="2017751" y="1002516"/>
                </a:cubicBezTo>
                <a:cubicBezTo>
                  <a:pt x="2018347" y="1008097"/>
                  <a:pt x="2019686" y="1012971"/>
                  <a:pt x="2021769" y="1017138"/>
                </a:cubicBezTo>
                <a:lnTo>
                  <a:pt x="2042754" y="1017138"/>
                </a:lnTo>
                <a:cubicBezTo>
                  <a:pt x="2040224" y="1012599"/>
                  <a:pt x="2038531" y="1007855"/>
                  <a:pt x="2037675" y="1002907"/>
                </a:cubicBezTo>
                <a:cubicBezTo>
                  <a:pt x="2036820" y="997958"/>
                  <a:pt x="2036392" y="986145"/>
                  <a:pt x="2036392" y="967467"/>
                </a:cubicBezTo>
                <a:lnTo>
                  <a:pt x="2036392" y="940678"/>
                </a:lnTo>
                <a:cubicBezTo>
                  <a:pt x="2036392" y="931748"/>
                  <a:pt x="2036057" y="925572"/>
                  <a:pt x="2035387" y="922149"/>
                </a:cubicBezTo>
                <a:cubicBezTo>
                  <a:pt x="2034197" y="916642"/>
                  <a:pt x="2032113" y="912084"/>
                  <a:pt x="2029137" y="908475"/>
                </a:cubicBezTo>
                <a:cubicBezTo>
                  <a:pt x="2026160" y="904866"/>
                  <a:pt x="2021509" y="901871"/>
                  <a:pt x="2015184" y="899490"/>
                </a:cubicBezTo>
                <a:cubicBezTo>
                  <a:pt x="2008859" y="897108"/>
                  <a:pt x="2000636" y="895918"/>
                  <a:pt x="1990516" y="895918"/>
                </a:cubicBezTo>
                <a:close/>
                <a:moveTo>
                  <a:pt x="1873983" y="895918"/>
                </a:moveTo>
                <a:cubicBezTo>
                  <a:pt x="1863789" y="895918"/>
                  <a:pt x="1854357" y="898318"/>
                  <a:pt x="1845687" y="903117"/>
                </a:cubicBezTo>
                <a:cubicBezTo>
                  <a:pt x="1837018" y="907917"/>
                  <a:pt x="1830563" y="915117"/>
                  <a:pt x="1826321" y="924716"/>
                </a:cubicBezTo>
                <a:cubicBezTo>
                  <a:pt x="1822079" y="934315"/>
                  <a:pt x="1819959" y="945515"/>
                  <a:pt x="1819959" y="958314"/>
                </a:cubicBezTo>
                <a:cubicBezTo>
                  <a:pt x="1819959" y="978108"/>
                  <a:pt x="1824889" y="993307"/>
                  <a:pt x="1834748" y="1003911"/>
                </a:cubicBezTo>
                <a:cubicBezTo>
                  <a:pt x="1844608" y="1014515"/>
                  <a:pt x="1857649" y="1019817"/>
                  <a:pt x="1873872" y="1019817"/>
                </a:cubicBezTo>
                <a:cubicBezTo>
                  <a:pt x="1886820" y="1019817"/>
                  <a:pt x="1897740" y="1015966"/>
                  <a:pt x="1906632" y="1008264"/>
                </a:cubicBezTo>
                <a:cubicBezTo>
                  <a:pt x="1915525" y="1000563"/>
                  <a:pt x="1921050" y="989903"/>
                  <a:pt x="1923208" y="976285"/>
                </a:cubicBezTo>
                <a:lnTo>
                  <a:pt x="1903451" y="973718"/>
                </a:lnTo>
                <a:cubicBezTo>
                  <a:pt x="1902037" y="983764"/>
                  <a:pt x="1898689" y="991205"/>
                  <a:pt x="1893405" y="996042"/>
                </a:cubicBezTo>
                <a:cubicBezTo>
                  <a:pt x="1888122" y="1000879"/>
                  <a:pt x="1881536" y="1003297"/>
                  <a:pt x="1873648" y="1003297"/>
                </a:cubicBezTo>
                <a:cubicBezTo>
                  <a:pt x="1863826" y="1003297"/>
                  <a:pt x="1855863" y="999688"/>
                  <a:pt x="1849761" y="992470"/>
                </a:cubicBezTo>
                <a:cubicBezTo>
                  <a:pt x="1843659" y="985252"/>
                  <a:pt x="1840609" y="973680"/>
                  <a:pt x="1840609" y="957756"/>
                </a:cubicBezTo>
                <a:cubicBezTo>
                  <a:pt x="1840609" y="942054"/>
                  <a:pt x="1843771" y="930576"/>
                  <a:pt x="1850096" y="923321"/>
                </a:cubicBezTo>
                <a:cubicBezTo>
                  <a:pt x="1856421" y="916065"/>
                  <a:pt x="1864644" y="912438"/>
                  <a:pt x="1874765" y="912438"/>
                </a:cubicBezTo>
                <a:cubicBezTo>
                  <a:pt x="1881462" y="912438"/>
                  <a:pt x="1887173" y="914447"/>
                  <a:pt x="1891898" y="918465"/>
                </a:cubicBezTo>
                <a:cubicBezTo>
                  <a:pt x="1896624" y="922484"/>
                  <a:pt x="1899917" y="928474"/>
                  <a:pt x="1901777" y="936436"/>
                </a:cubicBezTo>
                <a:lnTo>
                  <a:pt x="1921311" y="933422"/>
                </a:lnTo>
                <a:cubicBezTo>
                  <a:pt x="1919004" y="921442"/>
                  <a:pt x="1913757" y="912196"/>
                  <a:pt x="1905572" y="905685"/>
                </a:cubicBezTo>
                <a:cubicBezTo>
                  <a:pt x="1897387" y="899173"/>
                  <a:pt x="1886857" y="895918"/>
                  <a:pt x="1873983" y="895918"/>
                </a:cubicBezTo>
                <a:close/>
                <a:moveTo>
                  <a:pt x="1700933" y="895918"/>
                </a:moveTo>
                <a:cubicBezTo>
                  <a:pt x="1684488" y="895918"/>
                  <a:pt x="1671912" y="902429"/>
                  <a:pt x="1663205" y="915451"/>
                </a:cubicBezTo>
                <a:lnTo>
                  <a:pt x="1663205" y="898597"/>
                </a:lnTo>
                <a:lnTo>
                  <a:pt x="1645123" y="898597"/>
                </a:lnTo>
                <a:lnTo>
                  <a:pt x="1645123" y="1017138"/>
                </a:lnTo>
                <a:lnTo>
                  <a:pt x="1665215" y="1017138"/>
                </a:lnTo>
                <a:lnTo>
                  <a:pt x="1665215" y="952398"/>
                </a:lnTo>
                <a:cubicBezTo>
                  <a:pt x="1665215" y="937218"/>
                  <a:pt x="1668321" y="926911"/>
                  <a:pt x="1674535" y="921479"/>
                </a:cubicBezTo>
                <a:cubicBezTo>
                  <a:pt x="1680749" y="916047"/>
                  <a:pt x="1688134" y="913331"/>
                  <a:pt x="1696692" y="913331"/>
                </a:cubicBezTo>
                <a:cubicBezTo>
                  <a:pt x="1702049" y="913331"/>
                  <a:pt x="1706719" y="914540"/>
                  <a:pt x="1710700" y="916958"/>
                </a:cubicBezTo>
                <a:cubicBezTo>
                  <a:pt x="1714681" y="919377"/>
                  <a:pt x="1717453" y="922614"/>
                  <a:pt x="1719016" y="926669"/>
                </a:cubicBezTo>
                <a:cubicBezTo>
                  <a:pt x="1720579" y="930725"/>
                  <a:pt x="1721360" y="936845"/>
                  <a:pt x="1721360" y="945031"/>
                </a:cubicBezTo>
                <a:lnTo>
                  <a:pt x="1721360" y="1017138"/>
                </a:lnTo>
                <a:lnTo>
                  <a:pt x="1741452" y="1017138"/>
                </a:lnTo>
                <a:lnTo>
                  <a:pt x="1741452" y="944250"/>
                </a:lnTo>
                <a:cubicBezTo>
                  <a:pt x="1741452" y="934948"/>
                  <a:pt x="1741080" y="928437"/>
                  <a:pt x="1740336" y="924716"/>
                </a:cubicBezTo>
                <a:cubicBezTo>
                  <a:pt x="1739145" y="918986"/>
                  <a:pt x="1737061" y="914038"/>
                  <a:pt x="1734085" y="909870"/>
                </a:cubicBezTo>
                <a:cubicBezTo>
                  <a:pt x="1731108" y="905703"/>
                  <a:pt x="1726625" y="902336"/>
                  <a:pt x="1720635" y="899769"/>
                </a:cubicBezTo>
                <a:cubicBezTo>
                  <a:pt x="1714644" y="897201"/>
                  <a:pt x="1708077" y="895918"/>
                  <a:pt x="1700933" y="895918"/>
                </a:cubicBezTo>
                <a:close/>
                <a:moveTo>
                  <a:pt x="1473933" y="895918"/>
                </a:moveTo>
                <a:cubicBezTo>
                  <a:pt x="1463739" y="895918"/>
                  <a:pt x="1454307" y="898318"/>
                  <a:pt x="1445637" y="903117"/>
                </a:cubicBezTo>
                <a:cubicBezTo>
                  <a:pt x="1436968" y="907917"/>
                  <a:pt x="1430513" y="915117"/>
                  <a:pt x="1426271" y="924716"/>
                </a:cubicBezTo>
                <a:cubicBezTo>
                  <a:pt x="1422029" y="934315"/>
                  <a:pt x="1419909" y="945515"/>
                  <a:pt x="1419909" y="958314"/>
                </a:cubicBezTo>
                <a:cubicBezTo>
                  <a:pt x="1419909" y="978108"/>
                  <a:pt x="1424839" y="993307"/>
                  <a:pt x="1434699" y="1003911"/>
                </a:cubicBezTo>
                <a:cubicBezTo>
                  <a:pt x="1444558" y="1014515"/>
                  <a:pt x="1457599" y="1019817"/>
                  <a:pt x="1473822" y="1019817"/>
                </a:cubicBezTo>
                <a:cubicBezTo>
                  <a:pt x="1486770" y="1019817"/>
                  <a:pt x="1497690" y="1015966"/>
                  <a:pt x="1506583" y="1008264"/>
                </a:cubicBezTo>
                <a:cubicBezTo>
                  <a:pt x="1515475" y="1000563"/>
                  <a:pt x="1521000" y="989903"/>
                  <a:pt x="1523158" y="976285"/>
                </a:cubicBezTo>
                <a:lnTo>
                  <a:pt x="1503401" y="973718"/>
                </a:lnTo>
                <a:cubicBezTo>
                  <a:pt x="1501987" y="983764"/>
                  <a:pt x="1498639" y="991205"/>
                  <a:pt x="1493355" y="996042"/>
                </a:cubicBezTo>
                <a:cubicBezTo>
                  <a:pt x="1488072" y="1000879"/>
                  <a:pt x="1481486" y="1003297"/>
                  <a:pt x="1473598" y="1003297"/>
                </a:cubicBezTo>
                <a:cubicBezTo>
                  <a:pt x="1463776" y="1003297"/>
                  <a:pt x="1455813" y="999688"/>
                  <a:pt x="1449711" y="992470"/>
                </a:cubicBezTo>
                <a:cubicBezTo>
                  <a:pt x="1443610" y="985252"/>
                  <a:pt x="1440559" y="973680"/>
                  <a:pt x="1440559" y="957756"/>
                </a:cubicBezTo>
                <a:cubicBezTo>
                  <a:pt x="1440559" y="942054"/>
                  <a:pt x="1443721" y="930576"/>
                  <a:pt x="1450046" y="923321"/>
                </a:cubicBezTo>
                <a:cubicBezTo>
                  <a:pt x="1456372" y="916065"/>
                  <a:pt x="1464594" y="912438"/>
                  <a:pt x="1474715" y="912438"/>
                </a:cubicBezTo>
                <a:cubicBezTo>
                  <a:pt x="1481412" y="912438"/>
                  <a:pt x="1487123" y="914447"/>
                  <a:pt x="1491849" y="918465"/>
                </a:cubicBezTo>
                <a:cubicBezTo>
                  <a:pt x="1496574" y="922484"/>
                  <a:pt x="1499867" y="928474"/>
                  <a:pt x="1501727" y="936436"/>
                </a:cubicBezTo>
                <a:lnTo>
                  <a:pt x="1521261" y="933422"/>
                </a:lnTo>
                <a:cubicBezTo>
                  <a:pt x="1518954" y="921442"/>
                  <a:pt x="1513708" y="912196"/>
                  <a:pt x="1505522" y="905685"/>
                </a:cubicBezTo>
                <a:cubicBezTo>
                  <a:pt x="1497337" y="899173"/>
                  <a:pt x="1486807" y="895918"/>
                  <a:pt x="1473933" y="895918"/>
                </a:cubicBezTo>
                <a:close/>
                <a:moveTo>
                  <a:pt x="1216982" y="895918"/>
                </a:moveTo>
                <a:cubicBezTo>
                  <a:pt x="1202322" y="895918"/>
                  <a:pt x="1189895" y="900308"/>
                  <a:pt x="1179700" y="909089"/>
                </a:cubicBezTo>
                <a:cubicBezTo>
                  <a:pt x="1167496" y="919656"/>
                  <a:pt x="1161394" y="935915"/>
                  <a:pt x="1161394" y="957867"/>
                </a:cubicBezTo>
                <a:cubicBezTo>
                  <a:pt x="1161394" y="977885"/>
                  <a:pt x="1166510" y="993214"/>
                  <a:pt x="1176742" y="1003855"/>
                </a:cubicBezTo>
                <a:cubicBezTo>
                  <a:pt x="1186974" y="1014497"/>
                  <a:pt x="1200387" y="1019817"/>
                  <a:pt x="1216982" y="1019817"/>
                </a:cubicBezTo>
                <a:cubicBezTo>
                  <a:pt x="1227325" y="1019817"/>
                  <a:pt x="1236869" y="1017399"/>
                  <a:pt x="1245612" y="1012562"/>
                </a:cubicBezTo>
                <a:cubicBezTo>
                  <a:pt x="1254356" y="1007725"/>
                  <a:pt x="1261016" y="1000935"/>
                  <a:pt x="1265593" y="992191"/>
                </a:cubicBezTo>
                <a:cubicBezTo>
                  <a:pt x="1270169" y="983447"/>
                  <a:pt x="1272457" y="971448"/>
                  <a:pt x="1272457" y="956193"/>
                </a:cubicBezTo>
                <a:cubicBezTo>
                  <a:pt x="1272457" y="937366"/>
                  <a:pt x="1267285" y="922614"/>
                  <a:pt x="1256942" y="911935"/>
                </a:cubicBezTo>
                <a:cubicBezTo>
                  <a:pt x="1246598" y="901257"/>
                  <a:pt x="1233278" y="895918"/>
                  <a:pt x="1216982" y="895918"/>
                </a:cubicBezTo>
                <a:close/>
                <a:moveTo>
                  <a:pt x="921483" y="895918"/>
                </a:moveTo>
                <a:cubicBezTo>
                  <a:pt x="911289" y="895918"/>
                  <a:pt x="901857" y="898318"/>
                  <a:pt x="893187" y="903117"/>
                </a:cubicBezTo>
                <a:cubicBezTo>
                  <a:pt x="884518" y="907917"/>
                  <a:pt x="878063" y="915117"/>
                  <a:pt x="873821" y="924716"/>
                </a:cubicBezTo>
                <a:cubicBezTo>
                  <a:pt x="869579" y="934315"/>
                  <a:pt x="867459" y="945515"/>
                  <a:pt x="867459" y="958314"/>
                </a:cubicBezTo>
                <a:cubicBezTo>
                  <a:pt x="867459" y="978108"/>
                  <a:pt x="872389" y="993307"/>
                  <a:pt x="882249" y="1003911"/>
                </a:cubicBezTo>
                <a:cubicBezTo>
                  <a:pt x="892108" y="1014515"/>
                  <a:pt x="905149" y="1019817"/>
                  <a:pt x="921372" y="1019817"/>
                </a:cubicBezTo>
                <a:cubicBezTo>
                  <a:pt x="934320" y="1019817"/>
                  <a:pt x="945240" y="1015966"/>
                  <a:pt x="954133" y="1008264"/>
                </a:cubicBezTo>
                <a:cubicBezTo>
                  <a:pt x="963025" y="1000563"/>
                  <a:pt x="968550" y="989903"/>
                  <a:pt x="970708" y="976285"/>
                </a:cubicBezTo>
                <a:lnTo>
                  <a:pt x="950951" y="973718"/>
                </a:lnTo>
                <a:cubicBezTo>
                  <a:pt x="949537" y="983764"/>
                  <a:pt x="946189" y="991205"/>
                  <a:pt x="940905" y="996042"/>
                </a:cubicBezTo>
                <a:cubicBezTo>
                  <a:pt x="935622" y="1000879"/>
                  <a:pt x="929036" y="1003297"/>
                  <a:pt x="921148" y="1003297"/>
                </a:cubicBezTo>
                <a:cubicBezTo>
                  <a:pt x="911326" y="1003297"/>
                  <a:pt x="903363" y="999688"/>
                  <a:pt x="897262" y="992470"/>
                </a:cubicBezTo>
                <a:cubicBezTo>
                  <a:pt x="891160" y="985252"/>
                  <a:pt x="888109" y="973680"/>
                  <a:pt x="888109" y="957756"/>
                </a:cubicBezTo>
                <a:cubicBezTo>
                  <a:pt x="888109" y="942054"/>
                  <a:pt x="891271" y="930576"/>
                  <a:pt x="897596" y="923321"/>
                </a:cubicBezTo>
                <a:cubicBezTo>
                  <a:pt x="903922" y="916065"/>
                  <a:pt x="912144" y="912438"/>
                  <a:pt x="922265" y="912438"/>
                </a:cubicBezTo>
                <a:cubicBezTo>
                  <a:pt x="928962" y="912438"/>
                  <a:pt x="934673" y="914447"/>
                  <a:pt x="939399" y="918465"/>
                </a:cubicBezTo>
                <a:cubicBezTo>
                  <a:pt x="944124" y="922484"/>
                  <a:pt x="947417" y="928474"/>
                  <a:pt x="949277" y="936436"/>
                </a:cubicBezTo>
                <a:lnTo>
                  <a:pt x="968811" y="933422"/>
                </a:lnTo>
                <a:cubicBezTo>
                  <a:pt x="966504" y="921442"/>
                  <a:pt x="961258" y="912196"/>
                  <a:pt x="953072" y="905685"/>
                </a:cubicBezTo>
                <a:cubicBezTo>
                  <a:pt x="944887" y="899173"/>
                  <a:pt x="934357" y="895918"/>
                  <a:pt x="921483" y="895918"/>
                </a:cubicBezTo>
                <a:close/>
                <a:moveTo>
                  <a:pt x="799891" y="895918"/>
                </a:moveTo>
                <a:cubicBezTo>
                  <a:pt x="789696" y="895918"/>
                  <a:pt x="780729" y="897313"/>
                  <a:pt x="772990" y="900104"/>
                </a:cubicBezTo>
                <a:cubicBezTo>
                  <a:pt x="765251" y="902894"/>
                  <a:pt x="759335" y="906875"/>
                  <a:pt x="755243" y="912047"/>
                </a:cubicBezTo>
                <a:cubicBezTo>
                  <a:pt x="751150" y="917219"/>
                  <a:pt x="748210" y="924009"/>
                  <a:pt x="746424" y="932418"/>
                </a:cubicBezTo>
                <a:lnTo>
                  <a:pt x="766070" y="935097"/>
                </a:lnTo>
                <a:cubicBezTo>
                  <a:pt x="768228" y="926688"/>
                  <a:pt x="771558" y="920828"/>
                  <a:pt x="776060" y="917516"/>
                </a:cubicBezTo>
                <a:cubicBezTo>
                  <a:pt x="780562" y="914205"/>
                  <a:pt x="787538" y="912549"/>
                  <a:pt x="796989" y="912549"/>
                </a:cubicBezTo>
                <a:cubicBezTo>
                  <a:pt x="807109" y="912549"/>
                  <a:pt x="814736" y="914819"/>
                  <a:pt x="819871" y="919358"/>
                </a:cubicBezTo>
                <a:cubicBezTo>
                  <a:pt x="823666" y="922707"/>
                  <a:pt x="825564" y="928474"/>
                  <a:pt x="825564" y="936659"/>
                </a:cubicBezTo>
                <a:cubicBezTo>
                  <a:pt x="825564" y="937404"/>
                  <a:pt x="825526" y="939152"/>
                  <a:pt x="825452" y="941906"/>
                </a:cubicBezTo>
                <a:cubicBezTo>
                  <a:pt x="817787" y="944585"/>
                  <a:pt x="805844" y="946891"/>
                  <a:pt x="789622" y="948826"/>
                </a:cubicBezTo>
                <a:cubicBezTo>
                  <a:pt x="781659" y="949794"/>
                  <a:pt x="775706" y="950798"/>
                  <a:pt x="771762" y="951840"/>
                </a:cubicBezTo>
                <a:cubicBezTo>
                  <a:pt x="766405" y="953328"/>
                  <a:pt x="761586" y="955523"/>
                  <a:pt x="757308" y="958426"/>
                </a:cubicBezTo>
                <a:cubicBezTo>
                  <a:pt x="753029" y="961328"/>
                  <a:pt x="749568" y="965179"/>
                  <a:pt x="746927" y="969978"/>
                </a:cubicBezTo>
                <a:cubicBezTo>
                  <a:pt x="744285" y="974778"/>
                  <a:pt x="742964" y="980080"/>
                  <a:pt x="742964" y="985884"/>
                </a:cubicBezTo>
                <a:cubicBezTo>
                  <a:pt x="742964" y="995781"/>
                  <a:pt x="746462" y="1003911"/>
                  <a:pt x="753457" y="1010274"/>
                </a:cubicBezTo>
                <a:cubicBezTo>
                  <a:pt x="760452" y="1016636"/>
                  <a:pt x="770460" y="1019817"/>
                  <a:pt x="783482" y="1019817"/>
                </a:cubicBezTo>
                <a:cubicBezTo>
                  <a:pt x="791370" y="1019817"/>
                  <a:pt x="798756" y="1018515"/>
                  <a:pt x="805639" y="1015910"/>
                </a:cubicBezTo>
                <a:cubicBezTo>
                  <a:pt x="812523" y="1013306"/>
                  <a:pt x="819685" y="1008841"/>
                  <a:pt x="827126" y="1002516"/>
                </a:cubicBezTo>
                <a:cubicBezTo>
                  <a:pt x="827722" y="1008097"/>
                  <a:pt x="829061" y="1012971"/>
                  <a:pt x="831145" y="1017138"/>
                </a:cubicBezTo>
                <a:lnTo>
                  <a:pt x="852129" y="1017138"/>
                </a:lnTo>
                <a:cubicBezTo>
                  <a:pt x="849599" y="1012599"/>
                  <a:pt x="847906" y="1007855"/>
                  <a:pt x="847051" y="1002907"/>
                </a:cubicBezTo>
                <a:cubicBezTo>
                  <a:pt x="846195" y="997958"/>
                  <a:pt x="845767" y="986145"/>
                  <a:pt x="845767" y="967467"/>
                </a:cubicBezTo>
                <a:lnTo>
                  <a:pt x="845767" y="940678"/>
                </a:lnTo>
                <a:cubicBezTo>
                  <a:pt x="845767" y="931748"/>
                  <a:pt x="845432" y="925572"/>
                  <a:pt x="844762" y="922149"/>
                </a:cubicBezTo>
                <a:cubicBezTo>
                  <a:pt x="843572" y="916642"/>
                  <a:pt x="841488" y="912084"/>
                  <a:pt x="838512" y="908475"/>
                </a:cubicBezTo>
                <a:cubicBezTo>
                  <a:pt x="835535" y="904866"/>
                  <a:pt x="830884" y="901871"/>
                  <a:pt x="824559" y="899490"/>
                </a:cubicBezTo>
                <a:cubicBezTo>
                  <a:pt x="818234" y="897108"/>
                  <a:pt x="810011" y="895918"/>
                  <a:pt x="799891" y="895918"/>
                </a:cubicBezTo>
                <a:close/>
                <a:moveTo>
                  <a:pt x="2063776" y="853502"/>
                </a:moveTo>
                <a:lnTo>
                  <a:pt x="2063776" y="1017138"/>
                </a:lnTo>
                <a:lnTo>
                  <a:pt x="2083868" y="1017138"/>
                </a:lnTo>
                <a:lnTo>
                  <a:pt x="2083868" y="853502"/>
                </a:lnTo>
                <a:close/>
                <a:moveTo>
                  <a:pt x="1778584" y="853502"/>
                </a:moveTo>
                <a:lnTo>
                  <a:pt x="1778584" y="876607"/>
                </a:lnTo>
                <a:lnTo>
                  <a:pt x="1798676" y="876607"/>
                </a:lnTo>
                <a:lnTo>
                  <a:pt x="1798676" y="853502"/>
                </a:lnTo>
                <a:close/>
                <a:moveTo>
                  <a:pt x="1597609" y="853502"/>
                </a:moveTo>
                <a:lnTo>
                  <a:pt x="1597609" y="876607"/>
                </a:lnTo>
                <a:lnTo>
                  <a:pt x="1617701" y="876607"/>
                </a:lnTo>
                <a:lnTo>
                  <a:pt x="1617701" y="853502"/>
                </a:lnTo>
                <a:close/>
                <a:moveTo>
                  <a:pt x="1539901" y="853502"/>
                </a:moveTo>
                <a:lnTo>
                  <a:pt x="1539901" y="1017138"/>
                </a:lnTo>
                <a:lnTo>
                  <a:pt x="1559993" y="1017138"/>
                </a:lnTo>
                <a:lnTo>
                  <a:pt x="1559993" y="853502"/>
                </a:lnTo>
                <a:close/>
                <a:moveTo>
                  <a:pt x="988009" y="853502"/>
                </a:moveTo>
                <a:lnTo>
                  <a:pt x="988009" y="1017138"/>
                </a:lnTo>
                <a:lnTo>
                  <a:pt x="1008101" y="1017138"/>
                </a:lnTo>
                <a:lnTo>
                  <a:pt x="1008101" y="970146"/>
                </a:lnTo>
                <a:lnTo>
                  <a:pt x="1022277" y="956528"/>
                </a:lnTo>
                <a:lnTo>
                  <a:pt x="1061456" y="1017138"/>
                </a:lnTo>
                <a:lnTo>
                  <a:pt x="1086236" y="1017138"/>
                </a:lnTo>
                <a:lnTo>
                  <a:pt x="1036341" y="942575"/>
                </a:lnTo>
                <a:lnTo>
                  <a:pt x="1081660" y="898597"/>
                </a:lnTo>
                <a:lnTo>
                  <a:pt x="1055652" y="898597"/>
                </a:lnTo>
                <a:lnTo>
                  <a:pt x="1008101" y="946817"/>
                </a:lnTo>
                <a:lnTo>
                  <a:pt x="1008101" y="853502"/>
                </a:lnTo>
                <a:close/>
                <a:moveTo>
                  <a:pt x="627622" y="853502"/>
                </a:moveTo>
                <a:lnTo>
                  <a:pt x="627622" y="1017138"/>
                </a:lnTo>
                <a:lnTo>
                  <a:pt x="729867" y="1017138"/>
                </a:lnTo>
                <a:lnTo>
                  <a:pt x="729867" y="997828"/>
                </a:lnTo>
                <a:lnTo>
                  <a:pt x="649277" y="997828"/>
                </a:lnTo>
                <a:lnTo>
                  <a:pt x="649277" y="853502"/>
                </a:lnTo>
                <a:close/>
                <a:moveTo>
                  <a:pt x="1330314" y="850711"/>
                </a:moveTo>
                <a:cubicBezTo>
                  <a:pt x="1321533" y="850711"/>
                  <a:pt x="1314706" y="852330"/>
                  <a:pt x="1309832" y="855567"/>
                </a:cubicBezTo>
                <a:cubicBezTo>
                  <a:pt x="1304958" y="858804"/>
                  <a:pt x="1301553" y="863027"/>
                  <a:pt x="1299618" y="868236"/>
                </a:cubicBezTo>
                <a:cubicBezTo>
                  <a:pt x="1298205" y="872105"/>
                  <a:pt x="1297498" y="878021"/>
                  <a:pt x="1297498" y="885983"/>
                </a:cubicBezTo>
                <a:lnTo>
                  <a:pt x="1297498" y="898597"/>
                </a:lnTo>
                <a:lnTo>
                  <a:pt x="1279750" y="898597"/>
                </a:lnTo>
                <a:lnTo>
                  <a:pt x="1279750" y="914224"/>
                </a:lnTo>
                <a:lnTo>
                  <a:pt x="1297498" y="914224"/>
                </a:lnTo>
                <a:lnTo>
                  <a:pt x="1297498" y="1017138"/>
                </a:lnTo>
                <a:lnTo>
                  <a:pt x="1317478" y="1017138"/>
                </a:lnTo>
                <a:lnTo>
                  <a:pt x="1317478" y="914224"/>
                </a:lnTo>
                <a:lnTo>
                  <a:pt x="1340583" y="914224"/>
                </a:lnTo>
                <a:lnTo>
                  <a:pt x="1340583" y="898597"/>
                </a:lnTo>
                <a:lnTo>
                  <a:pt x="1317478" y="898597"/>
                </a:lnTo>
                <a:lnTo>
                  <a:pt x="1317478" y="887658"/>
                </a:lnTo>
                <a:cubicBezTo>
                  <a:pt x="1317478" y="880514"/>
                  <a:pt x="1318743" y="875640"/>
                  <a:pt x="1321273" y="873035"/>
                </a:cubicBezTo>
                <a:cubicBezTo>
                  <a:pt x="1323803" y="870431"/>
                  <a:pt x="1328119" y="869129"/>
                  <a:pt x="1334221" y="869129"/>
                </a:cubicBezTo>
                <a:cubicBezTo>
                  <a:pt x="1337942" y="869129"/>
                  <a:pt x="1341886" y="869501"/>
                  <a:pt x="1346053" y="870245"/>
                </a:cubicBezTo>
                <a:lnTo>
                  <a:pt x="1349067" y="852720"/>
                </a:lnTo>
                <a:cubicBezTo>
                  <a:pt x="1342220" y="851381"/>
                  <a:pt x="1335970" y="850711"/>
                  <a:pt x="1330314" y="850711"/>
                </a:cubicBezTo>
                <a:close/>
                <a:moveTo>
                  <a:pt x="1864865" y="0"/>
                </a:moveTo>
                <a:cubicBezTo>
                  <a:pt x="1853769" y="191799"/>
                  <a:pt x="1842547" y="383499"/>
                  <a:pt x="1831451" y="575298"/>
                </a:cubicBezTo>
                <a:lnTo>
                  <a:pt x="2270495" y="315881"/>
                </a:lnTo>
                <a:lnTo>
                  <a:pt x="2065347" y="650484"/>
                </a:lnTo>
                <a:lnTo>
                  <a:pt x="2723535" y="661737"/>
                </a:lnTo>
                <a:lnTo>
                  <a:pt x="2141631" y="936291"/>
                </a:lnTo>
                <a:lnTo>
                  <a:pt x="2303657" y="1124305"/>
                </a:lnTo>
                <a:lnTo>
                  <a:pt x="2065347" y="1225881"/>
                </a:lnTo>
                <a:lnTo>
                  <a:pt x="2380193" y="1556700"/>
                </a:lnTo>
                <a:lnTo>
                  <a:pt x="1845951" y="1429033"/>
                </a:lnTo>
                <a:cubicBezTo>
                  <a:pt x="1858687" y="1529314"/>
                  <a:pt x="1871295" y="1629496"/>
                  <a:pt x="1884031" y="1729777"/>
                </a:cubicBezTo>
                <a:lnTo>
                  <a:pt x="1535771" y="1586874"/>
                </a:lnTo>
                <a:lnTo>
                  <a:pt x="1464152" y="1876365"/>
                </a:lnTo>
                <a:lnTo>
                  <a:pt x="1244756" y="1729777"/>
                </a:lnTo>
                <a:lnTo>
                  <a:pt x="1096979" y="1963003"/>
                </a:lnTo>
                <a:lnTo>
                  <a:pt x="949076" y="1804963"/>
                </a:lnTo>
                <a:lnTo>
                  <a:pt x="619983" y="2151018"/>
                </a:lnTo>
                <a:cubicBezTo>
                  <a:pt x="615317" y="2039484"/>
                  <a:pt x="610526" y="1927950"/>
                  <a:pt x="605861" y="1816415"/>
                </a:cubicBezTo>
                <a:lnTo>
                  <a:pt x="162025" y="1775088"/>
                </a:lnTo>
                <a:lnTo>
                  <a:pt x="419879" y="1530609"/>
                </a:lnTo>
                <a:lnTo>
                  <a:pt x="0" y="1282346"/>
                </a:lnTo>
                <a:lnTo>
                  <a:pt x="496163" y="1154380"/>
                </a:lnTo>
                <a:lnTo>
                  <a:pt x="147777" y="823561"/>
                </a:lnTo>
                <a:lnTo>
                  <a:pt x="677353" y="778450"/>
                </a:lnTo>
                <a:lnTo>
                  <a:pt x="567656" y="360993"/>
                </a:lnTo>
                <a:lnTo>
                  <a:pt x="1078066" y="635546"/>
                </a:lnTo>
                <a:lnTo>
                  <a:pt x="1225843" y="187916"/>
                </a:lnTo>
                <a:lnTo>
                  <a:pt x="1445239" y="432395"/>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9" name="Free-form: Shape 28">
            <a:extLst>
              <a:ext uri="{FF2B5EF4-FFF2-40B4-BE49-F238E27FC236}">
                <a16:creationId xmlns:a16="http://schemas.microsoft.com/office/drawing/2014/main" id="{4AF602BE-6792-83DA-0CC3-E6FA60A40187}"/>
              </a:ext>
            </a:extLst>
          </p:cNvPr>
          <p:cNvSpPr/>
          <p:nvPr/>
        </p:nvSpPr>
        <p:spPr>
          <a:xfrm>
            <a:off x="9073156" y="2729328"/>
            <a:ext cx="3126205" cy="1698833"/>
          </a:xfrm>
          <a:custGeom>
            <a:avLst/>
            <a:gdLst/>
            <a:ahLst/>
            <a:cxnLst/>
            <a:rect l="l" t="t" r="r" b="b"/>
            <a:pathLst>
              <a:path w="3126205" h="1698833">
                <a:moveTo>
                  <a:pt x="1568806" y="1034826"/>
                </a:moveTo>
                <a:cubicBezTo>
                  <a:pt x="1578703" y="1034826"/>
                  <a:pt x="1586981" y="1038603"/>
                  <a:pt x="1593641" y="1046156"/>
                </a:cubicBezTo>
                <a:cubicBezTo>
                  <a:pt x="1600301" y="1053709"/>
                  <a:pt x="1603631" y="1064815"/>
                  <a:pt x="1603631" y="1079475"/>
                </a:cubicBezTo>
                <a:cubicBezTo>
                  <a:pt x="1603631" y="1095027"/>
                  <a:pt x="1600320" y="1106599"/>
                  <a:pt x="1593697" y="1114189"/>
                </a:cubicBezTo>
                <a:cubicBezTo>
                  <a:pt x="1587074" y="1121779"/>
                  <a:pt x="1578777" y="1125574"/>
                  <a:pt x="1568806" y="1125574"/>
                </a:cubicBezTo>
                <a:cubicBezTo>
                  <a:pt x="1558760" y="1125574"/>
                  <a:pt x="1550425" y="1121798"/>
                  <a:pt x="1543802" y="1114245"/>
                </a:cubicBezTo>
                <a:cubicBezTo>
                  <a:pt x="1537180" y="1106692"/>
                  <a:pt x="1533868" y="1095325"/>
                  <a:pt x="1533868" y="1080144"/>
                </a:cubicBezTo>
                <a:cubicBezTo>
                  <a:pt x="1533868" y="1064964"/>
                  <a:pt x="1537180" y="1053616"/>
                  <a:pt x="1543802" y="1046100"/>
                </a:cubicBezTo>
                <a:cubicBezTo>
                  <a:pt x="1550425" y="1038584"/>
                  <a:pt x="1558760" y="1034826"/>
                  <a:pt x="1568806" y="1034826"/>
                </a:cubicBezTo>
                <a:close/>
                <a:moveTo>
                  <a:pt x="1568806" y="1018195"/>
                </a:moveTo>
                <a:cubicBezTo>
                  <a:pt x="1554146" y="1018195"/>
                  <a:pt x="1541719" y="1022585"/>
                  <a:pt x="1531524" y="1031366"/>
                </a:cubicBezTo>
                <a:cubicBezTo>
                  <a:pt x="1519320" y="1041933"/>
                  <a:pt x="1513218" y="1058192"/>
                  <a:pt x="1513218" y="1080144"/>
                </a:cubicBezTo>
                <a:cubicBezTo>
                  <a:pt x="1513218" y="1100162"/>
                  <a:pt x="1518334" y="1115491"/>
                  <a:pt x="1528566" y="1126132"/>
                </a:cubicBezTo>
                <a:cubicBezTo>
                  <a:pt x="1538798" y="1136774"/>
                  <a:pt x="1552211" y="1142094"/>
                  <a:pt x="1568806" y="1142094"/>
                </a:cubicBezTo>
                <a:cubicBezTo>
                  <a:pt x="1579149" y="1142094"/>
                  <a:pt x="1588693" y="1139676"/>
                  <a:pt x="1597436" y="1134839"/>
                </a:cubicBezTo>
                <a:cubicBezTo>
                  <a:pt x="1606180" y="1130002"/>
                  <a:pt x="1612840" y="1123212"/>
                  <a:pt x="1617417" y="1114468"/>
                </a:cubicBezTo>
                <a:cubicBezTo>
                  <a:pt x="1621993" y="1105724"/>
                  <a:pt x="1624281" y="1093725"/>
                  <a:pt x="1624281" y="1078470"/>
                </a:cubicBezTo>
                <a:cubicBezTo>
                  <a:pt x="1624281" y="1059643"/>
                  <a:pt x="1619109" y="1044891"/>
                  <a:pt x="1608766" y="1034212"/>
                </a:cubicBezTo>
                <a:cubicBezTo>
                  <a:pt x="1598422" y="1023534"/>
                  <a:pt x="1585102" y="1018195"/>
                  <a:pt x="1568806" y="1018195"/>
                </a:cubicBezTo>
                <a:close/>
                <a:moveTo>
                  <a:pt x="1443157" y="1018195"/>
                </a:moveTo>
                <a:cubicBezTo>
                  <a:pt x="1426712" y="1018195"/>
                  <a:pt x="1414136" y="1024706"/>
                  <a:pt x="1405429" y="1037728"/>
                </a:cubicBezTo>
                <a:lnTo>
                  <a:pt x="1405429" y="1020874"/>
                </a:lnTo>
                <a:lnTo>
                  <a:pt x="1387347" y="1020874"/>
                </a:lnTo>
                <a:lnTo>
                  <a:pt x="1387347" y="1139415"/>
                </a:lnTo>
                <a:lnTo>
                  <a:pt x="1407439" y="1139415"/>
                </a:lnTo>
                <a:lnTo>
                  <a:pt x="1407439" y="1074675"/>
                </a:lnTo>
                <a:cubicBezTo>
                  <a:pt x="1407439" y="1059495"/>
                  <a:pt x="1410545" y="1049188"/>
                  <a:pt x="1416759" y="1043756"/>
                </a:cubicBezTo>
                <a:cubicBezTo>
                  <a:pt x="1422973" y="1038324"/>
                  <a:pt x="1430358" y="1035608"/>
                  <a:pt x="1438916" y="1035608"/>
                </a:cubicBezTo>
                <a:cubicBezTo>
                  <a:pt x="1444274" y="1035608"/>
                  <a:pt x="1448943" y="1036817"/>
                  <a:pt x="1452924" y="1039235"/>
                </a:cubicBezTo>
                <a:cubicBezTo>
                  <a:pt x="1456905" y="1041654"/>
                  <a:pt x="1459677" y="1044891"/>
                  <a:pt x="1461240" y="1048946"/>
                </a:cubicBezTo>
                <a:cubicBezTo>
                  <a:pt x="1462803" y="1053002"/>
                  <a:pt x="1463584" y="1059122"/>
                  <a:pt x="1463584" y="1067308"/>
                </a:cubicBezTo>
                <a:lnTo>
                  <a:pt x="1463584" y="1139415"/>
                </a:lnTo>
                <a:lnTo>
                  <a:pt x="1483676" y="1139415"/>
                </a:lnTo>
                <a:lnTo>
                  <a:pt x="1483676" y="1066527"/>
                </a:lnTo>
                <a:cubicBezTo>
                  <a:pt x="1483676" y="1057225"/>
                  <a:pt x="1483304" y="1050714"/>
                  <a:pt x="1482560" y="1046993"/>
                </a:cubicBezTo>
                <a:cubicBezTo>
                  <a:pt x="1481369" y="1041263"/>
                  <a:pt x="1479285" y="1036315"/>
                  <a:pt x="1476309" y="1032147"/>
                </a:cubicBezTo>
                <a:cubicBezTo>
                  <a:pt x="1473332" y="1027980"/>
                  <a:pt x="1468849" y="1024613"/>
                  <a:pt x="1462859" y="1022046"/>
                </a:cubicBezTo>
                <a:cubicBezTo>
                  <a:pt x="1456868" y="1019478"/>
                  <a:pt x="1450301" y="1018195"/>
                  <a:pt x="1443157" y="1018195"/>
                </a:cubicBezTo>
                <a:close/>
                <a:moveTo>
                  <a:pt x="1673767" y="974104"/>
                </a:moveTo>
                <a:lnTo>
                  <a:pt x="1673767" y="997433"/>
                </a:lnTo>
                <a:lnTo>
                  <a:pt x="1684259" y="997433"/>
                </a:lnTo>
                <a:cubicBezTo>
                  <a:pt x="1684036" y="1003610"/>
                  <a:pt x="1682938" y="1008465"/>
                  <a:pt x="1680966" y="1012000"/>
                </a:cubicBezTo>
                <a:cubicBezTo>
                  <a:pt x="1678994" y="1015534"/>
                  <a:pt x="1675999" y="1018120"/>
                  <a:pt x="1671981" y="1019757"/>
                </a:cubicBezTo>
                <a:lnTo>
                  <a:pt x="1676892" y="1027683"/>
                </a:lnTo>
                <a:cubicBezTo>
                  <a:pt x="1683664" y="1024632"/>
                  <a:pt x="1688649" y="1020092"/>
                  <a:pt x="1691849" y="1014065"/>
                </a:cubicBezTo>
                <a:cubicBezTo>
                  <a:pt x="1694156" y="1009674"/>
                  <a:pt x="1695309" y="1002493"/>
                  <a:pt x="1695309" y="992522"/>
                </a:cubicBezTo>
                <a:lnTo>
                  <a:pt x="1695309" y="974104"/>
                </a:lnTo>
                <a:close/>
                <a:moveTo>
                  <a:pt x="1639164" y="974104"/>
                </a:moveTo>
                <a:lnTo>
                  <a:pt x="1639164" y="997433"/>
                </a:lnTo>
                <a:lnTo>
                  <a:pt x="1649656" y="997433"/>
                </a:lnTo>
                <a:cubicBezTo>
                  <a:pt x="1649433" y="1003610"/>
                  <a:pt x="1648336" y="1008465"/>
                  <a:pt x="1646364" y="1012000"/>
                </a:cubicBezTo>
                <a:cubicBezTo>
                  <a:pt x="1644392" y="1015534"/>
                  <a:pt x="1641397" y="1018120"/>
                  <a:pt x="1637378" y="1019757"/>
                </a:cubicBezTo>
                <a:lnTo>
                  <a:pt x="1642289" y="1027683"/>
                </a:lnTo>
                <a:cubicBezTo>
                  <a:pt x="1649061" y="1024632"/>
                  <a:pt x="1654047" y="1020092"/>
                  <a:pt x="1657247" y="1014065"/>
                </a:cubicBezTo>
                <a:cubicBezTo>
                  <a:pt x="1659553" y="1009674"/>
                  <a:pt x="1660707" y="1002493"/>
                  <a:pt x="1660707" y="992522"/>
                </a:cubicBezTo>
                <a:lnTo>
                  <a:pt x="1660707" y="974104"/>
                </a:lnTo>
                <a:close/>
                <a:moveTo>
                  <a:pt x="1358363" y="972988"/>
                </a:moveTo>
                <a:cubicBezTo>
                  <a:pt x="1351591" y="976039"/>
                  <a:pt x="1346642" y="980541"/>
                  <a:pt x="1343517" y="986494"/>
                </a:cubicBezTo>
                <a:cubicBezTo>
                  <a:pt x="1341136" y="990959"/>
                  <a:pt x="1339945" y="998177"/>
                  <a:pt x="1339945" y="1008149"/>
                </a:cubicBezTo>
                <a:lnTo>
                  <a:pt x="1339945" y="1026566"/>
                </a:lnTo>
                <a:lnTo>
                  <a:pt x="1361488" y="1026566"/>
                </a:lnTo>
                <a:lnTo>
                  <a:pt x="1361488" y="1003237"/>
                </a:lnTo>
                <a:lnTo>
                  <a:pt x="1350996" y="1003237"/>
                </a:lnTo>
                <a:cubicBezTo>
                  <a:pt x="1351219" y="996763"/>
                  <a:pt x="1352298" y="991834"/>
                  <a:pt x="1354233" y="988448"/>
                </a:cubicBezTo>
                <a:cubicBezTo>
                  <a:pt x="1356167" y="985062"/>
                  <a:pt x="1359181" y="982513"/>
                  <a:pt x="1363274" y="980802"/>
                </a:cubicBezTo>
                <a:close/>
                <a:moveTo>
                  <a:pt x="1323760" y="972988"/>
                </a:moveTo>
                <a:cubicBezTo>
                  <a:pt x="1316988" y="976039"/>
                  <a:pt x="1312040" y="980541"/>
                  <a:pt x="1308914" y="986494"/>
                </a:cubicBezTo>
                <a:cubicBezTo>
                  <a:pt x="1306533" y="990959"/>
                  <a:pt x="1305343" y="998177"/>
                  <a:pt x="1305343" y="1008149"/>
                </a:cubicBezTo>
                <a:lnTo>
                  <a:pt x="1305343" y="1026566"/>
                </a:lnTo>
                <a:lnTo>
                  <a:pt x="1326885" y="1026566"/>
                </a:lnTo>
                <a:lnTo>
                  <a:pt x="1326885" y="1003237"/>
                </a:lnTo>
                <a:lnTo>
                  <a:pt x="1316393" y="1003237"/>
                </a:lnTo>
                <a:cubicBezTo>
                  <a:pt x="1316616" y="996763"/>
                  <a:pt x="1317695" y="991834"/>
                  <a:pt x="1319630" y="988448"/>
                </a:cubicBezTo>
                <a:cubicBezTo>
                  <a:pt x="1321565" y="985062"/>
                  <a:pt x="1324579" y="982513"/>
                  <a:pt x="1328671" y="980802"/>
                </a:cubicBezTo>
                <a:close/>
                <a:moveTo>
                  <a:pt x="1901176" y="803696"/>
                </a:moveTo>
                <a:lnTo>
                  <a:pt x="1901176" y="811063"/>
                </a:lnTo>
                <a:cubicBezTo>
                  <a:pt x="1901176" y="819918"/>
                  <a:pt x="1900097" y="826616"/>
                  <a:pt x="1897939" y="831155"/>
                </a:cubicBezTo>
                <a:cubicBezTo>
                  <a:pt x="1895111" y="837034"/>
                  <a:pt x="1890683" y="841666"/>
                  <a:pt x="1884656" y="845052"/>
                </a:cubicBezTo>
                <a:cubicBezTo>
                  <a:pt x="1878628" y="848438"/>
                  <a:pt x="1871745" y="850131"/>
                  <a:pt x="1864006" y="850131"/>
                </a:cubicBezTo>
                <a:cubicBezTo>
                  <a:pt x="1856193" y="850131"/>
                  <a:pt x="1850258" y="848345"/>
                  <a:pt x="1846203" y="844773"/>
                </a:cubicBezTo>
                <a:cubicBezTo>
                  <a:pt x="1842147" y="841201"/>
                  <a:pt x="1840119" y="836736"/>
                  <a:pt x="1840119" y="831378"/>
                </a:cubicBezTo>
                <a:cubicBezTo>
                  <a:pt x="1840119" y="827881"/>
                  <a:pt x="1841049" y="824700"/>
                  <a:pt x="1842910" y="821835"/>
                </a:cubicBezTo>
                <a:cubicBezTo>
                  <a:pt x="1844770" y="818970"/>
                  <a:pt x="1847412" y="816793"/>
                  <a:pt x="1850835" y="815305"/>
                </a:cubicBezTo>
                <a:cubicBezTo>
                  <a:pt x="1854258" y="813817"/>
                  <a:pt x="1860099" y="812477"/>
                  <a:pt x="1868359" y="811286"/>
                </a:cubicBezTo>
                <a:cubicBezTo>
                  <a:pt x="1882944" y="809203"/>
                  <a:pt x="1893883" y="806673"/>
                  <a:pt x="1901176" y="803696"/>
                </a:cubicBezTo>
                <a:close/>
                <a:moveTo>
                  <a:pt x="891526" y="803696"/>
                </a:moveTo>
                <a:lnTo>
                  <a:pt x="891526" y="811063"/>
                </a:lnTo>
                <a:cubicBezTo>
                  <a:pt x="891526" y="819918"/>
                  <a:pt x="890447" y="826616"/>
                  <a:pt x="888289" y="831155"/>
                </a:cubicBezTo>
                <a:cubicBezTo>
                  <a:pt x="885461" y="837034"/>
                  <a:pt x="881034" y="841666"/>
                  <a:pt x="875006" y="845052"/>
                </a:cubicBezTo>
                <a:cubicBezTo>
                  <a:pt x="868979" y="848438"/>
                  <a:pt x="862095" y="850131"/>
                  <a:pt x="854356" y="850131"/>
                </a:cubicBezTo>
                <a:cubicBezTo>
                  <a:pt x="846543" y="850131"/>
                  <a:pt x="840608" y="848345"/>
                  <a:pt x="836553" y="844773"/>
                </a:cubicBezTo>
                <a:cubicBezTo>
                  <a:pt x="832497" y="841201"/>
                  <a:pt x="830469" y="836736"/>
                  <a:pt x="830469" y="831378"/>
                </a:cubicBezTo>
                <a:cubicBezTo>
                  <a:pt x="830469" y="827881"/>
                  <a:pt x="831400" y="824700"/>
                  <a:pt x="833260" y="821835"/>
                </a:cubicBezTo>
                <a:cubicBezTo>
                  <a:pt x="835120" y="818970"/>
                  <a:pt x="837762" y="816793"/>
                  <a:pt x="841185" y="815305"/>
                </a:cubicBezTo>
                <a:cubicBezTo>
                  <a:pt x="844608" y="813817"/>
                  <a:pt x="850450" y="812477"/>
                  <a:pt x="858710" y="811286"/>
                </a:cubicBezTo>
                <a:cubicBezTo>
                  <a:pt x="873295" y="809203"/>
                  <a:pt x="884234" y="806673"/>
                  <a:pt x="891526" y="803696"/>
                </a:cubicBezTo>
                <a:close/>
                <a:moveTo>
                  <a:pt x="2289692" y="758601"/>
                </a:moveTo>
                <a:cubicBezTo>
                  <a:pt x="2298770" y="758601"/>
                  <a:pt x="2306528" y="762285"/>
                  <a:pt x="2312965" y="769652"/>
                </a:cubicBezTo>
                <a:cubicBezTo>
                  <a:pt x="2319401" y="777019"/>
                  <a:pt x="2322620" y="787958"/>
                  <a:pt x="2322620" y="802468"/>
                </a:cubicBezTo>
                <a:cubicBezTo>
                  <a:pt x="2322620" y="817649"/>
                  <a:pt x="2319495" y="828792"/>
                  <a:pt x="2313244" y="835899"/>
                </a:cubicBezTo>
                <a:cubicBezTo>
                  <a:pt x="2306993" y="843005"/>
                  <a:pt x="2299254" y="846559"/>
                  <a:pt x="2290027" y="846559"/>
                </a:cubicBezTo>
                <a:cubicBezTo>
                  <a:pt x="2280725" y="846559"/>
                  <a:pt x="2272986" y="842987"/>
                  <a:pt x="2266809" y="835843"/>
                </a:cubicBezTo>
                <a:cubicBezTo>
                  <a:pt x="2260633" y="828699"/>
                  <a:pt x="2257545" y="817351"/>
                  <a:pt x="2257545" y="801799"/>
                </a:cubicBezTo>
                <a:cubicBezTo>
                  <a:pt x="2257545" y="787511"/>
                  <a:pt x="2260670" y="776740"/>
                  <a:pt x="2266921" y="769484"/>
                </a:cubicBezTo>
                <a:cubicBezTo>
                  <a:pt x="2273172" y="762229"/>
                  <a:pt x="2280762" y="758601"/>
                  <a:pt x="2289692" y="758601"/>
                </a:cubicBezTo>
                <a:close/>
                <a:moveTo>
                  <a:pt x="1060632" y="758601"/>
                </a:moveTo>
                <a:cubicBezTo>
                  <a:pt x="1069785" y="758601"/>
                  <a:pt x="1077487" y="762396"/>
                  <a:pt x="1083737" y="769987"/>
                </a:cubicBezTo>
                <a:cubicBezTo>
                  <a:pt x="1089988" y="777577"/>
                  <a:pt x="1093114" y="789483"/>
                  <a:pt x="1093114" y="805705"/>
                </a:cubicBezTo>
                <a:cubicBezTo>
                  <a:pt x="1093114" y="820439"/>
                  <a:pt x="1090044" y="831397"/>
                  <a:pt x="1083905" y="838578"/>
                </a:cubicBezTo>
                <a:cubicBezTo>
                  <a:pt x="1077766" y="845759"/>
                  <a:pt x="1070306" y="849349"/>
                  <a:pt x="1061525" y="849349"/>
                </a:cubicBezTo>
                <a:cubicBezTo>
                  <a:pt x="1052818" y="849349"/>
                  <a:pt x="1045265" y="845591"/>
                  <a:pt x="1038866" y="838075"/>
                </a:cubicBezTo>
                <a:cubicBezTo>
                  <a:pt x="1032466" y="830560"/>
                  <a:pt x="1029266" y="819212"/>
                  <a:pt x="1029266" y="804031"/>
                </a:cubicBezTo>
                <a:cubicBezTo>
                  <a:pt x="1029266" y="788330"/>
                  <a:pt x="1032262" y="776833"/>
                  <a:pt x="1038252" y="769540"/>
                </a:cubicBezTo>
                <a:cubicBezTo>
                  <a:pt x="1044242" y="762248"/>
                  <a:pt x="1051702" y="758601"/>
                  <a:pt x="1060632" y="758601"/>
                </a:cubicBezTo>
                <a:close/>
                <a:moveTo>
                  <a:pt x="1569587" y="758490"/>
                </a:moveTo>
                <a:cubicBezTo>
                  <a:pt x="1579782" y="758490"/>
                  <a:pt x="1588079" y="762359"/>
                  <a:pt x="1594478" y="770098"/>
                </a:cubicBezTo>
                <a:cubicBezTo>
                  <a:pt x="1598646" y="775084"/>
                  <a:pt x="1601176" y="782563"/>
                  <a:pt x="1602069" y="792534"/>
                </a:cubicBezTo>
                <a:lnTo>
                  <a:pt x="1535877" y="792534"/>
                </a:lnTo>
                <a:cubicBezTo>
                  <a:pt x="1536547" y="782191"/>
                  <a:pt x="1540026" y="773931"/>
                  <a:pt x="1546314" y="767754"/>
                </a:cubicBezTo>
                <a:cubicBezTo>
                  <a:pt x="1552602" y="761578"/>
                  <a:pt x="1560360" y="758490"/>
                  <a:pt x="1569587" y="758490"/>
                </a:cubicBezTo>
                <a:close/>
                <a:moveTo>
                  <a:pt x="2063733" y="744649"/>
                </a:moveTo>
                <a:lnTo>
                  <a:pt x="2063733" y="863190"/>
                </a:lnTo>
                <a:lnTo>
                  <a:pt x="2083825" y="863190"/>
                </a:lnTo>
                <a:lnTo>
                  <a:pt x="2083825" y="744649"/>
                </a:lnTo>
                <a:close/>
                <a:moveTo>
                  <a:pt x="1937936" y="744649"/>
                </a:moveTo>
                <a:lnTo>
                  <a:pt x="1982920" y="863413"/>
                </a:lnTo>
                <a:cubicBezTo>
                  <a:pt x="1982101" y="865571"/>
                  <a:pt x="1981506" y="867209"/>
                  <a:pt x="1981134" y="868325"/>
                </a:cubicBezTo>
                <a:cubicBezTo>
                  <a:pt x="1978306" y="876287"/>
                  <a:pt x="1976260" y="881273"/>
                  <a:pt x="1974995" y="883282"/>
                </a:cubicBezTo>
                <a:cubicBezTo>
                  <a:pt x="1973283" y="885961"/>
                  <a:pt x="1971088" y="888045"/>
                  <a:pt x="1968409" y="889533"/>
                </a:cubicBezTo>
                <a:cubicBezTo>
                  <a:pt x="1965730" y="891021"/>
                  <a:pt x="1962158" y="891765"/>
                  <a:pt x="1957693" y="891765"/>
                </a:cubicBezTo>
                <a:cubicBezTo>
                  <a:pt x="1954419" y="891765"/>
                  <a:pt x="1950587" y="891170"/>
                  <a:pt x="1946196" y="889979"/>
                </a:cubicBezTo>
                <a:lnTo>
                  <a:pt x="1948429" y="908843"/>
                </a:lnTo>
                <a:cubicBezTo>
                  <a:pt x="1953191" y="910480"/>
                  <a:pt x="1957507" y="911299"/>
                  <a:pt x="1961377" y="911299"/>
                </a:cubicBezTo>
                <a:cubicBezTo>
                  <a:pt x="1967777" y="911299"/>
                  <a:pt x="1973283" y="909755"/>
                  <a:pt x="1977897" y="906667"/>
                </a:cubicBezTo>
                <a:cubicBezTo>
                  <a:pt x="1982511" y="903578"/>
                  <a:pt x="1986603" y="898723"/>
                  <a:pt x="1990175" y="892100"/>
                </a:cubicBezTo>
                <a:cubicBezTo>
                  <a:pt x="1992854" y="887189"/>
                  <a:pt x="1996612" y="878222"/>
                  <a:pt x="2001449" y="865199"/>
                </a:cubicBezTo>
                <a:lnTo>
                  <a:pt x="2046544" y="744649"/>
                </a:lnTo>
                <a:lnTo>
                  <a:pt x="2026452" y="744649"/>
                </a:lnTo>
                <a:lnTo>
                  <a:pt x="2001114" y="813742"/>
                </a:lnTo>
                <a:cubicBezTo>
                  <a:pt x="1997914" y="822523"/>
                  <a:pt x="1995161" y="831527"/>
                  <a:pt x="1992854" y="840754"/>
                </a:cubicBezTo>
                <a:cubicBezTo>
                  <a:pt x="1990324" y="831155"/>
                  <a:pt x="1987459" y="822002"/>
                  <a:pt x="1984259" y="813296"/>
                </a:cubicBezTo>
                <a:lnTo>
                  <a:pt x="1959591" y="744649"/>
                </a:lnTo>
                <a:close/>
                <a:moveTo>
                  <a:pt x="1282683" y="744649"/>
                </a:moveTo>
                <a:lnTo>
                  <a:pt x="1282683" y="863190"/>
                </a:lnTo>
                <a:lnTo>
                  <a:pt x="1302775" y="863190"/>
                </a:lnTo>
                <a:lnTo>
                  <a:pt x="1302775" y="744649"/>
                </a:lnTo>
                <a:close/>
                <a:moveTo>
                  <a:pt x="2288241" y="741970"/>
                </a:moveTo>
                <a:cubicBezTo>
                  <a:pt x="2277748" y="741970"/>
                  <a:pt x="2268614" y="744574"/>
                  <a:pt x="2260838" y="749783"/>
                </a:cubicBezTo>
                <a:cubicBezTo>
                  <a:pt x="2253061" y="754992"/>
                  <a:pt x="2247127" y="762378"/>
                  <a:pt x="2243034" y="771940"/>
                </a:cubicBezTo>
                <a:cubicBezTo>
                  <a:pt x="2238941" y="781502"/>
                  <a:pt x="2236895" y="791939"/>
                  <a:pt x="2236895" y="803250"/>
                </a:cubicBezTo>
                <a:cubicBezTo>
                  <a:pt x="2236895" y="819695"/>
                  <a:pt x="2241360" y="833797"/>
                  <a:pt x="2250289" y="845554"/>
                </a:cubicBezTo>
                <a:cubicBezTo>
                  <a:pt x="2259219" y="857312"/>
                  <a:pt x="2271832" y="863190"/>
                  <a:pt x="2288129" y="863190"/>
                </a:cubicBezTo>
                <a:cubicBezTo>
                  <a:pt x="2301226" y="863190"/>
                  <a:pt x="2312165" y="858018"/>
                  <a:pt x="2320946" y="847675"/>
                </a:cubicBezTo>
                <a:cubicBezTo>
                  <a:pt x="2321020" y="860772"/>
                  <a:pt x="2320536" y="869367"/>
                  <a:pt x="2319495" y="873459"/>
                </a:cubicBezTo>
                <a:cubicBezTo>
                  <a:pt x="2317709" y="880157"/>
                  <a:pt x="2314285" y="885366"/>
                  <a:pt x="2309225" y="889086"/>
                </a:cubicBezTo>
                <a:cubicBezTo>
                  <a:pt x="2304165" y="892807"/>
                  <a:pt x="2296984" y="894667"/>
                  <a:pt x="2287683" y="894667"/>
                </a:cubicBezTo>
                <a:cubicBezTo>
                  <a:pt x="2279051" y="894667"/>
                  <a:pt x="2272242" y="892807"/>
                  <a:pt x="2267256" y="889086"/>
                </a:cubicBezTo>
                <a:cubicBezTo>
                  <a:pt x="2263535" y="886333"/>
                  <a:pt x="2261265" y="881943"/>
                  <a:pt x="2260447" y="875915"/>
                </a:cubicBezTo>
                <a:lnTo>
                  <a:pt x="2240913" y="873013"/>
                </a:lnTo>
                <a:cubicBezTo>
                  <a:pt x="2240616" y="885812"/>
                  <a:pt x="2244820" y="895393"/>
                  <a:pt x="2253527" y="901755"/>
                </a:cubicBezTo>
                <a:cubicBezTo>
                  <a:pt x="2262233" y="908118"/>
                  <a:pt x="2273655" y="911299"/>
                  <a:pt x="2287794" y="911299"/>
                </a:cubicBezTo>
                <a:cubicBezTo>
                  <a:pt x="2299700" y="911299"/>
                  <a:pt x="2309728" y="909066"/>
                  <a:pt x="2317876" y="904602"/>
                </a:cubicBezTo>
                <a:cubicBezTo>
                  <a:pt x="2326024" y="900137"/>
                  <a:pt x="2331977" y="894053"/>
                  <a:pt x="2335735" y="886352"/>
                </a:cubicBezTo>
                <a:cubicBezTo>
                  <a:pt x="2339493" y="878650"/>
                  <a:pt x="2341372" y="865571"/>
                  <a:pt x="2341372" y="847117"/>
                </a:cubicBezTo>
                <a:lnTo>
                  <a:pt x="2341372" y="744649"/>
                </a:lnTo>
                <a:lnTo>
                  <a:pt x="2322843" y="744649"/>
                </a:lnTo>
                <a:lnTo>
                  <a:pt x="2322843" y="758936"/>
                </a:lnTo>
                <a:cubicBezTo>
                  <a:pt x="2313765" y="747625"/>
                  <a:pt x="2302231" y="741970"/>
                  <a:pt x="2288241" y="741970"/>
                </a:cubicBezTo>
                <a:close/>
                <a:moveTo>
                  <a:pt x="2167057" y="741970"/>
                </a:moveTo>
                <a:cubicBezTo>
                  <a:pt x="2150612" y="741970"/>
                  <a:pt x="2138036" y="748481"/>
                  <a:pt x="2129329" y="761503"/>
                </a:cubicBezTo>
                <a:lnTo>
                  <a:pt x="2129329" y="744649"/>
                </a:lnTo>
                <a:lnTo>
                  <a:pt x="2111247" y="744649"/>
                </a:lnTo>
                <a:lnTo>
                  <a:pt x="2111247" y="863190"/>
                </a:lnTo>
                <a:lnTo>
                  <a:pt x="2131339" y="863190"/>
                </a:lnTo>
                <a:lnTo>
                  <a:pt x="2131339" y="798450"/>
                </a:lnTo>
                <a:cubicBezTo>
                  <a:pt x="2131339" y="783270"/>
                  <a:pt x="2134445" y="772963"/>
                  <a:pt x="2140659" y="767531"/>
                </a:cubicBezTo>
                <a:cubicBezTo>
                  <a:pt x="2146873" y="762099"/>
                  <a:pt x="2154258" y="759383"/>
                  <a:pt x="2162816" y="759383"/>
                </a:cubicBezTo>
                <a:cubicBezTo>
                  <a:pt x="2168173" y="759383"/>
                  <a:pt x="2172843" y="760592"/>
                  <a:pt x="2176824" y="763010"/>
                </a:cubicBezTo>
                <a:cubicBezTo>
                  <a:pt x="2180805" y="765429"/>
                  <a:pt x="2183577" y="768666"/>
                  <a:pt x="2185140" y="772721"/>
                </a:cubicBezTo>
                <a:cubicBezTo>
                  <a:pt x="2186703" y="776777"/>
                  <a:pt x="2187484" y="782897"/>
                  <a:pt x="2187484" y="791083"/>
                </a:cubicBezTo>
                <a:lnTo>
                  <a:pt x="2187484" y="863190"/>
                </a:lnTo>
                <a:lnTo>
                  <a:pt x="2207576" y="863190"/>
                </a:lnTo>
                <a:lnTo>
                  <a:pt x="2207576" y="790302"/>
                </a:lnTo>
                <a:cubicBezTo>
                  <a:pt x="2207576" y="781000"/>
                  <a:pt x="2207204" y="774489"/>
                  <a:pt x="2206460" y="770768"/>
                </a:cubicBezTo>
                <a:cubicBezTo>
                  <a:pt x="2205269" y="765038"/>
                  <a:pt x="2203185" y="760090"/>
                  <a:pt x="2200209" y="755922"/>
                </a:cubicBezTo>
                <a:cubicBezTo>
                  <a:pt x="2197232" y="751755"/>
                  <a:pt x="2192749" y="748388"/>
                  <a:pt x="2186759" y="745821"/>
                </a:cubicBezTo>
                <a:cubicBezTo>
                  <a:pt x="2180768" y="743253"/>
                  <a:pt x="2174201" y="741970"/>
                  <a:pt x="2167057" y="741970"/>
                </a:cubicBezTo>
                <a:close/>
                <a:moveTo>
                  <a:pt x="1875615" y="741970"/>
                </a:moveTo>
                <a:cubicBezTo>
                  <a:pt x="1865420" y="741970"/>
                  <a:pt x="1856453" y="743365"/>
                  <a:pt x="1848714" y="746156"/>
                </a:cubicBezTo>
                <a:cubicBezTo>
                  <a:pt x="1840975" y="748946"/>
                  <a:pt x="1835059" y="752927"/>
                  <a:pt x="1830966" y="758099"/>
                </a:cubicBezTo>
                <a:cubicBezTo>
                  <a:pt x="1826873" y="763271"/>
                  <a:pt x="1823934" y="770061"/>
                  <a:pt x="1822148" y="778470"/>
                </a:cubicBezTo>
                <a:lnTo>
                  <a:pt x="1841793" y="781149"/>
                </a:lnTo>
                <a:cubicBezTo>
                  <a:pt x="1843951" y="772740"/>
                  <a:pt x="1847281" y="766880"/>
                  <a:pt x="1851783" y="763568"/>
                </a:cubicBezTo>
                <a:cubicBezTo>
                  <a:pt x="1856286" y="760257"/>
                  <a:pt x="1863262" y="758601"/>
                  <a:pt x="1872713" y="758601"/>
                </a:cubicBezTo>
                <a:cubicBezTo>
                  <a:pt x="1882833" y="758601"/>
                  <a:pt x="1890460" y="760871"/>
                  <a:pt x="1895595" y="765410"/>
                </a:cubicBezTo>
                <a:cubicBezTo>
                  <a:pt x="1899390" y="768759"/>
                  <a:pt x="1901287" y="774526"/>
                  <a:pt x="1901287" y="782711"/>
                </a:cubicBezTo>
                <a:cubicBezTo>
                  <a:pt x="1901287" y="783456"/>
                  <a:pt x="1901250" y="785204"/>
                  <a:pt x="1901176" y="787958"/>
                </a:cubicBezTo>
                <a:cubicBezTo>
                  <a:pt x="1893511" y="790637"/>
                  <a:pt x="1881568" y="792943"/>
                  <a:pt x="1865345" y="794878"/>
                </a:cubicBezTo>
                <a:cubicBezTo>
                  <a:pt x="1857383" y="795846"/>
                  <a:pt x="1851430" y="796850"/>
                  <a:pt x="1847486" y="797892"/>
                </a:cubicBezTo>
                <a:cubicBezTo>
                  <a:pt x="1842128" y="799380"/>
                  <a:pt x="1837310" y="801575"/>
                  <a:pt x="1833031" y="804478"/>
                </a:cubicBezTo>
                <a:cubicBezTo>
                  <a:pt x="1828752" y="807380"/>
                  <a:pt x="1825292" y="811231"/>
                  <a:pt x="1822651" y="816030"/>
                </a:cubicBezTo>
                <a:cubicBezTo>
                  <a:pt x="1820009" y="820830"/>
                  <a:pt x="1818688" y="826132"/>
                  <a:pt x="1818688" y="831936"/>
                </a:cubicBezTo>
                <a:cubicBezTo>
                  <a:pt x="1818688" y="841833"/>
                  <a:pt x="1822185" y="849963"/>
                  <a:pt x="1829180" y="856326"/>
                </a:cubicBezTo>
                <a:cubicBezTo>
                  <a:pt x="1836175" y="862688"/>
                  <a:pt x="1846184" y="865869"/>
                  <a:pt x="1859206" y="865869"/>
                </a:cubicBezTo>
                <a:cubicBezTo>
                  <a:pt x="1867094" y="865869"/>
                  <a:pt x="1874480" y="864567"/>
                  <a:pt x="1881363" y="861962"/>
                </a:cubicBezTo>
                <a:cubicBezTo>
                  <a:pt x="1888246" y="859358"/>
                  <a:pt x="1895409" y="854893"/>
                  <a:pt x="1902850" y="848568"/>
                </a:cubicBezTo>
                <a:cubicBezTo>
                  <a:pt x="1903445" y="854149"/>
                  <a:pt x="1904785" y="859023"/>
                  <a:pt x="1906869" y="863190"/>
                </a:cubicBezTo>
                <a:lnTo>
                  <a:pt x="1927853" y="863190"/>
                </a:lnTo>
                <a:cubicBezTo>
                  <a:pt x="1925323" y="858651"/>
                  <a:pt x="1923630" y="853907"/>
                  <a:pt x="1922775" y="848959"/>
                </a:cubicBezTo>
                <a:cubicBezTo>
                  <a:pt x="1921919" y="844010"/>
                  <a:pt x="1921491" y="832197"/>
                  <a:pt x="1921491" y="813519"/>
                </a:cubicBezTo>
                <a:lnTo>
                  <a:pt x="1921491" y="786730"/>
                </a:lnTo>
                <a:cubicBezTo>
                  <a:pt x="1921491" y="777800"/>
                  <a:pt x="1921156" y="771624"/>
                  <a:pt x="1920486" y="768201"/>
                </a:cubicBezTo>
                <a:cubicBezTo>
                  <a:pt x="1919296" y="762694"/>
                  <a:pt x="1917212" y="758136"/>
                  <a:pt x="1914235" y="754527"/>
                </a:cubicBezTo>
                <a:cubicBezTo>
                  <a:pt x="1911259" y="750918"/>
                  <a:pt x="1906608" y="747923"/>
                  <a:pt x="1900283" y="745542"/>
                </a:cubicBezTo>
                <a:cubicBezTo>
                  <a:pt x="1893958" y="743160"/>
                  <a:pt x="1885735" y="741970"/>
                  <a:pt x="1875615" y="741970"/>
                </a:cubicBezTo>
                <a:close/>
                <a:moveTo>
                  <a:pt x="1750153" y="741970"/>
                </a:moveTo>
                <a:cubicBezTo>
                  <a:pt x="1743976" y="741970"/>
                  <a:pt x="1738191" y="742770"/>
                  <a:pt x="1732795" y="744370"/>
                </a:cubicBezTo>
                <a:cubicBezTo>
                  <a:pt x="1727401" y="745969"/>
                  <a:pt x="1723140" y="747923"/>
                  <a:pt x="1720015" y="750230"/>
                </a:cubicBezTo>
                <a:cubicBezTo>
                  <a:pt x="1715848" y="753206"/>
                  <a:pt x="1712555" y="756946"/>
                  <a:pt x="1710137" y="761448"/>
                </a:cubicBezTo>
                <a:cubicBezTo>
                  <a:pt x="1707718" y="765950"/>
                  <a:pt x="1706509" y="770842"/>
                  <a:pt x="1706509" y="776126"/>
                </a:cubicBezTo>
                <a:cubicBezTo>
                  <a:pt x="1706509" y="781930"/>
                  <a:pt x="1707979" y="787232"/>
                  <a:pt x="1710918" y="792032"/>
                </a:cubicBezTo>
                <a:cubicBezTo>
                  <a:pt x="1713857" y="796831"/>
                  <a:pt x="1718173" y="800589"/>
                  <a:pt x="1723866" y="803306"/>
                </a:cubicBezTo>
                <a:cubicBezTo>
                  <a:pt x="1729559" y="806022"/>
                  <a:pt x="1739772" y="809240"/>
                  <a:pt x="1754506" y="812961"/>
                </a:cubicBezTo>
                <a:cubicBezTo>
                  <a:pt x="1765445" y="815714"/>
                  <a:pt x="1772291" y="817984"/>
                  <a:pt x="1775044" y="819770"/>
                </a:cubicBezTo>
                <a:cubicBezTo>
                  <a:pt x="1778988" y="822374"/>
                  <a:pt x="1780960" y="825946"/>
                  <a:pt x="1780960" y="830485"/>
                </a:cubicBezTo>
                <a:cubicBezTo>
                  <a:pt x="1780960" y="835545"/>
                  <a:pt x="1778727" y="839954"/>
                  <a:pt x="1774263" y="843712"/>
                </a:cubicBezTo>
                <a:cubicBezTo>
                  <a:pt x="1769798" y="847470"/>
                  <a:pt x="1762952" y="849349"/>
                  <a:pt x="1753725" y="849349"/>
                </a:cubicBezTo>
                <a:cubicBezTo>
                  <a:pt x="1744571" y="849349"/>
                  <a:pt x="1737446" y="847228"/>
                  <a:pt x="1732349" y="842987"/>
                </a:cubicBezTo>
                <a:cubicBezTo>
                  <a:pt x="1727252" y="838745"/>
                  <a:pt x="1724145" y="832643"/>
                  <a:pt x="1723029" y="824681"/>
                </a:cubicBezTo>
                <a:lnTo>
                  <a:pt x="1703160" y="827806"/>
                </a:lnTo>
                <a:cubicBezTo>
                  <a:pt x="1705393" y="840382"/>
                  <a:pt x="1710546" y="849870"/>
                  <a:pt x="1718620" y="856270"/>
                </a:cubicBezTo>
                <a:cubicBezTo>
                  <a:pt x="1726694" y="862669"/>
                  <a:pt x="1738432" y="865869"/>
                  <a:pt x="1753836" y="865869"/>
                </a:cubicBezTo>
                <a:cubicBezTo>
                  <a:pt x="1763138" y="865869"/>
                  <a:pt x="1771472" y="864251"/>
                  <a:pt x="1778839" y="861014"/>
                </a:cubicBezTo>
                <a:cubicBezTo>
                  <a:pt x="1786206" y="857777"/>
                  <a:pt x="1791843" y="853200"/>
                  <a:pt x="1795750" y="847284"/>
                </a:cubicBezTo>
                <a:cubicBezTo>
                  <a:pt x="1799657" y="841368"/>
                  <a:pt x="1801610" y="835062"/>
                  <a:pt x="1801610" y="828364"/>
                </a:cubicBezTo>
                <a:cubicBezTo>
                  <a:pt x="1801610" y="821518"/>
                  <a:pt x="1800010" y="815788"/>
                  <a:pt x="1796810" y="811175"/>
                </a:cubicBezTo>
                <a:cubicBezTo>
                  <a:pt x="1793610" y="806561"/>
                  <a:pt x="1789201" y="803045"/>
                  <a:pt x="1783583" y="800627"/>
                </a:cubicBezTo>
                <a:cubicBezTo>
                  <a:pt x="1777965" y="798208"/>
                  <a:pt x="1768049" y="795101"/>
                  <a:pt x="1753836" y="791306"/>
                </a:cubicBezTo>
                <a:cubicBezTo>
                  <a:pt x="1744013" y="788627"/>
                  <a:pt x="1738097" y="786916"/>
                  <a:pt x="1736088" y="786172"/>
                </a:cubicBezTo>
                <a:cubicBezTo>
                  <a:pt x="1732591" y="784758"/>
                  <a:pt x="1730024" y="782972"/>
                  <a:pt x="1728387" y="780814"/>
                </a:cubicBezTo>
                <a:cubicBezTo>
                  <a:pt x="1726749" y="778730"/>
                  <a:pt x="1725931" y="776386"/>
                  <a:pt x="1725931" y="773782"/>
                </a:cubicBezTo>
                <a:cubicBezTo>
                  <a:pt x="1725931" y="769689"/>
                  <a:pt x="1727903" y="766117"/>
                  <a:pt x="1731847" y="763066"/>
                </a:cubicBezTo>
                <a:cubicBezTo>
                  <a:pt x="1735791" y="760015"/>
                  <a:pt x="1742376" y="758490"/>
                  <a:pt x="1751604" y="758490"/>
                </a:cubicBezTo>
                <a:cubicBezTo>
                  <a:pt x="1759417" y="758490"/>
                  <a:pt x="1765463" y="760201"/>
                  <a:pt x="1769742" y="763624"/>
                </a:cubicBezTo>
                <a:cubicBezTo>
                  <a:pt x="1774021" y="767047"/>
                  <a:pt x="1776607" y="771810"/>
                  <a:pt x="1777500" y="777912"/>
                </a:cubicBezTo>
                <a:lnTo>
                  <a:pt x="1797145" y="775233"/>
                </a:lnTo>
                <a:cubicBezTo>
                  <a:pt x="1795880" y="767568"/>
                  <a:pt x="1793573" y="761448"/>
                  <a:pt x="1790225" y="756871"/>
                </a:cubicBezTo>
                <a:cubicBezTo>
                  <a:pt x="1786876" y="752295"/>
                  <a:pt x="1781685" y="748667"/>
                  <a:pt x="1774653" y="745988"/>
                </a:cubicBezTo>
                <a:cubicBezTo>
                  <a:pt x="1767621" y="743309"/>
                  <a:pt x="1759454" y="741970"/>
                  <a:pt x="1750153" y="741970"/>
                </a:cubicBezTo>
                <a:close/>
                <a:moveTo>
                  <a:pt x="1569364" y="741970"/>
                </a:moveTo>
                <a:cubicBezTo>
                  <a:pt x="1552993" y="741970"/>
                  <a:pt x="1539672" y="747476"/>
                  <a:pt x="1529403" y="758490"/>
                </a:cubicBezTo>
                <a:cubicBezTo>
                  <a:pt x="1519134" y="769503"/>
                  <a:pt x="1514000" y="784981"/>
                  <a:pt x="1514000" y="804924"/>
                </a:cubicBezTo>
                <a:cubicBezTo>
                  <a:pt x="1514000" y="824197"/>
                  <a:pt x="1519078" y="839173"/>
                  <a:pt x="1529236" y="849852"/>
                </a:cubicBezTo>
                <a:cubicBezTo>
                  <a:pt x="1539393" y="860530"/>
                  <a:pt x="1553141" y="865869"/>
                  <a:pt x="1570480" y="865869"/>
                </a:cubicBezTo>
                <a:cubicBezTo>
                  <a:pt x="1584246" y="865869"/>
                  <a:pt x="1595557" y="862521"/>
                  <a:pt x="1604413" y="855823"/>
                </a:cubicBezTo>
                <a:cubicBezTo>
                  <a:pt x="1613268" y="849126"/>
                  <a:pt x="1619333" y="839713"/>
                  <a:pt x="1622607" y="827583"/>
                </a:cubicBezTo>
                <a:lnTo>
                  <a:pt x="1601845" y="825016"/>
                </a:lnTo>
                <a:cubicBezTo>
                  <a:pt x="1598794" y="833499"/>
                  <a:pt x="1594664" y="839675"/>
                  <a:pt x="1589455" y="843545"/>
                </a:cubicBezTo>
                <a:cubicBezTo>
                  <a:pt x="1584246" y="847414"/>
                  <a:pt x="1577959" y="849349"/>
                  <a:pt x="1570591" y="849349"/>
                </a:cubicBezTo>
                <a:cubicBezTo>
                  <a:pt x="1560694" y="849349"/>
                  <a:pt x="1552434" y="845889"/>
                  <a:pt x="1545812" y="838968"/>
                </a:cubicBezTo>
                <a:cubicBezTo>
                  <a:pt x="1539189" y="832048"/>
                  <a:pt x="1535505" y="822076"/>
                  <a:pt x="1534761" y="809054"/>
                </a:cubicBezTo>
                <a:lnTo>
                  <a:pt x="1623165" y="809054"/>
                </a:lnTo>
                <a:cubicBezTo>
                  <a:pt x="1623239" y="806673"/>
                  <a:pt x="1623277" y="804887"/>
                  <a:pt x="1623277" y="803696"/>
                </a:cubicBezTo>
                <a:cubicBezTo>
                  <a:pt x="1623277" y="784125"/>
                  <a:pt x="1618254" y="768945"/>
                  <a:pt x="1608208" y="758155"/>
                </a:cubicBezTo>
                <a:cubicBezTo>
                  <a:pt x="1598162" y="747365"/>
                  <a:pt x="1585214" y="741970"/>
                  <a:pt x="1569364" y="741970"/>
                </a:cubicBezTo>
                <a:close/>
                <a:moveTo>
                  <a:pt x="1384110" y="741970"/>
                </a:moveTo>
                <a:cubicBezTo>
                  <a:pt x="1376222" y="741970"/>
                  <a:pt x="1369190" y="743737"/>
                  <a:pt x="1363013" y="747272"/>
                </a:cubicBezTo>
                <a:cubicBezTo>
                  <a:pt x="1356837" y="750806"/>
                  <a:pt x="1351889" y="755476"/>
                  <a:pt x="1348168" y="761280"/>
                </a:cubicBezTo>
                <a:lnTo>
                  <a:pt x="1348168" y="744649"/>
                </a:lnTo>
                <a:lnTo>
                  <a:pt x="1330197" y="744649"/>
                </a:lnTo>
                <a:lnTo>
                  <a:pt x="1330197" y="863190"/>
                </a:lnTo>
                <a:lnTo>
                  <a:pt x="1350289" y="863190"/>
                </a:lnTo>
                <a:lnTo>
                  <a:pt x="1350289" y="801687"/>
                </a:lnTo>
                <a:cubicBezTo>
                  <a:pt x="1350289" y="790897"/>
                  <a:pt x="1351368" y="782637"/>
                  <a:pt x="1353526" y="776907"/>
                </a:cubicBezTo>
                <a:cubicBezTo>
                  <a:pt x="1355684" y="771177"/>
                  <a:pt x="1359163" y="766824"/>
                  <a:pt x="1363962" y="763847"/>
                </a:cubicBezTo>
                <a:cubicBezTo>
                  <a:pt x="1368762" y="760871"/>
                  <a:pt x="1373989" y="759383"/>
                  <a:pt x="1379645" y="759383"/>
                </a:cubicBezTo>
                <a:cubicBezTo>
                  <a:pt x="1387086" y="759383"/>
                  <a:pt x="1392444" y="761615"/>
                  <a:pt x="1395718" y="766080"/>
                </a:cubicBezTo>
                <a:cubicBezTo>
                  <a:pt x="1398993" y="770545"/>
                  <a:pt x="1400630" y="777242"/>
                  <a:pt x="1400630" y="786172"/>
                </a:cubicBezTo>
                <a:lnTo>
                  <a:pt x="1400630" y="863190"/>
                </a:lnTo>
                <a:lnTo>
                  <a:pt x="1420722" y="863190"/>
                </a:lnTo>
                <a:lnTo>
                  <a:pt x="1420722" y="794320"/>
                </a:lnTo>
                <a:cubicBezTo>
                  <a:pt x="1420722" y="782116"/>
                  <a:pt x="1423475" y="773242"/>
                  <a:pt x="1428981" y="767698"/>
                </a:cubicBezTo>
                <a:cubicBezTo>
                  <a:pt x="1434488" y="762155"/>
                  <a:pt x="1441409" y="759383"/>
                  <a:pt x="1449743" y="759383"/>
                </a:cubicBezTo>
                <a:cubicBezTo>
                  <a:pt x="1454357" y="759383"/>
                  <a:pt x="1458375" y="760462"/>
                  <a:pt x="1461798" y="762620"/>
                </a:cubicBezTo>
                <a:cubicBezTo>
                  <a:pt x="1465221" y="764778"/>
                  <a:pt x="1467584" y="767624"/>
                  <a:pt x="1468886" y="771159"/>
                </a:cubicBezTo>
                <a:cubicBezTo>
                  <a:pt x="1470188" y="774693"/>
                  <a:pt x="1470839" y="780479"/>
                  <a:pt x="1470839" y="788516"/>
                </a:cubicBezTo>
                <a:lnTo>
                  <a:pt x="1470839" y="863190"/>
                </a:lnTo>
                <a:lnTo>
                  <a:pt x="1490820" y="863190"/>
                </a:lnTo>
                <a:lnTo>
                  <a:pt x="1490820" y="781818"/>
                </a:lnTo>
                <a:cubicBezTo>
                  <a:pt x="1490820" y="768275"/>
                  <a:pt x="1487657" y="758248"/>
                  <a:pt x="1481332" y="751737"/>
                </a:cubicBezTo>
                <a:cubicBezTo>
                  <a:pt x="1475007" y="745225"/>
                  <a:pt x="1465965" y="741970"/>
                  <a:pt x="1454208" y="741970"/>
                </a:cubicBezTo>
                <a:cubicBezTo>
                  <a:pt x="1439176" y="741970"/>
                  <a:pt x="1426972" y="748890"/>
                  <a:pt x="1417596" y="762731"/>
                </a:cubicBezTo>
                <a:cubicBezTo>
                  <a:pt x="1415289" y="756183"/>
                  <a:pt x="1411327" y="751085"/>
                  <a:pt x="1405709" y="747439"/>
                </a:cubicBezTo>
                <a:cubicBezTo>
                  <a:pt x="1400090" y="743793"/>
                  <a:pt x="1392891" y="741970"/>
                  <a:pt x="1384110" y="741970"/>
                </a:cubicBezTo>
                <a:close/>
                <a:moveTo>
                  <a:pt x="983204" y="741970"/>
                </a:moveTo>
                <a:cubicBezTo>
                  <a:pt x="978516" y="741970"/>
                  <a:pt x="974219" y="743309"/>
                  <a:pt x="970312" y="745988"/>
                </a:cubicBezTo>
                <a:cubicBezTo>
                  <a:pt x="966405" y="748667"/>
                  <a:pt x="962145" y="754211"/>
                  <a:pt x="957531" y="762620"/>
                </a:cubicBezTo>
                <a:lnTo>
                  <a:pt x="957531" y="744649"/>
                </a:lnTo>
                <a:lnTo>
                  <a:pt x="939449" y="744649"/>
                </a:lnTo>
                <a:lnTo>
                  <a:pt x="939449" y="863190"/>
                </a:lnTo>
                <a:lnTo>
                  <a:pt x="959541" y="863190"/>
                </a:lnTo>
                <a:lnTo>
                  <a:pt x="959541" y="801129"/>
                </a:lnTo>
                <a:cubicBezTo>
                  <a:pt x="959541" y="792646"/>
                  <a:pt x="960657" y="784832"/>
                  <a:pt x="962889" y="777688"/>
                </a:cubicBezTo>
                <a:cubicBezTo>
                  <a:pt x="964378" y="773000"/>
                  <a:pt x="966870" y="769335"/>
                  <a:pt x="970368" y="766694"/>
                </a:cubicBezTo>
                <a:cubicBezTo>
                  <a:pt x="973865" y="764052"/>
                  <a:pt x="977809" y="762731"/>
                  <a:pt x="982200" y="762731"/>
                </a:cubicBezTo>
                <a:cubicBezTo>
                  <a:pt x="987111" y="762731"/>
                  <a:pt x="992022" y="764182"/>
                  <a:pt x="996934" y="767084"/>
                </a:cubicBezTo>
                <a:lnTo>
                  <a:pt x="1003854" y="748444"/>
                </a:lnTo>
                <a:cubicBezTo>
                  <a:pt x="996859" y="744128"/>
                  <a:pt x="989976" y="741970"/>
                  <a:pt x="983204" y="741970"/>
                </a:cubicBezTo>
                <a:close/>
                <a:moveTo>
                  <a:pt x="865965" y="741970"/>
                </a:moveTo>
                <a:cubicBezTo>
                  <a:pt x="855770" y="741970"/>
                  <a:pt x="846803" y="743365"/>
                  <a:pt x="839064" y="746156"/>
                </a:cubicBezTo>
                <a:cubicBezTo>
                  <a:pt x="831325" y="748946"/>
                  <a:pt x="825409" y="752927"/>
                  <a:pt x="821317" y="758099"/>
                </a:cubicBezTo>
                <a:cubicBezTo>
                  <a:pt x="817224" y="763271"/>
                  <a:pt x="814284" y="770061"/>
                  <a:pt x="812498" y="778470"/>
                </a:cubicBezTo>
                <a:lnTo>
                  <a:pt x="832144" y="781149"/>
                </a:lnTo>
                <a:cubicBezTo>
                  <a:pt x="834302" y="772740"/>
                  <a:pt x="837632" y="766880"/>
                  <a:pt x="842134" y="763568"/>
                </a:cubicBezTo>
                <a:cubicBezTo>
                  <a:pt x="846636" y="760257"/>
                  <a:pt x="853612" y="758601"/>
                  <a:pt x="863063" y="758601"/>
                </a:cubicBezTo>
                <a:cubicBezTo>
                  <a:pt x="873183" y="758601"/>
                  <a:pt x="880811" y="760871"/>
                  <a:pt x="885945" y="765410"/>
                </a:cubicBezTo>
                <a:cubicBezTo>
                  <a:pt x="889740" y="768759"/>
                  <a:pt x="891638" y="774526"/>
                  <a:pt x="891638" y="782711"/>
                </a:cubicBezTo>
                <a:cubicBezTo>
                  <a:pt x="891638" y="783456"/>
                  <a:pt x="891601" y="785204"/>
                  <a:pt x="891526" y="787958"/>
                </a:cubicBezTo>
                <a:cubicBezTo>
                  <a:pt x="883862" y="790637"/>
                  <a:pt x="871918" y="792943"/>
                  <a:pt x="855696" y="794878"/>
                </a:cubicBezTo>
                <a:cubicBezTo>
                  <a:pt x="847734" y="795846"/>
                  <a:pt x="841780" y="796850"/>
                  <a:pt x="837836" y="797892"/>
                </a:cubicBezTo>
                <a:cubicBezTo>
                  <a:pt x="832479" y="799380"/>
                  <a:pt x="827660" y="801575"/>
                  <a:pt x="823382" y="804478"/>
                </a:cubicBezTo>
                <a:cubicBezTo>
                  <a:pt x="819103" y="807380"/>
                  <a:pt x="815642" y="811231"/>
                  <a:pt x="813001" y="816030"/>
                </a:cubicBezTo>
                <a:cubicBezTo>
                  <a:pt x="810359" y="820830"/>
                  <a:pt x="809038" y="826132"/>
                  <a:pt x="809038" y="831936"/>
                </a:cubicBezTo>
                <a:cubicBezTo>
                  <a:pt x="809038" y="841833"/>
                  <a:pt x="812536" y="849963"/>
                  <a:pt x="819531" y="856326"/>
                </a:cubicBezTo>
                <a:cubicBezTo>
                  <a:pt x="826526" y="862688"/>
                  <a:pt x="836534" y="865869"/>
                  <a:pt x="849557" y="865869"/>
                </a:cubicBezTo>
                <a:cubicBezTo>
                  <a:pt x="857445" y="865869"/>
                  <a:pt x="864830" y="864567"/>
                  <a:pt x="871713" y="861962"/>
                </a:cubicBezTo>
                <a:cubicBezTo>
                  <a:pt x="878597" y="859358"/>
                  <a:pt x="885759" y="854893"/>
                  <a:pt x="893201" y="848568"/>
                </a:cubicBezTo>
                <a:cubicBezTo>
                  <a:pt x="893796" y="854149"/>
                  <a:pt x="895135" y="859023"/>
                  <a:pt x="897219" y="863190"/>
                </a:cubicBezTo>
                <a:lnTo>
                  <a:pt x="918204" y="863190"/>
                </a:lnTo>
                <a:cubicBezTo>
                  <a:pt x="915674" y="858651"/>
                  <a:pt x="913981" y="853907"/>
                  <a:pt x="913125" y="848959"/>
                </a:cubicBezTo>
                <a:cubicBezTo>
                  <a:pt x="912269" y="844010"/>
                  <a:pt x="911841" y="832197"/>
                  <a:pt x="911841" y="813519"/>
                </a:cubicBezTo>
                <a:lnTo>
                  <a:pt x="911841" y="786730"/>
                </a:lnTo>
                <a:cubicBezTo>
                  <a:pt x="911841" y="777800"/>
                  <a:pt x="911506" y="771624"/>
                  <a:pt x="910837" y="768201"/>
                </a:cubicBezTo>
                <a:cubicBezTo>
                  <a:pt x="909646" y="762694"/>
                  <a:pt x="907562" y="758136"/>
                  <a:pt x="904586" y="754527"/>
                </a:cubicBezTo>
                <a:cubicBezTo>
                  <a:pt x="901609" y="750918"/>
                  <a:pt x="896958" y="747923"/>
                  <a:pt x="890633" y="745542"/>
                </a:cubicBezTo>
                <a:cubicBezTo>
                  <a:pt x="884308" y="743160"/>
                  <a:pt x="876085" y="741970"/>
                  <a:pt x="865965" y="741970"/>
                </a:cubicBezTo>
                <a:close/>
                <a:moveTo>
                  <a:pt x="1239561" y="703237"/>
                </a:moveTo>
                <a:lnTo>
                  <a:pt x="1219580" y="715292"/>
                </a:lnTo>
                <a:lnTo>
                  <a:pt x="1219580" y="744649"/>
                </a:lnTo>
                <a:lnTo>
                  <a:pt x="1204846" y="744649"/>
                </a:lnTo>
                <a:lnTo>
                  <a:pt x="1204846" y="760276"/>
                </a:lnTo>
                <a:lnTo>
                  <a:pt x="1219580" y="760276"/>
                </a:lnTo>
                <a:lnTo>
                  <a:pt x="1219580" y="828476"/>
                </a:lnTo>
                <a:cubicBezTo>
                  <a:pt x="1219580" y="840531"/>
                  <a:pt x="1220399" y="848438"/>
                  <a:pt x="1222036" y="852196"/>
                </a:cubicBezTo>
                <a:cubicBezTo>
                  <a:pt x="1223673" y="855953"/>
                  <a:pt x="1226501" y="858986"/>
                  <a:pt x="1230519" y="861293"/>
                </a:cubicBezTo>
                <a:cubicBezTo>
                  <a:pt x="1234538" y="863600"/>
                  <a:pt x="1240193" y="864753"/>
                  <a:pt x="1247486" y="864753"/>
                </a:cubicBezTo>
                <a:cubicBezTo>
                  <a:pt x="1251950" y="864753"/>
                  <a:pt x="1257011" y="864158"/>
                  <a:pt x="1262666" y="862967"/>
                </a:cubicBezTo>
                <a:lnTo>
                  <a:pt x="1259764" y="845219"/>
                </a:lnTo>
                <a:cubicBezTo>
                  <a:pt x="1256118" y="845740"/>
                  <a:pt x="1253178" y="846001"/>
                  <a:pt x="1250946" y="846001"/>
                </a:cubicBezTo>
                <a:cubicBezTo>
                  <a:pt x="1247969" y="846001"/>
                  <a:pt x="1245681" y="845517"/>
                  <a:pt x="1244081" y="844550"/>
                </a:cubicBezTo>
                <a:cubicBezTo>
                  <a:pt x="1242481" y="843582"/>
                  <a:pt x="1241328" y="842280"/>
                  <a:pt x="1240621" y="840643"/>
                </a:cubicBezTo>
                <a:cubicBezTo>
                  <a:pt x="1239914" y="839006"/>
                  <a:pt x="1239561" y="835322"/>
                  <a:pt x="1239561" y="829592"/>
                </a:cubicBezTo>
                <a:lnTo>
                  <a:pt x="1239561" y="760276"/>
                </a:lnTo>
                <a:lnTo>
                  <a:pt x="1259764" y="760276"/>
                </a:lnTo>
                <a:lnTo>
                  <a:pt x="1259764" y="744649"/>
                </a:lnTo>
                <a:lnTo>
                  <a:pt x="1239561" y="744649"/>
                </a:lnTo>
                <a:close/>
                <a:moveTo>
                  <a:pt x="2063733" y="699554"/>
                </a:moveTo>
                <a:lnTo>
                  <a:pt x="2063733" y="722659"/>
                </a:lnTo>
                <a:lnTo>
                  <a:pt x="2083825" y="722659"/>
                </a:lnTo>
                <a:lnTo>
                  <a:pt x="2083825" y="699554"/>
                </a:lnTo>
                <a:close/>
                <a:moveTo>
                  <a:pt x="1282683" y="699554"/>
                </a:moveTo>
                <a:lnTo>
                  <a:pt x="1282683" y="722659"/>
                </a:lnTo>
                <a:lnTo>
                  <a:pt x="1302775" y="722659"/>
                </a:lnTo>
                <a:lnTo>
                  <a:pt x="1302775" y="699554"/>
                </a:lnTo>
                <a:close/>
                <a:moveTo>
                  <a:pt x="1091439" y="699554"/>
                </a:moveTo>
                <a:lnTo>
                  <a:pt x="1091439" y="758266"/>
                </a:lnTo>
                <a:cubicBezTo>
                  <a:pt x="1087942" y="753429"/>
                  <a:pt x="1083403" y="749504"/>
                  <a:pt x="1077822" y="746490"/>
                </a:cubicBezTo>
                <a:cubicBezTo>
                  <a:pt x="1072241" y="743477"/>
                  <a:pt x="1065878" y="741970"/>
                  <a:pt x="1058734" y="741970"/>
                </a:cubicBezTo>
                <a:cubicBezTo>
                  <a:pt x="1048986" y="741970"/>
                  <a:pt x="1040168" y="744537"/>
                  <a:pt x="1032280" y="749672"/>
                </a:cubicBezTo>
                <a:cubicBezTo>
                  <a:pt x="1024393" y="754806"/>
                  <a:pt x="1018477" y="762192"/>
                  <a:pt x="1014533" y="771828"/>
                </a:cubicBezTo>
                <a:cubicBezTo>
                  <a:pt x="1010589" y="781465"/>
                  <a:pt x="1008617" y="792199"/>
                  <a:pt x="1008617" y="804031"/>
                </a:cubicBezTo>
                <a:cubicBezTo>
                  <a:pt x="1008617" y="816161"/>
                  <a:pt x="1010793" y="826895"/>
                  <a:pt x="1015147" y="836234"/>
                </a:cubicBezTo>
                <a:cubicBezTo>
                  <a:pt x="1019500" y="845573"/>
                  <a:pt x="1025639" y="852847"/>
                  <a:pt x="1033564" y="858056"/>
                </a:cubicBezTo>
                <a:cubicBezTo>
                  <a:pt x="1041489" y="863265"/>
                  <a:pt x="1050177" y="865869"/>
                  <a:pt x="1059627" y="865869"/>
                </a:cubicBezTo>
                <a:cubicBezTo>
                  <a:pt x="1074213" y="865869"/>
                  <a:pt x="1085263" y="859990"/>
                  <a:pt x="1092779" y="848233"/>
                </a:cubicBezTo>
                <a:lnTo>
                  <a:pt x="1092779" y="863190"/>
                </a:lnTo>
                <a:lnTo>
                  <a:pt x="1111420" y="863190"/>
                </a:lnTo>
                <a:lnTo>
                  <a:pt x="1111420" y="699554"/>
                </a:lnTo>
                <a:close/>
                <a:moveTo>
                  <a:pt x="657159" y="699554"/>
                </a:moveTo>
                <a:lnTo>
                  <a:pt x="657159" y="863190"/>
                </a:lnTo>
                <a:lnTo>
                  <a:pt x="678814" y="863190"/>
                </a:lnTo>
                <a:lnTo>
                  <a:pt x="678814" y="786060"/>
                </a:lnTo>
                <a:lnTo>
                  <a:pt x="763869" y="786060"/>
                </a:lnTo>
                <a:lnTo>
                  <a:pt x="763869" y="863190"/>
                </a:lnTo>
                <a:lnTo>
                  <a:pt x="785523" y="863190"/>
                </a:lnTo>
                <a:lnTo>
                  <a:pt x="785523" y="699554"/>
                </a:lnTo>
                <a:lnTo>
                  <a:pt x="763869" y="699554"/>
                </a:lnTo>
                <a:lnTo>
                  <a:pt x="763869" y="766750"/>
                </a:lnTo>
                <a:lnTo>
                  <a:pt x="678814" y="766750"/>
                </a:lnTo>
                <a:lnTo>
                  <a:pt x="678814" y="699554"/>
                </a:lnTo>
                <a:close/>
                <a:moveTo>
                  <a:pt x="2140582" y="0"/>
                </a:moveTo>
                <a:cubicBezTo>
                  <a:pt x="2127846" y="151480"/>
                  <a:pt x="2114965" y="302880"/>
                  <a:pt x="2102228" y="454359"/>
                </a:cubicBezTo>
                <a:lnTo>
                  <a:pt x="2606184" y="249477"/>
                </a:lnTo>
                <a:lnTo>
                  <a:pt x="2370705" y="513740"/>
                </a:lnTo>
                <a:lnTo>
                  <a:pt x="3126205" y="522627"/>
                </a:lnTo>
                <a:lnTo>
                  <a:pt x="2458268" y="739464"/>
                </a:lnTo>
                <a:lnTo>
                  <a:pt x="2644249" y="887955"/>
                </a:lnTo>
                <a:lnTo>
                  <a:pt x="2370705" y="968178"/>
                </a:lnTo>
                <a:lnTo>
                  <a:pt x="2732101" y="1229452"/>
                </a:lnTo>
                <a:lnTo>
                  <a:pt x="2118872" y="1128623"/>
                </a:lnTo>
                <a:cubicBezTo>
                  <a:pt x="2133490" y="1207823"/>
                  <a:pt x="2147963" y="1286945"/>
                  <a:pt x="2162581" y="1366145"/>
                </a:cubicBezTo>
                <a:lnTo>
                  <a:pt x="1762832" y="1253283"/>
                </a:lnTo>
                <a:lnTo>
                  <a:pt x="1680625" y="1481917"/>
                </a:lnTo>
                <a:lnTo>
                  <a:pt x="1428791" y="1366145"/>
                </a:lnTo>
                <a:lnTo>
                  <a:pt x="1259166" y="1550343"/>
                </a:lnTo>
                <a:lnTo>
                  <a:pt x="1089396" y="1425526"/>
                </a:lnTo>
                <a:lnTo>
                  <a:pt x="711646" y="1698833"/>
                </a:lnTo>
                <a:cubicBezTo>
                  <a:pt x="706291" y="1610746"/>
                  <a:pt x="700791" y="1522658"/>
                  <a:pt x="695436" y="1434570"/>
                </a:cubicBezTo>
                <a:lnTo>
                  <a:pt x="185980" y="1401931"/>
                </a:lnTo>
                <a:lnTo>
                  <a:pt x="481957" y="1208846"/>
                </a:lnTo>
                <a:lnTo>
                  <a:pt x="0" y="1012772"/>
                </a:lnTo>
                <a:lnTo>
                  <a:pt x="569520" y="911707"/>
                </a:lnTo>
                <a:lnTo>
                  <a:pt x="169626" y="650433"/>
                </a:lnTo>
                <a:lnTo>
                  <a:pt x="777499" y="614805"/>
                </a:lnTo>
                <a:lnTo>
                  <a:pt x="651582" y="285105"/>
                </a:lnTo>
                <a:lnTo>
                  <a:pt x="1237456" y="501942"/>
                </a:lnTo>
                <a:lnTo>
                  <a:pt x="1407082" y="148412"/>
                </a:lnTo>
                <a:lnTo>
                  <a:pt x="1658915" y="341497"/>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3" name="Free-form: Shape 32">
            <a:extLst>
              <a:ext uri="{FF2B5EF4-FFF2-40B4-BE49-F238E27FC236}">
                <a16:creationId xmlns:a16="http://schemas.microsoft.com/office/drawing/2014/main" id="{AA1398FB-7959-5B39-8229-580CB4111348}"/>
              </a:ext>
            </a:extLst>
          </p:cNvPr>
          <p:cNvSpPr/>
          <p:nvPr/>
        </p:nvSpPr>
        <p:spPr>
          <a:xfrm>
            <a:off x="6755897" y="4099620"/>
            <a:ext cx="2654709" cy="1639764"/>
          </a:xfrm>
          <a:custGeom>
            <a:avLst/>
            <a:gdLst/>
            <a:ahLst/>
            <a:cxnLst/>
            <a:rect l="l" t="t" r="r" b="b"/>
            <a:pathLst>
              <a:path w="2654709" h="1639764">
                <a:moveTo>
                  <a:pt x="1485262" y="830971"/>
                </a:moveTo>
                <a:lnTo>
                  <a:pt x="1485262" y="838338"/>
                </a:lnTo>
                <a:cubicBezTo>
                  <a:pt x="1485262" y="847193"/>
                  <a:pt x="1484183" y="853891"/>
                  <a:pt x="1482025" y="858430"/>
                </a:cubicBezTo>
                <a:cubicBezTo>
                  <a:pt x="1479197" y="864309"/>
                  <a:pt x="1474770" y="868941"/>
                  <a:pt x="1468742" y="872327"/>
                </a:cubicBezTo>
                <a:cubicBezTo>
                  <a:pt x="1462714" y="875713"/>
                  <a:pt x="1455831" y="877406"/>
                  <a:pt x="1448092" y="877406"/>
                </a:cubicBezTo>
                <a:cubicBezTo>
                  <a:pt x="1440279" y="877406"/>
                  <a:pt x="1434344" y="875620"/>
                  <a:pt x="1430289" y="872048"/>
                </a:cubicBezTo>
                <a:cubicBezTo>
                  <a:pt x="1426233" y="868476"/>
                  <a:pt x="1424205" y="864011"/>
                  <a:pt x="1424205" y="858653"/>
                </a:cubicBezTo>
                <a:cubicBezTo>
                  <a:pt x="1424205" y="855156"/>
                  <a:pt x="1425135" y="851975"/>
                  <a:pt x="1426996" y="849110"/>
                </a:cubicBezTo>
                <a:cubicBezTo>
                  <a:pt x="1428856" y="846245"/>
                  <a:pt x="1431498" y="844068"/>
                  <a:pt x="1434921" y="842580"/>
                </a:cubicBezTo>
                <a:cubicBezTo>
                  <a:pt x="1438344" y="841092"/>
                  <a:pt x="1444185" y="839752"/>
                  <a:pt x="1452445" y="838561"/>
                </a:cubicBezTo>
                <a:cubicBezTo>
                  <a:pt x="1467030" y="836478"/>
                  <a:pt x="1477969" y="833948"/>
                  <a:pt x="1485262" y="830971"/>
                </a:cubicBezTo>
                <a:close/>
                <a:moveTo>
                  <a:pt x="1695816" y="785876"/>
                </a:moveTo>
                <a:cubicBezTo>
                  <a:pt x="1705714" y="785876"/>
                  <a:pt x="1713992" y="789653"/>
                  <a:pt x="1720652" y="797206"/>
                </a:cubicBezTo>
                <a:cubicBezTo>
                  <a:pt x="1727312" y="804759"/>
                  <a:pt x="1730642" y="815865"/>
                  <a:pt x="1730642" y="830525"/>
                </a:cubicBezTo>
                <a:cubicBezTo>
                  <a:pt x="1730642" y="846077"/>
                  <a:pt x="1727331" y="857649"/>
                  <a:pt x="1720708" y="865239"/>
                </a:cubicBezTo>
                <a:cubicBezTo>
                  <a:pt x="1714085" y="872829"/>
                  <a:pt x="1705788" y="876624"/>
                  <a:pt x="1695816" y="876624"/>
                </a:cubicBezTo>
                <a:cubicBezTo>
                  <a:pt x="1685771" y="876624"/>
                  <a:pt x="1677436" y="872848"/>
                  <a:pt x="1670813" y="865295"/>
                </a:cubicBezTo>
                <a:cubicBezTo>
                  <a:pt x="1664190" y="857742"/>
                  <a:pt x="1660879" y="846375"/>
                  <a:pt x="1660879" y="831194"/>
                </a:cubicBezTo>
                <a:cubicBezTo>
                  <a:pt x="1660879" y="816014"/>
                  <a:pt x="1664190" y="804666"/>
                  <a:pt x="1670813" y="797150"/>
                </a:cubicBezTo>
                <a:cubicBezTo>
                  <a:pt x="1677436" y="789634"/>
                  <a:pt x="1685771" y="785876"/>
                  <a:pt x="1695816" y="785876"/>
                </a:cubicBezTo>
                <a:close/>
                <a:moveTo>
                  <a:pt x="981442" y="785876"/>
                </a:moveTo>
                <a:cubicBezTo>
                  <a:pt x="991339" y="785876"/>
                  <a:pt x="999617" y="789653"/>
                  <a:pt x="1006277" y="797206"/>
                </a:cubicBezTo>
                <a:cubicBezTo>
                  <a:pt x="1012938" y="804759"/>
                  <a:pt x="1016268" y="815865"/>
                  <a:pt x="1016268" y="830525"/>
                </a:cubicBezTo>
                <a:cubicBezTo>
                  <a:pt x="1016268" y="846077"/>
                  <a:pt x="1012956" y="857649"/>
                  <a:pt x="1006333" y="865239"/>
                </a:cubicBezTo>
                <a:cubicBezTo>
                  <a:pt x="999710" y="872829"/>
                  <a:pt x="991413" y="876624"/>
                  <a:pt x="981442" y="876624"/>
                </a:cubicBezTo>
                <a:cubicBezTo>
                  <a:pt x="971396" y="876624"/>
                  <a:pt x="963061" y="872848"/>
                  <a:pt x="956439" y="865295"/>
                </a:cubicBezTo>
                <a:cubicBezTo>
                  <a:pt x="949816" y="857742"/>
                  <a:pt x="946504" y="846375"/>
                  <a:pt x="946504" y="831194"/>
                </a:cubicBezTo>
                <a:cubicBezTo>
                  <a:pt x="946504" y="816014"/>
                  <a:pt x="949816" y="804666"/>
                  <a:pt x="956439" y="797150"/>
                </a:cubicBezTo>
                <a:cubicBezTo>
                  <a:pt x="963061" y="789634"/>
                  <a:pt x="971396" y="785876"/>
                  <a:pt x="981442" y="785876"/>
                </a:cubicBezTo>
                <a:close/>
                <a:moveTo>
                  <a:pt x="1600194" y="771924"/>
                </a:moveTo>
                <a:lnTo>
                  <a:pt x="1600194" y="890465"/>
                </a:lnTo>
                <a:lnTo>
                  <a:pt x="1620286" y="890465"/>
                </a:lnTo>
                <a:lnTo>
                  <a:pt x="1620286" y="771924"/>
                </a:lnTo>
                <a:close/>
                <a:moveTo>
                  <a:pt x="1247769" y="771924"/>
                </a:moveTo>
                <a:lnTo>
                  <a:pt x="1247769" y="890465"/>
                </a:lnTo>
                <a:lnTo>
                  <a:pt x="1267861" y="890465"/>
                </a:lnTo>
                <a:lnTo>
                  <a:pt x="1267861" y="771924"/>
                </a:lnTo>
                <a:close/>
                <a:moveTo>
                  <a:pt x="1133469" y="771924"/>
                </a:moveTo>
                <a:lnTo>
                  <a:pt x="1133469" y="890465"/>
                </a:lnTo>
                <a:lnTo>
                  <a:pt x="1153561" y="890465"/>
                </a:lnTo>
                <a:lnTo>
                  <a:pt x="1153561" y="771924"/>
                </a:lnTo>
                <a:close/>
                <a:moveTo>
                  <a:pt x="885820" y="771924"/>
                </a:moveTo>
                <a:lnTo>
                  <a:pt x="885820" y="890465"/>
                </a:lnTo>
                <a:lnTo>
                  <a:pt x="905912" y="890465"/>
                </a:lnTo>
                <a:lnTo>
                  <a:pt x="905912" y="771924"/>
                </a:lnTo>
                <a:close/>
                <a:moveTo>
                  <a:pt x="1827344" y="769245"/>
                </a:moveTo>
                <a:cubicBezTo>
                  <a:pt x="1810898" y="769245"/>
                  <a:pt x="1798322" y="775756"/>
                  <a:pt x="1789616" y="788778"/>
                </a:cubicBezTo>
                <a:lnTo>
                  <a:pt x="1789616" y="771924"/>
                </a:lnTo>
                <a:lnTo>
                  <a:pt x="1771533" y="771924"/>
                </a:lnTo>
                <a:lnTo>
                  <a:pt x="1771533" y="890465"/>
                </a:lnTo>
                <a:lnTo>
                  <a:pt x="1791625" y="890465"/>
                </a:lnTo>
                <a:lnTo>
                  <a:pt x="1791625" y="825725"/>
                </a:lnTo>
                <a:cubicBezTo>
                  <a:pt x="1791625" y="810545"/>
                  <a:pt x="1794732" y="800238"/>
                  <a:pt x="1800945" y="794806"/>
                </a:cubicBezTo>
                <a:cubicBezTo>
                  <a:pt x="1807159" y="789374"/>
                  <a:pt x="1814544" y="786658"/>
                  <a:pt x="1823102" y="786658"/>
                </a:cubicBezTo>
                <a:cubicBezTo>
                  <a:pt x="1828460" y="786658"/>
                  <a:pt x="1833129" y="787867"/>
                  <a:pt x="1837110" y="790285"/>
                </a:cubicBezTo>
                <a:cubicBezTo>
                  <a:pt x="1841092" y="792704"/>
                  <a:pt x="1843863" y="795941"/>
                  <a:pt x="1845426" y="799996"/>
                </a:cubicBezTo>
                <a:cubicBezTo>
                  <a:pt x="1846989" y="804052"/>
                  <a:pt x="1847770" y="810172"/>
                  <a:pt x="1847770" y="818358"/>
                </a:cubicBezTo>
                <a:lnTo>
                  <a:pt x="1847770" y="890465"/>
                </a:lnTo>
                <a:lnTo>
                  <a:pt x="1867862" y="890465"/>
                </a:lnTo>
                <a:lnTo>
                  <a:pt x="1867862" y="817577"/>
                </a:lnTo>
                <a:cubicBezTo>
                  <a:pt x="1867862" y="808275"/>
                  <a:pt x="1867490" y="801764"/>
                  <a:pt x="1866746" y="798043"/>
                </a:cubicBezTo>
                <a:cubicBezTo>
                  <a:pt x="1865555" y="792313"/>
                  <a:pt x="1863472" y="787365"/>
                  <a:pt x="1860495" y="783197"/>
                </a:cubicBezTo>
                <a:cubicBezTo>
                  <a:pt x="1857518" y="779030"/>
                  <a:pt x="1853035" y="775663"/>
                  <a:pt x="1847045" y="773096"/>
                </a:cubicBezTo>
                <a:cubicBezTo>
                  <a:pt x="1841054" y="770528"/>
                  <a:pt x="1834487" y="769245"/>
                  <a:pt x="1827344" y="769245"/>
                </a:cubicBezTo>
                <a:close/>
                <a:moveTo>
                  <a:pt x="1695816" y="769245"/>
                </a:moveTo>
                <a:cubicBezTo>
                  <a:pt x="1681157" y="769245"/>
                  <a:pt x="1668730" y="773635"/>
                  <a:pt x="1658535" y="782416"/>
                </a:cubicBezTo>
                <a:cubicBezTo>
                  <a:pt x="1646331" y="792983"/>
                  <a:pt x="1640229" y="809242"/>
                  <a:pt x="1640229" y="831194"/>
                </a:cubicBezTo>
                <a:cubicBezTo>
                  <a:pt x="1640229" y="851212"/>
                  <a:pt x="1645345" y="866541"/>
                  <a:pt x="1655577" y="877182"/>
                </a:cubicBezTo>
                <a:cubicBezTo>
                  <a:pt x="1665809" y="887824"/>
                  <a:pt x="1679222" y="893144"/>
                  <a:pt x="1695816" y="893144"/>
                </a:cubicBezTo>
                <a:cubicBezTo>
                  <a:pt x="1706160" y="893144"/>
                  <a:pt x="1715704" y="890726"/>
                  <a:pt x="1724447" y="885889"/>
                </a:cubicBezTo>
                <a:cubicBezTo>
                  <a:pt x="1733191" y="881052"/>
                  <a:pt x="1739851" y="874262"/>
                  <a:pt x="1744428" y="865518"/>
                </a:cubicBezTo>
                <a:cubicBezTo>
                  <a:pt x="1749004" y="856774"/>
                  <a:pt x="1751292" y="844775"/>
                  <a:pt x="1751292" y="829520"/>
                </a:cubicBezTo>
                <a:cubicBezTo>
                  <a:pt x="1751292" y="810693"/>
                  <a:pt x="1746120" y="795941"/>
                  <a:pt x="1735777" y="785262"/>
                </a:cubicBezTo>
                <a:cubicBezTo>
                  <a:pt x="1725433" y="774584"/>
                  <a:pt x="1712113" y="769245"/>
                  <a:pt x="1695816" y="769245"/>
                </a:cubicBezTo>
                <a:close/>
                <a:moveTo>
                  <a:pt x="1459701" y="769245"/>
                </a:moveTo>
                <a:cubicBezTo>
                  <a:pt x="1449506" y="769245"/>
                  <a:pt x="1440539" y="770640"/>
                  <a:pt x="1432800" y="773431"/>
                </a:cubicBezTo>
                <a:cubicBezTo>
                  <a:pt x="1425061" y="776221"/>
                  <a:pt x="1419145" y="780202"/>
                  <a:pt x="1415052" y="785374"/>
                </a:cubicBezTo>
                <a:cubicBezTo>
                  <a:pt x="1410960" y="790546"/>
                  <a:pt x="1408020" y="797336"/>
                  <a:pt x="1406234" y="805745"/>
                </a:cubicBezTo>
                <a:lnTo>
                  <a:pt x="1425880" y="808424"/>
                </a:lnTo>
                <a:cubicBezTo>
                  <a:pt x="1428038" y="800015"/>
                  <a:pt x="1431368" y="794155"/>
                  <a:pt x="1435870" y="790843"/>
                </a:cubicBezTo>
                <a:cubicBezTo>
                  <a:pt x="1440372" y="787532"/>
                  <a:pt x="1447348" y="785876"/>
                  <a:pt x="1456799" y="785876"/>
                </a:cubicBezTo>
                <a:cubicBezTo>
                  <a:pt x="1466919" y="785876"/>
                  <a:pt x="1474546" y="788146"/>
                  <a:pt x="1479681" y="792685"/>
                </a:cubicBezTo>
                <a:cubicBezTo>
                  <a:pt x="1483476" y="796034"/>
                  <a:pt x="1485374" y="801801"/>
                  <a:pt x="1485374" y="809986"/>
                </a:cubicBezTo>
                <a:cubicBezTo>
                  <a:pt x="1485374" y="810731"/>
                  <a:pt x="1485336" y="812479"/>
                  <a:pt x="1485262" y="815233"/>
                </a:cubicBezTo>
                <a:cubicBezTo>
                  <a:pt x="1477597" y="817912"/>
                  <a:pt x="1465654" y="820218"/>
                  <a:pt x="1449432" y="822153"/>
                </a:cubicBezTo>
                <a:cubicBezTo>
                  <a:pt x="1441469" y="823121"/>
                  <a:pt x="1435516" y="824125"/>
                  <a:pt x="1431572" y="825167"/>
                </a:cubicBezTo>
                <a:cubicBezTo>
                  <a:pt x="1426214" y="826655"/>
                  <a:pt x="1421396" y="828850"/>
                  <a:pt x="1417117" y="831753"/>
                </a:cubicBezTo>
                <a:cubicBezTo>
                  <a:pt x="1412838" y="834655"/>
                  <a:pt x="1409378" y="838506"/>
                  <a:pt x="1406736" y="843305"/>
                </a:cubicBezTo>
                <a:cubicBezTo>
                  <a:pt x="1404095" y="848105"/>
                  <a:pt x="1402774" y="853407"/>
                  <a:pt x="1402774" y="859211"/>
                </a:cubicBezTo>
                <a:cubicBezTo>
                  <a:pt x="1402774" y="869108"/>
                  <a:pt x="1406271" y="877238"/>
                  <a:pt x="1413266" y="883601"/>
                </a:cubicBezTo>
                <a:cubicBezTo>
                  <a:pt x="1420261" y="889963"/>
                  <a:pt x="1430270" y="893144"/>
                  <a:pt x="1443292" y="893144"/>
                </a:cubicBezTo>
                <a:cubicBezTo>
                  <a:pt x="1451180" y="893144"/>
                  <a:pt x="1458566" y="891842"/>
                  <a:pt x="1465449" y="889237"/>
                </a:cubicBezTo>
                <a:cubicBezTo>
                  <a:pt x="1472332" y="886633"/>
                  <a:pt x="1479495" y="882168"/>
                  <a:pt x="1486936" y="875843"/>
                </a:cubicBezTo>
                <a:cubicBezTo>
                  <a:pt x="1487532" y="881424"/>
                  <a:pt x="1488871" y="886298"/>
                  <a:pt x="1490955" y="890465"/>
                </a:cubicBezTo>
                <a:lnTo>
                  <a:pt x="1511939" y="890465"/>
                </a:lnTo>
                <a:cubicBezTo>
                  <a:pt x="1509409" y="885926"/>
                  <a:pt x="1507716" y="881182"/>
                  <a:pt x="1506861" y="876234"/>
                </a:cubicBezTo>
                <a:cubicBezTo>
                  <a:pt x="1506005" y="871285"/>
                  <a:pt x="1505577" y="859472"/>
                  <a:pt x="1505577" y="840794"/>
                </a:cubicBezTo>
                <a:lnTo>
                  <a:pt x="1505577" y="814005"/>
                </a:lnTo>
                <a:cubicBezTo>
                  <a:pt x="1505577" y="805075"/>
                  <a:pt x="1505242" y="798899"/>
                  <a:pt x="1504572" y="795476"/>
                </a:cubicBezTo>
                <a:cubicBezTo>
                  <a:pt x="1503382" y="789969"/>
                  <a:pt x="1501298" y="785411"/>
                  <a:pt x="1498322" y="781802"/>
                </a:cubicBezTo>
                <a:cubicBezTo>
                  <a:pt x="1495345" y="778193"/>
                  <a:pt x="1490694" y="775198"/>
                  <a:pt x="1484369" y="772817"/>
                </a:cubicBezTo>
                <a:cubicBezTo>
                  <a:pt x="1478044" y="770435"/>
                  <a:pt x="1469821" y="769245"/>
                  <a:pt x="1459701" y="769245"/>
                </a:cubicBezTo>
                <a:close/>
                <a:moveTo>
                  <a:pt x="1334239" y="769245"/>
                </a:moveTo>
                <a:cubicBezTo>
                  <a:pt x="1328062" y="769245"/>
                  <a:pt x="1322277" y="770045"/>
                  <a:pt x="1316882" y="771645"/>
                </a:cubicBezTo>
                <a:cubicBezTo>
                  <a:pt x="1311486" y="773244"/>
                  <a:pt x="1307226" y="775198"/>
                  <a:pt x="1304101" y="777505"/>
                </a:cubicBezTo>
                <a:cubicBezTo>
                  <a:pt x="1299934" y="780481"/>
                  <a:pt x="1296641" y="784221"/>
                  <a:pt x="1294222" y="788723"/>
                </a:cubicBezTo>
                <a:cubicBezTo>
                  <a:pt x="1291804" y="793225"/>
                  <a:pt x="1290595" y="798117"/>
                  <a:pt x="1290595" y="803401"/>
                </a:cubicBezTo>
                <a:cubicBezTo>
                  <a:pt x="1290595" y="809205"/>
                  <a:pt x="1292064" y="814507"/>
                  <a:pt x="1295004" y="819307"/>
                </a:cubicBezTo>
                <a:cubicBezTo>
                  <a:pt x="1297943" y="824106"/>
                  <a:pt x="1302259" y="827864"/>
                  <a:pt x="1307952" y="830581"/>
                </a:cubicBezTo>
                <a:cubicBezTo>
                  <a:pt x="1313644" y="833297"/>
                  <a:pt x="1323858" y="836515"/>
                  <a:pt x="1338592" y="840236"/>
                </a:cubicBezTo>
                <a:cubicBezTo>
                  <a:pt x="1349531" y="842989"/>
                  <a:pt x="1356377" y="845259"/>
                  <a:pt x="1359130" y="847045"/>
                </a:cubicBezTo>
                <a:cubicBezTo>
                  <a:pt x="1363074" y="849649"/>
                  <a:pt x="1365046" y="853221"/>
                  <a:pt x="1365046" y="857760"/>
                </a:cubicBezTo>
                <a:cubicBezTo>
                  <a:pt x="1365046" y="862820"/>
                  <a:pt x="1362814" y="867229"/>
                  <a:pt x="1358349" y="870987"/>
                </a:cubicBezTo>
                <a:cubicBezTo>
                  <a:pt x="1353884" y="874745"/>
                  <a:pt x="1347038" y="876624"/>
                  <a:pt x="1337810" y="876624"/>
                </a:cubicBezTo>
                <a:cubicBezTo>
                  <a:pt x="1328658" y="876624"/>
                  <a:pt x="1321532" y="874503"/>
                  <a:pt x="1316435" y="870262"/>
                </a:cubicBezTo>
                <a:cubicBezTo>
                  <a:pt x="1311338" y="866020"/>
                  <a:pt x="1308231" y="859918"/>
                  <a:pt x="1307115" y="851956"/>
                </a:cubicBezTo>
                <a:lnTo>
                  <a:pt x="1287246" y="855081"/>
                </a:lnTo>
                <a:cubicBezTo>
                  <a:pt x="1289479" y="867657"/>
                  <a:pt x="1294632" y="877145"/>
                  <a:pt x="1302706" y="883545"/>
                </a:cubicBezTo>
                <a:cubicBezTo>
                  <a:pt x="1310780" y="889944"/>
                  <a:pt x="1322518" y="893144"/>
                  <a:pt x="1337922" y="893144"/>
                </a:cubicBezTo>
                <a:cubicBezTo>
                  <a:pt x="1347224" y="893144"/>
                  <a:pt x="1355558" y="891526"/>
                  <a:pt x="1362925" y="888289"/>
                </a:cubicBezTo>
                <a:cubicBezTo>
                  <a:pt x="1370292" y="885052"/>
                  <a:pt x="1375929" y="880475"/>
                  <a:pt x="1379836" y="874559"/>
                </a:cubicBezTo>
                <a:cubicBezTo>
                  <a:pt x="1383743" y="868643"/>
                  <a:pt x="1385696" y="862337"/>
                  <a:pt x="1385696" y="855639"/>
                </a:cubicBezTo>
                <a:cubicBezTo>
                  <a:pt x="1385696" y="848793"/>
                  <a:pt x="1384096" y="843063"/>
                  <a:pt x="1380896" y="838450"/>
                </a:cubicBezTo>
                <a:cubicBezTo>
                  <a:pt x="1377696" y="833836"/>
                  <a:pt x="1373287" y="830320"/>
                  <a:pt x="1367669" y="827902"/>
                </a:cubicBezTo>
                <a:cubicBezTo>
                  <a:pt x="1362051" y="825483"/>
                  <a:pt x="1352135" y="822376"/>
                  <a:pt x="1337922" y="818581"/>
                </a:cubicBezTo>
                <a:cubicBezTo>
                  <a:pt x="1328099" y="815902"/>
                  <a:pt x="1322184" y="814191"/>
                  <a:pt x="1320174" y="813447"/>
                </a:cubicBezTo>
                <a:cubicBezTo>
                  <a:pt x="1316677" y="812033"/>
                  <a:pt x="1314110" y="810247"/>
                  <a:pt x="1312472" y="808089"/>
                </a:cubicBezTo>
                <a:cubicBezTo>
                  <a:pt x="1310835" y="806005"/>
                  <a:pt x="1310017" y="803661"/>
                  <a:pt x="1310017" y="801057"/>
                </a:cubicBezTo>
                <a:cubicBezTo>
                  <a:pt x="1310017" y="796964"/>
                  <a:pt x="1311989" y="793392"/>
                  <a:pt x="1315933" y="790341"/>
                </a:cubicBezTo>
                <a:cubicBezTo>
                  <a:pt x="1319877" y="787290"/>
                  <a:pt x="1326462" y="785765"/>
                  <a:pt x="1335690" y="785765"/>
                </a:cubicBezTo>
                <a:cubicBezTo>
                  <a:pt x="1343503" y="785765"/>
                  <a:pt x="1349549" y="787476"/>
                  <a:pt x="1353828" y="790899"/>
                </a:cubicBezTo>
                <a:cubicBezTo>
                  <a:pt x="1358107" y="794322"/>
                  <a:pt x="1360693" y="799085"/>
                  <a:pt x="1361586" y="805187"/>
                </a:cubicBezTo>
                <a:lnTo>
                  <a:pt x="1381231" y="802508"/>
                </a:lnTo>
                <a:cubicBezTo>
                  <a:pt x="1379966" y="794843"/>
                  <a:pt x="1377659" y="788723"/>
                  <a:pt x="1374311" y="784146"/>
                </a:cubicBezTo>
                <a:cubicBezTo>
                  <a:pt x="1370962" y="779570"/>
                  <a:pt x="1365772" y="775942"/>
                  <a:pt x="1358739" y="773263"/>
                </a:cubicBezTo>
                <a:cubicBezTo>
                  <a:pt x="1351707" y="770584"/>
                  <a:pt x="1343540" y="769245"/>
                  <a:pt x="1334239" y="769245"/>
                </a:cubicBezTo>
                <a:close/>
                <a:moveTo>
                  <a:pt x="1100690" y="769245"/>
                </a:moveTo>
                <a:cubicBezTo>
                  <a:pt x="1096002" y="769245"/>
                  <a:pt x="1091705" y="770584"/>
                  <a:pt x="1087798" y="773263"/>
                </a:cubicBezTo>
                <a:cubicBezTo>
                  <a:pt x="1083891" y="775942"/>
                  <a:pt x="1079631" y="781486"/>
                  <a:pt x="1075017" y="789895"/>
                </a:cubicBezTo>
                <a:lnTo>
                  <a:pt x="1075017" y="771924"/>
                </a:lnTo>
                <a:lnTo>
                  <a:pt x="1056935" y="771924"/>
                </a:lnTo>
                <a:lnTo>
                  <a:pt x="1056935" y="890465"/>
                </a:lnTo>
                <a:lnTo>
                  <a:pt x="1077026" y="890465"/>
                </a:lnTo>
                <a:lnTo>
                  <a:pt x="1077026" y="828404"/>
                </a:lnTo>
                <a:cubicBezTo>
                  <a:pt x="1077026" y="819921"/>
                  <a:pt x="1078143" y="812107"/>
                  <a:pt x="1080375" y="804963"/>
                </a:cubicBezTo>
                <a:cubicBezTo>
                  <a:pt x="1081863" y="800275"/>
                  <a:pt x="1084356" y="796610"/>
                  <a:pt x="1087854" y="793969"/>
                </a:cubicBezTo>
                <a:cubicBezTo>
                  <a:pt x="1091351" y="791327"/>
                  <a:pt x="1095295" y="790006"/>
                  <a:pt x="1099686" y="790006"/>
                </a:cubicBezTo>
                <a:cubicBezTo>
                  <a:pt x="1104597" y="790006"/>
                  <a:pt x="1109508" y="791457"/>
                  <a:pt x="1114419" y="794359"/>
                </a:cubicBezTo>
                <a:lnTo>
                  <a:pt x="1121340" y="775719"/>
                </a:lnTo>
                <a:cubicBezTo>
                  <a:pt x="1114345" y="771403"/>
                  <a:pt x="1107462" y="769245"/>
                  <a:pt x="1100690" y="769245"/>
                </a:cubicBezTo>
                <a:close/>
                <a:moveTo>
                  <a:pt x="981442" y="769245"/>
                </a:moveTo>
                <a:cubicBezTo>
                  <a:pt x="966782" y="769245"/>
                  <a:pt x="954355" y="773635"/>
                  <a:pt x="944160" y="782416"/>
                </a:cubicBezTo>
                <a:cubicBezTo>
                  <a:pt x="931956" y="792983"/>
                  <a:pt x="925854" y="809242"/>
                  <a:pt x="925854" y="831194"/>
                </a:cubicBezTo>
                <a:cubicBezTo>
                  <a:pt x="925854" y="851212"/>
                  <a:pt x="930970" y="866541"/>
                  <a:pt x="941202" y="877182"/>
                </a:cubicBezTo>
                <a:cubicBezTo>
                  <a:pt x="951434" y="887824"/>
                  <a:pt x="964847" y="893144"/>
                  <a:pt x="981442" y="893144"/>
                </a:cubicBezTo>
                <a:cubicBezTo>
                  <a:pt x="991785" y="893144"/>
                  <a:pt x="1001329" y="890726"/>
                  <a:pt x="1010073" y="885889"/>
                </a:cubicBezTo>
                <a:cubicBezTo>
                  <a:pt x="1018816" y="881052"/>
                  <a:pt x="1025476" y="874262"/>
                  <a:pt x="1030053" y="865518"/>
                </a:cubicBezTo>
                <a:cubicBezTo>
                  <a:pt x="1034629" y="856774"/>
                  <a:pt x="1036917" y="844775"/>
                  <a:pt x="1036917" y="829520"/>
                </a:cubicBezTo>
                <a:cubicBezTo>
                  <a:pt x="1036917" y="810693"/>
                  <a:pt x="1031746" y="795941"/>
                  <a:pt x="1021402" y="785262"/>
                </a:cubicBezTo>
                <a:cubicBezTo>
                  <a:pt x="1011059" y="774584"/>
                  <a:pt x="997738" y="769245"/>
                  <a:pt x="981442" y="769245"/>
                </a:cubicBezTo>
                <a:close/>
                <a:moveTo>
                  <a:pt x="853040" y="769245"/>
                </a:moveTo>
                <a:cubicBezTo>
                  <a:pt x="848352" y="769245"/>
                  <a:pt x="844055" y="770584"/>
                  <a:pt x="840148" y="773263"/>
                </a:cubicBezTo>
                <a:cubicBezTo>
                  <a:pt x="836241" y="775942"/>
                  <a:pt x="831981" y="781486"/>
                  <a:pt x="827367" y="789895"/>
                </a:cubicBezTo>
                <a:lnTo>
                  <a:pt x="827367" y="771924"/>
                </a:lnTo>
                <a:lnTo>
                  <a:pt x="809285" y="771924"/>
                </a:lnTo>
                <a:lnTo>
                  <a:pt x="809285" y="890465"/>
                </a:lnTo>
                <a:lnTo>
                  <a:pt x="829377" y="890465"/>
                </a:lnTo>
                <a:lnTo>
                  <a:pt x="829377" y="828404"/>
                </a:lnTo>
                <a:cubicBezTo>
                  <a:pt x="829377" y="819921"/>
                  <a:pt x="830493" y="812107"/>
                  <a:pt x="832725" y="804963"/>
                </a:cubicBezTo>
                <a:cubicBezTo>
                  <a:pt x="834214" y="800275"/>
                  <a:pt x="836706" y="796610"/>
                  <a:pt x="840204" y="793969"/>
                </a:cubicBezTo>
                <a:cubicBezTo>
                  <a:pt x="843701" y="791327"/>
                  <a:pt x="847645" y="790006"/>
                  <a:pt x="852036" y="790006"/>
                </a:cubicBezTo>
                <a:cubicBezTo>
                  <a:pt x="856947" y="790006"/>
                  <a:pt x="861858" y="791457"/>
                  <a:pt x="866770" y="794359"/>
                </a:cubicBezTo>
                <a:lnTo>
                  <a:pt x="873690" y="775719"/>
                </a:lnTo>
                <a:cubicBezTo>
                  <a:pt x="866695" y="771403"/>
                  <a:pt x="859812" y="769245"/>
                  <a:pt x="853040" y="769245"/>
                </a:cubicBezTo>
                <a:close/>
                <a:moveTo>
                  <a:pt x="681330" y="746139"/>
                </a:moveTo>
                <a:lnTo>
                  <a:pt x="723188" y="746139"/>
                </a:lnTo>
                <a:cubicBezTo>
                  <a:pt x="733010" y="746139"/>
                  <a:pt x="739745" y="746623"/>
                  <a:pt x="743391" y="747590"/>
                </a:cubicBezTo>
                <a:cubicBezTo>
                  <a:pt x="749047" y="749153"/>
                  <a:pt x="753605" y="752371"/>
                  <a:pt x="757065" y="757245"/>
                </a:cubicBezTo>
                <a:cubicBezTo>
                  <a:pt x="760525" y="762120"/>
                  <a:pt x="762255" y="767980"/>
                  <a:pt x="762255" y="774826"/>
                </a:cubicBezTo>
                <a:cubicBezTo>
                  <a:pt x="762255" y="784276"/>
                  <a:pt x="759316" y="791606"/>
                  <a:pt x="753437" y="796815"/>
                </a:cubicBezTo>
                <a:cubicBezTo>
                  <a:pt x="747558" y="802024"/>
                  <a:pt x="737624" y="804629"/>
                  <a:pt x="723634" y="804629"/>
                </a:cubicBezTo>
                <a:lnTo>
                  <a:pt x="681330" y="804629"/>
                </a:lnTo>
                <a:close/>
                <a:moveTo>
                  <a:pt x="1557072" y="730512"/>
                </a:moveTo>
                <a:lnTo>
                  <a:pt x="1537091" y="742567"/>
                </a:lnTo>
                <a:lnTo>
                  <a:pt x="1537091" y="771924"/>
                </a:lnTo>
                <a:lnTo>
                  <a:pt x="1522357" y="771924"/>
                </a:lnTo>
                <a:lnTo>
                  <a:pt x="1522357" y="787551"/>
                </a:lnTo>
                <a:lnTo>
                  <a:pt x="1537091" y="787551"/>
                </a:lnTo>
                <a:lnTo>
                  <a:pt x="1537091" y="855751"/>
                </a:lnTo>
                <a:cubicBezTo>
                  <a:pt x="1537091" y="867806"/>
                  <a:pt x="1537910" y="875713"/>
                  <a:pt x="1539547" y="879471"/>
                </a:cubicBezTo>
                <a:cubicBezTo>
                  <a:pt x="1541184" y="883228"/>
                  <a:pt x="1544012" y="886261"/>
                  <a:pt x="1548030" y="888568"/>
                </a:cubicBezTo>
                <a:cubicBezTo>
                  <a:pt x="1552049" y="890875"/>
                  <a:pt x="1557704" y="892028"/>
                  <a:pt x="1564997" y="892028"/>
                </a:cubicBezTo>
                <a:cubicBezTo>
                  <a:pt x="1569461" y="892028"/>
                  <a:pt x="1574522" y="891433"/>
                  <a:pt x="1580177" y="890242"/>
                </a:cubicBezTo>
                <a:lnTo>
                  <a:pt x="1577275" y="872494"/>
                </a:lnTo>
                <a:cubicBezTo>
                  <a:pt x="1573629" y="873015"/>
                  <a:pt x="1570689" y="873276"/>
                  <a:pt x="1568457" y="873276"/>
                </a:cubicBezTo>
                <a:cubicBezTo>
                  <a:pt x="1565480" y="873276"/>
                  <a:pt x="1563192" y="872792"/>
                  <a:pt x="1561592" y="871825"/>
                </a:cubicBezTo>
                <a:cubicBezTo>
                  <a:pt x="1559992" y="870857"/>
                  <a:pt x="1558839" y="869555"/>
                  <a:pt x="1558132" y="867918"/>
                </a:cubicBezTo>
                <a:cubicBezTo>
                  <a:pt x="1557425" y="866281"/>
                  <a:pt x="1557072" y="862597"/>
                  <a:pt x="1557072" y="856867"/>
                </a:cubicBezTo>
                <a:lnTo>
                  <a:pt x="1557072" y="787551"/>
                </a:lnTo>
                <a:lnTo>
                  <a:pt x="1577275" y="787551"/>
                </a:lnTo>
                <a:lnTo>
                  <a:pt x="1577275" y="771924"/>
                </a:lnTo>
                <a:lnTo>
                  <a:pt x="1557072" y="771924"/>
                </a:lnTo>
                <a:close/>
                <a:moveTo>
                  <a:pt x="1204646" y="730512"/>
                </a:moveTo>
                <a:lnTo>
                  <a:pt x="1184666" y="742567"/>
                </a:lnTo>
                <a:lnTo>
                  <a:pt x="1184666" y="771924"/>
                </a:lnTo>
                <a:lnTo>
                  <a:pt x="1169932" y="771924"/>
                </a:lnTo>
                <a:lnTo>
                  <a:pt x="1169932" y="787551"/>
                </a:lnTo>
                <a:lnTo>
                  <a:pt x="1184666" y="787551"/>
                </a:lnTo>
                <a:lnTo>
                  <a:pt x="1184666" y="855751"/>
                </a:lnTo>
                <a:cubicBezTo>
                  <a:pt x="1184666" y="867806"/>
                  <a:pt x="1185485" y="875713"/>
                  <a:pt x="1187122" y="879471"/>
                </a:cubicBezTo>
                <a:cubicBezTo>
                  <a:pt x="1188759" y="883228"/>
                  <a:pt x="1191587" y="886261"/>
                  <a:pt x="1195605" y="888568"/>
                </a:cubicBezTo>
                <a:cubicBezTo>
                  <a:pt x="1199624" y="890875"/>
                  <a:pt x="1205279" y="892028"/>
                  <a:pt x="1212572" y="892028"/>
                </a:cubicBezTo>
                <a:cubicBezTo>
                  <a:pt x="1217036" y="892028"/>
                  <a:pt x="1222097" y="891433"/>
                  <a:pt x="1227752" y="890242"/>
                </a:cubicBezTo>
                <a:lnTo>
                  <a:pt x="1224850" y="872494"/>
                </a:lnTo>
                <a:cubicBezTo>
                  <a:pt x="1221204" y="873015"/>
                  <a:pt x="1218264" y="873276"/>
                  <a:pt x="1216032" y="873276"/>
                </a:cubicBezTo>
                <a:cubicBezTo>
                  <a:pt x="1213055" y="873276"/>
                  <a:pt x="1210767" y="872792"/>
                  <a:pt x="1209167" y="871825"/>
                </a:cubicBezTo>
                <a:cubicBezTo>
                  <a:pt x="1207567" y="870857"/>
                  <a:pt x="1206414" y="869555"/>
                  <a:pt x="1205707" y="867918"/>
                </a:cubicBezTo>
                <a:cubicBezTo>
                  <a:pt x="1205000" y="866281"/>
                  <a:pt x="1204646" y="862597"/>
                  <a:pt x="1204646" y="856867"/>
                </a:cubicBezTo>
                <a:lnTo>
                  <a:pt x="1204646" y="787551"/>
                </a:lnTo>
                <a:lnTo>
                  <a:pt x="1224850" y="787551"/>
                </a:lnTo>
                <a:lnTo>
                  <a:pt x="1224850" y="771924"/>
                </a:lnTo>
                <a:lnTo>
                  <a:pt x="1204646" y="771924"/>
                </a:lnTo>
                <a:close/>
                <a:moveTo>
                  <a:pt x="1600194" y="726829"/>
                </a:moveTo>
                <a:lnTo>
                  <a:pt x="1600194" y="749934"/>
                </a:lnTo>
                <a:lnTo>
                  <a:pt x="1620286" y="749934"/>
                </a:lnTo>
                <a:lnTo>
                  <a:pt x="1620286" y="726829"/>
                </a:lnTo>
                <a:close/>
                <a:moveTo>
                  <a:pt x="1247769" y="726829"/>
                </a:moveTo>
                <a:lnTo>
                  <a:pt x="1247769" y="749934"/>
                </a:lnTo>
                <a:lnTo>
                  <a:pt x="1267861" y="749934"/>
                </a:lnTo>
                <a:lnTo>
                  <a:pt x="1267861" y="726829"/>
                </a:lnTo>
                <a:close/>
                <a:moveTo>
                  <a:pt x="1133469" y="726829"/>
                </a:moveTo>
                <a:lnTo>
                  <a:pt x="1133469" y="749934"/>
                </a:lnTo>
                <a:lnTo>
                  <a:pt x="1153561" y="749934"/>
                </a:lnTo>
                <a:lnTo>
                  <a:pt x="1153561" y="726829"/>
                </a:lnTo>
                <a:close/>
                <a:moveTo>
                  <a:pt x="885820" y="726829"/>
                </a:moveTo>
                <a:lnTo>
                  <a:pt x="885820" y="749934"/>
                </a:lnTo>
                <a:lnTo>
                  <a:pt x="905912" y="749934"/>
                </a:lnTo>
                <a:lnTo>
                  <a:pt x="905912" y="726829"/>
                </a:lnTo>
                <a:close/>
                <a:moveTo>
                  <a:pt x="659675" y="726829"/>
                </a:moveTo>
                <a:lnTo>
                  <a:pt x="659675" y="890465"/>
                </a:lnTo>
                <a:lnTo>
                  <a:pt x="681330" y="890465"/>
                </a:lnTo>
                <a:lnTo>
                  <a:pt x="681330" y="823939"/>
                </a:lnTo>
                <a:lnTo>
                  <a:pt x="723299" y="823939"/>
                </a:lnTo>
                <a:cubicBezTo>
                  <a:pt x="746442" y="823939"/>
                  <a:pt x="762441" y="819121"/>
                  <a:pt x="771296" y="809484"/>
                </a:cubicBezTo>
                <a:cubicBezTo>
                  <a:pt x="780152" y="799848"/>
                  <a:pt x="784579" y="788071"/>
                  <a:pt x="784579" y="774156"/>
                </a:cubicBezTo>
                <a:cubicBezTo>
                  <a:pt x="784579" y="766045"/>
                  <a:pt x="782924" y="758604"/>
                  <a:pt x="779612" y="751832"/>
                </a:cubicBezTo>
                <a:cubicBezTo>
                  <a:pt x="776301" y="745060"/>
                  <a:pt x="771929" y="739795"/>
                  <a:pt x="766497" y="736037"/>
                </a:cubicBezTo>
                <a:cubicBezTo>
                  <a:pt x="761065" y="732280"/>
                  <a:pt x="754330" y="729731"/>
                  <a:pt x="746293" y="728391"/>
                </a:cubicBezTo>
                <a:cubicBezTo>
                  <a:pt x="740563" y="727350"/>
                  <a:pt x="732266" y="726829"/>
                  <a:pt x="721402" y="726829"/>
                </a:cubicBezTo>
                <a:close/>
                <a:moveTo>
                  <a:pt x="1817738" y="0"/>
                </a:moveTo>
                <a:cubicBezTo>
                  <a:pt x="1806923" y="146213"/>
                  <a:pt x="1795984" y="292349"/>
                  <a:pt x="1785169" y="438561"/>
                </a:cubicBezTo>
                <a:lnTo>
                  <a:pt x="2213118" y="240803"/>
                </a:lnTo>
                <a:lnTo>
                  <a:pt x="2013154" y="495877"/>
                </a:lnTo>
                <a:lnTo>
                  <a:pt x="2654709" y="504455"/>
                </a:lnTo>
                <a:lnTo>
                  <a:pt x="2087511" y="713753"/>
                </a:lnTo>
                <a:lnTo>
                  <a:pt x="2245441" y="857081"/>
                </a:lnTo>
                <a:lnTo>
                  <a:pt x="2013154" y="934514"/>
                </a:lnTo>
                <a:lnTo>
                  <a:pt x="2320044" y="1186703"/>
                </a:lnTo>
                <a:lnTo>
                  <a:pt x="1799303" y="1089380"/>
                </a:lnTo>
                <a:cubicBezTo>
                  <a:pt x="1811716" y="1165827"/>
                  <a:pt x="1824006" y="1242197"/>
                  <a:pt x="1836420" y="1318644"/>
                </a:cubicBezTo>
                <a:lnTo>
                  <a:pt x="1496961" y="1209706"/>
                </a:lnTo>
                <a:lnTo>
                  <a:pt x="1427152" y="1430391"/>
                </a:lnTo>
                <a:lnTo>
                  <a:pt x="1213300" y="1318644"/>
                </a:lnTo>
                <a:lnTo>
                  <a:pt x="1069258" y="1496437"/>
                </a:lnTo>
                <a:lnTo>
                  <a:pt x="925093" y="1375960"/>
                </a:lnTo>
                <a:lnTo>
                  <a:pt x="604315" y="1639764"/>
                </a:lnTo>
                <a:cubicBezTo>
                  <a:pt x="599768" y="1554739"/>
                  <a:pt x="595097" y="1469715"/>
                  <a:pt x="590550" y="1384690"/>
                </a:cubicBezTo>
                <a:lnTo>
                  <a:pt x="157931" y="1353185"/>
                </a:lnTo>
                <a:lnTo>
                  <a:pt x="409268" y="1166814"/>
                </a:lnTo>
                <a:lnTo>
                  <a:pt x="0" y="977558"/>
                </a:lnTo>
                <a:lnTo>
                  <a:pt x="483624" y="880007"/>
                </a:lnTo>
                <a:lnTo>
                  <a:pt x="144043" y="627817"/>
                </a:lnTo>
                <a:lnTo>
                  <a:pt x="660236" y="593428"/>
                </a:lnTo>
                <a:lnTo>
                  <a:pt x="553310" y="275192"/>
                </a:lnTo>
                <a:lnTo>
                  <a:pt x="1050822" y="484490"/>
                </a:lnTo>
                <a:lnTo>
                  <a:pt x="1194865" y="143252"/>
                </a:lnTo>
                <a:lnTo>
                  <a:pt x="1408716" y="329623"/>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9" name="Free-form: Shape 38">
            <a:extLst>
              <a:ext uri="{FF2B5EF4-FFF2-40B4-BE49-F238E27FC236}">
                <a16:creationId xmlns:a16="http://schemas.microsoft.com/office/drawing/2014/main" id="{3A201162-76E0-B625-6E0B-CF60EEBC38F7}"/>
              </a:ext>
            </a:extLst>
          </p:cNvPr>
          <p:cNvSpPr/>
          <p:nvPr/>
        </p:nvSpPr>
        <p:spPr>
          <a:xfrm rot="702868">
            <a:off x="3636456" y="3857644"/>
            <a:ext cx="2654709" cy="1536725"/>
          </a:xfrm>
          <a:custGeom>
            <a:avLst/>
            <a:gdLst/>
            <a:ahLst/>
            <a:cxnLst/>
            <a:rect l="l" t="t" r="r" b="b"/>
            <a:pathLst>
              <a:path w="2654709" h="1536725">
                <a:moveTo>
                  <a:pt x="1560865" y="711728"/>
                </a:moveTo>
                <a:lnTo>
                  <a:pt x="1562361" y="718941"/>
                </a:lnTo>
                <a:cubicBezTo>
                  <a:pt x="1564158" y="727612"/>
                  <a:pt x="1564462" y="734389"/>
                  <a:pt x="1563270" y="739272"/>
                </a:cubicBezTo>
                <a:cubicBezTo>
                  <a:pt x="1561695" y="745602"/>
                  <a:pt x="1558300" y="751037"/>
                  <a:pt x="1553086" y="755576"/>
                </a:cubicBezTo>
                <a:cubicBezTo>
                  <a:pt x="1547871" y="760115"/>
                  <a:pt x="1541475" y="763171"/>
                  <a:pt x="1533897" y="764742"/>
                </a:cubicBezTo>
                <a:cubicBezTo>
                  <a:pt x="1526247" y="766328"/>
                  <a:pt x="1520073" y="765784"/>
                  <a:pt x="1515377" y="763110"/>
                </a:cubicBezTo>
                <a:cubicBezTo>
                  <a:pt x="1510680" y="760436"/>
                  <a:pt x="1507788" y="756476"/>
                  <a:pt x="1506700" y="751230"/>
                </a:cubicBezTo>
                <a:cubicBezTo>
                  <a:pt x="1505990" y="747805"/>
                  <a:pt x="1506255" y="744502"/>
                  <a:pt x="1507495" y="741318"/>
                </a:cubicBezTo>
                <a:cubicBezTo>
                  <a:pt x="1508735" y="738135"/>
                  <a:pt x="1510880" y="735468"/>
                  <a:pt x="1513929" y="733315"/>
                </a:cubicBezTo>
                <a:cubicBezTo>
                  <a:pt x="1516979" y="731163"/>
                  <a:pt x="1522426" y="728666"/>
                  <a:pt x="1530272" y="725823"/>
                </a:cubicBezTo>
                <a:cubicBezTo>
                  <a:pt x="1544131" y="720821"/>
                  <a:pt x="1554328" y="716123"/>
                  <a:pt x="1560865" y="711728"/>
                </a:cubicBezTo>
                <a:close/>
                <a:moveTo>
                  <a:pt x="1889193" y="597480"/>
                </a:moveTo>
                <a:cubicBezTo>
                  <a:pt x="1899176" y="595410"/>
                  <a:pt x="1908086" y="597514"/>
                  <a:pt x="1915924" y="603792"/>
                </a:cubicBezTo>
                <a:cubicBezTo>
                  <a:pt x="1921016" y="607829"/>
                  <a:pt x="1925012" y="614638"/>
                  <a:pt x="1927911" y="624220"/>
                </a:cubicBezTo>
                <a:lnTo>
                  <a:pt x="1863097" y="637659"/>
                </a:lnTo>
                <a:cubicBezTo>
                  <a:pt x="1861653" y="627395"/>
                  <a:pt x="1863383" y="618601"/>
                  <a:pt x="1868286" y="611276"/>
                </a:cubicBezTo>
                <a:cubicBezTo>
                  <a:pt x="1873189" y="603952"/>
                  <a:pt x="1880158" y="599353"/>
                  <a:pt x="1889193" y="597480"/>
                </a:cubicBezTo>
                <a:close/>
                <a:moveTo>
                  <a:pt x="1329597" y="713514"/>
                </a:moveTo>
                <a:cubicBezTo>
                  <a:pt x="1339579" y="711444"/>
                  <a:pt x="1348489" y="713548"/>
                  <a:pt x="1356326" y="719827"/>
                </a:cubicBezTo>
                <a:cubicBezTo>
                  <a:pt x="1361420" y="723863"/>
                  <a:pt x="1365415" y="730672"/>
                  <a:pt x="1368314" y="740254"/>
                </a:cubicBezTo>
                <a:lnTo>
                  <a:pt x="1303501" y="753694"/>
                </a:lnTo>
                <a:cubicBezTo>
                  <a:pt x="1302057" y="743429"/>
                  <a:pt x="1303786" y="734635"/>
                  <a:pt x="1308689" y="727311"/>
                </a:cubicBezTo>
                <a:cubicBezTo>
                  <a:pt x="1313592" y="719986"/>
                  <a:pt x="1320561" y="715387"/>
                  <a:pt x="1329597" y="713514"/>
                </a:cubicBezTo>
                <a:close/>
                <a:moveTo>
                  <a:pt x="1105758" y="759928"/>
                </a:moveTo>
                <a:cubicBezTo>
                  <a:pt x="1115741" y="757858"/>
                  <a:pt x="1124650" y="759962"/>
                  <a:pt x="1132487" y="766241"/>
                </a:cubicBezTo>
                <a:cubicBezTo>
                  <a:pt x="1137581" y="770276"/>
                  <a:pt x="1141577" y="777086"/>
                  <a:pt x="1144476" y="786668"/>
                </a:cubicBezTo>
                <a:lnTo>
                  <a:pt x="1079662" y="800107"/>
                </a:lnTo>
                <a:cubicBezTo>
                  <a:pt x="1078218" y="789843"/>
                  <a:pt x="1079948" y="781049"/>
                  <a:pt x="1084851" y="773724"/>
                </a:cubicBezTo>
                <a:cubicBezTo>
                  <a:pt x="1089754" y="766400"/>
                  <a:pt x="1096722" y="761801"/>
                  <a:pt x="1105758" y="759928"/>
                </a:cubicBezTo>
                <a:close/>
                <a:moveTo>
                  <a:pt x="797980" y="823746"/>
                </a:moveTo>
                <a:cubicBezTo>
                  <a:pt x="807962" y="821676"/>
                  <a:pt x="816872" y="823781"/>
                  <a:pt x="824709" y="830059"/>
                </a:cubicBezTo>
                <a:cubicBezTo>
                  <a:pt x="829803" y="834095"/>
                  <a:pt x="833799" y="840904"/>
                  <a:pt x="836697" y="850487"/>
                </a:cubicBezTo>
                <a:lnTo>
                  <a:pt x="771884" y="863926"/>
                </a:lnTo>
                <a:cubicBezTo>
                  <a:pt x="770440" y="853662"/>
                  <a:pt x="772170" y="844868"/>
                  <a:pt x="777073" y="837543"/>
                </a:cubicBezTo>
                <a:cubicBezTo>
                  <a:pt x="781976" y="830219"/>
                  <a:pt x="788945" y="825620"/>
                  <a:pt x="797980" y="823746"/>
                </a:cubicBezTo>
                <a:close/>
                <a:moveTo>
                  <a:pt x="1164408" y="733631"/>
                </a:moveTo>
                <a:lnTo>
                  <a:pt x="1232632" y="840547"/>
                </a:lnTo>
                <a:lnTo>
                  <a:pt x="1250994" y="836740"/>
                </a:lnTo>
                <a:lnTo>
                  <a:pt x="1270863" y="711557"/>
                </a:lnTo>
                <a:lnTo>
                  <a:pt x="1250643" y="715750"/>
                </a:lnTo>
                <a:lnTo>
                  <a:pt x="1239535" y="791922"/>
                </a:lnTo>
                <a:cubicBezTo>
                  <a:pt x="1238185" y="801169"/>
                  <a:pt x="1237270" y="809035"/>
                  <a:pt x="1236790" y="815518"/>
                </a:cubicBezTo>
                <a:cubicBezTo>
                  <a:pt x="1232854" y="807899"/>
                  <a:pt x="1228760" y="800616"/>
                  <a:pt x="1224508" y="793670"/>
                </a:cubicBezTo>
                <a:lnTo>
                  <a:pt x="1185175" y="729325"/>
                </a:lnTo>
                <a:close/>
                <a:moveTo>
                  <a:pt x="1885621" y="581349"/>
                </a:moveTo>
                <a:cubicBezTo>
                  <a:pt x="1869591" y="584673"/>
                  <a:pt x="1857666" y="592769"/>
                  <a:pt x="1849846" y="605638"/>
                </a:cubicBezTo>
                <a:cubicBezTo>
                  <a:pt x="1842027" y="618507"/>
                  <a:pt x="1840143" y="634705"/>
                  <a:pt x="1844192" y="654233"/>
                </a:cubicBezTo>
                <a:cubicBezTo>
                  <a:pt x="1848105" y="673105"/>
                  <a:pt x="1856118" y="686738"/>
                  <a:pt x="1868232" y="695131"/>
                </a:cubicBezTo>
                <a:cubicBezTo>
                  <a:pt x="1880346" y="703525"/>
                  <a:pt x="1894891" y="705962"/>
                  <a:pt x="1911869" y="702441"/>
                </a:cubicBezTo>
                <a:cubicBezTo>
                  <a:pt x="1925349" y="699646"/>
                  <a:pt x="1935744" y="694071"/>
                  <a:pt x="1943056" y="685715"/>
                </a:cubicBezTo>
                <a:cubicBezTo>
                  <a:pt x="1950367" y="677359"/>
                  <a:pt x="1954394" y="666911"/>
                  <a:pt x="1955137" y="654369"/>
                </a:cubicBezTo>
                <a:lnTo>
                  <a:pt x="1934286" y="656071"/>
                </a:lnTo>
                <a:cubicBezTo>
                  <a:pt x="1933022" y="664997"/>
                  <a:pt x="1930232" y="671882"/>
                  <a:pt x="1925916" y="676729"/>
                </a:cubicBezTo>
                <a:cubicBezTo>
                  <a:pt x="1921602" y="681576"/>
                  <a:pt x="1915838" y="684747"/>
                  <a:pt x="1908624" y="686243"/>
                </a:cubicBezTo>
                <a:cubicBezTo>
                  <a:pt x="1898934" y="688252"/>
                  <a:pt x="1890143" y="686541"/>
                  <a:pt x="1882253" y="681109"/>
                </a:cubicBezTo>
                <a:cubicBezTo>
                  <a:pt x="1874363" y="675677"/>
                  <a:pt x="1868731" y="666662"/>
                  <a:pt x="1865359" y="654062"/>
                </a:cubicBezTo>
                <a:lnTo>
                  <a:pt x="1951921" y="636113"/>
                </a:lnTo>
                <a:cubicBezTo>
                  <a:pt x="1951510" y="633766"/>
                  <a:pt x="1951185" y="632009"/>
                  <a:pt x="1950943" y="630844"/>
                </a:cubicBezTo>
                <a:cubicBezTo>
                  <a:pt x="1946970" y="611680"/>
                  <a:pt x="1938969" y="597836"/>
                  <a:pt x="1926942" y="589310"/>
                </a:cubicBezTo>
                <a:cubicBezTo>
                  <a:pt x="1914914" y="580785"/>
                  <a:pt x="1901140" y="578131"/>
                  <a:pt x="1885621" y="581349"/>
                </a:cubicBezTo>
                <a:close/>
                <a:moveTo>
                  <a:pt x="1772936" y="604715"/>
                </a:moveTo>
                <a:cubicBezTo>
                  <a:pt x="1762954" y="606784"/>
                  <a:pt x="1754206" y="611049"/>
                  <a:pt x="1746691" y="617509"/>
                </a:cubicBezTo>
                <a:cubicBezTo>
                  <a:pt x="1739177" y="623969"/>
                  <a:pt x="1734318" y="632330"/>
                  <a:pt x="1732113" y="642590"/>
                </a:cubicBezTo>
                <a:cubicBezTo>
                  <a:pt x="1729910" y="652850"/>
                  <a:pt x="1730107" y="664247"/>
                  <a:pt x="1732705" y="676780"/>
                </a:cubicBezTo>
                <a:cubicBezTo>
                  <a:pt x="1736724" y="696162"/>
                  <a:pt x="1744638" y="710043"/>
                  <a:pt x="1756444" y="718425"/>
                </a:cubicBezTo>
                <a:cubicBezTo>
                  <a:pt x="1768252" y="726806"/>
                  <a:pt x="1782099" y="729350"/>
                  <a:pt x="1797983" y="726056"/>
                </a:cubicBezTo>
                <a:cubicBezTo>
                  <a:pt x="1810661" y="723427"/>
                  <a:pt x="1820572" y="717439"/>
                  <a:pt x="1827715" y="708092"/>
                </a:cubicBezTo>
                <a:cubicBezTo>
                  <a:pt x="1834859" y="698746"/>
                  <a:pt x="1838104" y="687186"/>
                  <a:pt x="1837453" y="673413"/>
                </a:cubicBezTo>
                <a:lnTo>
                  <a:pt x="1817586" y="674911"/>
                </a:lnTo>
                <a:cubicBezTo>
                  <a:pt x="1818242" y="685035"/>
                  <a:pt x="1816474" y="693001"/>
                  <a:pt x="1812282" y="698810"/>
                </a:cubicBezTo>
                <a:cubicBezTo>
                  <a:pt x="1808091" y="704619"/>
                  <a:pt x="1802133" y="708324"/>
                  <a:pt x="1794409" y="709926"/>
                </a:cubicBezTo>
                <a:cubicBezTo>
                  <a:pt x="1784792" y="711920"/>
                  <a:pt x="1776263" y="710003"/>
                  <a:pt x="1768822" y="704173"/>
                </a:cubicBezTo>
                <a:cubicBezTo>
                  <a:pt x="1761382" y="698345"/>
                  <a:pt x="1756045" y="687634"/>
                  <a:pt x="1752812" y="672041"/>
                </a:cubicBezTo>
                <a:cubicBezTo>
                  <a:pt x="1749624" y="656666"/>
                  <a:pt x="1750390" y="644785"/>
                  <a:pt x="1755110" y="636397"/>
                </a:cubicBezTo>
                <a:cubicBezTo>
                  <a:pt x="1759831" y="628008"/>
                  <a:pt x="1767145" y="622787"/>
                  <a:pt x="1777055" y="620732"/>
                </a:cubicBezTo>
                <a:cubicBezTo>
                  <a:pt x="1783613" y="619372"/>
                  <a:pt x="1789613" y="620180"/>
                  <a:pt x="1795055" y="623155"/>
                </a:cubicBezTo>
                <a:cubicBezTo>
                  <a:pt x="1800499" y="626130"/>
                  <a:pt x="1804939" y="631327"/>
                  <a:pt x="1808377" y="638746"/>
                </a:cubicBezTo>
                <a:lnTo>
                  <a:pt x="1826893" y="631829"/>
                </a:lnTo>
                <a:cubicBezTo>
                  <a:pt x="1822201" y="620566"/>
                  <a:pt x="1815187" y="612578"/>
                  <a:pt x="1805850" y="607865"/>
                </a:cubicBezTo>
                <a:cubicBezTo>
                  <a:pt x="1796513" y="603150"/>
                  <a:pt x="1785541" y="602101"/>
                  <a:pt x="1772936" y="604715"/>
                </a:cubicBezTo>
                <a:close/>
                <a:moveTo>
                  <a:pt x="1650123" y="630180"/>
                </a:moveTo>
                <a:cubicBezTo>
                  <a:pt x="1634021" y="633519"/>
                  <a:pt x="1623028" y="642448"/>
                  <a:pt x="1617147" y="656967"/>
                </a:cubicBezTo>
                <a:lnTo>
                  <a:pt x="1613725" y="640464"/>
                </a:lnTo>
                <a:lnTo>
                  <a:pt x="1596019" y="644135"/>
                </a:lnTo>
                <a:lnTo>
                  <a:pt x="1620087" y="760207"/>
                </a:lnTo>
                <a:lnTo>
                  <a:pt x="1639761" y="756128"/>
                </a:lnTo>
                <a:lnTo>
                  <a:pt x="1626616" y="692736"/>
                </a:lnTo>
                <a:cubicBezTo>
                  <a:pt x="1623534" y="677872"/>
                  <a:pt x="1624483" y="667150"/>
                  <a:pt x="1629465" y="660569"/>
                </a:cubicBezTo>
                <a:cubicBezTo>
                  <a:pt x="1634446" y="653988"/>
                  <a:pt x="1641126" y="649829"/>
                  <a:pt x="1649506" y="648092"/>
                </a:cubicBezTo>
                <a:cubicBezTo>
                  <a:pt x="1654752" y="647004"/>
                  <a:pt x="1659569" y="647240"/>
                  <a:pt x="1663959" y="648799"/>
                </a:cubicBezTo>
                <a:cubicBezTo>
                  <a:pt x="1668348" y="650359"/>
                  <a:pt x="1671719" y="652966"/>
                  <a:pt x="1674073" y="656620"/>
                </a:cubicBezTo>
                <a:cubicBezTo>
                  <a:pt x="1676427" y="660273"/>
                  <a:pt x="1678434" y="666108"/>
                  <a:pt x="1680096" y="674123"/>
                </a:cubicBezTo>
                <a:lnTo>
                  <a:pt x="1694736" y="744729"/>
                </a:lnTo>
                <a:lnTo>
                  <a:pt x="1714410" y="740649"/>
                </a:lnTo>
                <a:lnTo>
                  <a:pt x="1699611" y="669279"/>
                </a:lnTo>
                <a:cubicBezTo>
                  <a:pt x="1697722" y="660171"/>
                  <a:pt x="1696036" y="653871"/>
                  <a:pt x="1694552" y="650378"/>
                </a:cubicBezTo>
                <a:cubicBezTo>
                  <a:pt x="1692223" y="645010"/>
                  <a:pt x="1689177" y="640588"/>
                  <a:pt x="1685417" y="637111"/>
                </a:cubicBezTo>
                <a:cubicBezTo>
                  <a:pt x="1681656" y="633635"/>
                  <a:pt x="1676583" y="631248"/>
                  <a:pt x="1670197" y="629951"/>
                </a:cubicBezTo>
                <a:cubicBezTo>
                  <a:pt x="1663809" y="628653"/>
                  <a:pt x="1657118" y="628730"/>
                  <a:pt x="1650123" y="630180"/>
                </a:cubicBezTo>
                <a:close/>
                <a:moveTo>
                  <a:pt x="1523304" y="656477"/>
                </a:moveTo>
                <a:cubicBezTo>
                  <a:pt x="1513321" y="658547"/>
                  <a:pt x="1504824" y="661734"/>
                  <a:pt x="1497813" y="666037"/>
                </a:cubicBezTo>
                <a:cubicBezTo>
                  <a:pt x="1490802" y="670341"/>
                  <a:pt x="1485817" y="675440"/>
                  <a:pt x="1482859" y="681335"/>
                </a:cubicBezTo>
                <a:cubicBezTo>
                  <a:pt x="1479903" y="687230"/>
                  <a:pt x="1478403" y="694476"/>
                  <a:pt x="1478361" y="703072"/>
                </a:cubicBezTo>
                <a:lnTo>
                  <a:pt x="1498142" y="701706"/>
                </a:lnTo>
                <a:cubicBezTo>
                  <a:pt x="1498547" y="693034"/>
                  <a:pt x="1500618" y="686620"/>
                  <a:pt x="1504354" y="682464"/>
                </a:cubicBezTo>
                <a:cubicBezTo>
                  <a:pt x="1508090" y="678307"/>
                  <a:pt x="1514585" y="675270"/>
                  <a:pt x="1523838" y="673351"/>
                </a:cubicBezTo>
                <a:cubicBezTo>
                  <a:pt x="1533748" y="671296"/>
                  <a:pt x="1541677" y="671970"/>
                  <a:pt x="1547627" y="675372"/>
                </a:cubicBezTo>
                <a:cubicBezTo>
                  <a:pt x="1552023" y="677881"/>
                  <a:pt x="1555052" y="683142"/>
                  <a:pt x="1556714" y="691157"/>
                </a:cubicBezTo>
                <a:cubicBezTo>
                  <a:pt x="1556865" y="691886"/>
                  <a:pt x="1557183" y="693606"/>
                  <a:pt x="1557669" y="696317"/>
                </a:cubicBezTo>
                <a:cubicBezTo>
                  <a:pt x="1550708" y="700496"/>
                  <a:pt x="1539482" y="705180"/>
                  <a:pt x="1523991" y="710368"/>
                </a:cubicBezTo>
                <a:cubicBezTo>
                  <a:pt x="1516390" y="712932"/>
                  <a:pt x="1510765" y="715124"/>
                  <a:pt x="1507115" y="716945"/>
                </a:cubicBezTo>
                <a:cubicBezTo>
                  <a:pt x="1502170" y="719490"/>
                  <a:pt x="1497898" y="722618"/>
                  <a:pt x="1494298" y="726329"/>
                </a:cubicBezTo>
                <a:cubicBezTo>
                  <a:pt x="1490697" y="730039"/>
                  <a:pt x="1488091" y="734512"/>
                  <a:pt x="1486479" y="739748"/>
                </a:cubicBezTo>
                <a:cubicBezTo>
                  <a:pt x="1484867" y="744985"/>
                  <a:pt x="1484650" y="750444"/>
                  <a:pt x="1485829" y="756127"/>
                </a:cubicBezTo>
                <a:cubicBezTo>
                  <a:pt x="1487838" y="765818"/>
                  <a:pt x="1492913" y="773069"/>
                  <a:pt x="1501054" y="777879"/>
                </a:cubicBezTo>
                <a:cubicBezTo>
                  <a:pt x="1509195" y="782688"/>
                  <a:pt x="1519641" y="783771"/>
                  <a:pt x="1532392" y="781127"/>
                </a:cubicBezTo>
                <a:cubicBezTo>
                  <a:pt x="1540116" y="779526"/>
                  <a:pt x="1547084" y="776751"/>
                  <a:pt x="1553295" y="772803"/>
                </a:cubicBezTo>
                <a:cubicBezTo>
                  <a:pt x="1559505" y="768855"/>
                  <a:pt x="1565613" y="763029"/>
                  <a:pt x="1571614" y="755325"/>
                </a:cubicBezTo>
                <a:cubicBezTo>
                  <a:pt x="1573331" y="760668"/>
                  <a:pt x="1575632" y="765170"/>
                  <a:pt x="1578519" y="768827"/>
                </a:cubicBezTo>
                <a:lnTo>
                  <a:pt x="1599066" y="764566"/>
                </a:lnTo>
                <a:cubicBezTo>
                  <a:pt x="1595667" y="760635"/>
                  <a:pt x="1593046" y="756334"/>
                  <a:pt x="1591204" y="751662"/>
                </a:cubicBezTo>
                <a:cubicBezTo>
                  <a:pt x="1589361" y="746991"/>
                  <a:pt x="1586543" y="735510"/>
                  <a:pt x="1582751" y="717221"/>
                </a:cubicBezTo>
                <a:lnTo>
                  <a:pt x="1577312" y="690990"/>
                </a:lnTo>
                <a:cubicBezTo>
                  <a:pt x="1575499" y="682246"/>
                  <a:pt x="1573917" y="676267"/>
                  <a:pt x="1572566" y="673051"/>
                </a:cubicBezTo>
                <a:cubicBezTo>
                  <a:pt x="1570283" y="667901"/>
                  <a:pt x="1567317" y="663861"/>
                  <a:pt x="1563670" y="660931"/>
                </a:cubicBezTo>
                <a:cubicBezTo>
                  <a:pt x="1560022" y="658002"/>
                  <a:pt x="1554860" y="656013"/>
                  <a:pt x="1548183" y="654966"/>
                </a:cubicBezTo>
                <a:cubicBezTo>
                  <a:pt x="1541506" y="653918"/>
                  <a:pt x="1533213" y="654422"/>
                  <a:pt x="1523304" y="656477"/>
                </a:cubicBezTo>
                <a:close/>
                <a:moveTo>
                  <a:pt x="1442242" y="673285"/>
                </a:moveTo>
                <a:cubicBezTo>
                  <a:pt x="1437652" y="674237"/>
                  <a:pt x="1433716" y="676421"/>
                  <a:pt x="1430434" y="679837"/>
                </a:cubicBezTo>
                <a:cubicBezTo>
                  <a:pt x="1427153" y="683254"/>
                  <a:pt x="1424107" y="689547"/>
                  <a:pt x="1421296" y="698717"/>
                </a:cubicBezTo>
                <a:lnTo>
                  <a:pt x="1417648" y="681121"/>
                </a:lnTo>
                <a:lnTo>
                  <a:pt x="1399942" y="684792"/>
                </a:lnTo>
                <a:lnTo>
                  <a:pt x="1424010" y="800865"/>
                </a:lnTo>
                <a:lnTo>
                  <a:pt x="1443683" y="796785"/>
                </a:lnTo>
                <a:lnTo>
                  <a:pt x="1431082" y="736016"/>
                </a:lnTo>
                <a:cubicBezTo>
                  <a:pt x="1429360" y="727710"/>
                  <a:pt x="1428867" y="719833"/>
                  <a:pt x="1429602" y="712384"/>
                </a:cubicBezTo>
                <a:cubicBezTo>
                  <a:pt x="1430107" y="707492"/>
                  <a:pt x="1431804" y="703397"/>
                  <a:pt x="1434693" y="700100"/>
                </a:cubicBezTo>
                <a:cubicBezTo>
                  <a:pt x="1437581" y="696804"/>
                  <a:pt x="1441175" y="694710"/>
                  <a:pt x="1445473" y="693818"/>
                </a:cubicBezTo>
                <a:cubicBezTo>
                  <a:pt x="1450283" y="692821"/>
                  <a:pt x="1455386" y="693245"/>
                  <a:pt x="1460784" y="695089"/>
                </a:cubicBezTo>
                <a:lnTo>
                  <a:pt x="1463776" y="675432"/>
                </a:lnTo>
                <a:cubicBezTo>
                  <a:pt x="1456051" y="672626"/>
                  <a:pt x="1448873" y="671910"/>
                  <a:pt x="1442242" y="673285"/>
                </a:cubicBezTo>
                <a:close/>
                <a:moveTo>
                  <a:pt x="1326024" y="697383"/>
                </a:moveTo>
                <a:cubicBezTo>
                  <a:pt x="1309994" y="700707"/>
                  <a:pt x="1298068" y="708804"/>
                  <a:pt x="1290250" y="721673"/>
                </a:cubicBezTo>
                <a:cubicBezTo>
                  <a:pt x="1282430" y="734541"/>
                  <a:pt x="1280546" y="750740"/>
                  <a:pt x="1284595" y="770267"/>
                </a:cubicBezTo>
                <a:cubicBezTo>
                  <a:pt x="1288508" y="789139"/>
                  <a:pt x="1296521" y="802772"/>
                  <a:pt x="1308636" y="811166"/>
                </a:cubicBezTo>
                <a:cubicBezTo>
                  <a:pt x="1320749" y="819559"/>
                  <a:pt x="1335295" y="821996"/>
                  <a:pt x="1352273" y="818476"/>
                </a:cubicBezTo>
                <a:cubicBezTo>
                  <a:pt x="1365752" y="815681"/>
                  <a:pt x="1376148" y="810105"/>
                  <a:pt x="1383459" y="801749"/>
                </a:cubicBezTo>
                <a:cubicBezTo>
                  <a:pt x="1390770" y="793393"/>
                  <a:pt x="1394797" y="782945"/>
                  <a:pt x="1395541" y="770403"/>
                </a:cubicBezTo>
                <a:lnTo>
                  <a:pt x="1374690" y="772105"/>
                </a:lnTo>
                <a:cubicBezTo>
                  <a:pt x="1373425" y="781031"/>
                  <a:pt x="1370635" y="787917"/>
                  <a:pt x="1366320" y="792763"/>
                </a:cubicBezTo>
                <a:cubicBezTo>
                  <a:pt x="1362005" y="797610"/>
                  <a:pt x="1356241" y="800781"/>
                  <a:pt x="1349027" y="802277"/>
                </a:cubicBezTo>
                <a:cubicBezTo>
                  <a:pt x="1339336" y="804287"/>
                  <a:pt x="1330546" y="802575"/>
                  <a:pt x="1322657" y="797143"/>
                </a:cubicBezTo>
                <a:cubicBezTo>
                  <a:pt x="1314766" y="791712"/>
                  <a:pt x="1309135" y="782696"/>
                  <a:pt x="1305762" y="770096"/>
                </a:cubicBezTo>
                <a:lnTo>
                  <a:pt x="1392325" y="752147"/>
                </a:lnTo>
                <a:cubicBezTo>
                  <a:pt x="1391914" y="749800"/>
                  <a:pt x="1391588" y="748044"/>
                  <a:pt x="1391347" y="746878"/>
                </a:cubicBezTo>
                <a:cubicBezTo>
                  <a:pt x="1387373" y="727715"/>
                  <a:pt x="1379373" y="713870"/>
                  <a:pt x="1367345" y="705344"/>
                </a:cubicBezTo>
                <a:cubicBezTo>
                  <a:pt x="1355318" y="696819"/>
                  <a:pt x="1341544" y="694165"/>
                  <a:pt x="1326024" y="697383"/>
                </a:cubicBezTo>
                <a:close/>
                <a:moveTo>
                  <a:pt x="1102185" y="743797"/>
                </a:moveTo>
                <a:cubicBezTo>
                  <a:pt x="1086155" y="747121"/>
                  <a:pt x="1074230" y="755217"/>
                  <a:pt x="1066411" y="768086"/>
                </a:cubicBezTo>
                <a:cubicBezTo>
                  <a:pt x="1058592" y="780955"/>
                  <a:pt x="1056707" y="797153"/>
                  <a:pt x="1060757" y="816681"/>
                </a:cubicBezTo>
                <a:cubicBezTo>
                  <a:pt x="1064670" y="835553"/>
                  <a:pt x="1072682" y="849186"/>
                  <a:pt x="1084797" y="857579"/>
                </a:cubicBezTo>
                <a:cubicBezTo>
                  <a:pt x="1096910" y="865973"/>
                  <a:pt x="1111456" y="868410"/>
                  <a:pt x="1128434" y="864889"/>
                </a:cubicBezTo>
                <a:cubicBezTo>
                  <a:pt x="1141914" y="862094"/>
                  <a:pt x="1152309" y="856519"/>
                  <a:pt x="1159621" y="848163"/>
                </a:cubicBezTo>
                <a:cubicBezTo>
                  <a:pt x="1166931" y="839807"/>
                  <a:pt x="1170959" y="829359"/>
                  <a:pt x="1171702" y="816817"/>
                </a:cubicBezTo>
                <a:lnTo>
                  <a:pt x="1150851" y="818518"/>
                </a:lnTo>
                <a:cubicBezTo>
                  <a:pt x="1149586" y="827445"/>
                  <a:pt x="1146796" y="834331"/>
                  <a:pt x="1142481" y="839177"/>
                </a:cubicBezTo>
                <a:cubicBezTo>
                  <a:pt x="1138167" y="844023"/>
                  <a:pt x="1132403" y="847195"/>
                  <a:pt x="1125190" y="848691"/>
                </a:cubicBezTo>
                <a:cubicBezTo>
                  <a:pt x="1115498" y="850700"/>
                  <a:pt x="1106707" y="848989"/>
                  <a:pt x="1098818" y="843557"/>
                </a:cubicBezTo>
                <a:cubicBezTo>
                  <a:pt x="1090928" y="838125"/>
                  <a:pt x="1085296" y="829109"/>
                  <a:pt x="1081924" y="816510"/>
                </a:cubicBezTo>
                <a:lnTo>
                  <a:pt x="1168486" y="798561"/>
                </a:lnTo>
                <a:cubicBezTo>
                  <a:pt x="1168075" y="796214"/>
                  <a:pt x="1167750" y="794457"/>
                  <a:pt x="1167508" y="793292"/>
                </a:cubicBezTo>
                <a:cubicBezTo>
                  <a:pt x="1163535" y="774128"/>
                  <a:pt x="1155534" y="760284"/>
                  <a:pt x="1143506" y="751758"/>
                </a:cubicBezTo>
                <a:cubicBezTo>
                  <a:pt x="1131479" y="743233"/>
                  <a:pt x="1117705" y="740579"/>
                  <a:pt x="1102185" y="743797"/>
                </a:cubicBezTo>
                <a:close/>
                <a:moveTo>
                  <a:pt x="980757" y="768975"/>
                </a:moveTo>
                <a:cubicBezTo>
                  <a:pt x="974709" y="770230"/>
                  <a:pt x="969207" y="772187"/>
                  <a:pt x="964249" y="774850"/>
                </a:cubicBezTo>
                <a:cubicBezTo>
                  <a:pt x="959291" y="777511"/>
                  <a:pt x="955516" y="780289"/>
                  <a:pt x="952924" y="783182"/>
                </a:cubicBezTo>
                <a:cubicBezTo>
                  <a:pt x="949448" y="786943"/>
                  <a:pt x="946983" y="791273"/>
                  <a:pt x="945529" y="796173"/>
                </a:cubicBezTo>
                <a:cubicBezTo>
                  <a:pt x="944075" y="801072"/>
                  <a:pt x="943885" y="806108"/>
                  <a:pt x="944957" y="811281"/>
                </a:cubicBezTo>
                <a:cubicBezTo>
                  <a:pt x="946136" y="816965"/>
                  <a:pt x="948651" y="821858"/>
                  <a:pt x="952504" y="825961"/>
                </a:cubicBezTo>
                <a:cubicBezTo>
                  <a:pt x="956356" y="830064"/>
                  <a:pt x="961345" y="832867"/>
                  <a:pt x="967471" y="834371"/>
                </a:cubicBezTo>
                <a:cubicBezTo>
                  <a:pt x="973597" y="835875"/>
                  <a:pt x="984251" y="836953"/>
                  <a:pt x="999433" y="837604"/>
                </a:cubicBezTo>
                <a:cubicBezTo>
                  <a:pt x="1010704" y="838079"/>
                  <a:pt x="1017868" y="838911"/>
                  <a:pt x="1020926" y="840101"/>
                </a:cubicBezTo>
                <a:cubicBezTo>
                  <a:pt x="1025317" y="841851"/>
                  <a:pt x="1027973" y="844948"/>
                  <a:pt x="1028894" y="849392"/>
                </a:cubicBezTo>
                <a:cubicBezTo>
                  <a:pt x="1029922" y="854347"/>
                  <a:pt x="1028631" y="859117"/>
                  <a:pt x="1025022" y="863704"/>
                </a:cubicBezTo>
                <a:cubicBezTo>
                  <a:pt x="1021413" y="868290"/>
                  <a:pt x="1015092" y="871520"/>
                  <a:pt x="1006057" y="873393"/>
                </a:cubicBezTo>
                <a:cubicBezTo>
                  <a:pt x="997094" y="875252"/>
                  <a:pt x="989686" y="874622"/>
                  <a:pt x="983834" y="871503"/>
                </a:cubicBezTo>
                <a:cubicBezTo>
                  <a:pt x="977982" y="868385"/>
                  <a:pt x="973701" y="863041"/>
                  <a:pt x="970992" y="855471"/>
                </a:cubicBezTo>
                <a:lnTo>
                  <a:pt x="952171" y="862565"/>
                </a:lnTo>
                <a:cubicBezTo>
                  <a:pt x="956911" y="874426"/>
                  <a:pt x="963883" y="882670"/>
                  <a:pt x="973088" y="887297"/>
                </a:cubicBezTo>
                <a:cubicBezTo>
                  <a:pt x="982293" y="891924"/>
                  <a:pt x="994436" y="892674"/>
                  <a:pt x="1009520" y="889547"/>
                </a:cubicBezTo>
                <a:cubicBezTo>
                  <a:pt x="1018628" y="887658"/>
                  <a:pt x="1026460" y="884381"/>
                  <a:pt x="1033016" y="879716"/>
                </a:cubicBezTo>
                <a:cubicBezTo>
                  <a:pt x="1039572" y="875050"/>
                  <a:pt x="1044163" y="869425"/>
                  <a:pt x="1046787" y="862839"/>
                </a:cubicBezTo>
                <a:cubicBezTo>
                  <a:pt x="1049412" y="856253"/>
                  <a:pt x="1050044" y="849681"/>
                  <a:pt x="1048684" y="843123"/>
                </a:cubicBezTo>
                <a:cubicBezTo>
                  <a:pt x="1047294" y="836420"/>
                  <a:pt x="1044564" y="831134"/>
                  <a:pt x="1040494" y="827266"/>
                </a:cubicBezTo>
                <a:cubicBezTo>
                  <a:pt x="1036424" y="823398"/>
                  <a:pt x="1031393" y="820851"/>
                  <a:pt x="1025400" y="819623"/>
                </a:cubicBezTo>
                <a:cubicBezTo>
                  <a:pt x="1019408" y="818396"/>
                  <a:pt x="1009068" y="817367"/>
                  <a:pt x="994381" y="816537"/>
                </a:cubicBezTo>
                <a:cubicBezTo>
                  <a:pt x="984218" y="815908"/>
                  <a:pt x="978079" y="815433"/>
                  <a:pt x="975960" y="815112"/>
                </a:cubicBezTo>
                <a:cubicBezTo>
                  <a:pt x="972249" y="814438"/>
                  <a:pt x="969372" y="813210"/>
                  <a:pt x="967331" y="811430"/>
                </a:cubicBezTo>
                <a:cubicBezTo>
                  <a:pt x="965304" y="809722"/>
                  <a:pt x="964028" y="807593"/>
                  <a:pt x="963499" y="805043"/>
                </a:cubicBezTo>
                <a:cubicBezTo>
                  <a:pt x="962668" y="801035"/>
                  <a:pt x="963874" y="797138"/>
                  <a:pt x="967116" y="793349"/>
                </a:cubicBezTo>
                <a:cubicBezTo>
                  <a:pt x="970358" y="789561"/>
                  <a:pt x="976496" y="786730"/>
                  <a:pt x="985532" y="784857"/>
                </a:cubicBezTo>
                <a:cubicBezTo>
                  <a:pt x="993183" y="783270"/>
                  <a:pt x="999450" y="783719"/>
                  <a:pt x="1004335" y="786202"/>
                </a:cubicBezTo>
                <a:cubicBezTo>
                  <a:pt x="1009220" y="788685"/>
                  <a:pt x="1012719" y="792823"/>
                  <a:pt x="1014832" y="798616"/>
                </a:cubicBezTo>
                <a:lnTo>
                  <a:pt x="1033524" y="792005"/>
                </a:lnTo>
                <a:cubicBezTo>
                  <a:pt x="1030729" y="784757"/>
                  <a:pt x="1027228" y="779232"/>
                  <a:pt x="1023020" y="775431"/>
                </a:cubicBezTo>
                <a:cubicBezTo>
                  <a:pt x="1018812" y="771629"/>
                  <a:pt x="1012993" y="769131"/>
                  <a:pt x="1005563" y="767936"/>
                </a:cubicBezTo>
                <a:cubicBezTo>
                  <a:pt x="998134" y="766740"/>
                  <a:pt x="989865" y="767087"/>
                  <a:pt x="980757" y="768975"/>
                </a:cubicBezTo>
                <a:close/>
                <a:moveTo>
                  <a:pt x="910625" y="783518"/>
                </a:moveTo>
                <a:cubicBezTo>
                  <a:pt x="906035" y="784469"/>
                  <a:pt x="902099" y="786653"/>
                  <a:pt x="898818" y="790070"/>
                </a:cubicBezTo>
                <a:cubicBezTo>
                  <a:pt x="895536" y="793486"/>
                  <a:pt x="892490" y="799779"/>
                  <a:pt x="889680" y="808950"/>
                </a:cubicBezTo>
                <a:lnTo>
                  <a:pt x="886031" y="791353"/>
                </a:lnTo>
                <a:lnTo>
                  <a:pt x="868325" y="795025"/>
                </a:lnTo>
                <a:lnTo>
                  <a:pt x="892393" y="911097"/>
                </a:lnTo>
                <a:lnTo>
                  <a:pt x="912066" y="907018"/>
                </a:lnTo>
                <a:lnTo>
                  <a:pt x="899465" y="846249"/>
                </a:lnTo>
                <a:cubicBezTo>
                  <a:pt x="897743" y="837943"/>
                  <a:pt x="897250" y="830065"/>
                  <a:pt x="897985" y="822617"/>
                </a:cubicBezTo>
                <a:cubicBezTo>
                  <a:pt x="898491" y="817724"/>
                  <a:pt x="900188" y="813629"/>
                  <a:pt x="903076" y="810333"/>
                </a:cubicBezTo>
                <a:cubicBezTo>
                  <a:pt x="905964" y="807036"/>
                  <a:pt x="909558" y="804942"/>
                  <a:pt x="913857" y="804051"/>
                </a:cubicBezTo>
                <a:cubicBezTo>
                  <a:pt x="918666" y="803053"/>
                  <a:pt x="923769" y="803477"/>
                  <a:pt x="929168" y="805321"/>
                </a:cubicBezTo>
                <a:lnTo>
                  <a:pt x="932160" y="785664"/>
                </a:lnTo>
                <a:cubicBezTo>
                  <a:pt x="924434" y="782858"/>
                  <a:pt x="917256" y="782143"/>
                  <a:pt x="910625" y="783518"/>
                </a:cubicBezTo>
                <a:close/>
                <a:moveTo>
                  <a:pt x="794407" y="807616"/>
                </a:moveTo>
                <a:cubicBezTo>
                  <a:pt x="778377" y="810940"/>
                  <a:pt x="766452" y="819036"/>
                  <a:pt x="758633" y="831905"/>
                </a:cubicBezTo>
                <a:cubicBezTo>
                  <a:pt x="750814" y="844774"/>
                  <a:pt x="748929" y="860972"/>
                  <a:pt x="752978" y="880500"/>
                </a:cubicBezTo>
                <a:cubicBezTo>
                  <a:pt x="756891" y="899371"/>
                  <a:pt x="764904" y="913004"/>
                  <a:pt x="777019" y="921398"/>
                </a:cubicBezTo>
                <a:cubicBezTo>
                  <a:pt x="789132" y="929791"/>
                  <a:pt x="803678" y="932228"/>
                  <a:pt x="820656" y="928708"/>
                </a:cubicBezTo>
                <a:cubicBezTo>
                  <a:pt x="834135" y="925913"/>
                  <a:pt x="844531" y="920338"/>
                  <a:pt x="851842" y="911982"/>
                </a:cubicBezTo>
                <a:cubicBezTo>
                  <a:pt x="859153" y="903626"/>
                  <a:pt x="863181" y="893178"/>
                  <a:pt x="863924" y="880636"/>
                </a:cubicBezTo>
                <a:lnTo>
                  <a:pt x="843073" y="882337"/>
                </a:lnTo>
                <a:cubicBezTo>
                  <a:pt x="841808" y="891264"/>
                  <a:pt x="839018" y="898149"/>
                  <a:pt x="834703" y="902996"/>
                </a:cubicBezTo>
                <a:cubicBezTo>
                  <a:pt x="830388" y="907842"/>
                  <a:pt x="824624" y="911014"/>
                  <a:pt x="817411" y="912509"/>
                </a:cubicBezTo>
                <a:cubicBezTo>
                  <a:pt x="807720" y="914519"/>
                  <a:pt x="798929" y="912808"/>
                  <a:pt x="791040" y="907376"/>
                </a:cubicBezTo>
                <a:cubicBezTo>
                  <a:pt x="783150" y="901944"/>
                  <a:pt x="777518" y="892928"/>
                  <a:pt x="774146" y="880329"/>
                </a:cubicBezTo>
                <a:lnTo>
                  <a:pt x="860708" y="862380"/>
                </a:lnTo>
                <a:cubicBezTo>
                  <a:pt x="860297" y="860033"/>
                  <a:pt x="859972" y="858276"/>
                  <a:pt x="859730" y="857110"/>
                </a:cubicBezTo>
                <a:cubicBezTo>
                  <a:pt x="855756" y="837947"/>
                  <a:pt x="847756" y="824103"/>
                  <a:pt x="835728" y="815577"/>
                </a:cubicBezTo>
                <a:cubicBezTo>
                  <a:pt x="823701" y="807051"/>
                  <a:pt x="809927" y="804398"/>
                  <a:pt x="794407" y="807616"/>
                </a:cubicBezTo>
                <a:close/>
                <a:moveTo>
                  <a:pt x="616555" y="820897"/>
                </a:moveTo>
                <a:lnTo>
                  <a:pt x="657541" y="812399"/>
                </a:lnTo>
                <a:cubicBezTo>
                  <a:pt x="667158" y="810404"/>
                  <a:pt x="673851" y="809510"/>
                  <a:pt x="677617" y="809717"/>
                </a:cubicBezTo>
                <a:cubicBezTo>
                  <a:pt x="683472" y="810099"/>
                  <a:pt x="688588" y="812325"/>
                  <a:pt x="692967" y="816395"/>
                </a:cubicBezTo>
                <a:cubicBezTo>
                  <a:pt x="697345" y="820465"/>
                  <a:pt x="700228" y="825852"/>
                  <a:pt x="701618" y="832556"/>
                </a:cubicBezTo>
                <a:cubicBezTo>
                  <a:pt x="703537" y="841809"/>
                  <a:pt x="702148" y="849583"/>
                  <a:pt x="697449" y="855877"/>
                </a:cubicBezTo>
                <a:cubicBezTo>
                  <a:pt x="692750" y="862172"/>
                  <a:pt x="683551" y="866739"/>
                  <a:pt x="669853" y="869579"/>
                </a:cubicBezTo>
                <a:lnTo>
                  <a:pt x="628430" y="878168"/>
                </a:lnTo>
                <a:close/>
                <a:moveTo>
                  <a:pt x="591430" y="806386"/>
                </a:moveTo>
                <a:lnTo>
                  <a:pt x="624654" y="966614"/>
                </a:lnTo>
                <a:lnTo>
                  <a:pt x="645858" y="962217"/>
                </a:lnTo>
                <a:lnTo>
                  <a:pt x="632351" y="897077"/>
                </a:lnTo>
                <a:lnTo>
                  <a:pt x="673445" y="888556"/>
                </a:lnTo>
                <a:cubicBezTo>
                  <a:pt x="696106" y="883857"/>
                  <a:pt x="710794" y="875890"/>
                  <a:pt x="717508" y="864657"/>
                </a:cubicBezTo>
                <a:cubicBezTo>
                  <a:pt x="724223" y="853423"/>
                  <a:pt x="726167" y="840993"/>
                  <a:pt x="723341" y="827367"/>
                </a:cubicBezTo>
                <a:cubicBezTo>
                  <a:pt x="721694" y="819425"/>
                  <a:pt x="718562" y="812475"/>
                  <a:pt x="713945" y="806516"/>
                </a:cubicBezTo>
                <a:cubicBezTo>
                  <a:pt x="709328" y="800558"/>
                  <a:pt x="703978" y="796291"/>
                  <a:pt x="697897" y="793714"/>
                </a:cubicBezTo>
                <a:cubicBezTo>
                  <a:pt x="691814" y="791138"/>
                  <a:pt x="684703" y="790009"/>
                  <a:pt x="676561" y="790329"/>
                </a:cubicBezTo>
                <a:cubicBezTo>
                  <a:pt x="670739" y="790473"/>
                  <a:pt x="662509" y="791647"/>
                  <a:pt x="651871" y="793853"/>
                </a:cubicBezTo>
                <a:close/>
                <a:moveTo>
                  <a:pt x="553310" y="257900"/>
                </a:moveTo>
                <a:lnTo>
                  <a:pt x="1050822" y="454045"/>
                </a:lnTo>
                <a:lnTo>
                  <a:pt x="1194865" y="134250"/>
                </a:lnTo>
                <a:lnTo>
                  <a:pt x="1408716" y="308910"/>
                </a:lnTo>
                <a:lnTo>
                  <a:pt x="1817738" y="0"/>
                </a:lnTo>
                <a:cubicBezTo>
                  <a:pt x="1806922" y="137025"/>
                  <a:pt x="1795985" y="273978"/>
                  <a:pt x="1785169" y="411003"/>
                </a:cubicBezTo>
                <a:lnTo>
                  <a:pt x="2213118" y="225671"/>
                </a:lnTo>
                <a:lnTo>
                  <a:pt x="2013155" y="464717"/>
                </a:lnTo>
                <a:lnTo>
                  <a:pt x="2654709" y="472756"/>
                </a:lnTo>
                <a:lnTo>
                  <a:pt x="2087511" y="668902"/>
                </a:lnTo>
                <a:lnTo>
                  <a:pt x="2245441" y="803223"/>
                </a:lnTo>
                <a:lnTo>
                  <a:pt x="2013155" y="875791"/>
                </a:lnTo>
                <a:lnTo>
                  <a:pt x="2320044" y="1112134"/>
                </a:lnTo>
                <a:lnTo>
                  <a:pt x="1799303" y="1020926"/>
                </a:lnTo>
                <a:cubicBezTo>
                  <a:pt x="1811716" y="1092569"/>
                  <a:pt x="1824006" y="1164141"/>
                  <a:pt x="1836419" y="1235783"/>
                </a:cubicBezTo>
                <a:lnTo>
                  <a:pt x="1496961" y="1133690"/>
                </a:lnTo>
                <a:lnTo>
                  <a:pt x="1427152" y="1340508"/>
                </a:lnTo>
                <a:lnTo>
                  <a:pt x="1213300" y="1235783"/>
                </a:lnTo>
                <a:lnTo>
                  <a:pt x="1069258" y="1402404"/>
                </a:lnTo>
                <a:lnTo>
                  <a:pt x="925093" y="1289497"/>
                </a:lnTo>
                <a:lnTo>
                  <a:pt x="604315" y="1536725"/>
                </a:lnTo>
                <a:cubicBezTo>
                  <a:pt x="599767" y="1457043"/>
                  <a:pt x="595097" y="1377361"/>
                  <a:pt x="590550" y="1297679"/>
                </a:cubicBezTo>
                <a:lnTo>
                  <a:pt x="157931" y="1268154"/>
                </a:lnTo>
                <a:lnTo>
                  <a:pt x="409268" y="1093494"/>
                </a:lnTo>
                <a:lnTo>
                  <a:pt x="0" y="916130"/>
                </a:lnTo>
                <a:lnTo>
                  <a:pt x="483624" y="824709"/>
                </a:lnTo>
                <a:lnTo>
                  <a:pt x="144042" y="588367"/>
                </a:lnTo>
                <a:lnTo>
                  <a:pt x="660236" y="556138"/>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2" name="Free-form: Shape 41">
            <a:extLst>
              <a:ext uri="{FF2B5EF4-FFF2-40B4-BE49-F238E27FC236}">
                <a16:creationId xmlns:a16="http://schemas.microsoft.com/office/drawing/2014/main" id="{5ED60B33-CBD7-76AE-8943-5C6CCE708064}"/>
              </a:ext>
            </a:extLst>
          </p:cNvPr>
          <p:cNvSpPr/>
          <p:nvPr/>
        </p:nvSpPr>
        <p:spPr>
          <a:xfrm rot="860601">
            <a:off x="8928798" y="5168180"/>
            <a:ext cx="3154323" cy="1639764"/>
          </a:xfrm>
          <a:custGeom>
            <a:avLst/>
            <a:gdLst/>
            <a:ahLst/>
            <a:cxnLst/>
            <a:rect l="l" t="t" r="r" b="b"/>
            <a:pathLst>
              <a:path w="3323303" h="1639764">
                <a:moveTo>
                  <a:pt x="914886" y="1109342"/>
                </a:moveTo>
                <a:lnTo>
                  <a:pt x="916711" y="1116479"/>
                </a:lnTo>
                <a:cubicBezTo>
                  <a:pt x="918904" y="1125058"/>
                  <a:pt x="919518" y="1131814"/>
                  <a:pt x="918552" y="1136747"/>
                </a:cubicBezTo>
                <a:cubicBezTo>
                  <a:pt x="917269" y="1143143"/>
                  <a:pt x="914127" y="1148727"/>
                  <a:pt x="909126" y="1153501"/>
                </a:cubicBezTo>
                <a:cubicBezTo>
                  <a:pt x="904124" y="1158274"/>
                  <a:pt x="897875" y="1161620"/>
                  <a:pt x="890378" y="1163537"/>
                </a:cubicBezTo>
                <a:cubicBezTo>
                  <a:pt x="882808" y="1165473"/>
                  <a:pt x="876616" y="1165212"/>
                  <a:pt x="871802" y="1162756"/>
                </a:cubicBezTo>
                <a:cubicBezTo>
                  <a:pt x="866988" y="1160301"/>
                  <a:pt x="863917" y="1156478"/>
                  <a:pt x="862590" y="1151287"/>
                </a:cubicBezTo>
                <a:cubicBezTo>
                  <a:pt x="861723" y="1147898"/>
                  <a:pt x="861836" y="1144586"/>
                  <a:pt x="862929" y="1141349"/>
                </a:cubicBezTo>
                <a:cubicBezTo>
                  <a:pt x="864022" y="1138113"/>
                  <a:pt x="866042" y="1135350"/>
                  <a:pt x="868990" y="1133059"/>
                </a:cubicBezTo>
                <a:cubicBezTo>
                  <a:pt x="871937" y="1130769"/>
                  <a:pt x="877264" y="1128025"/>
                  <a:pt x="884972" y="1124825"/>
                </a:cubicBezTo>
                <a:cubicBezTo>
                  <a:pt x="898586" y="1119193"/>
                  <a:pt x="908557" y="1114032"/>
                  <a:pt x="914886" y="1109342"/>
                </a:cubicBezTo>
                <a:close/>
                <a:moveTo>
                  <a:pt x="1874367" y="817339"/>
                </a:moveTo>
                <a:cubicBezTo>
                  <a:pt x="1884244" y="814813"/>
                  <a:pt x="1893241" y="816507"/>
                  <a:pt x="1901358" y="822419"/>
                </a:cubicBezTo>
                <a:cubicBezTo>
                  <a:pt x="1906631" y="826217"/>
                  <a:pt x="1910935" y="832836"/>
                  <a:pt x="1914269" y="842276"/>
                </a:cubicBezTo>
                <a:lnTo>
                  <a:pt x="1850141" y="858673"/>
                </a:lnTo>
                <a:cubicBezTo>
                  <a:pt x="1848228" y="848486"/>
                  <a:pt x="1849552" y="839622"/>
                  <a:pt x="1854114" y="832080"/>
                </a:cubicBezTo>
                <a:cubicBezTo>
                  <a:pt x="1858676" y="824538"/>
                  <a:pt x="1865427" y="819625"/>
                  <a:pt x="1874367" y="817339"/>
                </a:cubicBezTo>
                <a:close/>
                <a:moveTo>
                  <a:pt x="1625208" y="881049"/>
                </a:moveTo>
                <a:cubicBezTo>
                  <a:pt x="1635085" y="878524"/>
                  <a:pt x="1644082" y="880217"/>
                  <a:pt x="1652199" y="886130"/>
                </a:cubicBezTo>
                <a:cubicBezTo>
                  <a:pt x="1657472" y="889928"/>
                  <a:pt x="1661776" y="896546"/>
                  <a:pt x="1665112" y="905986"/>
                </a:cubicBezTo>
                <a:lnTo>
                  <a:pt x="1600983" y="922384"/>
                </a:lnTo>
                <a:cubicBezTo>
                  <a:pt x="1599070" y="912197"/>
                  <a:pt x="1600394" y="903332"/>
                  <a:pt x="1604956" y="895791"/>
                </a:cubicBezTo>
                <a:cubicBezTo>
                  <a:pt x="1609518" y="888249"/>
                  <a:pt x="1616268" y="883335"/>
                  <a:pt x="1625208" y="881049"/>
                </a:cubicBezTo>
                <a:close/>
                <a:moveTo>
                  <a:pt x="1219172" y="984874"/>
                </a:moveTo>
                <a:cubicBezTo>
                  <a:pt x="1229049" y="982348"/>
                  <a:pt x="1238046" y="984042"/>
                  <a:pt x="1246163" y="989954"/>
                </a:cubicBezTo>
                <a:cubicBezTo>
                  <a:pt x="1251436" y="993752"/>
                  <a:pt x="1255740" y="1000371"/>
                  <a:pt x="1259075" y="1009810"/>
                </a:cubicBezTo>
                <a:lnTo>
                  <a:pt x="1194947" y="1026208"/>
                </a:lnTo>
                <a:cubicBezTo>
                  <a:pt x="1193033" y="1016021"/>
                  <a:pt x="1194358" y="1007157"/>
                  <a:pt x="1198920" y="999615"/>
                </a:cubicBezTo>
                <a:cubicBezTo>
                  <a:pt x="1203482" y="992073"/>
                  <a:pt x="1210233" y="987160"/>
                  <a:pt x="1219172" y="984874"/>
                </a:cubicBezTo>
                <a:close/>
                <a:moveTo>
                  <a:pt x="1461116" y="908722"/>
                </a:moveTo>
                <a:lnTo>
                  <a:pt x="1534172" y="1012397"/>
                </a:lnTo>
                <a:lnTo>
                  <a:pt x="1552340" y="1007751"/>
                </a:lnTo>
                <a:lnTo>
                  <a:pt x="1566447" y="881789"/>
                </a:lnTo>
                <a:lnTo>
                  <a:pt x="1546440" y="886904"/>
                </a:lnTo>
                <a:lnTo>
                  <a:pt x="1538838" y="963506"/>
                </a:lnTo>
                <a:cubicBezTo>
                  <a:pt x="1537913" y="972805"/>
                  <a:pt x="1537360" y="980705"/>
                  <a:pt x="1537178" y="987203"/>
                </a:cubicBezTo>
                <a:cubicBezTo>
                  <a:pt x="1532896" y="979772"/>
                  <a:pt x="1528473" y="972685"/>
                  <a:pt x="1523907" y="965941"/>
                </a:cubicBezTo>
                <a:lnTo>
                  <a:pt x="1481663" y="903468"/>
                </a:lnTo>
                <a:close/>
                <a:moveTo>
                  <a:pt x="1426872" y="917478"/>
                </a:moveTo>
                <a:lnTo>
                  <a:pt x="1456239" y="1032324"/>
                </a:lnTo>
                <a:lnTo>
                  <a:pt x="1475704" y="1027347"/>
                </a:lnTo>
                <a:lnTo>
                  <a:pt x="1446337" y="912501"/>
                </a:lnTo>
                <a:close/>
                <a:moveTo>
                  <a:pt x="2091352" y="744804"/>
                </a:moveTo>
                <a:cubicBezTo>
                  <a:pt x="2085368" y="746334"/>
                  <a:pt x="2079961" y="748542"/>
                  <a:pt x="2075130" y="751429"/>
                </a:cubicBezTo>
                <a:cubicBezTo>
                  <a:pt x="2070300" y="754315"/>
                  <a:pt x="2066656" y="757263"/>
                  <a:pt x="2064200" y="760272"/>
                </a:cubicBezTo>
                <a:cubicBezTo>
                  <a:pt x="2060900" y="764188"/>
                  <a:pt x="2058636" y="768627"/>
                  <a:pt x="2057408" y="773588"/>
                </a:cubicBezTo>
                <a:cubicBezTo>
                  <a:pt x="2056180" y="778549"/>
                  <a:pt x="2056221" y="783588"/>
                  <a:pt x="2057530" y="788707"/>
                </a:cubicBezTo>
                <a:cubicBezTo>
                  <a:pt x="2058968" y="794330"/>
                  <a:pt x="2061705" y="799103"/>
                  <a:pt x="2065742" y="803025"/>
                </a:cubicBezTo>
                <a:cubicBezTo>
                  <a:pt x="2069778" y="806947"/>
                  <a:pt x="2074891" y="809518"/>
                  <a:pt x="2081079" y="810740"/>
                </a:cubicBezTo>
                <a:cubicBezTo>
                  <a:pt x="2087268" y="811961"/>
                  <a:pt x="2097960" y="812549"/>
                  <a:pt x="2113156" y="812503"/>
                </a:cubicBezTo>
                <a:cubicBezTo>
                  <a:pt x="2124436" y="812461"/>
                  <a:pt x="2131631" y="812964"/>
                  <a:pt x="2134741" y="814012"/>
                </a:cubicBezTo>
                <a:cubicBezTo>
                  <a:pt x="2139207" y="815558"/>
                  <a:pt x="2142002" y="818531"/>
                  <a:pt x="2143127" y="822928"/>
                </a:cubicBezTo>
                <a:cubicBezTo>
                  <a:pt x="2144380" y="827830"/>
                  <a:pt x="2143309" y="832655"/>
                  <a:pt x="2139915" y="837402"/>
                </a:cubicBezTo>
                <a:cubicBezTo>
                  <a:pt x="2136521" y="842149"/>
                  <a:pt x="2130353" y="845665"/>
                  <a:pt x="2121413" y="847951"/>
                </a:cubicBezTo>
                <a:cubicBezTo>
                  <a:pt x="2112545" y="850219"/>
                  <a:pt x="2105117" y="849929"/>
                  <a:pt x="2099128" y="847082"/>
                </a:cubicBezTo>
                <a:cubicBezTo>
                  <a:pt x="2093139" y="844236"/>
                  <a:pt x="2088617" y="839094"/>
                  <a:pt x="2085564" y="831656"/>
                </a:cubicBezTo>
                <a:lnTo>
                  <a:pt x="2067088" y="839606"/>
                </a:lnTo>
                <a:cubicBezTo>
                  <a:pt x="2072367" y="851237"/>
                  <a:pt x="2079710" y="859153"/>
                  <a:pt x="2089118" y="863352"/>
                </a:cubicBezTo>
                <a:cubicBezTo>
                  <a:pt x="2098524" y="867553"/>
                  <a:pt x="2110690" y="867745"/>
                  <a:pt x="2125614" y="863929"/>
                </a:cubicBezTo>
                <a:cubicBezTo>
                  <a:pt x="2134626" y="861624"/>
                  <a:pt x="2142299" y="857992"/>
                  <a:pt x="2148635" y="853030"/>
                </a:cubicBezTo>
                <a:cubicBezTo>
                  <a:pt x="2154970" y="848069"/>
                  <a:pt x="2159298" y="842239"/>
                  <a:pt x="2161618" y="835539"/>
                </a:cubicBezTo>
                <a:cubicBezTo>
                  <a:pt x="2163937" y="828840"/>
                  <a:pt x="2164267" y="822246"/>
                  <a:pt x="2162608" y="815757"/>
                </a:cubicBezTo>
                <a:cubicBezTo>
                  <a:pt x="2160912" y="809125"/>
                  <a:pt x="2157942" y="803970"/>
                  <a:pt x="2153699" y="800293"/>
                </a:cubicBezTo>
                <a:cubicBezTo>
                  <a:pt x="2149456" y="796616"/>
                  <a:pt x="2144313" y="794302"/>
                  <a:pt x="2138271" y="793350"/>
                </a:cubicBezTo>
                <a:cubicBezTo>
                  <a:pt x="2132229" y="792399"/>
                  <a:pt x="2121853" y="791845"/>
                  <a:pt x="2107142" y="791690"/>
                </a:cubicBezTo>
                <a:cubicBezTo>
                  <a:pt x="2096962" y="791528"/>
                  <a:pt x="2090806" y="791335"/>
                  <a:pt x="2088676" y="791112"/>
                </a:cubicBezTo>
                <a:cubicBezTo>
                  <a:pt x="2084937" y="790608"/>
                  <a:pt x="2082007" y="789514"/>
                  <a:pt x="2079886" y="787829"/>
                </a:cubicBezTo>
                <a:cubicBezTo>
                  <a:pt x="2077784" y="786216"/>
                  <a:pt x="2076411" y="784148"/>
                  <a:pt x="2075766" y="781625"/>
                </a:cubicBezTo>
                <a:cubicBezTo>
                  <a:pt x="2074752" y="777659"/>
                  <a:pt x="2075778" y="773710"/>
                  <a:pt x="2078843" y="769777"/>
                </a:cubicBezTo>
                <a:cubicBezTo>
                  <a:pt x="2081908" y="765845"/>
                  <a:pt x="2087910" y="762735"/>
                  <a:pt x="2096850" y="760449"/>
                </a:cubicBezTo>
                <a:cubicBezTo>
                  <a:pt x="2104420" y="758514"/>
                  <a:pt x="2110701" y="758674"/>
                  <a:pt x="2115695" y="760930"/>
                </a:cubicBezTo>
                <a:cubicBezTo>
                  <a:pt x="2120689" y="763187"/>
                  <a:pt x="2124374" y="767160"/>
                  <a:pt x="2126751" y="772850"/>
                </a:cubicBezTo>
                <a:lnTo>
                  <a:pt x="2145120" y="765388"/>
                </a:lnTo>
                <a:cubicBezTo>
                  <a:pt x="2141995" y="758276"/>
                  <a:pt x="2138244" y="752918"/>
                  <a:pt x="2133867" y="749313"/>
                </a:cubicBezTo>
                <a:cubicBezTo>
                  <a:pt x="2129488" y="745709"/>
                  <a:pt x="2123560" y="743481"/>
                  <a:pt x="2116084" y="742627"/>
                </a:cubicBezTo>
                <a:cubicBezTo>
                  <a:pt x="2108607" y="741774"/>
                  <a:pt x="2100363" y="742499"/>
                  <a:pt x="2091352" y="744804"/>
                </a:cubicBezTo>
                <a:close/>
                <a:moveTo>
                  <a:pt x="1980615" y="773119"/>
                </a:moveTo>
                <a:cubicBezTo>
                  <a:pt x="1974630" y="774650"/>
                  <a:pt x="1969224" y="776858"/>
                  <a:pt x="1964393" y="779745"/>
                </a:cubicBezTo>
                <a:cubicBezTo>
                  <a:pt x="1959563" y="782631"/>
                  <a:pt x="1955919" y="785579"/>
                  <a:pt x="1953463" y="788588"/>
                </a:cubicBezTo>
                <a:cubicBezTo>
                  <a:pt x="1950163" y="792504"/>
                  <a:pt x="1947899" y="796943"/>
                  <a:pt x="1946671" y="801904"/>
                </a:cubicBezTo>
                <a:cubicBezTo>
                  <a:pt x="1945443" y="806864"/>
                  <a:pt x="1945484" y="811904"/>
                  <a:pt x="1946793" y="817023"/>
                </a:cubicBezTo>
                <a:cubicBezTo>
                  <a:pt x="1948231" y="822646"/>
                  <a:pt x="1950968" y="827419"/>
                  <a:pt x="1955005" y="831341"/>
                </a:cubicBezTo>
                <a:cubicBezTo>
                  <a:pt x="1959041" y="835262"/>
                  <a:pt x="1964154" y="837834"/>
                  <a:pt x="1970342" y="839056"/>
                </a:cubicBezTo>
                <a:cubicBezTo>
                  <a:pt x="1976531" y="840277"/>
                  <a:pt x="1987223" y="840865"/>
                  <a:pt x="2002419" y="840819"/>
                </a:cubicBezTo>
                <a:cubicBezTo>
                  <a:pt x="2013699" y="840777"/>
                  <a:pt x="2020894" y="841280"/>
                  <a:pt x="2024004" y="842328"/>
                </a:cubicBezTo>
                <a:cubicBezTo>
                  <a:pt x="2028470" y="843874"/>
                  <a:pt x="2031265" y="846846"/>
                  <a:pt x="2032390" y="851244"/>
                </a:cubicBezTo>
                <a:cubicBezTo>
                  <a:pt x="2033643" y="856146"/>
                  <a:pt x="2032572" y="860971"/>
                  <a:pt x="2029178" y="865718"/>
                </a:cubicBezTo>
                <a:cubicBezTo>
                  <a:pt x="2025783" y="870465"/>
                  <a:pt x="2019616" y="873981"/>
                  <a:pt x="2010676" y="876267"/>
                </a:cubicBezTo>
                <a:cubicBezTo>
                  <a:pt x="2001808" y="878535"/>
                  <a:pt x="1994380" y="878245"/>
                  <a:pt x="1988391" y="875398"/>
                </a:cubicBezTo>
                <a:cubicBezTo>
                  <a:pt x="1982402" y="872552"/>
                  <a:pt x="1977880" y="867409"/>
                  <a:pt x="1974827" y="859972"/>
                </a:cubicBezTo>
                <a:lnTo>
                  <a:pt x="1956351" y="867922"/>
                </a:lnTo>
                <a:cubicBezTo>
                  <a:pt x="1961630" y="879553"/>
                  <a:pt x="1968973" y="887468"/>
                  <a:pt x="1978381" y="891668"/>
                </a:cubicBezTo>
                <a:cubicBezTo>
                  <a:pt x="1987787" y="895868"/>
                  <a:pt x="1999953" y="896060"/>
                  <a:pt x="2014877" y="892244"/>
                </a:cubicBezTo>
                <a:cubicBezTo>
                  <a:pt x="2023889" y="889940"/>
                  <a:pt x="2031562" y="886307"/>
                  <a:pt x="2037898" y="881346"/>
                </a:cubicBezTo>
                <a:cubicBezTo>
                  <a:pt x="2044233" y="876385"/>
                  <a:pt x="2048561" y="870555"/>
                  <a:pt x="2050880" y="863855"/>
                </a:cubicBezTo>
                <a:cubicBezTo>
                  <a:pt x="2053200" y="857156"/>
                  <a:pt x="2053530" y="850562"/>
                  <a:pt x="2051871" y="844073"/>
                </a:cubicBezTo>
                <a:cubicBezTo>
                  <a:pt x="2050175" y="837441"/>
                  <a:pt x="2047205" y="832286"/>
                  <a:pt x="2042962" y="828609"/>
                </a:cubicBezTo>
                <a:cubicBezTo>
                  <a:pt x="2038719" y="824932"/>
                  <a:pt x="2033576" y="822618"/>
                  <a:pt x="2027534" y="821666"/>
                </a:cubicBezTo>
                <a:cubicBezTo>
                  <a:pt x="2021492" y="820715"/>
                  <a:pt x="2011115" y="820161"/>
                  <a:pt x="1996405" y="820006"/>
                </a:cubicBezTo>
                <a:cubicBezTo>
                  <a:pt x="1986225" y="819844"/>
                  <a:pt x="1980069" y="819651"/>
                  <a:pt x="1977939" y="819428"/>
                </a:cubicBezTo>
                <a:cubicBezTo>
                  <a:pt x="1974200" y="818924"/>
                  <a:pt x="1971270" y="817830"/>
                  <a:pt x="1969149" y="816145"/>
                </a:cubicBezTo>
                <a:cubicBezTo>
                  <a:pt x="1967047" y="814532"/>
                  <a:pt x="1965674" y="812464"/>
                  <a:pt x="1965029" y="809940"/>
                </a:cubicBezTo>
                <a:cubicBezTo>
                  <a:pt x="1964015" y="805975"/>
                  <a:pt x="1965041" y="802026"/>
                  <a:pt x="1968106" y="798093"/>
                </a:cubicBezTo>
                <a:cubicBezTo>
                  <a:pt x="1971171" y="794160"/>
                  <a:pt x="1977173" y="791051"/>
                  <a:pt x="1986113" y="788765"/>
                </a:cubicBezTo>
                <a:cubicBezTo>
                  <a:pt x="1993683" y="786829"/>
                  <a:pt x="1999964" y="786990"/>
                  <a:pt x="2004958" y="789246"/>
                </a:cubicBezTo>
                <a:cubicBezTo>
                  <a:pt x="2009951" y="791502"/>
                  <a:pt x="2013637" y="795476"/>
                  <a:pt x="2016013" y="801166"/>
                </a:cubicBezTo>
                <a:lnTo>
                  <a:pt x="2034382" y="793704"/>
                </a:lnTo>
                <a:cubicBezTo>
                  <a:pt x="2031258" y="786592"/>
                  <a:pt x="2027507" y="781234"/>
                  <a:pt x="2023129" y="777629"/>
                </a:cubicBezTo>
                <a:cubicBezTo>
                  <a:pt x="2018751" y="774025"/>
                  <a:pt x="2012823" y="771797"/>
                  <a:pt x="2005347" y="770943"/>
                </a:cubicBezTo>
                <a:cubicBezTo>
                  <a:pt x="1997870" y="770090"/>
                  <a:pt x="1989626" y="770815"/>
                  <a:pt x="1980615" y="773119"/>
                </a:cubicBezTo>
                <a:close/>
                <a:moveTo>
                  <a:pt x="1870058" y="801389"/>
                </a:moveTo>
                <a:cubicBezTo>
                  <a:pt x="1854196" y="805445"/>
                  <a:pt x="1842656" y="814080"/>
                  <a:pt x="1835435" y="827294"/>
                </a:cubicBezTo>
                <a:cubicBezTo>
                  <a:pt x="1828215" y="840507"/>
                  <a:pt x="1827075" y="856775"/>
                  <a:pt x="1832016" y="876097"/>
                </a:cubicBezTo>
                <a:cubicBezTo>
                  <a:pt x="1836790" y="894769"/>
                  <a:pt x="1845420" y="908020"/>
                  <a:pt x="1857907" y="915849"/>
                </a:cubicBezTo>
                <a:cubicBezTo>
                  <a:pt x="1870392" y="923678"/>
                  <a:pt x="1885035" y="925445"/>
                  <a:pt x="1901833" y="921150"/>
                </a:cubicBezTo>
                <a:cubicBezTo>
                  <a:pt x="1915170" y="917740"/>
                  <a:pt x="1925299" y="911693"/>
                  <a:pt x="1932220" y="903011"/>
                </a:cubicBezTo>
                <a:cubicBezTo>
                  <a:pt x="1939140" y="894329"/>
                  <a:pt x="1942684" y="883706"/>
                  <a:pt x="1942851" y="871144"/>
                </a:cubicBezTo>
                <a:lnTo>
                  <a:pt x="1922100" y="873800"/>
                </a:lnTo>
                <a:cubicBezTo>
                  <a:pt x="1921245" y="882775"/>
                  <a:pt x="1918774" y="889781"/>
                  <a:pt x="1914686" y="894821"/>
                </a:cubicBezTo>
                <a:cubicBezTo>
                  <a:pt x="1910598" y="899860"/>
                  <a:pt x="1904985" y="903292"/>
                  <a:pt x="1897848" y="905117"/>
                </a:cubicBezTo>
                <a:cubicBezTo>
                  <a:pt x="1888260" y="907569"/>
                  <a:pt x="1879400" y="906263"/>
                  <a:pt x="1871270" y="901199"/>
                </a:cubicBezTo>
                <a:cubicBezTo>
                  <a:pt x="1863139" y="896135"/>
                  <a:pt x="1857099" y="887386"/>
                  <a:pt x="1853153" y="874955"/>
                </a:cubicBezTo>
                <a:lnTo>
                  <a:pt x="1938801" y="853054"/>
                </a:lnTo>
                <a:cubicBezTo>
                  <a:pt x="1938283" y="850729"/>
                  <a:pt x="1937877" y="848989"/>
                  <a:pt x="1937582" y="847835"/>
                </a:cubicBezTo>
                <a:cubicBezTo>
                  <a:pt x="1932734" y="828875"/>
                  <a:pt x="1924107" y="815412"/>
                  <a:pt x="1911701" y="807447"/>
                </a:cubicBezTo>
                <a:cubicBezTo>
                  <a:pt x="1899295" y="799482"/>
                  <a:pt x="1885414" y="797463"/>
                  <a:pt x="1870058" y="801389"/>
                </a:cubicBezTo>
                <a:close/>
                <a:moveTo>
                  <a:pt x="1747785" y="832655"/>
                </a:moveTo>
                <a:cubicBezTo>
                  <a:pt x="1731853" y="836729"/>
                  <a:pt x="1721282" y="846152"/>
                  <a:pt x="1716073" y="860925"/>
                </a:cubicBezTo>
                <a:lnTo>
                  <a:pt x="1711898" y="844596"/>
                </a:lnTo>
                <a:lnTo>
                  <a:pt x="1694378" y="849076"/>
                </a:lnTo>
                <a:lnTo>
                  <a:pt x="1723745" y="963922"/>
                </a:lnTo>
                <a:lnTo>
                  <a:pt x="1743211" y="958945"/>
                </a:lnTo>
                <a:lnTo>
                  <a:pt x="1727172" y="896223"/>
                </a:lnTo>
                <a:cubicBezTo>
                  <a:pt x="1723412" y="881516"/>
                  <a:pt x="1723868" y="870761"/>
                  <a:pt x="1728542" y="863958"/>
                </a:cubicBezTo>
                <a:cubicBezTo>
                  <a:pt x="1733217" y="857156"/>
                  <a:pt x="1739699" y="852696"/>
                  <a:pt x="1747990" y="850575"/>
                </a:cubicBezTo>
                <a:cubicBezTo>
                  <a:pt x="1753181" y="849248"/>
                  <a:pt x="1758004" y="849263"/>
                  <a:pt x="1762460" y="850620"/>
                </a:cubicBezTo>
                <a:cubicBezTo>
                  <a:pt x="1766916" y="851977"/>
                  <a:pt x="1770404" y="854426"/>
                  <a:pt x="1772923" y="857968"/>
                </a:cubicBezTo>
                <a:cubicBezTo>
                  <a:pt x="1775442" y="861510"/>
                  <a:pt x="1777714" y="867246"/>
                  <a:pt x="1779742" y="875177"/>
                </a:cubicBezTo>
                <a:lnTo>
                  <a:pt x="1797606" y="945036"/>
                </a:lnTo>
                <a:lnTo>
                  <a:pt x="1817071" y="940059"/>
                </a:lnTo>
                <a:lnTo>
                  <a:pt x="1799014" y="869442"/>
                </a:lnTo>
                <a:cubicBezTo>
                  <a:pt x="1796710" y="860430"/>
                  <a:pt x="1794737" y="854214"/>
                  <a:pt x="1793094" y="850794"/>
                </a:cubicBezTo>
                <a:cubicBezTo>
                  <a:pt x="1790521" y="845538"/>
                  <a:pt x="1787276" y="841260"/>
                  <a:pt x="1783360" y="837959"/>
                </a:cubicBezTo>
                <a:cubicBezTo>
                  <a:pt x="1779444" y="834660"/>
                  <a:pt x="1774266" y="832508"/>
                  <a:pt x="1767826" y="831505"/>
                </a:cubicBezTo>
                <a:cubicBezTo>
                  <a:pt x="1761387" y="830501"/>
                  <a:pt x="1754706" y="830885"/>
                  <a:pt x="1747785" y="832655"/>
                </a:cubicBezTo>
                <a:close/>
                <a:moveTo>
                  <a:pt x="1620900" y="865100"/>
                </a:moveTo>
                <a:cubicBezTo>
                  <a:pt x="1605039" y="869155"/>
                  <a:pt x="1593497" y="877790"/>
                  <a:pt x="1586277" y="891004"/>
                </a:cubicBezTo>
                <a:cubicBezTo>
                  <a:pt x="1579056" y="904218"/>
                  <a:pt x="1577917" y="920486"/>
                  <a:pt x="1582857" y="939807"/>
                </a:cubicBezTo>
                <a:cubicBezTo>
                  <a:pt x="1587632" y="958479"/>
                  <a:pt x="1596261" y="971731"/>
                  <a:pt x="1608748" y="979559"/>
                </a:cubicBezTo>
                <a:cubicBezTo>
                  <a:pt x="1621234" y="987389"/>
                  <a:pt x="1635876" y="989156"/>
                  <a:pt x="1652675" y="984860"/>
                </a:cubicBezTo>
                <a:cubicBezTo>
                  <a:pt x="1666013" y="981450"/>
                  <a:pt x="1676140" y="975403"/>
                  <a:pt x="1683061" y="966721"/>
                </a:cubicBezTo>
                <a:cubicBezTo>
                  <a:pt x="1689981" y="958039"/>
                  <a:pt x="1693525" y="947417"/>
                  <a:pt x="1693692" y="934854"/>
                </a:cubicBezTo>
                <a:lnTo>
                  <a:pt x="1672941" y="937510"/>
                </a:lnTo>
                <a:cubicBezTo>
                  <a:pt x="1672087" y="946485"/>
                  <a:pt x="1669616" y="953492"/>
                  <a:pt x="1665528" y="958531"/>
                </a:cubicBezTo>
                <a:cubicBezTo>
                  <a:pt x="1661441" y="963570"/>
                  <a:pt x="1655828" y="967003"/>
                  <a:pt x="1648690" y="968828"/>
                </a:cubicBezTo>
                <a:cubicBezTo>
                  <a:pt x="1639101" y="971280"/>
                  <a:pt x="1630242" y="969973"/>
                  <a:pt x="1622111" y="964909"/>
                </a:cubicBezTo>
                <a:cubicBezTo>
                  <a:pt x="1613980" y="959845"/>
                  <a:pt x="1607941" y="951097"/>
                  <a:pt x="1603994" y="938665"/>
                </a:cubicBezTo>
                <a:lnTo>
                  <a:pt x="1689642" y="916765"/>
                </a:lnTo>
                <a:cubicBezTo>
                  <a:pt x="1689124" y="914439"/>
                  <a:pt x="1688719" y="912699"/>
                  <a:pt x="1688424" y="911546"/>
                </a:cubicBezTo>
                <a:cubicBezTo>
                  <a:pt x="1683575" y="892585"/>
                  <a:pt x="1674948" y="879122"/>
                  <a:pt x="1662542" y="871157"/>
                </a:cubicBezTo>
                <a:cubicBezTo>
                  <a:pt x="1650136" y="863192"/>
                  <a:pt x="1636255" y="861173"/>
                  <a:pt x="1620900" y="865100"/>
                </a:cubicBezTo>
                <a:close/>
                <a:moveTo>
                  <a:pt x="1329854" y="939521"/>
                </a:moveTo>
                <a:cubicBezTo>
                  <a:pt x="1325312" y="940682"/>
                  <a:pt x="1321481" y="943044"/>
                  <a:pt x="1318359" y="946608"/>
                </a:cubicBezTo>
                <a:cubicBezTo>
                  <a:pt x="1315238" y="950171"/>
                  <a:pt x="1312484" y="956597"/>
                  <a:pt x="1310097" y="965887"/>
                </a:cubicBezTo>
                <a:lnTo>
                  <a:pt x="1305645" y="948476"/>
                </a:lnTo>
                <a:lnTo>
                  <a:pt x="1288126" y="952956"/>
                </a:lnTo>
                <a:lnTo>
                  <a:pt x="1317493" y="1067802"/>
                </a:lnTo>
                <a:lnTo>
                  <a:pt x="1336958" y="1062825"/>
                </a:lnTo>
                <a:lnTo>
                  <a:pt x="1321583" y="1002698"/>
                </a:lnTo>
                <a:cubicBezTo>
                  <a:pt x="1319481" y="994479"/>
                  <a:pt x="1318628" y="986633"/>
                  <a:pt x="1319021" y="979159"/>
                </a:cubicBezTo>
                <a:cubicBezTo>
                  <a:pt x="1319301" y="974248"/>
                  <a:pt x="1320808" y="970080"/>
                  <a:pt x="1323543" y="966654"/>
                </a:cubicBezTo>
                <a:cubicBezTo>
                  <a:pt x="1326276" y="963228"/>
                  <a:pt x="1329770" y="960972"/>
                  <a:pt x="1334023" y="959884"/>
                </a:cubicBezTo>
                <a:cubicBezTo>
                  <a:pt x="1338782" y="958667"/>
                  <a:pt x="1343900" y="958856"/>
                  <a:pt x="1349376" y="960451"/>
                </a:cubicBezTo>
                <a:lnTo>
                  <a:pt x="1351464" y="940677"/>
                </a:lnTo>
                <a:cubicBezTo>
                  <a:pt x="1343618" y="938229"/>
                  <a:pt x="1336415" y="937843"/>
                  <a:pt x="1329854" y="939521"/>
                </a:cubicBezTo>
                <a:close/>
                <a:moveTo>
                  <a:pt x="1214863" y="968924"/>
                </a:moveTo>
                <a:cubicBezTo>
                  <a:pt x="1199003" y="972980"/>
                  <a:pt x="1187461" y="981615"/>
                  <a:pt x="1180241" y="994829"/>
                </a:cubicBezTo>
                <a:cubicBezTo>
                  <a:pt x="1173020" y="1008042"/>
                  <a:pt x="1171881" y="1024310"/>
                  <a:pt x="1176821" y="1043632"/>
                </a:cubicBezTo>
                <a:cubicBezTo>
                  <a:pt x="1181596" y="1062304"/>
                  <a:pt x="1190225" y="1075555"/>
                  <a:pt x="1202712" y="1083384"/>
                </a:cubicBezTo>
                <a:cubicBezTo>
                  <a:pt x="1215198" y="1091213"/>
                  <a:pt x="1229840" y="1092980"/>
                  <a:pt x="1246639" y="1088685"/>
                </a:cubicBezTo>
                <a:cubicBezTo>
                  <a:pt x="1259975" y="1085275"/>
                  <a:pt x="1270104" y="1079228"/>
                  <a:pt x="1277025" y="1070546"/>
                </a:cubicBezTo>
                <a:cubicBezTo>
                  <a:pt x="1283945" y="1061864"/>
                  <a:pt x="1287489" y="1051241"/>
                  <a:pt x="1287656" y="1038679"/>
                </a:cubicBezTo>
                <a:lnTo>
                  <a:pt x="1266905" y="1041335"/>
                </a:lnTo>
                <a:cubicBezTo>
                  <a:pt x="1266051" y="1050310"/>
                  <a:pt x="1263580" y="1057316"/>
                  <a:pt x="1259492" y="1062356"/>
                </a:cubicBezTo>
                <a:cubicBezTo>
                  <a:pt x="1255404" y="1067395"/>
                  <a:pt x="1249792" y="1070827"/>
                  <a:pt x="1242654" y="1072652"/>
                </a:cubicBezTo>
                <a:cubicBezTo>
                  <a:pt x="1233065" y="1075104"/>
                  <a:pt x="1224205" y="1073798"/>
                  <a:pt x="1216075" y="1068734"/>
                </a:cubicBezTo>
                <a:cubicBezTo>
                  <a:pt x="1207944" y="1063670"/>
                  <a:pt x="1201905" y="1054922"/>
                  <a:pt x="1197958" y="1042490"/>
                </a:cubicBezTo>
                <a:lnTo>
                  <a:pt x="1283606" y="1020589"/>
                </a:lnTo>
                <a:cubicBezTo>
                  <a:pt x="1283088" y="1018264"/>
                  <a:pt x="1282683" y="1016524"/>
                  <a:pt x="1282388" y="1015371"/>
                </a:cubicBezTo>
                <a:cubicBezTo>
                  <a:pt x="1277539" y="996410"/>
                  <a:pt x="1268912" y="982947"/>
                  <a:pt x="1256506" y="974982"/>
                </a:cubicBezTo>
                <a:cubicBezTo>
                  <a:pt x="1244100" y="967017"/>
                  <a:pt x="1230219" y="964998"/>
                  <a:pt x="1214863" y="968924"/>
                </a:cubicBezTo>
                <a:close/>
                <a:moveTo>
                  <a:pt x="1094718" y="999646"/>
                </a:moveTo>
                <a:cubicBezTo>
                  <a:pt x="1088734" y="1001176"/>
                  <a:pt x="1083327" y="1003384"/>
                  <a:pt x="1078497" y="1006271"/>
                </a:cubicBezTo>
                <a:cubicBezTo>
                  <a:pt x="1073666" y="1009157"/>
                  <a:pt x="1070022" y="1012105"/>
                  <a:pt x="1067566" y="1015114"/>
                </a:cubicBezTo>
                <a:cubicBezTo>
                  <a:pt x="1064266" y="1019030"/>
                  <a:pt x="1062002" y="1023469"/>
                  <a:pt x="1060774" y="1028430"/>
                </a:cubicBezTo>
                <a:cubicBezTo>
                  <a:pt x="1059546" y="1033391"/>
                  <a:pt x="1059587" y="1038430"/>
                  <a:pt x="1060896" y="1043549"/>
                </a:cubicBezTo>
                <a:cubicBezTo>
                  <a:pt x="1062334" y="1049172"/>
                  <a:pt x="1065071" y="1053945"/>
                  <a:pt x="1069108" y="1057867"/>
                </a:cubicBezTo>
                <a:cubicBezTo>
                  <a:pt x="1073144" y="1061789"/>
                  <a:pt x="1078257" y="1064360"/>
                  <a:pt x="1084445" y="1065582"/>
                </a:cubicBezTo>
                <a:cubicBezTo>
                  <a:pt x="1090634" y="1066803"/>
                  <a:pt x="1101326" y="1067391"/>
                  <a:pt x="1116522" y="1067345"/>
                </a:cubicBezTo>
                <a:cubicBezTo>
                  <a:pt x="1127802" y="1067303"/>
                  <a:pt x="1134997" y="1067806"/>
                  <a:pt x="1138107" y="1068854"/>
                </a:cubicBezTo>
                <a:cubicBezTo>
                  <a:pt x="1142573" y="1070400"/>
                  <a:pt x="1145368" y="1073373"/>
                  <a:pt x="1146493" y="1077770"/>
                </a:cubicBezTo>
                <a:cubicBezTo>
                  <a:pt x="1147746" y="1082672"/>
                  <a:pt x="1146676" y="1087497"/>
                  <a:pt x="1143281" y="1092244"/>
                </a:cubicBezTo>
                <a:cubicBezTo>
                  <a:pt x="1139887" y="1096991"/>
                  <a:pt x="1133719" y="1100507"/>
                  <a:pt x="1124780" y="1102793"/>
                </a:cubicBezTo>
                <a:cubicBezTo>
                  <a:pt x="1115912" y="1105061"/>
                  <a:pt x="1108483" y="1104771"/>
                  <a:pt x="1102494" y="1101924"/>
                </a:cubicBezTo>
                <a:cubicBezTo>
                  <a:pt x="1096505" y="1099078"/>
                  <a:pt x="1091984" y="1093936"/>
                  <a:pt x="1088930" y="1086498"/>
                </a:cubicBezTo>
                <a:lnTo>
                  <a:pt x="1070454" y="1094448"/>
                </a:lnTo>
                <a:cubicBezTo>
                  <a:pt x="1075733" y="1106079"/>
                  <a:pt x="1083076" y="1113995"/>
                  <a:pt x="1092484" y="1118194"/>
                </a:cubicBezTo>
                <a:cubicBezTo>
                  <a:pt x="1101891" y="1122394"/>
                  <a:pt x="1114056" y="1122587"/>
                  <a:pt x="1128980" y="1118771"/>
                </a:cubicBezTo>
                <a:cubicBezTo>
                  <a:pt x="1137992" y="1116466"/>
                  <a:pt x="1145665" y="1112834"/>
                  <a:pt x="1152001" y="1107872"/>
                </a:cubicBezTo>
                <a:cubicBezTo>
                  <a:pt x="1158336" y="1102911"/>
                  <a:pt x="1162664" y="1097081"/>
                  <a:pt x="1164984" y="1090381"/>
                </a:cubicBezTo>
                <a:cubicBezTo>
                  <a:pt x="1167303" y="1083682"/>
                  <a:pt x="1167633" y="1077088"/>
                  <a:pt x="1165974" y="1070600"/>
                </a:cubicBezTo>
                <a:cubicBezTo>
                  <a:pt x="1164278" y="1063967"/>
                  <a:pt x="1161308" y="1058812"/>
                  <a:pt x="1157065" y="1055135"/>
                </a:cubicBezTo>
                <a:cubicBezTo>
                  <a:pt x="1152822" y="1051458"/>
                  <a:pt x="1147679" y="1049144"/>
                  <a:pt x="1141637" y="1048192"/>
                </a:cubicBezTo>
                <a:cubicBezTo>
                  <a:pt x="1135595" y="1047241"/>
                  <a:pt x="1125219" y="1046687"/>
                  <a:pt x="1110509" y="1046532"/>
                </a:cubicBezTo>
                <a:cubicBezTo>
                  <a:pt x="1100328" y="1046370"/>
                  <a:pt x="1094173" y="1046177"/>
                  <a:pt x="1092042" y="1045954"/>
                </a:cubicBezTo>
                <a:cubicBezTo>
                  <a:pt x="1088303" y="1045450"/>
                  <a:pt x="1085374" y="1044356"/>
                  <a:pt x="1083253" y="1042671"/>
                </a:cubicBezTo>
                <a:cubicBezTo>
                  <a:pt x="1081150" y="1041058"/>
                  <a:pt x="1079777" y="1038990"/>
                  <a:pt x="1079132" y="1036467"/>
                </a:cubicBezTo>
                <a:cubicBezTo>
                  <a:pt x="1078118" y="1032501"/>
                  <a:pt x="1079144" y="1028552"/>
                  <a:pt x="1082209" y="1024619"/>
                </a:cubicBezTo>
                <a:cubicBezTo>
                  <a:pt x="1085274" y="1020687"/>
                  <a:pt x="1091276" y="1017577"/>
                  <a:pt x="1100216" y="1015291"/>
                </a:cubicBezTo>
                <a:cubicBezTo>
                  <a:pt x="1107786" y="1013356"/>
                  <a:pt x="1114067" y="1013516"/>
                  <a:pt x="1119061" y="1015772"/>
                </a:cubicBezTo>
                <a:cubicBezTo>
                  <a:pt x="1124055" y="1018029"/>
                  <a:pt x="1127740" y="1022002"/>
                  <a:pt x="1130117" y="1027692"/>
                </a:cubicBezTo>
                <a:lnTo>
                  <a:pt x="1148486" y="1020230"/>
                </a:lnTo>
                <a:cubicBezTo>
                  <a:pt x="1145361" y="1013118"/>
                  <a:pt x="1141610" y="1007760"/>
                  <a:pt x="1137233" y="1004155"/>
                </a:cubicBezTo>
                <a:cubicBezTo>
                  <a:pt x="1132854" y="1000551"/>
                  <a:pt x="1126927" y="998323"/>
                  <a:pt x="1119450" y="997469"/>
                </a:cubicBezTo>
                <a:cubicBezTo>
                  <a:pt x="1111973" y="996616"/>
                  <a:pt x="1103729" y="997341"/>
                  <a:pt x="1094718" y="999646"/>
                </a:cubicBezTo>
                <a:close/>
                <a:moveTo>
                  <a:pt x="983981" y="1027961"/>
                </a:moveTo>
                <a:cubicBezTo>
                  <a:pt x="977997" y="1029492"/>
                  <a:pt x="972590" y="1031700"/>
                  <a:pt x="967760" y="1034586"/>
                </a:cubicBezTo>
                <a:cubicBezTo>
                  <a:pt x="962929" y="1037473"/>
                  <a:pt x="959285" y="1040421"/>
                  <a:pt x="956829" y="1043430"/>
                </a:cubicBezTo>
                <a:cubicBezTo>
                  <a:pt x="953529" y="1047346"/>
                  <a:pt x="951265" y="1051785"/>
                  <a:pt x="950037" y="1056746"/>
                </a:cubicBezTo>
                <a:cubicBezTo>
                  <a:pt x="948809" y="1061706"/>
                  <a:pt x="948850" y="1066746"/>
                  <a:pt x="950159" y="1071865"/>
                </a:cubicBezTo>
                <a:cubicBezTo>
                  <a:pt x="951597" y="1077488"/>
                  <a:pt x="954334" y="1082261"/>
                  <a:pt x="958371" y="1086183"/>
                </a:cubicBezTo>
                <a:cubicBezTo>
                  <a:pt x="962407" y="1090104"/>
                  <a:pt x="967520" y="1092676"/>
                  <a:pt x="973708" y="1093898"/>
                </a:cubicBezTo>
                <a:cubicBezTo>
                  <a:pt x="979897" y="1095119"/>
                  <a:pt x="990589" y="1095707"/>
                  <a:pt x="1005785" y="1095661"/>
                </a:cubicBezTo>
                <a:cubicBezTo>
                  <a:pt x="1017065" y="1095619"/>
                  <a:pt x="1024260" y="1096122"/>
                  <a:pt x="1027370" y="1097170"/>
                </a:cubicBezTo>
                <a:cubicBezTo>
                  <a:pt x="1031836" y="1098716"/>
                  <a:pt x="1034631" y="1101688"/>
                  <a:pt x="1035756" y="1106086"/>
                </a:cubicBezTo>
                <a:cubicBezTo>
                  <a:pt x="1037009" y="1110988"/>
                  <a:pt x="1035939" y="1115813"/>
                  <a:pt x="1032544" y="1120560"/>
                </a:cubicBezTo>
                <a:cubicBezTo>
                  <a:pt x="1029149" y="1125307"/>
                  <a:pt x="1022982" y="1128823"/>
                  <a:pt x="1014043" y="1131109"/>
                </a:cubicBezTo>
                <a:cubicBezTo>
                  <a:pt x="1005175" y="1133376"/>
                  <a:pt x="997746" y="1133087"/>
                  <a:pt x="991757" y="1130240"/>
                </a:cubicBezTo>
                <a:cubicBezTo>
                  <a:pt x="985768" y="1127394"/>
                  <a:pt x="981246" y="1122251"/>
                  <a:pt x="978193" y="1114814"/>
                </a:cubicBezTo>
                <a:lnTo>
                  <a:pt x="959717" y="1122764"/>
                </a:lnTo>
                <a:cubicBezTo>
                  <a:pt x="964996" y="1134395"/>
                  <a:pt x="972339" y="1142310"/>
                  <a:pt x="981747" y="1146510"/>
                </a:cubicBezTo>
                <a:cubicBezTo>
                  <a:pt x="991154" y="1150710"/>
                  <a:pt x="1003319" y="1150902"/>
                  <a:pt x="1018243" y="1147086"/>
                </a:cubicBezTo>
                <a:cubicBezTo>
                  <a:pt x="1027255" y="1144782"/>
                  <a:pt x="1034928" y="1141149"/>
                  <a:pt x="1041264" y="1136188"/>
                </a:cubicBezTo>
                <a:cubicBezTo>
                  <a:pt x="1047599" y="1131227"/>
                  <a:pt x="1051927" y="1125397"/>
                  <a:pt x="1054246" y="1118697"/>
                </a:cubicBezTo>
                <a:cubicBezTo>
                  <a:pt x="1056566" y="1111998"/>
                  <a:pt x="1056896" y="1105404"/>
                  <a:pt x="1055237" y="1098915"/>
                </a:cubicBezTo>
                <a:cubicBezTo>
                  <a:pt x="1053541" y="1092283"/>
                  <a:pt x="1050571" y="1087128"/>
                  <a:pt x="1046328" y="1083451"/>
                </a:cubicBezTo>
                <a:cubicBezTo>
                  <a:pt x="1042085" y="1079774"/>
                  <a:pt x="1036942" y="1077460"/>
                  <a:pt x="1030900" y="1076508"/>
                </a:cubicBezTo>
                <a:cubicBezTo>
                  <a:pt x="1024858" y="1075557"/>
                  <a:pt x="1014482" y="1075003"/>
                  <a:pt x="999771" y="1074848"/>
                </a:cubicBezTo>
                <a:cubicBezTo>
                  <a:pt x="989591" y="1074686"/>
                  <a:pt x="983436" y="1074493"/>
                  <a:pt x="981305" y="1074270"/>
                </a:cubicBezTo>
                <a:cubicBezTo>
                  <a:pt x="977566" y="1073766"/>
                  <a:pt x="974637" y="1072672"/>
                  <a:pt x="972516" y="1070987"/>
                </a:cubicBezTo>
                <a:cubicBezTo>
                  <a:pt x="970413" y="1069374"/>
                  <a:pt x="969040" y="1067306"/>
                  <a:pt x="968395" y="1064782"/>
                </a:cubicBezTo>
                <a:cubicBezTo>
                  <a:pt x="967381" y="1060817"/>
                  <a:pt x="968407" y="1056868"/>
                  <a:pt x="971472" y="1052935"/>
                </a:cubicBezTo>
                <a:cubicBezTo>
                  <a:pt x="974537" y="1049002"/>
                  <a:pt x="980539" y="1045893"/>
                  <a:pt x="989479" y="1043607"/>
                </a:cubicBezTo>
                <a:cubicBezTo>
                  <a:pt x="997049" y="1041671"/>
                  <a:pt x="1003330" y="1041832"/>
                  <a:pt x="1008324" y="1044088"/>
                </a:cubicBezTo>
                <a:cubicBezTo>
                  <a:pt x="1013317" y="1046344"/>
                  <a:pt x="1017003" y="1050318"/>
                  <a:pt x="1019380" y="1056008"/>
                </a:cubicBezTo>
                <a:lnTo>
                  <a:pt x="1037748" y="1048546"/>
                </a:lnTo>
                <a:cubicBezTo>
                  <a:pt x="1034624" y="1041434"/>
                  <a:pt x="1030873" y="1036076"/>
                  <a:pt x="1026495" y="1032471"/>
                </a:cubicBezTo>
                <a:cubicBezTo>
                  <a:pt x="1022117" y="1028867"/>
                  <a:pt x="1016190" y="1026638"/>
                  <a:pt x="1008713" y="1025785"/>
                </a:cubicBezTo>
                <a:cubicBezTo>
                  <a:pt x="1001236" y="1024932"/>
                  <a:pt x="992992" y="1025657"/>
                  <a:pt x="983981" y="1027961"/>
                </a:cubicBezTo>
                <a:close/>
                <a:moveTo>
                  <a:pt x="874830" y="1055872"/>
                </a:moveTo>
                <a:cubicBezTo>
                  <a:pt x="864953" y="1058397"/>
                  <a:pt x="856611" y="1061971"/>
                  <a:pt x="849804" y="1066591"/>
                </a:cubicBezTo>
                <a:cubicBezTo>
                  <a:pt x="842998" y="1071212"/>
                  <a:pt x="838253" y="1076535"/>
                  <a:pt x="835568" y="1082559"/>
                </a:cubicBezTo>
                <a:cubicBezTo>
                  <a:pt x="832885" y="1088583"/>
                  <a:pt x="831719" y="1095891"/>
                  <a:pt x="832072" y="1104479"/>
                </a:cubicBezTo>
                <a:lnTo>
                  <a:pt x="851769" y="1102208"/>
                </a:lnTo>
                <a:cubicBezTo>
                  <a:pt x="851777" y="1093526"/>
                  <a:pt x="853551" y="1087024"/>
                  <a:pt x="857092" y="1082701"/>
                </a:cubicBezTo>
                <a:cubicBezTo>
                  <a:pt x="860634" y="1078377"/>
                  <a:pt x="866982" y="1075045"/>
                  <a:pt x="876138" y="1072704"/>
                </a:cubicBezTo>
                <a:cubicBezTo>
                  <a:pt x="885943" y="1070197"/>
                  <a:pt x="893894" y="1070506"/>
                  <a:pt x="899994" y="1073632"/>
                </a:cubicBezTo>
                <a:cubicBezTo>
                  <a:pt x="904500" y="1075936"/>
                  <a:pt x="907768" y="1081053"/>
                  <a:pt x="909796" y="1088983"/>
                </a:cubicBezTo>
                <a:cubicBezTo>
                  <a:pt x="909980" y="1089704"/>
                  <a:pt x="910376" y="1091408"/>
                  <a:pt x="910987" y="1094094"/>
                </a:cubicBezTo>
                <a:cubicBezTo>
                  <a:pt x="904224" y="1098588"/>
                  <a:pt x="893225" y="1103781"/>
                  <a:pt x="877988" y="1109675"/>
                </a:cubicBezTo>
                <a:cubicBezTo>
                  <a:pt x="870513" y="1112585"/>
                  <a:pt x="864994" y="1115033"/>
                  <a:pt x="861431" y="1117019"/>
                </a:cubicBezTo>
                <a:cubicBezTo>
                  <a:pt x="856609" y="1119788"/>
                  <a:pt x="852485" y="1123109"/>
                  <a:pt x="849058" y="1126981"/>
                </a:cubicBezTo>
                <a:cubicBezTo>
                  <a:pt x="845632" y="1130852"/>
                  <a:pt x="843234" y="1135440"/>
                  <a:pt x="841864" y="1140744"/>
                </a:cubicBezTo>
                <a:cubicBezTo>
                  <a:pt x="840493" y="1146049"/>
                  <a:pt x="840527" y="1151513"/>
                  <a:pt x="841965" y="1157136"/>
                </a:cubicBezTo>
                <a:cubicBezTo>
                  <a:pt x="844417" y="1166725"/>
                  <a:pt x="849819" y="1173735"/>
                  <a:pt x="858172" y="1178166"/>
                </a:cubicBezTo>
                <a:cubicBezTo>
                  <a:pt x="866525" y="1182597"/>
                  <a:pt x="877010" y="1183200"/>
                  <a:pt x="889626" y="1179974"/>
                </a:cubicBezTo>
                <a:cubicBezTo>
                  <a:pt x="897268" y="1178020"/>
                  <a:pt x="904101" y="1174928"/>
                  <a:pt x="910125" y="1170700"/>
                </a:cubicBezTo>
                <a:cubicBezTo>
                  <a:pt x="916148" y="1166471"/>
                  <a:pt x="921982" y="1160372"/>
                  <a:pt x="927624" y="1152400"/>
                </a:cubicBezTo>
                <a:cubicBezTo>
                  <a:pt x="929584" y="1157659"/>
                  <a:pt x="932088" y="1162050"/>
                  <a:pt x="935140" y="1165571"/>
                </a:cubicBezTo>
                <a:lnTo>
                  <a:pt x="955470" y="1160372"/>
                </a:lnTo>
                <a:cubicBezTo>
                  <a:pt x="951894" y="1156602"/>
                  <a:pt x="949079" y="1152425"/>
                  <a:pt x="947024" y="1147843"/>
                </a:cubicBezTo>
                <a:cubicBezTo>
                  <a:pt x="944969" y="1143260"/>
                  <a:pt x="941628" y="1131921"/>
                  <a:pt x="937001" y="1113825"/>
                </a:cubicBezTo>
                <a:lnTo>
                  <a:pt x="930364" y="1087871"/>
                </a:lnTo>
                <a:cubicBezTo>
                  <a:pt x="928152" y="1079220"/>
                  <a:pt x="926298" y="1073319"/>
                  <a:pt x="924800" y="1070169"/>
                </a:cubicBezTo>
                <a:cubicBezTo>
                  <a:pt x="922283" y="1065129"/>
                  <a:pt x="919135" y="1061229"/>
                  <a:pt x="915358" y="1058470"/>
                </a:cubicBezTo>
                <a:cubicBezTo>
                  <a:pt x="911580" y="1055711"/>
                  <a:pt x="906332" y="1053961"/>
                  <a:pt x="899614" y="1053221"/>
                </a:cubicBezTo>
                <a:cubicBezTo>
                  <a:pt x="892896" y="1052481"/>
                  <a:pt x="884634" y="1053365"/>
                  <a:pt x="874830" y="1055872"/>
                </a:cubicBezTo>
                <a:close/>
                <a:moveTo>
                  <a:pt x="1374834" y="888041"/>
                </a:moveTo>
                <a:lnTo>
                  <a:pt x="1358463" y="904670"/>
                </a:lnTo>
                <a:lnTo>
                  <a:pt x="1365735" y="933111"/>
                </a:lnTo>
                <a:lnTo>
                  <a:pt x="1351461" y="936761"/>
                </a:lnTo>
                <a:lnTo>
                  <a:pt x="1355332" y="951901"/>
                </a:lnTo>
                <a:lnTo>
                  <a:pt x="1369607" y="948251"/>
                </a:lnTo>
                <a:lnTo>
                  <a:pt x="1386502" y="1014325"/>
                </a:lnTo>
                <a:cubicBezTo>
                  <a:pt x="1389488" y="1026005"/>
                  <a:pt x="1392241" y="1033462"/>
                  <a:pt x="1394758" y="1036697"/>
                </a:cubicBezTo>
                <a:cubicBezTo>
                  <a:pt x="1397274" y="1039932"/>
                  <a:pt x="1400766" y="1042169"/>
                  <a:pt x="1405230" y="1043409"/>
                </a:cubicBezTo>
                <a:cubicBezTo>
                  <a:pt x="1409695" y="1044648"/>
                  <a:pt x="1415459" y="1044365"/>
                  <a:pt x="1422525" y="1042558"/>
                </a:cubicBezTo>
                <a:cubicBezTo>
                  <a:pt x="1426850" y="1041452"/>
                  <a:pt x="1431606" y="1039622"/>
                  <a:pt x="1436790" y="1037068"/>
                </a:cubicBezTo>
                <a:lnTo>
                  <a:pt x="1429581" y="1020592"/>
                </a:lnTo>
                <a:cubicBezTo>
                  <a:pt x="1426178" y="1022000"/>
                  <a:pt x="1423394" y="1022980"/>
                  <a:pt x="1421232" y="1023533"/>
                </a:cubicBezTo>
                <a:cubicBezTo>
                  <a:pt x="1418348" y="1024271"/>
                  <a:pt x="1416011" y="1024369"/>
                  <a:pt x="1414221" y="1023828"/>
                </a:cubicBezTo>
                <a:cubicBezTo>
                  <a:pt x="1412431" y="1023287"/>
                  <a:pt x="1410992" y="1022311"/>
                  <a:pt x="1409901" y="1020900"/>
                </a:cubicBezTo>
                <a:cubicBezTo>
                  <a:pt x="1408811" y="1019489"/>
                  <a:pt x="1407555" y="1016008"/>
                  <a:pt x="1406136" y="1010457"/>
                </a:cubicBezTo>
                <a:lnTo>
                  <a:pt x="1388964" y="943301"/>
                </a:lnTo>
                <a:lnTo>
                  <a:pt x="1408538" y="938296"/>
                </a:lnTo>
                <a:lnTo>
                  <a:pt x="1404667" y="923156"/>
                </a:lnTo>
                <a:lnTo>
                  <a:pt x="1385093" y="928161"/>
                </a:lnTo>
                <a:close/>
                <a:moveTo>
                  <a:pt x="1415701" y="873789"/>
                </a:moveTo>
                <a:lnTo>
                  <a:pt x="1421425" y="896174"/>
                </a:lnTo>
                <a:lnTo>
                  <a:pt x="1440890" y="891197"/>
                </a:lnTo>
                <a:lnTo>
                  <a:pt x="1435166" y="868812"/>
                </a:lnTo>
                <a:close/>
                <a:moveTo>
                  <a:pt x="1280176" y="730824"/>
                </a:moveTo>
                <a:lnTo>
                  <a:pt x="1282001" y="737961"/>
                </a:lnTo>
                <a:cubicBezTo>
                  <a:pt x="1284195" y="746540"/>
                  <a:pt x="1284809" y="753296"/>
                  <a:pt x="1283842" y="758228"/>
                </a:cubicBezTo>
                <a:cubicBezTo>
                  <a:pt x="1282559" y="764624"/>
                  <a:pt x="1279418" y="770209"/>
                  <a:pt x="1274416" y="774983"/>
                </a:cubicBezTo>
                <a:cubicBezTo>
                  <a:pt x="1269416" y="779756"/>
                  <a:pt x="1263166" y="783102"/>
                  <a:pt x="1255668" y="785019"/>
                </a:cubicBezTo>
                <a:cubicBezTo>
                  <a:pt x="1248099" y="786954"/>
                  <a:pt x="1241906" y="786694"/>
                  <a:pt x="1237093" y="784238"/>
                </a:cubicBezTo>
                <a:cubicBezTo>
                  <a:pt x="1232278" y="781782"/>
                  <a:pt x="1229208" y="777959"/>
                  <a:pt x="1227880" y="772768"/>
                </a:cubicBezTo>
                <a:cubicBezTo>
                  <a:pt x="1227014" y="769380"/>
                  <a:pt x="1227127" y="766068"/>
                  <a:pt x="1228220" y="762831"/>
                </a:cubicBezTo>
                <a:cubicBezTo>
                  <a:pt x="1229312" y="759595"/>
                  <a:pt x="1231333" y="756831"/>
                  <a:pt x="1234280" y="754541"/>
                </a:cubicBezTo>
                <a:cubicBezTo>
                  <a:pt x="1237228" y="752252"/>
                  <a:pt x="1242555" y="749507"/>
                  <a:pt x="1250262" y="746307"/>
                </a:cubicBezTo>
                <a:cubicBezTo>
                  <a:pt x="1263878" y="740675"/>
                  <a:pt x="1273848" y="735514"/>
                  <a:pt x="1280176" y="730824"/>
                </a:cubicBezTo>
                <a:close/>
                <a:moveTo>
                  <a:pt x="1648329" y="590140"/>
                </a:moveTo>
                <a:cubicBezTo>
                  <a:pt x="1657919" y="587688"/>
                  <a:pt x="1666874" y="589296"/>
                  <a:pt x="1675198" y="594964"/>
                </a:cubicBezTo>
                <a:cubicBezTo>
                  <a:pt x="1683521" y="600631"/>
                  <a:pt x="1689499" y="610567"/>
                  <a:pt x="1693131" y="624769"/>
                </a:cubicBezTo>
                <a:cubicBezTo>
                  <a:pt x="1696983" y="639837"/>
                  <a:pt x="1696642" y="651868"/>
                  <a:pt x="1692106" y="660862"/>
                </a:cubicBezTo>
                <a:cubicBezTo>
                  <a:pt x="1687570" y="669857"/>
                  <a:pt x="1680472" y="675589"/>
                  <a:pt x="1670810" y="678059"/>
                </a:cubicBezTo>
                <a:cubicBezTo>
                  <a:pt x="1661079" y="680548"/>
                  <a:pt x="1652068" y="678954"/>
                  <a:pt x="1643780" y="673277"/>
                </a:cubicBezTo>
                <a:cubicBezTo>
                  <a:pt x="1635493" y="667600"/>
                  <a:pt x="1629469" y="657408"/>
                  <a:pt x="1625708" y="642700"/>
                </a:cubicBezTo>
                <a:cubicBezTo>
                  <a:pt x="1621947" y="627993"/>
                  <a:pt x="1622345" y="616178"/>
                  <a:pt x="1626899" y="607257"/>
                </a:cubicBezTo>
                <a:cubicBezTo>
                  <a:pt x="1631453" y="598334"/>
                  <a:pt x="1638597" y="592628"/>
                  <a:pt x="1648329" y="590140"/>
                </a:cubicBezTo>
                <a:close/>
                <a:moveTo>
                  <a:pt x="1644209" y="574027"/>
                </a:moveTo>
                <a:cubicBezTo>
                  <a:pt x="1630007" y="577658"/>
                  <a:pt x="1619055" y="584991"/>
                  <a:pt x="1611353" y="596024"/>
                </a:cubicBezTo>
                <a:cubicBezTo>
                  <a:pt x="1602147" y="609284"/>
                  <a:pt x="1600263" y="626548"/>
                  <a:pt x="1605702" y="647816"/>
                </a:cubicBezTo>
                <a:cubicBezTo>
                  <a:pt x="1610661" y="667210"/>
                  <a:pt x="1619415" y="680794"/>
                  <a:pt x="1631964" y="688568"/>
                </a:cubicBezTo>
                <a:cubicBezTo>
                  <a:pt x="1644513" y="696343"/>
                  <a:pt x="1658826" y="698175"/>
                  <a:pt x="1674903" y="694064"/>
                </a:cubicBezTo>
                <a:cubicBezTo>
                  <a:pt x="1684925" y="691502"/>
                  <a:pt x="1693572" y="686794"/>
                  <a:pt x="1700844" y="679942"/>
                </a:cubicBezTo>
                <a:cubicBezTo>
                  <a:pt x="1708117" y="673090"/>
                  <a:pt x="1712888" y="664861"/>
                  <a:pt x="1715156" y="655256"/>
                </a:cubicBezTo>
                <a:cubicBezTo>
                  <a:pt x="1717423" y="645652"/>
                  <a:pt x="1716667" y="633460"/>
                  <a:pt x="1712888" y="618680"/>
                </a:cubicBezTo>
                <a:cubicBezTo>
                  <a:pt x="1708224" y="600440"/>
                  <a:pt x="1699559" y="587429"/>
                  <a:pt x="1686893" y="579645"/>
                </a:cubicBezTo>
                <a:cubicBezTo>
                  <a:pt x="1674226" y="571862"/>
                  <a:pt x="1659998" y="569990"/>
                  <a:pt x="1644209" y="574027"/>
                </a:cubicBezTo>
                <a:close/>
                <a:moveTo>
                  <a:pt x="1357922" y="647231"/>
                </a:moveTo>
                <a:cubicBezTo>
                  <a:pt x="1348046" y="649757"/>
                  <a:pt x="1339503" y="654418"/>
                  <a:pt x="1332292" y="661216"/>
                </a:cubicBezTo>
                <a:cubicBezTo>
                  <a:pt x="1325082" y="668014"/>
                  <a:pt x="1320612" y="676588"/>
                  <a:pt x="1318880" y="686939"/>
                </a:cubicBezTo>
                <a:cubicBezTo>
                  <a:pt x="1317148" y="697290"/>
                  <a:pt x="1317869" y="708666"/>
                  <a:pt x="1321040" y="721066"/>
                </a:cubicBezTo>
                <a:cubicBezTo>
                  <a:pt x="1325943" y="740243"/>
                  <a:pt x="1334485" y="753747"/>
                  <a:pt x="1346665" y="761578"/>
                </a:cubicBezTo>
                <a:cubicBezTo>
                  <a:pt x="1358843" y="769409"/>
                  <a:pt x="1372791" y="771315"/>
                  <a:pt x="1388509" y="767296"/>
                </a:cubicBezTo>
                <a:cubicBezTo>
                  <a:pt x="1401053" y="764088"/>
                  <a:pt x="1410679" y="757652"/>
                  <a:pt x="1417386" y="747987"/>
                </a:cubicBezTo>
                <a:cubicBezTo>
                  <a:pt x="1424093" y="738323"/>
                  <a:pt x="1426805" y="726627"/>
                  <a:pt x="1425522" y="712898"/>
                </a:cubicBezTo>
                <a:lnTo>
                  <a:pt x="1405745" y="715306"/>
                </a:lnTo>
                <a:cubicBezTo>
                  <a:pt x="1406864" y="725389"/>
                  <a:pt x="1405464" y="733428"/>
                  <a:pt x="1401543" y="739423"/>
                </a:cubicBezTo>
                <a:cubicBezTo>
                  <a:pt x="1397623" y="745418"/>
                  <a:pt x="1391841" y="749392"/>
                  <a:pt x="1384199" y="751347"/>
                </a:cubicBezTo>
                <a:cubicBezTo>
                  <a:pt x="1374683" y="753780"/>
                  <a:pt x="1366074" y="752256"/>
                  <a:pt x="1358374" y="746774"/>
                </a:cubicBezTo>
                <a:cubicBezTo>
                  <a:pt x="1350675" y="741293"/>
                  <a:pt x="1344853" y="730838"/>
                  <a:pt x="1340908" y="715409"/>
                </a:cubicBezTo>
                <a:cubicBezTo>
                  <a:pt x="1337018" y="700197"/>
                  <a:pt x="1337238" y="688294"/>
                  <a:pt x="1341568" y="679698"/>
                </a:cubicBezTo>
                <a:cubicBezTo>
                  <a:pt x="1345900" y="671101"/>
                  <a:pt x="1352967" y="665550"/>
                  <a:pt x="1362772" y="663043"/>
                </a:cubicBezTo>
                <a:cubicBezTo>
                  <a:pt x="1369261" y="661383"/>
                  <a:pt x="1375291" y="661915"/>
                  <a:pt x="1380865" y="664638"/>
                </a:cubicBezTo>
                <a:cubicBezTo>
                  <a:pt x="1386439" y="667360"/>
                  <a:pt x="1391113" y="672348"/>
                  <a:pt x="1394888" y="679601"/>
                </a:cubicBezTo>
                <a:lnTo>
                  <a:pt x="1413066" y="671842"/>
                </a:lnTo>
                <a:cubicBezTo>
                  <a:pt x="1407863" y="660806"/>
                  <a:pt x="1400490" y="653148"/>
                  <a:pt x="1390946" y="648868"/>
                </a:cubicBezTo>
                <a:cubicBezTo>
                  <a:pt x="1381403" y="644587"/>
                  <a:pt x="1370395" y="644042"/>
                  <a:pt x="1357922" y="647231"/>
                </a:cubicBezTo>
                <a:close/>
                <a:moveTo>
                  <a:pt x="1240120" y="677353"/>
                </a:moveTo>
                <a:cubicBezTo>
                  <a:pt x="1230243" y="679879"/>
                  <a:pt x="1221901" y="683453"/>
                  <a:pt x="1215095" y="688073"/>
                </a:cubicBezTo>
                <a:cubicBezTo>
                  <a:pt x="1208288" y="692694"/>
                  <a:pt x="1203543" y="698016"/>
                  <a:pt x="1200859" y="704041"/>
                </a:cubicBezTo>
                <a:cubicBezTo>
                  <a:pt x="1198175" y="710065"/>
                  <a:pt x="1197010" y="717372"/>
                  <a:pt x="1197362" y="725961"/>
                </a:cubicBezTo>
                <a:lnTo>
                  <a:pt x="1217059" y="723690"/>
                </a:lnTo>
                <a:cubicBezTo>
                  <a:pt x="1217067" y="715008"/>
                  <a:pt x="1218842" y="708506"/>
                  <a:pt x="1222383" y="704182"/>
                </a:cubicBezTo>
                <a:cubicBezTo>
                  <a:pt x="1225924" y="699859"/>
                  <a:pt x="1232273" y="696527"/>
                  <a:pt x="1241429" y="694185"/>
                </a:cubicBezTo>
                <a:cubicBezTo>
                  <a:pt x="1251234" y="691678"/>
                  <a:pt x="1259185" y="691988"/>
                  <a:pt x="1265285" y="695114"/>
                </a:cubicBezTo>
                <a:cubicBezTo>
                  <a:pt x="1269791" y="697418"/>
                  <a:pt x="1273058" y="702535"/>
                  <a:pt x="1275086" y="710465"/>
                </a:cubicBezTo>
                <a:cubicBezTo>
                  <a:pt x="1275271" y="711186"/>
                  <a:pt x="1275667" y="712890"/>
                  <a:pt x="1276277" y="715576"/>
                </a:cubicBezTo>
                <a:cubicBezTo>
                  <a:pt x="1269515" y="720070"/>
                  <a:pt x="1258516" y="725263"/>
                  <a:pt x="1243279" y="731157"/>
                </a:cubicBezTo>
                <a:cubicBezTo>
                  <a:pt x="1235804" y="734067"/>
                  <a:pt x="1230285" y="736515"/>
                  <a:pt x="1226722" y="738501"/>
                </a:cubicBezTo>
                <a:cubicBezTo>
                  <a:pt x="1221900" y="741270"/>
                  <a:pt x="1217776" y="744590"/>
                  <a:pt x="1214349" y="748462"/>
                </a:cubicBezTo>
                <a:cubicBezTo>
                  <a:pt x="1210922" y="752334"/>
                  <a:pt x="1208524" y="756922"/>
                  <a:pt x="1207155" y="762226"/>
                </a:cubicBezTo>
                <a:cubicBezTo>
                  <a:pt x="1205784" y="767531"/>
                  <a:pt x="1205818" y="772995"/>
                  <a:pt x="1207255" y="778618"/>
                </a:cubicBezTo>
                <a:cubicBezTo>
                  <a:pt x="1209707" y="788207"/>
                  <a:pt x="1215109" y="795217"/>
                  <a:pt x="1223462" y="799648"/>
                </a:cubicBezTo>
                <a:cubicBezTo>
                  <a:pt x="1231816" y="804079"/>
                  <a:pt x="1242301" y="804682"/>
                  <a:pt x="1254917" y="801456"/>
                </a:cubicBezTo>
                <a:cubicBezTo>
                  <a:pt x="1262559" y="799502"/>
                  <a:pt x="1269392" y="796410"/>
                  <a:pt x="1275415" y="792182"/>
                </a:cubicBezTo>
                <a:cubicBezTo>
                  <a:pt x="1281439" y="787953"/>
                  <a:pt x="1287272" y="781853"/>
                  <a:pt x="1292914" y="773882"/>
                </a:cubicBezTo>
                <a:cubicBezTo>
                  <a:pt x="1294874" y="779141"/>
                  <a:pt x="1297379" y="783532"/>
                  <a:pt x="1300430" y="787053"/>
                </a:cubicBezTo>
                <a:lnTo>
                  <a:pt x="1320760" y="781854"/>
                </a:lnTo>
                <a:cubicBezTo>
                  <a:pt x="1317185" y="778083"/>
                  <a:pt x="1314369" y="773907"/>
                  <a:pt x="1312315" y="769324"/>
                </a:cubicBezTo>
                <a:cubicBezTo>
                  <a:pt x="1310260" y="764742"/>
                  <a:pt x="1306918" y="753403"/>
                  <a:pt x="1302291" y="735307"/>
                </a:cubicBezTo>
                <a:lnTo>
                  <a:pt x="1295655" y="709353"/>
                </a:lnTo>
                <a:cubicBezTo>
                  <a:pt x="1293443" y="700702"/>
                  <a:pt x="1291588" y="694801"/>
                  <a:pt x="1290091" y="691651"/>
                </a:cubicBezTo>
                <a:cubicBezTo>
                  <a:pt x="1287574" y="686611"/>
                  <a:pt x="1284426" y="682711"/>
                  <a:pt x="1280648" y="679952"/>
                </a:cubicBezTo>
                <a:cubicBezTo>
                  <a:pt x="1276870" y="677193"/>
                  <a:pt x="1271622" y="675443"/>
                  <a:pt x="1264904" y="674703"/>
                </a:cubicBezTo>
                <a:cubicBezTo>
                  <a:pt x="1258187" y="673963"/>
                  <a:pt x="1249925" y="674846"/>
                  <a:pt x="1240120" y="677353"/>
                </a:cubicBezTo>
                <a:close/>
                <a:moveTo>
                  <a:pt x="1411867" y="589657"/>
                </a:moveTo>
                <a:lnTo>
                  <a:pt x="1452405" y="748192"/>
                </a:lnTo>
                <a:lnTo>
                  <a:pt x="1471870" y="743215"/>
                </a:lnTo>
                <a:lnTo>
                  <a:pt x="1460229" y="697687"/>
                </a:lnTo>
                <a:lnTo>
                  <a:pt x="1470589" y="680982"/>
                </a:lnTo>
                <a:lnTo>
                  <a:pt x="1523562" y="729997"/>
                </a:lnTo>
                <a:lnTo>
                  <a:pt x="1547570" y="723859"/>
                </a:lnTo>
                <a:lnTo>
                  <a:pt x="1480758" y="663980"/>
                </a:lnTo>
                <a:lnTo>
                  <a:pt x="1513770" y="610146"/>
                </a:lnTo>
                <a:lnTo>
                  <a:pt x="1488573" y="616589"/>
                </a:lnTo>
                <a:lnTo>
                  <a:pt x="1454449" y="675086"/>
                </a:lnTo>
                <a:lnTo>
                  <a:pt x="1431332" y="584679"/>
                </a:lnTo>
                <a:close/>
                <a:moveTo>
                  <a:pt x="1062713" y="678936"/>
                </a:moveTo>
                <a:lnTo>
                  <a:pt x="1103251" y="837472"/>
                </a:lnTo>
                <a:lnTo>
                  <a:pt x="1202309" y="812143"/>
                </a:lnTo>
                <a:lnTo>
                  <a:pt x="1197526" y="793434"/>
                </a:lnTo>
                <a:lnTo>
                  <a:pt x="1119448" y="813399"/>
                </a:lnTo>
                <a:lnTo>
                  <a:pt x="1083693" y="673572"/>
                </a:lnTo>
                <a:close/>
                <a:moveTo>
                  <a:pt x="1742810" y="502153"/>
                </a:moveTo>
                <a:cubicBezTo>
                  <a:pt x="1734303" y="504329"/>
                  <a:pt x="1728090" y="507588"/>
                  <a:pt x="1724170" y="511932"/>
                </a:cubicBezTo>
                <a:cubicBezTo>
                  <a:pt x="1720248" y="516275"/>
                  <a:pt x="1717997" y="521210"/>
                  <a:pt x="1717412" y="526736"/>
                </a:cubicBezTo>
                <a:cubicBezTo>
                  <a:pt x="1717001" y="530835"/>
                  <a:pt x="1717782" y="536742"/>
                  <a:pt x="1719754" y="544456"/>
                </a:cubicBezTo>
                <a:lnTo>
                  <a:pt x="1722879" y="556676"/>
                </a:lnTo>
                <a:lnTo>
                  <a:pt x="1705685" y="561072"/>
                </a:lnTo>
                <a:lnTo>
                  <a:pt x="1709556" y="576212"/>
                </a:lnTo>
                <a:lnTo>
                  <a:pt x="1726750" y="571816"/>
                </a:lnTo>
                <a:lnTo>
                  <a:pt x="1752246" y="671522"/>
                </a:lnTo>
                <a:lnTo>
                  <a:pt x="1771604" y="666572"/>
                </a:lnTo>
                <a:lnTo>
                  <a:pt x="1746108" y="566866"/>
                </a:lnTo>
                <a:lnTo>
                  <a:pt x="1768493" y="561142"/>
                </a:lnTo>
                <a:lnTo>
                  <a:pt x="1764622" y="546002"/>
                </a:lnTo>
                <a:lnTo>
                  <a:pt x="1742237" y="551726"/>
                </a:lnTo>
                <a:lnTo>
                  <a:pt x="1739527" y="541128"/>
                </a:lnTo>
                <a:cubicBezTo>
                  <a:pt x="1737758" y="534207"/>
                  <a:pt x="1737776" y="529171"/>
                  <a:pt x="1739581" y="526021"/>
                </a:cubicBezTo>
                <a:cubicBezTo>
                  <a:pt x="1741387" y="522871"/>
                  <a:pt x="1745246" y="520540"/>
                  <a:pt x="1751158" y="519029"/>
                </a:cubicBezTo>
                <a:cubicBezTo>
                  <a:pt x="1754762" y="518107"/>
                  <a:pt x="1758675" y="517491"/>
                  <a:pt x="1762898" y="517179"/>
                </a:cubicBezTo>
                <a:lnTo>
                  <a:pt x="1761475" y="499454"/>
                </a:lnTo>
                <a:cubicBezTo>
                  <a:pt x="1754511" y="499852"/>
                  <a:pt x="1748289" y="500752"/>
                  <a:pt x="1742810" y="502153"/>
                </a:cubicBezTo>
                <a:close/>
                <a:moveTo>
                  <a:pt x="692662" y="275192"/>
                </a:moveTo>
                <a:lnTo>
                  <a:pt x="1315474" y="484490"/>
                </a:lnTo>
                <a:lnTo>
                  <a:pt x="1495794" y="143252"/>
                </a:lnTo>
                <a:lnTo>
                  <a:pt x="1763505" y="329623"/>
                </a:lnTo>
                <a:lnTo>
                  <a:pt x="2275540" y="0"/>
                </a:lnTo>
                <a:cubicBezTo>
                  <a:pt x="2262000" y="146212"/>
                  <a:pt x="2248307" y="292349"/>
                  <a:pt x="2234767" y="438561"/>
                </a:cubicBezTo>
                <a:lnTo>
                  <a:pt x="2770497" y="240802"/>
                </a:lnTo>
                <a:lnTo>
                  <a:pt x="2520172" y="495877"/>
                </a:lnTo>
                <a:lnTo>
                  <a:pt x="3323303" y="504455"/>
                </a:lnTo>
                <a:lnTo>
                  <a:pt x="2613255" y="713753"/>
                </a:lnTo>
                <a:lnTo>
                  <a:pt x="2810961" y="857080"/>
                </a:lnTo>
                <a:lnTo>
                  <a:pt x="2520171" y="934514"/>
                </a:lnTo>
                <a:lnTo>
                  <a:pt x="2904351" y="1186703"/>
                </a:lnTo>
                <a:lnTo>
                  <a:pt x="2252461" y="1089380"/>
                </a:lnTo>
                <a:cubicBezTo>
                  <a:pt x="2268000" y="1165827"/>
                  <a:pt x="2283386" y="1242197"/>
                  <a:pt x="2298926" y="1318643"/>
                </a:cubicBezTo>
                <a:lnTo>
                  <a:pt x="1873973" y="1209705"/>
                </a:lnTo>
                <a:lnTo>
                  <a:pt x="1786583" y="1430390"/>
                </a:lnTo>
                <a:lnTo>
                  <a:pt x="1518873" y="1318644"/>
                </a:lnTo>
                <a:lnTo>
                  <a:pt x="1338553" y="1496437"/>
                </a:lnTo>
                <a:lnTo>
                  <a:pt x="1158079" y="1375959"/>
                </a:lnTo>
                <a:lnTo>
                  <a:pt x="756513" y="1639764"/>
                </a:lnTo>
                <a:cubicBezTo>
                  <a:pt x="750820" y="1554739"/>
                  <a:pt x="744974" y="1469714"/>
                  <a:pt x="739281" y="1384690"/>
                </a:cubicBezTo>
                <a:lnTo>
                  <a:pt x="197706" y="1353185"/>
                </a:lnTo>
                <a:lnTo>
                  <a:pt x="512342" y="1166814"/>
                </a:lnTo>
                <a:lnTo>
                  <a:pt x="0" y="977557"/>
                </a:lnTo>
                <a:lnTo>
                  <a:pt x="605426" y="880007"/>
                </a:lnTo>
                <a:lnTo>
                  <a:pt x="180320" y="627817"/>
                </a:lnTo>
                <a:lnTo>
                  <a:pt x="826518" y="593428"/>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5" name="Free-form: Shape 44">
            <a:extLst>
              <a:ext uri="{FF2B5EF4-FFF2-40B4-BE49-F238E27FC236}">
                <a16:creationId xmlns:a16="http://schemas.microsoft.com/office/drawing/2014/main" id="{27AD4140-C7C3-987F-25A1-34E270C8F710}"/>
              </a:ext>
            </a:extLst>
          </p:cNvPr>
          <p:cNvSpPr/>
          <p:nvPr/>
        </p:nvSpPr>
        <p:spPr>
          <a:xfrm>
            <a:off x="481386" y="4767815"/>
            <a:ext cx="2545327" cy="2043717"/>
          </a:xfrm>
          <a:custGeom>
            <a:avLst/>
            <a:gdLst/>
            <a:ahLst/>
            <a:cxnLst/>
            <a:rect l="l" t="t" r="r" b="b"/>
            <a:pathLst>
              <a:path w="2545327" h="2043717">
                <a:moveTo>
                  <a:pt x="962009" y="1059126"/>
                </a:moveTo>
                <a:lnTo>
                  <a:pt x="962009" y="1066493"/>
                </a:lnTo>
                <a:cubicBezTo>
                  <a:pt x="962009" y="1075348"/>
                  <a:pt x="960930" y="1082046"/>
                  <a:pt x="958772" y="1086585"/>
                </a:cubicBezTo>
                <a:cubicBezTo>
                  <a:pt x="955944" y="1092464"/>
                  <a:pt x="951517" y="1097096"/>
                  <a:pt x="945489" y="1100482"/>
                </a:cubicBezTo>
                <a:cubicBezTo>
                  <a:pt x="939462" y="1103868"/>
                  <a:pt x="932578" y="1105561"/>
                  <a:pt x="924839" y="1105561"/>
                </a:cubicBezTo>
                <a:cubicBezTo>
                  <a:pt x="917026" y="1105561"/>
                  <a:pt x="911091" y="1103775"/>
                  <a:pt x="907036" y="1100203"/>
                </a:cubicBezTo>
                <a:cubicBezTo>
                  <a:pt x="902980" y="1096631"/>
                  <a:pt x="900952" y="1092166"/>
                  <a:pt x="900952" y="1086808"/>
                </a:cubicBezTo>
                <a:cubicBezTo>
                  <a:pt x="900952" y="1083311"/>
                  <a:pt x="901882" y="1080130"/>
                  <a:pt x="903743" y="1077265"/>
                </a:cubicBezTo>
                <a:cubicBezTo>
                  <a:pt x="905603" y="1074400"/>
                  <a:pt x="908245" y="1072223"/>
                  <a:pt x="911668" y="1070735"/>
                </a:cubicBezTo>
                <a:cubicBezTo>
                  <a:pt x="915091" y="1069247"/>
                  <a:pt x="920932" y="1067907"/>
                  <a:pt x="929192" y="1066716"/>
                </a:cubicBezTo>
                <a:cubicBezTo>
                  <a:pt x="943778" y="1064633"/>
                  <a:pt x="954716" y="1062103"/>
                  <a:pt x="962009" y="1059126"/>
                </a:cubicBezTo>
                <a:close/>
                <a:moveTo>
                  <a:pt x="1054915" y="1014031"/>
                </a:moveTo>
                <a:cubicBezTo>
                  <a:pt x="1064068" y="1014031"/>
                  <a:pt x="1071770" y="1017826"/>
                  <a:pt x="1078021" y="1025417"/>
                </a:cubicBezTo>
                <a:cubicBezTo>
                  <a:pt x="1084271" y="1033007"/>
                  <a:pt x="1087397" y="1044913"/>
                  <a:pt x="1087397" y="1061135"/>
                </a:cubicBezTo>
                <a:cubicBezTo>
                  <a:pt x="1087397" y="1075869"/>
                  <a:pt x="1084327" y="1086827"/>
                  <a:pt x="1078188" y="1094008"/>
                </a:cubicBezTo>
                <a:cubicBezTo>
                  <a:pt x="1072049" y="1101189"/>
                  <a:pt x="1064589" y="1104779"/>
                  <a:pt x="1055808" y="1104779"/>
                </a:cubicBezTo>
                <a:cubicBezTo>
                  <a:pt x="1047101" y="1104779"/>
                  <a:pt x="1039548" y="1101021"/>
                  <a:pt x="1033149" y="1093505"/>
                </a:cubicBezTo>
                <a:cubicBezTo>
                  <a:pt x="1026749" y="1085990"/>
                  <a:pt x="1023549" y="1074642"/>
                  <a:pt x="1023549" y="1059461"/>
                </a:cubicBezTo>
                <a:cubicBezTo>
                  <a:pt x="1023549" y="1043760"/>
                  <a:pt x="1026545" y="1032263"/>
                  <a:pt x="1032535" y="1024970"/>
                </a:cubicBezTo>
                <a:cubicBezTo>
                  <a:pt x="1038525" y="1017678"/>
                  <a:pt x="1045985" y="1014031"/>
                  <a:pt x="1054915" y="1014031"/>
                </a:cubicBezTo>
                <a:close/>
                <a:moveTo>
                  <a:pt x="1192395" y="1013920"/>
                </a:moveTo>
                <a:cubicBezTo>
                  <a:pt x="1202590" y="1013920"/>
                  <a:pt x="1210887" y="1017789"/>
                  <a:pt x="1217286" y="1025528"/>
                </a:cubicBezTo>
                <a:cubicBezTo>
                  <a:pt x="1221454" y="1030514"/>
                  <a:pt x="1223984" y="1037993"/>
                  <a:pt x="1224877" y="1047964"/>
                </a:cubicBezTo>
                <a:lnTo>
                  <a:pt x="1158685" y="1047964"/>
                </a:lnTo>
                <a:cubicBezTo>
                  <a:pt x="1159355" y="1037621"/>
                  <a:pt x="1162834" y="1029361"/>
                  <a:pt x="1169122" y="1023184"/>
                </a:cubicBezTo>
                <a:cubicBezTo>
                  <a:pt x="1175410" y="1017008"/>
                  <a:pt x="1183168" y="1013920"/>
                  <a:pt x="1192395" y="1013920"/>
                </a:cubicBezTo>
                <a:close/>
                <a:moveTo>
                  <a:pt x="811395" y="1013920"/>
                </a:moveTo>
                <a:cubicBezTo>
                  <a:pt x="821590" y="1013920"/>
                  <a:pt x="829887" y="1017789"/>
                  <a:pt x="836286" y="1025528"/>
                </a:cubicBezTo>
                <a:cubicBezTo>
                  <a:pt x="840454" y="1030514"/>
                  <a:pt x="842984" y="1037993"/>
                  <a:pt x="843877" y="1047964"/>
                </a:cubicBezTo>
                <a:lnTo>
                  <a:pt x="777685" y="1047964"/>
                </a:lnTo>
                <a:cubicBezTo>
                  <a:pt x="778355" y="1037621"/>
                  <a:pt x="781834" y="1029361"/>
                  <a:pt x="788122" y="1023184"/>
                </a:cubicBezTo>
                <a:cubicBezTo>
                  <a:pt x="794410" y="1017008"/>
                  <a:pt x="802168" y="1013920"/>
                  <a:pt x="811395" y="1013920"/>
                </a:cubicBezTo>
                <a:close/>
                <a:moveTo>
                  <a:pt x="1689593" y="1013138"/>
                </a:moveTo>
                <a:cubicBezTo>
                  <a:pt x="1698225" y="1013138"/>
                  <a:pt x="1705647" y="1016896"/>
                  <a:pt x="1711861" y="1024412"/>
                </a:cubicBezTo>
                <a:cubicBezTo>
                  <a:pt x="1718075" y="1031928"/>
                  <a:pt x="1721181" y="1043239"/>
                  <a:pt x="1721181" y="1058345"/>
                </a:cubicBezTo>
                <a:cubicBezTo>
                  <a:pt x="1721181" y="1074195"/>
                  <a:pt x="1718000" y="1085897"/>
                  <a:pt x="1711638" y="1093450"/>
                </a:cubicBezTo>
                <a:cubicBezTo>
                  <a:pt x="1705275" y="1101003"/>
                  <a:pt x="1697629" y="1104779"/>
                  <a:pt x="1688700" y="1104779"/>
                </a:cubicBezTo>
                <a:cubicBezTo>
                  <a:pt x="1679919" y="1104779"/>
                  <a:pt x="1672440" y="1101133"/>
                  <a:pt x="1666264" y="1093840"/>
                </a:cubicBezTo>
                <a:cubicBezTo>
                  <a:pt x="1660087" y="1086548"/>
                  <a:pt x="1656999" y="1075274"/>
                  <a:pt x="1656999" y="1060019"/>
                </a:cubicBezTo>
                <a:cubicBezTo>
                  <a:pt x="1656999" y="1044764"/>
                  <a:pt x="1660292" y="1033137"/>
                  <a:pt x="1666878" y="1025138"/>
                </a:cubicBezTo>
                <a:cubicBezTo>
                  <a:pt x="1673463" y="1017138"/>
                  <a:pt x="1681035" y="1013138"/>
                  <a:pt x="1689593" y="1013138"/>
                </a:cubicBezTo>
                <a:close/>
                <a:moveTo>
                  <a:pt x="1591292" y="1000079"/>
                </a:moveTo>
                <a:lnTo>
                  <a:pt x="1591292" y="1118620"/>
                </a:lnTo>
                <a:lnTo>
                  <a:pt x="1611383" y="1118620"/>
                </a:lnTo>
                <a:lnTo>
                  <a:pt x="1611383" y="1000079"/>
                </a:lnTo>
                <a:close/>
                <a:moveTo>
                  <a:pt x="1691490" y="997400"/>
                </a:moveTo>
                <a:cubicBezTo>
                  <a:pt x="1683751" y="997400"/>
                  <a:pt x="1677165" y="998907"/>
                  <a:pt x="1671733" y="1001920"/>
                </a:cubicBezTo>
                <a:cubicBezTo>
                  <a:pt x="1666301" y="1004934"/>
                  <a:pt x="1661427" y="1009455"/>
                  <a:pt x="1657111" y="1015482"/>
                </a:cubicBezTo>
                <a:lnTo>
                  <a:pt x="1657111" y="1000079"/>
                </a:lnTo>
                <a:lnTo>
                  <a:pt x="1638805" y="1000079"/>
                </a:lnTo>
                <a:lnTo>
                  <a:pt x="1638805" y="1164050"/>
                </a:lnTo>
                <a:lnTo>
                  <a:pt x="1658897" y="1164050"/>
                </a:lnTo>
                <a:lnTo>
                  <a:pt x="1658897" y="1106342"/>
                </a:lnTo>
                <a:cubicBezTo>
                  <a:pt x="1662320" y="1110658"/>
                  <a:pt x="1666692" y="1114230"/>
                  <a:pt x="1672012" y="1117058"/>
                </a:cubicBezTo>
                <a:cubicBezTo>
                  <a:pt x="1677333" y="1119885"/>
                  <a:pt x="1683342" y="1121299"/>
                  <a:pt x="1690039" y="1121299"/>
                </a:cubicBezTo>
                <a:cubicBezTo>
                  <a:pt x="1699192" y="1121299"/>
                  <a:pt x="1707917" y="1118713"/>
                  <a:pt x="1716214" y="1113541"/>
                </a:cubicBezTo>
                <a:cubicBezTo>
                  <a:pt x="1724511" y="1108370"/>
                  <a:pt x="1730837" y="1100928"/>
                  <a:pt x="1735190" y="1091217"/>
                </a:cubicBezTo>
                <a:cubicBezTo>
                  <a:pt x="1739543" y="1081506"/>
                  <a:pt x="1741720" y="1070586"/>
                  <a:pt x="1741720" y="1058456"/>
                </a:cubicBezTo>
                <a:cubicBezTo>
                  <a:pt x="1741720" y="1047146"/>
                  <a:pt x="1739748" y="1036746"/>
                  <a:pt x="1735804" y="1027258"/>
                </a:cubicBezTo>
                <a:cubicBezTo>
                  <a:pt x="1731860" y="1017771"/>
                  <a:pt x="1726018" y="1010422"/>
                  <a:pt x="1718279" y="1005213"/>
                </a:cubicBezTo>
                <a:cubicBezTo>
                  <a:pt x="1710540" y="1000004"/>
                  <a:pt x="1701610" y="997400"/>
                  <a:pt x="1691490" y="997400"/>
                </a:cubicBezTo>
                <a:close/>
                <a:moveTo>
                  <a:pt x="1382486" y="997400"/>
                </a:moveTo>
                <a:cubicBezTo>
                  <a:pt x="1376309" y="997400"/>
                  <a:pt x="1370524" y="998200"/>
                  <a:pt x="1365129" y="999800"/>
                </a:cubicBezTo>
                <a:cubicBezTo>
                  <a:pt x="1359734" y="1001399"/>
                  <a:pt x="1355473" y="1003353"/>
                  <a:pt x="1352348" y="1005660"/>
                </a:cubicBezTo>
                <a:cubicBezTo>
                  <a:pt x="1348181" y="1008636"/>
                  <a:pt x="1344888" y="1012376"/>
                  <a:pt x="1342470" y="1016878"/>
                </a:cubicBezTo>
                <a:cubicBezTo>
                  <a:pt x="1340051" y="1021380"/>
                  <a:pt x="1338842" y="1026272"/>
                  <a:pt x="1338842" y="1031556"/>
                </a:cubicBezTo>
                <a:cubicBezTo>
                  <a:pt x="1338842" y="1037360"/>
                  <a:pt x="1340312" y="1042662"/>
                  <a:pt x="1343251" y="1047462"/>
                </a:cubicBezTo>
                <a:cubicBezTo>
                  <a:pt x="1346190" y="1052261"/>
                  <a:pt x="1350506" y="1056019"/>
                  <a:pt x="1356199" y="1058736"/>
                </a:cubicBezTo>
                <a:cubicBezTo>
                  <a:pt x="1361892" y="1061452"/>
                  <a:pt x="1372105" y="1064670"/>
                  <a:pt x="1386839" y="1068391"/>
                </a:cubicBezTo>
                <a:cubicBezTo>
                  <a:pt x="1397778" y="1071144"/>
                  <a:pt x="1404624" y="1073414"/>
                  <a:pt x="1407377" y="1075200"/>
                </a:cubicBezTo>
                <a:cubicBezTo>
                  <a:pt x="1411321" y="1077804"/>
                  <a:pt x="1413293" y="1081376"/>
                  <a:pt x="1413293" y="1085915"/>
                </a:cubicBezTo>
                <a:cubicBezTo>
                  <a:pt x="1413293" y="1090975"/>
                  <a:pt x="1411061" y="1095384"/>
                  <a:pt x="1406596" y="1099142"/>
                </a:cubicBezTo>
                <a:cubicBezTo>
                  <a:pt x="1402131" y="1102900"/>
                  <a:pt x="1395285" y="1104779"/>
                  <a:pt x="1386058" y="1104779"/>
                </a:cubicBezTo>
                <a:cubicBezTo>
                  <a:pt x="1376905" y="1104779"/>
                  <a:pt x="1369780" y="1102658"/>
                  <a:pt x="1364682" y="1098417"/>
                </a:cubicBezTo>
                <a:cubicBezTo>
                  <a:pt x="1359585" y="1094175"/>
                  <a:pt x="1356478" y="1088073"/>
                  <a:pt x="1355362" y="1080111"/>
                </a:cubicBezTo>
                <a:lnTo>
                  <a:pt x="1335493" y="1083236"/>
                </a:lnTo>
                <a:cubicBezTo>
                  <a:pt x="1337726" y="1095812"/>
                  <a:pt x="1342879" y="1105300"/>
                  <a:pt x="1350953" y="1111700"/>
                </a:cubicBezTo>
                <a:cubicBezTo>
                  <a:pt x="1359027" y="1118099"/>
                  <a:pt x="1370766" y="1121299"/>
                  <a:pt x="1386169" y="1121299"/>
                </a:cubicBezTo>
                <a:cubicBezTo>
                  <a:pt x="1395471" y="1121299"/>
                  <a:pt x="1403805" y="1119681"/>
                  <a:pt x="1411172" y="1116444"/>
                </a:cubicBezTo>
                <a:cubicBezTo>
                  <a:pt x="1418539" y="1113207"/>
                  <a:pt x="1424176" y="1108630"/>
                  <a:pt x="1428083" y="1102714"/>
                </a:cubicBezTo>
                <a:cubicBezTo>
                  <a:pt x="1431990" y="1096798"/>
                  <a:pt x="1433943" y="1090492"/>
                  <a:pt x="1433943" y="1083794"/>
                </a:cubicBezTo>
                <a:cubicBezTo>
                  <a:pt x="1433943" y="1076948"/>
                  <a:pt x="1432343" y="1071218"/>
                  <a:pt x="1429143" y="1066605"/>
                </a:cubicBezTo>
                <a:cubicBezTo>
                  <a:pt x="1425944" y="1061991"/>
                  <a:pt x="1421535" y="1058475"/>
                  <a:pt x="1415916" y="1056057"/>
                </a:cubicBezTo>
                <a:cubicBezTo>
                  <a:pt x="1410298" y="1053638"/>
                  <a:pt x="1400382" y="1050531"/>
                  <a:pt x="1386169" y="1046736"/>
                </a:cubicBezTo>
                <a:cubicBezTo>
                  <a:pt x="1376347" y="1044057"/>
                  <a:pt x="1370431" y="1042346"/>
                  <a:pt x="1368421" y="1041602"/>
                </a:cubicBezTo>
                <a:cubicBezTo>
                  <a:pt x="1364924" y="1040188"/>
                  <a:pt x="1362357" y="1038402"/>
                  <a:pt x="1360720" y="1036244"/>
                </a:cubicBezTo>
                <a:cubicBezTo>
                  <a:pt x="1359083" y="1034160"/>
                  <a:pt x="1358264" y="1031816"/>
                  <a:pt x="1358264" y="1029212"/>
                </a:cubicBezTo>
                <a:cubicBezTo>
                  <a:pt x="1358264" y="1025119"/>
                  <a:pt x="1360236" y="1021547"/>
                  <a:pt x="1364180" y="1018496"/>
                </a:cubicBezTo>
                <a:cubicBezTo>
                  <a:pt x="1368124" y="1015445"/>
                  <a:pt x="1374709" y="1013920"/>
                  <a:pt x="1383937" y="1013920"/>
                </a:cubicBezTo>
                <a:cubicBezTo>
                  <a:pt x="1391750" y="1013920"/>
                  <a:pt x="1397796" y="1015631"/>
                  <a:pt x="1402075" y="1019054"/>
                </a:cubicBezTo>
                <a:cubicBezTo>
                  <a:pt x="1406354" y="1022477"/>
                  <a:pt x="1408940" y="1027240"/>
                  <a:pt x="1409833" y="1033342"/>
                </a:cubicBezTo>
                <a:lnTo>
                  <a:pt x="1429478" y="1030663"/>
                </a:lnTo>
                <a:cubicBezTo>
                  <a:pt x="1428213" y="1022998"/>
                  <a:pt x="1425906" y="1016878"/>
                  <a:pt x="1422558" y="1012301"/>
                </a:cubicBezTo>
                <a:cubicBezTo>
                  <a:pt x="1419209" y="1007725"/>
                  <a:pt x="1414019" y="1004097"/>
                  <a:pt x="1406987" y="1001418"/>
                </a:cubicBezTo>
                <a:cubicBezTo>
                  <a:pt x="1399954" y="998739"/>
                  <a:pt x="1391788" y="997400"/>
                  <a:pt x="1382486" y="997400"/>
                </a:cubicBezTo>
                <a:close/>
                <a:moveTo>
                  <a:pt x="1310862" y="997400"/>
                </a:moveTo>
                <a:cubicBezTo>
                  <a:pt x="1306174" y="997400"/>
                  <a:pt x="1301877" y="998739"/>
                  <a:pt x="1297970" y="1001418"/>
                </a:cubicBezTo>
                <a:cubicBezTo>
                  <a:pt x="1294063" y="1004097"/>
                  <a:pt x="1289803" y="1009641"/>
                  <a:pt x="1285189" y="1018050"/>
                </a:cubicBezTo>
                <a:lnTo>
                  <a:pt x="1285189" y="1000079"/>
                </a:lnTo>
                <a:lnTo>
                  <a:pt x="1267107" y="1000079"/>
                </a:lnTo>
                <a:lnTo>
                  <a:pt x="1267107" y="1118620"/>
                </a:lnTo>
                <a:lnTo>
                  <a:pt x="1287199" y="1118620"/>
                </a:lnTo>
                <a:lnTo>
                  <a:pt x="1287199" y="1056559"/>
                </a:lnTo>
                <a:cubicBezTo>
                  <a:pt x="1287199" y="1048076"/>
                  <a:pt x="1288315" y="1040262"/>
                  <a:pt x="1290547" y="1033118"/>
                </a:cubicBezTo>
                <a:cubicBezTo>
                  <a:pt x="1292035" y="1028430"/>
                  <a:pt x="1294528" y="1024765"/>
                  <a:pt x="1298026" y="1022124"/>
                </a:cubicBezTo>
                <a:cubicBezTo>
                  <a:pt x="1301523" y="1019482"/>
                  <a:pt x="1305467" y="1018161"/>
                  <a:pt x="1309858" y="1018161"/>
                </a:cubicBezTo>
                <a:cubicBezTo>
                  <a:pt x="1314769" y="1018161"/>
                  <a:pt x="1319680" y="1019612"/>
                  <a:pt x="1324592" y="1022514"/>
                </a:cubicBezTo>
                <a:lnTo>
                  <a:pt x="1331512" y="1003874"/>
                </a:lnTo>
                <a:cubicBezTo>
                  <a:pt x="1324517" y="999558"/>
                  <a:pt x="1317634" y="997400"/>
                  <a:pt x="1310862" y="997400"/>
                </a:cubicBezTo>
                <a:close/>
                <a:moveTo>
                  <a:pt x="1192172" y="997400"/>
                </a:moveTo>
                <a:cubicBezTo>
                  <a:pt x="1175801" y="997400"/>
                  <a:pt x="1162481" y="1002906"/>
                  <a:pt x="1152211" y="1013920"/>
                </a:cubicBezTo>
                <a:cubicBezTo>
                  <a:pt x="1141942" y="1024933"/>
                  <a:pt x="1136808" y="1040411"/>
                  <a:pt x="1136808" y="1060354"/>
                </a:cubicBezTo>
                <a:cubicBezTo>
                  <a:pt x="1136808" y="1079627"/>
                  <a:pt x="1141886" y="1094603"/>
                  <a:pt x="1152044" y="1105282"/>
                </a:cubicBezTo>
                <a:cubicBezTo>
                  <a:pt x="1162202" y="1115960"/>
                  <a:pt x="1175950" y="1121299"/>
                  <a:pt x="1193288" y="1121299"/>
                </a:cubicBezTo>
                <a:cubicBezTo>
                  <a:pt x="1207055" y="1121299"/>
                  <a:pt x="1218365" y="1117951"/>
                  <a:pt x="1227221" y="1111253"/>
                </a:cubicBezTo>
                <a:cubicBezTo>
                  <a:pt x="1236076" y="1104556"/>
                  <a:pt x="1242141" y="1095143"/>
                  <a:pt x="1245415" y="1083013"/>
                </a:cubicBezTo>
                <a:lnTo>
                  <a:pt x="1224653" y="1080446"/>
                </a:lnTo>
                <a:cubicBezTo>
                  <a:pt x="1221602" y="1088929"/>
                  <a:pt x="1217473" y="1095105"/>
                  <a:pt x="1212264" y="1098975"/>
                </a:cubicBezTo>
                <a:cubicBezTo>
                  <a:pt x="1207055" y="1102844"/>
                  <a:pt x="1200767" y="1104779"/>
                  <a:pt x="1193400" y="1104779"/>
                </a:cubicBezTo>
                <a:cubicBezTo>
                  <a:pt x="1183502" y="1104779"/>
                  <a:pt x="1175243" y="1101319"/>
                  <a:pt x="1168620" y="1094398"/>
                </a:cubicBezTo>
                <a:cubicBezTo>
                  <a:pt x="1161997" y="1087478"/>
                  <a:pt x="1158313" y="1077506"/>
                  <a:pt x="1157569" y="1064484"/>
                </a:cubicBezTo>
                <a:lnTo>
                  <a:pt x="1245973" y="1064484"/>
                </a:lnTo>
                <a:cubicBezTo>
                  <a:pt x="1246048" y="1062103"/>
                  <a:pt x="1246085" y="1060317"/>
                  <a:pt x="1246085" y="1059126"/>
                </a:cubicBezTo>
                <a:cubicBezTo>
                  <a:pt x="1246085" y="1039555"/>
                  <a:pt x="1241062" y="1024375"/>
                  <a:pt x="1231016" y="1013585"/>
                </a:cubicBezTo>
                <a:cubicBezTo>
                  <a:pt x="1220970" y="1002795"/>
                  <a:pt x="1208022" y="997400"/>
                  <a:pt x="1192172" y="997400"/>
                </a:cubicBezTo>
                <a:close/>
                <a:moveTo>
                  <a:pt x="936448" y="997400"/>
                </a:moveTo>
                <a:cubicBezTo>
                  <a:pt x="926253" y="997400"/>
                  <a:pt x="917286" y="998795"/>
                  <a:pt x="909547" y="1001586"/>
                </a:cubicBezTo>
                <a:cubicBezTo>
                  <a:pt x="901808" y="1004376"/>
                  <a:pt x="895892" y="1008357"/>
                  <a:pt x="891799" y="1013529"/>
                </a:cubicBezTo>
                <a:cubicBezTo>
                  <a:pt x="887707" y="1018701"/>
                  <a:pt x="884767" y="1025491"/>
                  <a:pt x="882981" y="1033900"/>
                </a:cubicBezTo>
                <a:lnTo>
                  <a:pt x="902627" y="1036579"/>
                </a:lnTo>
                <a:cubicBezTo>
                  <a:pt x="904785" y="1028170"/>
                  <a:pt x="908115" y="1022310"/>
                  <a:pt x="912617" y="1018998"/>
                </a:cubicBezTo>
                <a:cubicBezTo>
                  <a:pt x="917119" y="1015687"/>
                  <a:pt x="924095" y="1014031"/>
                  <a:pt x="933546" y="1014031"/>
                </a:cubicBezTo>
                <a:cubicBezTo>
                  <a:pt x="943666" y="1014031"/>
                  <a:pt x="951293" y="1016301"/>
                  <a:pt x="956428" y="1020840"/>
                </a:cubicBezTo>
                <a:cubicBezTo>
                  <a:pt x="960223" y="1024189"/>
                  <a:pt x="962121" y="1029956"/>
                  <a:pt x="962121" y="1038141"/>
                </a:cubicBezTo>
                <a:cubicBezTo>
                  <a:pt x="962121" y="1038886"/>
                  <a:pt x="962083" y="1040634"/>
                  <a:pt x="962009" y="1043388"/>
                </a:cubicBezTo>
                <a:cubicBezTo>
                  <a:pt x="954344" y="1046067"/>
                  <a:pt x="942401" y="1048373"/>
                  <a:pt x="926179" y="1050308"/>
                </a:cubicBezTo>
                <a:cubicBezTo>
                  <a:pt x="918216" y="1051276"/>
                  <a:pt x="912263" y="1052280"/>
                  <a:pt x="908319" y="1053322"/>
                </a:cubicBezTo>
                <a:cubicBezTo>
                  <a:pt x="902961" y="1054810"/>
                  <a:pt x="898143" y="1057005"/>
                  <a:pt x="893864" y="1059908"/>
                </a:cubicBezTo>
                <a:cubicBezTo>
                  <a:pt x="889586" y="1062810"/>
                  <a:pt x="886125" y="1066661"/>
                  <a:pt x="883484" y="1071460"/>
                </a:cubicBezTo>
                <a:cubicBezTo>
                  <a:pt x="880842" y="1076260"/>
                  <a:pt x="879521" y="1081562"/>
                  <a:pt x="879521" y="1087366"/>
                </a:cubicBezTo>
                <a:cubicBezTo>
                  <a:pt x="879521" y="1097263"/>
                  <a:pt x="883019" y="1105393"/>
                  <a:pt x="890013" y="1111756"/>
                </a:cubicBezTo>
                <a:cubicBezTo>
                  <a:pt x="897008" y="1118118"/>
                  <a:pt x="907017" y="1121299"/>
                  <a:pt x="920040" y="1121299"/>
                </a:cubicBezTo>
                <a:cubicBezTo>
                  <a:pt x="927927" y="1121299"/>
                  <a:pt x="935313" y="1119997"/>
                  <a:pt x="942196" y="1117392"/>
                </a:cubicBezTo>
                <a:cubicBezTo>
                  <a:pt x="949080" y="1114788"/>
                  <a:pt x="956242" y="1110323"/>
                  <a:pt x="963683" y="1103998"/>
                </a:cubicBezTo>
                <a:cubicBezTo>
                  <a:pt x="964279" y="1109579"/>
                  <a:pt x="965618" y="1114453"/>
                  <a:pt x="967702" y="1118620"/>
                </a:cubicBezTo>
                <a:lnTo>
                  <a:pt x="988686" y="1118620"/>
                </a:lnTo>
                <a:cubicBezTo>
                  <a:pt x="986156" y="1114081"/>
                  <a:pt x="984463" y="1109337"/>
                  <a:pt x="983608" y="1104389"/>
                </a:cubicBezTo>
                <a:cubicBezTo>
                  <a:pt x="982752" y="1099440"/>
                  <a:pt x="982324" y="1087627"/>
                  <a:pt x="982324" y="1068949"/>
                </a:cubicBezTo>
                <a:lnTo>
                  <a:pt x="982324" y="1042160"/>
                </a:lnTo>
                <a:cubicBezTo>
                  <a:pt x="982324" y="1033230"/>
                  <a:pt x="981989" y="1027054"/>
                  <a:pt x="981319" y="1023631"/>
                </a:cubicBezTo>
                <a:cubicBezTo>
                  <a:pt x="980129" y="1018124"/>
                  <a:pt x="978045" y="1013566"/>
                  <a:pt x="975069" y="1009957"/>
                </a:cubicBezTo>
                <a:cubicBezTo>
                  <a:pt x="972092" y="1006348"/>
                  <a:pt x="967441" y="1003353"/>
                  <a:pt x="961116" y="1000972"/>
                </a:cubicBezTo>
                <a:cubicBezTo>
                  <a:pt x="954791" y="998590"/>
                  <a:pt x="946568" y="997400"/>
                  <a:pt x="936448" y="997400"/>
                </a:cubicBezTo>
                <a:close/>
                <a:moveTo>
                  <a:pt x="811172" y="997400"/>
                </a:moveTo>
                <a:cubicBezTo>
                  <a:pt x="794801" y="997400"/>
                  <a:pt x="781481" y="1002906"/>
                  <a:pt x="771211" y="1013920"/>
                </a:cubicBezTo>
                <a:cubicBezTo>
                  <a:pt x="760942" y="1024933"/>
                  <a:pt x="755808" y="1040411"/>
                  <a:pt x="755808" y="1060354"/>
                </a:cubicBezTo>
                <a:cubicBezTo>
                  <a:pt x="755808" y="1079627"/>
                  <a:pt x="760886" y="1094603"/>
                  <a:pt x="771044" y="1105282"/>
                </a:cubicBezTo>
                <a:cubicBezTo>
                  <a:pt x="781201" y="1115960"/>
                  <a:pt x="794949" y="1121299"/>
                  <a:pt x="812288" y="1121299"/>
                </a:cubicBezTo>
                <a:cubicBezTo>
                  <a:pt x="826055" y="1121299"/>
                  <a:pt x="837365" y="1117951"/>
                  <a:pt x="846221" y="1111253"/>
                </a:cubicBezTo>
                <a:cubicBezTo>
                  <a:pt x="855076" y="1104556"/>
                  <a:pt x="861141" y="1095143"/>
                  <a:pt x="864415" y="1083013"/>
                </a:cubicBezTo>
                <a:lnTo>
                  <a:pt x="843653" y="1080446"/>
                </a:lnTo>
                <a:cubicBezTo>
                  <a:pt x="840603" y="1088929"/>
                  <a:pt x="836473" y="1095105"/>
                  <a:pt x="831264" y="1098975"/>
                </a:cubicBezTo>
                <a:cubicBezTo>
                  <a:pt x="826055" y="1102844"/>
                  <a:pt x="819767" y="1104779"/>
                  <a:pt x="812400" y="1104779"/>
                </a:cubicBezTo>
                <a:cubicBezTo>
                  <a:pt x="802503" y="1104779"/>
                  <a:pt x="794243" y="1101319"/>
                  <a:pt x="787620" y="1094398"/>
                </a:cubicBezTo>
                <a:cubicBezTo>
                  <a:pt x="780997" y="1087478"/>
                  <a:pt x="777313" y="1077506"/>
                  <a:pt x="776569" y="1064484"/>
                </a:cubicBezTo>
                <a:lnTo>
                  <a:pt x="864973" y="1064484"/>
                </a:lnTo>
                <a:cubicBezTo>
                  <a:pt x="865048" y="1062103"/>
                  <a:pt x="865085" y="1060317"/>
                  <a:pt x="865085" y="1059126"/>
                </a:cubicBezTo>
                <a:cubicBezTo>
                  <a:pt x="865085" y="1039555"/>
                  <a:pt x="860062" y="1024375"/>
                  <a:pt x="850016" y="1013585"/>
                </a:cubicBezTo>
                <a:cubicBezTo>
                  <a:pt x="839970" y="1002795"/>
                  <a:pt x="827022" y="997400"/>
                  <a:pt x="811172" y="997400"/>
                </a:cubicBezTo>
                <a:close/>
                <a:moveTo>
                  <a:pt x="1591292" y="954984"/>
                </a:moveTo>
                <a:lnTo>
                  <a:pt x="1591292" y="978089"/>
                </a:lnTo>
                <a:lnTo>
                  <a:pt x="1611383" y="978089"/>
                </a:lnTo>
                <a:lnTo>
                  <a:pt x="1611383" y="954984"/>
                </a:lnTo>
                <a:close/>
                <a:moveTo>
                  <a:pt x="1457830" y="954984"/>
                </a:moveTo>
                <a:lnTo>
                  <a:pt x="1457830" y="1118620"/>
                </a:lnTo>
                <a:lnTo>
                  <a:pt x="1477922" y="1118620"/>
                </a:lnTo>
                <a:lnTo>
                  <a:pt x="1477922" y="1053768"/>
                </a:lnTo>
                <a:cubicBezTo>
                  <a:pt x="1477922" y="1044467"/>
                  <a:pt x="1479038" y="1037174"/>
                  <a:pt x="1481270" y="1031891"/>
                </a:cubicBezTo>
                <a:cubicBezTo>
                  <a:pt x="1483503" y="1026607"/>
                  <a:pt x="1487242" y="1022421"/>
                  <a:pt x="1492488" y="1019333"/>
                </a:cubicBezTo>
                <a:cubicBezTo>
                  <a:pt x="1497735" y="1016245"/>
                  <a:pt x="1503334" y="1014701"/>
                  <a:pt x="1509287" y="1014701"/>
                </a:cubicBezTo>
                <a:cubicBezTo>
                  <a:pt x="1517250" y="1014701"/>
                  <a:pt x="1523407" y="1016989"/>
                  <a:pt x="1527761" y="1021566"/>
                </a:cubicBezTo>
                <a:cubicBezTo>
                  <a:pt x="1532114" y="1026142"/>
                  <a:pt x="1534290" y="1033453"/>
                  <a:pt x="1534290" y="1043499"/>
                </a:cubicBezTo>
                <a:lnTo>
                  <a:pt x="1534290" y="1118620"/>
                </a:lnTo>
                <a:lnTo>
                  <a:pt x="1554382" y="1118620"/>
                </a:lnTo>
                <a:lnTo>
                  <a:pt x="1554382" y="1043499"/>
                </a:lnTo>
                <a:cubicBezTo>
                  <a:pt x="1554382" y="1031891"/>
                  <a:pt x="1552987" y="1023035"/>
                  <a:pt x="1550196" y="1016933"/>
                </a:cubicBezTo>
                <a:cubicBezTo>
                  <a:pt x="1547406" y="1010831"/>
                  <a:pt x="1542774" y="1006050"/>
                  <a:pt x="1536300" y="1002590"/>
                </a:cubicBezTo>
                <a:cubicBezTo>
                  <a:pt x="1529826" y="999130"/>
                  <a:pt x="1522198" y="997400"/>
                  <a:pt x="1513417" y="997400"/>
                </a:cubicBezTo>
                <a:cubicBezTo>
                  <a:pt x="1499130" y="997400"/>
                  <a:pt x="1487298" y="1002832"/>
                  <a:pt x="1477922" y="1013696"/>
                </a:cubicBezTo>
                <a:lnTo>
                  <a:pt x="1477922" y="954984"/>
                </a:lnTo>
                <a:close/>
                <a:moveTo>
                  <a:pt x="1085722" y="954984"/>
                </a:moveTo>
                <a:lnTo>
                  <a:pt x="1085722" y="1013696"/>
                </a:lnTo>
                <a:cubicBezTo>
                  <a:pt x="1082225" y="1008859"/>
                  <a:pt x="1077686" y="1004934"/>
                  <a:pt x="1072105" y="1001920"/>
                </a:cubicBezTo>
                <a:cubicBezTo>
                  <a:pt x="1066524" y="998907"/>
                  <a:pt x="1060161" y="997400"/>
                  <a:pt x="1053017" y="997400"/>
                </a:cubicBezTo>
                <a:cubicBezTo>
                  <a:pt x="1043269" y="997400"/>
                  <a:pt x="1034451" y="999967"/>
                  <a:pt x="1026563" y="1005102"/>
                </a:cubicBezTo>
                <a:cubicBezTo>
                  <a:pt x="1018675" y="1010236"/>
                  <a:pt x="1012759" y="1017622"/>
                  <a:pt x="1008815" y="1027258"/>
                </a:cubicBezTo>
                <a:cubicBezTo>
                  <a:pt x="1004872" y="1036895"/>
                  <a:pt x="1002900" y="1047629"/>
                  <a:pt x="1002900" y="1059461"/>
                </a:cubicBezTo>
                <a:cubicBezTo>
                  <a:pt x="1002900" y="1071591"/>
                  <a:pt x="1005076" y="1082325"/>
                  <a:pt x="1009429" y="1091664"/>
                </a:cubicBezTo>
                <a:cubicBezTo>
                  <a:pt x="1013783" y="1101003"/>
                  <a:pt x="1019922" y="1108277"/>
                  <a:pt x="1027847" y="1113486"/>
                </a:cubicBezTo>
                <a:cubicBezTo>
                  <a:pt x="1035772" y="1118695"/>
                  <a:pt x="1044460" y="1121299"/>
                  <a:pt x="1053910" y="1121299"/>
                </a:cubicBezTo>
                <a:cubicBezTo>
                  <a:pt x="1068496" y="1121299"/>
                  <a:pt x="1079546" y="1115420"/>
                  <a:pt x="1087062" y="1103663"/>
                </a:cubicBezTo>
                <a:lnTo>
                  <a:pt x="1087062" y="1118620"/>
                </a:lnTo>
                <a:lnTo>
                  <a:pt x="1105703" y="1118620"/>
                </a:lnTo>
                <a:lnTo>
                  <a:pt x="1105703" y="954984"/>
                </a:lnTo>
                <a:close/>
                <a:moveTo>
                  <a:pt x="640354" y="954984"/>
                </a:moveTo>
                <a:lnTo>
                  <a:pt x="640354" y="1118620"/>
                </a:lnTo>
                <a:lnTo>
                  <a:pt x="742599" y="1118620"/>
                </a:lnTo>
                <a:lnTo>
                  <a:pt x="742599" y="1099310"/>
                </a:lnTo>
                <a:lnTo>
                  <a:pt x="662009" y="1099310"/>
                </a:lnTo>
                <a:lnTo>
                  <a:pt x="662009" y="954984"/>
                </a:lnTo>
                <a:close/>
                <a:moveTo>
                  <a:pt x="1742842" y="0"/>
                </a:moveTo>
                <a:cubicBezTo>
                  <a:pt x="1732472" y="182232"/>
                  <a:pt x="1721985" y="364368"/>
                  <a:pt x="1711615" y="546600"/>
                </a:cubicBezTo>
                <a:lnTo>
                  <a:pt x="2121931" y="300124"/>
                </a:lnTo>
                <a:lnTo>
                  <a:pt x="1930206" y="618035"/>
                </a:lnTo>
                <a:lnTo>
                  <a:pt x="2545327" y="628727"/>
                </a:lnTo>
                <a:lnTo>
                  <a:pt x="2001499" y="889585"/>
                </a:lnTo>
                <a:lnTo>
                  <a:pt x="2152923" y="1068221"/>
                </a:lnTo>
                <a:lnTo>
                  <a:pt x="1930206" y="1164730"/>
                </a:lnTo>
                <a:lnTo>
                  <a:pt x="2224451" y="1479046"/>
                </a:lnTo>
                <a:lnTo>
                  <a:pt x="1725166" y="1357747"/>
                </a:lnTo>
                <a:cubicBezTo>
                  <a:pt x="1737068" y="1453026"/>
                  <a:pt x="1748852" y="1548210"/>
                  <a:pt x="1760754" y="1643489"/>
                </a:cubicBezTo>
                <a:lnTo>
                  <a:pt x="1435282" y="1507715"/>
                </a:lnTo>
                <a:lnTo>
                  <a:pt x="1368349" y="1782765"/>
                </a:lnTo>
                <a:lnTo>
                  <a:pt x="1163309" y="1643489"/>
                </a:lnTo>
                <a:lnTo>
                  <a:pt x="1025201" y="1865081"/>
                </a:lnTo>
                <a:lnTo>
                  <a:pt x="886976" y="1714925"/>
                </a:lnTo>
                <a:lnTo>
                  <a:pt x="579416" y="2043717"/>
                </a:lnTo>
                <a:cubicBezTo>
                  <a:pt x="575055" y="1937747"/>
                  <a:pt x="570578" y="1831776"/>
                  <a:pt x="566218" y="1725806"/>
                </a:cubicBezTo>
                <a:lnTo>
                  <a:pt x="151423" y="1686540"/>
                </a:lnTo>
                <a:lnTo>
                  <a:pt x="392405" y="1454256"/>
                </a:lnTo>
                <a:lnTo>
                  <a:pt x="0" y="1218377"/>
                </a:lnTo>
                <a:lnTo>
                  <a:pt x="463697" y="1096795"/>
                </a:lnTo>
                <a:lnTo>
                  <a:pt x="138108" y="782479"/>
                </a:lnTo>
                <a:lnTo>
                  <a:pt x="633032" y="739618"/>
                </a:lnTo>
                <a:lnTo>
                  <a:pt x="530512" y="342985"/>
                </a:lnTo>
                <a:lnTo>
                  <a:pt x="1007525" y="603843"/>
                </a:lnTo>
                <a:lnTo>
                  <a:pt x="1145633" y="178542"/>
                </a:lnTo>
                <a:lnTo>
                  <a:pt x="1350673" y="410825"/>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8" name="Free-form: Shape 47">
            <a:extLst>
              <a:ext uri="{FF2B5EF4-FFF2-40B4-BE49-F238E27FC236}">
                <a16:creationId xmlns:a16="http://schemas.microsoft.com/office/drawing/2014/main" id="{001AA1AD-E8A7-CDBA-6D1F-043ACA673134}"/>
              </a:ext>
            </a:extLst>
          </p:cNvPr>
          <p:cNvSpPr/>
          <p:nvPr/>
        </p:nvSpPr>
        <p:spPr>
          <a:xfrm rot="301497">
            <a:off x="3574498" y="5452463"/>
            <a:ext cx="4247536" cy="1456203"/>
          </a:xfrm>
          <a:custGeom>
            <a:avLst/>
            <a:gdLst/>
            <a:ahLst/>
            <a:cxnLst/>
            <a:rect l="l" t="t" r="r" b="b"/>
            <a:pathLst>
              <a:path w="4247536" h="1456203">
                <a:moveTo>
                  <a:pt x="2263033" y="738680"/>
                </a:moveTo>
                <a:lnTo>
                  <a:pt x="2263033" y="746047"/>
                </a:lnTo>
                <a:cubicBezTo>
                  <a:pt x="2263033" y="754902"/>
                  <a:pt x="2261954" y="761600"/>
                  <a:pt x="2259796" y="766139"/>
                </a:cubicBezTo>
                <a:cubicBezTo>
                  <a:pt x="2256968" y="772018"/>
                  <a:pt x="2252541" y="776650"/>
                  <a:pt x="2246513" y="780036"/>
                </a:cubicBezTo>
                <a:cubicBezTo>
                  <a:pt x="2240486" y="783422"/>
                  <a:pt x="2233602" y="785115"/>
                  <a:pt x="2225863" y="785115"/>
                </a:cubicBezTo>
                <a:cubicBezTo>
                  <a:pt x="2218050" y="785115"/>
                  <a:pt x="2212115" y="783329"/>
                  <a:pt x="2208060" y="779757"/>
                </a:cubicBezTo>
                <a:cubicBezTo>
                  <a:pt x="2204004" y="776185"/>
                  <a:pt x="2201976" y="771720"/>
                  <a:pt x="2201976" y="766362"/>
                </a:cubicBezTo>
                <a:cubicBezTo>
                  <a:pt x="2201976" y="762865"/>
                  <a:pt x="2202907" y="759684"/>
                  <a:pt x="2204767" y="756819"/>
                </a:cubicBezTo>
                <a:cubicBezTo>
                  <a:pt x="2206627" y="753954"/>
                  <a:pt x="2209269" y="751777"/>
                  <a:pt x="2212692" y="750289"/>
                </a:cubicBezTo>
                <a:cubicBezTo>
                  <a:pt x="2216115" y="748801"/>
                  <a:pt x="2221957" y="747461"/>
                  <a:pt x="2230217" y="746270"/>
                </a:cubicBezTo>
                <a:cubicBezTo>
                  <a:pt x="2244802" y="744187"/>
                  <a:pt x="2255741" y="741657"/>
                  <a:pt x="2263033" y="738680"/>
                </a:cubicBezTo>
                <a:close/>
                <a:moveTo>
                  <a:pt x="2005858" y="738680"/>
                </a:moveTo>
                <a:lnTo>
                  <a:pt x="2005858" y="746047"/>
                </a:lnTo>
                <a:cubicBezTo>
                  <a:pt x="2005858" y="754902"/>
                  <a:pt x="2004779" y="761600"/>
                  <a:pt x="2002621" y="766139"/>
                </a:cubicBezTo>
                <a:cubicBezTo>
                  <a:pt x="1999793" y="772018"/>
                  <a:pt x="1995366" y="776650"/>
                  <a:pt x="1989338" y="780036"/>
                </a:cubicBezTo>
                <a:cubicBezTo>
                  <a:pt x="1983311" y="783422"/>
                  <a:pt x="1976427" y="785115"/>
                  <a:pt x="1968688" y="785115"/>
                </a:cubicBezTo>
                <a:cubicBezTo>
                  <a:pt x="1960875" y="785115"/>
                  <a:pt x="1954940" y="783329"/>
                  <a:pt x="1950885" y="779757"/>
                </a:cubicBezTo>
                <a:cubicBezTo>
                  <a:pt x="1946829" y="776185"/>
                  <a:pt x="1944801" y="771720"/>
                  <a:pt x="1944801" y="766362"/>
                </a:cubicBezTo>
                <a:cubicBezTo>
                  <a:pt x="1944801" y="762865"/>
                  <a:pt x="1945732" y="759684"/>
                  <a:pt x="1947592" y="756819"/>
                </a:cubicBezTo>
                <a:cubicBezTo>
                  <a:pt x="1949452" y="753954"/>
                  <a:pt x="1952094" y="751777"/>
                  <a:pt x="1955517" y="750289"/>
                </a:cubicBezTo>
                <a:cubicBezTo>
                  <a:pt x="1958940" y="748801"/>
                  <a:pt x="1964782" y="747461"/>
                  <a:pt x="1973042" y="746270"/>
                </a:cubicBezTo>
                <a:cubicBezTo>
                  <a:pt x="1987627" y="744187"/>
                  <a:pt x="1998566" y="741657"/>
                  <a:pt x="2005858" y="738680"/>
                </a:cubicBezTo>
                <a:close/>
                <a:moveTo>
                  <a:pt x="2356274" y="693585"/>
                </a:moveTo>
                <a:cubicBezTo>
                  <a:pt x="2365353" y="693585"/>
                  <a:pt x="2373110" y="697269"/>
                  <a:pt x="2379547" y="704636"/>
                </a:cubicBezTo>
                <a:cubicBezTo>
                  <a:pt x="2385984" y="712003"/>
                  <a:pt x="2389202" y="722942"/>
                  <a:pt x="2389202" y="737452"/>
                </a:cubicBezTo>
                <a:cubicBezTo>
                  <a:pt x="2389202" y="752633"/>
                  <a:pt x="2386077" y="763776"/>
                  <a:pt x="2379826" y="770883"/>
                </a:cubicBezTo>
                <a:cubicBezTo>
                  <a:pt x="2373575" y="777989"/>
                  <a:pt x="2365836" y="781543"/>
                  <a:pt x="2356609" y="781543"/>
                </a:cubicBezTo>
                <a:cubicBezTo>
                  <a:pt x="2347307" y="781543"/>
                  <a:pt x="2339568" y="777971"/>
                  <a:pt x="2333392" y="770827"/>
                </a:cubicBezTo>
                <a:cubicBezTo>
                  <a:pt x="2327215" y="763683"/>
                  <a:pt x="2324127" y="752335"/>
                  <a:pt x="2324127" y="736783"/>
                </a:cubicBezTo>
                <a:cubicBezTo>
                  <a:pt x="2324127" y="722495"/>
                  <a:pt x="2327253" y="711724"/>
                  <a:pt x="2333503" y="704468"/>
                </a:cubicBezTo>
                <a:cubicBezTo>
                  <a:pt x="2339754" y="697213"/>
                  <a:pt x="2347344" y="693585"/>
                  <a:pt x="2356274" y="693585"/>
                </a:cubicBezTo>
                <a:close/>
                <a:moveTo>
                  <a:pt x="2807744" y="693474"/>
                </a:moveTo>
                <a:cubicBezTo>
                  <a:pt x="2817939" y="693474"/>
                  <a:pt x="2826236" y="697343"/>
                  <a:pt x="2832636" y="705082"/>
                </a:cubicBezTo>
                <a:cubicBezTo>
                  <a:pt x="2836803" y="710068"/>
                  <a:pt x="2839333" y="717547"/>
                  <a:pt x="2840226" y="727518"/>
                </a:cubicBezTo>
                <a:lnTo>
                  <a:pt x="2774035" y="727518"/>
                </a:lnTo>
                <a:cubicBezTo>
                  <a:pt x="2774704" y="717175"/>
                  <a:pt x="2778183" y="708915"/>
                  <a:pt x="2784471" y="702738"/>
                </a:cubicBezTo>
                <a:cubicBezTo>
                  <a:pt x="2790759" y="696562"/>
                  <a:pt x="2798517" y="693474"/>
                  <a:pt x="2807744" y="693474"/>
                </a:cubicBezTo>
                <a:close/>
                <a:moveTo>
                  <a:pt x="2493419" y="693474"/>
                </a:moveTo>
                <a:cubicBezTo>
                  <a:pt x="2503614" y="693474"/>
                  <a:pt x="2511911" y="697343"/>
                  <a:pt x="2518311" y="705082"/>
                </a:cubicBezTo>
                <a:cubicBezTo>
                  <a:pt x="2522478" y="710068"/>
                  <a:pt x="2525008" y="717547"/>
                  <a:pt x="2525901" y="727518"/>
                </a:cubicBezTo>
                <a:lnTo>
                  <a:pt x="2459710" y="727518"/>
                </a:lnTo>
                <a:cubicBezTo>
                  <a:pt x="2460379" y="717175"/>
                  <a:pt x="2463858" y="708915"/>
                  <a:pt x="2470146" y="702738"/>
                </a:cubicBezTo>
                <a:cubicBezTo>
                  <a:pt x="2476434" y="696562"/>
                  <a:pt x="2484192" y="693474"/>
                  <a:pt x="2493419" y="693474"/>
                </a:cubicBezTo>
                <a:close/>
                <a:moveTo>
                  <a:pt x="1588544" y="693474"/>
                </a:moveTo>
                <a:cubicBezTo>
                  <a:pt x="1598739" y="693474"/>
                  <a:pt x="1607036" y="697343"/>
                  <a:pt x="1613436" y="705082"/>
                </a:cubicBezTo>
                <a:cubicBezTo>
                  <a:pt x="1617603" y="710068"/>
                  <a:pt x="1620133" y="717547"/>
                  <a:pt x="1621026" y="727518"/>
                </a:cubicBezTo>
                <a:lnTo>
                  <a:pt x="1554835" y="727518"/>
                </a:lnTo>
                <a:cubicBezTo>
                  <a:pt x="1555504" y="717175"/>
                  <a:pt x="1558983" y="708915"/>
                  <a:pt x="1565271" y="702738"/>
                </a:cubicBezTo>
                <a:cubicBezTo>
                  <a:pt x="1571559" y="696562"/>
                  <a:pt x="1579317" y="693474"/>
                  <a:pt x="1588544" y="693474"/>
                </a:cubicBezTo>
                <a:close/>
                <a:moveTo>
                  <a:pt x="1301641" y="679633"/>
                </a:moveTo>
                <a:lnTo>
                  <a:pt x="1301641" y="798174"/>
                </a:lnTo>
                <a:lnTo>
                  <a:pt x="1321733" y="798174"/>
                </a:lnTo>
                <a:lnTo>
                  <a:pt x="1321733" y="679633"/>
                </a:lnTo>
                <a:close/>
                <a:moveTo>
                  <a:pt x="2938490" y="676954"/>
                </a:moveTo>
                <a:cubicBezTo>
                  <a:pt x="2922044" y="676954"/>
                  <a:pt x="2909468" y="683465"/>
                  <a:pt x="2900762" y="696487"/>
                </a:cubicBezTo>
                <a:lnTo>
                  <a:pt x="2900762" y="679633"/>
                </a:lnTo>
                <a:lnTo>
                  <a:pt x="2882679" y="679633"/>
                </a:lnTo>
                <a:lnTo>
                  <a:pt x="2882679" y="798174"/>
                </a:lnTo>
                <a:lnTo>
                  <a:pt x="2902771" y="798174"/>
                </a:lnTo>
                <a:lnTo>
                  <a:pt x="2902771" y="733434"/>
                </a:lnTo>
                <a:cubicBezTo>
                  <a:pt x="2902771" y="718254"/>
                  <a:pt x="2905878" y="707947"/>
                  <a:pt x="2912091" y="702515"/>
                </a:cubicBezTo>
                <a:cubicBezTo>
                  <a:pt x="2918305" y="697083"/>
                  <a:pt x="2925690" y="694367"/>
                  <a:pt x="2934248" y="694367"/>
                </a:cubicBezTo>
                <a:cubicBezTo>
                  <a:pt x="2939606" y="694367"/>
                  <a:pt x="2944275" y="695576"/>
                  <a:pt x="2948256" y="697994"/>
                </a:cubicBezTo>
                <a:cubicBezTo>
                  <a:pt x="2952238" y="700413"/>
                  <a:pt x="2955010" y="703650"/>
                  <a:pt x="2956572" y="707705"/>
                </a:cubicBezTo>
                <a:cubicBezTo>
                  <a:pt x="2958135" y="711761"/>
                  <a:pt x="2958916" y="717881"/>
                  <a:pt x="2958916" y="726067"/>
                </a:cubicBezTo>
                <a:lnTo>
                  <a:pt x="2958916" y="798174"/>
                </a:lnTo>
                <a:lnTo>
                  <a:pt x="2979008" y="798174"/>
                </a:lnTo>
                <a:lnTo>
                  <a:pt x="2979008" y="725286"/>
                </a:lnTo>
                <a:cubicBezTo>
                  <a:pt x="2979008" y="715984"/>
                  <a:pt x="2978636" y="709473"/>
                  <a:pt x="2977892" y="705752"/>
                </a:cubicBezTo>
                <a:cubicBezTo>
                  <a:pt x="2976701" y="700022"/>
                  <a:pt x="2974618" y="695074"/>
                  <a:pt x="2971641" y="690906"/>
                </a:cubicBezTo>
                <a:cubicBezTo>
                  <a:pt x="2968665" y="686739"/>
                  <a:pt x="2964181" y="683372"/>
                  <a:pt x="2958191" y="680805"/>
                </a:cubicBezTo>
                <a:cubicBezTo>
                  <a:pt x="2952200" y="678237"/>
                  <a:pt x="2945633" y="676954"/>
                  <a:pt x="2938490" y="676954"/>
                </a:cubicBezTo>
                <a:close/>
                <a:moveTo>
                  <a:pt x="2807521" y="676954"/>
                </a:moveTo>
                <a:cubicBezTo>
                  <a:pt x="2791150" y="676954"/>
                  <a:pt x="2777830" y="682460"/>
                  <a:pt x="2767561" y="693474"/>
                </a:cubicBezTo>
                <a:cubicBezTo>
                  <a:pt x="2757291" y="704487"/>
                  <a:pt x="2752157" y="719965"/>
                  <a:pt x="2752157" y="739908"/>
                </a:cubicBezTo>
                <a:cubicBezTo>
                  <a:pt x="2752157" y="759181"/>
                  <a:pt x="2757236" y="774157"/>
                  <a:pt x="2767393" y="784836"/>
                </a:cubicBezTo>
                <a:cubicBezTo>
                  <a:pt x="2777551" y="795514"/>
                  <a:pt x="2791299" y="800853"/>
                  <a:pt x="2808637" y="800853"/>
                </a:cubicBezTo>
                <a:cubicBezTo>
                  <a:pt x="2822404" y="800853"/>
                  <a:pt x="2833715" y="797505"/>
                  <a:pt x="2842570" y="790807"/>
                </a:cubicBezTo>
                <a:cubicBezTo>
                  <a:pt x="2851425" y="784110"/>
                  <a:pt x="2857490" y="774697"/>
                  <a:pt x="2860764" y="762567"/>
                </a:cubicBezTo>
                <a:lnTo>
                  <a:pt x="2840003" y="760000"/>
                </a:lnTo>
                <a:cubicBezTo>
                  <a:pt x="2836952" y="768483"/>
                  <a:pt x="2832822" y="774659"/>
                  <a:pt x="2827613" y="778529"/>
                </a:cubicBezTo>
                <a:cubicBezTo>
                  <a:pt x="2822404" y="782398"/>
                  <a:pt x="2816116" y="784333"/>
                  <a:pt x="2808749" y="784333"/>
                </a:cubicBezTo>
                <a:cubicBezTo>
                  <a:pt x="2798852" y="784333"/>
                  <a:pt x="2790592" y="780873"/>
                  <a:pt x="2783969" y="773952"/>
                </a:cubicBezTo>
                <a:cubicBezTo>
                  <a:pt x="2777346" y="767032"/>
                  <a:pt x="2773662" y="757060"/>
                  <a:pt x="2772918" y="744038"/>
                </a:cubicBezTo>
                <a:lnTo>
                  <a:pt x="2861322" y="744038"/>
                </a:lnTo>
                <a:cubicBezTo>
                  <a:pt x="2861397" y="741657"/>
                  <a:pt x="2861434" y="739871"/>
                  <a:pt x="2861434" y="738680"/>
                </a:cubicBezTo>
                <a:cubicBezTo>
                  <a:pt x="2861434" y="719109"/>
                  <a:pt x="2856411" y="703929"/>
                  <a:pt x="2846365" y="693139"/>
                </a:cubicBezTo>
                <a:cubicBezTo>
                  <a:pt x="2836319" y="682349"/>
                  <a:pt x="2823371" y="676954"/>
                  <a:pt x="2807521" y="676954"/>
                </a:cubicBezTo>
                <a:close/>
                <a:moveTo>
                  <a:pt x="2622267" y="676954"/>
                </a:moveTo>
                <a:cubicBezTo>
                  <a:pt x="2614379" y="676954"/>
                  <a:pt x="2607347" y="678721"/>
                  <a:pt x="2601171" y="682256"/>
                </a:cubicBezTo>
                <a:cubicBezTo>
                  <a:pt x="2594994" y="685790"/>
                  <a:pt x="2590046" y="690460"/>
                  <a:pt x="2586325" y="696264"/>
                </a:cubicBezTo>
                <a:lnTo>
                  <a:pt x="2586325" y="679633"/>
                </a:lnTo>
                <a:lnTo>
                  <a:pt x="2568354" y="679633"/>
                </a:lnTo>
                <a:lnTo>
                  <a:pt x="2568354" y="798174"/>
                </a:lnTo>
                <a:lnTo>
                  <a:pt x="2588446" y="798174"/>
                </a:lnTo>
                <a:lnTo>
                  <a:pt x="2588446" y="736671"/>
                </a:lnTo>
                <a:cubicBezTo>
                  <a:pt x="2588446" y="725881"/>
                  <a:pt x="2589525" y="717621"/>
                  <a:pt x="2591683" y="711891"/>
                </a:cubicBezTo>
                <a:cubicBezTo>
                  <a:pt x="2593841" y="706161"/>
                  <a:pt x="2597320" y="701808"/>
                  <a:pt x="2602119" y="698831"/>
                </a:cubicBezTo>
                <a:cubicBezTo>
                  <a:pt x="2606919" y="695855"/>
                  <a:pt x="2612147" y="694367"/>
                  <a:pt x="2617802" y="694367"/>
                </a:cubicBezTo>
                <a:cubicBezTo>
                  <a:pt x="2625244" y="694367"/>
                  <a:pt x="2630601" y="696599"/>
                  <a:pt x="2633876" y="701064"/>
                </a:cubicBezTo>
                <a:cubicBezTo>
                  <a:pt x="2637150" y="705529"/>
                  <a:pt x="2638787" y="712226"/>
                  <a:pt x="2638787" y="721156"/>
                </a:cubicBezTo>
                <a:lnTo>
                  <a:pt x="2638787" y="798174"/>
                </a:lnTo>
                <a:lnTo>
                  <a:pt x="2658879" y="798174"/>
                </a:lnTo>
                <a:lnTo>
                  <a:pt x="2658879" y="729304"/>
                </a:lnTo>
                <a:cubicBezTo>
                  <a:pt x="2658879" y="717100"/>
                  <a:pt x="2661632" y="708226"/>
                  <a:pt x="2667139" y="702682"/>
                </a:cubicBezTo>
                <a:cubicBezTo>
                  <a:pt x="2672645" y="697139"/>
                  <a:pt x="2679566" y="694367"/>
                  <a:pt x="2687900" y="694367"/>
                </a:cubicBezTo>
                <a:cubicBezTo>
                  <a:pt x="2692514" y="694367"/>
                  <a:pt x="2696532" y="695446"/>
                  <a:pt x="2699955" y="697604"/>
                </a:cubicBezTo>
                <a:cubicBezTo>
                  <a:pt x="2703378" y="699762"/>
                  <a:pt x="2705741" y="702608"/>
                  <a:pt x="2707043" y="706143"/>
                </a:cubicBezTo>
                <a:cubicBezTo>
                  <a:pt x="2708346" y="709677"/>
                  <a:pt x="2708997" y="715463"/>
                  <a:pt x="2708997" y="723500"/>
                </a:cubicBezTo>
                <a:lnTo>
                  <a:pt x="2708997" y="798174"/>
                </a:lnTo>
                <a:lnTo>
                  <a:pt x="2728977" y="798174"/>
                </a:lnTo>
                <a:lnTo>
                  <a:pt x="2728977" y="716802"/>
                </a:lnTo>
                <a:cubicBezTo>
                  <a:pt x="2728977" y="703259"/>
                  <a:pt x="2725814" y="693232"/>
                  <a:pt x="2719489" y="686721"/>
                </a:cubicBezTo>
                <a:cubicBezTo>
                  <a:pt x="2713164" y="680209"/>
                  <a:pt x="2704123" y="676954"/>
                  <a:pt x="2692365" y="676954"/>
                </a:cubicBezTo>
                <a:cubicBezTo>
                  <a:pt x="2677333" y="676954"/>
                  <a:pt x="2665130" y="683874"/>
                  <a:pt x="2655753" y="697715"/>
                </a:cubicBezTo>
                <a:cubicBezTo>
                  <a:pt x="2653447" y="691167"/>
                  <a:pt x="2649484" y="686069"/>
                  <a:pt x="2643866" y="682423"/>
                </a:cubicBezTo>
                <a:cubicBezTo>
                  <a:pt x="2638248" y="678777"/>
                  <a:pt x="2631048" y="676954"/>
                  <a:pt x="2622267" y="676954"/>
                </a:cubicBezTo>
                <a:close/>
                <a:moveTo>
                  <a:pt x="2493196" y="676954"/>
                </a:moveTo>
                <a:cubicBezTo>
                  <a:pt x="2476825" y="676954"/>
                  <a:pt x="2463505" y="682460"/>
                  <a:pt x="2453236" y="693474"/>
                </a:cubicBezTo>
                <a:cubicBezTo>
                  <a:pt x="2442966" y="704487"/>
                  <a:pt x="2437832" y="719965"/>
                  <a:pt x="2437832" y="739908"/>
                </a:cubicBezTo>
                <a:cubicBezTo>
                  <a:pt x="2437832" y="759181"/>
                  <a:pt x="2442911" y="774157"/>
                  <a:pt x="2453068" y="784836"/>
                </a:cubicBezTo>
                <a:cubicBezTo>
                  <a:pt x="2463226" y="795514"/>
                  <a:pt x="2476974" y="800853"/>
                  <a:pt x="2494312" y="800853"/>
                </a:cubicBezTo>
                <a:cubicBezTo>
                  <a:pt x="2508079" y="800853"/>
                  <a:pt x="2519390" y="797505"/>
                  <a:pt x="2528245" y="790807"/>
                </a:cubicBezTo>
                <a:cubicBezTo>
                  <a:pt x="2537100" y="784110"/>
                  <a:pt x="2543165" y="774697"/>
                  <a:pt x="2546439" y="762567"/>
                </a:cubicBezTo>
                <a:lnTo>
                  <a:pt x="2525678" y="760000"/>
                </a:lnTo>
                <a:cubicBezTo>
                  <a:pt x="2522627" y="768483"/>
                  <a:pt x="2518497" y="774659"/>
                  <a:pt x="2513288" y="778529"/>
                </a:cubicBezTo>
                <a:cubicBezTo>
                  <a:pt x="2508079" y="782398"/>
                  <a:pt x="2501791" y="784333"/>
                  <a:pt x="2494424" y="784333"/>
                </a:cubicBezTo>
                <a:cubicBezTo>
                  <a:pt x="2484527" y="784333"/>
                  <a:pt x="2476267" y="780873"/>
                  <a:pt x="2469644" y="773952"/>
                </a:cubicBezTo>
                <a:cubicBezTo>
                  <a:pt x="2463021" y="767032"/>
                  <a:pt x="2459337" y="757060"/>
                  <a:pt x="2458593" y="744038"/>
                </a:cubicBezTo>
                <a:lnTo>
                  <a:pt x="2546997" y="744038"/>
                </a:lnTo>
                <a:cubicBezTo>
                  <a:pt x="2547072" y="741657"/>
                  <a:pt x="2547109" y="739871"/>
                  <a:pt x="2547109" y="738680"/>
                </a:cubicBezTo>
                <a:cubicBezTo>
                  <a:pt x="2547109" y="719109"/>
                  <a:pt x="2542086" y="703929"/>
                  <a:pt x="2532040" y="693139"/>
                </a:cubicBezTo>
                <a:cubicBezTo>
                  <a:pt x="2521994" y="682349"/>
                  <a:pt x="2509046" y="676954"/>
                  <a:pt x="2493196" y="676954"/>
                </a:cubicBezTo>
                <a:close/>
                <a:moveTo>
                  <a:pt x="2354823" y="676954"/>
                </a:moveTo>
                <a:cubicBezTo>
                  <a:pt x="2344331" y="676954"/>
                  <a:pt x="2335196" y="679558"/>
                  <a:pt x="2327420" y="684767"/>
                </a:cubicBezTo>
                <a:cubicBezTo>
                  <a:pt x="2319644" y="689976"/>
                  <a:pt x="2313709" y="697362"/>
                  <a:pt x="2309616" y="706924"/>
                </a:cubicBezTo>
                <a:cubicBezTo>
                  <a:pt x="2305524" y="716486"/>
                  <a:pt x="2303477" y="726923"/>
                  <a:pt x="2303477" y="738234"/>
                </a:cubicBezTo>
                <a:cubicBezTo>
                  <a:pt x="2303477" y="754679"/>
                  <a:pt x="2307942" y="768781"/>
                  <a:pt x="2316872" y="780538"/>
                </a:cubicBezTo>
                <a:cubicBezTo>
                  <a:pt x="2325801" y="792296"/>
                  <a:pt x="2338415" y="798174"/>
                  <a:pt x="2354711" y="798174"/>
                </a:cubicBezTo>
                <a:cubicBezTo>
                  <a:pt x="2367808" y="798174"/>
                  <a:pt x="2378747" y="793002"/>
                  <a:pt x="2387528" y="782659"/>
                </a:cubicBezTo>
                <a:cubicBezTo>
                  <a:pt x="2387602" y="795756"/>
                  <a:pt x="2387119" y="804351"/>
                  <a:pt x="2386077" y="808443"/>
                </a:cubicBezTo>
                <a:cubicBezTo>
                  <a:pt x="2384291" y="815141"/>
                  <a:pt x="2380868" y="820350"/>
                  <a:pt x="2375808" y="824070"/>
                </a:cubicBezTo>
                <a:cubicBezTo>
                  <a:pt x="2370748" y="827791"/>
                  <a:pt x="2363567" y="829651"/>
                  <a:pt x="2354265" y="829651"/>
                </a:cubicBezTo>
                <a:cubicBezTo>
                  <a:pt x="2345633" y="829651"/>
                  <a:pt x="2338824" y="827791"/>
                  <a:pt x="2333838" y="824070"/>
                </a:cubicBezTo>
                <a:cubicBezTo>
                  <a:pt x="2330117" y="821317"/>
                  <a:pt x="2327848" y="816927"/>
                  <a:pt x="2327029" y="810899"/>
                </a:cubicBezTo>
                <a:lnTo>
                  <a:pt x="2307496" y="807997"/>
                </a:lnTo>
                <a:cubicBezTo>
                  <a:pt x="2307198" y="820796"/>
                  <a:pt x="2311402" y="830377"/>
                  <a:pt x="2320109" y="836739"/>
                </a:cubicBezTo>
                <a:cubicBezTo>
                  <a:pt x="2328815" y="843102"/>
                  <a:pt x="2340238" y="846283"/>
                  <a:pt x="2354376" y="846283"/>
                </a:cubicBezTo>
                <a:cubicBezTo>
                  <a:pt x="2366283" y="846283"/>
                  <a:pt x="2376310" y="844050"/>
                  <a:pt x="2384458" y="839586"/>
                </a:cubicBezTo>
                <a:cubicBezTo>
                  <a:pt x="2392607" y="835121"/>
                  <a:pt x="2398560" y="829037"/>
                  <a:pt x="2402318" y="821336"/>
                </a:cubicBezTo>
                <a:cubicBezTo>
                  <a:pt x="2406076" y="813634"/>
                  <a:pt x="2407955" y="800555"/>
                  <a:pt x="2407955" y="782101"/>
                </a:cubicBezTo>
                <a:lnTo>
                  <a:pt x="2407955" y="679633"/>
                </a:lnTo>
                <a:lnTo>
                  <a:pt x="2389425" y="679633"/>
                </a:lnTo>
                <a:lnTo>
                  <a:pt x="2389425" y="693920"/>
                </a:lnTo>
                <a:cubicBezTo>
                  <a:pt x="2380347" y="682609"/>
                  <a:pt x="2368813" y="676954"/>
                  <a:pt x="2354823" y="676954"/>
                </a:cubicBezTo>
                <a:close/>
                <a:moveTo>
                  <a:pt x="2237472" y="676954"/>
                </a:moveTo>
                <a:cubicBezTo>
                  <a:pt x="2227277" y="676954"/>
                  <a:pt x="2218310" y="678349"/>
                  <a:pt x="2210571" y="681140"/>
                </a:cubicBezTo>
                <a:cubicBezTo>
                  <a:pt x="2202832" y="683930"/>
                  <a:pt x="2196916" y="687911"/>
                  <a:pt x="2192823" y="693083"/>
                </a:cubicBezTo>
                <a:cubicBezTo>
                  <a:pt x="2188731" y="698255"/>
                  <a:pt x="2185791" y="705045"/>
                  <a:pt x="2184005" y="713454"/>
                </a:cubicBezTo>
                <a:lnTo>
                  <a:pt x="2203651" y="716133"/>
                </a:lnTo>
                <a:cubicBezTo>
                  <a:pt x="2205809" y="707724"/>
                  <a:pt x="2209139" y="701864"/>
                  <a:pt x="2213641" y="698552"/>
                </a:cubicBezTo>
                <a:cubicBezTo>
                  <a:pt x="2218143" y="695241"/>
                  <a:pt x="2225119" y="693585"/>
                  <a:pt x="2234570" y="693585"/>
                </a:cubicBezTo>
                <a:cubicBezTo>
                  <a:pt x="2244690" y="693585"/>
                  <a:pt x="2252317" y="695855"/>
                  <a:pt x="2257452" y="700394"/>
                </a:cubicBezTo>
                <a:cubicBezTo>
                  <a:pt x="2261247" y="703743"/>
                  <a:pt x="2263145" y="709510"/>
                  <a:pt x="2263145" y="717695"/>
                </a:cubicBezTo>
                <a:cubicBezTo>
                  <a:pt x="2263145" y="718440"/>
                  <a:pt x="2263108" y="720188"/>
                  <a:pt x="2263033" y="722942"/>
                </a:cubicBezTo>
                <a:cubicBezTo>
                  <a:pt x="2255368" y="725621"/>
                  <a:pt x="2243425" y="727927"/>
                  <a:pt x="2227203" y="729862"/>
                </a:cubicBezTo>
                <a:cubicBezTo>
                  <a:pt x="2219240" y="730830"/>
                  <a:pt x="2213287" y="731834"/>
                  <a:pt x="2209343" y="732876"/>
                </a:cubicBezTo>
                <a:cubicBezTo>
                  <a:pt x="2203986" y="734364"/>
                  <a:pt x="2199167" y="736559"/>
                  <a:pt x="2194888" y="739462"/>
                </a:cubicBezTo>
                <a:cubicBezTo>
                  <a:pt x="2190610" y="742364"/>
                  <a:pt x="2187149" y="746215"/>
                  <a:pt x="2184508" y="751014"/>
                </a:cubicBezTo>
                <a:cubicBezTo>
                  <a:pt x="2181866" y="755814"/>
                  <a:pt x="2180545" y="761116"/>
                  <a:pt x="2180545" y="766920"/>
                </a:cubicBezTo>
                <a:cubicBezTo>
                  <a:pt x="2180545" y="776817"/>
                  <a:pt x="2184043" y="784947"/>
                  <a:pt x="2191038" y="791310"/>
                </a:cubicBezTo>
                <a:cubicBezTo>
                  <a:pt x="2198032" y="797672"/>
                  <a:pt x="2208041" y="800853"/>
                  <a:pt x="2221064" y="800853"/>
                </a:cubicBezTo>
                <a:cubicBezTo>
                  <a:pt x="2228951" y="800853"/>
                  <a:pt x="2236337" y="799551"/>
                  <a:pt x="2243220" y="796946"/>
                </a:cubicBezTo>
                <a:cubicBezTo>
                  <a:pt x="2250104" y="794342"/>
                  <a:pt x="2257266" y="789877"/>
                  <a:pt x="2264707" y="783552"/>
                </a:cubicBezTo>
                <a:cubicBezTo>
                  <a:pt x="2265303" y="789133"/>
                  <a:pt x="2266642" y="794007"/>
                  <a:pt x="2268726" y="798174"/>
                </a:cubicBezTo>
                <a:lnTo>
                  <a:pt x="2289711" y="798174"/>
                </a:lnTo>
                <a:cubicBezTo>
                  <a:pt x="2287180" y="793635"/>
                  <a:pt x="2285488" y="788891"/>
                  <a:pt x="2284632" y="783943"/>
                </a:cubicBezTo>
                <a:cubicBezTo>
                  <a:pt x="2283776" y="778994"/>
                  <a:pt x="2283348" y="767181"/>
                  <a:pt x="2283348" y="748503"/>
                </a:cubicBezTo>
                <a:lnTo>
                  <a:pt x="2283348" y="721714"/>
                </a:lnTo>
                <a:cubicBezTo>
                  <a:pt x="2283348" y="712784"/>
                  <a:pt x="2283013" y="706608"/>
                  <a:pt x="2282344" y="703185"/>
                </a:cubicBezTo>
                <a:cubicBezTo>
                  <a:pt x="2281153" y="697678"/>
                  <a:pt x="2279069" y="693120"/>
                  <a:pt x="2276093" y="689511"/>
                </a:cubicBezTo>
                <a:cubicBezTo>
                  <a:pt x="2273116" y="685902"/>
                  <a:pt x="2268465" y="682907"/>
                  <a:pt x="2262140" y="680526"/>
                </a:cubicBezTo>
                <a:cubicBezTo>
                  <a:pt x="2255815" y="678144"/>
                  <a:pt x="2247592" y="676954"/>
                  <a:pt x="2237472" y="676954"/>
                </a:cubicBezTo>
                <a:close/>
                <a:moveTo>
                  <a:pt x="2109815" y="676954"/>
                </a:moveTo>
                <a:cubicBezTo>
                  <a:pt x="2093369" y="676954"/>
                  <a:pt x="2080793" y="683465"/>
                  <a:pt x="2072087" y="696487"/>
                </a:cubicBezTo>
                <a:lnTo>
                  <a:pt x="2072087" y="679633"/>
                </a:lnTo>
                <a:lnTo>
                  <a:pt x="2054004" y="679633"/>
                </a:lnTo>
                <a:lnTo>
                  <a:pt x="2054004" y="798174"/>
                </a:lnTo>
                <a:lnTo>
                  <a:pt x="2074096" y="798174"/>
                </a:lnTo>
                <a:lnTo>
                  <a:pt x="2074096" y="733434"/>
                </a:lnTo>
                <a:cubicBezTo>
                  <a:pt x="2074096" y="718254"/>
                  <a:pt x="2077203" y="707947"/>
                  <a:pt x="2083416" y="702515"/>
                </a:cubicBezTo>
                <a:cubicBezTo>
                  <a:pt x="2089630" y="697083"/>
                  <a:pt x="2097015" y="694367"/>
                  <a:pt x="2105573" y="694367"/>
                </a:cubicBezTo>
                <a:cubicBezTo>
                  <a:pt x="2110931" y="694367"/>
                  <a:pt x="2115600" y="695576"/>
                  <a:pt x="2119581" y="697994"/>
                </a:cubicBezTo>
                <a:cubicBezTo>
                  <a:pt x="2123563" y="700413"/>
                  <a:pt x="2126334" y="703650"/>
                  <a:pt x="2127897" y="707705"/>
                </a:cubicBezTo>
                <a:cubicBezTo>
                  <a:pt x="2129460" y="711761"/>
                  <a:pt x="2130241" y="717881"/>
                  <a:pt x="2130241" y="726067"/>
                </a:cubicBezTo>
                <a:lnTo>
                  <a:pt x="2130241" y="798174"/>
                </a:lnTo>
                <a:lnTo>
                  <a:pt x="2150333" y="798174"/>
                </a:lnTo>
                <a:lnTo>
                  <a:pt x="2150333" y="725286"/>
                </a:lnTo>
                <a:cubicBezTo>
                  <a:pt x="2150333" y="715984"/>
                  <a:pt x="2149961" y="709473"/>
                  <a:pt x="2149217" y="705752"/>
                </a:cubicBezTo>
                <a:cubicBezTo>
                  <a:pt x="2148026" y="700022"/>
                  <a:pt x="2145943" y="695074"/>
                  <a:pt x="2142966" y="690906"/>
                </a:cubicBezTo>
                <a:cubicBezTo>
                  <a:pt x="2139989" y="686739"/>
                  <a:pt x="2135506" y="683372"/>
                  <a:pt x="2129516" y="680805"/>
                </a:cubicBezTo>
                <a:cubicBezTo>
                  <a:pt x="2123525" y="678237"/>
                  <a:pt x="2116958" y="676954"/>
                  <a:pt x="2109815" y="676954"/>
                </a:cubicBezTo>
                <a:close/>
                <a:moveTo>
                  <a:pt x="1980297" y="676954"/>
                </a:moveTo>
                <a:cubicBezTo>
                  <a:pt x="1970102" y="676954"/>
                  <a:pt x="1961135" y="678349"/>
                  <a:pt x="1953396" y="681140"/>
                </a:cubicBezTo>
                <a:cubicBezTo>
                  <a:pt x="1945657" y="683930"/>
                  <a:pt x="1939741" y="687911"/>
                  <a:pt x="1935648" y="693083"/>
                </a:cubicBezTo>
                <a:cubicBezTo>
                  <a:pt x="1931556" y="698255"/>
                  <a:pt x="1928616" y="705045"/>
                  <a:pt x="1926830" y="713454"/>
                </a:cubicBezTo>
                <a:lnTo>
                  <a:pt x="1946476" y="716133"/>
                </a:lnTo>
                <a:cubicBezTo>
                  <a:pt x="1948634" y="707724"/>
                  <a:pt x="1951964" y="701864"/>
                  <a:pt x="1956466" y="698552"/>
                </a:cubicBezTo>
                <a:cubicBezTo>
                  <a:pt x="1960968" y="695241"/>
                  <a:pt x="1967944" y="693585"/>
                  <a:pt x="1977395" y="693585"/>
                </a:cubicBezTo>
                <a:cubicBezTo>
                  <a:pt x="1987515" y="693585"/>
                  <a:pt x="1995143" y="695855"/>
                  <a:pt x="2000277" y="700394"/>
                </a:cubicBezTo>
                <a:cubicBezTo>
                  <a:pt x="2004072" y="703743"/>
                  <a:pt x="2005970" y="709510"/>
                  <a:pt x="2005970" y="717695"/>
                </a:cubicBezTo>
                <a:cubicBezTo>
                  <a:pt x="2005970" y="718440"/>
                  <a:pt x="2005933" y="720188"/>
                  <a:pt x="2005858" y="722942"/>
                </a:cubicBezTo>
                <a:cubicBezTo>
                  <a:pt x="1998194" y="725621"/>
                  <a:pt x="1986250" y="727927"/>
                  <a:pt x="1970028" y="729862"/>
                </a:cubicBezTo>
                <a:cubicBezTo>
                  <a:pt x="1962065" y="730830"/>
                  <a:pt x="1956112" y="731834"/>
                  <a:pt x="1952168" y="732876"/>
                </a:cubicBezTo>
                <a:cubicBezTo>
                  <a:pt x="1946811" y="734364"/>
                  <a:pt x="1941992" y="736559"/>
                  <a:pt x="1937713" y="739462"/>
                </a:cubicBezTo>
                <a:cubicBezTo>
                  <a:pt x="1933435" y="742364"/>
                  <a:pt x="1929974" y="746215"/>
                  <a:pt x="1927333" y="751014"/>
                </a:cubicBezTo>
                <a:cubicBezTo>
                  <a:pt x="1924691" y="755814"/>
                  <a:pt x="1923370" y="761116"/>
                  <a:pt x="1923370" y="766920"/>
                </a:cubicBezTo>
                <a:cubicBezTo>
                  <a:pt x="1923370" y="776817"/>
                  <a:pt x="1926868" y="784947"/>
                  <a:pt x="1933863" y="791310"/>
                </a:cubicBezTo>
                <a:cubicBezTo>
                  <a:pt x="1940857" y="797672"/>
                  <a:pt x="1950866" y="800853"/>
                  <a:pt x="1963889" y="800853"/>
                </a:cubicBezTo>
                <a:cubicBezTo>
                  <a:pt x="1971777" y="800853"/>
                  <a:pt x="1979162" y="799551"/>
                  <a:pt x="1986045" y="796946"/>
                </a:cubicBezTo>
                <a:cubicBezTo>
                  <a:pt x="1992929" y="794342"/>
                  <a:pt x="2000091" y="789877"/>
                  <a:pt x="2007532" y="783552"/>
                </a:cubicBezTo>
                <a:cubicBezTo>
                  <a:pt x="2008128" y="789133"/>
                  <a:pt x="2009467" y="794007"/>
                  <a:pt x="2011551" y="798174"/>
                </a:cubicBezTo>
                <a:lnTo>
                  <a:pt x="2032536" y="798174"/>
                </a:lnTo>
                <a:cubicBezTo>
                  <a:pt x="2030006" y="793635"/>
                  <a:pt x="2028313" y="788891"/>
                  <a:pt x="2027457" y="783943"/>
                </a:cubicBezTo>
                <a:cubicBezTo>
                  <a:pt x="2026601" y="778994"/>
                  <a:pt x="2026173" y="767181"/>
                  <a:pt x="2026173" y="748503"/>
                </a:cubicBezTo>
                <a:lnTo>
                  <a:pt x="2026173" y="721714"/>
                </a:lnTo>
                <a:cubicBezTo>
                  <a:pt x="2026173" y="712784"/>
                  <a:pt x="2025838" y="706608"/>
                  <a:pt x="2025169" y="703185"/>
                </a:cubicBezTo>
                <a:cubicBezTo>
                  <a:pt x="2023978" y="697678"/>
                  <a:pt x="2021894" y="693120"/>
                  <a:pt x="2018918" y="689511"/>
                </a:cubicBezTo>
                <a:cubicBezTo>
                  <a:pt x="2015941" y="685902"/>
                  <a:pt x="2011290" y="682907"/>
                  <a:pt x="2004965" y="680526"/>
                </a:cubicBezTo>
                <a:cubicBezTo>
                  <a:pt x="1998640" y="678144"/>
                  <a:pt x="1990417" y="676954"/>
                  <a:pt x="1980297" y="676954"/>
                </a:cubicBezTo>
                <a:close/>
                <a:moveTo>
                  <a:pt x="1793592" y="676954"/>
                </a:moveTo>
                <a:cubicBezTo>
                  <a:pt x="1785704" y="676954"/>
                  <a:pt x="1778672" y="678721"/>
                  <a:pt x="1772496" y="682256"/>
                </a:cubicBezTo>
                <a:cubicBezTo>
                  <a:pt x="1766319" y="685790"/>
                  <a:pt x="1761371" y="690460"/>
                  <a:pt x="1757650" y="696264"/>
                </a:cubicBezTo>
                <a:lnTo>
                  <a:pt x="1757650" y="679633"/>
                </a:lnTo>
                <a:lnTo>
                  <a:pt x="1739679" y="679633"/>
                </a:lnTo>
                <a:lnTo>
                  <a:pt x="1739679" y="798174"/>
                </a:lnTo>
                <a:lnTo>
                  <a:pt x="1759771" y="798174"/>
                </a:lnTo>
                <a:lnTo>
                  <a:pt x="1759771" y="736671"/>
                </a:lnTo>
                <a:cubicBezTo>
                  <a:pt x="1759771" y="725881"/>
                  <a:pt x="1760850" y="717621"/>
                  <a:pt x="1763008" y="711891"/>
                </a:cubicBezTo>
                <a:cubicBezTo>
                  <a:pt x="1765166" y="706161"/>
                  <a:pt x="1768645" y="701808"/>
                  <a:pt x="1773444" y="698831"/>
                </a:cubicBezTo>
                <a:cubicBezTo>
                  <a:pt x="1778244" y="695855"/>
                  <a:pt x="1783472" y="694367"/>
                  <a:pt x="1789127" y="694367"/>
                </a:cubicBezTo>
                <a:cubicBezTo>
                  <a:pt x="1796569" y="694367"/>
                  <a:pt x="1801926" y="696599"/>
                  <a:pt x="1805201" y="701064"/>
                </a:cubicBezTo>
                <a:cubicBezTo>
                  <a:pt x="1808475" y="705529"/>
                  <a:pt x="1810112" y="712226"/>
                  <a:pt x="1810112" y="721156"/>
                </a:cubicBezTo>
                <a:lnTo>
                  <a:pt x="1810112" y="798174"/>
                </a:lnTo>
                <a:lnTo>
                  <a:pt x="1830204" y="798174"/>
                </a:lnTo>
                <a:lnTo>
                  <a:pt x="1830204" y="729304"/>
                </a:lnTo>
                <a:cubicBezTo>
                  <a:pt x="1830204" y="717100"/>
                  <a:pt x="1832957" y="708226"/>
                  <a:pt x="1838464" y="702682"/>
                </a:cubicBezTo>
                <a:cubicBezTo>
                  <a:pt x="1843970" y="697139"/>
                  <a:pt x="1850891" y="694367"/>
                  <a:pt x="1859225" y="694367"/>
                </a:cubicBezTo>
                <a:cubicBezTo>
                  <a:pt x="1863839" y="694367"/>
                  <a:pt x="1867857" y="695446"/>
                  <a:pt x="1871280" y="697604"/>
                </a:cubicBezTo>
                <a:cubicBezTo>
                  <a:pt x="1874703" y="699762"/>
                  <a:pt x="1877066" y="702608"/>
                  <a:pt x="1878368" y="706143"/>
                </a:cubicBezTo>
                <a:cubicBezTo>
                  <a:pt x="1879671" y="709677"/>
                  <a:pt x="1880322" y="715463"/>
                  <a:pt x="1880322" y="723500"/>
                </a:cubicBezTo>
                <a:lnTo>
                  <a:pt x="1880322" y="798174"/>
                </a:lnTo>
                <a:lnTo>
                  <a:pt x="1900302" y="798174"/>
                </a:lnTo>
                <a:lnTo>
                  <a:pt x="1900302" y="716802"/>
                </a:lnTo>
                <a:cubicBezTo>
                  <a:pt x="1900302" y="703259"/>
                  <a:pt x="1897139" y="693232"/>
                  <a:pt x="1890814" y="686721"/>
                </a:cubicBezTo>
                <a:cubicBezTo>
                  <a:pt x="1884489" y="680209"/>
                  <a:pt x="1875448" y="676954"/>
                  <a:pt x="1863690" y="676954"/>
                </a:cubicBezTo>
                <a:cubicBezTo>
                  <a:pt x="1848658" y="676954"/>
                  <a:pt x="1836455" y="683874"/>
                  <a:pt x="1827078" y="697715"/>
                </a:cubicBezTo>
                <a:cubicBezTo>
                  <a:pt x="1824772" y="691167"/>
                  <a:pt x="1820809" y="686069"/>
                  <a:pt x="1815191" y="682423"/>
                </a:cubicBezTo>
                <a:cubicBezTo>
                  <a:pt x="1809572" y="678777"/>
                  <a:pt x="1802373" y="676954"/>
                  <a:pt x="1793592" y="676954"/>
                </a:cubicBezTo>
                <a:close/>
                <a:moveTo>
                  <a:pt x="1588321" y="676954"/>
                </a:moveTo>
                <a:cubicBezTo>
                  <a:pt x="1571950" y="676954"/>
                  <a:pt x="1558630" y="682460"/>
                  <a:pt x="1548361" y="693474"/>
                </a:cubicBezTo>
                <a:cubicBezTo>
                  <a:pt x="1538091" y="704487"/>
                  <a:pt x="1532957" y="719965"/>
                  <a:pt x="1532957" y="739908"/>
                </a:cubicBezTo>
                <a:cubicBezTo>
                  <a:pt x="1532957" y="759181"/>
                  <a:pt x="1538036" y="774157"/>
                  <a:pt x="1548193" y="784836"/>
                </a:cubicBezTo>
                <a:cubicBezTo>
                  <a:pt x="1558351" y="795514"/>
                  <a:pt x="1572099" y="800853"/>
                  <a:pt x="1589437" y="800853"/>
                </a:cubicBezTo>
                <a:cubicBezTo>
                  <a:pt x="1603204" y="800853"/>
                  <a:pt x="1614515" y="797505"/>
                  <a:pt x="1623370" y="790807"/>
                </a:cubicBezTo>
                <a:cubicBezTo>
                  <a:pt x="1632225" y="784110"/>
                  <a:pt x="1638290" y="774697"/>
                  <a:pt x="1641564" y="762567"/>
                </a:cubicBezTo>
                <a:lnTo>
                  <a:pt x="1620803" y="760000"/>
                </a:lnTo>
                <a:cubicBezTo>
                  <a:pt x="1617752" y="768483"/>
                  <a:pt x="1613622" y="774659"/>
                  <a:pt x="1608413" y="778529"/>
                </a:cubicBezTo>
                <a:cubicBezTo>
                  <a:pt x="1603204" y="782398"/>
                  <a:pt x="1596916" y="784333"/>
                  <a:pt x="1589549" y="784333"/>
                </a:cubicBezTo>
                <a:cubicBezTo>
                  <a:pt x="1579652" y="784333"/>
                  <a:pt x="1571392" y="780873"/>
                  <a:pt x="1564769" y="773952"/>
                </a:cubicBezTo>
                <a:cubicBezTo>
                  <a:pt x="1558146" y="767032"/>
                  <a:pt x="1554462" y="757060"/>
                  <a:pt x="1553718" y="744038"/>
                </a:cubicBezTo>
                <a:lnTo>
                  <a:pt x="1642122" y="744038"/>
                </a:lnTo>
                <a:cubicBezTo>
                  <a:pt x="1642197" y="741657"/>
                  <a:pt x="1642234" y="739871"/>
                  <a:pt x="1642234" y="738680"/>
                </a:cubicBezTo>
                <a:cubicBezTo>
                  <a:pt x="1642234" y="719109"/>
                  <a:pt x="1637211" y="703929"/>
                  <a:pt x="1627165" y="693139"/>
                </a:cubicBezTo>
                <a:cubicBezTo>
                  <a:pt x="1617119" y="682349"/>
                  <a:pt x="1604171" y="676954"/>
                  <a:pt x="1588321" y="676954"/>
                </a:cubicBezTo>
                <a:close/>
                <a:moveTo>
                  <a:pt x="1403067" y="676954"/>
                </a:moveTo>
                <a:cubicBezTo>
                  <a:pt x="1395179" y="676954"/>
                  <a:pt x="1388147" y="678721"/>
                  <a:pt x="1381971" y="682256"/>
                </a:cubicBezTo>
                <a:cubicBezTo>
                  <a:pt x="1375794" y="685790"/>
                  <a:pt x="1370846" y="690460"/>
                  <a:pt x="1367125" y="696264"/>
                </a:cubicBezTo>
                <a:lnTo>
                  <a:pt x="1367125" y="679633"/>
                </a:lnTo>
                <a:lnTo>
                  <a:pt x="1349154" y="679633"/>
                </a:lnTo>
                <a:lnTo>
                  <a:pt x="1349154" y="798174"/>
                </a:lnTo>
                <a:lnTo>
                  <a:pt x="1369246" y="798174"/>
                </a:lnTo>
                <a:lnTo>
                  <a:pt x="1369246" y="736671"/>
                </a:lnTo>
                <a:cubicBezTo>
                  <a:pt x="1369246" y="725881"/>
                  <a:pt x="1370325" y="717621"/>
                  <a:pt x="1372483" y="711891"/>
                </a:cubicBezTo>
                <a:cubicBezTo>
                  <a:pt x="1374641" y="706161"/>
                  <a:pt x="1378120" y="701808"/>
                  <a:pt x="1382919" y="698831"/>
                </a:cubicBezTo>
                <a:cubicBezTo>
                  <a:pt x="1387719" y="695855"/>
                  <a:pt x="1392947" y="694367"/>
                  <a:pt x="1398602" y="694367"/>
                </a:cubicBezTo>
                <a:cubicBezTo>
                  <a:pt x="1406044" y="694367"/>
                  <a:pt x="1411401" y="696599"/>
                  <a:pt x="1414676" y="701064"/>
                </a:cubicBezTo>
                <a:cubicBezTo>
                  <a:pt x="1417950" y="705529"/>
                  <a:pt x="1419587" y="712226"/>
                  <a:pt x="1419587" y="721156"/>
                </a:cubicBezTo>
                <a:lnTo>
                  <a:pt x="1419587" y="798174"/>
                </a:lnTo>
                <a:lnTo>
                  <a:pt x="1439679" y="798174"/>
                </a:lnTo>
                <a:lnTo>
                  <a:pt x="1439679" y="729304"/>
                </a:lnTo>
                <a:cubicBezTo>
                  <a:pt x="1439679" y="717100"/>
                  <a:pt x="1442432" y="708226"/>
                  <a:pt x="1447939" y="702682"/>
                </a:cubicBezTo>
                <a:cubicBezTo>
                  <a:pt x="1453445" y="697139"/>
                  <a:pt x="1460366" y="694367"/>
                  <a:pt x="1468700" y="694367"/>
                </a:cubicBezTo>
                <a:cubicBezTo>
                  <a:pt x="1473314" y="694367"/>
                  <a:pt x="1477332" y="695446"/>
                  <a:pt x="1480755" y="697604"/>
                </a:cubicBezTo>
                <a:cubicBezTo>
                  <a:pt x="1484178" y="699762"/>
                  <a:pt x="1486541" y="702608"/>
                  <a:pt x="1487843" y="706143"/>
                </a:cubicBezTo>
                <a:cubicBezTo>
                  <a:pt x="1489146" y="709677"/>
                  <a:pt x="1489797" y="715463"/>
                  <a:pt x="1489797" y="723500"/>
                </a:cubicBezTo>
                <a:lnTo>
                  <a:pt x="1489797" y="798174"/>
                </a:lnTo>
                <a:lnTo>
                  <a:pt x="1509777" y="798174"/>
                </a:lnTo>
                <a:lnTo>
                  <a:pt x="1509777" y="716802"/>
                </a:lnTo>
                <a:cubicBezTo>
                  <a:pt x="1509777" y="703259"/>
                  <a:pt x="1506614" y="693232"/>
                  <a:pt x="1500289" y="686721"/>
                </a:cubicBezTo>
                <a:cubicBezTo>
                  <a:pt x="1493964" y="680209"/>
                  <a:pt x="1484923" y="676954"/>
                  <a:pt x="1473165" y="676954"/>
                </a:cubicBezTo>
                <a:cubicBezTo>
                  <a:pt x="1458133" y="676954"/>
                  <a:pt x="1445930" y="683874"/>
                  <a:pt x="1436553" y="697715"/>
                </a:cubicBezTo>
                <a:cubicBezTo>
                  <a:pt x="1434247" y="691167"/>
                  <a:pt x="1430284" y="686069"/>
                  <a:pt x="1424666" y="682423"/>
                </a:cubicBezTo>
                <a:cubicBezTo>
                  <a:pt x="1419048" y="678777"/>
                  <a:pt x="1411848" y="676954"/>
                  <a:pt x="1403067" y="676954"/>
                </a:cubicBezTo>
                <a:close/>
                <a:moveTo>
                  <a:pt x="3039693" y="638221"/>
                </a:moveTo>
                <a:lnTo>
                  <a:pt x="3019713" y="650276"/>
                </a:lnTo>
                <a:lnTo>
                  <a:pt x="3019713" y="679633"/>
                </a:lnTo>
                <a:lnTo>
                  <a:pt x="3004979" y="679633"/>
                </a:lnTo>
                <a:lnTo>
                  <a:pt x="3004979" y="695260"/>
                </a:lnTo>
                <a:lnTo>
                  <a:pt x="3019713" y="695260"/>
                </a:lnTo>
                <a:lnTo>
                  <a:pt x="3019713" y="763460"/>
                </a:lnTo>
                <a:cubicBezTo>
                  <a:pt x="3019713" y="775515"/>
                  <a:pt x="3020531" y="783422"/>
                  <a:pt x="3022168" y="787180"/>
                </a:cubicBezTo>
                <a:cubicBezTo>
                  <a:pt x="3023805" y="790937"/>
                  <a:pt x="3026633" y="793970"/>
                  <a:pt x="3030651" y="796277"/>
                </a:cubicBezTo>
                <a:cubicBezTo>
                  <a:pt x="3034670" y="798584"/>
                  <a:pt x="3040325" y="799737"/>
                  <a:pt x="3047618" y="799737"/>
                </a:cubicBezTo>
                <a:cubicBezTo>
                  <a:pt x="3052083" y="799737"/>
                  <a:pt x="3057143" y="799142"/>
                  <a:pt x="3062798" y="797951"/>
                </a:cubicBezTo>
                <a:lnTo>
                  <a:pt x="3059896" y="780203"/>
                </a:lnTo>
                <a:cubicBezTo>
                  <a:pt x="3056250" y="780724"/>
                  <a:pt x="3053311" y="780985"/>
                  <a:pt x="3051078" y="780985"/>
                </a:cubicBezTo>
                <a:cubicBezTo>
                  <a:pt x="3048102" y="780985"/>
                  <a:pt x="3045813" y="780501"/>
                  <a:pt x="3044213" y="779534"/>
                </a:cubicBezTo>
                <a:cubicBezTo>
                  <a:pt x="3042614" y="778566"/>
                  <a:pt x="3041460" y="777264"/>
                  <a:pt x="3040753" y="775627"/>
                </a:cubicBezTo>
                <a:cubicBezTo>
                  <a:pt x="3040046" y="773990"/>
                  <a:pt x="3039693" y="770306"/>
                  <a:pt x="3039693" y="764576"/>
                </a:cubicBezTo>
                <a:lnTo>
                  <a:pt x="3039693" y="695260"/>
                </a:lnTo>
                <a:lnTo>
                  <a:pt x="3059896" y="695260"/>
                </a:lnTo>
                <a:lnTo>
                  <a:pt x="3059896" y="679633"/>
                </a:lnTo>
                <a:lnTo>
                  <a:pt x="3039693" y="679633"/>
                </a:lnTo>
                <a:close/>
                <a:moveTo>
                  <a:pt x="1301641" y="634538"/>
                </a:moveTo>
                <a:lnTo>
                  <a:pt x="1301641" y="657643"/>
                </a:lnTo>
                <a:lnTo>
                  <a:pt x="1321733" y="657643"/>
                </a:lnTo>
                <a:lnTo>
                  <a:pt x="1321733" y="634538"/>
                </a:lnTo>
                <a:close/>
                <a:moveTo>
                  <a:pt x="1167993" y="634538"/>
                </a:moveTo>
                <a:lnTo>
                  <a:pt x="1167993" y="653848"/>
                </a:lnTo>
                <a:lnTo>
                  <a:pt x="1221906" y="653848"/>
                </a:lnTo>
                <a:lnTo>
                  <a:pt x="1221906" y="798174"/>
                </a:lnTo>
                <a:lnTo>
                  <a:pt x="1243561" y="798174"/>
                </a:lnTo>
                <a:lnTo>
                  <a:pt x="1243561" y="653848"/>
                </a:lnTo>
                <a:lnTo>
                  <a:pt x="1297697" y="653848"/>
                </a:lnTo>
                <a:lnTo>
                  <a:pt x="1297697" y="634538"/>
                </a:lnTo>
                <a:close/>
                <a:moveTo>
                  <a:pt x="2908382" y="0"/>
                </a:moveTo>
                <a:cubicBezTo>
                  <a:pt x="2891078" y="129845"/>
                  <a:pt x="2873576" y="259622"/>
                  <a:pt x="2856271" y="389467"/>
                </a:cubicBezTo>
                <a:lnTo>
                  <a:pt x="3540990" y="213846"/>
                </a:lnTo>
                <a:lnTo>
                  <a:pt x="3221048" y="440367"/>
                </a:lnTo>
                <a:lnTo>
                  <a:pt x="4247536" y="447985"/>
                </a:lnTo>
                <a:lnTo>
                  <a:pt x="3340019" y="633853"/>
                </a:lnTo>
                <a:lnTo>
                  <a:pt x="3592708" y="761136"/>
                </a:lnTo>
                <a:lnTo>
                  <a:pt x="3221048" y="829901"/>
                </a:lnTo>
                <a:lnTo>
                  <a:pt x="3712071" y="1053860"/>
                </a:lnTo>
                <a:lnTo>
                  <a:pt x="2878886" y="967431"/>
                </a:lnTo>
                <a:cubicBezTo>
                  <a:pt x="2898747" y="1035320"/>
                  <a:pt x="2918411" y="1103141"/>
                  <a:pt x="2938272" y="1171030"/>
                </a:cubicBezTo>
                <a:lnTo>
                  <a:pt x="2395138" y="1074287"/>
                </a:lnTo>
                <a:lnTo>
                  <a:pt x="2283444" y="1270268"/>
                </a:lnTo>
                <a:lnTo>
                  <a:pt x="1941281" y="1171030"/>
                </a:lnTo>
                <a:lnTo>
                  <a:pt x="1710813" y="1328920"/>
                </a:lnTo>
                <a:lnTo>
                  <a:pt x="1480148" y="1221930"/>
                </a:lnTo>
                <a:lnTo>
                  <a:pt x="966905" y="1456203"/>
                </a:lnTo>
                <a:cubicBezTo>
                  <a:pt x="959629" y="1380696"/>
                  <a:pt x="952156" y="1305190"/>
                  <a:pt x="944880" y="1229683"/>
                </a:cubicBezTo>
                <a:lnTo>
                  <a:pt x="252689" y="1201705"/>
                </a:lnTo>
                <a:lnTo>
                  <a:pt x="654829" y="1036197"/>
                </a:lnTo>
                <a:lnTo>
                  <a:pt x="0" y="868126"/>
                </a:lnTo>
                <a:lnTo>
                  <a:pt x="773799" y="781496"/>
                </a:lnTo>
                <a:lnTo>
                  <a:pt x="230468" y="557537"/>
                </a:lnTo>
                <a:lnTo>
                  <a:pt x="1056378" y="526997"/>
                </a:lnTo>
                <a:lnTo>
                  <a:pt x="885297" y="244386"/>
                </a:lnTo>
                <a:lnTo>
                  <a:pt x="1681317" y="430254"/>
                </a:lnTo>
                <a:lnTo>
                  <a:pt x="1911785" y="127216"/>
                </a:lnTo>
                <a:lnTo>
                  <a:pt x="2253947" y="292724"/>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 name="TextBox 2">
            <a:extLst>
              <a:ext uri="{FF2B5EF4-FFF2-40B4-BE49-F238E27FC236}">
                <a16:creationId xmlns:a16="http://schemas.microsoft.com/office/drawing/2014/main" id="{0D45825F-2D5F-B1AD-0447-FFA775FAD5DA}"/>
              </a:ext>
            </a:extLst>
          </p:cNvPr>
          <p:cNvSpPr txBox="1"/>
          <p:nvPr/>
        </p:nvSpPr>
        <p:spPr>
          <a:xfrm>
            <a:off x="9645445" y="68826"/>
            <a:ext cx="2222091"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(Real, 2024)</a:t>
            </a:r>
          </a:p>
        </p:txBody>
      </p:sp>
    </p:spTree>
    <p:extLst>
      <p:ext uri="{BB962C8B-B14F-4D97-AF65-F5344CB8AC3E}">
        <p14:creationId xmlns:p14="http://schemas.microsoft.com/office/powerpoint/2010/main" val="28408032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1000"/>
                                        <p:tgtEl>
                                          <p:spTgt spid="24"/>
                                        </p:tgtEl>
                                      </p:cBhvr>
                                    </p:animEffect>
                                    <p:anim calcmode="lin" valueType="num">
                                      <p:cBhvr>
                                        <p:cTn id="13" dur="1000" fill="hold"/>
                                        <p:tgtEl>
                                          <p:spTgt spid="24"/>
                                        </p:tgtEl>
                                        <p:attrNameLst>
                                          <p:attrName>ppt_x</p:attrName>
                                        </p:attrNameLst>
                                      </p:cBhvr>
                                      <p:tavLst>
                                        <p:tav tm="0">
                                          <p:val>
                                            <p:strVal val="#ppt_x"/>
                                          </p:val>
                                        </p:tav>
                                        <p:tav tm="100000">
                                          <p:val>
                                            <p:strVal val="#ppt_x"/>
                                          </p:val>
                                        </p:tav>
                                      </p:tavLst>
                                    </p:anim>
                                    <p:anim calcmode="lin" valueType="num">
                                      <p:cBhvr>
                                        <p:cTn id="14" dur="1000" fill="hold"/>
                                        <p:tgtEl>
                                          <p:spTgt spid="2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1000"/>
                                        <p:tgtEl>
                                          <p:spTgt spid="18"/>
                                        </p:tgtEl>
                                      </p:cBhvr>
                                    </p:animEffect>
                                    <p:anim calcmode="lin" valueType="num">
                                      <p:cBhvr>
                                        <p:cTn id="18" dur="1000" fill="hold"/>
                                        <p:tgtEl>
                                          <p:spTgt spid="18"/>
                                        </p:tgtEl>
                                        <p:attrNameLst>
                                          <p:attrName>ppt_x</p:attrName>
                                        </p:attrNameLst>
                                      </p:cBhvr>
                                      <p:tavLst>
                                        <p:tav tm="0">
                                          <p:val>
                                            <p:strVal val="#ppt_x"/>
                                          </p:val>
                                        </p:tav>
                                        <p:tav tm="100000">
                                          <p:val>
                                            <p:strVal val="#ppt_x"/>
                                          </p:val>
                                        </p:tav>
                                      </p:tavLst>
                                    </p:anim>
                                    <p:anim calcmode="lin" valueType="num">
                                      <p:cBhvr>
                                        <p:cTn id="19" dur="1000" fill="hold"/>
                                        <p:tgtEl>
                                          <p:spTgt spid="18"/>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1000"/>
                                        <p:tgtEl>
                                          <p:spTgt spid="29"/>
                                        </p:tgtEl>
                                      </p:cBhvr>
                                    </p:animEffect>
                                    <p:anim calcmode="lin" valueType="num">
                                      <p:cBhvr>
                                        <p:cTn id="23" dur="1000" fill="hold"/>
                                        <p:tgtEl>
                                          <p:spTgt spid="29"/>
                                        </p:tgtEl>
                                        <p:attrNameLst>
                                          <p:attrName>ppt_x</p:attrName>
                                        </p:attrNameLst>
                                      </p:cBhvr>
                                      <p:tavLst>
                                        <p:tav tm="0">
                                          <p:val>
                                            <p:strVal val="#ppt_x"/>
                                          </p:val>
                                        </p:tav>
                                        <p:tav tm="100000">
                                          <p:val>
                                            <p:strVal val="#ppt_x"/>
                                          </p:val>
                                        </p:tav>
                                      </p:tavLst>
                                    </p:anim>
                                    <p:anim calcmode="lin" valueType="num">
                                      <p:cBhvr>
                                        <p:cTn id="24" dur="1000" fill="hold"/>
                                        <p:tgtEl>
                                          <p:spTgt spid="29"/>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fade">
                                      <p:cBhvr>
                                        <p:cTn id="27" dur="1000"/>
                                        <p:tgtEl>
                                          <p:spTgt spid="42"/>
                                        </p:tgtEl>
                                      </p:cBhvr>
                                    </p:animEffect>
                                    <p:anim calcmode="lin" valueType="num">
                                      <p:cBhvr>
                                        <p:cTn id="28" dur="1000" fill="hold"/>
                                        <p:tgtEl>
                                          <p:spTgt spid="42"/>
                                        </p:tgtEl>
                                        <p:attrNameLst>
                                          <p:attrName>ppt_x</p:attrName>
                                        </p:attrNameLst>
                                      </p:cBhvr>
                                      <p:tavLst>
                                        <p:tav tm="0">
                                          <p:val>
                                            <p:strVal val="#ppt_x"/>
                                          </p:val>
                                        </p:tav>
                                        <p:tav tm="100000">
                                          <p:val>
                                            <p:strVal val="#ppt_x"/>
                                          </p:val>
                                        </p:tav>
                                      </p:tavLst>
                                    </p:anim>
                                    <p:anim calcmode="lin" valueType="num">
                                      <p:cBhvr>
                                        <p:cTn id="29" dur="1000" fill="hold"/>
                                        <p:tgtEl>
                                          <p:spTgt spid="42"/>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1000"/>
                                        <p:tgtEl>
                                          <p:spTgt spid="3"/>
                                        </p:tgtEl>
                                      </p:cBhvr>
                                    </p:animEffect>
                                    <p:anim calcmode="lin" valueType="num">
                                      <p:cBhvr>
                                        <p:cTn id="33" dur="1000" fill="hold"/>
                                        <p:tgtEl>
                                          <p:spTgt spid="3"/>
                                        </p:tgtEl>
                                        <p:attrNameLst>
                                          <p:attrName>ppt_x</p:attrName>
                                        </p:attrNameLst>
                                      </p:cBhvr>
                                      <p:tavLst>
                                        <p:tav tm="0">
                                          <p:val>
                                            <p:strVal val="#ppt_x"/>
                                          </p:val>
                                        </p:tav>
                                        <p:tav tm="100000">
                                          <p:val>
                                            <p:strVal val="#ppt_x"/>
                                          </p:val>
                                        </p:tav>
                                      </p:tavLst>
                                    </p:anim>
                                    <p:anim calcmode="lin" valueType="num">
                                      <p:cBhvr>
                                        <p:cTn id="34" dur="1000" fill="hold"/>
                                        <p:tgtEl>
                                          <p:spTgt spid="3"/>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1000"/>
                                        <p:tgtEl>
                                          <p:spTgt spid="33"/>
                                        </p:tgtEl>
                                      </p:cBhvr>
                                    </p:animEffect>
                                    <p:anim calcmode="lin" valueType="num">
                                      <p:cBhvr>
                                        <p:cTn id="38" dur="1000" fill="hold"/>
                                        <p:tgtEl>
                                          <p:spTgt spid="33"/>
                                        </p:tgtEl>
                                        <p:attrNameLst>
                                          <p:attrName>ppt_x</p:attrName>
                                        </p:attrNameLst>
                                      </p:cBhvr>
                                      <p:tavLst>
                                        <p:tav tm="0">
                                          <p:val>
                                            <p:strVal val="#ppt_x"/>
                                          </p:val>
                                        </p:tav>
                                        <p:tav tm="100000">
                                          <p:val>
                                            <p:strVal val="#ppt_x"/>
                                          </p:val>
                                        </p:tav>
                                      </p:tavLst>
                                    </p:anim>
                                    <p:anim calcmode="lin" valueType="num">
                                      <p:cBhvr>
                                        <p:cTn id="39" dur="1000" fill="hold"/>
                                        <p:tgtEl>
                                          <p:spTgt spid="3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1000"/>
                                        <p:tgtEl>
                                          <p:spTgt spid="39"/>
                                        </p:tgtEl>
                                      </p:cBhvr>
                                    </p:animEffect>
                                    <p:anim calcmode="lin" valueType="num">
                                      <p:cBhvr>
                                        <p:cTn id="43" dur="1000" fill="hold"/>
                                        <p:tgtEl>
                                          <p:spTgt spid="39"/>
                                        </p:tgtEl>
                                        <p:attrNameLst>
                                          <p:attrName>ppt_x</p:attrName>
                                        </p:attrNameLst>
                                      </p:cBhvr>
                                      <p:tavLst>
                                        <p:tav tm="0">
                                          <p:val>
                                            <p:strVal val="#ppt_x"/>
                                          </p:val>
                                        </p:tav>
                                        <p:tav tm="100000">
                                          <p:val>
                                            <p:strVal val="#ppt_x"/>
                                          </p:val>
                                        </p:tav>
                                      </p:tavLst>
                                    </p:anim>
                                    <p:anim calcmode="lin" valueType="num">
                                      <p:cBhvr>
                                        <p:cTn id="44" dur="1000" fill="hold"/>
                                        <p:tgtEl>
                                          <p:spTgt spid="39"/>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8"/>
                                        </p:tgtEl>
                                        <p:attrNameLst>
                                          <p:attrName>style.visibility</p:attrName>
                                        </p:attrNameLst>
                                      </p:cBhvr>
                                      <p:to>
                                        <p:strVal val="visible"/>
                                      </p:to>
                                    </p:set>
                                    <p:animEffect transition="in" filter="fade">
                                      <p:cBhvr>
                                        <p:cTn id="47" dur="1000"/>
                                        <p:tgtEl>
                                          <p:spTgt spid="48"/>
                                        </p:tgtEl>
                                      </p:cBhvr>
                                    </p:animEffect>
                                    <p:anim calcmode="lin" valueType="num">
                                      <p:cBhvr>
                                        <p:cTn id="48" dur="1000" fill="hold"/>
                                        <p:tgtEl>
                                          <p:spTgt spid="48"/>
                                        </p:tgtEl>
                                        <p:attrNameLst>
                                          <p:attrName>ppt_x</p:attrName>
                                        </p:attrNameLst>
                                      </p:cBhvr>
                                      <p:tavLst>
                                        <p:tav tm="0">
                                          <p:val>
                                            <p:strVal val="#ppt_x"/>
                                          </p:val>
                                        </p:tav>
                                        <p:tav tm="100000">
                                          <p:val>
                                            <p:strVal val="#ppt_x"/>
                                          </p:val>
                                        </p:tav>
                                      </p:tavLst>
                                    </p:anim>
                                    <p:anim calcmode="lin" valueType="num">
                                      <p:cBhvr>
                                        <p:cTn id="49" dur="1000" fill="hold"/>
                                        <p:tgtEl>
                                          <p:spTgt spid="48"/>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45"/>
                                        </p:tgtEl>
                                        <p:attrNameLst>
                                          <p:attrName>style.visibility</p:attrName>
                                        </p:attrNameLst>
                                      </p:cBhvr>
                                      <p:to>
                                        <p:strVal val="visible"/>
                                      </p:to>
                                    </p:set>
                                    <p:animEffect transition="in" filter="fade">
                                      <p:cBhvr>
                                        <p:cTn id="52" dur="1000"/>
                                        <p:tgtEl>
                                          <p:spTgt spid="45"/>
                                        </p:tgtEl>
                                      </p:cBhvr>
                                    </p:animEffect>
                                    <p:anim calcmode="lin" valueType="num">
                                      <p:cBhvr>
                                        <p:cTn id="53" dur="1000" fill="hold"/>
                                        <p:tgtEl>
                                          <p:spTgt spid="45"/>
                                        </p:tgtEl>
                                        <p:attrNameLst>
                                          <p:attrName>ppt_x</p:attrName>
                                        </p:attrNameLst>
                                      </p:cBhvr>
                                      <p:tavLst>
                                        <p:tav tm="0">
                                          <p:val>
                                            <p:strVal val="#ppt_x"/>
                                          </p:val>
                                        </p:tav>
                                        <p:tav tm="100000">
                                          <p:val>
                                            <p:strVal val="#ppt_x"/>
                                          </p:val>
                                        </p:tav>
                                      </p:tavLst>
                                    </p:anim>
                                    <p:anim calcmode="lin" valueType="num">
                                      <p:cBhvr>
                                        <p:cTn id="54"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8" grpId="0" animBg="1"/>
      <p:bldP spid="24" grpId="0" animBg="1"/>
      <p:bldP spid="29" grpId="0" animBg="1"/>
      <p:bldP spid="33" grpId="0" animBg="1"/>
      <p:bldP spid="39" grpId="0" animBg="1"/>
      <p:bldP spid="42" grpId="0" animBg="1"/>
      <p:bldP spid="45" grpId="0" animBg="1"/>
      <p:bldP spid="48" grpId="0" animBg="1"/>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AADF949-408F-A989-3458-42FECA06E4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4464" y="218401"/>
            <a:ext cx="5240594" cy="4488581"/>
          </a:xfrm>
          <a:prstGeom prst="rect">
            <a:avLst/>
          </a:prstGeom>
        </p:spPr>
      </p:pic>
      <p:sp>
        <p:nvSpPr>
          <p:cNvPr id="2" name="TextBox 1">
            <a:extLst>
              <a:ext uri="{FF2B5EF4-FFF2-40B4-BE49-F238E27FC236}">
                <a16:creationId xmlns:a16="http://schemas.microsoft.com/office/drawing/2014/main" id="{77C81B3B-2487-8A8B-3B08-30C0B8006F09}"/>
              </a:ext>
            </a:extLst>
          </p:cNvPr>
          <p:cNvSpPr txBox="1"/>
          <p:nvPr/>
        </p:nvSpPr>
        <p:spPr>
          <a:xfrm>
            <a:off x="943897" y="1452594"/>
            <a:ext cx="3441290" cy="523220"/>
          </a:xfrm>
          <a:prstGeom prst="rect">
            <a:avLst/>
          </a:prstGeom>
          <a:noFill/>
        </p:spPr>
        <p:txBody>
          <a:bodyPr wrap="square" rtlCol="0">
            <a:spAutoFit/>
          </a:bodyPr>
          <a:lstStyle/>
          <a:p>
            <a:r>
              <a:rPr lang="en-GB" sz="2800" u="sng" dirty="0">
                <a:solidFill>
                  <a:srgbClr val="002060"/>
                </a:solidFill>
                <a:latin typeface="Arial Black" panose="020B0A04020102020204" pitchFamily="34" charset="0"/>
              </a:rPr>
              <a:t>Weaknesses?</a:t>
            </a:r>
          </a:p>
        </p:txBody>
      </p:sp>
      <p:sp>
        <p:nvSpPr>
          <p:cNvPr id="12" name="Free-form: Shape 11">
            <a:extLst>
              <a:ext uri="{FF2B5EF4-FFF2-40B4-BE49-F238E27FC236}">
                <a16:creationId xmlns:a16="http://schemas.microsoft.com/office/drawing/2014/main" id="{622872D9-E878-01F1-87CE-4A7087CE9630}"/>
              </a:ext>
            </a:extLst>
          </p:cNvPr>
          <p:cNvSpPr/>
          <p:nvPr/>
        </p:nvSpPr>
        <p:spPr>
          <a:xfrm>
            <a:off x="6403492" y="370833"/>
            <a:ext cx="4904951" cy="2913142"/>
          </a:xfrm>
          <a:custGeom>
            <a:avLst/>
            <a:gdLst/>
            <a:ahLst/>
            <a:cxnLst/>
            <a:rect l="l" t="t" r="r" b="b"/>
            <a:pathLst>
              <a:path w="2182759" h="1661652">
                <a:moveTo>
                  <a:pt x="1479736" y="851461"/>
                </a:moveTo>
                <a:lnTo>
                  <a:pt x="1479736" y="858828"/>
                </a:lnTo>
                <a:cubicBezTo>
                  <a:pt x="1479736" y="867683"/>
                  <a:pt x="1478657" y="874381"/>
                  <a:pt x="1476499" y="878920"/>
                </a:cubicBezTo>
                <a:cubicBezTo>
                  <a:pt x="1473671" y="884799"/>
                  <a:pt x="1469244" y="889431"/>
                  <a:pt x="1463216" y="892817"/>
                </a:cubicBezTo>
                <a:cubicBezTo>
                  <a:pt x="1457189" y="896202"/>
                  <a:pt x="1450305" y="897895"/>
                  <a:pt x="1442566" y="897895"/>
                </a:cubicBezTo>
                <a:cubicBezTo>
                  <a:pt x="1434753" y="897895"/>
                  <a:pt x="1428818" y="896109"/>
                  <a:pt x="1424763" y="892538"/>
                </a:cubicBezTo>
                <a:cubicBezTo>
                  <a:pt x="1420707" y="888966"/>
                  <a:pt x="1418679" y="884501"/>
                  <a:pt x="1418679" y="879143"/>
                </a:cubicBezTo>
                <a:cubicBezTo>
                  <a:pt x="1418679" y="875646"/>
                  <a:pt x="1419610" y="872464"/>
                  <a:pt x="1421470" y="869599"/>
                </a:cubicBezTo>
                <a:cubicBezTo>
                  <a:pt x="1423330" y="866735"/>
                  <a:pt x="1425972" y="864558"/>
                  <a:pt x="1429395" y="863070"/>
                </a:cubicBezTo>
                <a:cubicBezTo>
                  <a:pt x="1432818" y="861581"/>
                  <a:pt x="1438660" y="860242"/>
                  <a:pt x="1446920" y="859051"/>
                </a:cubicBezTo>
                <a:cubicBezTo>
                  <a:pt x="1461505" y="856968"/>
                  <a:pt x="1472444" y="854438"/>
                  <a:pt x="1479736" y="851461"/>
                </a:cubicBezTo>
                <a:close/>
                <a:moveTo>
                  <a:pt x="681422" y="806254"/>
                </a:moveTo>
                <a:cubicBezTo>
                  <a:pt x="691617" y="806254"/>
                  <a:pt x="699914" y="810124"/>
                  <a:pt x="706314" y="817863"/>
                </a:cubicBezTo>
                <a:cubicBezTo>
                  <a:pt x="710481" y="822849"/>
                  <a:pt x="713011" y="830327"/>
                  <a:pt x="713904" y="840299"/>
                </a:cubicBezTo>
                <a:lnTo>
                  <a:pt x="647713" y="840299"/>
                </a:lnTo>
                <a:cubicBezTo>
                  <a:pt x="648382" y="829955"/>
                  <a:pt x="651861" y="821695"/>
                  <a:pt x="658149" y="815519"/>
                </a:cubicBezTo>
                <a:cubicBezTo>
                  <a:pt x="664437" y="809343"/>
                  <a:pt x="672195" y="806254"/>
                  <a:pt x="681422" y="806254"/>
                </a:cubicBezTo>
                <a:close/>
                <a:moveTo>
                  <a:pt x="1242244" y="792413"/>
                </a:moveTo>
                <a:lnTo>
                  <a:pt x="1242244" y="910955"/>
                </a:lnTo>
                <a:lnTo>
                  <a:pt x="1262335" y="910955"/>
                </a:lnTo>
                <a:lnTo>
                  <a:pt x="1262335" y="792413"/>
                </a:lnTo>
                <a:close/>
                <a:moveTo>
                  <a:pt x="1127944" y="792413"/>
                </a:moveTo>
                <a:lnTo>
                  <a:pt x="1127944" y="910955"/>
                </a:lnTo>
                <a:lnTo>
                  <a:pt x="1148035" y="910955"/>
                </a:lnTo>
                <a:lnTo>
                  <a:pt x="1148035" y="792413"/>
                </a:lnTo>
                <a:close/>
                <a:moveTo>
                  <a:pt x="1454175" y="789735"/>
                </a:moveTo>
                <a:cubicBezTo>
                  <a:pt x="1443980" y="789735"/>
                  <a:pt x="1435013" y="791130"/>
                  <a:pt x="1427274" y="793920"/>
                </a:cubicBezTo>
                <a:cubicBezTo>
                  <a:pt x="1419535" y="796711"/>
                  <a:pt x="1413619" y="800692"/>
                  <a:pt x="1409526" y="805864"/>
                </a:cubicBezTo>
                <a:cubicBezTo>
                  <a:pt x="1405434" y="811036"/>
                  <a:pt x="1402494" y="817826"/>
                  <a:pt x="1400708" y="826235"/>
                </a:cubicBezTo>
                <a:lnTo>
                  <a:pt x="1420354" y="828914"/>
                </a:lnTo>
                <a:cubicBezTo>
                  <a:pt x="1422512" y="820505"/>
                  <a:pt x="1425842" y="814645"/>
                  <a:pt x="1430344" y="811333"/>
                </a:cubicBezTo>
                <a:cubicBezTo>
                  <a:pt x="1434846" y="808022"/>
                  <a:pt x="1441822" y="806366"/>
                  <a:pt x="1451273" y="806366"/>
                </a:cubicBezTo>
                <a:cubicBezTo>
                  <a:pt x="1461393" y="806366"/>
                  <a:pt x="1469020" y="808636"/>
                  <a:pt x="1474155" y="813175"/>
                </a:cubicBezTo>
                <a:cubicBezTo>
                  <a:pt x="1477950" y="816524"/>
                  <a:pt x="1479848" y="822291"/>
                  <a:pt x="1479848" y="830476"/>
                </a:cubicBezTo>
                <a:cubicBezTo>
                  <a:pt x="1479848" y="831220"/>
                  <a:pt x="1479811" y="832969"/>
                  <a:pt x="1479736" y="835722"/>
                </a:cubicBezTo>
                <a:cubicBezTo>
                  <a:pt x="1472071" y="838401"/>
                  <a:pt x="1460128" y="840708"/>
                  <a:pt x="1443906" y="842643"/>
                </a:cubicBezTo>
                <a:cubicBezTo>
                  <a:pt x="1435943" y="843610"/>
                  <a:pt x="1429990" y="844615"/>
                  <a:pt x="1426046" y="845657"/>
                </a:cubicBezTo>
                <a:cubicBezTo>
                  <a:pt x="1420689" y="847145"/>
                  <a:pt x="1415870" y="849340"/>
                  <a:pt x="1411591" y="852242"/>
                </a:cubicBezTo>
                <a:cubicBezTo>
                  <a:pt x="1407313" y="855145"/>
                  <a:pt x="1403852" y="858995"/>
                  <a:pt x="1401211" y="863795"/>
                </a:cubicBezTo>
                <a:cubicBezTo>
                  <a:pt x="1398569" y="868595"/>
                  <a:pt x="1397248" y="873897"/>
                  <a:pt x="1397248" y="879701"/>
                </a:cubicBezTo>
                <a:cubicBezTo>
                  <a:pt x="1397248" y="889598"/>
                  <a:pt x="1400746" y="897728"/>
                  <a:pt x="1407741" y="904090"/>
                </a:cubicBezTo>
                <a:cubicBezTo>
                  <a:pt x="1414735" y="910453"/>
                  <a:pt x="1424744" y="913634"/>
                  <a:pt x="1437767" y="913634"/>
                </a:cubicBezTo>
                <a:cubicBezTo>
                  <a:pt x="1445654" y="913634"/>
                  <a:pt x="1453040" y="912332"/>
                  <a:pt x="1459923" y="909727"/>
                </a:cubicBezTo>
                <a:cubicBezTo>
                  <a:pt x="1466807" y="907123"/>
                  <a:pt x="1473969" y="902658"/>
                  <a:pt x="1481410" y="896333"/>
                </a:cubicBezTo>
                <a:cubicBezTo>
                  <a:pt x="1482006" y="901914"/>
                  <a:pt x="1483345" y="906788"/>
                  <a:pt x="1485429" y="910955"/>
                </a:cubicBezTo>
                <a:lnTo>
                  <a:pt x="1506414" y="910955"/>
                </a:lnTo>
                <a:cubicBezTo>
                  <a:pt x="1503883" y="906416"/>
                  <a:pt x="1502191" y="901672"/>
                  <a:pt x="1501335" y="896723"/>
                </a:cubicBezTo>
                <a:cubicBezTo>
                  <a:pt x="1500479" y="891775"/>
                  <a:pt x="1500051" y="879962"/>
                  <a:pt x="1500051" y="861284"/>
                </a:cubicBezTo>
                <a:lnTo>
                  <a:pt x="1500051" y="834495"/>
                </a:lnTo>
                <a:cubicBezTo>
                  <a:pt x="1500051" y="825565"/>
                  <a:pt x="1499716" y="819389"/>
                  <a:pt x="1499047" y="815966"/>
                </a:cubicBezTo>
                <a:cubicBezTo>
                  <a:pt x="1497856" y="810459"/>
                  <a:pt x="1495772" y="805901"/>
                  <a:pt x="1492796" y="802292"/>
                </a:cubicBezTo>
                <a:cubicBezTo>
                  <a:pt x="1489819" y="798683"/>
                  <a:pt x="1485168" y="795688"/>
                  <a:pt x="1478843" y="793306"/>
                </a:cubicBezTo>
                <a:cubicBezTo>
                  <a:pt x="1472518" y="790925"/>
                  <a:pt x="1464295" y="789735"/>
                  <a:pt x="1454175" y="789735"/>
                </a:cubicBezTo>
                <a:close/>
                <a:moveTo>
                  <a:pt x="1337643" y="789735"/>
                </a:moveTo>
                <a:cubicBezTo>
                  <a:pt x="1327448" y="789735"/>
                  <a:pt x="1318016" y="792134"/>
                  <a:pt x="1309347" y="796934"/>
                </a:cubicBezTo>
                <a:cubicBezTo>
                  <a:pt x="1300677" y="801734"/>
                  <a:pt x="1294222" y="808933"/>
                  <a:pt x="1289980" y="818533"/>
                </a:cubicBezTo>
                <a:cubicBezTo>
                  <a:pt x="1285739" y="828132"/>
                  <a:pt x="1283618" y="839332"/>
                  <a:pt x="1283618" y="852131"/>
                </a:cubicBezTo>
                <a:cubicBezTo>
                  <a:pt x="1283618" y="871925"/>
                  <a:pt x="1288548" y="887124"/>
                  <a:pt x="1298408" y="897728"/>
                </a:cubicBezTo>
                <a:cubicBezTo>
                  <a:pt x="1308268" y="908332"/>
                  <a:pt x="1321309" y="913634"/>
                  <a:pt x="1337531" y="913634"/>
                </a:cubicBezTo>
                <a:cubicBezTo>
                  <a:pt x="1350479" y="913634"/>
                  <a:pt x="1361399" y="909783"/>
                  <a:pt x="1370292" y="902081"/>
                </a:cubicBezTo>
                <a:cubicBezTo>
                  <a:pt x="1379184" y="894379"/>
                  <a:pt x="1384709" y="883720"/>
                  <a:pt x="1386867" y="870102"/>
                </a:cubicBezTo>
                <a:lnTo>
                  <a:pt x="1367110" y="867534"/>
                </a:lnTo>
                <a:cubicBezTo>
                  <a:pt x="1365697" y="877580"/>
                  <a:pt x="1362348" y="885022"/>
                  <a:pt x="1357065" y="889859"/>
                </a:cubicBezTo>
                <a:cubicBezTo>
                  <a:pt x="1351781" y="894696"/>
                  <a:pt x="1345196" y="897114"/>
                  <a:pt x="1337308" y="897114"/>
                </a:cubicBezTo>
                <a:cubicBezTo>
                  <a:pt x="1327485" y="897114"/>
                  <a:pt x="1319523" y="893505"/>
                  <a:pt x="1313421" y="886287"/>
                </a:cubicBezTo>
                <a:cubicBezTo>
                  <a:pt x="1307319" y="879069"/>
                  <a:pt x="1304268" y="867497"/>
                  <a:pt x="1304268" y="851573"/>
                </a:cubicBezTo>
                <a:cubicBezTo>
                  <a:pt x="1304268" y="835871"/>
                  <a:pt x="1307430" y="824393"/>
                  <a:pt x="1313756" y="817138"/>
                </a:cubicBezTo>
                <a:cubicBezTo>
                  <a:pt x="1320081" y="809882"/>
                  <a:pt x="1328304" y="806254"/>
                  <a:pt x="1338424" y="806254"/>
                </a:cubicBezTo>
                <a:cubicBezTo>
                  <a:pt x="1345121" y="806254"/>
                  <a:pt x="1350832" y="808264"/>
                  <a:pt x="1355558" y="812282"/>
                </a:cubicBezTo>
                <a:cubicBezTo>
                  <a:pt x="1360283" y="816300"/>
                  <a:pt x="1363576" y="822291"/>
                  <a:pt x="1365436" y="830253"/>
                </a:cubicBezTo>
                <a:lnTo>
                  <a:pt x="1384970" y="827239"/>
                </a:lnTo>
                <a:cubicBezTo>
                  <a:pt x="1382663" y="815259"/>
                  <a:pt x="1377417" y="806013"/>
                  <a:pt x="1369231" y="799501"/>
                </a:cubicBezTo>
                <a:cubicBezTo>
                  <a:pt x="1361046" y="792990"/>
                  <a:pt x="1350516" y="789735"/>
                  <a:pt x="1337643" y="789735"/>
                </a:cubicBezTo>
                <a:close/>
                <a:moveTo>
                  <a:pt x="1095164" y="789735"/>
                </a:moveTo>
                <a:cubicBezTo>
                  <a:pt x="1090476" y="789735"/>
                  <a:pt x="1086179" y="791074"/>
                  <a:pt x="1082272" y="793753"/>
                </a:cubicBezTo>
                <a:cubicBezTo>
                  <a:pt x="1078365" y="796432"/>
                  <a:pt x="1074105" y="801976"/>
                  <a:pt x="1069491" y="810384"/>
                </a:cubicBezTo>
                <a:lnTo>
                  <a:pt x="1069491" y="792413"/>
                </a:lnTo>
                <a:lnTo>
                  <a:pt x="1051409" y="792413"/>
                </a:lnTo>
                <a:lnTo>
                  <a:pt x="1051409" y="910955"/>
                </a:lnTo>
                <a:lnTo>
                  <a:pt x="1071501" y="910955"/>
                </a:lnTo>
                <a:lnTo>
                  <a:pt x="1071501" y="848894"/>
                </a:lnTo>
                <a:cubicBezTo>
                  <a:pt x="1071501" y="840411"/>
                  <a:pt x="1072617" y="832597"/>
                  <a:pt x="1074849" y="825453"/>
                </a:cubicBezTo>
                <a:cubicBezTo>
                  <a:pt x="1076338" y="820765"/>
                  <a:pt x="1078830" y="817100"/>
                  <a:pt x="1082328" y="814459"/>
                </a:cubicBezTo>
                <a:cubicBezTo>
                  <a:pt x="1085825" y="811817"/>
                  <a:pt x="1089769" y="810496"/>
                  <a:pt x="1094160" y="810496"/>
                </a:cubicBezTo>
                <a:cubicBezTo>
                  <a:pt x="1099071" y="810496"/>
                  <a:pt x="1103982" y="811947"/>
                  <a:pt x="1108894" y="814849"/>
                </a:cubicBezTo>
                <a:lnTo>
                  <a:pt x="1115814" y="796209"/>
                </a:lnTo>
                <a:cubicBezTo>
                  <a:pt x="1108819" y="791893"/>
                  <a:pt x="1101936" y="789735"/>
                  <a:pt x="1095164" y="789735"/>
                </a:cubicBezTo>
                <a:close/>
                <a:moveTo>
                  <a:pt x="985218" y="789735"/>
                </a:moveTo>
                <a:cubicBezTo>
                  <a:pt x="975023" y="789735"/>
                  <a:pt x="965591" y="792134"/>
                  <a:pt x="956922" y="796934"/>
                </a:cubicBezTo>
                <a:cubicBezTo>
                  <a:pt x="948252" y="801734"/>
                  <a:pt x="941797" y="808933"/>
                  <a:pt x="937555" y="818533"/>
                </a:cubicBezTo>
                <a:cubicBezTo>
                  <a:pt x="933314" y="828132"/>
                  <a:pt x="931193" y="839332"/>
                  <a:pt x="931193" y="852131"/>
                </a:cubicBezTo>
                <a:cubicBezTo>
                  <a:pt x="931193" y="871925"/>
                  <a:pt x="936123" y="887124"/>
                  <a:pt x="945983" y="897728"/>
                </a:cubicBezTo>
                <a:cubicBezTo>
                  <a:pt x="955843" y="908332"/>
                  <a:pt x="968884" y="913634"/>
                  <a:pt x="985106" y="913634"/>
                </a:cubicBezTo>
                <a:cubicBezTo>
                  <a:pt x="998054" y="913634"/>
                  <a:pt x="1008974" y="909783"/>
                  <a:pt x="1017867" y="902081"/>
                </a:cubicBezTo>
                <a:cubicBezTo>
                  <a:pt x="1026759" y="894379"/>
                  <a:pt x="1032284" y="883720"/>
                  <a:pt x="1034442" y="870102"/>
                </a:cubicBezTo>
                <a:lnTo>
                  <a:pt x="1014685" y="867534"/>
                </a:lnTo>
                <a:cubicBezTo>
                  <a:pt x="1013272" y="877580"/>
                  <a:pt x="1009923" y="885022"/>
                  <a:pt x="1004640" y="889859"/>
                </a:cubicBezTo>
                <a:cubicBezTo>
                  <a:pt x="999356" y="894696"/>
                  <a:pt x="992771" y="897114"/>
                  <a:pt x="984883" y="897114"/>
                </a:cubicBezTo>
                <a:cubicBezTo>
                  <a:pt x="975060" y="897114"/>
                  <a:pt x="967098" y="893505"/>
                  <a:pt x="960996" y="886287"/>
                </a:cubicBezTo>
                <a:cubicBezTo>
                  <a:pt x="954894" y="879069"/>
                  <a:pt x="951843" y="867497"/>
                  <a:pt x="951843" y="851573"/>
                </a:cubicBezTo>
                <a:cubicBezTo>
                  <a:pt x="951843" y="835871"/>
                  <a:pt x="955005" y="824393"/>
                  <a:pt x="961331" y="817138"/>
                </a:cubicBezTo>
                <a:cubicBezTo>
                  <a:pt x="967656" y="809882"/>
                  <a:pt x="975879" y="806254"/>
                  <a:pt x="985999" y="806254"/>
                </a:cubicBezTo>
                <a:cubicBezTo>
                  <a:pt x="992696" y="806254"/>
                  <a:pt x="998407" y="808264"/>
                  <a:pt x="1003133" y="812282"/>
                </a:cubicBezTo>
                <a:cubicBezTo>
                  <a:pt x="1007858" y="816300"/>
                  <a:pt x="1011151" y="822291"/>
                  <a:pt x="1013011" y="830253"/>
                </a:cubicBezTo>
                <a:lnTo>
                  <a:pt x="1032545" y="827239"/>
                </a:lnTo>
                <a:cubicBezTo>
                  <a:pt x="1030238" y="815259"/>
                  <a:pt x="1024992" y="806013"/>
                  <a:pt x="1016806" y="799501"/>
                </a:cubicBezTo>
                <a:cubicBezTo>
                  <a:pt x="1008621" y="792990"/>
                  <a:pt x="998091" y="789735"/>
                  <a:pt x="985218" y="789735"/>
                </a:cubicBezTo>
                <a:close/>
                <a:moveTo>
                  <a:pt x="681199" y="789735"/>
                </a:moveTo>
                <a:cubicBezTo>
                  <a:pt x="664828" y="789735"/>
                  <a:pt x="651508" y="795241"/>
                  <a:pt x="641239" y="806254"/>
                </a:cubicBezTo>
                <a:cubicBezTo>
                  <a:pt x="630969" y="817268"/>
                  <a:pt x="625835" y="832746"/>
                  <a:pt x="625835" y="852689"/>
                </a:cubicBezTo>
                <a:cubicBezTo>
                  <a:pt x="625835" y="871962"/>
                  <a:pt x="630914" y="886938"/>
                  <a:pt x="641071" y="897616"/>
                </a:cubicBezTo>
                <a:cubicBezTo>
                  <a:pt x="651229" y="908295"/>
                  <a:pt x="664977" y="913634"/>
                  <a:pt x="682315" y="913634"/>
                </a:cubicBezTo>
                <a:cubicBezTo>
                  <a:pt x="696082" y="913634"/>
                  <a:pt x="707393" y="910285"/>
                  <a:pt x="716248" y="903588"/>
                </a:cubicBezTo>
                <a:cubicBezTo>
                  <a:pt x="725103" y="896891"/>
                  <a:pt x="731168" y="887477"/>
                  <a:pt x="734442" y="875348"/>
                </a:cubicBezTo>
                <a:lnTo>
                  <a:pt x="713681" y="872781"/>
                </a:lnTo>
                <a:cubicBezTo>
                  <a:pt x="710630" y="881264"/>
                  <a:pt x="706500" y="887440"/>
                  <a:pt x="701291" y="891310"/>
                </a:cubicBezTo>
                <a:cubicBezTo>
                  <a:pt x="696082" y="895179"/>
                  <a:pt x="689794" y="897114"/>
                  <a:pt x="682427" y="897114"/>
                </a:cubicBezTo>
                <a:cubicBezTo>
                  <a:pt x="672530" y="897114"/>
                  <a:pt x="664270" y="893654"/>
                  <a:pt x="657647" y="886733"/>
                </a:cubicBezTo>
                <a:cubicBezTo>
                  <a:pt x="651024" y="879813"/>
                  <a:pt x="647340" y="869841"/>
                  <a:pt x="646596" y="856819"/>
                </a:cubicBezTo>
                <a:lnTo>
                  <a:pt x="735000" y="856819"/>
                </a:lnTo>
                <a:cubicBezTo>
                  <a:pt x="735075" y="854438"/>
                  <a:pt x="735112" y="852652"/>
                  <a:pt x="735112" y="851461"/>
                </a:cubicBezTo>
                <a:cubicBezTo>
                  <a:pt x="735112" y="831890"/>
                  <a:pt x="730089" y="816710"/>
                  <a:pt x="720043" y="805920"/>
                </a:cubicBezTo>
                <a:cubicBezTo>
                  <a:pt x="709997" y="795130"/>
                  <a:pt x="697049" y="789735"/>
                  <a:pt x="681199" y="789735"/>
                </a:cubicBezTo>
                <a:close/>
                <a:moveTo>
                  <a:pt x="1199121" y="751002"/>
                </a:moveTo>
                <a:lnTo>
                  <a:pt x="1179141" y="763057"/>
                </a:lnTo>
                <a:lnTo>
                  <a:pt x="1179141" y="792413"/>
                </a:lnTo>
                <a:lnTo>
                  <a:pt x="1164407" y="792413"/>
                </a:lnTo>
                <a:lnTo>
                  <a:pt x="1164407" y="808040"/>
                </a:lnTo>
                <a:lnTo>
                  <a:pt x="1179141" y="808040"/>
                </a:lnTo>
                <a:lnTo>
                  <a:pt x="1179141" y="876241"/>
                </a:lnTo>
                <a:cubicBezTo>
                  <a:pt x="1179141" y="888296"/>
                  <a:pt x="1179959" y="896202"/>
                  <a:pt x="1181596" y="899960"/>
                </a:cubicBezTo>
                <a:cubicBezTo>
                  <a:pt x="1183233" y="903718"/>
                  <a:pt x="1186061" y="906751"/>
                  <a:pt x="1190079" y="909058"/>
                </a:cubicBezTo>
                <a:cubicBezTo>
                  <a:pt x="1194098" y="911364"/>
                  <a:pt x="1199753" y="912518"/>
                  <a:pt x="1207046" y="912518"/>
                </a:cubicBezTo>
                <a:cubicBezTo>
                  <a:pt x="1211511" y="912518"/>
                  <a:pt x="1216571" y="911922"/>
                  <a:pt x="1222226" y="910732"/>
                </a:cubicBezTo>
                <a:lnTo>
                  <a:pt x="1219324" y="892984"/>
                </a:lnTo>
                <a:cubicBezTo>
                  <a:pt x="1215678" y="893505"/>
                  <a:pt x="1212738" y="893765"/>
                  <a:pt x="1210506" y="893765"/>
                </a:cubicBezTo>
                <a:cubicBezTo>
                  <a:pt x="1207530" y="893765"/>
                  <a:pt x="1205241" y="893282"/>
                  <a:pt x="1203641" y="892314"/>
                </a:cubicBezTo>
                <a:cubicBezTo>
                  <a:pt x="1202041" y="891347"/>
                  <a:pt x="1200888" y="890045"/>
                  <a:pt x="1200181" y="888408"/>
                </a:cubicBezTo>
                <a:cubicBezTo>
                  <a:pt x="1199474" y="886770"/>
                  <a:pt x="1199121" y="883087"/>
                  <a:pt x="1199121" y="877357"/>
                </a:cubicBezTo>
                <a:lnTo>
                  <a:pt x="1199121" y="808040"/>
                </a:lnTo>
                <a:lnTo>
                  <a:pt x="1219324" y="808040"/>
                </a:lnTo>
                <a:lnTo>
                  <a:pt x="1219324" y="792413"/>
                </a:lnTo>
                <a:lnTo>
                  <a:pt x="1199121" y="792413"/>
                </a:lnTo>
                <a:close/>
                <a:moveTo>
                  <a:pt x="1527436" y="747319"/>
                </a:moveTo>
                <a:lnTo>
                  <a:pt x="1527436" y="910955"/>
                </a:lnTo>
                <a:lnTo>
                  <a:pt x="1547527" y="910955"/>
                </a:lnTo>
                <a:lnTo>
                  <a:pt x="1547527" y="747319"/>
                </a:lnTo>
                <a:close/>
                <a:moveTo>
                  <a:pt x="1242244" y="747319"/>
                </a:moveTo>
                <a:lnTo>
                  <a:pt x="1242244" y="770424"/>
                </a:lnTo>
                <a:lnTo>
                  <a:pt x="1262335" y="770424"/>
                </a:lnTo>
                <a:lnTo>
                  <a:pt x="1262335" y="747319"/>
                </a:lnTo>
                <a:close/>
                <a:moveTo>
                  <a:pt x="1127944" y="747319"/>
                </a:moveTo>
                <a:lnTo>
                  <a:pt x="1127944" y="770424"/>
                </a:lnTo>
                <a:lnTo>
                  <a:pt x="1148035" y="770424"/>
                </a:lnTo>
                <a:lnTo>
                  <a:pt x="1148035" y="747319"/>
                </a:lnTo>
                <a:close/>
                <a:moveTo>
                  <a:pt x="755911" y="747319"/>
                </a:moveTo>
                <a:lnTo>
                  <a:pt x="755911" y="910955"/>
                </a:lnTo>
                <a:lnTo>
                  <a:pt x="776002" y="910955"/>
                </a:lnTo>
                <a:lnTo>
                  <a:pt x="776002" y="747319"/>
                </a:lnTo>
                <a:close/>
                <a:moveTo>
                  <a:pt x="851123" y="744528"/>
                </a:moveTo>
                <a:cubicBezTo>
                  <a:pt x="842343" y="744528"/>
                  <a:pt x="835515" y="746147"/>
                  <a:pt x="830641" y="749384"/>
                </a:cubicBezTo>
                <a:cubicBezTo>
                  <a:pt x="825767" y="752621"/>
                  <a:pt x="822362" y="756844"/>
                  <a:pt x="820428" y="762053"/>
                </a:cubicBezTo>
                <a:cubicBezTo>
                  <a:pt x="819014" y="765922"/>
                  <a:pt x="818307" y="771838"/>
                  <a:pt x="818307" y="779800"/>
                </a:cubicBezTo>
                <a:lnTo>
                  <a:pt x="818307" y="792413"/>
                </a:lnTo>
                <a:lnTo>
                  <a:pt x="800559" y="792413"/>
                </a:lnTo>
                <a:lnTo>
                  <a:pt x="800559" y="808040"/>
                </a:lnTo>
                <a:lnTo>
                  <a:pt x="818307" y="808040"/>
                </a:lnTo>
                <a:lnTo>
                  <a:pt x="818307" y="910955"/>
                </a:lnTo>
                <a:lnTo>
                  <a:pt x="838287" y="910955"/>
                </a:lnTo>
                <a:lnTo>
                  <a:pt x="838287" y="808040"/>
                </a:lnTo>
                <a:lnTo>
                  <a:pt x="861393" y="808040"/>
                </a:lnTo>
                <a:lnTo>
                  <a:pt x="861393" y="792413"/>
                </a:lnTo>
                <a:lnTo>
                  <a:pt x="838287" y="792413"/>
                </a:lnTo>
                <a:lnTo>
                  <a:pt x="838287" y="781475"/>
                </a:lnTo>
                <a:cubicBezTo>
                  <a:pt x="838287" y="774331"/>
                  <a:pt x="839552" y="769457"/>
                  <a:pt x="842082" y="766852"/>
                </a:cubicBezTo>
                <a:cubicBezTo>
                  <a:pt x="844612" y="764248"/>
                  <a:pt x="848928" y="762945"/>
                  <a:pt x="855030" y="762945"/>
                </a:cubicBezTo>
                <a:cubicBezTo>
                  <a:pt x="858751" y="762945"/>
                  <a:pt x="862695" y="763318"/>
                  <a:pt x="866862" y="764062"/>
                </a:cubicBezTo>
                <a:lnTo>
                  <a:pt x="869876" y="746537"/>
                </a:lnTo>
                <a:cubicBezTo>
                  <a:pt x="863030" y="745198"/>
                  <a:pt x="856779" y="744528"/>
                  <a:pt x="851123" y="744528"/>
                </a:cubicBezTo>
                <a:close/>
                <a:moveTo>
                  <a:pt x="539180" y="744528"/>
                </a:moveTo>
                <a:cubicBezTo>
                  <a:pt x="528166" y="744528"/>
                  <a:pt x="518158" y="746388"/>
                  <a:pt x="509154" y="750109"/>
                </a:cubicBezTo>
                <a:cubicBezTo>
                  <a:pt x="500149" y="753830"/>
                  <a:pt x="493303" y="759281"/>
                  <a:pt x="488615" y="766462"/>
                </a:cubicBezTo>
                <a:cubicBezTo>
                  <a:pt x="483927" y="773643"/>
                  <a:pt x="481583" y="781363"/>
                  <a:pt x="481583" y="789623"/>
                </a:cubicBezTo>
                <a:cubicBezTo>
                  <a:pt x="481583" y="797139"/>
                  <a:pt x="483499" y="803929"/>
                  <a:pt x="487332" y="809994"/>
                </a:cubicBezTo>
                <a:cubicBezTo>
                  <a:pt x="491164" y="816059"/>
                  <a:pt x="496987" y="821137"/>
                  <a:pt x="504800" y="825230"/>
                </a:cubicBezTo>
                <a:cubicBezTo>
                  <a:pt x="510828" y="828430"/>
                  <a:pt x="521357" y="831834"/>
                  <a:pt x="536389" y="835443"/>
                </a:cubicBezTo>
                <a:cubicBezTo>
                  <a:pt x="551421" y="839052"/>
                  <a:pt x="561132" y="841713"/>
                  <a:pt x="565522" y="843424"/>
                </a:cubicBezTo>
                <a:cubicBezTo>
                  <a:pt x="572368" y="846029"/>
                  <a:pt x="577280" y="849247"/>
                  <a:pt x="580256" y="853080"/>
                </a:cubicBezTo>
                <a:cubicBezTo>
                  <a:pt x="583233" y="856912"/>
                  <a:pt x="584721" y="861395"/>
                  <a:pt x="584721" y="866530"/>
                </a:cubicBezTo>
                <a:cubicBezTo>
                  <a:pt x="584721" y="871590"/>
                  <a:pt x="583177" y="876260"/>
                  <a:pt x="580089" y="880538"/>
                </a:cubicBezTo>
                <a:cubicBezTo>
                  <a:pt x="577001" y="884817"/>
                  <a:pt x="572294" y="888184"/>
                  <a:pt x="565969" y="890640"/>
                </a:cubicBezTo>
                <a:cubicBezTo>
                  <a:pt x="559644" y="893096"/>
                  <a:pt x="552351" y="894324"/>
                  <a:pt x="544091" y="894324"/>
                </a:cubicBezTo>
                <a:cubicBezTo>
                  <a:pt x="534789" y="894324"/>
                  <a:pt x="526418" y="892705"/>
                  <a:pt x="518976" y="889468"/>
                </a:cubicBezTo>
                <a:cubicBezTo>
                  <a:pt x="511535" y="886231"/>
                  <a:pt x="506047" y="881989"/>
                  <a:pt x="502512" y="876743"/>
                </a:cubicBezTo>
                <a:cubicBezTo>
                  <a:pt x="498977" y="871497"/>
                  <a:pt x="496726" y="864781"/>
                  <a:pt x="495759" y="856596"/>
                </a:cubicBezTo>
                <a:lnTo>
                  <a:pt x="475332" y="858382"/>
                </a:lnTo>
                <a:cubicBezTo>
                  <a:pt x="475630" y="869320"/>
                  <a:pt x="478625" y="879124"/>
                  <a:pt x="484318" y="887794"/>
                </a:cubicBezTo>
                <a:cubicBezTo>
                  <a:pt x="490011" y="896463"/>
                  <a:pt x="497861" y="902956"/>
                  <a:pt x="507870" y="907272"/>
                </a:cubicBezTo>
                <a:cubicBezTo>
                  <a:pt x="517879" y="911588"/>
                  <a:pt x="530287" y="913746"/>
                  <a:pt x="545096" y="913746"/>
                </a:cubicBezTo>
                <a:cubicBezTo>
                  <a:pt x="556779" y="913746"/>
                  <a:pt x="567290" y="911606"/>
                  <a:pt x="576629" y="907327"/>
                </a:cubicBezTo>
                <a:cubicBezTo>
                  <a:pt x="585967" y="903049"/>
                  <a:pt x="593130" y="897058"/>
                  <a:pt x="598116" y="889356"/>
                </a:cubicBezTo>
                <a:cubicBezTo>
                  <a:pt x="603101" y="881655"/>
                  <a:pt x="605594" y="873450"/>
                  <a:pt x="605594" y="864744"/>
                </a:cubicBezTo>
                <a:cubicBezTo>
                  <a:pt x="605594" y="855963"/>
                  <a:pt x="603325" y="848205"/>
                  <a:pt x="598785" y="841471"/>
                </a:cubicBezTo>
                <a:cubicBezTo>
                  <a:pt x="594246" y="834736"/>
                  <a:pt x="587214" y="829174"/>
                  <a:pt x="577689" y="824784"/>
                </a:cubicBezTo>
                <a:cubicBezTo>
                  <a:pt x="571140" y="821807"/>
                  <a:pt x="559067" y="818328"/>
                  <a:pt x="541468" y="814347"/>
                </a:cubicBezTo>
                <a:cubicBezTo>
                  <a:pt x="523869" y="810366"/>
                  <a:pt x="512986" y="806478"/>
                  <a:pt x="508819" y="802683"/>
                </a:cubicBezTo>
                <a:cubicBezTo>
                  <a:pt x="504577" y="798887"/>
                  <a:pt x="502456" y="794051"/>
                  <a:pt x="502456" y="788172"/>
                </a:cubicBezTo>
                <a:cubicBezTo>
                  <a:pt x="502456" y="781400"/>
                  <a:pt x="505451" y="775614"/>
                  <a:pt x="511442" y="770815"/>
                </a:cubicBezTo>
                <a:cubicBezTo>
                  <a:pt x="517432" y="766015"/>
                  <a:pt x="526976" y="763615"/>
                  <a:pt x="540073" y="763615"/>
                </a:cubicBezTo>
                <a:cubicBezTo>
                  <a:pt x="552649" y="763615"/>
                  <a:pt x="562155" y="766257"/>
                  <a:pt x="568592" y="771540"/>
                </a:cubicBezTo>
                <a:cubicBezTo>
                  <a:pt x="575029" y="776824"/>
                  <a:pt x="578805" y="784637"/>
                  <a:pt x="579921" y="794981"/>
                </a:cubicBezTo>
                <a:lnTo>
                  <a:pt x="600683" y="793418"/>
                </a:lnTo>
                <a:cubicBezTo>
                  <a:pt x="600311" y="783819"/>
                  <a:pt x="597632" y="775224"/>
                  <a:pt x="592646" y="767634"/>
                </a:cubicBezTo>
                <a:cubicBezTo>
                  <a:pt x="587660" y="760043"/>
                  <a:pt x="580535" y="754295"/>
                  <a:pt x="571271" y="750388"/>
                </a:cubicBezTo>
                <a:cubicBezTo>
                  <a:pt x="562006" y="746481"/>
                  <a:pt x="551309" y="744528"/>
                  <a:pt x="539180" y="744528"/>
                </a:cubicBezTo>
                <a:close/>
                <a:moveTo>
                  <a:pt x="1494584" y="0"/>
                </a:moveTo>
                <a:cubicBezTo>
                  <a:pt x="1485691" y="148164"/>
                  <a:pt x="1476697" y="296251"/>
                  <a:pt x="1467805" y="444415"/>
                </a:cubicBezTo>
                <a:lnTo>
                  <a:pt x="1819673" y="244017"/>
                </a:lnTo>
                <a:lnTo>
                  <a:pt x="1655259" y="502496"/>
                </a:lnTo>
                <a:lnTo>
                  <a:pt x="2182759" y="511189"/>
                </a:lnTo>
                <a:lnTo>
                  <a:pt x="1716397" y="723280"/>
                </a:lnTo>
                <a:lnTo>
                  <a:pt x="1846250" y="868521"/>
                </a:lnTo>
                <a:lnTo>
                  <a:pt x="1655259" y="946988"/>
                </a:lnTo>
                <a:lnTo>
                  <a:pt x="1907590" y="1202544"/>
                </a:lnTo>
                <a:lnTo>
                  <a:pt x="1479426" y="1103922"/>
                </a:lnTo>
                <a:cubicBezTo>
                  <a:pt x="1489632" y="1181388"/>
                  <a:pt x="1499738" y="1258778"/>
                  <a:pt x="1509944" y="1336245"/>
                </a:cubicBezTo>
                <a:lnTo>
                  <a:pt x="1230834" y="1225853"/>
                </a:lnTo>
                <a:lnTo>
                  <a:pt x="1173435" y="1449484"/>
                </a:lnTo>
                <a:lnTo>
                  <a:pt x="997602" y="1336245"/>
                </a:lnTo>
                <a:lnTo>
                  <a:pt x="879167" y="1516411"/>
                </a:lnTo>
                <a:lnTo>
                  <a:pt x="760631" y="1394326"/>
                </a:lnTo>
                <a:lnTo>
                  <a:pt x="496881" y="1661652"/>
                </a:lnTo>
                <a:cubicBezTo>
                  <a:pt x="493142" y="1575492"/>
                  <a:pt x="489302" y="1489333"/>
                  <a:pt x="485563" y="1403173"/>
                </a:cubicBezTo>
                <a:lnTo>
                  <a:pt x="129854" y="1371248"/>
                </a:lnTo>
                <a:lnTo>
                  <a:pt x="336509" y="1182389"/>
                </a:lnTo>
                <a:lnTo>
                  <a:pt x="0" y="990606"/>
                </a:lnTo>
                <a:lnTo>
                  <a:pt x="397646" y="891753"/>
                </a:lnTo>
                <a:lnTo>
                  <a:pt x="118435" y="636197"/>
                </a:lnTo>
                <a:lnTo>
                  <a:pt x="542860" y="601349"/>
                </a:lnTo>
                <a:lnTo>
                  <a:pt x="454944" y="278865"/>
                </a:lnTo>
                <a:lnTo>
                  <a:pt x="864009" y="490957"/>
                </a:lnTo>
                <a:lnTo>
                  <a:pt x="982444" y="145164"/>
                </a:lnTo>
                <a:lnTo>
                  <a:pt x="1158277" y="334023"/>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TextBox 4">
            <a:extLst>
              <a:ext uri="{FF2B5EF4-FFF2-40B4-BE49-F238E27FC236}">
                <a16:creationId xmlns:a16="http://schemas.microsoft.com/office/drawing/2014/main" id="{4053E387-4BDE-9C4D-25E5-EC2C5244625F}"/>
              </a:ext>
            </a:extLst>
          </p:cNvPr>
          <p:cNvSpPr txBox="1"/>
          <p:nvPr/>
        </p:nvSpPr>
        <p:spPr>
          <a:xfrm>
            <a:off x="4385187" y="3549445"/>
            <a:ext cx="7266039" cy="313932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Dwelled on the interview afterwards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Found fault in myself in critical manner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Failure to acknowledge my achievements so far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Struggling with self esteem</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Thinking I am not good enough</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Regretting missed opportunities (for example - mature student)</a:t>
            </a:r>
          </a:p>
        </p:txBody>
      </p:sp>
    </p:spTree>
    <p:extLst>
      <p:ext uri="{BB962C8B-B14F-4D97-AF65-F5344CB8AC3E}">
        <p14:creationId xmlns:p14="http://schemas.microsoft.com/office/powerpoint/2010/main" val="754818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AADF949-408F-A989-3458-42FECA06E4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4464" y="218401"/>
            <a:ext cx="5240594" cy="4488581"/>
          </a:xfrm>
          <a:prstGeom prst="rect">
            <a:avLst/>
          </a:prstGeom>
        </p:spPr>
      </p:pic>
      <p:sp>
        <p:nvSpPr>
          <p:cNvPr id="2" name="TextBox 1">
            <a:extLst>
              <a:ext uri="{FF2B5EF4-FFF2-40B4-BE49-F238E27FC236}">
                <a16:creationId xmlns:a16="http://schemas.microsoft.com/office/drawing/2014/main" id="{77C81B3B-2487-8A8B-3B08-30C0B8006F09}"/>
              </a:ext>
            </a:extLst>
          </p:cNvPr>
          <p:cNvSpPr txBox="1"/>
          <p:nvPr/>
        </p:nvSpPr>
        <p:spPr>
          <a:xfrm>
            <a:off x="943897" y="1452594"/>
            <a:ext cx="3441290" cy="523220"/>
          </a:xfrm>
          <a:prstGeom prst="rect">
            <a:avLst/>
          </a:prstGeom>
          <a:noFill/>
        </p:spPr>
        <p:txBody>
          <a:bodyPr wrap="square" rtlCol="0">
            <a:spAutoFit/>
          </a:bodyPr>
          <a:lstStyle/>
          <a:p>
            <a:r>
              <a:rPr lang="en-GB" sz="2800" u="sng" dirty="0">
                <a:solidFill>
                  <a:srgbClr val="002060"/>
                </a:solidFill>
                <a:latin typeface="Arial Black" panose="020B0A04020102020204" pitchFamily="34" charset="0"/>
              </a:rPr>
              <a:t>Weaknesses?</a:t>
            </a:r>
          </a:p>
        </p:txBody>
      </p:sp>
      <p:sp>
        <p:nvSpPr>
          <p:cNvPr id="18" name="Free-form: Shape 17">
            <a:extLst>
              <a:ext uri="{FF2B5EF4-FFF2-40B4-BE49-F238E27FC236}">
                <a16:creationId xmlns:a16="http://schemas.microsoft.com/office/drawing/2014/main" id="{EB889E39-BD96-F1ED-1389-A2099ADB8FB5}"/>
              </a:ext>
            </a:extLst>
          </p:cNvPr>
          <p:cNvSpPr/>
          <p:nvPr/>
        </p:nvSpPr>
        <p:spPr>
          <a:xfrm rot="506663">
            <a:off x="6026479" y="520859"/>
            <a:ext cx="5742059" cy="2289181"/>
          </a:xfrm>
          <a:custGeom>
            <a:avLst/>
            <a:gdLst/>
            <a:ahLst/>
            <a:cxnLst/>
            <a:rect l="l" t="t" r="r" b="b"/>
            <a:pathLst>
              <a:path w="3510114" h="1661652">
                <a:moveTo>
                  <a:pt x="2581627" y="658681"/>
                </a:moveTo>
                <a:cubicBezTo>
                  <a:pt x="2590606" y="657347"/>
                  <a:pt x="2598821" y="659852"/>
                  <a:pt x="2606270" y="666194"/>
                </a:cubicBezTo>
                <a:cubicBezTo>
                  <a:pt x="2613719" y="672536"/>
                  <a:pt x="2618509" y="682883"/>
                  <a:pt x="2620639" y="697237"/>
                </a:cubicBezTo>
                <a:cubicBezTo>
                  <a:pt x="2622869" y="712252"/>
                  <a:pt x="2621414" y="723734"/>
                  <a:pt x="2616274" y="731682"/>
                </a:cubicBezTo>
                <a:cubicBezTo>
                  <a:pt x="2611135" y="739629"/>
                  <a:pt x="2604001" y="744280"/>
                  <a:pt x="2594874" y="745635"/>
                </a:cubicBezTo>
                <a:cubicBezTo>
                  <a:pt x="2585673" y="747001"/>
                  <a:pt x="2577494" y="744605"/>
                  <a:pt x="2570335" y="738445"/>
                </a:cubicBezTo>
                <a:cubicBezTo>
                  <a:pt x="2563176" y="732286"/>
                  <a:pt x="2558455" y="721514"/>
                  <a:pt x="2556172" y="706131"/>
                </a:cubicBezTo>
                <a:cubicBezTo>
                  <a:pt x="2554073" y="691998"/>
                  <a:pt x="2555583" y="680884"/>
                  <a:pt x="2560701" y="672790"/>
                </a:cubicBezTo>
                <a:cubicBezTo>
                  <a:pt x="2565818" y="664695"/>
                  <a:pt x="2572793" y="659992"/>
                  <a:pt x="2581627" y="658681"/>
                </a:cubicBezTo>
                <a:close/>
                <a:moveTo>
                  <a:pt x="1934507" y="754751"/>
                </a:moveTo>
                <a:cubicBezTo>
                  <a:pt x="1944297" y="753298"/>
                  <a:pt x="1953040" y="755818"/>
                  <a:pt x="1960737" y="762311"/>
                </a:cubicBezTo>
                <a:cubicBezTo>
                  <a:pt x="1968435" y="768804"/>
                  <a:pt x="1973360" y="779301"/>
                  <a:pt x="1975512" y="793801"/>
                </a:cubicBezTo>
                <a:cubicBezTo>
                  <a:pt x="1977796" y="809185"/>
                  <a:pt x="1976220" y="821118"/>
                  <a:pt x="1970783" y="829598"/>
                </a:cubicBezTo>
                <a:cubicBezTo>
                  <a:pt x="1965347" y="838078"/>
                  <a:pt x="1957697" y="843051"/>
                  <a:pt x="1947834" y="844515"/>
                </a:cubicBezTo>
                <a:cubicBezTo>
                  <a:pt x="1937897" y="845990"/>
                  <a:pt x="1929098" y="843479"/>
                  <a:pt x="1921438" y="836980"/>
                </a:cubicBezTo>
                <a:cubicBezTo>
                  <a:pt x="1913778" y="830482"/>
                  <a:pt x="1908833" y="819725"/>
                  <a:pt x="1906604" y="804709"/>
                </a:cubicBezTo>
                <a:cubicBezTo>
                  <a:pt x="1904374" y="789693"/>
                  <a:pt x="1905983" y="777981"/>
                  <a:pt x="1911431" y="769574"/>
                </a:cubicBezTo>
                <a:cubicBezTo>
                  <a:pt x="1916879" y="761167"/>
                  <a:pt x="1924571" y="756226"/>
                  <a:pt x="1934507" y="754751"/>
                </a:cubicBezTo>
                <a:close/>
                <a:moveTo>
                  <a:pt x="1058286" y="884834"/>
                </a:moveTo>
                <a:cubicBezTo>
                  <a:pt x="1068075" y="883381"/>
                  <a:pt x="1076819" y="885900"/>
                  <a:pt x="1084516" y="892393"/>
                </a:cubicBezTo>
                <a:cubicBezTo>
                  <a:pt x="1092213" y="898887"/>
                  <a:pt x="1097138" y="909384"/>
                  <a:pt x="1099291" y="923884"/>
                </a:cubicBezTo>
                <a:cubicBezTo>
                  <a:pt x="1101575" y="939268"/>
                  <a:pt x="1099998" y="951200"/>
                  <a:pt x="1094562" y="959681"/>
                </a:cubicBezTo>
                <a:cubicBezTo>
                  <a:pt x="1089125" y="968161"/>
                  <a:pt x="1081475" y="973134"/>
                  <a:pt x="1071612" y="974598"/>
                </a:cubicBezTo>
                <a:cubicBezTo>
                  <a:pt x="1061675" y="976073"/>
                  <a:pt x="1052877" y="973562"/>
                  <a:pt x="1045216" y="967063"/>
                </a:cubicBezTo>
                <a:cubicBezTo>
                  <a:pt x="1037556" y="960565"/>
                  <a:pt x="1032611" y="949807"/>
                  <a:pt x="1030382" y="934791"/>
                </a:cubicBezTo>
                <a:cubicBezTo>
                  <a:pt x="1028153" y="919775"/>
                  <a:pt x="1029762" y="908064"/>
                  <a:pt x="1035209" y="899657"/>
                </a:cubicBezTo>
                <a:cubicBezTo>
                  <a:pt x="1040657" y="891250"/>
                  <a:pt x="1048349" y="886309"/>
                  <a:pt x="1058286" y="884834"/>
                </a:cubicBezTo>
                <a:close/>
                <a:moveTo>
                  <a:pt x="1501864" y="818868"/>
                </a:moveTo>
                <a:cubicBezTo>
                  <a:pt x="1511948" y="817371"/>
                  <a:pt x="1520724" y="819980"/>
                  <a:pt x="1528190" y="826695"/>
                </a:cubicBezTo>
                <a:cubicBezTo>
                  <a:pt x="1533044" y="831015"/>
                  <a:pt x="1536645" y="838041"/>
                  <a:pt x="1538993" y="847773"/>
                </a:cubicBezTo>
                <a:lnTo>
                  <a:pt x="1473519" y="857493"/>
                </a:lnTo>
                <a:cubicBezTo>
                  <a:pt x="1472663" y="847164"/>
                  <a:pt x="1474891" y="838482"/>
                  <a:pt x="1480204" y="831450"/>
                </a:cubicBezTo>
                <a:cubicBezTo>
                  <a:pt x="1485517" y="824417"/>
                  <a:pt x="1492737" y="820223"/>
                  <a:pt x="1501864" y="818868"/>
                </a:cubicBezTo>
                <a:close/>
                <a:moveTo>
                  <a:pt x="1315196" y="846581"/>
                </a:moveTo>
                <a:cubicBezTo>
                  <a:pt x="1323808" y="845302"/>
                  <a:pt x="1331691" y="847856"/>
                  <a:pt x="1338846" y="854241"/>
                </a:cubicBezTo>
                <a:cubicBezTo>
                  <a:pt x="1346000" y="860627"/>
                  <a:pt x="1350714" y="871475"/>
                  <a:pt x="1352987" y="886785"/>
                </a:cubicBezTo>
                <a:cubicBezTo>
                  <a:pt x="1355205" y="901727"/>
                  <a:pt x="1353709" y="913441"/>
                  <a:pt x="1348499" y="921925"/>
                </a:cubicBezTo>
                <a:cubicBezTo>
                  <a:pt x="1343289" y="930410"/>
                  <a:pt x="1336341" y="935297"/>
                  <a:pt x="1327655" y="936586"/>
                </a:cubicBezTo>
                <a:cubicBezTo>
                  <a:pt x="1316982" y="938171"/>
                  <a:pt x="1307758" y="934312"/>
                  <a:pt x="1299982" y="925009"/>
                </a:cubicBezTo>
                <a:cubicBezTo>
                  <a:pt x="1295226" y="919321"/>
                  <a:pt x="1291804" y="909447"/>
                  <a:pt x="1289717" y="895388"/>
                </a:cubicBezTo>
                <a:cubicBezTo>
                  <a:pt x="1287597" y="881108"/>
                  <a:pt x="1289142" y="869726"/>
                  <a:pt x="1294352" y="861241"/>
                </a:cubicBezTo>
                <a:cubicBezTo>
                  <a:pt x="1299562" y="852757"/>
                  <a:pt x="1306510" y="847870"/>
                  <a:pt x="1315196" y="846581"/>
                </a:cubicBezTo>
                <a:close/>
                <a:moveTo>
                  <a:pt x="1682639" y="791240"/>
                </a:moveTo>
                <a:cubicBezTo>
                  <a:pt x="1691178" y="789973"/>
                  <a:pt x="1699072" y="792600"/>
                  <a:pt x="1706322" y="799122"/>
                </a:cubicBezTo>
                <a:cubicBezTo>
                  <a:pt x="1713572" y="805644"/>
                  <a:pt x="1718306" y="816376"/>
                  <a:pt x="1720524" y="831318"/>
                </a:cubicBezTo>
                <a:cubicBezTo>
                  <a:pt x="1722851" y="846996"/>
                  <a:pt x="1721423" y="859038"/>
                  <a:pt x="1716239" y="867444"/>
                </a:cubicBezTo>
                <a:cubicBezTo>
                  <a:pt x="1711055" y="875849"/>
                  <a:pt x="1704046" y="880708"/>
                  <a:pt x="1695213" y="882019"/>
                </a:cubicBezTo>
                <a:cubicBezTo>
                  <a:pt x="1686528" y="883308"/>
                  <a:pt x="1678595" y="880800"/>
                  <a:pt x="1671414" y="874493"/>
                </a:cubicBezTo>
                <a:cubicBezTo>
                  <a:pt x="1664234" y="868187"/>
                  <a:pt x="1659524" y="857489"/>
                  <a:pt x="1657284" y="842399"/>
                </a:cubicBezTo>
                <a:cubicBezTo>
                  <a:pt x="1655043" y="827310"/>
                  <a:pt x="1656593" y="815325"/>
                  <a:pt x="1661933" y="806445"/>
                </a:cubicBezTo>
                <a:cubicBezTo>
                  <a:pt x="1667272" y="797565"/>
                  <a:pt x="1674175" y="792497"/>
                  <a:pt x="1682639" y="791240"/>
                </a:cubicBezTo>
                <a:close/>
                <a:moveTo>
                  <a:pt x="2356069" y="678061"/>
                </a:moveTo>
                <a:lnTo>
                  <a:pt x="2373477" y="795318"/>
                </a:lnTo>
                <a:lnTo>
                  <a:pt x="2393350" y="792367"/>
                </a:lnTo>
                <a:lnTo>
                  <a:pt x="2375942" y="675111"/>
                </a:lnTo>
                <a:close/>
                <a:moveTo>
                  <a:pt x="2195899" y="701840"/>
                </a:moveTo>
                <a:lnTo>
                  <a:pt x="2213306" y="819096"/>
                </a:lnTo>
                <a:lnTo>
                  <a:pt x="2233181" y="816146"/>
                </a:lnTo>
                <a:lnTo>
                  <a:pt x="2215773" y="698889"/>
                </a:lnTo>
                <a:close/>
                <a:moveTo>
                  <a:pt x="2082838" y="718625"/>
                </a:moveTo>
                <a:lnTo>
                  <a:pt x="2100246" y="835881"/>
                </a:lnTo>
                <a:lnTo>
                  <a:pt x="2120120" y="832931"/>
                </a:lnTo>
                <a:lnTo>
                  <a:pt x="2102713" y="715674"/>
                </a:lnTo>
                <a:close/>
                <a:moveTo>
                  <a:pt x="1837873" y="754992"/>
                </a:moveTo>
                <a:lnTo>
                  <a:pt x="1855281" y="872248"/>
                </a:lnTo>
                <a:lnTo>
                  <a:pt x="1875155" y="869298"/>
                </a:lnTo>
                <a:lnTo>
                  <a:pt x="1857747" y="752041"/>
                </a:lnTo>
                <a:close/>
                <a:moveTo>
                  <a:pt x="1130691" y="859979"/>
                </a:moveTo>
                <a:lnTo>
                  <a:pt x="1141476" y="932630"/>
                </a:lnTo>
                <a:cubicBezTo>
                  <a:pt x="1142733" y="941095"/>
                  <a:pt x="1144056" y="947217"/>
                  <a:pt x="1145444" y="950999"/>
                </a:cubicBezTo>
                <a:cubicBezTo>
                  <a:pt x="1147486" y="956638"/>
                  <a:pt x="1150258" y="961249"/>
                  <a:pt x="1153760" y="964828"/>
                </a:cubicBezTo>
                <a:cubicBezTo>
                  <a:pt x="1157264" y="968409"/>
                  <a:pt x="1162211" y="971078"/>
                  <a:pt x="1168604" y="972837"/>
                </a:cubicBezTo>
                <a:cubicBezTo>
                  <a:pt x="1174996" y="974597"/>
                  <a:pt x="1181652" y="974963"/>
                  <a:pt x="1188571" y="973936"/>
                </a:cubicBezTo>
                <a:cubicBezTo>
                  <a:pt x="1204249" y="971608"/>
                  <a:pt x="1215669" y="963142"/>
                  <a:pt x="1222829" y="948537"/>
                </a:cubicBezTo>
                <a:lnTo>
                  <a:pt x="1225386" y="965762"/>
                </a:lnTo>
                <a:lnTo>
                  <a:pt x="1243162" y="963123"/>
                </a:lnTo>
                <a:lnTo>
                  <a:pt x="1225754" y="845866"/>
                </a:lnTo>
                <a:lnTo>
                  <a:pt x="1205881" y="848817"/>
                </a:lnTo>
                <a:lnTo>
                  <a:pt x="1215207" y="911640"/>
                </a:lnTo>
                <a:cubicBezTo>
                  <a:pt x="1216694" y="921651"/>
                  <a:pt x="1216741" y="929449"/>
                  <a:pt x="1215351" y="935034"/>
                </a:cubicBezTo>
                <a:cubicBezTo>
                  <a:pt x="1213962" y="940620"/>
                  <a:pt x="1210880" y="945328"/>
                  <a:pt x="1206107" y="949158"/>
                </a:cubicBezTo>
                <a:cubicBezTo>
                  <a:pt x="1201335" y="952989"/>
                  <a:pt x="1195968" y="955346"/>
                  <a:pt x="1190005" y="956232"/>
                </a:cubicBezTo>
                <a:cubicBezTo>
                  <a:pt x="1184043" y="957117"/>
                  <a:pt x="1178816" y="956369"/>
                  <a:pt x="1174325" y="953989"/>
                </a:cubicBezTo>
                <a:cubicBezTo>
                  <a:pt x="1169834" y="951609"/>
                  <a:pt x="1166575" y="947899"/>
                  <a:pt x="1164548" y="942859"/>
                </a:cubicBezTo>
                <a:cubicBezTo>
                  <a:pt x="1163203" y="939372"/>
                  <a:pt x="1161760" y="932439"/>
                  <a:pt x="1160219" y="922061"/>
                </a:cubicBezTo>
                <a:lnTo>
                  <a:pt x="1150564" y="857029"/>
                </a:lnTo>
                <a:close/>
                <a:moveTo>
                  <a:pt x="2577749" y="642442"/>
                </a:moveTo>
                <a:cubicBezTo>
                  <a:pt x="2567370" y="643983"/>
                  <a:pt x="2558717" y="647901"/>
                  <a:pt x="2551790" y="654195"/>
                </a:cubicBezTo>
                <a:cubicBezTo>
                  <a:pt x="2544864" y="660490"/>
                  <a:pt x="2540078" y="668667"/>
                  <a:pt x="2537433" y="678726"/>
                </a:cubicBezTo>
                <a:cubicBezTo>
                  <a:pt x="2534789" y="688786"/>
                  <a:pt x="2534297" y="699410"/>
                  <a:pt x="2535958" y="710598"/>
                </a:cubicBezTo>
                <a:cubicBezTo>
                  <a:pt x="2538373" y="726865"/>
                  <a:pt x="2544861" y="740158"/>
                  <a:pt x="2555421" y="750477"/>
                </a:cubicBezTo>
                <a:cubicBezTo>
                  <a:pt x="2565979" y="760796"/>
                  <a:pt x="2579319" y="764758"/>
                  <a:pt x="2595439" y="762365"/>
                </a:cubicBezTo>
                <a:cubicBezTo>
                  <a:pt x="2608394" y="760442"/>
                  <a:pt x="2618455" y="753720"/>
                  <a:pt x="2625622" y="742199"/>
                </a:cubicBezTo>
                <a:cubicBezTo>
                  <a:pt x="2627619" y="755143"/>
                  <a:pt x="2628402" y="763716"/>
                  <a:pt x="2627973" y="767917"/>
                </a:cubicBezTo>
                <a:cubicBezTo>
                  <a:pt x="2627190" y="774804"/>
                  <a:pt x="2624569" y="780459"/>
                  <a:pt x="2620110" y="784882"/>
                </a:cubicBezTo>
                <a:cubicBezTo>
                  <a:pt x="2615651" y="789306"/>
                  <a:pt x="2608821" y="792201"/>
                  <a:pt x="2599621" y="793567"/>
                </a:cubicBezTo>
                <a:cubicBezTo>
                  <a:pt x="2591082" y="794834"/>
                  <a:pt x="2584074" y="793994"/>
                  <a:pt x="2578595" y="791046"/>
                </a:cubicBezTo>
                <a:cubicBezTo>
                  <a:pt x="2574510" y="788869"/>
                  <a:pt x="2571621" y="784859"/>
                  <a:pt x="2569926" y="779017"/>
                </a:cubicBezTo>
                <a:lnTo>
                  <a:pt x="2550178" y="779015"/>
                </a:lnTo>
                <a:cubicBezTo>
                  <a:pt x="2551763" y="791719"/>
                  <a:pt x="2557329" y="800579"/>
                  <a:pt x="2566876" y="805593"/>
                </a:cubicBezTo>
                <a:cubicBezTo>
                  <a:pt x="2576422" y="810608"/>
                  <a:pt x="2588188" y="812078"/>
                  <a:pt x="2602173" y="810002"/>
                </a:cubicBezTo>
                <a:cubicBezTo>
                  <a:pt x="2613950" y="808253"/>
                  <a:pt x="2623541" y="804572"/>
                  <a:pt x="2630945" y="798959"/>
                </a:cubicBezTo>
                <a:cubicBezTo>
                  <a:pt x="2638349" y="793346"/>
                  <a:pt x="2643345" y="786455"/>
                  <a:pt x="2645931" y="778285"/>
                </a:cubicBezTo>
                <a:cubicBezTo>
                  <a:pt x="2648518" y="770114"/>
                  <a:pt x="2648455" y="756902"/>
                  <a:pt x="2645745" y="738647"/>
                </a:cubicBezTo>
                <a:lnTo>
                  <a:pt x="2630697" y="637290"/>
                </a:lnTo>
                <a:lnTo>
                  <a:pt x="2612369" y="640011"/>
                </a:lnTo>
                <a:lnTo>
                  <a:pt x="2614467" y="654144"/>
                </a:lnTo>
                <a:cubicBezTo>
                  <a:pt x="2603827" y="644288"/>
                  <a:pt x="2591587" y="640388"/>
                  <a:pt x="2577749" y="642442"/>
                </a:cubicBezTo>
                <a:close/>
                <a:moveTo>
                  <a:pt x="2457880" y="660238"/>
                </a:moveTo>
                <a:cubicBezTo>
                  <a:pt x="2441612" y="662653"/>
                  <a:pt x="2430128" y="670941"/>
                  <a:pt x="2423429" y="685100"/>
                </a:cubicBezTo>
                <a:lnTo>
                  <a:pt x="2420954" y="668428"/>
                </a:lnTo>
                <a:lnTo>
                  <a:pt x="2403067" y="671084"/>
                </a:lnTo>
                <a:lnTo>
                  <a:pt x="2420475" y="788340"/>
                </a:lnTo>
                <a:lnTo>
                  <a:pt x="2440349" y="785390"/>
                </a:lnTo>
                <a:lnTo>
                  <a:pt x="2430842" y="721351"/>
                </a:lnTo>
                <a:cubicBezTo>
                  <a:pt x="2428613" y="706335"/>
                  <a:pt x="2430173" y="695685"/>
                  <a:pt x="2435521" y="689399"/>
                </a:cubicBezTo>
                <a:cubicBezTo>
                  <a:pt x="2440869" y="683113"/>
                  <a:pt x="2447776" y="679342"/>
                  <a:pt x="2456241" y="678085"/>
                </a:cubicBezTo>
                <a:cubicBezTo>
                  <a:pt x="2461541" y="677298"/>
                  <a:pt x="2466337" y="677809"/>
                  <a:pt x="2470630" y="679616"/>
                </a:cubicBezTo>
                <a:cubicBezTo>
                  <a:pt x="2474924" y="681424"/>
                  <a:pt x="2478140" y="684219"/>
                  <a:pt x="2480281" y="688001"/>
                </a:cubicBezTo>
                <a:cubicBezTo>
                  <a:pt x="2482423" y="691783"/>
                  <a:pt x="2484094" y="697723"/>
                  <a:pt x="2485296" y="705819"/>
                </a:cubicBezTo>
                <a:lnTo>
                  <a:pt x="2495885" y="777145"/>
                </a:lnTo>
                <a:lnTo>
                  <a:pt x="2515760" y="774194"/>
                </a:lnTo>
                <a:lnTo>
                  <a:pt x="2505056" y="702096"/>
                </a:lnTo>
                <a:cubicBezTo>
                  <a:pt x="2503690" y="692895"/>
                  <a:pt x="2502366" y="686509"/>
                  <a:pt x="2501084" y="682938"/>
                </a:cubicBezTo>
                <a:cubicBezTo>
                  <a:pt x="2499064" y="677445"/>
                  <a:pt x="2496277" y="672856"/>
                  <a:pt x="2492720" y="669171"/>
                </a:cubicBezTo>
                <a:cubicBezTo>
                  <a:pt x="2489164" y="665486"/>
                  <a:pt x="2484235" y="662814"/>
                  <a:pt x="2477933" y="661154"/>
                </a:cubicBezTo>
                <a:cubicBezTo>
                  <a:pt x="2471630" y="659495"/>
                  <a:pt x="2464945" y="659189"/>
                  <a:pt x="2457880" y="660238"/>
                </a:cubicBezTo>
                <a:close/>
                <a:moveTo>
                  <a:pt x="2281038" y="686492"/>
                </a:moveTo>
                <a:cubicBezTo>
                  <a:pt x="2274928" y="687399"/>
                  <a:pt x="2269323" y="689040"/>
                  <a:pt x="2264221" y="691414"/>
                </a:cubicBezTo>
                <a:cubicBezTo>
                  <a:pt x="2259120" y="693789"/>
                  <a:pt x="2255192" y="696347"/>
                  <a:pt x="2252440" y="699088"/>
                </a:cubicBezTo>
                <a:cubicBezTo>
                  <a:pt x="2248755" y="702644"/>
                  <a:pt x="2246047" y="706826"/>
                  <a:pt x="2244316" y="711635"/>
                </a:cubicBezTo>
                <a:cubicBezTo>
                  <a:pt x="2242584" y="716443"/>
                  <a:pt x="2242107" y="721461"/>
                  <a:pt x="2242883" y="726687"/>
                </a:cubicBezTo>
                <a:cubicBezTo>
                  <a:pt x="2243735" y="732428"/>
                  <a:pt x="2245968" y="737457"/>
                  <a:pt x="2249580" y="741773"/>
                </a:cubicBezTo>
                <a:cubicBezTo>
                  <a:pt x="2253192" y="746089"/>
                  <a:pt x="2258013" y="749172"/>
                  <a:pt x="2264043" y="751023"/>
                </a:cubicBezTo>
                <a:cubicBezTo>
                  <a:pt x="2270073" y="752874"/>
                  <a:pt x="2280648" y="754557"/>
                  <a:pt x="2295769" y="756074"/>
                </a:cubicBezTo>
                <a:cubicBezTo>
                  <a:pt x="2306993" y="757191"/>
                  <a:pt x="2314098" y="758431"/>
                  <a:pt x="2317084" y="759793"/>
                </a:cubicBezTo>
                <a:cubicBezTo>
                  <a:pt x="2321368" y="761790"/>
                  <a:pt x="2323843" y="765034"/>
                  <a:pt x="2324509" y="769524"/>
                </a:cubicBezTo>
                <a:cubicBezTo>
                  <a:pt x="2325252" y="774529"/>
                  <a:pt x="2323692" y="779218"/>
                  <a:pt x="2319827" y="783591"/>
                </a:cubicBezTo>
                <a:cubicBezTo>
                  <a:pt x="2315963" y="787964"/>
                  <a:pt x="2309467" y="790828"/>
                  <a:pt x="2300340" y="792183"/>
                </a:cubicBezTo>
                <a:cubicBezTo>
                  <a:pt x="2291286" y="793527"/>
                  <a:pt x="2283927" y="792475"/>
                  <a:pt x="2278261" y="789028"/>
                </a:cubicBezTo>
                <a:cubicBezTo>
                  <a:pt x="2272597" y="785581"/>
                  <a:pt x="2268627" y="780002"/>
                  <a:pt x="2266354" y="772290"/>
                </a:cubicBezTo>
                <a:lnTo>
                  <a:pt x="2247159" y="778299"/>
                </a:lnTo>
                <a:cubicBezTo>
                  <a:pt x="2251215" y="790410"/>
                  <a:pt x="2257705" y="799039"/>
                  <a:pt x="2266632" y="804183"/>
                </a:cubicBezTo>
                <a:cubicBezTo>
                  <a:pt x="2275558" y="809328"/>
                  <a:pt x="2287639" y="810769"/>
                  <a:pt x="2302875" y="808507"/>
                </a:cubicBezTo>
                <a:cubicBezTo>
                  <a:pt x="2312077" y="807141"/>
                  <a:pt x="2320083" y="804316"/>
                  <a:pt x="2326894" y="800033"/>
                </a:cubicBezTo>
                <a:cubicBezTo>
                  <a:pt x="2333706" y="795749"/>
                  <a:pt x="2338610" y="790394"/>
                  <a:pt x="2341606" y="783969"/>
                </a:cubicBezTo>
                <a:cubicBezTo>
                  <a:pt x="2344602" y="777543"/>
                  <a:pt x="2345607" y="771018"/>
                  <a:pt x="2344624" y="764394"/>
                </a:cubicBezTo>
                <a:cubicBezTo>
                  <a:pt x="2343619" y="757622"/>
                  <a:pt x="2341195" y="752189"/>
                  <a:pt x="2337352" y="748095"/>
                </a:cubicBezTo>
                <a:cubicBezTo>
                  <a:pt x="2333510" y="744001"/>
                  <a:pt x="2328631" y="741171"/>
                  <a:pt x="2322719" y="739604"/>
                </a:cubicBezTo>
                <a:cubicBezTo>
                  <a:pt x="2316807" y="738036"/>
                  <a:pt x="2306542" y="736420"/>
                  <a:pt x="2291926" y="734753"/>
                </a:cubicBezTo>
                <a:cubicBezTo>
                  <a:pt x="2281816" y="733545"/>
                  <a:pt x="2275714" y="732721"/>
                  <a:pt x="2273616" y="732280"/>
                </a:cubicBezTo>
                <a:cubicBezTo>
                  <a:pt x="2269950" y="731395"/>
                  <a:pt x="2267148" y="730005"/>
                  <a:pt x="2265212" y="728111"/>
                </a:cubicBezTo>
                <a:cubicBezTo>
                  <a:pt x="2263286" y="726291"/>
                  <a:pt x="2262132" y="724092"/>
                  <a:pt x="2261750" y="721516"/>
                </a:cubicBezTo>
                <a:cubicBezTo>
                  <a:pt x="2261149" y="717468"/>
                  <a:pt x="2262575" y="713645"/>
                  <a:pt x="2266028" y="710048"/>
                </a:cubicBezTo>
                <a:cubicBezTo>
                  <a:pt x="2269482" y="706451"/>
                  <a:pt x="2275771" y="703975"/>
                  <a:pt x="2284899" y="702620"/>
                </a:cubicBezTo>
                <a:cubicBezTo>
                  <a:pt x="2292627" y="701472"/>
                  <a:pt x="2298859" y="702277"/>
                  <a:pt x="2303594" y="705035"/>
                </a:cubicBezTo>
                <a:cubicBezTo>
                  <a:pt x="2308330" y="707792"/>
                  <a:pt x="2311587" y="712124"/>
                  <a:pt x="2313366" y="718028"/>
                </a:cubicBezTo>
                <a:lnTo>
                  <a:pt x="2332405" y="712493"/>
                </a:lnTo>
                <a:cubicBezTo>
                  <a:pt x="2330028" y="705098"/>
                  <a:pt x="2326847" y="699382"/>
                  <a:pt x="2322864" y="695347"/>
                </a:cubicBezTo>
                <a:cubicBezTo>
                  <a:pt x="2318879" y="691312"/>
                  <a:pt x="2313212" y="688486"/>
                  <a:pt x="2305862" y="686869"/>
                </a:cubicBezTo>
                <a:cubicBezTo>
                  <a:pt x="2298513" y="685252"/>
                  <a:pt x="2290238" y="685126"/>
                  <a:pt x="2281038" y="686492"/>
                </a:cubicBezTo>
                <a:close/>
                <a:moveTo>
                  <a:pt x="2050021" y="720788"/>
                </a:moveTo>
                <a:cubicBezTo>
                  <a:pt x="2045384" y="721477"/>
                  <a:pt x="2041329" y="723433"/>
                  <a:pt x="2037859" y="726656"/>
                </a:cubicBezTo>
                <a:cubicBezTo>
                  <a:pt x="2034387" y="729880"/>
                  <a:pt x="2030988" y="735989"/>
                  <a:pt x="2027659" y="744985"/>
                </a:cubicBezTo>
                <a:lnTo>
                  <a:pt x="2025020" y="727208"/>
                </a:lnTo>
                <a:lnTo>
                  <a:pt x="2007133" y="729864"/>
                </a:lnTo>
                <a:lnTo>
                  <a:pt x="2024541" y="847120"/>
                </a:lnTo>
                <a:lnTo>
                  <a:pt x="2044415" y="844170"/>
                </a:lnTo>
                <a:lnTo>
                  <a:pt x="2035301" y="782781"/>
                </a:lnTo>
                <a:cubicBezTo>
                  <a:pt x="2034056" y="774390"/>
                  <a:pt x="2034012" y="766497"/>
                  <a:pt x="2035171" y="759103"/>
                </a:cubicBezTo>
                <a:cubicBezTo>
                  <a:pt x="2035955" y="754247"/>
                  <a:pt x="2037883" y="750256"/>
                  <a:pt x="2040955" y="747129"/>
                </a:cubicBezTo>
                <a:cubicBezTo>
                  <a:pt x="2044026" y="744003"/>
                  <a:pt x="2047733" y="742117"/>
                  <a:pt x="2052076" y="741472"/>
                </a:cubicBezTo>
                <a:cubicBezTo>
                  <a:pt x="2056934" y="740751"/>
                  <a:pt x="2062005" y="741465"/>
                  <a:pt x="2067290" y="743615"/>
                </a:cubicBezTo>
                <a:lnTo>
                  <a:pt x="2071398" y="724160"/>
                </a:lnTo>
                <a:cubicBezTo>
                  <a:pt x="2063845" y="720918"/>
                  <a:pt x="2056719" y="719794"/>
                  <a:pt x="2050021" y="720788"/>
                </a:cubicBezTo>
                <a:close/>
                <a:moveTo>
                  <a:pt x="1932065" y="738300"/>
                </a:moveTo>
                <a:cubicBezTo>
                  <a:pt x="1917564" y="740453"/>
                  <a:pt x="1905917" y="746620"/>
                  <a:pt x="1897122" y="756803"/>
                </a:cubicBezTo>
                <a:cubicBezTo>
                  <a:pt x="1886602" y="769047"/>
                  <a:pt x="1882954" y="786027"/>
                  <a:pt x="1886177" y="807741"/>
                </a:cubicBezTo>
                <a:cubicBezTo>
                  <a:pt x="1889117" y="827541"/>
                  <a:pt x="1896429" y="841953"/>
                  <a:pt x="1908112" y="850976"/>
                </a:cubicBezTo>
                <a:cubicBezTo>
                  <a:pt x="1919796" y="860000"/>
                  <a:pt x="1933845" y="863293"/>
                  <a:pt x="1950260" y="860856"/>
                </a:cubicBezTo>
                <a:cubicBezTo>
                  <a:pt x="1960491" y="859337"/>
                  <a:pt x="1969576" y="855543"/>
                  <a:pt x="1977515" y="849475"/>
                </a:cubicBezTo>
                <a:cubicBezTo>
                  <a:pt x="1985453" y="843406"/>
                  <a:pt x="1991044" y="835712"/>
                  <a:pt x="1994287" y="826391"/>
                </a:cubicBezTo>
                <a:cubicBezTo>
                  <a:pt x="1997530" y="817070"/>
                  <a:pt x="1998031" y="804865"/>
                  <a:pt x="1995791" y="789775"/>
                </a:cubicBezTo>
                <a:cubicBezTo>
                  <a:pt x="1993026" y="771153"/>
                  <a:pt x="1985744" y="757319"/>
                  <a:pt x="1973945" y="748276"/>
                </a:cubicBezTo>
                <a:cubicBezTo>
                  <a:pt x="1962145" y="739232"/>
                  <a:pt x="1948185" y="735907"/>
                  <a:pt x="1932065" y="738300"/>
                </a:cubicBezTo>
                <a:close/>
                <a:moveTo>
                  <a:pt x="1805056" y="757156"/>
                </a:moveTo>
                <a:cubicBezTo>
                  <a:pt x="1800418" y="757844"/>
                  <a:pt x="1796364" y="759800"/>
                  <a:pt x="1792893" y="763023"/>
                </a:cubicBezTo>
                <a:cubicBezTo>
                  <a:pt x="1789422" y="766247"/>
                  <a:pt x="1786022" y="772356"/>
                  <a:pt x="1782693" y="781352"/>
                </a:cubicBezTo>
                <a:lnTo>
                  <a:pt x="1780054" y="763576"/>
                </a:lnTo>
                <a:lnTo>
                  <a:pt x="1762168" y="766231"/>
                </a:lnTo>
                <a:lnTo>
                  <a:pt x="1779576" y="883487"/>
                </a:lnTo>
                <a:lnTo>
                  <a:pt x="1799450" y="880537"/>
                </a:lnTo>
                <a:lnTo>
                  <a:pt x="1790336" y="819148"/>
                </a:lnTo>
                <a:cubicBezTo>
                  <a:pt x="1789090" y="810757"/>
                  <a:pt x="1789047" y="802864"/>
                  <a:pt x="1790206" y="795470"/>
                </a:cubicBezTo>
                <a:cubicBezTo>
                  <a:pt x="1790990" y="790615"/>
                  <a:pt x="1792917" y="786623"/>
                  <a:pt x="1795989" y="783497"/>
                </a:cubicBezTo>
                <a:cubicBezTo>
                  <a:pt x="1799061" y="780370"/>
                  <a:pt x="1802768" y="778484"/>
                  <a:pt x="1807111" y="777840"/>
                </a:cubicBezTo>
                <a:cubicBezTo>
                  <a:pt x="1811969" y="777118"/>
                  <a:pt x="1817040" y="777832"/>
                  <a:pt x="1822324" y="779982"/>
                </a:cubicBezTo>
                <a:lnTo>
                  <a:pt x="1826432" y="760527"/>
                </a:lnTo>
                <a:cubicBezTo>
                  <a:pt x="1818879" y="757285"/>
                  <a:pt x="1811754" y="756161"/>
                  <a:pt x="1805056" y="757156"/>
                </a:cubicBezTo>
                <a:close/>
                <a:moveTo>
                  <a:pt x="1682205" y="775394"/>
                </a:moveTo>
                <a:cubicBezTo>
                  <a:pt x="1674550" y="776530"/>
                  <a:pt x="1668257" y="778988"/>
                  <a:pt x="1663326" y="782767"/>
                </a:cubicBezTo>
                <a:cubicBezTo>
                  <a:pt x="1658396" y="786546"/>
                  <a:pt x="1654238" y="791733"/>
                  <a:pt x="1650854" y="798329"/>
                </a:cubicBezTo>
                <a:lnTo>
                  <a:pt x="1648592" y="783092"/>
                </a:lnTo>
                <a:lnTo>
                  <a:pt x="1630485" y="785781"/>
                </a:lnTo>
                <a:lnTo>
                  <a:pt x="1654564" y="947974"/>
                </a:lnTo>
                <a:lnTo>
                  <a:pt x="1674437" y="945024"/>
                </a:lnTo>
                <a:lnTo>
                  <a:pt x="1665963" y="887941"/>
                </a:lnTo>
                <a:cubicBezTo>
                  <a:pt x="1669983" y="891708"/>
                  <a:pt x="1674832" y="894599"/>
                  <a:pt x="1680510" y="896615"/>
                </a:cubicBezTo>
                <a:cubicBezTo>
                  <a:pt x="1686188" y="898630"/>
                  <a:pt x="1692339" y="899147"/>
                  <a:pt x="1698964" y="898163"/>
                </a:cubicBezTo>
                <a:cubicBezTo>
                  <a:pt x="1708018" y="896819"/>
                  <a:pt x="1716269" y="892980"/>
                  <a:pt x="1723716" y="886646"/>
                </a:cubicBezTo>
                <a:cubicBezTo>
                  <a:pt x="1731164" y="880312"/>
                  <a:pt x="1736328" y="872022"/>
                  <a:pt x="1739208" y="861777"/>
                </a:cubicBezTo>
                <a:cubicBezTo>
                  <a:pt x="1742088" y="851532"/>
                  <a:pt x="1742637" y="840410"/>
                  <a:pt x="1740856" y="828412"/>
                </a:cubicBezTo>
                <a:cubicBezTo>
                  <a:pt x="1739195" y="817224"/>
                  <a:pt x="1735717" y="807227"/>
                  <a:pt x="1730423" y="798421"/>
                </a:cubicBezTo>
                <a:cubicBezTo>
                  <a:pt x="1725128" y="789615"/>
                  <a:pt x="1718271" y="783205"/>
                  <a:pt x="1709851" y="779189"/>
                </a:cubicBezTo>
                <a:cubicBezTo>
                  <a:pt x="1701431" y="775173"/>
                  <a:pt x="1692216" y="773908"/>
                  <a:pt x="1682205" y="775394"/>
                </a:cubicBezTo>
                <a:close/>
                <a:moveTo>
                  <a:pt x="1499217" y="802560"/>
                </a:moveTo>
                <a:cubicBezTo>
                  <a:pt x="1483024" y="804964"/>
                  <a:pt x="1470657" y="812367"/>
                  <a:pt x="1462116" y="824769"/>
                </a:cubicBezTo>
                <a:cubicBezTo>
                  <a:pt x="1453575" y="837171"/>
                  <a:pt x="1450769" y="853235"/>
                  <a:pt x="1453698" y="872962"/>
                </a:cubicBezTo>
                <a:cubicBezTo>
                  <a:pt x="1456528" y="892026"/>
                  <a:pt x="1463751" y="906094"/>
                  <a:pt x="1475367" y="915165"/>
                </a:cubicBezTo>
                <a:cubicBezTo>
                  <a:pt x="1486982" y="924236"/>
                  <a:pt x="1501365" y="927498"/>
                  <a:pt x="1518516" y="924952"/>
                </a:cubicBezTo>
                <a:cubicBezTo>
                  <a:pt x="1532133" y="922931"/>
                  <a:pt x="1542830" y="917957"/>
                  <a:pt x="1550605" y="910032"/>
                </a:cubicBezTo>
                <a:cubicBezTo>
                  <a:pt x="1558381" y="902107"/>
                  <a:pt x="1562998" y="891905"/>
                  <a:pt x="1564456" y="879426"/>
                </a:cubicBezTo>
                <a:lnTo>
                  <a:pt x="1543542" y="879936"/>
                </a:lnTo>
                <a:cubicBezTo>
                  <a:pt x="1541770" y="888775"/>
                  <a:pt x="1538592" y="895491"/>
                  <a:pt x="1534007" y="900084"/>
                </a:cubicBezTo>
                <a:cubicBezTo>
                  <a:pt x="1529423" y="904676"/>
                  <a:pt x="1523487" y="907513"/>
                  <a:pt x="1516200" y="908595"/>
                </a:cubicBezTo>
                <a:cubicBezTo>
                  <a:pt x="1506411" y="910048"/>
                  <a:pt x="1497732" y="907839"/>
                  <a:pt x="1490165" y="901966"/>
                </a:cubicBezTo>
                <a:cubicBezTo>
                  <a:pt x="1482598" y="896093"/>
                  <a:pt x="1477489" y="886770"/>
                  <a:pt x="1474841" y="873998"/>
                </a:cubicBezTo>
                <a:lnTo>
                  <a:pt x="1562287" y="861016"/>
                </a:lnTo>
                <a:cubicBezTo>
                  <a:pt x="1562011" y="858650"/>
                  <a:pt x="1561785" y="856878"/>
                  <a:pt x="1561610" y="855700"/>
                </a:cubicBezTo>
                <a:cubicBezTo>
                  <a:pt x="1558736" y="836341"/>
                  <a:pt x="1551539" y="822063"/>
                  <a:pt x="1540017" y="812865"/>
                </a:cubicBezTo>
                <a:cubicBezTo>
                  <a:pt x="1528496" y="803667"/>
                  <a:pt x="1514896" y="800232"/>
                  <a:pt x="1499217" y="802560"/>
                </a:cubicBezTo>
                <a:close/>
                <a:moveTo>
                  <a:pt x="1055843" y="868383"/>
                </a:moveTo>
                <a:cubicBezTo>
                  <a:pt x="1041343" y="870535"/>
                  <a:pt x="1029695" y="876703"/>
                  <a:pt x="1020900" y="886886"/>
                </a:cubicBezTo>
                <a:cubicBezTo>
                  <a:pt x="1010380" y="899130"/>
                  <a:pt x="1006733" y="916109"/>
                  <a:pt x="1009956" y="937824"/>
                </a:cubicBezTo>
                <a:cubicBezTo>
                  <a:pt x="1012896" y="957624"/>
                  <a:pt x="1020207" y="972036"/>
                  <a:pt x="1031891" y="981059"/>
                </a:cubicBezTo>
                <a:cubicBezTo>
                  <a:pt x="1043574" y="990082"/>
                  <a:pt x="1057623" y="993376"/>
                  <a:pt x="1074038" y="990939"/>
                </a:cubicBezTo>
                <a:cubicBezTo>
                  <a:pt x="1084269" y="989420"/>
                  <a:pt x="1093354" y="985626"/>
                  <a:pt x="1101293" y="979558"/>
                </a:cubicBezTo>
                <a:cubicBezTo>
                  <a:pt x="1109232" y="973489"/>
                  <a:pt x="1114822" y="965795"/>
                  <a:pt x="1118065" y="956474"/>
                </a:cubicBezTo>
                <a:cubicBezTo>
                  <a:pt x="1121308" y="947153"/>
                  <a:pt x="1121809" y="934948"/>
                  <a:pt x="1119569" y="919858"/>
                </a:cubicBezTo>
                <a:cubicBezTo>
                  <a:pt x="1116804" y="901235"/>
                  <a:pt x="1109522" y="887402"/>
                  <a:pt x="1097723" y="878358"/>
                </a:cubicBezTo>
                <a:cubicBezTo>
                  <a:pt x="1085923" y="869315"/>
                  <a:pt x="1071963" y="865990"/>
                  <a:pt x="1055843" y="868383"/>
                </a:cubicBezTo>
                <a:close/>
                <a:moveTo>
                  <a:pt x="975943" y="880245"/>
                </a:moveTo>
                <a:cubicBezTo>
                  <a:pt x="971305" y="880933"/>
                  <a:pt x="967251" y="882889"/>
                  <a:pt x="963780" y="886113"/>
                </a:cubicBezTo>
                <a:cubicBezTo>
                  <a:pt x="960309" y="889336"/>
                  <a:pt x="956910" y="895445"/>
                  <a:pt x="953581" y="904441"/>
                </a:cubicBezTo>
                <a:lnTo>
                  <a:pt x="950942" y="886665"/>
                </a:lnTo>
                <a:lnTo>
                  <a:pt x="933055" y="889320"/>
                </a:lnTo>
                <a:lnTo>
                  <a:pt x="950463" y="1006576"/>
                </a:lnTo>
                <a:lnTo>
                  <a:pt x="970337" y="1003626"/>
                </a:lnTo>
                <a:lnTo>
                  <a:pt x="961223" y="942238"/>
                </a:lnTo>
                <a:cubicBezTo>
                  <a:pt x="959977" y="933846"/>
                  <a:pt x="959934" y="925954"/>
                  <a:pt x="961093" y="918559"/>
                </a:cubicBezTo>
                <a:cubicBezTo>
                  <a:pt x="961877" y="913704"/>
                  <a:pt x="963804" y="909712"/>
                  <a:pt x="966876" y="906586"/>
                </a:cubicBezTo>
                <a:cubicBezTo>
                  <a:pt x="969948" y="903459"/>
                  <a:pt x="973655" y="901573"/>
                  <a:pt x="977998" y="900929"/>
                </a:cubicBezTo>
                <a:cubicBezTo>
                  <a:pt x="982856" y="900207"/>
                  <a:pt x="987927" y="900921"/>
                  <a:pt x="993211" y="903071"/>
                </a:cubicBezTo>
                <a:lnTo>
                  <a:pt x="997319" y="883616"/>
                </a:lnTo>
                <a:cubicBezTo>
                  <a:pt x="989766" y="880374"/>
                  <a:pt x="982641" y="879250"/>
                  <a:pt x="975943" y="880245"/>
                </a:cubicBezTo>
                <a:close/>
                <a:moveTo>
                  <a:pt x="2147162" y="667210"/>
                </a:moveTo>
                <a:lnTo>
                  <a:pt x="2129169" y="682068"/>
                </a:lnTo>
                <a:lnTo>
                  <a:pt x="2133480" y="711106"/>
                </a:lnTo>
                <a:lnTo>
                  <a:pt x="2118906" y="713270"/>
                </a:lnTo>
                <a:lnTo>
                  <a:pt x="2121201" y="728727"/>
                </a:lnTo>
                <a:lnTo>
                  <a:pt x="2135775" y="726564"/>
                </a:lnTo>
                <a:lnTo>
                  <a:pt x="2145790" y="794025"/>
                </a:lnTo>
                <a:cubicBezTo>
                  <a:pt x="2147561" y="805949"/>
                  <a:pt x="2149531" y="813650"/>
                  <a:pt x="2151702" y="817127"/>
                </a:cubicBezTo>
                <a:cubicBezTo>
                  <a:pt x="2153873" y="820604"/>
                  <a:pt x="2157116" y="823188"/>
                  <a:pt x="2161429" y="824880"/>
                </a:cubicBezTo>
                <a:cubicBezTo>
                  <a:pt x="2165743" y="826571"/>
                  <a:pt x="2171507" y="826882"/>
                  <a:pt x="2178720" y="825811"/>
                </a:cubicBezTo>
                <a:cubicBezTo>
                  <a:pt x="2183137" y="825155"/>
                  <a:pt x="2188054" y="823823"/>
                  <a:pt x="2193474" y="821815"/>
                </a:cubicBezTo>
                <a:lnTo>
                  <a:pt x="2187997" y="804686"/>
                </a:lnTo>
                <a:cubicBezTo>
                  <a:pt x="2184467" y="805736"/>
                  <a:pt x="2181597" y="806426"/>
                  <a:pt x="2179389" y="806753"/>
                </a:cubicBezTo>
                <a:cubicBezTo>
                  <a:pt x="2176445" y="807190"/>
                  <a:pt x="2174110" y="807048"/>
                  <a:pt x="2172386" y="806326"/>
                </a:cubicBezTo>
                <a:cubicBezTo>
                  <a:pt x="2170661" y="805604"/>
                  <a:pt x="2169329" y="804486"/>
                  <a:pt x="2168389" y="802970"/>
                </a:cubicBezTo>
                <a:cubicBezTo>
                  <a:pt x="2167450" y="801455"/>
                  <a:pt x="2166559" y="797863"/>
                  <a:pt x="2165718" y="792195"/>
                </a:cubicBezTo>
                <a:lnTo>
                  <a:pt x="2155538" y="723630"/>
                </a:lnTo>
                <a:lnTo>
                  <a:pt x="2175523" y="720663"/>
                </a:lnTo>
                <a:lnTo>
                  <a:pt x="2173228" y="705205"/>
                </a:lnTo>
                <a:lnTo>
                  <a:pt x="2153244" y="708172"/>
                </a:lnTo>
                <a:close/>
                <a:moveTo>
                  <a:pt x="2349447" y="633455"/>
                </a:moveTo>
                <a:lnTo>
                  <a:pt x="2352840" y="656310"/>
                </a:lnTo>
                <a:lnTo>
                  <a:pt x="2372713" y="653360"/>
                </a:lnTo>
                <a:lnTo>
                  <a:pt x="2369320" y="630505"/>
                </a:lnTo>
                <a:close/>
                <a:moveTo>
                  <a:pt x="2189277" y="657234"/>
                </a:moveTo>
                <a:lnTo>
                  <a:pt x="2192670" y="680089"/>
                </a:lnTo>
                <a:lnTo>
                  <a:pt x="2212544" y="677138"/>
                </a:lnTo>
                <a:lnTo>
                  <a:pt x="2209151" y="654283"/>
                </a:lnTo>
                <a:close/>
                <a:moveTo>
                  <a:pt x="2076216" y="674019"/>
                </a:moveTo>
                <a:lnTo>
                  <a:pt x="2079609" y="696874"/>
                </a:lnTo>
                <a:lnTo>
                  <a:pt x="2099483" y="693923"/>
                </a:lnTo>
                <a:lnTo>
                  <a:pt x="2096090" y="671068"/>
                </a:lnTo>
                <a:close/>
                <a:moveTo>
                  <a:pt x="1831251" y="710386"/>
                </a:moveTo>
                <a:lnTo>
                  <a:pt x="1834644" y="733241"/>
                </a:lnTo>
                <a:lnTo>
                  <a:pt x="1854518" y="730290"/>
                </a:lnTo>
                <a:lnTo>
                  <a:pt x="1851125" y="707435"/>
                </a:lnTo>
                <a:close/>
                <a:moveTo>
                  <a:pt x="1387877" y="776208"/>
                </a:moveTo>
                <a:lnTo>
                  <a:pt x="1411907" y="938071"/>
                </a:lnTo>
                <a:lnTo>
                  <a:pt x="1431781" y="935121"/>
                </a:lnTo>
                <a:lnTo>
                  <a:pt x="1407751" y="773258"/>
                </a:lnTo>
                <a:close/>
                <a:moveTo>
                  <a:pt x="1256304" y="795742"/>
                </a:moveTo>
                <a:lnTo>
                  <a:pt x="1280334" y="957604"/>
                </a:lnTo>
                <a:lnTo>
                  <a:pt x="1298773" y="954867"/>
                </a:lnTo>
                <a:lnTo>
                  <a:pt x="1296593" y="940182"/>
                </a:lnTo>
                <a:cubicBezTo>
                  <a:pt x="1306184" y="950569"/>
                  <a:pt x="1317899" y="954736"/>
                  <a:pt x="1331737" y="952681"/>
                </a:cubicBezTo>
                <a:cubicBezTo>
                  <a:pt x="1345649" y="950616"/>
                  <a:pt x="1356759" y="943362"/>
                  <a:pt x="1365068" y="930919"/>
                </a:cubicBezTo>
                <a:cubicBezTo>
                  <a:pt x="1373377" y="918476"/>
                  <a:pt x="1376040" y="902208"/>
                  <a:pt x="1373057" y="882113"/>
                </a:cubicBezTo>
                <a:cubicBezTo>
                  <a:pt x="1371800" y="873648"/>
                  <a:pt x="1369442" y="865873"/>
                  <a:pt x="1365983" y="858788"/>
                </a:cubicBezTo>
                <a:cubicBezTo>
                  <a:pt x="1362523" y="851704"/>
                  <a:pt x="1358324" y="845839"/>
                  <a:pt x="1353384" y="841193"/>
                </a:cubicBezTo>
                <a:cubicBezTo>
                  <a:pt x="1348444" y="836548"/>
                  <a:pt x="1342538" y="833249"/>
                  <a:pt x="1335665" y="831298"/>
                </a:cubicBezTo>
                <a:cubicBezTo>
                  <a:pt x="1328793" y="829347"/>
                  <a:pt x="1321750" y="828907"/>
                  <a:pt x="1314537" y="829977"/>
                </a:cubicBezTo>
                <a:cubicBezTo>
                  <a:pt x="1301508" y="831912"/>
                  <a:pt x="1291579" y="838764"/>
                  <a:pt x="1284751" y="850536"/>
                </a:cubicBezTo>
                <a:lnTo>
                  <a:pt x="1276178" y="792791"/>
                </a:lnTo>
                <a:close/>
                <a:moveTo>
                  <a:pt x="794565" y="864291"/>
                </a:moveTo>
                <a:lnTo>
                  <a:pt x="797401" y="883392"/>
                </a:lnTo>
                <a:lnTo>
                  <a:pt x="850730" y="875475"/>
                </a:lnTo>
                <a:lnTo>
                  <a:pt x="871924" y="1018236"/>
                </a:lnTo>
                <a:lnTo>
                  <a:pt x="893344" y="1015056"/>
                </a:lnTo>
                <a:lnTo>
                  <a:pt x="872149" y="872295"/>
                </a:lnTo>
                <a:lnTo>
                  <a:pt x="925699" y="864345"/>
                </a:lnTo>
                <a:lnTo>
                  <a:pt x="922863" y="845244"/>
                </a:lnTo>
                <a:close/>
                <a:moveTo>
                  <a:pt x="2403453" y="0"/>
                </a:moveTo>
                <a:cubicBezTo>
                  <a:pt x="2389153" y="148164"/>
                  <a:pt x="2374690" y="296251"/>
                  <a:pt x="2360389" y="444415"/>
                </a:cubicBezTo>
                <a:lnTo>
                  <a:pt x="2926232" y="244017"/>
                </a:lnTo>
                <a:lnTo>
                  <a:pt x="2661836" y="502496"/>
                </a:lnTo>
                <a:lnTo>
                  <a:pt x="3510114" y="511189"/>
                </a:lnTo>
                <a:lnTo>
                  <a:pt x="2760152" y="723280"/>
                </a:lnTo>
                <a:lnTo>
                  <a:pt x="2968972" y="868521"/>
                </a:lnTo>
                <a:lnTo>
                  <a:pt x="2661837" y="946988"/>
                </a:lnTo>
                <a:lnTo>
                  <a:pt x="3067612" y="1202544"/>
                </a:lnTo>
                <a:lnTo>
                  <a:pt x="2379077" y="1103922"/>
                </a:lnTo>
                <a:cubicBezTo>
                  <a:pt x="2395490" y="1181388"/>
                  <a:pt x="2411741" y="1258778"/>
                  <a:pt x="2428154" y="1336245"/>
                </a:cubicBezTo>
                <a:lnTo>
                  <a:pt x="1979314" y="1225853"/>
                </a:lnTo>
                <a:lnTo>
                  <a:pt x="1887011" y="1449484"/>
                </a:lnTo>
                <a:lnTo>
                  <a:pt x="1604252" y="1336245"/>
                </a:lnTo>
                <a:lnTo>
                  <a:pt x="1413796" y="1516411"/>
                </a:lnTo>
                <a:lnTo>
                  <a:pt x="1223177" y="1394326"/>
                </a:lnTo>
                <a:lnTo>
                  <a:pt x="799038" y="1661652"/>
                </a:lnTo>
                <a:cubicBezTo>
                  <a:pt x="793026" y="1575492"/>
                  <a:pt x="786851" y="1489332"/>
                  <a:pt x="780838" y="1403173"/>
                </a:cubicBezTo>
                <a:lnTo>
                  <a:pt x="208819" y="1371248"/>
                </a:lnTo>
                <a:lnTo>
                  <a:pt x="541143" y="1182389"/>
                </a:lnTo>
                <a:lnTo>
                  <a:pt x="0" y="990606"/>
                </a:lnTo>
                <a:lnTo>
                  <a:pt x="639458" y="891753"/>
                </a:lnTo>
                <a:lnTo>
                  <a:pt x="190456" y="636197"/>
                </a:lnTo>
                <a:lnTo>
                  <a:pt x="872978" y="601349"/>
                </a:lnTo>
                <a:lnTo>
                  <a:pt x="731599" y="278865"/>
                </a:lnTo>
                <a:lnTo>
                  <a:pt x="1389420" y="490957"/>
                </a:lnTo>
                <a:lnTo>
                  <a:pt x="1579876" y="145164"/>
                </a:lnTo>
                <a:lnTo>
                  <a:pt x="1862636" y="334023"/>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TextBox 4">
            <a:extLst>
              <a:ext uri="{FF2B5EF4-FFF2-40B4-BE49-F238E27FC236}">
                <a16:creationId xmlns:a16="http://schemas.microsoft.com/office/drawing/2014/main" id="{51021B2F-4B83-1427-9990-5F619E8A8D44}"/>
              </a:ext>
            </a:extLst>
          </p:cNvPr>
          <p:cNvSpPr txBox="1"/>
          <p:nvPr/>
        </p:nvSpPr>
        <p:spPr>
          <a:xfrm>
            <a:off x="4463845" y="3137321"/>
            <a:ext cx="7266039" cy="203132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 of technology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Fear of failure – put things off until last minute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Feelings of overwhelm</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motivation / burnt out</a:t>
            </a:r>
          </a:p>
        </p:txBody>
      </p:sp>
    </p:spTree>
    <p:extLst>
      <p:ext uri="{BB962C8B-B14F-4D97-AF65-F5344CB8AC3E}">
        <p14:creationId xmlns:p14="http://schemas.microsoft.com/office/powerpoint/2010/main" val="3860291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2000" cy="6858000"/>
          </a:xfrm>
          <a:prstGeom prst="rect">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AADF949-408F-A989-3458-42FECA06E4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4464" y="218401"/>
            <a:ext cx="5240594" cy="4488581"/>
          </a:xfrm>
          <a:prstGeom prst="rect">
            <a:avLst/>
          </a:prstGeom>
        </p:spPr>
      </p:pic>
      <p:sp>
        <p:nvSpPr>
          <p:cNvPr id="2" name="TextBox 1">
            <a:extLst>
              <a:ext uri="{FF2B5EF4-FFF2-40B4-BE49-F238E27FC236}">
                <a16:creationId xmlns:a16="http://schemas.microsoft.com/office/drawing/2014/main" id="{77C81B3B-2487-8A8B-3B08-30C0B8006F09}"/>
              </a:ext>
            </a:extLst>
          </p:cNvPr>
          <p:cNvSpPr txBox="1"/>
          <p:nvPr/>
        </p:nvSpPr>
        <p:spPr>
          <a:xfrm>
            <a:off x="943897" y="1452594"/>
            <a:ext cx="3441290" cy="523220"/>
          </a:xfrm>
          <a:prstGeom prst="rect">
            <a:avLst/>
          </a:prstGeom>
          <a:noFill/>
        </p:spPr>
        <p:txBody>
          <a:bodyPr wrap="square" rtlCol="0">
            <a:spAutoFit/>
          </a:bodyPr>
          <a:lstStyle/>
          <a:p>
            <a:r>
              <a:rPr lang="en-GB" sz="2800" u="sng" dirty="0">
                <a:solidFill>
                  <a:srgbClr val="002060"/>
                </a:solidFill>
                <a:latin typeface="Arial Black" panose="020B0A04020102020204" pitchFamily="34" charset="0"/>
              </a:rPr>
              <a:t>Weaknesses?</a:t>
            </a:r>
          </a:p>
        </p:txBody>
      </p:sp>
      <p:sp>
        <p:nvSpPr>
          <p:cNvPr id="29" name="Free-form: Shape 28">
            <a:extLst>
              <a:ext uri="{FF2B5EF4-FFF2-40B4-BE49-F238E27FC236}">
                <a16:creationId xmlns:a16="http://schemas.microsoft.com/office/drawing/2014/main" id="{4AF602BE-6792-83DA-0CC3-E6FA60A40187}"/>
              </a:ext>
            </a:extLst>
          </p:cNvPr>
          <p:cNvSpPr/>
          <p:nvPr/>
        </p:nvSpPr>
        <p:spPr>
          <a:xfrm>
            <a:off x="6272981" y="183214"/>
            <a:ext cx="4893993" cy="2884496"/>
          </a:xfrm>
          <a:custGeom>
            <a:avLst/>
            <a:gdLst/>
            <a:ahLst/>
            <a:cxnLst/>
            <a:rect l="l" t="t" r="r" b="b"/>
            <a:pathLst>
              <a:path w="3126205" h="1698833">
                <a:moveTo>
                  <a:pt x="1568806" y="1034826"/>
                </a:moveTo>
                <a:cubicBezTo>
                  <a:pt x="1578703" y="1034826"/>
                  <a:pt x="1586981" y="1038603"/>
                  <a:pt x="1593641" y="1046156"/>
                </a:cubicBezTo>
                <a:cubicBezTo>
                  <a:pt x="1600301" y="1053709"/>
                  <a:pt x="1603631" y="1064815"/>
                  <a:pt x="1603631" y="1079475"/>
                </a:cubicBezTo>
                <a:cubicBezTo>
                  <a:pt x="1603631" y="1095027"/>
                  <a:pt x="1600320" y="1106599"/>
                  <a:pt x="1593697" y="1114189"/>
                </a:cubicBezTo>
                <a:cubicBezTo>
                  <a:pt x="1587074" y="1121779"/>
                  <a:pt x="1578777" y="1125574"/>
                  <a:pt x="1568806" y="1125574"/>
                </a:cubicBezTo>
                <a:cubicBezTo>
                  <a:pt x="1558760" y="1125574"/>
                  <a:pt x="1550425" y="1121798"/>
                  <a:pt x="1543802" y="1114245"/>
                </a:cubicBezTo>
                <a:cubicBezTo>
                  <a:pt x="1537180" y="1106692"/>
                  <a:pt x="1533868" y="1095325"/>
                  <a:pt x="1533868" y="1080144"/>
                </a:cubicBezTo>
                <a:cubicBezTo>
                  <a:pt x="1533868" y="1064964"/>
                  <a:pt x="1537180" y="1053616"/>
                  <a:pt x="1543802" y="1046100"/>
                </a:cubicBezTo>
                <a:cubicBezTo>
                  <a:pt x="1550425" y="1038584"/>
                  <a:pt x="1558760" y="1034826"/>
                  <a:pt x="1568806" y="1034826"/>
                </a:cubicBezTo>
                <a:close/>
                <a:moveTo>
                  <a:pt x="1568806" y="1018195"/>
                </a:moveTo>
                <a:cubicBezTo>
                  <a:pt x="1554146" y="1018195"/>
                  <a:pt x="1541719" y="1022585"/>
                  <a:pt x="1531524" y="1031366"/>
                </a:cubicBezTo>
                <a:cubicBezTo>
                  <a:pt x="1519320" y="1041933"/>
                  <a:pt x="1513218" y="1058192"/>
                  <a:pt x="1513218" y="1080144"/>
                </a:cubicBezTo>
                <a:cubicBezTo>
                  <a:pt x="1513218" y="1100162"/>
                  <a:pt x="1518334" y="1115491"/>
                  <a:pt x="1528566" y="1126132"/>
                </a:cubicBezTo>
                <a:cubicBezTo>
                  <a:pt x="1538798" y="1136774"/>
                  <a:pt x="1552211" y="1142094"/>
                  <a:pt x="1568806" y="1142094"/>
                </a:cubicBezTo>
                <a:cubicBezTo>
                  <a:pt x="1579149" y="1142094"/>
                  <a:pt x="1588693" y="1139676"/>
                  <a:pt x="1597436" y="1134839"/>
                </a:cubicBezTo>
                <a:cubicBezTo>
                  <a:pt x="1606180" y="1130002"/>
                  <a:pt x="1612840" y="1123212"/>
                  <a:pt x="1617417" y="1114468"/>
                </a:cubicBezTo>
                <a:cubicBezTo>
                  <a:pt x="1621993" y="1105724"/>
                  <a:pt x="1624281" y="1093725"/>
                  <a:pt x="1624281" y="1078470"/>
                </a:cubicBezTo>
                <a:cubicBezTo>
                  <a:pt x="1624281" y="1059643"/>
                  <a:pt x="1619109" y="1044891"/>
                  <a:pt x="1608766" y="1034212"/>
                </a:cubicBezTo>
                <a:cubicBezTo>
                  <a:pt x="1598422" y="1023534"/>
                  <a:pt x="1585102" y="1018195"/>
                  <a:pt x="1568806" y="1018195"/>
                </a:cubicBezTo>
                <a:close/>
                <a:moveTo>
                  <a:pt x="1443157" y="1018195"/>
                </a:moveTo>
                <a:cubicBezTo>
                  <a:pt x="1426712" y="1018195"/>
                  <a:pt x="1414136" y="1024706"/>
                  <a:pt x="1405429" y="1037728"/>
                </a:cubicBezTo>
                <a:lnTo>
                  <a:pt x="1405429" y="1020874"/>
                </a:lnTo>
                <a:lnTo>
                  <a:pt x="1387347" y="1020874"/>
                </a:lnTo>
                <a:lnTo>
                  <a:pt x="1387347" y="1139415"/>
                </a:lnTo>
                <a:lnTo>
                  <a:pt x="1407439" y="1139415"/>
                </a:lnTo>
                <a:lnTo>
                  <a:pt x="1407439" y="1074675"/>
                </a:lnTo>
                <a:cubicBezTo>
                  <a:pt x="1407439" y="1059495"/>
                  <a:pt x="1410545" y="1049188"/>
                  <a:pt x="1416759" y="1043756"/>
                </a:cubicBezTo>
                <a:cubicBezTo>
                  <a:pt x="1422973" y="1038324"/>
                  <a:pt x="1430358" y="1035608"/>
                  <a:pt x="1438916" y="1035608"/>
                </a:cubicBezTo>
                <a:cubicBezTo>
                  <a:pt x="1444274" y="1035608"/>
                  <a:pt x="1448943" y="1036817"/>
                  <a:pt x="1452924" y="1039235"/>
                </a:cubicBezTo>
                <a:cubicBezTo>
                  <a:pt x="1456905" y="1041654"/>
                  <a:pt x="1459677" y="1044891"/>
                  <a:pt x="1461240" y="1048946"/>
                </a:cubicBezTo>
                <a:cubicBezTo>
                  <a:pt x="1462803" y="1053002"/>
                  <a:pt x="1463584" y="1059122"/>
                  <a:pt x="1463584" y="1067308"/>
                </a:cubicBezTo>
                <a:lnTo>
                  <a:pt x="1463584" y="1139415"/>
                </a:lnTo>
                <a:lnTo>
                  <a:pt x="1483676" y="1139415"/>
                </a:lnTo>
                <a:lnTo>
                  <a:pt x="1483676" y="1066527"/>
                </a:lnTo>
                <a:cubicBezTo>
                  <a:pt x="1483676" y="1057225"/>
                  <a:pt x="1483304" y="1050714"/>
                  <a:pt x="1482560" y="1046993"/>
                </a:cubicBezTo>
                <a:cubicBezTo>
                  <a:pt x="1481369" y="1041263"/>
                  <a:pt x="1479285" y="1036315"/>
                  <a:pt x="1476309" y="1032147"/>
                </a:cubicBezTo>
                <a:cubicBezTo>
                  <a:pt x="1473332" y="1027980"/>
                  <a:pt x="1468849" y="1024613"/>
                  <a:pt x="1462859" y="1022046"/>
                </a:cubicBezTo>
                <a:cubicBezTo>
                  <a:pt x="1456868" y="1019478"/>
                  <a:pt x="1450301" y="1018195"/>
                  <a:pt x="1443157" y="1018195"/>
                </a:cubicBezTo>
                <a:close/>
                <a:moveTo>
                  <a:pt x="1673767" y="974104"/>
                </a:moveTo>
                <a:lnTo>
                  <a:pt x="1673767" y="997433"/>
                </a:lnTo>
                <a:lnTo>
                  <a:pt x="1684259" y="997433"/>
                </a:lnTo>
                <a:cubicBezTo>
                  <a:pt x="1684036" y="1003610"/>
                  <a:pt x="1682938" y="1008465"/>
                  <a:pt x="1680966" y="1012000"/>
                </a:cubicBezTo>
                <a:cubicBezTo>
                  <a:pt x="1678994" y="1015534"/>
                  <a:pt x="1675999" y="1018120"/>
                  <a:pt x="1671981" y="1019757"/>
                </a:cubicBezTo>
                <a:lnTo>
                  <a:pt x="1676892" y="1027683"/>
                </a:lnTo>
                <a:cubicBezTo>
                  <a:pt x="1683664" y="1024632"/>
                  <a:pt x="1688649" y="1020092"/>
                  <a:pt x="1691849" y="1014065"/>
                </a:cubicBezTo>
                <a:cubicBezTo>
                  <a:pt x="1694156" y="1009674"/>
                  <a:pt x="1695309" y="1002493"/>
                  <a:pt x="1695309" y="992522"/>
                </a:cubicBezTo>
                <a:lnTo>
                  <a:pt x="1695309" y="974104"/>
                </a:lnTo>
                <a:close/>
                <a:moveTo>
                  <a:pt x="1639164" y="974104"/>
                </a:moveTo>
                <a:lnTo>
                  <a:pt x="1639164" y="997433"/>
                </a:lnTo>
                <a:lnTo>
                  <a:pt x="1649656" y="997433"/>
                </a:lnTo>
                <a:cubicBezTo>
                  <a:pt x="1649433" y="1003610"/>
                  <a:pt x="1648336" y="1008465"/>
                  <a:pt x="1646364" y="1012000"/>
                </a:cubicBezTo>
                <a:cubicBezTo>
                  <a:pt x="1644392" y="1015534"/>
                  <a:pt x="1641397" y="1018120"/>
                  <a:pt x="1637378" y="1019757"/>
                </a:cubicBezTo>
                <a:lnTo>
                  <a:pt x="1642289" y="1027683"/>
                </a:lnTo>
                <a:cubicBezTo>
                  <a:pt x="1649061" y="1024632"/>
                  <a:pt x="1654047" y="1020092"/>
                  <a:pt x="1657247" y="1014065"/>
                </a:cubicBezTo>
                <a:cubicBezTo>
                  <a:pt x="1659553" y="1009674"/>
                  <a:pt x="1660707" y="1002493"/>
                  <a:pt x="1660707" y="992522"/>
                </a:cubicBezTo>
                <a:lnTo>
                  <a:pt x="1660707" y="974104"/>
                </a:lnTo>
                <a:close/>
                <a:moveTo>
                  <a:pt x="1358363" y="972988"/>
                </a:moveTo>
                <a:cubicBezTo>
                  <a:pt x="1351591" y="976039"/>
                  <a:pt x="1346642" y="980541"/>
                  <a:pt x="1343517" y="986494"/>
                </a:cubicBezTo>
                <a:cubicBezTo>
                  <a:pt x="1341136" y="990959"/>
                  <a:pt x="1339945" y="998177"/>
                  <a:pt x="1339945" y="1008149"/>
                </a:cubicBezTo>
                <a:lnTo>
                  <a:pt x="1339945" y="1026566"/>
                </a:lnTo>
                <a:lnTo>
                  <a:pt x="1361488" y="1026566"/>
                </a:lnTo>
                <a:lnTo>
                  <a:pt x="1361488" y="1003237"/>
                </a:lnTo>
                <a:lnTo>
                  <a:pt x="1350996" y="1003237"/>
                </a:lnTo>
                <a:cubicBezTo>
                  <a:pt x="1351219" y="996763"/>
                  <a:pt x="1352298" y="991834"/>
                  <a:pt x="1354233" y="988448"/>
                </a:cubicBezTo>
                <a:cubicBezTo>
                  <a:pt x="1356167" y="985062"/>
                  <a:pt x="1359181" y="982513"/>
                  <a:pt x="1363274" y="980802"/>
                </a:cubicBezTo>
                <a:close/>
                <a:moveTo>
                  <a:pt x="1323760" y="972988"/>
                </a:moveTo>
                <a:cubicBezTo>
                  <a:pt x="1316988" y="976039"/>
                  <a:pt x="1312040" y="980541"/>
                  <a:pt x="1308914" y="986494"/>
                </a:cubicBezTo>
                <a:cubicBezTo>
                  <a:pt x="1306533" y="990959"/>
                  <a:pt x="1305343" y="998177"/>
                  <a:pt x="1305343" y="1008149"/>
                </a:cubicBezTo>
                <a:lnTo>
                  <a:pt x="1305343" y="1026566"/>
                </a:lnTo>
                <a:lnTo>
                  <a:pt x="1326885" y="1026566"/>
                </a:lnTo>
                <a:lnTo>
                  <a:pt x="1326885" y="1003237"/>
                </a:lnTo>
                <a:lnTo>
                  <a:pt x="1316393" y="1003237"/>
                </a:lnTo>
                <a:cubicBezTo>
                  <a:pt x="1316616" y="996763"/>
                  <a:pt x="1317695" y="991834"/>
                  <a:pt x="1319630" y="988448"/>
                </a:cubicBezTo>
                <a:cubicBezTo>
                  <a:pt x="1321565" y="985062"/>
                  <a:pt x="1324579" y="982513"/>
                  <a:pt x="1328671" y="980802"/>
                </a:cubicBezTo>
                <a:close/>
                <a:moveTo>
                  <a:pt x="1901176" y="803696"/>
                </a:moveTo>
                <a:lnTo>
                  <a:pt x="1901176" y="811063"/>
                </a:lnTo>
                <a:cubicBezTo>
                  <a:pt x="1901176" y="819918"/>
                  <a:pt x="1900097" y="826616"/>
                  <a:pt x="1897939" y="831155"/>
                </a:cubicBezTo>
                <a:cubicBezTo>
                  <a:pt x="1895111" y="837034"/>
                  <a:pt x="1890683" y="841666"/>
                  <a:pt x="1884656" y="845052"/>
                </a:cubicBezTo>
                <a:cubicBezTo>
                  <a:pt x="1878628" y="848438"/>
                  <a:pt x="1871745" y="850131"/>
                  <a:pt x="1864006" y="850131"/>
                </a:cubicBezTo>
                <a:cubicBezTo>
                  <a:pt x="1856193" y="850131"/>
                  <a:pt x="1850258" y="848345"/>
                  <a:pt x="1846203" y="844773"/>
                </a:cubicBezTo>
                <a:cubicBezTo>
                  <a:pt x="1842147" y="841201"/>
                  <a:pt x="1840119" y="836736"/>
                  <a:pt x="1840119" y="831378"/>
                </a:cubicBezTo>
                <a:cubicBezTo>
                  <a:pt x="1840119" y="827881"/>
                  <a:pt x="1841049" y="824700"/>
                  <a:pt x="1842910" y="821835"/>
                </a:cubicBezTo>
                <a:cubicBezTo>
                  <a:pt x="1844770" y="818970"/>
                  <a:pt x="1847412" y="816793"/>
                  <a:pt x="1850835" y="815305"/>
                </a:cubicBezTo>
                <a:cubicBezTo>
                  <a:pt x="1854258" y="813817"/>
                  <a:pt x="1860099" y="812477"/>
                  <a:pt x="1868359" y="811286"/>
                </a:cubicBezTo>
                <a:cubicBezTo>
                  <a:pt x="1882944" y="809203"/>
                  <a:pt x="1893883" y="806673"/>
                  <a:pt x="1901176" y="803696"/>
                </a:cubicBezTo>
                <a:close/>
                <a:moveTo>
                  <a:pt x="891526" y="803696"/>
                </a:moveTo>
                <a:lnTo>
                  <a:pt x="891526" y="811063"/>
                </a:lnTo>
                <a:cubicBezTo>
                  <a:pt x="891526" y="819918"/>
                  <a:pt x="890447" y="826616"/>
                  <a:pt x="888289" y="831155"/>
                </a:cubicBezTo>
                <a:cubicBezTo>
                  <a:pt x="885461" y="837034"/>
                  <a:pt x="881034" y="841666"/>
                  <a:pt x="875006" y="845052"/>
                </a:cubicBezTo>
                <a:cubicBezTo>
                  <a:pt x="868979" y="848438"/>
                  <a:pt x="862095" y="850131"/>
                  <a:pt x="854356" y="850131"/>
                </a:cubicBezTo>
                <a:cubicBezTo>
                  <a:pt x="846543" y="850131"/>
                  <a:pt x="840608" y="848345"/>
                  <a:pt x="836553" y="844773"/>
                </a:cubicBezTo>
                <a:cubicBezTo>
                  <a:pt x="832497" y="841201"/>
                  <a:pt x="830469" y="836736"/>
                  <a:pt x="830469" y="831378"/>
                </a:cubicBezTo>
                <a:cubicBezTo>
                  <a:pt x="830469" y="827881"/>
                  <a:pt x="831400" y="824700"/>
                  <a:pt x="833260" y="821835"/>
                </a:cubicBezTo>
                <a:cubicBezTo>
                  <a:pt x="835120" y="818970"/>
                  <a:pt x="837762" y="816793"/>
                  <a:pt x="841185" y="815305"/>
                </a:cubicBezTo>
                <a:cubicBezTo>
                  <a:pt x="844608" y="813817"/>
                  <a:pt x="850450" y="812477"/>
                  <a:pt x="858710" y="811286"/>
                </a:cubicBezTo>
                <a:cubicBezTo>
                  <a:pt x="873295" y="809203"/>
                  <a:pt x="884234" y="806673"/>
                  <a:pt x="891526" y="803696"/>
                </a:cubicBezTo>
                <a:close/>
                <a:moveTo>
                  <a:pt x="2289692" y="758601"/>
                </a:moveTo>
                <a:cubicBezTo>
                  <a:pt x="2298770" y="758601"/>
                  <a:pt x="2306528" y="762285"/>
                  <a:pt x="2312965" y="769652"/>
                </a:cubicBezTo>
                <a:cubicBezTo>
                  <a:pt x="2319401" y="777019"/>
                  <a:pt x="2322620" y="787958"/>
                  <a:pt x="2322620" y="802468"/>
                </a:cubicBezTo>
                <a:cubicBezTo>
                  <a:pt x="2322620" y="817649"/>
                  <a:pt x="2319495" y="828792"/>
                  <a:pt x="2313244" y="835899"/>
                </a:cubicBezTo>
                <a:cubicBezTo>
                  <a:pt x="2306993" y="843005"/>
                  <a:pt x="2299254" y="846559"/>
                  <a:pt x="2290027" y="846559"/>
                </a:cubicBezTo>
                <a:cubicBezTo>
                  <a:pt x="2280725" y="846559"/>
                  <a:pt x="2272986" y="842987"/>
                  <a:pt x="2266809" y="835843"/>
                </a:cubicBezTo>
                <a:cubicBezTo>
                  <a:pt x="2260633" y="828699"/>
                  <a:pt x="2257545" y="817351"/>
                  <a:pt x="2257545" y="801799"/>
                </a:cubicBezTo>
                <a:cubicBezTo>
                  <a:pt x="2257545" y="787511"/>
                  <a:pt x="2260670" y="776740"/>
                  <a:pt x="2266921" y="769484"/>
                </a:cubicBezTo>
                <a:cubicBezTo>
                  <a:pt x="2273172" y="762229"/>
                  <a:pt x="2280762" y="758601"/>
                  <a:pt x="2289692" y="758601"/>
                </a:cubicBezTo>
                <a:close/>
                <a:moveTo>
                  <a:pt x="1060632" y="758601"/>
                </a:moveTo>
                <a:cubicBezTo>
                  <a:pt x="1069785" y="758601"/>
                  <a:pt x="1077487" y="762396"/>
                  <a:pt x="1083737" y="769987"/>
                </a:cubicBezTo>
                <a:cubicBezTo>
                  <a:pt x="1089988" y="777577"/>
                  <a:pt x="1093114" y="789483"/>
                  <a:pt x="1093114" y="805705"/>
                </a:cubicBezTo>
                <a:cubicBezTo>
                  <a:pt x="1093114" y="820439"/>
                  <a:pt x="1090044" y="831397"/>
                  <a:pt x="1083905" y="838578"/>
                </a:cubicBezTo>
                <a:cubicBezTo>
                  <a:pt x="1077766" y="845759"/>
                  <a:pt x="1070306" y="849349"/>
                  <a:pt x="1061525" y="849349"/>
                </a:cubicBezTo>
                <a:cubicBezTo>
                  <a:pt x="1052818" y="849349"/>
                  <a:pt x="1045265" y="845591"/>
                  <a:pt x="1038866" y="838075"/>
                </a:cubicBezTo>
                <a:cubicBezTo>
                  <a:pt x="1032466" y="830560"/>
                  <a:pt x="1029266" y="819212"/>
                  <a:pt x="1029266" y="804031"/>
                </a:cubicBezTo>
                <a:cubicBezTo>
                  <a:pt x="1029266" y="788330"/>
                  <a:pt x="1032262" y="776833"/>
                  <a:pt x="1038252" y="769540"/>
                </a:cubicBezTo>
                <a:cubicBezTo>
                  <a:pt x="1044242" y="762248"/>
                  <a:pt x="1051702" y="758601"/>
                  <a:pt x="1060632" y="758601"/>
                </a:cubicBezTo>
                <a:close/>
                <a:moveTo>
                  <a:pt x="1569587" y="758490"/>
                </a:moveTo>
                <a:cubicBezTo>
                  <a:pt x="1579782" y="758490"/>
                  <a:pt x="1588079" y="762359"/>
                  <a:pt x="1594478" y="770098"/>
                </a:cubicBezTo>
                <a:cubicBezTo>
                  <a:pt x="1598646" y="775084"/>
                  <a:pt x="1601176" y="782563"/>
                  <a:pt x="1602069" y="792534"/>
                </a:cubicBezTo>
                <a:lnTo>
                  <a:pt x="1535877" y="792534"/>
                </a:lnTo>
                <a:cubicBezTo>
                  <a:pt x="1536547" y="782191"/>
                  <a:pt x="1540026" y="773931"/>
                  <a:pt x="1546314" y="767754"/>
                </a:cubicBezTo>
                <a:cubicBezTo>
                  <a:pt x="1552602" y="761578"/>
                  <a:pt x="1560360" y="758490"/>
                  <a:pt x="1569587" y="758490"/>
                </a:cubicBezTo>
                <a:close/>
                <a:moveTo>
                  <a:pt x="2063733" y="744649"/>
                </a:moveTo>
                <a:lnTo>
                  <a:pt x="2063733" y="863190"/>
                </a:lnTo>
                <a:lnTo>
                  <a:pt x="2083825" y="863190"/>
                </a:lnTo>
                <a:lnTo>
                  <a:pt x="2083825" y="744649"/>
                </a:lnTo>
                <a:close/>
                <a:moveTo>
                  <a:pt x="1937936" y="744649"/>
                </a:moveTo>
                <a:lnTo>
                  <a:pt x="1982920" y="863413"/>
                </a:lnTo>
                <a:cubicBezTo>
                  <a:pt x="1982101" y="865571"/>
                  <a:pt x="1981506" y="867209"/>
                  <a:pt x="1981134" y="868325"/>
                </a:cubicBezTo>
                <a:cubicBezTo>
                  <a:pt x="1978306" y="876287"/>
                  <a:pt x="1976260" y="881273"/>
                  <a:pt x="1974995" y="883282"/>
                </a:cubicBezTo>
                <a:cubicBezTo>
                  <a:pt x="1973283" y="885961"/>
                  <a:pt x="1971088" y="888045"/>
                  <a:pt x="1968409" y="889533"/>
                </a:cubicBezTo>
                <a:cubicBezTo>
                  <a:pt x="1965730" y="891021"/>
                  <a:pt x="1962158" y="891765"/>
                  <a:pt x="1957693" y="891765"/>
                </a:cubicBezTo>
                <a:cubicBezTo>
                  <a:pt x="1954419" y="891765"/>
                  <a:pt x="1950587" y="891170"/>
                  <a:pt x="1946196" y="889979"/>
                </a:cubicBezTo>
                <a:lnTo>
                  <a:pt x="1948429" y="908843"/>
                </a:lnTo>
                <a:cubicBezTo>
                  <a:pt x="1953191" y="910480"/>
                  <a:pt x="1957507" y="911299"/>
                  <a:pt x="1961377" y="911299"/>
                </a:cubicBezTo>
                <a:cubicBezTo>
                  <a:pt x="1967777" y="911299"/>
                  <a:pt x="1973283" y="909755"/>
                  <a:pt x="1977897" y="906667"/>
                </a:cubicBezTo>
                <a:cubicBezTo>
                  <a:pt x="1982511" y="903578"/>
                  <a:pt x="1986603" y="898723"/>
                  <a:pt x="1990175" y="892100"/>
                </a:cubicBezTo>
                <a:cubicBezTo>
                  <a:pt x="1992854" y="887189"/>
                  <a:pt x="1996612" y="878222"/>
                  <a:pt x="2001449" y="865199"/>
                </a:cubicBezTo>
                <a:lnTo>
                  <a:pt x="2046544" y="744649"/>
                </a:lnTo>
                <a:lnTo>
                  <a:pt x="2026452" y="744649"/>
                </a:lnTo>
                <a:lnTo>
                  <a:pt x="2001114" y="813742"/>
                </a:lnTo>
                <a:cubicBezTo>
                  <a:pt x="1997914" y="822523"/>
                  <a:pt x="1995161" y="831527"/>
                  <a:pt x="1992854" y="840754"/>
                </a:cubicBezTo>
                <a:cubicBezTo>
                  <a:pt x="1990324" y="831155"/>
                  <a:pt x="1987459" y="822002"/>
                  <a:pt x="1984259" y="813296"/>
                </a:cubicBezTo>
                <a:lnTo>
                  <a:pt x="1959591" y="744649"/>
                </a:lnTo>
                <a:close/>
                <a:moveTo>
                  <a:pt x="1282683" y="744649"/>
                </a:moveTo>
                <a:lnTo>
                  <a:pt x="1282683" y="863190"/>
                </a:lnTo>
                <a:lnTo>
                  <a:pt x="1302775" y="863190"/>
                </a:lnTo>
                <a:lnTo>
                  <a:pt x="1302775" y="744649"/>
                </a:lnTo>
                <a:close/>
                <a:moveTo>
                  <a:pt x="2288241" y="741970"/>
                </a:moveTo>
                <a:cubicBezTo>
                  <a:pt x="2277748" y="741970"/>
                  <a:pt x="2268614" y="744574"/>
                  <a:pt x="2260838" y="749783"/>
                </a:cubicBezTo>
                <a:cubicBezTo>
                  <a:pt x="2253061" y="754992"/>
                  <a:pt x="2247127" y="762378"/>
                  <a:pt x="2243034" y="771940"/>
                </a:cubicBezTo>
                <a:cubicBezTo>
                  <a:pt x="2238941" y="781502"/>
                  <a:pt x="2236895" y="791939"/>
                  <a:pt x="2236895" y="803250"/>
                </a:cubicBezTo>
                <a:cubicBezTo>
                  <a:pt x="2236895" y="819695"/>
                  <a:pt x="2241360" y="833797"/>
                  <a:pt x="2250289" y="845554"/>
                </a:cubicBezTo>
                <a:cubicBezTo>
                  <a:pt x="2259219" y="857312"/>
                  <a:pt x="2271832" y="863190"/>
                  <a:pt x="2288129" y="863190"/>
                </a:cubicBezTo>
                <a:cubicBezTo>
                  <a:pt x="2301226" y="863190"/>
                  <a:pt x="2312165" y="858018"/>
                  <a:pt x="2320946" y="847675"/>
                </a:cubicBezTo>
                <a:cubicBezTo>
                  <a:pt x="2321020" y="860772"/>
                  <a:pt x="2320536" y="869367"/>
                  <a:pt x="2319495" y="873459"/>
                </a:cubicBezTo>
                <a:cubicBezTo>
                  <a:pt x="2317709" y="880157"/>
                  <a:pt x="2314285" y="885366"/>
                  <a:pt x="2309225" y="889086"/>
                </a:cubicBezTo>
                <a:cubicBezTo>
                  <a:pt x="2304165" y="892807"/>
                  <a:pt x="2296984" y="894667"/>
                  <a:pt x="2287683" y="894667"/>
                </a:cubicBezTo>
                <a:cubicBezTo>
                  <a:pt x="2279051" y="894667"/>
                  <a:pt x="2272242" y="892807"/>
                  <a:pt x="2267256" y="889086"/>
                </a:cubicBezTo>
                <a:cubicBezTo>
                  <a:pt x="2263535" y="886333"/>
                  <a:pt x="2261265" y="881943"/>
                  <a:pt x="2260447" y="875915"/>
                </a:cubicBezTo>
                <a:lnTo>
                  <a:pt x="2240913" y="873013"/>
                </a:lnTo>
                <a:cubicBezTo>
                  <a:pt x="2240616" y="885812"/>
                  <a:pt x="2244820" y="895393"/>
                  <a:pt x="2253527" y="901755"/>
                </a:cubicBezTo>
                <a:cubicBezTo>
                  <a:pt x="2262233" y="908118"/>
                  <a:pt x="2273655" y="911299"/>
                  <a:pt x="2287794" y="911299"/>
                </a:cubicBezTo>
                <a:cubicBezTo>
                  <a:pt x="2299700" y="911299"/>
                  <a:pt x="2309728" y="909066"/>
                  <a:pt x="2317876" y="904602"/>
                </a:cubicBezTo>
                <a:cubicBezTo>
                  <a:pt x="2326024" y="900137"/>
                  <a:pt x="2331977" y="894053"/>
                  <a:pt x="2335735" y="886352"/>
                </a:cubicBezTo>
                <a:cubicBezTo>
                  <a:pt x="2339493" y="878650"/>
                  <a:pt x="2341372" y="865571"/>
                  <a:pt x="2341372" y="847117"/>
                </a:cubicBezTo>
                <a:lnTo>
                  <a:pt x="2341372" y="744649"/>
                </a:lnTo>
                <a:lnTo>
                  <a:pt x="2322843" y="744649"/>
                </a:lnTo>
                <a:lnTo>
                  <a:pt x="2322843" y="758936"/>
                </a:lnTo>
                <a:cubicBezTo>
                  <a:pt x="2313765" y="747625"/>
                  <a:pt x="2302231" y="741970"/>
                  <a:pt x="2288241" y="741970"/>
                </a:cubicBezTo>
                <a:close/>
                <a:moveTo>
                  <a:pt x="2167057" y="741970"/>
                </a:moveTo>
                <a:cubicBezTo>
                  <a:pt x="2150612" y="741970"/>
                  <a:pt x="2138036" y="748481"/>
                  <a:pt x="2129329" y="761503"/>
                </a:cubicBezTo>
                <a:lnTo>
                  <a:pt x="2129329" y="744649"/>
                </a:lnTo>
                <a:lnTo>
                  <a:pt x="2111247" y="744649"/>
                </a:lnTo>
                <a:lnTo>
                  <a:pt x="2111247" y="863190"/>
                </a:lnTo>
                <a:lnTo>
                  <a:pt x="2131339" y="863190"/>
                </a:lnTo>
                <a:lnTo>
                  <a:pt x="2131339" y="798450"/>
                </a:lnTo>
                <a:cubicBezTo>
                  <a:pt x="2131339" y="783270"/>
                  <a:pt x="2134445" y="772963"/>
                  <a:pt x="2140659" y="767531"/>
                </a:cubicBezTo>
                <a:cubicBezTo>
                  <a:pt x="2146873" y="762099"/>
                  <a:pt x="2154258" y="759383"/>
                  <a:pt x="2162816" y="759383"/>
                </a:cubicBezTo>
                <a:cubicBezTo>
                  <a:pt x="2168173" y="759383"/>
                  <a:pt x="2172843" y="760592"/>
                  <a:pt x="2176824" y="763010"/>
                </a:cubicBezTo>
                <a:cubicBezTo>
                  <a:pt x="2180805" y="765429"/>
                  <a:pt x="2183577" y="768666"/>
                  <a:pt x="2185140" y="772721"/>
                </a:cubicBezTo>
                <a:cubicBezTo>
                  <a:pt x="2186703" y="776777"/>
                  <a:pt x="2187484" y="782897"/>
                  <a:pt x="2187484" y="791083"/>
                </a:cubicBezTo>
                <a:lnTo>
                  <a:pt x="2187484" y="863190"/>
                </a:lnTo>
                <a:lnTo>
                  <a:pt x="2207576" y="863190"/>
                </a:lnTo>
                <a:lnTo>
                  <a:pt x="2207576" y="790302"/>
                </a:lnTo>
                <a:cubicBezTo>
                  <a:pt x="2207576" y="781000"/>
                  <a:pt x="2207204" y="774489"/>
                  <a:pt x="2206460" y="770768"/>
                </a:cubicBezTo>
                <a:cubicBezTo>
                  <a:pt x="2205269" y="765038"/>
                  <a:pt x="2203185" y="760090"/>
                  <a:pt x="2200209" y="755922"/>
                </a:cubicBezTo>
                <a:cubicBezTo>
                  <a:pt x="2197232" y="751755"/>
                  <a:pt x="2192749" y="748388"/>
                  <a:pt x="2186759" y="745821"/>
                </a:cubicBezTo>
                <a:cubicBezTo>
                  <a:pt x="2180768" y="743253"/>
                  <a:pt x="2174201" y="741970"/>
                  <a:pt x="2167057" y="741970"/>
                </a:cubicBezTo>
                <a:close/>
                <a:moveTo>
                  <a:pt x="1875615" y="741970"/>
                </a:moveTo>
                <a:cubicBezTo>
                  <a:pt x="1865420" y="741970"/>
                  <a:pt x="1856453" y="743365"/>
                  <a:pt x="1848714" y="746156"/>
                </a:cubicBezTo>
                <a:cubicBezTo>
                  <a:pt x="1840975" y="748946"/>
                  <a:pt x="1835059" y="752927"/>
                  <a:pt x="1830966" y="758099"/>
                </a:cubicBezTo>
                <a:cubicBezTo>
                  <a:pt x="1826873" y="763271"/>
                  <a:pt x="1823934" y="770061"/>
                  <a:pt x="1822148" y="778470"/>
                </a:cubicBezTo>
                <a:lnTo>
                  <a:pt x="1841793" y="781149"/>
                </a:lnTo>
                <a:cubicBezTo>
                  <a:pt x="1843951" y="772740"/>
                  <a:pt x="1847281" y="766880"/>
                  <a:pt x="1851783" y="763568"/>
                </a:cubicBezTo>
                <a:cubicBezTo>
                  <a:pt x="1856286" y="760257"/>
                  <a:pt x="1863262" y="758601"/>
                  <a:pt x="1872713" y="758601"/>
                </a:cubicBezTo>
                <a:cubicBezTo>
                  <a:pt x="1882833" y="758601"/>
                  <a:pt x="1890460" y="760871"/>
                  <a:pt x="1895595" y="765410"/>
                </a:cubicBezTo>
                <a:cubicBezTo>
                  <a:pt x="1899390" y="768759"/>
                  <a:pt x="1901287" y="774526"/>
                  <a:pt x="1901287" y="782711"/>
                </a:cubicBezTo>
                <a:cubicBezTo>
                  <a:pt x="1901287" y="783456"/>
                  <a:pt x="1901250" y="785204"/>
                  <a:pt x="1901176" y="787958"/>
                </a:cubicBezTo>
                <a:cubicBezTo>
                  <a:pt x="1893511" y="790637"/>
                  <a:pt x="1881568" y="792943"/>
                  <a:pt x="1865345" y="794878"/>
                </a:cubicBezTo>
                <a:cubicBezTo>
                  <a:pt x="1857383" y="795846"/>
                  <a:pt x="1851430" y="796850"/>
                  <a:pt x="1847486" y="797892"/>
                </a:cubicBezTo>
                <a:cubicBezTo>
                  <a:pt x="1842128" y="799380"/>
                  <a:pt x="1837310" y="801575"/>
                  <a:pt x="1833031" y="804478"/>
                </a:cubicBezTo>
                <a:cubicBezTo>
                  <a:pt x="1828752" y="807380"/>
                  <a:pt x="1825292" y="811231"/>
                  <a:pt x="1822651" y="816030"/>
                </a:cubicBezTo>
                <a:cubicBezTo>
                  <a:pt x="1820009" y="820830"/>
                  <a:pt x="1818688" y="826132"/>
                  <a:pt x="1818688" y="831936"/>
                </a:cubicBezTo>
                <a:cubicBezTo>
                  <a:pt x="1818688" y="841833"/>
                  <a:pt x="1822185" y="849963"/>
                  <a:pt x="1829180" y="856326"/>
                </a:cubicBezTo>
                <a:cubicBezTo>
                  <a:pt x="1836175" y="862688"/>
                  <a:pt x="1846184" y="865869"/>
                  <a:pt x="1859206" y="865869"/>
                </a:cubicBezTo>
                <a:cubicBezTo>
                  <a:pt x="1867094" y="865869"/>
                  <a:pt x="1874480" y="864567"/>
                  <a:pt x="1881363" y="861962"/>
                </a:cubicBezTo>
                <a:cubicBezTo>
                  <a:pt x="1888246" y="859358"/>
                  <a:pt x="1895409" y="854893"/>
                  <a:pt x="1902850" y="848568"/>
                </a:cubicBezTo>
                <a:cubicBezTo>
                  <a:pt x="1903445" y="854149"/>
                  <a:pt x="1904785" y="859023"/>
                  <a:pt x="1906869" y="863190"/>
                </a:cubicBezTo>
                <a:lnTo>
                  <a:pt x="1927853" y="863190"/>
                </a:lnTo>
                <a:cubicBezTo>
                  <a:pt x="1925323" y="858651"/>
                  <a:pt x="1923630" y="853907"/>
                  <a:pt x="1922775" y="848959"/>
                </a:cubicBezTo>
                <a:cubicBezTo>
                  <a:pt x="1921919" y="844010"/>
                  <a:pt x="1921491" y="832197"/>
                  <a:pt x="1921491" y="813519"/>
                </a:cubicBezTo>
                <a:lnTo>
                  <a:pt x="1921491" y="786730"/>
                </a:lnTo>
                <a:cubicBezTo>
                  <a:pt x="1921491" y="777800"/>
                  <a:pt x="1921156" y="771624"/>
                  <a:pt x="1920486" y="768201"/>
                </a:cubicBezTo>
                <a:cubicBezTo>
                  <a:pt x="1919296" y="762694"/>
                  <a:pt x="1917212" y="758136"/>
                  <a:pt x="1914235" y="754527"/>
                </a:cubicBezTo>
                <a:cubicBezTo>
                  <a:pt x="1911259" y="750918"/>
                  <a:pt x="1906608" y="747923"/>
                  <a:pt x="1900283" y="745542"/>
                </a:cubicBezTo>
                <a:cubicBezTo>
                  <a:pt x="1893958" y="743160"/>
                  <a:pt x="1885735" y="741970"/>
                  <a:pt x="1875615" y="741970"/>
                </a:cubicBezTo>
                <a:close/>
                <a:moveTo>
                  <a:pt x="1750153" y="741970"/>
                </a:moveTo>
                <a:cubicBezTo>
                  <a:pt x="1743976" y="741970"/>
                  <a:pt x="1738191" y="742770"/>
                  <a:pt x="1732795" y="744370"/>
                </a:cubicBezTo>
                <a:cubicBezTo>
                  <a:pt x="1727401" y="745969"/>
                  <a:pt x="1723140" y="747923"/>
                  <a:pt x="1720015" y="750230"/>
                </a:cubicBezTo>
                <a:cubicBezTo>
                  <a:pt x="1715848" y="753206"/>
                  <a:pt x="1712555" y="756946"/>
                  <a:pt x="1710137" y="761448"/>
                </a:cubicBezTo>
                <a:cubicBezTo>
                  <a:pt x="1707718" y="765950"/>
                  <a:pt x="1706509" y="770842"/>
                  <a:pt x="1706509" y="776126"/>
                </a:cubicBezTo>
                <a:cubicBezTo>
                  <a:pt x="1706509" y="781930"/>
                  <a:pt x="1707979" y="787232"/>
                  <a:pt x="1710918" y="792032"/>
                </a:cubicBezTo>
                <a:cubicBezTo>
                  <a:pt x="1713857" y="796831"/>
                  <a:pt x="1718173" y="800589"/>
                  <a:pt x="1723866" y="803306"/>
                </a:cubicBezTo>
                <a:cubicBezTo>
                  <a:pt x="1729559" y="806022"/>
                  <a:pt x="1739772" y="809240"/>
                  <a:pt x="1754506" y="812961"/>
                </a:cubicBezTo>
                <a:cubicBezTo>
                  <a:pt x="1765445" y="815714"/>
                  <a:pt x="1772291" y="817984"/>
                  <a:pt x="1775044" y="819770"/>
                </a:cubicBezTo>
                <a:cubicBezTo>
                  <a:pt x="1778988" y="822374"/>
                  <a:pt x="1780960" y="825946"/>
                  <a:pt x="1780960" y="830485"/>
                </a:cubicBezTo>
                <a:cubicBezTo>
                  <a:pt x="1780960" y="835545"/>
                  <a:pt x="1778727" y="839954"/>
                  <a:pt x="1774263" y="843712"/>
                </a:cubicBezTo>
                <a:cubicBezTo>
                  <a:pt x="1769798" y="847470"/>
                  <a:pt x="1762952" y="849349"/>
                  <a:pt x="1753725" y="849349"/>
                </a:cubicBezTo>
                <a:cubicBezTo>
                  <a:pt x="1744571" y="849349"/>
                  <a:pt x="1737446" y="847228"/>
                  <a:pt x="1732349" y="842987"/>
                </a:cubicBezTo>
                <a:cubicBezTo>
                  <a:pt x="1727252" y="838745"/>
                  <a:pt x="1724145" y="832643"/>
                  <a:pt x="1723029" y="824681"/>
                </a:cubicBezTo>
                <a:lnTo>
                  <a:pt x="1703160" y="827806"/>
                </a:lnTo>
                <a:cubicBezTo>
                  <a:pt x="1705393" y="840382"/>
                  <a:pt x="1710546" y="849870"/>
                  <a:pt x="1718620" y="856270"/>
                </a:cubicBezTo>
                <a:cubicBezTo>
                  <a:pt x="1726694" y="862669"/>
                  <a:pt x="1738432" y="865869"/>
                  <a:pt x="1753836" y="865869"/>
                </a:cubicBezTo>
                <a:cubicBezTo>
                  <a:pt x="1763138" y="865869"/>
                  <a:pt x="1771472" y="864251"/>
                  <a:pt x="1778839" y="861014"/>
                </a:cubicBezTo>
                <a:cubicBezTo>
                  <a:pt x="1786206" y="857777"/>
                  <a:pt x="1791843" y="853200"/>
                  <a:pt x="1795750" y="847284"/>
                </a:cubicBezTo>
                <a:cubicBezTo>
                  <a:pt x="1799657" y="841368"/>
                  <a:pt x="1801610" y="835062"/>
                  <a:pt x="1801610" y="828364"/>
                </a:cubicBezTo>
                <a:cubicBezTo>
                  <a:pt x="1801610" y="821518"/>
                  <a:pt x="1800010" y="815788"/>
                  <a:pt x="1796810" y="811175"/>
                </a:cubicBezTo>
                <a:cubicBezTo>
                  <a:pt x="1793610" y="806561"/>
                  <a:pt x="1789201" y="803045"/>
                  <a:pt x="1783583" y="800627"/>
                </a:cubicBezTo>
                <a:cubicBezTo>
                  <a:pt x="1777965" y="798208"/>
                  <a:pt x="1768049" y="795101"/>
                  <a:pt x="1753836" y="791306"/>
                </a:cubicBezTo>
                <a:cubicBezTo>
                  <a:pt x="1744013" y="788627"/>
                  <a:pt x="1738097" y="786916"/>
                  <a:pt x="1736088" y="786172"/>
                </a:cubicBezTo>
                <a:cubicBezTo>
                  <a:pt x="1732591" y="784758"/>
                  <a:pt x="1730024" y="782972"/>
                  <a:pt x="1728387" y="780814"/>
                </a:cubicBezTo>
                <a:cubicBezTo>
                  <a:pt x="1726749" y="778730"/>
                  <a:pt x="1725931" y="776386"/>
                  <a:pt x="1725931" y="773782"/>
                </a:cubicBezTo>
                <a:cubicBezTo>
                  <a:pt x="1725931" y="769689"/>
                  <a:pt x="1727903" y="766117"/>
                  <a:pt x="1731847" y="763066"/>
                </a:cubicBezTo>
                <a:cubicBezTo>
                  <a:pt x="1735791" y="760015"/>
                  <a:pt x="1742376" y="758490"/>
                  <a:pt x="1751604" y="758490"/>
                </a:cubicBezTo>
                <a:cubicBezTo>
                  <a:pt x="1759417" y="758490"/>
                  <a:pt x="1765463" y="760201"/>
                  <a:pt x="1769742" y="763624"/>
                </a:cubicBezTo>
                <a:cubicBezTo>
                  <a:pt x="1774021" y="767047"/>
                  <a:pt x="1776607" y="771810"/>
                  <a:pt x="1777500" y="777912"/>
                </a:cubicBezTo>
                <a:lnTo>
                  <a:pt x="1797145" y="775233"/>
                </a:lnTo>
                <a:cubicBezTo>
                  <a:pt x="1795880" y="767568"/>
                  <a:pt x="1793573" y="761448"/>
                  <a:pt x="1790225" y="756871"/>
                </a:cubicBezTo>
                <a:cubicBezTo>
                  <a:pt x="1786876" y="752295"/>
                  <a:pt x="1781685" y="748667"/>
                  <a:pt x="1774653" y="745988"/>
                </a:cubicBezTo>
                <a:cubicBezTo>
                  <a:pt x="1767621" y="743309"/>
                  <a:pt x="1759454" y="741970"/>
                  <a:pt x="1750153" y="741970"/>
                </a:cubicBezTo>
                <a:close/>
                <a:moveTo>
                  <a:pt x="1569364" y="741970"/>
                </a:moveTo>
                <a:cubicBezTo>
                  <a:pt x="1552993" y="741970"/>
                  <a:pt x="1539672" y="747476"/>
                  <a:pt x="1529403" y="758490"/>
                </a:cubicBezTo>
                <a:cubicBezTo>
                  <a:pt x="1519134" y="769503"/>
                  <a:pt x="1514000" y="784981"/>
                  <a:pt x="1514000" y="804924"/>
                </a:cubicBezTo>
                <a:cubicBezTo>
                  <a:pt x="1514000" y="824197"/>
                  <a:pt x="1519078" y="839173"/>
                  <a:pt x="1529236" y="849852"/>
                </a:cubicBezTo>
                <a:cubicBezTo>
                  <a:pt x="1539393" y="860530"/>
                  <a:pt x="1553141" y="865869"/>
                  <a:pt x="1570480" y="865869"/>
                </a:cubicBezTo>
                <a:cubicBezTo>
                  <a:pt x="1584246" y="865869"/>
                  <a:pt x="1595557" y="862521"/>
                  <a:pt x="1604413" y="855823"/>
                </a:cubicBezTo>
                <a:cubicBezTo>
                  <a:pt x="1613268" y="849126"/>
                  <a:pt x="1619333" y="839713"/>
                  <a:pt x="1622607" y="827583"/>
                </a:cubicBezTo>
                <a:lnTo>
                  <a:pt x="1601845" y="825016"/>
                </a:lnTo>
                <a:cubicBezTo>
                  <a:pt x="1598794" y="833499"/>
                  <a:pt x="1594664" y="839675"/>
                  <a:pt x="1589455" y="843545"/>
                </a:cubicBezTo>
                <a:cubicBezTo>
                  <a:pt x="1584246" y="847414"/>
                  <a:pt x="1577959" y="849349"/>
                  <a:pt x="1570591" y="849349"/>
                </a:cubicBezTo>
                <a:cubicBezTo>
                  <a:pt x="1560694" y="849349"/>
                  <a:pt x="1552434" y="845889"/>
                  <a:pt x="1545812" y="838968"/>
                </a:cubicBezTo>
                <a:cubicBezTo>
                  <a:pt x="1539189" y="832048"/>
                  <a:pt x="1535505" y="822076"/>
                  <a:pt x="1534761" y="809054"/>
                </a:cubicBezTo>
                <a:lnTo>
                  <a:pt x="1623165" y="809054"/>
                </a:lnTo>
                <a:cubicBezTo>
                  <a:pt x="1623239" y="806673"/>
                  <a:pt x="1623277" y="804887"/>
                  <a:pt x="1623277" y="803696"/>
                </a:cubicBezTo>
                <a:cubicBezTo>
                  <a:pt x="1623277" y="784125"/>
                  <a:pt x="1618254" y="768945"/>
                  <a:pt x="1608208" y="758155"/>
                </a:cubicBezTo>
                <a:cubicBezTo>
                  <a:pt x="1598162" y="747365"/>
                  <a:pt x="1585214" y="741970"/>
                  <a:pt x="1569364" y="741970"/>
                </a:cubicBezTo>
                <a:close/>
                <a:moveTo>
                  <a:pt x="1384110" y="741970"/>
                </a:moveTo>
                <a:cubicBezTo>
                  <a:pt x="1376222" y="741970"/>
                  <a:pt x="1369190" y="743737"/>
                  <a:pt x="1363013" y="747272"/>
                </a:cubicBezTo>
                <a:cubicBezTo>
                  <a:pt x="1356837" y="750806"/>
                  <a:pt x="1351889" y="755476"/>
                  <a:pt x="1348168" y="761280"/>
                </a:cubicBezTo>
                <a:lnTo>
                  <a:pt x="1348168" y="744649"/>
                </a:lnTo>
                <a:lnTo>
                  <a:pt x="1330197" y="744649"/>
                </a:lnTo>
                <a:lnTo>
                  <a:pt x="1330197" y="863190"/>
                </a:lnTo>
                <a:lnTo>
                  <a:pt x="1350289" y="863190"/>
                </a:lnTo>
                <a:lnTo>
                  <a:pt x="1350289" y="801687"/>
                </a:lnTo>
                <a:cubicBezTo>
                  <a:pt x="1350289" y="790897"/>
                  <a:pt x="1351368" y="782637"/>
                  <a:pt x="1353526" y="776907"/>
                </a:cubicBezTo>
                <a:cubicBezTo>
                  <a:pt x="1355684" y="771177"/>
                  <a:pt x="1359163" y="766824"/>
                  <a:pt x="1363962" y="763847"/>
                </a:cubicBezTo>
                <a:cubicBezTo>
                  <a:pt x="1368762" y="760871"/>
                  <a:pt x="1373989" y="759383"/>
                  <a:pt x="1379645" y="759383"/>
                </a:cubicBezTo>
                <a:cubicBezTo>
                  <a:pt x="1387086" y="759383"/>
                  <a:pt x="1392444" y="761615"/>
                  <a:pt x="1395718" y="766080"/>
                </a:cubicBezTo>
                <a:cubicBezTo>
                  <a:pt x="1398993" y="770545"/>
                  <a:pt x="1400630" y="777242"/>
                  <a:pt x="1400630" y="786172"/>
                </a:cubicBezTo>
                <a:lnTo>
                  <a:pt x="1400630" y="863190"/>
                </a:lnTo>
                <a:lnTo>
                  <a:pt x="1420722" y="863190"/>
                </a:lnTo>
                <a:lnTo>
                  <a:pt x="1420722" y="794320"/>
                </a:lnTo>
                <a:cubicBezTo>
                  <a:pt x="1420722" y="782116"/>
                  <a:pt x="1423475" y="773242"/>
                  <a:pt x="1428981" y="767698"/>
                </a:cubicBezTo>
                <a:cubicBezTo>
                  <a:pt x="1434488" y="762155"/>
                  <a:pt x="1441409" y="759383"/>
                  <a:pt x="1449743" y="759383"/>
                </a:cubicBezTo>
                <a:cubicBezTo>
                  <a:pt x="1454357" y="759383"/>
                  <a:pt x="1458375" y="760462"/>
                  <a:pt x="1461798" y="762620"/>
                </a:cubicBezTo>
                <a:cubicBezTo>
                  <a:pt x="1465221" y="764778"/>
                  <a:pt x="1467584" y="767624"/>
                  <a:pt x="1468886" y="771159"/>
                </a:cubicBezTo>
                <a:cubicBezTo>
                  <a:pt x="1470188" y="774693"/>
                  <a:pt x="1470839" y="780479"/>
                  <a:pt x="1470839" y="788516"/>
                </a:cubicBezTo>
                <a:lnTo>
                  <a:pt x="1470839" y="863190"/>
                </a:lnTo>
                <a:lnTo>
                  <a:pt x="1490820" y="863190"/>
                </a:lnTo>
                <a:lnTo>
                  <a:pt x="1490820" y="781818"/>
                </a:lnTo>
                <a:cubicBezTo>
                  <a:pt x="1490820" y="768275"/>
                  <a:pt x="1487657" y="758248"/>
                  <a:pt x="1481332" y="751737"/>
                </a:cubicBezTo>
                <a:cubicBezTo>
                  <a:pt x="1475007" y="745225"/>
                  <a:pt x="1465965" y="741970"/>
                  <a:pt x="1454208" y="741970"/>
                </a:cubicBezTo>
                <a:cubicBezTo>
                  <a:pt x="1439176" y="741970"/>
                  <a:pt x="1426972" y="748890"/>
                  <a:pt x="1417596" y="762731"/>
                </a:cubicBezTo>
                <a:cubicBezTo>
                  <a:pt x="1415289" y="756183"/>
                  <a:pt x="1411327" y="751085"/>
                  <a:pt x="1405709" y="747439"/>
                </a:cubicBezTo>
                <a:cubicBezTo>
                  <a:pt x="1400090" y="743793"/>
                  <a:pt x="1392891" y="741970"/>
                  <a:pt x="1384110" y="741970"/>
                </a:cubicBezTo>
                <a:close/>
                <a:moveTo>
                  <a:pt x="983204" y="741970"/>
                </a:moveTo>
                <a:cubicBezTo>
                  <a:pt x="978516" y="741970"/>
                  <a:pt x="974219" y="743309"/>
                  <a:pt x="970312" y="745988"/>
                </a:cubicBezTo>
                <a:cubicBezTo>
                  <a:pt x="966405" y="748667"/>
                  <a:pt x="962145" y="754211"/>
                  <a:pt x="957531" y="762620"/>
                </a:cubicBezTo>
                <a:lnTo>
                  <a:pt x="957531" y="744649"/>
                </a:lnTo>
                <a:lnTo>
                  <a:pt x="939449" y="744649"/>
                </a:lnTo>
                <a:lnTo>
                  <a:pt x="939449" y="863190"/>
                </a:lnTo>
                <a:lnTo>
                  <a:pt x="959541" y="863190"/>
                </a:lnTo>
                <a:lnTo>
                  <a:pt x="959541" y="801129"/>
                </a:lnTo>
                <a:cubicBezTo>
                  <a:pt x="959541" y="792646"/>
                  <a:pt x="960657" y="784832"/>
                  <a:pt x="962889" y="777688"/>
                </a:cubicBezTo>
                <a:cubicBezTo>
                  <a:pt x="964378" y="773000"/>
                  <a:pt x="966870" y="769335"/>
                  <a:pt x="970368" y="766694"/>
                </a:cubicBezTo>
                <a:cubicBezTo>
                  <a:pt x="973865" y="764052"/>
                  <a:pt x="977809" y="762731"/>
                  <a:pt x="982200" y="762731"/>
                </a:cubicBezTo>
                <a:cubicBezTo>
                  <a:pt x="987111" y="762731"/>
                  <a:pt x="992022" y="764182"/>
                  <a:pt x="996934" y="767084"/>
                </a:cubicBezTo>
                <a:lnTo>
                  <a:pt x="1003854" y="748444"/>
                </a:lnTo>
                <a:cubicBezTo>
                  <a:pt x="996859" y="744128"/>
                  <a:pt x="989976" y="741970"/>
                  <a:pt x="983204" y="741970"/>
                </a:cubicBezTo>
                <a:close/>
                <a:moveTo>
                  <a:pt x="865965" y="741970"/>
                </a:moveTo>
                <a:cubicBezTo>
                  <a:pt x="855770" y="741970"/>
                  <a:pt x="846803" y="743365"/>
                  <a:pt x="839064" y="746156"/>
                </a:cubicBezTo>
                <a:cubicBezTo>
                  <a:pt x="831325" y="748946"/>
                  <a:pt x="825409" y="752927"/>
                  <a:pt x="821317" y="758099"/>
                </a:cubicBezTo>
                <a:cubicBezTo>
                  <a:pt x="817224" y="763271"/>
                  <a:pt x="814284" y="770061"/>
                  <a:pt x="812498" y="778470"/>
                </a:cubicBezTo>
                <a:lnTo>
                  <a:pt x="832144" y="781149"/>
                </a:lnTo>
                <a:cubicBezTo>
                  <a:pt x="834302" y="772740"/>
                  <a:pt x="837632" y="766880"/>
                  <a:pt x="842134" y="763568"/>
                </a:cubicBezTo>
                <a:cubicBezTo>
                  <a:pt x="846636" y="760257"/>
                  <a:pt x="853612" y="758601"/>
                  <a:pt x="863063" y="758601"/>
                </a:cubicBezTo>
                <a:cubicBezTo>
                  <a:pt x="873183" y="758601"/>
                  <a:pt x="880811" y="760871"/>
                  <a:pt x="885945" y="765410"/>
                </a:cubicBezTo>
                <a:cubicBezTo>
                  <a:pt x="889740" y="768759"/>
                  <a:pt x="891638" y="774526"/>
                  <a:pt x="891638" y="782711"/>
                </a:cubicBezTo>
                <a:cubicBezTo>
                  <a:pt x="891638" y="783456"/>
                  <a:pt x="891601" y="785204"/>
                  <a:pt x="891526" y="787958"/>
                </a:cubicBezTo>
                <a:cubicBezTo>
                  <a:pt x="883862" y="790637"/>
                  <a:pt x="871918" y="792943"/>
                  <a:pt x="855696" y="794878"/>
                </a:cubicBezTo>
                <a:cubicBezTo>
                  <a:pt x="847734" y="795846"/>
                  <a:pt x="841780" y="796850"/>
                  <a:pt x="837836" y="797892"/>
                </a:cubicBezTo>
                <a:cubicBezTo>
                  <a:pt x="832479" y="799380"/>
                  <a:pt x="827660" y="801575"/>
                  <a:pt x="823382" y="804478"/>
                </a:cubicBezTo>
                <a:cubicBezTo>
                  <a:pt x="819103" y="807380"/>
                  <a:pt x="815642" y="811231"/>
                  <a:pt x="813001" y="816030"/>
                </a:cubicBezTo>
                <a:cubicBezTo>
                  <a:pt x="810359" y="820830"/>
                  <a:pt x="809038" y="826132"/>
                  <a:pt x="809038" y="831936"/>
                </a:cubicBezTo>
                <a:cubicBezTo>
                  <a:pt x="809038" y="841833"/>
                  <a:pt x="812536" y="849963"/>
                  <a:pt x="819531" y="856326"/>
                </a:cubicBezTo>
                <a:cubicBezTo>
                  <a:pt x="826526" y="862688"/>
                  <a:pt x="836534" y="865869"/>
                  <a:pt x="849557" y="865869"/>
                </a:cubicBezTo>
                <a:cubicBezTo>
                  <a:pt x="857445" y="865869"/>
                  <a:pt x="864830" y="864567"/>
                  <a:pt x="871713" y="861962"/>
                </a:cubicBezTo>
                <a:cubicBezTo>
                  <a:pt x="878597" y="859358"/>
                  <a:pt x="885759" y="854893"/>
                  <a:pt x="893201" y="848568"/>
                </a:cubicBezTo>
                <a:cubicBezTo>
                  <a:pt x="893796" y="854149"/>
                  <a:pt x="895135" y="859023"/>
                  <a:pt x="897219" y="863190"/>
                </a:cubicBezTo>
                <a:lnTo>
                  <a:pt x="918204" y="863190"/>
                </a:lnTo>
                <a:cubicBezTo>
                  <a:pt x="915674" y="858651"/>
                  <a:pt x="913981" y="853907"/>
                  <a:pt x="913125" y="848959"/>
                </a:cubicBezTo>
                <a:cubicBezTo>
                  <a:pt x="912269" y="844010"/>
                  <a:pt x="911841" y="832197"/>
                  <a:pt x="911841" y="813519"/>
                </a:cubicBezTo>
                <a:lnTo>
                  <a:pt x="911841" y="786730"/>
                </a:lnTo>
                <a:cubicBezTo>
                  <a:pt x="911841" y="777800"/>
                  <a:pt x="911506" y="771624"/>
                  <a:pt x="910837" y="768201"/>
                </a:cubicBezTo>
                <a:cubicBezTo>
                  <a:pt x="909646" y="762694"/>
                  <a:pt x="907562" y="758136"/>
                  <a:pt x="904586" y="754527"/>
                </a:cubicBezTo>
                <a:cubicBezTo>
                  <a:pt x="901609" y="750918"/>
                  <a:pt x="896958" y="747923"/>
                  <a:pt x="890633" y="745542"/>
                </a:cubicBezTo>
                <a:cubicBezTo>
                  <a:pt x="884308" y="743160"/>
                  <a:pt x="876085" y="741970"/>
                  <a:pt x="865965" y="741970"/>
                </a:cubicBezTo>
                <a:close/>
                <a:moveTo>
                  <a:pt x="1239561" y="703237"/>
                </a:moveTo>
                <a:lnTo>
                  <a:pt x="1219580" y="715292"/>
                </a:lnTo>
                <a:lnTo>
                  <a:pt x="1219580" y="744649"/>
                </a:lnTo>
                <a:lnTo>
                  <a:pt x="1204846" y="744649"/>
                </a:lnTo>
                <a:lnTo>
                  <a:pt x="1204846" y="760276"/>
                </a:lnTo>
                <a:lnTo>
                  <a:pt x="1219580" y="760276"/>
                </a:lnTo>
                <a:lnTo>
                  <a:pt x="1219580" y="828476"/>
                </a:lnTo>
                <a:cubicBezTo>
                  <a:pt x="1219580" y="840531"/>
                  <a:pt x="1220399" y="848438"/>
                  <a:pt x="1222036" y="852196"/>
                </a:cubicBezTo>
                <a:cubicBezTo>
                  <a:pt x="1223673" y="855953"/>
                  <a:pt x="1226501" y="858986"/>
                  <a:pt x="1230519" y="861293"/>
                </a:cubicBezTo>
                <a:cubicBezTo>
                  <a:pt x="1234538" y="863600"/>
                  <a:pt x="1240193" y="864753"/>
                  <a:pt x="1247486" y="864753"/>
                </a:cubicBezTo>
                <a:cubicBezTo>
                  <a:pt x="1251950" y="864753"/>
                  <a:pt x="1257011" y="864158"/>
                  <a:pt x="1262666" y="862967"/>
                </a:cubicBezTo>
                <a:lnTo>
                  <a:pt x="1259764" y="845219"/>
                </a:lnTo>
                <a:cubicBezTo>
                  <a:pt x="1256118" y="845740"/>
                  <a:pt x="1253178" y="846001"/>
                  <a:pt x="1250946" y="846001"/>
                </a:cubicBezTo>
                <a:cubicBezTo>
                  <a:pt x="1247969" y="846001"/>
                  <a:pt x="1245681" y="845517"/>
                  <a:pt x="1244081" y="844550"/>
                </a:cubicBezTo>
                <a:cubicBezTo>
                  <a:pt x="1242481" y="843582"/>
                  <a:pt x="1241328" y="842280"/>
                  <a:pt x="1240621" y="840643"/>
                </a:cubicBezTo>
                <a:cubicBezTo>
                  <a:pt x="1239914" y="839006"/>
                  <a:pt x="1239561" y="835322"/>
                  <a:pt x="1239561" y="829592"/>
                </a:cubicBezTo>
                <a:lnTo>
                  <a:pt x="1239561" y="760276"/>
                </a:lnTo>
                <a:lnTo>
                  <a:pt x="1259764" y="760276"/>
                </a:lnTo>
                <a:lnTo>
                  <a:pt x="1259764" y="744649"/>
                </a:lnTo>
                <a:lnTo>
                  <a:pt x="1239561" y="744649"/>
                </a:lnTo>
                <a:close/>
                <a:moveTo>
                  <a:pt x="2063733" y="699554"/>
                </a:moveTo>
                <a:lnTo>
                  <a:pt x="2063733" y="722659"/>
                </a:lnTo>
                <a:lnTo>
                  <a:pt x="2083825" y="722659"/>
                </a:lnTo>
                <a:lnTo>
                  <a:pt x="2083825" y="699554"/>
                </a:lnTo>
                <a:close/>
                <a:moveTo>
                  <a:pt x="1282683" y="699554"/>
                </a:moveTo>
                <a:lnTo>
                  <a:pt x="1282683" y="722659"/>
                </a:lnTo>
                <a:lnTo>
                  <a:pt x="1302775" y="722659"/>
                </a:lnTo>
                <a:lnTo>
                  <a:pt x="1302775" y="699554"/>
                </a:lnTo>
                <a:close/>
                <a:moveTo>
                  <a:pt x="1091439" y="699554"/>
                </a:moveTo>
                <a:lnTo>
                  <a:pt x="1091439" y="758266"/>
                </a:lnTo>
                <a:cubicBezTo>
                  <a:pt x="1087942" y="753429"/>
                  <a:pt x="1083403" y="749504"/>
                  <a:pt x="1077822" y="746490"/>
                </a:cubicBezTo>
                <a:cubicBezTo>
                  <a:pt x="1072241" y="743477"/>
                  <a:pt x="1065878" y="741970"/>
                  <a:pt x="1058734" y="741970"/>
                </a:cubicBezTo>
                <a:cubicBezTo>
                  <a:pt x="1048986" y="741970"/>
                  <a:pt x="1040168" y="744537"/>
                  <a:pt x="1032280" y="749672"/>
                </a:cubicBezTo>
                <a:cubicBezTo>
                  <a:pt x="1024393" y="754806"/>
                  <a:pt x="1018477" y="762192"/>
                  <a:pt x="1014533" y="771828"/>
                </a:cubicBezTo>
                <a:cubicBezTo>
                  <a:pt x="1010589" y="781465"/>
                  <a:pt x="1008617" y="792199"/>
                  <a:pt x="1008617" y="804031"/>
                </a:cubicBezTo>
                <a:cubicBezTo>
                  <a:pt x="1008617" y="816161"/>
                  <a:pt x="1010793" y="826895"/>
                  <a:pt x="1015147" y="836234"/>
                </a:cubicBezTo>
                <a:cubicBezTo>
                  <a:pt x="1019500" y="845573"/>
                  <a:pt x="1025639" y="852847"/>
                  <a:pt x="1033564" y="858056"/>
                </a:cubicBezTo>
                <a:cubicBezTo>
                  <a:pt x="1041489" y="863265"/>
                  <a:pt x="1050177" y="865869"/>
                  <a:pt x="1059627" y="865869"/>
                </a:cubicBezTo>
                <a:cubicBezTo>
                  <a:pt x="1074213" y="865869"/>
                  <a:pt x="1085263" y="859990"/>
                  <a:pt x="1092779" y="848233"/>
                </a:cubicBezTo>
                <a:lnTo>
                  <a:pt x="1092779" y="863190"/>
                </a:lnTo>
                <a:lnTo>
                  <a:pt x="1111420" y="863190"/>
                </a:lnTo>
                <a:lnTo>
                  <a:pt x="1111420" y="699554"/>
                </a:lnTo>
                <a:close/>
                <a:moveTo>
                  <a:pt x="657159" y="699554"/>
                </a:moveTo>
                <a:lnTo>
                  <a:pt x="657159" y="863190"/>
                </a:lnTo>
                <a:lnTo>
                  <a:pt x="678814" y="863190"/>
                </a:lnTo>
                <a:lnTo>
                  <a:pt x="678814" y="786060"/>
                </a:lnTo>
                <a:lnTo>
                  <a:pt x="763869" y="786060"/>
                </a:lnTo>
                <a:lnTo>
                  <a:pt x="763869" y="863190"/>
                </a:lnTo>
                <a:lnTo>
                  <a:pt x="785523" y="863190"/>
                </a:lnTo>
                <a:lnTo>
                  <a:pt x="785523" y="699554"/>
                </a:lnTo>
                <a:lnTo>
                  <a:pt x="763869" y="699554"/>
                </a:lnTo>
                <a:lnTo>
                  <a:pt x="763869" y="766750"/>
                </a:lnTo>
                <a:lnTo>
                  <a:pt x="678814" y="766750"/>
                </a:lnTo>
                <a:lnTo>
                  <a:pt x="678814" y="699554"/>
                </a:lnTo>
                <a:close/>
                <a:moveTo>
                  <a:pt x="2140582" y="0"/>
                </a:moveTo>
                <a:cubicBezTo>
                  <a:pt x="2127846" y="151480"/>
                  <a:pt x="2114965" y="302880"/>
                  <a:pt x="2102228" y="454359"/>
                </a:cubicBezTo>
                <a:lnTo>
                  <a:pt x="2606184" y="249477"/>
                </a:lnTo>
                <a:lnTo>
                  <a:pt x="2370705" y="513740"/>
                </a:lnTo>
                <a:lnTo>
                  <a:pt x="3126205" y="522627"/>
                </a:lnTo>
                <a:lnTo>
                  <a:pt x="2458268" y="739464"/>
                </a:lnTo>
                <a:lnTo>
                  <a:pt x="2644249" y="887955"/>
                </a:lnTo>
                <a:lnTo>
                  <a:pt x="2370705" y="968178"/>
                </a:lnTo>
                <a:lnTo>
                  <a:pt x="2732101" y="1229452"/>
                </a:lnTo>
                <a:lnTo>
                  <a:pt x="2118872" y="1128623"/>
                </a:lnTo>
                <a:cubicBezTo>
                  <a:pt x="2133490" y="1207823"/>
                  <a:pt x="2147963" y="1286945"/>
                  <a:pt x="2162581" y="1366145"/>
                </a:cubicBezTo>
                <a:lnTo>
                  <a:pt x="1762832" y="1253283"/>
                </a:lnTo>
                <a:lnTo>
                  <a:pt x="1680625" y="1481917"/>
                </a:lnTo>
                <a:lnTo>
                  <a:pt x="1428791" y="1366145"/>
                </a:lnTo>
                <a:lnTo>
                  <a:pt x="1259166" y="1550343"/>
                </a:lnTo>
                <a:lnTo>
                  <a:pt x="1089396" y="1425526"/>
                </a:lnTo>
                <a:lnTo>
                  <a:pt x="711646" y="1698833"/>
                </a:lnTo>
                <a:cubicBezTo>
                  <a:pt x="706291" y="1610746"/>
                  <a:pt x="700791" y="1522658"/>
                  <a:pt x="695436" y="1434570"/>
                </a:cubicBezTo>
                <a:lnTo>
                  <a:pt x="185980" y="1401931"/>
                </a:lnTo>
                <a:lnTo>
                  <a:pt x="481957" y="1208846"/>
                </a:lnTo>
                <a:lnTo>
                  <a:pt x="0" y="1012772"/>
                </a:lnTo>
                <a:lnTo>
                  <a:pt x="569520" y="911707"/>
                </a:lnTo>
                <a:lnTo>
                  <a:pt x="169626" y="650433"/>
                </a:lnTo>
                <a:lnTo>
                  <a:pt x="777499" y="614805"/>
                </a:lnTo>
                <a:lnTo>
                  <a:pt x="651582" y="285105"/>
                </a:lnTo>
                <a:lnTo>
                  <a:pt x="1237456" y="501942"/>
                </a:lnTo>
                <a:lnTo>
                  <a:pt x="1407082" y="148412"/>
                </a:lnTo>
                <a:lnTo>
                  <a:pt x="1658915" y="341497"/>
                </a:lnTo>
                <a:close/>
              </a:path>
            </a:pathLst>
          </a:cu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TextBox 4">
            <a:extLst>
              <a:ext uri="{FF2B5EF4-FFF2-40B4-BE49-F238E27FC236}">
                <a16:creationId xmlns:a16="http://schemas.microsoft.com/office/drawing/2014/main" id="{4E3F6EE0-AF90-BB04-A463-4D5430731E5E}"/>
              </a:ext>
            </a:extLst>
          </p:cNvPr>
          <p:cNvSpPr txBox="1"/>
          <p:nvPr/>
        </p:nvSpPr>
        <p:spPr>
          <a:xfrm>
            <a:off x="4463845" y="3032522"/>
            <a:ext cx="7266039"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Feelings of guilt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lead to burnout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Strength becomes a weakness – “empathy”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Socialisation – “do not be selfish”</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Fear of missing out/missed opportunities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Desire for social acceptance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want to cooperate with others</a:t>
            </a:r>
          </a:p>
        </p:txBody>
      </p:sp>
    </p:spTree>
    <p:extLst>
      <p:ext uri="{BB962C8B-B14F-4D97-AF65-F5344CB8AC3E}">
        <p14:creationId xmlns:p14="http://schemas.microsoft.com/office/powerpoint/2010/main" val="39938136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972AFD46-CFAF-7F71-421D-F2D9718E5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28200" y="0"/>
            <a:ext cx="6663800" cy="6858000"/>
          </a:xfrm>
          <a:prstGeom prst="rect">
            <a:avLst/>
          </a:prstGeom>
        </p:spPr>
      </p:pic>
      <p:sp>
        <p:nvSpPr>
          <p:cNvPr id="5" name="TextBox 4">
            <a:extLst>
              <a:ext uri="{FF2B5EF4-FFF2-40B4-BE49-F238E27FC236}">
                <a16:creationId xmlns:a16="http://schemas.microsoft.com/office/drawing/2014/main" id="{AFA1878F-3C50-EFA0-6350-104527C8ACD0}"/>
              </a:ext>
            </a:extLst>
          </p:cNvPr>
          <p:cNvSpPr txBox="1"/>
          <p:nvPr/>
        </p:nvSpPr>
        <p:spPr>
          <a:xfrm>
            <a:off x="678426" y="863738"/>
            <a:ext cx="4404851" cy="4801314"/>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Black" panose="020B0A04020102020204" pitchFamily="34" charset="0"/>
              </a:rPr>
              <a:t>Advancement into my desired career (stepping stone)</a:t>
            </a:r>
          </a:p>
          <a:p>
            <a:pPr marL="285750" indent="-285750">
              <a:buFont typeface="Wingdings" panose="05000000000000000000" pitchFamily="2" charset="2"/>
              <a:buChar char="Ø"/>
            </a:pPr>
            <a:endParaRPr lang="en-GB" dirty="0">
              <a:latin typeface="Arial Black" panose="020B0A04020102020204" pitchFamily="34" charset="0"/>
            </a:endParaRPr>
          </a:p>
          <a:p>
            <a:pPr marL="285750" indent="-285750">
              <a:buFont typeface="Wingdings" panose="05000000000000000000" pitchFamily="2" charset="2"/>
              <a:buChar char="Ø"/>
            </a:pPr>
            <a:r>
              <a:rPr lang="en-GB" dirty="0">
                <a:latin typeface="Arial Black" panose="020B0A04020102020204" pitchFamily="34" charset="0"/>
              </a:rPr>
              <a:t>Build on strengths I already have and address any weaknesses</a:t>
            </a:r>
          </a:p>
          <a:p>
            <a:pPr marL="285750" indent="-285750">
              <a:buFont typeface="Wingdings" panose="05000000000000000000" pitchFamily="2" charset="2"/>
              <a:buChar char="Ø"/>
            </a:pPr>
            <a:endParaRPr lang="en-GB" dirty="0">
              <a:latin typeface="Arial Black" panose="020B0A04020102020204" pitchFamily="34" charset="0"/>
            </a:endParaRPr>
          </a:p>
          <a:p>
            <a:pPr marL="285750" indent="-285750">
              <a:buFont typeface="Wingdings" panose="05000000000000000000" pitchFamily="2" charset="2"/>
              <a:buChar char="Ø"/>
            </a:pPr>
            <a:r>
              <a:rPr lang="en-GB" dirty="0">
                <a:latin typeface="Arial Black" panose="020B0A04020102020204" pitchFamily="34" charset="0"/>
              </a:rPr>
              <a:t>Nursing is a field where technology is always advancing; my computer literacy skills will be useful</a:t>
            </a:r>
          </a:p>
          <a:p>
            <a:pPr marL="285750" indent="-285750">
              <a:buFont typeface="Wingdings" panose="05000000000000000000" pitchFamily="2" charset="2"/>
              <a:buChar char="Ø"/>
            </a:pPr>
            <a:endParaRPr lang="en-GB" dirty="0">
              <a:latin typeface="Arial Black" panose="020B0A04020102020204" pitchFamily="34" charset="0"/>
            </a:endParaRPr>
          </a:p>
          <a:p>
            <a:pPr marL="285750" indent="-285750">
              <a:buFont typeface="Wingdings" panose="05000000000000000000" pitchFamily="2" charset="2"/>
              <a:buChar char="Ø"/>
            </a:pPr>
            <a:r>
              <a:rPr lang="en-GB" dirty="0">
                <a:latin typeface="Arial Black" panose="020B0A04020102020204" pitchFamily="34" charset="0"/>
              </a:rPr>
              <a:t>Clinical placement would allow hands-on experience in a healthcare setting</a:t>
            </a:r>
          </a:p>
          <a:p>
            <a:pPr marL="285750" indent="-285750">
              <a:buFont typeface="Wingdings" panose="05000000000000000000" pitchFamily="2" charset="2"/>
              <a:buChar char="Ø"/>
            </a:pPr>
            <a:endParaRPr lang="en-GB" dirty="0">
              <a:latin typeface="Arial Black" panose="020B0A04020102020204" pitchFamily="34" charset="0"/>
            </a:endParaRPr>
          </a:p>
          <a:p>
            <a:pPr marL="285750" indent="-285750">
              <a:buFont typeface="Wingdings" panose="05000000000000000000" pitchFamily="2" charset="2"/>
              <a:buChar char="Ø"/>
            </a:pPr>
            <a:r>
              <a:rPr lang="en-GB" dirty="0">
                <a:latin typeface="Arial Black" panose="020B0A04020102020204" pitchFamily="34" charset="0"/>
              </a:rPr>
              <a:t>The demand for nurses is high</a:t>
            </a:r>
          </a:p>
        </p:txBody>
      </p:sp>
      <p:sp>
        <p:nvSpPr>
          <p:cNvPr id="2" name="TextBox 1">
            <a:extLst>
              <a:ext uri="{FF2B5EF4-FFF2-40B4-BE49-F238E27FC236}">
                <a16:creationId xmlns:a16="http://schemas.microsoft.com/office/drawing/2014/main" id="{538F27F6-F9D5-FC57-10FD-729E74EE0D72}"/>
              </a:ext>
            </a:extLst>
          </p:cNvPr>
          <p:cNvSpPr txBox="1"/>
          <p:nvPr/>
        </p:nvSpPr>
        <p:spPr>
          <a:xfrm>
            <a:off x="1199536" y="6211840"/>
            <a:ext cx="372642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(American Nurse Journal, 2021)</a:t>
            </a:r>
          </a:p>
        </p:txBody>
      </p:sp>
    </p:spTree>
    <p:extLst>
      <p:ext uri="{BB962C8B-B14F-4D97-AF65-F5344CB8AC3E}">
        <p14:creationId xmlns:p14="http://schemas.microsoft.com/office/powerpoint/2010/main" val="41175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972AFD46-CFAF-7F71-421D-F2D9718E5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28200" y="0"/>
            <a:ext cx="6663800" cy="6858000"/>
          </a:xfrm>
          <a:prstGeom prst="rect">
            <a:avLst/>
          </a:prstGeom>
        </p:spPr>
      </p:pic>
      <p:sp>
        <p:nvSpPr>
          <p:cNvPr id="5" name="TextBox 4">
            <a:extLst>
              <a:ext uri="{FF2B5EF4-FFF2-40B4-BE49-F238E27FC236}">
                <a16:creationId xmlns:a16="http://schemas.microsoft.com/office/drawing/2014/main" id="{AFA1878F-3C50-EFA0-6350-104527C8ACD0}"/>
              </a:ext>
            </a:extLst>
          </p:cNvPr>
          <p:cNvSpPr txBox="1"/>
          <p:nvPr/>
        </p:nvSpPr>
        <p:spPr>
          <a:xfrm>
            <a:off x="688258" y="1582340"/>
            <a:ext cx="4404851"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rgbClr val="000000"/>
                </a:solidFill>
                <a:latin typeface="Lato" panose="020F0502020204030203" pitchFamily="34" charset="0"/>
              </a:rPr>
              <a:t>Research shows that there is an exceptional shortage of nurses within the NHS. The Government has re-established maintenance grants for student nurses and there is a conscious endeavour in the establishment of more settings where nurses can be trained, for example apprenticeships in hospitals.  </a:t>
            </a:r>
          </a:p>
          <a:p>
            <a:pPr marL="285750" indent="-285750">
              <a:buFont typeface="Wingdings" panose="05000000000000000000" pitchFamily="2" charset="2"/>
              <a:buChar char="Ø"/>
            </a:pPr>
            <a:endParaRPr lang="en-GB" dirty="0">
              <a:solidFill>
                <a:srgbClr val="000000"/>
              </a:solidFill>
              <a:latin typeface="Lato" panose="020F0502020204030203" pitchFamily="34" charset="0"/>
            </a:endParaRPr>
          </a:p>
          <a:p>
            <a:pPr marL="285750" indent="-285750">
              <a:buFont typeface="Wingdings" panose="05000000000000000000" pitchFamily="2" charset="2"/>
              <a:buChar char="Ø"/>
            </a:pPr>
            <a:r>
              <a:rPr lang="en-GB" dirty="0">
                <a:solidFill>
                  <a:srgbClr val="000000"/>
                </a:solidFill>
                <a:latin typeface="Lato" panose="020F0502020204030203" pitchFamily="34" charset="0"/>
              </a:rPr>
              <a:t>This means that there is plenty of opportunity to find a career within my chosen field. </a:t>
            </a:r>
            <a:endParaRPr lang="en-GB" dirty="0">
              <a:latin typeface="Arial Black" panose="020B0A04020102020204" pitchFamily="34" charset="0"/>
            </a:endParaRPr>
          </a:p>
        </p:txBody>
      </p:sp>
      <p:sp>
        <p:nvSpPr>
          <p:cNvPr id="6" name="TextBox 5">
            <a:extLst>
              <a:ext uri="{FF2B5EF4-FFF2-40B4-BE49-F238E27FC236}">
                <a16:creationId xmlns:a16="http://schemas.microsoft.com/office/drawing/2014/main" id="{E5B10A65-B1CE-6FC9-A5C1-AD52630DC86A}"/>
              </a:ext>
            </a:extLst>
          </p:cNvPr>
          <p:cNvSpPr txBox="1"/>
          <p:nvPr/>
        </p:nvSpPr>
        <p:spPr>
          <a:xfrm>
            <a:off x="2066009" y="6275097"/>
            <a:ext cx="3244645"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(Holmes, 2022)</a:t>
            </a:r>
          </a:p>
        </p:txBody>
      </p:sp>
    </p:spTree>
    <p:extLst>
      <p:ext uri="{BB962C8B-B14F-4D97-AF65-F5344CB8AC3E}">
        <p14:creationId xmlns:p14="http://schemas.microsoft.com/office/powerpoint/2010/main" val="2588219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438EC485-7937-D1F5-1D90-7DE9099E32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331974" cy="6858000"/>
          </a:xfrm>
          <a:prstGeom prst="rect">
            <a:avLst/>
          </a:prstGeom>
        </p:spPr>
      </p:pic>
      <p:sp>
        <p:nvSpPr>
          <p:cNvPr id="13" name="Free-form: Shape 12">
            <a:extLst>
              <a:ext uri="{FF2B5EF4-FFF2-40B4-BE49-F238E27FC236}">
                <a16:creationId xmlns:a16="http://schemas.microsoft.com/office/drawing/2014/main" id="{6AF2FCD7-6008-7881-8C6F-9B4A38F88578}"/>
              </a:ext>
            </a:extLst>
          </p:cNvPr>
          <p:cNvSpPr/>
          <p:nvPr/>
        </p:nvSpPr>
        <p:spPr>
          <a:xfrm>
            <a:off x="6949553" y="1338806"/>
            <a:ext cx="4632228" cy="529187"/>
          </a:xfrm>
          <a:custGeom>
            <a:avLst/>
            <a:gdLst/>
            <a:ahLst/>
            <a:cxnLst/>
            <a:rect l="l" t="t" r="r" b="b"/>
            <a:pathLst>
              <a:path w="4632228" h="529187">
                <a:moveTo>
                  <a:pt x="2605846" y="307594"/>
                </a:moveTo>
                <a:lnTo>
                  <a:pt x="2605846" y="314961"/>
                </a:lnTo>
                <a:cubicBezTo>
                  <a:pt x="2605846" y="323816"/>
                  <a:pt x="2604767" y="330513"/>
                  <a:pt x="2602609" y="335052"/>
                </a:cubicBezTo>
                <a:cubicBezTo>
                  <a:pt x="2599781" y="340931"/>
                  <a:pt x="2595353" y="345563"/>
                  <a:pt x="2589326" y="348949"/>
                </a:cubicBezTo>
                <a:cubicBezTo>
                  <a:pt x="2583299" y="352335"/>
                  <a:pt x="2576415" y="354028"/>
                  <a:pt x="2568676" y="354028"/>
                </a:cubicBezTo>
                <a:cubicBezTo>
                  <a:pt x="2560863" y="354028"/>
                  <a:pt x="2554928" y="352242"/>
                  <a:pt x="2550873" y="348670"/>
                </a:cubicBezTo>
                <a:cubicBezTo>
                  <a:pt x="2546817" y="345098"/>
                  <a:pt x="2544789" y="340633"/>
                  <a:pt x="2544789" y="335276"/>
                </a:cubicBezTo>
                <a:cubicBezTo>
                  <a:pt x="2544789" y="331778"/>
                  <a:pt x="2545719" y="328597"/>
                  <a:pt x="2547580" y="325732"/>
                </a:cubicBezTo>
                <a:cubicBezTo>
                  <a:pt x="2549440" y="322867"/>
                  <a:pt x="2552082" y="320690"/>
                  <a:pt x="2555505" y="319202"/>
                </a:cubicBezTo>
                <a:cubicBezTo>
                  <a:pt x="2558928" y="317714"/>
                  <a:pt x="2564769" y="316374"/>
                  <a:pt x="2573029" y="315184"/>
                </a:cubicBezTo>
                <a:cubicBezTo>
                  <a:pt x="2587615" y="313100"/>
                  <a:pt x="2598553" y="310570"/>
                  <a:pt x="2605846" y="307594"/>
                </a:cubicBezTo>
                <a:close/>
                <a:moveTo>
                  <a:pt x="2424871" y="307594"/>
                </a:moveTo>
                <a:lnTo>
                  <a:pt x="2424871" y="314961"/>
                </a:lnTo>
                <a:cubicBezTo>
                  <a:pt x="2424871" y="323816"/>
                  <a:pt x="2423792" y="330513"/>
                  <a:pt x="2421634" y="335052"/>
                </a:cubicBezTo>
                <a:cubicBezTo>
                  <a:pt x="2418806" y="340931"/>
                  <a:pt x="2414379" y="345563"/>
                  <a:pt x="2408351" y="348949"/>
                </a:cubicBezTo>
                <a:cubicBezTo>
                  <a:pt x="2402323" y="352335"/>
                  <a:pt x="2395440" y="354028"/>
                  <a:pt x="2387701" y="354028"/>
                </a:cubicBezTo>
                <a:cubicBezTo>
                  <a:pt x="2379888" y="354028"/>
                  <a:pt x="2373953" y="352242"/>
                  <a:pt x="2369898" y="348670"/>
                </a:cubicBezTo>
                <a:cubicBezTo>
                  <a:pt x="2365842" y="345098"/>
                  <a:pt x="2363814" y="340633"/>
                  <a:pt x="2363814" y="335276"/>
                </a:cubicBezTo>
                <a:cubicBezTo>
                  <a:pt x="2363814" y="331778"/>
                  <a:pt x="2364745" y="328597"/>
                  <a:pt x="2366605" y="325732"/>
                </a:cubicBezTo>
                <a:cubicBezTo>
                  <a:pt x="2368465" y="322867"/>
                  <a:pt x="2371107" y="320690"/>
                  <a:pt x="2374530" y="319202"/>
                </a:cubicBezTo>
                <a:cubicBezTo>
                  <a:pt x="2377953" y="317714"/>
                  <a:pt x="2383795" y="316374"/>
                  <a:pt x="2392054" y="315184"/>
                </a:cubicBezTo>
                <a:cubicBezTo>
                  <a:pt x="2406639" y="313100"/>
                  <a:pt x="2417578" y="310570"/>
                  <a:pt x="2424871" y="307594"/>
                </a:cubicBezTo>
                <a:close/>
                <a:moveTo>
                  <a:pt x="710371" y="307594"/>
                </a:moveTo>
                <a:lnTo>
                  <a:pt x="710371" y="314961"/>
                </a:lnTo>
                <a:cubicBezTo>
                  <a:pt x="710371" y="323816"/>
                  <a:pt x="709292" y="330513"/>
                  <a:pt x="707134" y="335052"/>
                </a:cubicBezTo>
                <a:cubicBezTo>
                  <a:pt x="704306" y="340931"/>
                  <a:pt x="699879" y="345563"/>
                  <a:pt x="693851" y="348949"/>
                </a:cubicBezTo>
                <a:cubicBezTo>
                  <a:pt x="687824" y="352335"/>
                  <a:pt x="680940" y="354028"/>
                  <a:pt x="673201" y="354028"/>
                </a:cubicBezTo>
                <a:cubicBezTo>
                  <a:pt x="665388" y="354028"/>
                  <a:pt x="659453" y="352242"/>
                  <a:pt x="655398" y="348670"/>
                </a:cubicBezTo>
                <a:cubicBezTo>
                  <a:pt x="651342" y="345098"/>
                  <a:pt x="649314" y="340633"/>
                  <a:pt x="649314" y="335276"/>
                </a:cubicBezTo>
                <a:cubicBezTo>
                  <a:pt x="649314" y="331778"/>
                  <a:pt x="650245" y="328597"/>
                  <a:pt x="652105" y="325732"/>
                </a:cubicBezTo>
                <a:cubicBezTo>
                  <a:pt x="653965" y="322867"/>
                  <a:pt x="656607" y="320690"/>
                  <a:pt x="660030" y="319202"/>
                </a:cubicBezTo>
                <a:cubicBezTo>
                  <a:pt x="663453" y="317714"/>
                  <a:pt x="669295" y="316374"/>
                  <a:pt x="677555" y="315184"/>
                </a:cubicBezTo>
                <a:cubicBezTo>
                  <a:pt x="692140" y="313100"/>
                  <a:pt x="703079" y="310570"/>
                  <a:pt x="710371" y="307594"/>
                </a:cubicBezTo>
                <a:close/>
                <a:moveTo>
                  <a:pt x="1521001" y="262499"/>
                </a:moveTo>
                <a:cubicBezTo>
                  <a:pt x="1530898" y="262499"/>
                  <a:pt x="1539176" y="266275"/>
                  <a:pt x="1545836" y="273828"/>
                </a:cubicBezTo>
                <a:cubicBezTo>
                  <a:pt x="1552496" y="281381"/>
                  <a:pt x="1555826" y="292488"/>
                  <a:pt x="1555826" y="307147"/>
                </a:cubicBezTo>
                <a:cubicBezTo>
                  <a:pt x="1555826" y="322700"/>
                  <a:pt x="1552515" y="334271"/>
                  <a:pt x="1545892" y="341861"/>
                </a:cubicBezTo>
                <a:cubicBezTo>
                  <a:pt x="1539269" y="349451"/>
                  <a:pt x="1530972" y="353247"/>
                  <a:pt x="1521001" y="353247"/>
                </a:cubicBezTo>
                <a:cubicBezTo>
                  <a:pt x="1510955" y="353247"/>
                  <a:pt x="1502620" y="349470"/>
                  <a:pt x="1495997" y="341917"/>
                </a:cubicBezTo>
                <a:cubicBezTo>
                  <a:pt x="1489375" y="334364"/>
                  <a:pt x="1486063" y="322997"/>
                  <a:pt x="1486063" y="307817"/>
                </a:cubicBezTo>
                <a:cubicBezTo>
                  <a:pt x="1486063" y="292636"/>
                  <a:pt x="1489375" y="281288"/>
                  <a:pt x="1495997" y="273772"/>
                </a:cubicBezTo>
                <a:cubicBezTo>
                  <a:pt x="1502620" y="266257"/>
                  <a:pt x="1510955" y="262499"/>
                  <a:pt x="1521001" y="262499"/>
                </a:cubicBezTo>
                <a:close/>
                <a:moveTo>
                  <a:pt x="1101901" y="262499"/>
                </a:moveTo>
                <a:cubicBezTo>
                  <a:pt x="1111798" y="262499"/>
                  <a:pt x="1120076" y="266275"/>
                  <a:pt x="1126736" y="273828"/>
                </a:cubicBezTo>
                <a:cubicBezTo>
                  <a:pt x="1133397" y="281381"/>
                  <a:pt x="1136727" y="292488"/>
                  <a:pt x="1136727" y="307147"/>
                </a:cubicBezTo>
                <a:cubicBezTo>
                  <a:pt x="1136727" y="322700"/>
                  <a:pt x="1133415" y="334271"/>
                  <a:pt x="1126792" y="341861"/>
                </a:cubicBezTo>
                <a:cubicBezTo>
                  <a:pt x="1120169" y="349451"/>
                  <a:pt x="1111872" y="353247"/>
                  <a:pt x="1101901" y="353247"/>
                </a:cubicBezTo>
                <a:cubicBezTo>
                  <a:pt x="1091855" y="353247"/>
                  <a:pt x="1083521" y="349470"/>
                  <a:pt x="1076898" y="341917"/>
                </a:cubicBezTo>
                <a:cubicBezTo>
                  <a:pt x="1070275" y="334364"/>
                  <a:pt x="1066963" y="322997"/>
                  <a:pt x="1066963" y="307817"/>
                </a:cubicBezTo>
                <a:cubicBezTo>
                  <a:pt x="1066963" y="292636"/>
                  <a:pt x="1070275" y="281288"/>
                  <a:pt x="1076898" y="273772"/>
                </a:cubicBezTo>
                <a:cubicBezTo>
                  <a:pt x="1083521" y="266257"/>
                  <a:pt x="1091855" y="262499"/>
                  <a:pt x="1101901" y="262499"/>
                </a:cubicBezTo>
                <a:close/>
                <a:moveTo>
                  <a:pt x="2950532" y="262387"/>
                </a:moveTo>
                <a:cubicBezTo>
                  <a:pt x="2960727" y="262387"/>
                  <a:pt x="2969024" y="266257"/>
                  <a:pt x="2975423" y="273996"/>
                </a:cubicBezTo>
                <a:cubicBezTo>
                  <a:pt x="2979591" y="278981"/>
                  <a:pt x="2982121" y="286460"/>
                  <a:pt x="2983014" y="296431"/>
                </a:cubicBezTo>
                <a:lnTo>
                  <a:pt x="2916822" y="296431"/>
                </a:lnTo>
                <a:cubicBezTo>
                  <a:pt x="2917492" y="286088"/>
                  <a:pt x="2920971" y="277828"/>
                  <a:pt x="2927259" y="271652"/>
                </a:cubicBezTo>
                <a:cubicBezTo>
                  <a:pt x="2933547" y="265475"/>
                  <a:pt x="2941305" y="262387"/>
                  <a:pt x="2950532" y="262387"/>
                </a:cubicBezTo>
                <a:close/>
                <a:moveTo>
                  <a:pt x="2266518" y="262387"/>
                </a:moveTo>
                <a:cubicBezTo>
                  <a:pt x="2275224" y="262387"/>
                  <a:pt x="2282647" y="266071"/>
                  <a:pt x="2288786" y="273438"/>
                </a:cubicBezTo>
                <a:cubicBezTo>
                  <a:pt x="2294925" y="280805"/>
                  <a:pt x="2297995" y="292227"/>
                  <a:pt x="2297995" y="307705"/>
                </a:cubicBezTo>
                <a:cubicBezTo>
                  <a:pt x="2297995" y="322811"/>
                  <a:pt x="2294795" y="334178"/>
                  <a:pt x="2288396" y="341805"/>
                </a:cubicBezTo>
                <a:cubicBezTo>
                  <a:pt x="2281996" y="349433"/>
                  <a:pt x="2274406" y="353247"/>
                  <a:pt x="2265625" y="353247"/>
                </a:cubicBezTo>
                <a:cubicBezTo>
                  <a:pt x="2254835" y="353247"/>
                  <a:pt x="2246277" y="348075"/>
                  <a:pt x="2239952" y="337731"/>
                </a:cubicBezTo>
                <a:cubicBezTo>
                  <a:pt x="2236083" y="331406"/>
                  <a:pt x="2234148" y="321137"/>
                  <a:pt x="2234148" y="306924"/>
                </a:cubicBezTo>
                <a:cubicBezTo>
                  <a:pt x="2234148" y="292488"/>
                  <a:pt x="2237348" y="281456"/>
                  <a:pt x="2243747" y="273828"/>
                </a:cubicBezTo>
                <a:cubicBezTo>
                  <a:pt x="2250147" y="266201"/>
                  <a:pt x="2257737" y="262387"/>
                  <a:pt x="2266518" y="262387"/>
                </a:cubicBezTo>
                <a:close/>
                <a:moveTo>
                  <a:pt x="2074232" y="262387"/>
                </a:moveTo>
                <a:cubicBezTo>
                  <a:pt x="2084427" y="262387"/>
                  <a:pt x="2092724" y="266257"/>
                  <a:pt x="2099123" y="273996"/>
                </a:cubicBezTo>
                <a:cubicBezTo>
                  <a:pt x="2103291" y="278981"/>
                  <a:pt x="2105821" y="286460"/>
                  <a:pt x="2106714" y="296431"/>
                </a:cubicBezTo>
                <a:lnTo>
                  <a:pt x="2040522" y="296431"/>
                </a:lnTo>
                <a:cubicBezTo>
                  <a:pt x="2041192" y="286088"/>
                  <a:pt x="2044671" y="277828"/>
                  <a:pt x="2050959" y="271652"/>
                </a:cubicBezTo>
                <a:cubicBezTo>
                  <a:pt x="2057247" y="265475"/>
                  <a:pt x="2065005" y="262387"/>
                  <a:pt x="2074232" y="262387"/>
                </a:cubicBezTo>
                <a:close/>
                <a:moveTo>
                  <a:pt x="1911153" y="248546"/>
                </a:moveTo>
                <a:lnTo>
                  <a:pt x="1911153" y="367088"/>
                </a:lnTo>
                <a:lnTo>
                  <a:pt x="1931245" y="367088"/>
                </a:lnTo>
                <a:lnTo>
                  <a:pt x="1931245" y="248546"/>
                </a:lnTo>
                <a:close/>
                <a:moveTo>
                  <a:pt x="1296568" y="248546"/>
                </a:moveTo>
                <a:lnTo>
                  <a:pt x="1332845" y="367088"/>
                </a:lnTo>
                <a:lnTo>
                  <a:pt x="1353830" y="367088"/>
                </a:lnTo>
                <a:lnTo>
                  <a:pt x="1377828" y="275893"/>
                </a:lnTo>
                <a:lnTo>
                  <a:pt x="1382405" y="296097"/>
                </a:lnTo>
                <a:lnTo>
                  <a:pt x="1401269" y="367088"/>
                </a:lnTo>
                <a:lnTo>
                  <a:pt x="1422142" y="367088"/>
                </a:lnTo>
                <a:lnTo>
                  <a:pt x="1459200" y="248546"/>
                </a:lnTo>
                <a:lnTo>
                  <a:pt x="1439666" y="248546"/>
                </a:lnTo>
                <a:lnTo>
                  <a:pt x="1419351" y="317081"/>
                </a:lnTo>
                <a:lnTo>
                  <a:pt x="1412542" y="339964"/>
                </a:lnTo>
                <a:lnTo>
                  <a:pt x="1406626" y="317305"/>
                </a:lnTo>
                <a:lnTo>
                  <a:pt x="1388879" y="248546"/>
                </a:lnTo>
                <a:lnTo>
                  <a:pt x="1368229" y="248546"/>
                </a:lnTo>
                <a:lnTo>
                  <a:pt x="1349365" y="317974"/>
                </a:lnTo>
                <a:cubicBezTo>
                  <a:pt x="1345570" y="333006"/>
                  <a:pt x="1343523" y="341154"/>
                  <a:pt x="1343226" y="342419"/>
                </a:cubicBezTo>
                <a:lnTo>
                  <a:pt x="1336193" y="316970"/>
                </a:lnTo>
                <a:lnTo>
                  <a:pt x="1317329" y="248546"/>
                </a:lnTo>
                <a:close/>
                <a:moveTo>
                  <a:pt x="2950309" y="245867"/>
                </a:moveTo>
                <a:cubicBezTo>
                  <a:pt x="2933937" y="245867"/>
                  <a:pt x="2920617" y="251374"/>
                  <a:pt x="2910348" y="262387"/>
                </a:cubicBezTo>
                <a:cubicBezTo>
                  <a:pt x="2900079" y="273400"/>
                  <a:pt x="2894945" y="288878"/>
                  <a:pt x="2894945" y="308821"/>
                </a:cubicBezTo>
                <a:cubicBezTo>
                  <a:pt x="2894945" y="328095"/>
                  <a:pt x="2900023" y="343070"/>
                  <a:pt x="2910181" y="353749"/>
                </a:cubicBezTo>
                <a:cubicBezTo>
                  <a:pt x="2920339" y="364427"/>
                  <a:pt x="2934087" y="369767"/>
                  <a:pt x="2951425" y="369767"/>
                </a:cubicBezTo>
                <a:cubicBezTo>
                  <a:pt x="2965191" y="369767"/>
                  <a:pt x="2976503" y="366418"/>
                  <a:pt x="2985358" y="359721"/>
                </a:cubicBezTo>
                <a:cubicBezTo>
                  <a:pt x="2994213" y="353023"/>
                  <a:pt x="3000278" y="343610"/>
                  <a:pt x="3003552" y="331480"/>
                </a:cubicBezTo>
                <a:lnTo>
                  <a:pt x="2982791" y="328913"/>
                </a:lnTo>
                <a:cubicBezTo>
                  <a:pt x="2979739" y="337396"/>
                  <a:pt x="2975609" y="343573"/>
                  <a:pt x="2970401" y="347442"/>
                </a:cubicBezTo>
                <a:cubicBezTo>
                  <a:pt x="2965191" y="351312"/>
                  <a:pt x="2958903" y="353247"/>
                  <a:pt x="2951537" y="353247"/>
                </a:cubicBezTo>
                <a:cubicBezTo>
                  <a:pt x="2941639" y="353247"/>
                  <a:pt x="2933379" y="349786"/>
                  <a:pt x="2926757" y="342866"/>
                </a:cubicBezTo>
                <a:cubicBezTo>
                  <a:pt x="2920134" y="335945"/>
                  <a:pt x="2916450" y="325974"/>
                  <a:pt x="2915706" y="312951"/>
                </a:cubicBezTo>
                <a:lnTo>
                  <a:pt x="3004110" y="312951"/>
                </a:lnTo>
                <a:cubicBezTo>
                  <a:pt x="3004185" y="310570"/>
                  <a:pt x="3004222" y="308784"/>
                  <a:pt x="3004222" y="307594"/>
                </a:cubicBezTo>
                <a:cubicBezTo>
                  <a:pt x="3004222" y="288023"/>
                  <a:pt x="2999199" y="272842"/>
                  <a:pt x="2989153" y="262052"/>
                </a:cubicBezTo>
                <a:cubicBezTo>
                  <a:pt x="2979107" y="251262"/>
                  <a:pt x="2966159" y="245867"/>
                  <a:pt x="2950309" y="245867"/>
                </a:cubicBezTo>
                <a:close/>
                <a:moveTo>
                  <a:pt x="2835227" y="245867"/>
                </a:moveTo>
                <a:cubicBezTo>
                  <a:pt x="2825033" y="245867"/>
                  <a:pt x="2815601" y="248267"/>
                  <a:pt x="2806931" y="253067"/>
                </a:cubicBezTo>
                <a:cubicBezTo>
                  <a:pt x="2798262" y="257866"/>
                  <a:pt x="2791807" y="265066"/>
                  <a:pt x="2787565" y="274665"/>
                </a:cubicBezTo>
                <a:cubicBezTo>
                  <a:pt x="2783323" y="284265"/>
                  <a:pt x="2781203" y="295464"/>
                  <a:pt x="2781203" y="308263"/>
                </a:cubicBezTo>
                <a:cubicBezTo>
                  <a:pt x="2781203" y="328057"/>
                  <a:pt x="2786133" y="343257"/>
                  <a:pt x="2795993" y="353861"/>
                </a:cubicBezTo>
                <a:cubicBezTo>
                  <a:pt x="2805853" y="364465"/>
                  <a:pt x="2818893" y="369767"/>
                  <a:pt x="2835116" y="369767"/>
                </a:cubicBezTo>
                <a:cubicBezTo>
                  <a:pt x="2848064" y="369767"/>
                  <a:pt x="2858984" y="365916"/>
                  <a:pt x="2867877" y="358214"/>
                </a:cubicBezTo>
                <a:cubicBezTo>
                  <a:pt x="2876769" y="350512"/>
                  <a:pt x="2882294" y="339852"/>
                  <a:pt x="2884452" y="326234"/>
                </a:cubicBezTo>
                <a:lnTo>
                  <a:pt x="2864695" y="323667"/>
                </a:lnTo>
                <a:cubicBezTo>
                  <a:pt x="2863281" y="333713"/>
                  <a:pt x="2859933" y="341154"/>
                  <a:pt x="2854649" y="345991"/>
                </a:cubicBezTo>
                <a:cubicBezTo>
                  <a:pt x="2849366" y="350828"/>
                  <a:pt x="2842781" y="353247"/>
                  <a:pt x="2834893" y="353247"/>
                </a:cubicBezTo>
                <a:cubicBezTo>
                  <a:pt x="2825070" y="353247"/>
                  <a:pt x="2817107" y="349638"/>
                  <a:pt x="2811005" y="342419"/>
                </a:cubicBezTo>
                <a:cubicBezTo>
                  <a:pt x="2804903" y="335201"/>
                  <a:pt x="2801853" y="323630"/>
                  <a:pt x="2801853" y="307705"/>
                </a:cubicBezTo>
                <a:cubicBezTo>
                  <a:pt x="2801853" y="292004"/>
                  <a:pt x="2805015" y="280525"/>
                  <a:pt x="2811341" y="273270"/>
                </a:cubicBezTo>
                <a:cubicBezTo>
                  <a:pt x="2817666" y="266015"/>
                  <a:pt x="2825889" y="262387"/>
                  <a:pt x="2836009" y="262387"/>
                </a:cubicBezTo>
                <a:cubicBezTo>
                  <a:pt x="2842706" y="262387"/>
                  <a:pt x="2848417" y="264396"/>
                  <a:pt x="2853143" y="268415"/>
                </a:cubicBezTo>
                <a:cubicBezTo>
                  <a:pt x="2857868" y="272433"/>
                  <a:pt x="2861161" y="278423"/>
                  <a:pt x="2863021" y="286386"/>
                </a:cubicBezTo>
                <a:lnTo>
                  <a:pt x="2882555" y="283372"/>
                </a:lnTo>
                <a:cubicBezTo>
                  <a:pt x="2880248" y="271391"/>
                  <a:pt x="2875002" y="262145"/>
                  <a:pt x="2866816" y="255634"/>
                </a:cubicBezTo>
                <a:cubicBezTo>
                  <a:pt x="2858631" y="249123"/>
                  <a:pt x="2848101" y="245867"/>
                  <a:pt x="2835227" y="245867"/>
                </a:cubicBezTo>
                <a:close/>
                <a:moveTo>
                  <a:pt x="2709803" y="245867"/>
                </a:moveTo>
                <a:cubicBezTo>
                  <a:pt x="2693357" y="245867"/>
                  <a:pt x="2680781" y="252378"/>
                  <a:pt x="2672075" y="265401"/>
                </a:cubicBezTo>
                <a:lnTo>
                  <a:pt x="2672075" y="248546"/>
                </a:lnTo>
                <a:lnTo>
                  <a:pt x="2653992" y="248546"/>
                </a:lnTo>
                <a:lnTo>
                  <a:pt x="2653992" y="367088"/>
                </a:lnTo>
                <a:lnTo>
                  <a:pt x="2674084" y="367088"/>
                </a:lnTo>
                <a:lnTo>
                  <a:pt x="2674084" y="302347"/>
                </a:lnTo>
                <a:cubicBezTo>
                  <a:pt x="2674084" y="287167"/>
                  <a:pt x="2677191" y="276861"/>
                  <a:pt x="2683404" y="271428"/>
                </a:cubicBezTo>
                <a:cubicBezTo>
                  <a:pt x="2689618" y="265996"/>
                  <a:pt x="2697003" y="263280"/>
                  <a:pt x="2705561" y="263280"/>
                </a:cubicBezTo>
                <a:cubicBezTo>
                  <a:pt x="2710919" y="263280"/>
                  <a:pt x="2715588" y="264489"/>
                  <a:pt x="2719569" y="266908"/>
                </a:cubicBezTo>
                <a:cubicBezTo>
                  <a:pt x="2723551" y="269326"/>
                  <a:pt x="2726322" y="272563"/>
                  <a:pt x="2727885" y="276619"/>
                </a:cubicBezTo>
                <a:cubicBezTo>
                  <a:pt x="2729448" y="280674"/>
                  <a:pt x="2730229" y="286795"/>
                  <a:pt x="2730229" y="294980"/>
                </a:cubicBezTo>
                <a:lnTo>
                  <a:pt x="2730229" y="367088"/>
                </a:lnTo>
                <a:lnTo>
                  <a:pt x="2750321" y="367088"/>
                </a:lnTo>
                <a:lnTo>
                  <a:pt x="2750321" y="294199"/>
                </a:lnTo>
                <a:cubicBezTo>
                  <a:pt x="2750321" y="284897"/>
                  <a:pt x="2749949" y="278386"/>
                  <a:pt x="2749205" y="274665"/>
                </a:cubicBezTo>
                <a:cubicBezTo>
                  <a:pt x="2748014" y="268935"/>
                  <a:pt x="2745931" y="263987"/>
                  <a:pt x="2742954" y="259820"/>
                </a:cubicBezTo>
                <a:cubicBezTo>
                  <a:pt x="2739977" y="255653"/>
                  <a:pt x="2735494" y="252285"/>
                  <a:pt x="2729503" y="249718"/>
                </a:cubicBezTo>
                <a:cubicBezTo>
                  <a:pt x="2723513" y="247151"/>
                  <a:pt x="2716946" y="245867"/>
                  <a:pt x="2709803" y="245867"/>
                </a:cubicBezTo>
                <a:close/>
                <a:moveTo>
                  <a:pt x="2580285" y="245867"/>
                </a:moveTo>
                <a:cubicBezTo>
                  <a:pt x="2570090" y="245867"/>
                  <a:pt x="2561123" y="247262"/>
                  <a:pt x="2553384" y="250053"/>
                </a:cubicBezTo>
                <a:cubicBezTo>
                  <a:pt x="2545645" y="252843"/>
                  <a:pt x="2539729" y="256825"/>
                  <a:pt x="2535636" y="261996"/>
                </a:cubicBezTo>
                <a:cubicBezTo>
                  <a:pt x="2531543" y="267168"/>
                  <a:pt x="2528604" y="273958"/>
                  <a:pt x="2526818" y="282367"/>
                </a:cubicBezTo>
                <a:lnTo>
                  <a:pt x="2546463" y="285046"/>
                </a:lnTo>
                <a:cubicBezTo>
                  <a:pt x="2548621" y="276637"/>
                  <a:pt x="2551951" y="270777"/>
                  <a:pt x="2556454" y="267466"/>
                </a:cubicBezTo>
                <a:cubicBezTo>
                  <a:pt x="2560956" y="264154"/>
                  <a:pt x="2567932" y="262499"/>
                  <a:pt x="2577383" y="262499"/>
                </a:cubicBezTo>
                <a:cubicBezTo>
                  <a:pt x="2587503" y="262499"/>
                  <a:pt x="2595131" y="264768"/>
                  <a:pt x="2600265" y="269308"/>
                </a:cubicBezTo>
                <a:cubicBezTo>
                  <a:pt x="2604060" y="272656"/>
                  <a:pt x="2605958" y="278423"/>
                  <a:pt x="2605958" y="286609"/>
                </a:cubicBezTo>
                <a:cubicBezTo>
                  <a:pt x="2605958" y="287353"/>
                  <a:pt x="2605921" y="289102"/>
                  <a:pt x="2605846" y="291855"/>
                </a:cubicBezTo>
                <a:cubicBezTo>
                  <a:pt x="2598181" y="294534"/>
                  <a:pt x="2586238" y="296841"/>
                  <a:pt x="2570016" y="298776"/>
                </a:cubicBezTo>
                <a:cubicBezTo>
                  <a:pt x="2562053" y="299743"/>
                  <a:pt x="2556100" y="300747"/>
                  <a:pt x="2552156" y="301789"/>
                </a:cubicBezTo>
                <a:cubicBezTo>
                  <a:pt x="2546799" y="303278"/>
                  <a:pt x="2541980" y="305473"/>
                  <a:pt x="2537701" y="308375"/>
                </a:cubicBezTo>
                <a:cubicBezTo>
                  <a:pt x="2533423" y="311277"/>
                  <a:pt x="2529962" y="315128"/>
                  <a:pt x="2527321" y="319928"/>
                </a:cubicBezTo>
                <a:cubicBezTo>
                  <a:pt x="2524679" y="324727"/>
                  <a:pt x="2523358" y="330029"/>
                  <a:pt x="2523358" y="335834"/>
                </a:cubicBezTo>
                <a:cubicBezTo>
                  <a:pt x="2523358" y="345731"/>
                  <a:pt x="2526855" y="353861"/>
                  <a:pt x="2533851" y="360223"/>
                </a:cubicBezTo>
                <a:cubicBezTo>
                  <a:pt x="2540845" y="366585"/>
                  <a:pt x="2550854" y="369767"/>
                  <a:pt x="2563877" y="369767"/>
                </a:cubicBezTo>
                <a:cubicBezTo>
                  <a:pt x="2571764" y="369767"/>
                  <a:pt x="2579150" y="368464"/>
                  <a:pt x="2586033" y="365860"/>
                </a:cubicBezTo>
                <a:cubicBezTo>
                  <a:pt x="2592917" y="363255"/>
                  <a:pt x="2600079" y="358790"/>
                  <a:pt x="2607520" y="352465"/>
                </a:cubicBezTo>
                <a:cubicBezTo>
                  <a:pt x="2608116" y="358046"/>
                  <a:pt x="2609455" y="362920"/>
                  <a:pt x="2611539" y="367088"/>
                </a:cubicBezTo>
                <a:lnTo>
                  <a:pt x="2632523" y="367088"/>
                </a:lnTo>
                <a:cubicBezTo>
                  <a:pt x="2629993" y="362548"/>
                  <a:pt x="2628301" y="357804"/>
                  <a:pt x="2627445" y="352856"/>
                </a:cubicBezTo>
                <a:cubicBezTo>
                  <a:pt x="2626589" y="347907"/>
                  <a:pt x="2626161" y="336094"/>
                  <a:pt x="2626161" y="317416"/>
                </a:cubicBezTo>
                <a:lnTo>
                  <a:pt x="2626161" y="290627"/>
                </a:lnTo>
                <a:cubicBezTo>
                  <a:pt x="2626161" y="281697"/>
                  <a:pt x="2625826" y="275521"/>
                  <a:pt x="2625157" y="272098"/>
                </a:cubicBezTo>
                <a:cubicBezTo>
                  <a:pt x="2623966" y="266591"/>
                  <a:pt x="2621882" y="262034"/>
                  <a:pt x="2618906" y="258424"/>
                </a:cubicBezTo>
                <a:cubicBezTo>
                  <a:pt x="2615929" y="254815"/>
                  <a:pt x="2611278" y="251820"/>
                  <a:pt x="2604953" y="249439"/>
                </a:cubicBezTo>
                <a:cubicBezTo>
                  <a:pt x="2598628" y="247058"/>
                  <a:pt x="2590405" y="245867"/>
                  <a:pt x="2580285" y="245867"/>
                </a:cubicBezTo>
                <a:close/>
                <a:moveTo>
                  <a:pt x="2399310" y="245867"/>
                </a:moveTo>
                <a:cubicBezTo>
                  <a:pt x="2389115" y="245867"/>
                  <a:pt x="2380148" y="247262"/>
                  <a:pt x="2372409" y="250053"/>
                </a:cubicBezTo>
                <a:cubicBezTo>
                  <a:pt x="2364670" y="252843"/>
                  <a:pt x="2358754" y="256825"/>
                  <a:pt x="2354661" y="261996"/>
                </a:cubicBezTo>
                <a:cubicBezTo>
                  <a:pt x="2350569" y="267168"/>
                  <a:pt x="2347629" y="273958"/>
                  <a:pt x="2345843" y="282367"/>
                </a:cubicBezTo>
                <a:lnTo>
                  <a:pt x="2365489" y="285046"/>
                </a:lnTo>
                <a:cubicBezTo>
                  <a:pt x="2367647" y="276637"/>
                  <a:pt x="2370977" y="270777"/>
                  <a:pt x="2375479" y="267466"/>
                </a:cubicBezTo>
                <a:cubicBezTo>
                  <a:pt x="2379981" y="264154"/>
                  <a:pt x="2386957" y="262499"/>
                  <a:pt x="2396408" y="262499"/>
                </a:cubicBezTo>
                <a:cubicBezTo>
                  <a:pt x="2406528" y="262499"/>
                  <a:pt x="2414155" y="264768"/>
                  <a:pt x="2419290" y="269308"/>
                </a:cubicBezTo>
                <a:cubicBezTo>
                  <a:pt x="2423085" y="272656"/>
                  <a:pt x="2424983" y="278423"/>
                  <a:pt x="2424983" y="286609"/>
                </a:cubicBezTo>
                <a:cubicBezTo>
                  <a:pt x="2424983" y="287353"/>
                  <a:pt x="2424945" y="289102"/>
                  <a:pt x="2424871" y="291855"/>
                </a:cubicBezTo>
                <a:cubicBezTo>
                  <a:pt x="2417206" y="294534"/>
                  <a:pt x="2405263" y="296841"/>
                  <a:pt x="2389041" y="298776"/>
                </a:cubicBezTo>
                <a:cubicBezTo>
                  <a:pt x="2381078" y="299743"/>
                  <a:pt x="2375125" y="300747"/>
                  <a:pt x="2371181" y="301789"/>
                </a:cubicBezTo>
                <a:cubicBezTo>
                  <a:pt x="2365823" y="303278"/>
                  <a:pt x="2361005" y="305473"/>
                  <a:pt x="2356726" y="308375"/>
                </a:cubicBezTo>
                <a:cubicBezTo>
                  <a:pt x="2352447" y="311277"/>
                  <a:pt x="2348987" y="315128"/>
                  <a:pt x="2346346" y="319928"/>
                </a:cubicBezTo>
                <a:cubicBezTo>
                  <a:pt x="2343704" y="324727"/>
                  <a:pt x="2342383" y="330029"/>
                  <a:pt x="2342383" y="335834"/>
                </a:cubicBezTo>
                <a:cubicBezTo>
                  <a:pt x="2342383" y="345731"/>
                  <a:pt x="2345881" y="353861"/>
                  <a:pt x="2352875" y="360223"/>
                </a:cubicBezTo>
                <a:cubicBezTo>
                  <a:pt x="2359870" y="366585"/>
                  <a:pt x="2369879" y="369767"/>
                  <a:pt x="2382901" y="369767"/>
                </a:cubicBezTo>
                <a:cubicBezTo>
                  <a:pt x="2390789" y="369767"/>
                  <a:pt x="2398175" y="368464"/>
                  <a:pt x="2405058" y="365860"/>
                </a:cubicBezTo>
                <a:cubicBezTo>
                  <a:pt x="2411942" y="363255"/>
                  <a:pt x="2419104" y="358790"/>
                  <a:pt x="2426545" y="352465"/>
                </a:cubicBezTo>
                <a:cubicBezTo>
                  <a:pt x="2427141" y="358046"/>
                  <a:pt x="2428480" y="362920"/>
                  <a:pt x="2430564" y="367088"/>
                </a:cubicBezTo>
                <a:lnTo>
                  <a:pt x="2451549" y="367088"/>
                </a:lnTo>
                <a:cubicBezTo>
                  <a:pt x="2449018" y="362548"/>
                  <a:pt x="2447325" y="357804"/>
                  <a:pt x="2446470" y="352856"/>
                </a:cubicBezTo>
                <a:cubicBezTo>
                  <a:pt x="2445614" y="347907"/>
                  <a:pt x="2445186" y="336094"/>
                  <a:pt x="2445186" y="317416"/>
                </a:cubicBezTo>
                <a:lnTo>
                  <a:pt x="2445186" y="290627"/>
                </a:lnTo>
                <a:cubicBezTo>
                  <a:pt x="2445186" y="281697"/>
                  <a:pt x="2444851" y="275521"/>
                  <a:pt x="2444181" y="272098"/>
                </a:cubicBezTo>
                <a:cubicBezTo>
                  <a:pt x="2442991" y="266591"/>
                  <a:pt x="2440907" y="262034"/>
                  <a:pt x="2437931" y="258424"/>
                </a:cubicBezTo>
                <a:cubicBezTo>
                  <a:pt x="2434954" y="254815"/>
                  <a:pt x="2430303" y="251820"/>
                  <a:pt x="2423978" y="249439"/>
                </a:cubicBezTo>
                <a:cubicBezTo>
                  <a:pt x="2417653" y="247058"/>
                  <a:pt x="2409430" y="245867"/>
                  <a:pt x="2399310" y="245867"/>
                </a:cubicBezTo>
                <a:close/>
                <a:moveTo>
                  <a:pt x="2074009" y="245867"/>
                </a:moveTo>
                <a:cubicBezTo>
                  <a:pt x="2057638" y="245867"/>
                  <a:pt x="2044317" y="251374"/>
                  <a:pt x="2034048" y="262387"/>
                </a:cubicBezTo>
                <a:cubicBezTo>
                  <a:pt x="2023779" y="273400"/>
                  <a:pt x="2018645" y="288878"/>
                  <a:pt x="2018645" y="308821"/>
                </a:cubicBezTo>
                <a:cubicBezTo>
                  <a:pt x="2018645" y="328095"/>
                  <a:pt x="2023723" y="343070"/>
                  <a:pt x="2033881" y="353749"/>
                </a:cubicBezTo>
                <a:cubicBezTo>
                  <a:pt x="2044039" y="364427"/>
                  <a:pt x="2057786" y="369767"/>
                  <a:pt x="2075125" y="369767"/>
                </a:cubicBezTo>
                <a:cubicBezTo>
                  <a:pt x="2088891" y="369767"/>
                  <a:pt x="2100203" y="366418"/>
                  <a:pt x="2109058" y="359721"/>
                </a:cubicBezTo>
                <a:cubicBezTo>
                  <a:pt x="2117913" y="353023"/>
                  <a:pt x="2123978" y="343610"/>
                  <a:pt x="2127252" y="331480"/>
                </a:cubicBezTo>
                <a:lnTo>
                  <a:pt x="2106491" y="328913"/>
                </a:lnTo>
                <a:cubicBezTo>
                  <a:pt x="2103439" y="337396"/>
                  <a:pt x="2099309" y="343573"/>
                  <a:pt x="2094101" y="347442"/>
                </a:cubicBezTo>
                <a:cubicBezTo>
                  <a:pt x="2088891" y="351312"/>
                  <a:pt x="2082603" y="353247"/>
                  <a:pt x="2075237" y="353247"/>
                </a:cubicBezTo>
                <a:cubicBezTo>
                  <a:pt x="2065339" y="353247"/>
                  <a:pt x="2057079" y="349786"/>
                  <a:pt x="2050457" y="342866"/>
                </a:cubicBezTo>
                <a:cubicBezTo>
                  <a:pt x="2043834" y="335945"/>
                  <a:pt x="2040150" y="325974"/>
                  <a:pt x="2039406" y="312951"/>
                </a:cubicBezTo>
                <a:lnTo>
                  <a:pt x="2127810" y="312951"/>
                </a:lnTo>
                <a:cubicBezTo>
                  <a:pt x="2127885" y="310570"/>
                  <a:pt x="2127922" y="308784"/>
                  <a:pt x="2127922" y="307594"/>
                </a:cubicBezTo>
                <a:cubicBezTo>
                  <a:pt x="2127922" y="288023"/>
                  <a:pt x="2122899" y="272842"/>
                  <a:pt x="2112853" y="262052"/>
                </a:cubicBezTo>
                <a:cubicBezTo>
                  <a:pt x="2102807" y="251262"/>
                  <a:pt x="2089859" y="245867"/>
                  <a:pt x="2074009" y="245867"/>
                </a:cubicBezTo>
                <a:close/>
                <a:moveTo>
                  <a:pt x="1640249" y="245867"/>
                </a:moveTo>
                <a:cubicBezTo>
                  <a:pt x="1635561" y="245867"/>
                  <a:pt x="1631264" y="247207"/>
                  <a:pt x="1627357" y="249885"/>
                </a:cubicBezTo>
                <a:cubicBezTo>
                  <a:pt x="1623450" y="252564"/>
                  <a:pt x="1619190" y="258108"/>
                  <a:pt x="1614576" y="266517"/>
                </a:cubicBezTo>
                <a:lnTo>
                  <a:pt x="1614576" y="248546"/>
                </a:lnTo>
                <a:lnTo>
                  <a:pt x="1596494" y="248546"/>
                </a:lnTo>
                <a:lnTo>
                  <a:pt x="1596494" y="367088"/>
                </a:lnTo>
                <a:lnTo>
                  <a:pt x="1616585" y="367088"/>
                </a:lnTo>
                <a:lnTo>
                  <a:pt x="1616585" y="305026"/>
                </a:lnTo>
                <a:cubicBezTo>
                  <a:pt x="1616585" y="296543"/>
                  <a:pt x="1617702" y="288730"/>
                  <a:pt x="1619934" y="281586"/>
                </a:cubicBezTo>
                <a:cubicBezTo>
                  <a:pt x="1621422" y="276898"/>
                  <a:pt x="1623915" y="273233"/>
                  <a:pt x="1627413" y="270591"/>
                </a:cubicBezTo>
                <a:cubicBezTo>
                  <a:pt x="1630910" y="267949"/>
                  <a:pt x="1634854" y="266629"/>
                  <a:pt x="1639245" y="266629"/>
                </a:cubicBezTo>
                <a:cubicBezTo>
                  <a:pt x="1644156" y="266629"/>
                  <a:pt x="1649067" y="268080"/>
                  <a:pt x="1653979" y="270982"/>
                </a:cubicBezTo>
                <a:lnTo>
                  <a:pt x="1660899" y="252341"/>
                </a:lnTo>
                <a:cubicBezTo>
                  <a:pt x="1653904" y="248025"/>
                  <a:pt x="1647021" y="245867"/>
                  <a:pt x="1640249" y="245867"/>
                </a:cubicBezTo>
                <a:close/>
                <a:moveTo>
                  <a:pt x="1521001" y="245867"/>
                </a:moveTo>
                <a:cubicBezTo>
                  <a:pt x="1506341" y="245867"/>
                  <a:pt x="1493914" y="250258"/>
                  <a:pt x="1483719" y="259038"/>
                </a:cubicBezTo>
                <a:cubicBezTo>
                  <a:pt x="1471515" y="269605"/>
                  <a:pt x="1465413" y="285865"/>
                  <a:pt x="1465413" y="307817"/>
                </a:cubicBezTo>
                <a:cubicBezTo>
                  <a:pt x="1465413" y="327834"/>
                  <a:pt x="1470529" y="343164"/>
                  <a:pt x="1480761" y="353805"/>
                </a:cubicBezTo>
                <a:cubicBezTo>
                  <a:pt x="1490993" y="364446"/>
                  <a:pt x="1504406" y="369767"/>
                  <a:pt x="1521001" y="369767"/>
                </a:cubicBezTo>
                <a:cubicBezTo>
                  <a:pt x="1531344" y="369767"/>
                  <a:pt x="1540888" y="367348"/>
                  <a:pt x="1549631" y="362511"/>
                </a:cubicBezTo>
                <a:cubicBezTo>
                  <a:pt x="1558375" y="357674"/>
                  <a:pt x="1565035" y="350884"/>
                  <a:pt x="1569612" y="342140"/>
                </a:cubicBezTo>
                <a:cubicBezTo>
                  <a:pt x="1574188" y="333397"/>
                  <a:pt x="1576476" y="321397"/>
                  <a:pt x="1576476" y="306143"/>
                </a:cubicBezTo>
                <a:cubicBezTo>
                  <a:pt x="1576476" y="287316"/>
                  <a:pt x="1571304" y="272563"/>
                  <a:pt x="1560961" y="261885"/>
                </a:cubicBezTo>
                <a:cubicBezTo>
                  <a:pt x="1550617" y="251206"/>
                  <a:pt x="1537297" y="245867"/>
                  <a:pt x="1521001" y="245867"/>
                </a:cubicBezTo>
                <a:close/>
                <a:moveTo>
                  <a:pt x="1101901" y="245867"/>
                </a:moveTo>
                <a:cubicBezTo>
                  <a:pt x="1087241" y="245867"/>
                  <a:pt x="1074814" y="250258"/>
                  <a:pt x="1064619" y="259038"/>
                </a:cubicBezTo>
                <a:cubicBezTo>
                  <a:pt x="1052415" y="269605"/>
                  <a:pt x="1046314" y="285865"/>
                  <a:pt x="1046314" y="307817"/>
                </a:cubicBezTo>
                <a:cubicBezTo>
                  <a:pt x="1046314" y="327834"/>
                  <a:pt x="1051429" y="343164"/>
                  <a:pt x="1061661" y="353805"/>
                </a:cubicBezTo>
                <a:cubicBezTo>
                  <a:pt x="1071893" y="364446"/>
                  <a:pt x="1085306" y="369767"/>
                  <a:pt x="1101901" y="369767"/>
                </a:cubicBezTo>
                <a:cubicBezTo>
                  <a:pt x="1112244" y="369767"/>
                  <a:pt x="1121788" y="367348"/>
                  <a:pt x="1130532" y="362511"/>
                </a:cubicBezTo>
                <a:cubicBezTo>
                  <a:pt x="1139275" y="357674"/>
                  <a:pt x="1145935" y="350884"/>
                  <a:pt x="1150512" y="342140"/>
                </a:cubicBezTo>
                <a:cubicBezTo>
                  <a:pt x="1155088" y="333397"/>
                  <a:pt x="1157376" y="321397"/>
                  <a:pt x="1157376" y="306143"/>
                </a:cubicBezTo>
                <a:cubicBezTo>
                  <a:pt x="1157376" y="287316"/>
                  <a:pt x="1152205" y="272563"/>
                  <a:pt x="1141861" y="261885"/>
                </a:cubicBezTo>
                <a:cubicBezTo>
                  <a:pt x="1131518" y="251206"/>
                  <a:pt x="1118197" y="245867"/>
                  <a:pt x="1101901" y="245867"/>
                </a:cubicBezTo>
                <a:close/>
                <a:moveTo>
                  <a:pt x="806403" y="245867"/>
                </a:moveTo>
                <a:cubicBezTo>
                  <a:pt x="796208" y="245867"/>
                  <a:pt x="786776" y="248267"/>
                  <a:pt x="778107" y="253067"/>
                </a:cubicBezTo>
                <a:cubicBezTo>
                  <a:pt x="769437" y="257866"/>
                  <a:pt x="762982" y="265066"/>
                  <a:pt x="758740" y="274665"/>
                </a:cubicBezTo>
                <a:cubicBezTo>
                  <a:pt x="754499" y="284265"/>
                  <a:pt x="752378" y="295464"/>
                  <a:pt x="752378" y="308263"/>
                </a:cubicBezTo>
                <a:cubicBezTo>
                  <a:pt x="752378" y="328057"/>
                  <a:pt x="757308" y="343257"/>
                  <a:pt x="767168" y="353861"/>
                </a:cubicBezTo>
                <a:cubicBezTo>
                  <a:pt x="777028" y="364465"/>
                  <a:pt x="790069" y="369767"/>
                  <a:pt x="806291" y="369767"/>
                </a:cubicBezTo>
                <a:cubicBezTo>
                  <a:pt x="819239" y="369767"/>
                  <a:pt x="830159" y="365916"/>
                  <a:pt x="839052" y="358214"/>
                </a:cubicBezTo>
                <a:cubicBezTo>
                  <a:pt x="847944" y="350512"/>
                  <a:pt x="853469" y="339852"/>
                  <a:pt x="855627" y="326234"/>
                </a:cubicBezTo>
                <a:lnTo>
                  <a:pt x="835871" y="323667"/>
                </a:lnTo>
                <a:cubicBezTo>
                  <a:pt x="834457" y="333713"/>
                  <a:pt x="831108" y="341154"/>
                  <a:pt x="825825" y="345991"/>
                </a:cubicBezTo>
                <a:cubicBezTo>
                  <a:pt x="820541" y="350828"/>
                  <a:pt x="813956" y="353247"/>
                  <a:pt x="806068" y="353247"/>
                </a:cubicBezTo>
                <a:cubicBezTo>
                  <a:pt x="796245" y="353247"/>
                  <a:pt x="788283" y="349638"/>
                  <a:pt x="782181" y="342419"/>
                </a:cubicBezTo>
                <a:cubicBezTo>
                  <a:pt x="776079" y="335201"/>
                  <a:pt x="773028" y="323630"/>
                  <a:pt x="773028" y="307705"/>
                </a:cubicBezTo>
                <a:cubicBezTo>
                  <a:pt x="773028" y="292004"/>
                  <a:pt x="776190" y="280525"/>
                  <a:pt x="782516" y="273270"/>
                </a:cubicBezTo>
                <a:cubicBezTo>
                  <a:pt x="788841" y="266015"/>
                  <a:pt x="797064" y="262387"/>
                  <a:pt x="807184" y="262387"/>
                </a:cubicBezTo>
                <a:cubicBezTo>
                  <a:pt x="813881" y="262387"/>
                  <a:pt x="819592" y="264396"/>
                  <a:pt x="824318" y="268415"/>
                </a:cubicBezTo>
                <a:cubicBezTo>
                  <a:pt x="829043" y="272433"/>
                  <a:pt x="832336" y="278423"/>
                  <a:pt x="834196" y="286386"/>
                </a:cubicBezTo>
                <a:lnTo>
                  <a:pt x="853730" y="283372"/>
                </a:lnTo>
                <a:cubicBezTo>
                  <a:pt x="851423" y="271391"/>
                  <a:pt x="846177" y="262145"/>
                  <a:pt x="837991" y="255634"/>
                </a:cubicBezTo>
                <a:cubicBezTo>
                  <a:pt x="829806" y="249123"/>
                  <a:pt x="819276" y="245867"/>
                  <a:pt x="806403" y="245867"/>
                </a:cubicBezTo>
                <a:close/>
                <a:moveTo>
                  <a:pt x="684810" y="245867"/>
                </a:moveTo>
                <a:cubicBezTo>
                  <a:pt x="674615" y="245867"/>
                  <a:pt x="665648" y="247262"/>
                  <a:pt x="657909" y="250053"/>
                </a:cubicBezTo>
                <a:cubicBezTo>
                  <a:pt x="650170" y="252843"/>
                  <a:pt x="644254" y="256825"/>
                  <a:pt x="640162" y="261996"/>
                </a:cubicBezTo>
                <a:cubicBezTo>
                  <a:pt x="636069" y="267168"/>
                  <a:pt x="633129" y="273958"/>
                  <a:pt x="631343" y="282367"/>
                </a:cubicBezTo>
                <a:lnTo>
                  <a:pt x="650989" y="285046"/>
                </a:lnTo>
                <a:cubicBezTo>
                  <a:pt x="653147" y="276637"/>
                  <a:pt x="656477" y="270777"/>
                  <a:pt x="660979" y="267466"/>
                </a:cubicBezTo>
                <a:cubicBezTo>
                  <a:pt x="665481" y="264154"/>
                  <a:pt x="672457" y="262499"/>
                  <a:pt x="681908" y="262499"/>
                </a:cubicBezTo>
                <a:cubicBezTo>
                  <a:pt x="692028" y="262499"/>
                  <a:pt x="699656" y="264768"/>
                  <a:pt x="704790" y="269308"/>
                </a:cubicBezTo>
                <a:cubicBezTo>
                  <a:pt x="708585" y="272656"/>
                  <a:pt x="710483" y="278423"/>
                  <a:pt x="710483" y="286609"/>
                </a:cubicBezTo>
                <a:cubicBezTo>
                  <a:pt x="710483" y="287353"/>
                  <a:pt x="710446" y="289102"/>
                  <a:pt x="710371" y="291855"/>
                </a:cubicBezTo>
                <a:cubicBezTo>
                  <a:pt x="702707" y="294534"/>
                  <a:pt x="690763" y="296841"/>
                  <a:pt x="674541" y="298776"/>
                </a:cubicBezTo>
                <a:cubicBezTo>
                  <a:pt x="666579" y="299743"/>
                  <a:pt x="660625" y="300747"/>
                  <a:pt x="656681" y="301789"/>
                </a:cubicBezTo>
                <a:cubicBezTo>
                  <a:pt x="651324" y="303278"/>
                  <a:pt x="646505" y="305473"/>
                  <a:pt x="642227" y="308375"/>
                </a:cubicBezTo>
                <a:cubicBezTo>
                  <a:pt x="637948" y="311277"/>
                  <a:pt x="634488" y="315128"/>
                  <a:pt x="631846" y="319928"/>
                </a:cubicBezTo>
                <a:cubicBezTo>
                  <a:pt x="629204" y="324727"/>
                  <a:pt x="627883" y="330029"/>
                  <a:pt x="627883" y="335834"/>
                </a:cubicBezTo>
                <a:cubicBezTo>
                  <a:pt x="627883" y="345731"/>
                  <a:pt x="631381" y="353861"/>
                  <a:pt x="638376" y="360223"/>
                </a:cubicBezTo>
                <a:cubicBezTo>
                  <a:pt x="645371" y="366585"/>
                  <a:pt x="655379" y="369767"/>
                  <a:pt x="668402" y="369767"/>
                </a:cubicBezTo>
                <a:cubicBezTo>
                  <a:pt x="676290" y="369767"/>
                  <a:pt x="683675" y="368464"/>
                  <a:pt x="690558" y="365860"/>
                </a:cubicBezTo>
                <a:cubicBezTo>
                  <a:pt x="697442" y="363255"/>
                  <a:pt x="704604" y="358790"/>
                  <a:pt x="712046" y="352465"/>
                </a:cubicBezTo>
                <a:cubicBezTo>
                  <a:pt x="712641" y="358046"/>
                  <a:pt x="713980" y="362920"/>
                  <a:pt x="716064" y="367088"/>
                </a:cubicBezTo>
                <a:lnTo>
                  <a:pt x="737049" y="367088"/>
                </a:lnTo>
                <a:cubicBezTo>
                  <a:pt x="734519" y="362548"/>
                  <a:pt x="732826" y="357804"/>
                  <a:pt x="731970" y="352856"/>
                </a:cubicBezTo>
                <a:cubicBezTo>
                  <a:pt x="731114" y="347907"/>
                  <a:pt x="730686" y="336094"/>
                  <a:pt x="730686" y="317416"/>
                </a:cubicBezTo>
                <a:lnTo>
                  <a:pt x="730686" y="290627"/>
                </a:lnTo>
                <a:cubicBezTo>
                  <a:pt x="730686" y="281697"/>
                  <a:pt x="730351" y="275521"/>
                  <a:pt x="729682" y="272098"/>
                </a:cubicBezTo>
                <a:cubicBezTo>
                  <a:pt x="728491" y="266591"/>
                  <a:pt x="726407" y="262034"/>
                  <a:pt x="723431" y="258424"/>
                </a:cubicBezTo>
                <a:cubicBezTo>
                  <a:pt x="720454" y="254815"/>
                  <a:pt x="715803" y="251820"/>
                  <a:pt x="709478" y="249439"/>
                </a:cubicBezTo>
                <a:cubicBezTo>
                  <a:pt x="703153" y="247058"/>
                  <a:pt x="694930" y="245867"/>
                  <a:pt x="684810" y="245867"/>
                </a:cubicBezTo>
                <a:close/>
                <a:moveTo>
                  <a:pt x="2472570" y="203451"/>
                </a:moveTo>
                <a:lnTo>
                  <a:pt x="2472570" y="367088"/>
                </a:lnTo>
                <a:lnTo>
                  <a:pt x="2492662" y="367088"/>
                </a:lnTo>
                <a:lnTo>
                  <a:pt x="2492662" y="203451"/>
                </a:lnTo>
                <a:close/>
                <a:moveTo>
                  <a:pt x="2215730" y="203451"/>
                </a:moveTo>
                <a:lnTo>
                  <a:pt x="2215730" y="367088"/>
                </a:lnTo>
                <a:lnTo>
                  <a:pt x="2234371" y="367088"/>
                </a:lnTo>
                <a:lnTo>
                  <a:pt x="2234371" y="352242"/>
                </a:lnTo>
                <a:cubicBezTo>
                  <a:pt x="2242333" y="363925"/>
                  <a:pt x="2253309" y="369767"/>
                  <a:pt x="2267299" y="369767"/>
                </a:cubicBezTo>
                <a:cubicBezTo>
                  <a:pt x="2281363" y="369767"/>
                  <a:pt x="2293419" y="364223"/>
                  <a:pt x="2303465" y="353135"/>
                </a:cubicBezTo>
                <a:cubicBezTo>
                  <a:pt x="2313510" y="342047"/>
                  <a:pt x="2318533" y="326346"/>
                  <a:pt x="2318533" y="306031"/>
                </a:cubicBezTo>
                <a:cubicBezTo>
                  <a:pt x="2318533" y="297473"/>
                  <a:pt x="2317343" y="289437"/>
                  <a:pt x="2314961" y="281921"/>
                </a:cubicBezTo>
                <a:cubicBezTo>
                  <a:pt x="2312580" y="274405"/>
                  <a:pt x="2309287" y="267987"/>
                  <a:pt x="2305083" y="262666"/>
                </a:cubicBezTo>
                <a:cubicBezTo>
                  <a:pt x="2300879" y="257345"/>
                  <a:pt x="2295521" y="253216"/>
                  <a:pt x="2289009" y="250276"/>
                </a:cubicBezTo>
                <a:cubicBezTo>
                  <a:pt x="2282498" y="247337"/>
                  <a:pt x="2275596" y="245867"/>
                  <a:pt x="2268304" y="245867"/>
                </a:cubicBezTo>
                <a:cubicBezTo>
                  <a:pt x="2255133" y="245867"/>
                  <a:pt x="2244305" y="251188"/>
                  <a:pt x="2235822" y="261829"/>
                </a:cubicBezTo>
                <a:lnTo>
                  <a:pt x="2235822" y="203451"/>
                </a:lnTo>
                <a:close/>
                <a:moveTo>
                  <a:pt x="1911153" y="203451"/>
                </a:moveTo>
                <a:lnTo>
                  <a:pt x="1911153" y="226557"/>
                </a:lnTo>
                <a:lnTo>
                  <a:pt x="1931245" y="226557"/>
                </a:lnTo>
                <a:lnTo>
                  <a:pt x="1931245" y="203451"/>
                </a:lnTo>
                <a:close/>
                <a:moveTo>
                  <a:pt x="1853445" y="203451"/>
                </a:moveTo>
                <a:lnTo>
                  <a:pt x="1853445" y="367088"/>
                </a:lnTo>
                <a:lnTo>
                  <a:pt x="1873537" y="367088"/>
                </a:lnTo>
                <a:lnTo>
                  <a:pt x="1873537" y="203451"/>
                </a:lnTo>
                <a:close/>
                <a:moveTo>
                  <a:pt x="1673029" y="203451"/>
                </a:moveTo>
                <a:lnTo>
                  <a:pt x="1673029" y="367088"/>
                </a:lnTo>
                <a:lnTo>
                  <a:pt x="1693120" y="367088"/>
                </a:lnTo>
                <a:lnTo>
                  <a:pt x="1693120" y="320095"/>
                </a:lnTo>
                <a:lnTo>
                  <a:pt x="1707296" y="306477"/>
                </a:lnTo>
                <a:lnTo>
                  <a:pt x="1746475" y="367088"/>
                </a:lnTo>
                <a:lnTo>
                  <a:pt x="1771255" y="367088"/>
                </a:lnTo>
                <a:lnTo>
                  <a:pt x="1721361" y="292525"/>
                </a:lnTo>
                <a:lnTo>
                  <a:pt x="1766679" y="248546"/>
                </a:lnTo>
                <a:lnTo>
                  <a:pt x="1740671" y="248546"/>
                </a:lnTo>
                <a:lnTo>
                  <a:pt x="1693120" y="296766"/>
                </a:lnTo>
                <a:lnTo>
                  <a:pt x="1693120" y="203451"/>
                </a:lnTo>
                <a:close/>
                <a:moveTo>
                  <a:pt x="872929" y="203451"/>
                </a:moveTo>
                <a:lnTo>
                  <a:pt x="872929" y="367088"/>
                </a:lnTo>
                <a:lnTo>
                  <a:pt x="893021" y="367088"/>
                </a:lnTo>
                <a:lnTo>
                  <a:pt x="893021" y="320095"/>
                </a:lnTo>
                <a:lnTo>
                  <a:pt x="907196" y="306477"/>
                </a:lnTo>
                <a:lnTo>
                  <a:pt x="946375" y="367088"/>
                </a:lnTo>
                <a:lnTo>
                  <a:pt x="971155" y="367088"/>
                </a:lnTo>
                <a:lnTo>
                  <a:pt x="921261" y="292525"/>
                </a:lnTo>
                <a:lnTo>
                  <a:pt x="966579" y="248546"/>
                </a:lnTo>
                <a:lnTo>
                  <a:pt x="940571" y="248546"/>
                </a:lnTo>
                <a:lnTo>
                  <a:pt x="893021" y="296766"/>
                </a:lnTo>
                <a:lnTo>
                  <a:pt x="893021" y="203451"/>
                </a:lnTo>
                <a:close/>
                <a:moveTo>
                  <a:pt x="512541" y="203451"/>
                </a:moveTo>
                <a:lnTo>
                  <a:pt x="512541" y="367088"/>
                </a:lnTo>
                <a:lnTo>
                  <a:pt x="614786" y="367088"/>
                </a:lnTo>
                <a:lnTo>
                  <a:pt x="614786" y="347777"/>
                </a:lnTo>
                <a:lnTo>
                  <a:pt x="534196" y="347777"/>
                </a:lnTo>
                <a:lnTo>
                  <a:pt x="534196" y="203451"/>
                </a:lnTo>
                <a:close/>
                <a:moveTo>
                  <a:pt x="1996283" y="200661"/>
                </a:moveTo>
                <a:cubicBezTo>
                  <a:pt x="1987502" y="200661"/>
                  <a:pt x="1980675" y="202279"/>
                  <a:pt x="1975801" y="205516"/>
                </a:cubicBezTo>
                <a:cubicBezTo>
                  <a:pt x="1970927" y="208753"/>
                  <a:pt x="1967522" y="212976"/>
                  <a:pt x="1965587" y="218185"/>
                </a:cubicBezTo>
                <a:cubicBezTo>
                  <a:pt x="1964173" y="222055"/>
                  <a:pt x="1963467" y="227971"/>
                  <a:pt x="1963467" y="235933"/>
                </a:cubicBezTo>
                <a:lnTo>
                  <a:pt x="1963467" y="248546"/>
                </a:lnTo>
                <a:lnTo>
                  <a:pt x="1945719" y="248546"/>
                </a:lnTo>
                <a:lnTo>
                  <a:pt x="1945719" y="264173"/>
                </a:lnTo>
                <a:lnTo>
                  <a:pt x="1963467" y="264173"/>
                </a:lnTo>
                <a:lnTo>
                  <a:pt x="1963467" y="367088"/>
                </a:lnTo>
                <a:lnTo>
                  <a:pt x="1983447" y="367088"/>
                </a:lnTo>
                <a:lnTo>
                  <a:pt x="1983447" y="264173"/>
                </a:lnTo>
                <a:lnTo>
                  <a:pt x="2006552" y="264173"/>
                </a:lnTo>
                <a:lnTo>
                  <a:pt x="2006552" y="248546"/>
                </a:lnTo>
                <a:lnTo>
                  <a:pt x="1983447" y="248546"/>
                </a:lnTo>
                <a:lnTo>
                  <a:pt x="1983447" y="237607"/>
                </a:lnTo>
                <a:cubicBezTo>
                  <a:pt x="1983447" y="230463"/>
                  <a:pt x="1984712" y="225589"/>
                  <a:pt x="1987242" y="222985"/>
                </a:cubicBezTo>
                <a:cubicBezTo>
                  <a:pt x="1989772" y="220380"/>
                  <a:pt x="1994088" y="219078"/>
                  <a:pt x="2000190" y="219078"/>
                </a:cubicBezTo>
                <a:cubicBezTo>
                  <a:pt x="2003911" y="219078"/>
                  <a:pt x="2007855" y="219450"/>
                  <a:pt x="2012022" y="220194"/>
                </a:cubicBezTo>
                <a:lnTo>
                  <a:pt x="2015035" y="202670"/>
                </a:lnTo>
                <a:cubicBezTo>
                  <a:pt x="2008189" y="201330"/>
                  <a:pt x="2001939" y="200661"/>
                  <a:pt x="1996283" y="200661"/>
                </a:cubicBezTo>
                <a:close/>
                <a:moveTo>
                  <a:pt x="1819587" y="200661"/>
                </a:moveTo>
                <a:lnTo>
                  <a:pt x="1772148" y="369878"/>
                </a:lnTo>
                <a:lnTo>
                  <a:pt x="1788333" y="369878"/>
                </a:lnTo>
                <a:lnTo>
                  <a:pt x="1835661" y="200661"/>
                </a:lnTo>
                <a:close/>
                <a:moveTo>
                  <a:pt x="1215233" y="200661"/>
                </a:moveTo>
                <a:cubicBezTo>
                  <a:pt x="1206453" y="200661"/>
                  <a:pt x="1199625" y="202279"/>
                  <a:pt x="1194751" y="205516"/>
                </a:cubicBezTo>
                <a:cubicBezTo>
                  <a:pt x="1189877" y="208753"/>
                  <a:pt x="1186472" y="212976"/>
                  <a:pt x="1184538" y="218185"/>
                </a:cubicBezTo>
                <a:cubicBezTo>
                  <a:pt x="1183124" y="222055"/>
                  <a:pt x="1182417" y="227971"/>
                  <a:pt x="1182417" y="235933"/>
                </a:cubicBezTo>
                <a:lnTo>
                  <a:pt x="1182417" y="248546"/>
                </a:lnTo>
                <a:lnTo>
                  <a:pt x="1164669" y="248546"/>
                </a:lnTo>
                <a:lnTo>
                  <a:pt x="1164669" y="264173"/>
                </a:lnTo>
                <a:lnTo>
                  <a:pt x="1182417" y="264173"/>
                </a:lnTo>
                <a:lnTo>
                  <a:pt x="1182417" y="367088"/>
                </a:lnTo>
                <a:lnTo>
                  <a:pt x="1202397" y="367088"/>
                </a:lnTo>
                <a:lnTo>
                  <a:pt x="1202397" y="264173"/>
                </a:lnTo>
                <a:lnTo>
                  <a:pt x="1225503" y="264173"/>
                </a:lnTo>
                <a:lnTo>
                  <a:pt x="1225503" y="248546"/>
                </a:lnTo>
                <a:lnTo>
                  <a:pt x="1202397" y="248546"/>
                </a:lnTo>
                <a:lnTo>
                  <a:pt x="1202397" y="237607"/>
                </a:lnTo>
                <a:cubicBezTo>
                  <a:pt x="1202397" y="230463"/>
                  <a:pt x="1203662" y="225589"/>
                  <a:pt x="1206192" y="222985"/>
                </a:cubicBezTo>
                <a:cubicBezTo>
                  <a:pt x="1208722" y="220380"/>
                  <a:pt x="1213038" y="219078"/>
                  <a:pt x="1219140" y="219078"/>
                </a:cubicBezTo>
                <a:cubicBezTo>
                  <a:pt x="1222861" y="219078"/>
                  <a:pt x="1226805" y="219450"/>
                  <a:pt x="1230972" y="220194"/>
                </a:cubicBezTo>
                <a:lnTo>
                  <a:pt x="1233986" y="202670"/>
                </a:lnTo>
                <a:cubicBezTo>
                  <a:pt x="1227140" y="201330"/>
                  <a:pt x="1220889" y="200661"/>
                  <a:pt x="1215233" y="200661"/>
                </a:cubicBez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6" name="Free-form: Shape 15">
            <a:extLst>
              <a:ext uri="{FF2B5EF4-FFF2-40B4-BE49-F238E27FC236}">
                <a16:creationId xmlns:a16="http://schemas.microsoft.com/office/drawing/2014/main" id="{6AA3318F-4CD8-20A8-5CF6-1A52697AF7FE}"/>
              </a:ext>
            </a:extLst>
          </p:cNvPr>
          <p:cNvSpPr/>
          <p:nvPr/>
        </p:nvSpPr>
        <p:spPr>
          <a:xfrm>
            <a:off x="6949553" y="2233341"/>
            <a:ext cx="4632228" cy="529187"/>
          </a:xfrm>
          <a:custGeom>
            <a:avLst/>
            <a:gdLst/>
            <a:ahLst/>
            <a:cxnLst/>
            <a:rect l="l" t="t" r="r" b="b"/>
            <a:pathLst>
              <a:path w="4632228" h="529187">
                <a:moveTo>
                  <a:pt x="2026053" y="260418"/>
                </a:moveTo>
                <a:lnTo>
                  <a:pt x="2026053" y="267785"/>
                </a:lnTo>
                <a:cubicBezTo>
                  <a:pt x="2026053" y="276640"/>
                  <a:pt x="2024974" y="283338"/>
                  <a:pt x="2022816" y="287877"/>
                </a:cubicBezTo>
                <a:cubicBezTo>
                  <a:pt x="2019988" y="293756"/>
                  <a:pt x="2015561" y="298388"/>
                  <a:pt x="2009533" y="301774"/>
                </a:cubicBezTo>
                <a:cubicBezTo>
                  <a:pt x="2003505" y="305160"/>
                  <a:pt x="1996622" y="306853"/>
                  <a:pt x="1988883" y="306853"/>
                </a:cubicBezTo>
                <a:cubicBezTo>
                  <a:pt x="1981070" y="306853"/>
                  <a:pt x="1975135" y="305067"/>
                  <a:pt x="1971080" y="301495"/>
                </a:cubicBezTo>
                <a:cubicBezTo>
                  <a:pt x="1967024" y="297923"/>
                  <a:pt x="1964996" y="293458"/>
                  <a:pt x="1964996" y="288100"/>
                </a:cubicBezTo>
                <a:cubicBezTo>
                  <a:pt x="1964996" y="284603"/>
                  <a:pt x="1965927" y="281422"/>
                  <a:pt x="1967787" y="278557"/>
                </a:cubicBezTo>
                <a:cubicBezTo>
                  <a:pt x="1969647" y="275692"/>
                  <a:pt x="1972289" y="273515"/>
                  <a:pt x="1975712" y="272027"/>
                </a:cubicBezTo>
                <a:cubicBezTo>
                  <a:pt x="1979135" y="270539"/>
                  <a:pt x="1984977" y="269199"/>
                  <a:pt x="1993236" y="268008"/>
                </a:cubicBezTo>
                <a:cubicBezTo>
                  <a:pt x="2007821" y="265925"/>
                  <a:pt x="2018760" y="263395"/>
                  <a:pt x="2026053" y="260418"/>
                </a:cubicBezTo>
                <a:close/>
                <a:moveTo>
                  <a:pt x="1216428" y="260418"/>
                </a:moveTo>
                <a:lnTo>
                  <a:pt x="1216428" y="267785"/>
                </a:lnTo>
                <a:cubicBezTo>
                  <a:pt x="1216428" y="276640"/>
                  <a:pt x="1215349" y="283338"/>
                  <a:pt x="1213191" y="287877"/>
                </a:cubicBezTo>
                <a:cubicBezTo>
                  <a:pt x="1210363" y="293756"/>
                  <a:pt x="1205936" y="298388"/>
                  <a:pt x="1199908" y="301774"/>
                </a:cubicBezTo>
                <a:cubicBezTo>
                  <a:pt x="1193881" y="305160"/>
                  <a:pt x="1186997" y="306853"/>
                  <a:pt x="1179258" y="306853"/>
                </a:cubicBezTo>
                <a:cubicBezTo>
                  <a:pt x="1171445" y="306853"/>
                  <a:pt x="1165510" y="305067"/>
                  <a:pt x="1161455" y="301495"/>
                </a:cubicBezTo>
                <a:cubicBezTo>
                  <a:pt x="1157399" y="297923"/>
                  <a:pt x="1155371" y="293458"/>
                  <a:pt x="1155371" y="288100"/>
                </a:cubicBezTo>
                <a:cubicBezTo>
                  <a:pt x="1155371" y="284603"/>
                  <a:pt x="1156302" y="281422"/>
                  <a:pt x="1158162" y="278557"/>
                </a:cubicBezTo>
                <a:cubicBezTo>
                  <a:pt x="1160022" y="275692"/>
                  <a:pt x="1162664" y="273515"/>
                  <a:pt x="1166087" y="272027"/>
                </a:cubicBezTo>
                <a:cubicBezTo>
                  <a:pt x="1169510" y="270539"/>
                  <a:pt x="1175352" y="269199"/>
                  <a:pt x="1183612" y="268008"/>
                </a:cubicBezTo>
                <a:cubicBezTo>
                  <a:pt x="1198197" y="265925"/>
                  <a:pt x="1209136" y="263395"/>
                  <a:pt x="1216428" y="260418"/>
                </a:cubicBezTo>
                <a:close/>
                <a:moveTo>
                  <a:pt x="2252644" y="215323"/>
                </a:moveTo>
                <a:cubicBezTo>
                  <a:pt x="2261722" y="215323"/>
                  <a:pt x="2269480" y="219007"/>
                  <a:pt x="2275917" y="226374"/>
                </a:cubicBezTo>
                <a:cubicBezTo>
                  <a:pt x="2282354" y="233741"/>
                  <a:pt x="2285572" y="244680"/>
                  <a:pt x="2285572" y="259190"/>
                </a:cubicBezTo>
                <a:cubicBezTo>
                  <a:pt x="2285572" y="274371"/>
                  <a:pt x="2282447" y="285514"/>
                  <a:pt x="2276196" y="292621"/>
                </a:cubicBezTo>
                <a:cubicBezTo>
                  <a:pt x="2269945" y="299727"/>
                  <a:pt x="2262206" y="303281"/>
                  <a:pt x="2252979" y="303281"/>
                </a:cubicBezTo>
                <a:cubicBezTo>
                  <a:pt x="2243677" y="303281"/>
                  <a:pt x="2235938" y="299709"/>
                  <a:pt x="2229761" y="292565"/>
                </a:cubicBezTo>
                <a:cubicBezTo>
                  <a:pt x="2223585" y="285421"/>
                  <a:pt x="2220497" y="274073"/>
                  <a:pt x="2220497" y="258521"/>
                </a:cubicBezTo>
                <a:cubicBezTo>
                  <a:pt x="2220497" y="244233"/>
                  <a:pt x="2223622" y="233462"/>
                  <a:pt x="2229873" y="226206"/>
                </a:cubicBezTo>
                <a:cubicBezTo>
                  <a:pt x="2236124" y="218951"/>
                  <a:pt x="2243714" y="215323"/>
                  <a:pt x="2252644" y="215323"/>
                </a:cubicBezTo>
                <a:close/>
                <a:moveTo>
                  <a:pt x="1379358" y="215323"/>
                </a:moveTo>
                <a:cubicBezTo>
                  <a:pt x="1389255" y="215323"/>
                  <a:pt x="1397533" y="219100"/>
                  <a:pt x="1404193" y="226653"/>
                </a:cubicBezTo>
                <a:cubicBezTo>
                  <a:pt x="1410853" y="234206"/>
                  <a:pt x="1414184" y="245312"/>
                  <a:pt x="1414184" y="259972"/>
                </a:cubicBezTo>
                <a:cubicBezTo>
                  <a:pt x="1414184" y="275524"/>
                  <a:pt x="1410872" y="287096"/>
                  <a:pt x="1404249" y="294686"/>
                </a:cubicBezTo>
                <a:cubicBezTo>
                  <a:pt x="1397626" y="302276"/>
                  <a:pt x="1389329" y="306071"/>
                  <a:pt x="1379358" y="306071"/>
                </a:cubicBezTo>
                <a:cubicBezTo>
                  <a:pt x="1369312" y="306071"/>
                  <a:pt x="1360978" y="302295"/>
                  <a:pt x="1354355" y="294742"/>
                </a:cubicBezTo>
                <a:cubicBezTo>
                  <a:pt x="1347732" y="287189"/>
                  <a:pt x="1344420" y="275822"/>
                  <a:pt x="1344420" y="260641"/>
                </a:cubicBezTo>
                <a:cubicBezTo>
                  <a:pt x="1344420" y="245461"/>
                  <a:pt x="1347732" y="234113"/>
                  <a:pt x="1354355" y="226597"/>
                </a:cubicBezTo>
                <a:cubicBezTo>
                  <a:pt x="1360978" y="219081"/>
                  <a:pt x="1369312" y="215323"/>
                  <a:pt x="1379358" y="215323"/>
                </a:cubicBezTo>
                <a:close/>
                <a:moveTo>
                  <a:pt x="861994" y="215323"/>
                </a:moveTo>
                <a:cubicBezTo>
                  <a:pt x="871073" y="215323"/>
                  <a:pt x="878830" y="219007"/>
                  <a:pt x="885267" y="226374"/>
                </a:cubicBezTo>
                <a:cubicBezTo>
                  <a:pt x="891704" y="233741"/>
                  <a:pt x="894922" y="244680"/>
                  <a:pt x="894922" y="259190"/>
                </a:cubicBezTo>
                <a:cubicBezTo>
                  <a:pt x="894922" y="274371"/>
                  <a:pt x="891797" y="285514"/>
                  <a:pt x="885546" y="292621"/>
                </a:cubicBezTo>
                <a:cubicBezTo>
                  <a:pt x="879295" y="299727"/>
                  <a:pt x="871556" y="303281"/>
                  <a:pt x="862329" y="303281"/>
                </a:cubicBezTo>
                <a:cubicBezTo>
                  <a:pt x="853027" y="303281"/>
                  <a:pt x="845288" y="299709"/>
                  <a:pt x="839112" y="292565"/>
                </a:cubicBezTo>
                <a:cubicBezTo>
                  <a:pt x="832935" y="285421"/>
                  <a:pt x="829847" y="274073"/>
                  <a:pt x="829847" y="258521"/>
                </a:cubicBezTo>
                <a:cubicBezTo>
                  <a:pt x="829847" y="244233"/>
                  <a:pt x="832973" y="233462"/>
                  <a:pt x="839223" y="226206"/>
                </a:cubicBezTo>
                <a:cubicBezTo>
                  <a:pt x="845474" y="218951"/>
                  <a:pt x="853064" y="215323"/>
                  <a:pt x="861994" y="215323"/>
                </a:cubicBezTo>
                <a:close/>
                <a:moveTo>
                  <a:pt x="2389789" y="215212"/>
                </a:moveTo>
                <a:cubicBezTo>
                  <a:pt x="2399984" y="215212"/>
                  <a:pt x="2408281" y="219081"/>
                  <a:pt x="2414681" y="226820"/>
                </a:cubicBezTo>
                <a:cubicBezTo>
                  <a:pt x="2418848" y="231806"/>
                  <a:pt x="2421378" y="239285"/>
                  <a:pt x="2422271" y="249256"/>
                </a:cubicBezTo>
                <a:lnTo>
                  <a:pt x="2356079" y="249256"/>
                </a:lnTo>
                <a:cubicBezTo>
                  <a:pt x="2356749" y="238913"/>
                  <a:pt x="2360228" y="230653"/>
                  <a:pt x="2366516" y="224476"/>
                </a:cubicBezTo>
                <a:cubicBezTo>
                  <a:pt x="2372804" y="218300"/>
                  <a:pt x="2380562" y="215212"/>
                  <a:pt x="2389789" y="215212"/>
                </a:cubicBezTo>
                <a:close/>
                <a:moveTo>
                  <a:pt x="741964" y="215212"/>
                </a:moveTo>
                <a:cubicBezTo>
                  <a:pt x="752159" y="215212"/>
                  <a:pt x="760456" y="219081"/>
                  <a:pt x="766856" y="226820"/>
                </a:cubicBezTo>
                <a:cubicBezTo>
                  <a:pt x="771023" y="231806"/>
                  <a:pt x="773553" y="239285"/>
                  <a:pt x="774446" y="249256"/>
                </a:cubicBezTo>
                <a:lnTo>
                  <a:pt x="708255" y="249256"/>
                </a:lnTo>
                <a:cubicBezTo>
                  <a:pt x="708924" y="238913"/>
                  <a:pt x="712403" y="230653"/>
                  <a:pt x="718691" y="224476"/>
                </a:cubicBezTo>
                <a:cubicBezTo>
                  <a:pt x="724979" y="218300"/>
                  <a:pt x="732737" y="215212"/>
                  <a:pt x="741964" y="215212"/>
                </a:cubicBezTo>
                <a:close/>
                <a:moveTo>
                  <a:pt x="1519889" y="201371"/>
                </a:moveTo>
                <a:lnTo>
                  <a:pt x="1564872" y="320135"/>
                </a:lnTo>
                <a:cubicBezTo>
                  <a:pt x="1564053" y="322293"/>
                  <a:pt x="1563458" y="323931"/>
                  <a:pt x="1563086" y="325047"/>
                </a:cubicBezTo>
                <a:cubicBezTo>
                  <a:pt x="1560258" y="333009"/>
                  <a:pt x="1558212" y="337995"/>
                  <a:pt x="1556947" y="340004"/>
                </a:cubicBezTo>
                <a:cubicBezTo>
                  <a:pt x="1555235" y="342683"/>
                  <a:pt x="1553040" y="344767"/>
                  <a:pt x="1550361" y="346255"/>
                </a:cubicBezTo>
                <a:cubicBezTo>
                  <a:pt x="1547682" y="347743"/>
                  <a:pt x="1544110" y="348487"/>
                  <a:pt x="1539645" y="348487"/>
                </a:cubicBezTo>
                <a:cubicBezTo>
                  <a:pt x="1536371" y="348487"/>
                  <a:pt x="1532539" y="347892"/>
                  <a:pt x="1528149" y="346701"/>
                </a:cubicBezTo>
                <a:lnTo>
                  <a:pt x="1530381" y="365565"/>
                </a:lnTo>
                <a:cubicBezTo>
                  <a:pt x="1535143" y="367202"/>
                  <a:pt x="1539459" y="368021"/>
                  <a:pt x="1543329" y="368021"/>
                </a:cubicBezTo>
                <a:cubicBezTo>
                  <a:pt x="1549729" y="368021"/>
                  <a:pt x="1555235" y="366477"/>
                  <a:pt x="1559849" y="363389"/>
                </a:cubicBezTo>
                <a:cubicBezTo>
                  <a:pt x="1564463" y="360300"/>
                  <a:pt x="1568555" y="355445"/>
                  <a:pt x="1572127" y="348822"/>
                </a:cubicBezTo>
                <a:cubicBezTo>
                  <a:pt x="1574806" y="343911"/>
                  <a:pt x="1578564" y="334944"/>
                  <a:pt x="1583401" y="321921"/>
                </a:cubicBezTo>
                <a:lnTo>
                  <a:pt x="1628496" y="201371"/>
                </a:lnTo>
                <a:lnTo>
                  <a:pt x="1608404" y="201371"/>
                </a:lnTo>
                <a:lnTo>
                  <a:pt x="1583066" y="270464"/>
                </a:lnTo>
                <a:cubicBezTo>
                  <a:pt x="1579866" y="279245"/>
                  <a:pt x="1577113" y="288249"/>
                  <a:pt x="1574806" y="297476"/>
                </a:cubicBezTo>
                <a:cubicBezTo>
                  <a:pt x="1572276" y="287877"/>
                  <a:pt x="1569411" y="278724"/>
                  <a:pt x="1566211" y="270018"/>
                </a:cubicBezTo>
                <a:lnTo>
                  <a:pt x="1541543" y="201371"/>
                </a:lnTo>
                <a:close/>
                <a:moveTo>
                  <a:pt x="949803" y="201371"/>
                </a:moveTo>
                <a:lnTo>
                  <a:pt x="949803" y="274817"/>
                </a:lnTo>
                <a:cubicBezTo>
                  <a:pt x="949803" y="283375"/>
                  <a:pt x="950212" y="289626"/>
                  <a:pt x="951030" y="293570"/>
                </a:cubicBezTo>
                <a:cubicBezTo>
                  <a:pt x="952221" y="299448"/>
                  <a:pt x="954286" y="304416"/>
                  <a:pt x="957225" y="308471"/>
                </a:cubicBezTo>
                <a:cubicBezTo>
                  <a:pt x="960165" y="312527"/>
                  <a:pt x="964667" y="315894"/>
                  <a:pt x="970732" y="318573"/>
                </a:cubicBezTo>
                <a:cubicBezTo>
                  <a:pt x="976796" y="321252"/>
                  <a:pt x="983326" y="322591"/>
                  <a:pt x="990321" y="322591"/>
                </a:cubicBezTo>
                <a:cubicBezTo>
                  <a:pt x="1006171" y="322591"/>
                  <a:pt x="1018710" y="315894"/>
                  <a:pt x="1027937" y="302499"/>
                </a:cubicBezTo>
                <a:lnTo>
                  <a:pt x="1027937" y="319912"/>
                </a:lnTo>
                <a:lnTo>
                  <a:pt x="1045908" y="319912"/>
                </a:lnTo>
                <a:lnTo>
                  <a:pt x="1045908" y="201371"/>
                </a:lnTo>
                <a:lnTo>
                  <a:pt x="1025817" y="201371"/>
                </a:lnTo>
                <a:lnTo>
                  <a:pt x="1025817" y="264883"/>
                </a:lnTo>
                <a:cubicBezTo>
                  <a:pt x="1025817" y="275003"/>
                  <a:pt x="1024719" y="282724"/>
                  <a:pt x="1022524" y="288044"/>
                </a:cubicBezTo>
                <a:cubicBezTo>
                  <a:pt x="1020329" y="293365"/>
                  <a:pt x="1016589" y="297569"/>
                  <a:pt x="1011306" y="300658"/>
                </a:cubicBezTo>
                <a:cubicBezTo>
                  <a:pt x="1006022" y="303746"/>
                  <a:pt x="1000367" y="305290"/>
                  <a:pt x="994339" y="305290"/>
                </a:cubicBezTo>
                <a:cubicBezTo>
                  <a:pt x="988312" y="305290"/>
                  <a:pt x="983252" y="303783"/>
                  <a:pt x="979159" y="300769"/>
                </a:cubicBezTo>
                <a:cubicBezTo>
                  <a:pt x="975066" y="297755"/>
                  <a:pt x="972387" y="293607"/>
                  <a:pt x="971122" y="288323"/>
                </a:cubicBezTo>
                <a:cubicBezTo>
                  <a:pt x="970304" y="284677"/>
                  <a:pt x="969894" y="277608"/>
                  <a:pt x="969894" y="267115"/>
                </a:cubicBezTo>
                <a:lnTo>
                  <a:pt x="969894" y="201371"/>
                </a:lnTo>
                <a:close/>
                <a:moveTo>
                  <a:pt x="2503680" y="198692"/>
                </a:moveTo>
                <a:cubicBezTo>
                  <a:pt x="2497503" y="198692"/>
                  <a:pt x="2491718" y="199492"/>
                  <a:pt x="2486323" y="201092"/>
                </a:cubicBezTo>
                <a:cubicBezTo>
                  <a:pt x="2480928" y="202691"/>
                  <a:pt x="2476667" y="204645"/>
                  <a:pt x="2473542" y="206952"/>
                </a:cubicBezTo>
                <a:cubicBezTo>
                  <a:pt x="2469375" y="209928"/>
                  <a:pt x="2466082" y="213668"/>
                  <a:pt x="2463663" y="218170"/>
                </a:cubicBezTo>
                <a:cubicBezTo>
                  <a:pt x="2461245" y="222672"/>
                  <a:pt x="2460036" y="227564"/>
                  <a:pt x="2460036" y="232848"/>
                </a:cubicBezTo>
                <a:cubicBezTo>
                  <a:pt x="2460036" y="238652"/>
                  <a:pt x="2461505" y="243954"/>
                  <a:pt x="2464445" y="248754"/>
                </a:cubicBezTo>
                <a:cubicBezTo>
                  <a:pt x="2467384" y="253553"/>
                  <a:pt x="2471700" y="257311"/>
                  <a:pt x="2477393" y="260028"/>
                </a:cubicBezTo>
                <a:cubicBezTo>
                  <a:pt x="2483086" y="262744"/>
                  <a:pt x="2493299" y="265962"/>
                  <a:pt x="2508033" y="269683"/>
                </a:cubicBezTo>
                <a:cubicBezTo>
                  <a:pt x="2518972" y="272436"/>
                  <a:pt x="2525818" y="274706"/>
                  <a:pt x="2528571" y="276492"/>
                </a:cubicBezTo>
                <a:cubicBezTo>
                  <a:pt x="2532515" y="279096"/>
                  <a:pt x="2534487" y="282668"/>
                  <a:pt x="2534487" y="287207"/>
                </a:cubicBezTo>
                <a:cubicBezTo>
                  <a:pt x="2534487" y="292267"/>
                  <a:pt x="2532255" y="296676"/>
                  <a:pt x="2527790" y="300434"/>
                </a:cubicBezTo>
                <a:cubicBezTo>
                  <a:pt x="2523325" y="304192"/>
                  <a:pt x="2516479" y="306071"/>
                  <a:pt x="2507251" y="306071"/>
                </a:cubicBezTo>
                <a:cubicBezTo>
                  <a:pt x="2498099" y="306071"/>
                  <a:pt x="2490973" y="303950"/>
                  <a:pt x="2485876" y="299709"/>
                </a:cubicBezTo>
                <a:cubicBezTo>
                  <a:pt x="2480779" y="295467"/>
                  <a:pt x="2477672" y="289365"/>
                  <a:pt x="2476556" y="281403"/>
                </a:cubicBezTo>
                <a:lnTo>
                  <a:pt x="2456687" y="284528"/>
                </a:lnTo>
                <a:cubicBezTo>
                  <a:pt x="2458920" y="297104"/>
                  <a:pt x="2464073" y="306592"/>
                  <a:pt x="2472147" y="312992"/>
                </a:cubicBezTo>
                <a:cubicBezTo>
                  <a:pt x="2480221" y="319391"/>
                  <a:pt x="2491959" y="322591"/>
                  <a:pt x="2507363" y="322591"/>
                </a:cubicBezTo>
                <a:cubicBezTo>
                  <a:pt x="2516665" y="322591"/>
                  <a:pt x="2524999" y="320973"/>
                  <a:pt x="2532366" y="317736"/>
                </a:cubicBezTo>
                <a:cubicBezTo>
                  <a:pt x="2539733" y="314499"/>
                  <a:pt x="2545370" y="309922"/>
                  <a:pt x="2549277" y="304006"/>
                </a:cubicBezTo>
                <a:cubicBezTo>
                  <a:pt x="2553183" y="298090"/>
                  <a:pt x="2555137" y="291784"/>
                  <a:pt x="2555137" y="285086"/>
                </a:cubicBezTo>
                <a:cubicBezTo>
                  <a:pt x="2555137" y="278240"/>
                  <a:pt x="2553537" y="272510"/>
                  <a:pt x="2550337" y="267897"/>
                </a:cubicBezTo>
                <a:cubicBezTo>
                  <a:pt x="2547137" y="263283"/>
                  <a:pt x="2542729" y="259767"/>
                  <a:pt x="2537110" y="257349"/>
                </a:cubicBezTo>
                <a:cubicBezTo>
                  <a:pt x="2531492" y="254930"/>
                  <a:pt x="2521576" y="251823"/>
                  <a:pt x="2507363" y="248028"/>
                </a:cubicBezTo>
                <a:cubicBezTo>
                  <a:pt x="2497541" y="245349"/>
                  <a:pt x="2491625" y="243638"/>
                  <a:pt x="2489615" y="242894"/>
                </a:cubicBezTo>
                <a:cubicBezTo>
                  <a:pt x="2486118" y="241480"/>
                  <a:pt x="2483551" y="239694"/>
                  <a:pt x="2481913" y="237536"/>
                </a:cubicBezTo>
                <a:cubicBezTo>
                  <a:pt x="2480277" y="235452"/>
                  <a:pt x="2479458" y="233108"/>
                  <a:pt x="2479458" y="230504"/>
                </a:cubicBezTo>
                <a:cubicBezTo>
                  <a:pt x="2479458" y="226411"/>
                  <a:pt x="2481430" y="222839"/>
                  <a:pt x="2485374" y="219788"/>
                </a:cubicBezTo>
                <a:cubicBezTo>
                  <a:pt x="2489318" y="216737"/>
                  <a:pt x="2495903" y="215212"/>
                  <a:pt x="2505131" y="215212"/>
                </a:cubicBezTo>
                <a:cubicBezTo>
                  <a:pt x="2512944" y="215212"/>
                  <a:pt x="2518990" y="216923"/>
                  <a:pt x="2523269" y="220346"/>
                </a:cubicBezTo>
                <a:cubicBezTo>
                  <a:pt x="2527548" y="223769"/>
                  <a:pt x="2530134" y="228532"/>
                  <a:pt x="2531027" y="234634"/>
                </a:cubicBezTo>
                <a:lnTo>
                  <a:pt x="2550672" y="231955"/>
                </a:lnTo>
                <a:cubicBezTo>
                  <a:pt x="2549407" y="224290"/>
                  <a:pt x="2547100" y="218170"/>
                  <a:pt x="2543752" y="213593"/>
                </a:cubicBezTo>
                <a:cubicBezTo>
                  <a:pt x="2540403" y="209017"/>
                  <a:pt x="2535213" y="205389"/>
                  <a:pt x="2528181" y="202710"/>
                </a:cubicBezTo>
                <a:cubicBezTo>
                  <a:pt x="2521148" y="200031"/>
                  <a:pt x="2512981" y="198692"/>
                  <a:pt x="2503680" y="198692"/>
                </a:cubicBezTo>
                <a:close/>
                <a:moveTo>
                  <a:pt x="2389566" y="198692"/>
                </a:moveTo>
                <a:cubicBezTo>
                  <a:pt x="2373195" y="198692"/>
                  <a:pt x="2359875" y="204198"/>
                  <a:pt x="2349605" y="215212"/>
                </a:cubicBezTo>
                <a:cubicBezTo>
                  <a:pt x="2339336" y="226225"/>
                  <a:pt x="2334202" y="241703"/>
                  <a:pt x="2334202" y="261646"/>
                </a:cubicBezTo>
                <a:cubicBezTo>
                  <a:pt x="2334202" y="280919"/>
                  <a:pt x="2339280" y="295895"/>
                  <a:pt x="2349438" y="306574"/>
                </a:cubicBezTo>
                <a:cubicBezTo>
                  <a:pt x="2359595" y="317252"/>
                  <a:pt x="2373343" y="322591"/>
                  <a:pt x="2390682" y="322591"/>
                </a:cubicBezTo>
                <a:cubicBezTo>
                  <a:pt x="2404449" y="322591"/>
                  <a:pt x="2415759" y="319243"/>
                  <a:pt x="2424615" y="312545"/>
                </a:cubicBezTo>
                <a:cubicBezTo>
                  <a:pt x="2433470" y="305848"/>
                  <a:pt x="2439535" y="296435"/>
                  <a:pt x="2442809" y="284305"/>
                </a:cubicBezTo>
                <a:lnTo>
                  <a:pt x="2422047" y="281738"/>
                </a:lnTo>
                <a:cubicBezTo>
                  <a:pt x="2418997" y="290221"/>
                  <a:pt x="2414867" y="296397"/>
                  <a:pt x="2409657" y="300267"/>
                </a:cubicBezTo>
                <a:cubicBezTo>
                  <a:pt x="2404449" y="304136"/>
                  <a:pt x="2398161" y="306071"/>
                  <a:pt x="2390793" y="306071"/>
                </a:cubicBezTo>
                <a:cubicBezTo>
                  <a:pt x="2380897" y="306071"/>
                  <a:pt x="2372637" y="302611"/>
                  <a:pt x="2366014" y="295690"/>
                </a:cubicBezTo>
                <a:cubicBezTo>
                  <a:pt x="2359391" y="288770"/>
                  <a:pt x="2355707" y="278798"/>
                  <a:pt x="2354963" y="265776"/>
                </a:cubicBezTo>
                <a:lnTo>
                  <a:pt x="2443367" y="265776"/>
                </a:lnTo>
                <a:cubicBezTo>
                  <a:pt x="2443441" y="263395"/>
                  <a:pt x="2443479" y="261609"/>
                  <a:pt x="2443479" y="260418"/>
                </a:cubicBezTo>
                <a:cubicBezTo>
                  <a:pt x="2443479" y="240847"/>
                  <a:pt x="2438456" y="225667"/>
                  <a:pt x="2428410" y="214877"/>
                </a:cubicBezTo>
                <a:cubicBezTo>
                  <a:pt x="2418364" y="204087"/>
                  <a:pt x="2405416" y="198692"/>
                  <a:pt x="2389566" y="198692"/>
                </a:cubicBezTo>
                <a:close/>
                <a:moveTo>
                  <a:pt x="2251193" y="198692"/>
                </a:moveTo>
                <a:cubicBezTo>
                  <a:pt x="2240700" y="198692"/>
                  <a:pt x="2231566" y="201296"/>
                  <a:pt x="2223790" y="206505"/>
                </a:cubicBezTo>
                <a:cubicBezTo>
                  <a:pt x="2216013" y="211714"/>
                  <a:pt x="2210079" y="219100"/>
                  <a:pt x="2205986" y="228662"/>
                </a:cubicBezTo>
                <a:cubicBezTo>
                  <a:pt x="2201893" y="238224"/>
                  <a:pt x="2199847" y="248661"/>
                  <a:pt x="2199847" y="259972"/>
                </a:cubicBezTo>
                <a:cubicBezTo>
                  <a:pt x="2199847" y="276417"/>
                  <a:pt x="2204312" y="290519"/>
                  <a:pt x="2213242" y="302276"/>
                </a:cubicBezTo>
                <a:cubicBezTo>
                  <a:pt x="2222171" y="314034"/>
                  <a:pt x="2234785" y="319912"/>
                  <a:pt x="2251081" y="319912"/>
                </a:cubicBezTo>
                <a:cubicBezTo>
                  <a:pt x="2264178" y="319912"/>
                  <a:pt x="2275117" y="314740"/>
                  <a:pt x="2283898" y="304397"/>
                </a:cubicBezTo>
                <a:cubicBezTo>
                  <a:pt x="2283972" y="317494"/>
                  <a:pt x="2283489" y="326089"/>
                  <a:pt x="2282447" y="330181"/>
                </a:cubicBezTo>
                <a:cubicBezTo>
                  <a:pt x="2280661" y="336879"/>
                  <a:pt x="2277238" y="342088"/>
                  <a:pt x="2272177" y="345808"/>
                </a:cubicBezTo>
                <a:cubicBezTo>
                  <a:pt x="2267117" y="349529"/>
                  <a:pt x="2259936" y="351389"/>
                  <a:pt x="2250635" y="351389"/>
                </a:cubicBezTo>
                <a:cubicBezTo>
                  <a:pt x="2242003" y="351389"/>
                  <a:pt x="2235194" y="349529"/>
                  <a:pt x="2230208" y="345808"/>
                </a:cubicBezTo>
                <a:cubicBezTo>
                  <a:pt x="2226487" y="343055"/>
                  <a:pt x="2224218" y="338665"/>
                  <a:pt x="2223399" y="332637"/>
                </a:cubicBezTo>
                <a:lnTo>
                  <a:pt x="2203865" y="329735"/>
                </a:lnTo>
                <a:cubicBezTo>
                  <a:pt x="2203568" y="342534"/>
                  <a:pt x="2207772" y="352115"/>
                  <a:pt x="2216479" y="358477"/>
                </a:cubicBezTo>
                <a:cubicBezTo>
                  <a:pt x="2225185" y="364840"/>
                  <a:pt x="2236608" y="368021"/>
                  <a:pt x="2250746" y="368021"/>
                </a:cubicBezTo>
                <a:cubicBezTo>
                  <a:pt x="2262653" y="368021"/>
                  <a:pt x="2272680" y="365788"/>
                  <a:pt x="2280828" y="361324"/>
                </a:cubicBezTo>
                <a:cubicBezTo>
                  <a:pt x="2288977" y="356859"/>
                  <a:pt x="2294930" y="350775"/>
                  <a:pt x="2298687" y="343074"/>
                </a:cubicBezTo>
                <a:cubicBezTo>
                  <a:pt x="2302445" y="335372"/>
                  <a:pt x="2304324" y="322293"/>
                  <a:pt x="2304324" y="303839"/>
                </a:cubicBezTo>
                <a:lnTo>
                  <a:pt x="2304324" y="201371"/>
                </a:lnTo>
                <a:lnTo>
                  <a:pt x="2285795" y="201371"/>
                </a:lnTo>
                <a:lnTo>
                  <a:pt x="2285795" y="215658"/>
                </a:lnTo>
                <a:cubicBezTo>
                  <a:pt x="2276717" y="204347"/>
                  <a:pt x="2265183" y="198692"/>
                  <a:pt x="2251193" y="198692"/>
                </a:cubicBezTo>
                <a:close/>
                <a:moveTo>
                  <a:pt x="2130009" y="198692"/>
                </a:moveTo>
                <a:cubicBezTo>
                  <a:pt x="2113564" y="198692"/>
                  <a:pt x="2100988" y="205203"/>
                  <a:pt x="2092281" y="218225"/>
                </a:cubicBezTo>
                <a:lnTo>
                  <a:pt x="2092281" y="201371"/>
                </a:lnTo>
                <a:lnTo>
                  <a:pt x="2074199" y="201371"/>
                </a:lnTo>
                <a:lnTo>
                  <a:pt x="2074199" y="319912"/>
                </a:lnTo>
                <a:lnTo>
                  <a:pt x="2094291" y="319912"/>
                </a:lnTo>
                <a:lnTo>
                  <a:pt x="2094291" y="255172"/>
                </a:lnTo>
                <a:cubicBezTo>
                  <a:pt x="2094291" y="239992"/>
                  <a:pt x="2097397" y="229685"/>
                  <a:pt x="2103611" y="224253"/>
                </a:cubicBezTo>
                <a:cubicBezTo>
                  <a:pt x="2109825" y="218821"/>
                  <a:pt x="2117210" y="216105"/>
                  <a:pt x="2125768" y="216105"/>
                </a:cubicBezTo>
                <a:cubicBezTo>
                  <a:pt x="2131126" y="216105"/>
                  <a:pt x="2135795" y="217314"/>
                  <a:pt x="2139776" y="219732"/>
                </a:cubicBezTo>
                <a:cubicBezTo>
                  <a:pt x="2143757" y="222151"/>
                  <a:pt x="2146529" y="225388"/>
                  <a:pt x="2148092" y="229443"/>
                </a:cubicBezTo>
                <a:cubicBezTo>
                  <a:pt x="2149655" y="233499"/>
                  <a:pt x="2150436" y="239619"/>
                  <a:pt x="2150436" y="247805"/>
                </a:cubicBezTo>
                <a:lnTo>
                  <a:pt x="2150436" y="319912"/>
                </a:lnTo>
                <a:lnTo>
                  <a:pt x="2170528" y="319912"/>
                </a:lnTo>
                <a:lnTo>
                  <a:pt x="2170528" y="247024"/>
                </a:lnTo>
                <a:cubicBezTo>
                  <a:pt x="2170528" y="237722"/>
                  <a:pt x="2170156" y="231211"/>
                  <a:pt x="2169412" y="227490"/>
                </a:cubicBezTo>
                <a:cubicBezTo>
                  <a:pt x="2168221" y="221760"/>
                  <a:pt x="2166137" y="216812"/>
                  <a:pt x="2163161" y="212644"/>
                </a:cubicBezTo>
                <a:cubicBezTo>
                  <a:pt x="2160184" y="208477"/>
                  <a:pt x="2155701" y="205110"/>
                  <a:pt x="2149711" y="202543"/>
                </a:cubicBezTo>
                <a:cubicBezTo>
                  <a:pt x="2143720" y="199975"/>
                  <a:pt x="2137153" y="198692"/>
                  <a:pt x="2130009" y="198692"/>
                </a:cubicBezTo>
                <a:close/>
                <a:moveTo>
                  <a:pt x="2000492" y="198692"/>
                </a:moveTo>
                <a:cubicBezTo>
                  <a:pt x="1990297" y="198692"/>
                  <a:pt x="1981330" y="200087"/>
                  <a:pt x="1973591" y="202878"/>
                </a:cubicBezTo>
                <a:cubicBezTo>
                  <a:pt x="1965852" y="205668"/>
                  <a:pt x="1959936" y="209649"/>
                  <a:pt x="1955843" y="214821"/>
                </a:cubicBezTo>
                <a:cubicBezTo>
                  <a:pt x="1951751" y="219993"/>
                  <a:pt x="1948811" y="226783"/>
                  <a:pt x="1947025" y="235192"/>
                </a:cubicBezTo>
                <a:lnTo>
                  <a:pt x="1966671" y="237871"/>
                </a:lnTo>
                <a:cubicBezTo>
                  <a:pt x="1968829" y="229462"/>
                  <a:pt x="1972159" y="223602"/>
                  <a:pt x="1976661" y="220290"/>
                </a:cubicBezTo>
                <a:cubicBezTo>
                  <a:pt x="1981163" y="216979"/>
                  <a:pt x="1988139" y="215323"/>
                  <a:pt x="1997590" y="215323"/>
                </a:cubicBezTo>
                <a:cubicBezTo>
                  <a:pt x="2007710" y="215323"/>
                  <a:pt x="2015337" y="217593"/>
                  <a:pt x="2020472" y="222132"/>
                </a:cubicBezTo>
                <a:cubicBezTo>
                  <a:pt x="2024267" y="225481"/>
                  <a:pt x="2026165" y="231248"/>
                  <a:pt x="2026165" y="239433"/>
                </a:cubicBezTo>
                <a:cubicBezTo>
                  <a:pt x="2026165" y="240178"/>
                  <a:pt x="2026127" y="241926"/>
                  <a:pt x="2026053" y="244680"/>
                </a:cubicBezTo>
                <a:cubicBezTo>
                  <a:pt x="2018388" y="247359"/>
                  <a:pt x="2006445" y="249665"/>
                  <a:pt x="1990223" y="251600"/>
                </a:cubicBezTo>
                <a:cubicBezTo>
                  <a:pt x="1982260" y="252568"/>
                  <a:pt x="1976307" y="253572"/>
                  <a:pt x="1972363" y="254614"/>
                </a:cubicBezTo>
                <a:cubicBezTo>
                  <a:pt x="1967005" y="256102"/>
                  <a:pt x="1962187" y="258297"/>
                  <a:pt x="1957908" y="261200"/>
                </a:cubicBezTo>
                <a:cubicBezTo>
                  <a:pt x="1953629" y="264102"/>
                  <a:pt x="1950169" y="267953"/>
                  <a:pt x="1947528" y="272752"/>
                </a:cubicBezTo>
                <a:cubicBezTo>
                  <a:pt x="1944886" y="277552"/>
                  <a:pt x="1943565" y="282854"/>
                  <a:pt x="1943565" y="288658"/>
                </a:cubicBezTo>
                <a:cubicBezTo>
                  <a:pt x="1943565" y="298555"/>
                  <a:pt x="1947063" y="306685"/>
                  <a:pt x="1954057" y="313048"/>
                </a:cubicBezTo>
                <a:cubicBezTo>
                  <a:pt x="1961052" y="319410"/>
                  <a:pt x="1971061" y="322591"/>
                  <a:pt x="1984083" y="322591"/>
                </a:cubicBezTo>
                <a:cubicBezTo>
                  <a:pt x="1991971" y="322591"/>
                  <a:pt x="1999357" y="321289"/>
                  <a:pt x="2006240" y="318684"/>
                </a:cubicBezTo>
                <a:cubicBezTo>
                  <a:pt x="2013124" y="316080"/>
                  <a:pt x="2020286" y="311615"/>
                  <a:pt x="2027727" y="305290"/>
                </a:cubicBezTo>
                <a:cubicBezTo>
                  <a:pt x="2028323" y="310871"/>
                  <a:pt x="2029662" y="315745"/>
                  <a:pt x="2031746" y="319912"/>
                </a:cubicBezTo>
                <a:lnTo>
                  <a:pt x="2052731" y="319912"/>
                </a:lnTo>
                <a:cubicBezTo>
                  <a:pt x="2050200" y="315373"/>
                  <a:pt x="2048507" y="310629"/>
                  <a:pt x="2047652" y="305681"/>
                </a:cubicBezTo>
                <a:cubicBezTo>
                  <a:pt x="2046796" y="300732"/>
                  <a:pt x="2046368" y="288919"/>
                  <a:pt x="2046368" y="270241"/>
                </a:cubicBezTo>
                <a:lnTo>
                  <a:pt x="2046368" y="243452"/>
                </a:lnTo>
                <a:cubicBezTo>
                  <a:pt x="2046368" y="234522"/>
                  <a:pt x="2046033" y="228346"/>
                  <a:pt x="2045363" y="224923"/>
                </a:cubicBezTo>
                <a:cubicBezTo>
                  <a:pt x="2044173" y="219416"/>
                  <a:pt x="2042089" y="214858"/>
                  <a:pt x="2039113" y="211249"/>
                </a:cubicBezTo>
                <a:cubicBezTo>
                  <a:pt x="2036136" y="207640"/>
                  <a:pt x="2031485" y="204645"/>
                  <a:pt x="2025160" y="202264"/>
                </a:cubicBezTo>
                <a:cubicBezTo>
                  <a:pt x="2018835" y="199882"/>
                  <a:pt x="2010612" y="198692"/>
                  <a:pt x="2000492" y="198692"/>
                </a:cubicBezTo>
                <a:close/>
                <a:moveTo>
                  <a:pt x="1750609" y="198692"/>
                </a:moveTo>
                <a:cubicBezTo>
                  <a:pt x="1740415" y="198692"/>
                  <a:pt x="1730983" y="201092"/>
                  <a:pt x="1722313" y="205891"/>
                </a:cubicBezTo>
                <a:cubicBezTo>
                  <a:pt x="1713644" y="210691"/>
                  <a:pt x="1707189" y="217891"/>
                  <a:pt x="1702947" y="227490"/>
                </a:cubicBezTo>
                <a:cubicBezTo>
                  <a:pt x="1698705" y="237089"/>
                  <a:pt x="1696585" y="248289"/>
                  <a:pt x="1696585" y="261088"/>
                </a:cubicBezTo>
                <a:cubicBezTo>
                  <a:pt x="1696585" y="280882"/>
                  <a:pt x="1701515" y="296081"/>
                  <a:pt x="1711375" y="306685"/>
                </a:cubicBezTo>
                <a:cubicBezTo>
                  <a:pt x="1721234" y="317289"/>
                  <a:pt x="1734275" y="322591"/>
                  <a:pt x="1750498" y="322591"/>
                </a:cubicBezTo>
                <a:cubicBezTo>
                  <a:pt x="1763446" y="322591"/>
                  <a:pt x="1774366" y="318740"/>
                  <a:pt x="1783259" y="311038"/>
                </a:cubicBezTo>
                <a:cubicBezTo>
                  <a:pt x="1792151" y="303337"/>
                  <a:pt x="1797676" y="292677"/>
                  <a:pt x="1799834" y="279059"/>
                </a:cubicBezTo>
                <a:lnTo>
                  <a:pt x="1780077" y="276492"/>
                </a:lnTo>
                <a:cubicBezTo>
                  <a:pt x="1778663" y="286538"/>
                  <a:pt x="1775315" y="293979"/>
                  <a:pt x="1770031" y="298816"/>
                </a:cubicBezTo>
                <a:cubicBezTo>
                  <a:pt x="1764748" y="303653"/>
                  <a:pt x="1758162" y="306071"/>
                  <a:pt x="1750275" y="306071"/>
                </a:cubicBezTo>
                <a:cubicBezTo>
                  <a:pt x="1740452" y="306071"/>
                  <a:pt x="1732489" y="302462"/>
                  <a:pt x="1726388" y="295244"/>
                </a:cubicBezTo>
                <a:cubicBezTo>
                  <a:pt x="1720286" y="288026"/>
                  <a:pt x="1717235" y="276454"/>
                  <a:pt x="1717235" y="260530"/>
                </a:cubicBezTo>
                <a:cubicBezTo>
                  <a:pt x="1717235" y="244828"/>
                  <a:pt x="1720397" y="233350"/>
                  <a:pt x="1726723" y="226095"/>
                </a:cubicBezTo>
                <a:cubicBezTo>
                  <a:pt x="1733048" y="218839"/>
                  <a:pt x="1741270" y="215212"/>
                  <a:pt x="1751391" y="215212"/>
                </a:cubicBezTo>
                <a:cubicBezTo>
                  <a:pt x="1758088" y="215212"/>
                  <a:pt x="1763799" y="217221"/>
                  <a:pt x="1768525" y="221239"/>
                </a:cubicBezTo>
                <a:cubicBezTo>
                  <a:pt x="1773250" y="225258"/>
                  <a:pt x="1776543" y="231248"/>
                  <a:pt x="1778403" y="239210"/>
                </a:cubicBezTo>
                <a:lnTo>
                  <a:pt x="1797937" y="236196"/>
                </a:lnTo>
                <a:cubicBezTo>
                  <a:pt x="1795630" y="224216"/>
                  <a:pt x="1790384" y="214970"/>
                  <a:pt x="1782198" y="208459"/>
                </a:cubicBezTo>
                <a:cubicBezTo>
                  <a:pt x="1774013" y="201947"/>
                  <a:pt x="1763483" y="198692"/>
                  <a:pt x="1750609" y="198692"/>
                </a:cubicBezTo>
                <a:close/>
                <a:moveTo>
                  <a:pt x="1498606" y="198692"/>
                </a:moveTo>
                <a:cubicBezTo>
                  <a:pt x="1493918" y="198692"/>
                  <a:pt x="1489621" y="200031"/>
                  <a:pt x="1485714" y="202710"/>
                </a:cubicBezTo>
                <a:cubicBezTo>
                  <a:pt x="1481807" y="205389"/>
                  <a:pt x="1477547" y="210933"/>
                  <a:pt x="1472933" y="219342"/>
                </a:cubicBezTo>
                <a:lnTo>
                  <a:pt x="1472933" y="201371"/>
                </a:lnTo>
                <a:lnTo>
                  <a:pt x="1454851" y="201371"/>
                </a:lnTo>
                <a:lnTo>
                  <a:pt x="1454851" y="319912"/>
                </a:lnTo>
                <a:lnTo>
                  <a:pt x="1474942" y="319912"/>
                </a:lnTo>
                <a:lnTo>
                  <a:pt x="1474942" y="257851"/>
                </a:lnTo>
                <a:cubicBezTo>
                  <a:pt x="1474942" y="249368"/>
                  <a:pt x="1476059" y="241554"/>
                  <a:pt x="1478291" y="234410"/>
                </a:cubicBezTo>
                <a:cubicBezTo>
                  <a:pt x="1479779" y="229722"/>
                  <a:pt x="1482272" y="226057"/>
                  <a:pt x="1485770" y="223416"/>
                </a:cubicBezTo>
                <a:cubicBezTo>
                  <a:pt x="1489267" y="220774"/>
                  <a:pt x="1493211" y="219453"/>
                  <a:pt x="1497601" y="219453"/>
                </a:cubicBezTo>
                <a:cubicBezTo>
                  <a:pt x="1502513" y="219453"/>
                  <a:pt x="1507424" y="220904"/>
                  <a:pt x="1512335" y="223806"/>
                </a:cubicBezTo>
                <a:lnTo>
                  <a:pt x="1519256" y="205166"/>
                </a:lnTo>
                <a:cubicBezTo>
                  <a:pt x="1512261" y="200850"/>
                  <a:pt x="1505378" y="198692"/>
                  <a:pt x="1498606" y="198692"/>
                </a:cubicBezTo>
                <a:close/>
                <a:moveTo>
                  <a:pt x="1379358" y="198692"/>
                </a:moveTo>
                <a:cubicBezTo>
                  <a:pt x="1364698" y="198692"/>
                  <a:pt x="1352271" y="203082"/>
                  <a:pt x="1342076" y="211863"/>
                </a:cubicBezTo>
                <a:cubicBezTo>
                  <a:pt x="1329872" y="222430"/>
                  <a:pt x="1323770" y="238689"/>
                  <a:pt x="1323770" y="260641"/>
                </a:cubicBezTo>
                <a:cubicBezTo>
                  <a:pt x="1323770" y="280659"/>
                  <a:pt x="1328886" y="295988"/>
                  <a:pt x="1339118" y="306629"/>
                </a:cubicBezTo>
                <a:cubicBezTo>
                  <a:pt x="1349350" y="317271"/>
                  <a:pt x="1362763" y="322591"/>
                  <a:pt x="1379358" y="322591"/>
                </a:cubicBezTo>
                <a:cubicBezTo>
                  <a:pt x="1389701" y="322591"/>
                  <a:pt x="1399245" y="320173"/>
                  <a:pt x="1407989" y="315336"/>
                </a:cubicBezTo>
                <a:cubicBezTo>
                  <a:pt x="1416732" y="310499"/>
                  <a:pt x="1423392" y="303709"/>
                  <a:pt x="1427969" y="294965"/>
                </a:cubicBezTo>
                <a:cubicBezTo>
                  <a:pt x="1432545" y="286221"/>
                  <a:pt x="1434833" y="274222"/>
                  <a:pt x="1434833" y="258967"/>
                </a:cubicBezTo>
                <a:cubicBezTo>
                  <a:pt x="1434833" y="240140"/>
                  <a:pt x="1429662" y="225388"/>
                  <a:pt x="1419318" y="214709"/>
                </a:cubicBezTo>
                <a:cubicBezTo>
                  <a:pt x="1408975" y="204031"/>
                  <a:pt x="1395654" y="198692"/>
                  <a:pt x="1379358" y="198692"/>
                </a:cubicBezTo>
                <a:close/>
                <a:moveTo>
                  <a:pt x="1190867" y="198692"/>
                </a:moveTo>
                <a:cubicBezTo>
                  <a:pt x="1180672" y="198692"/>
                  <a:pt x="1171705" y="200087"/>
                  <a:pt x="1163966" y="202878"/>
                </a:cubicBezTo>
                <a:cubicBezTo>
                  <a:pt x="1156227" y="205668"/>
                  <a:pt x="1150311" y="209649"/>
                  <a:pt x="1146218" y="214821"/>
                </a:cubicBezTo>
                <a:cubicBezTo>
                  <a:pt x="1142126" y="219993"/>
                  <a:pt x="1139186" y="226783"/>
                  <a:pt x="1137400" y="235192"/>
                </a:cubicBezTo>
                <a:lnTo>
                  <a:pt x="1157046" y="237871"/>
                </a:lnTo>
                <a:cubicBezTo>
                  <a:pt x="1159204" y="229462"/>
                  <a:pt x="1162534" y="223602"/>
                  <a:pt x="1167036" y="220290"/>
                </a:cubicBezTo>
                <a:cubicBezTo>
                  <a:pt x="1171538" y="216979"/>
                  <a:pt x="1178514" y="215323"/>
                  <a:pt x="1187965" y="215323"/>
                </a:cubicBezTo>
                <a:cubicBezTo>
                  <a:pt x="1198085" y="215323"/>
                  <a:pt x="1205713" y="217593"/>
                  <a:pt x="1210847" y="222132"/>
                </a:cubicBezTo>
                <a:cubicBezTo>
                  <a:pt x="1214642" y="225481"/>
                  <a:pt x="1216540" y="231248"/>
                  <a:pt x="1216540" y="239433"/>
                </a:cubicBezTo>
                <a:cubicBezTo>
                  <a:pt x="1216540" y="240178"/>
                  <a:pt x="1216503" y="241926"/>
                  <a:pt x="1216428" y="244680"/>
                </a:cubicBezTo>
                <a:cubicBezTo>
                  <a:pt x="1208764" y="247359"/>
                  <a:pt x="1196820" y="249665"/>
                  <a:pt x="1180598" y="251600"/>
                </a:cubicBezTo>
                <a:cubicBezTo>
                  <a:pt x="1172635" y="252568"/>
                  <a:pt x="1166682" y="253572"/>
                  <a:pt x="1162738" y="254614"/>
                </a:cubicBezTo>
                <a:cubicBezTo>
                  <a:pt x="1157381" y="256102"/>
                  <a:pt x="1152562" y="258297"/>
                  <a:pt x="1148284" y="261200"/>
                </a:cubicBezTo>
                <a:cubicBezTo>
                  <a:pt x="1144005" y="264102"/>
                  <a:pt x="1140544" y="267953"/>
                  <a:pt x="1137903" y="272752"/>
                </a:cubicBezTo>
                <a:cubicBezTo>
                  <a:pt x="1135261" y="277552"/>
                  <a:pt x="1133940" y="282854"/>
                  <a:pt x="1133940" y="288658"/>
                </a:cubicBezTo>
                <a:cubicBezTo>
                  <a:pt x="1133940" y="298555"/>
                  <a:pt x="1137438" y="306685"/>
                  <a:pt x="1144433" y="313048"/>
                </a:cubicBezTo>
                <a:cubicBezTo>
                  <a:pt x="1151427" y="319410"/>
                  <a:pt x="1161436" y="322591"/>
                  <a:pt x="1174459" y="322591"/>
                </a:cubicBezTo>
                <a:cubicBezTo>
                  <a:pt x="1182347" y="322591"/>
                  <a:pt x="1189732" y="321289"/>
                  <a:pt x="1196615" y="318684"/>
                </a:cubicBezTo>
                <a:cubicBezTo>
                  <a:pt x="1203499" y="316080"/>
                  <a:pt x="1210661" y="311615"/>
                  <a:pt x="1218103" y="305290"/>
                </a:cubicBezTo>
                <a:cubicBezTo>
                  <a:pt x="1218698" y="310871"/>
                  <a:pt x="1220037" y="315745"/>
                  <a:pt x="1222121" y="319912"/>
                </a:cubicBezTo>
                <a:lnTo>
                  <a:pt x="1243106" y="319912"/>
                </a:lnTo>
                <a:cubicBezTo>
                  <a:pt x="1240576" y="315373"/>
                  <a:pt x="1238883" y="310629"/>
                  <a:pt x="1238027" y="305681"/>
                </a:cubicBezTo>
                <a:cubicBezTo>
                  <a:pt x="1237171" y="300732"/>
                  <a:pt x="1236743" y="288919"/>
                  <a:pt x="1236743" y="270241"/>
                </a:cubicBezTo>
                <a:lnTo>
                  <a:pt x="1236743" y="243452"/>
                </a:lnTo>
                <a:cubicBezTo>
                  <a:pt x="1236743" y="234522"/>
                  <a:pt x="1236408" y="228346"/>
                  <a:pt x="1235739" y="224923"/>
                </a:cubicBezTo>
                <a:cubicBezTo>
                  <a:pt x="1234548" y="219416"/>
                  <a:pt x="1232464" y="214858"/>
                  <a:pt x="1229488" y="211249"/>
                </a:cubicBezTo>
                <a:cubicBezTo>
                  <a:pt x="1226511" y="207640"/>
                  <a:pt x="1221860" y="204645"/>
                  <a:pt x="1215535" y="202264"/>
                </a:cubicBezTo>
                <a:cubicBezTo>
                  <a:pt x="1209210" y="199882"/>
                  <a:pt x="1200987" y="198692"/>
                  <a:pt x="1190867" y="198692"/>
                </a:cubicBezTo>
                <a:close/>
                <a:moveTo>
                  <a:pt x="860543" y="198692"/>
                </a:moveTo>
                <a:cubicBezTo>
                  <a:pt x="850051" y="198692"/>
                  <a:pt x="840916" y="201296"/>
                  <a:pt x="833140" y="206505"/>
                </a:cubicBezTo>
                <a:cubicBezTo>
                  <a:pt x="825364" y="211714"/>
                  <a:pt x="819429" y="219100"/>
                  <a:pt x="815336" y="228662"/>
                </a:cubicBezTo>
                <a:cubicBezTo>
                  <a:pt x="811244" y="238224"/>
                  <a:pt x="809197" y="248661"/>
                  <a:pt x="809197" y="259972"/>
                </a:cubicBezTo>
                <a:cubicBezTo>
                  <a:pt x="809197" y="276417"/>
                  <a:pt x="813662" y="290519"/>
                  <a:pt x="822592" y="302276"/>
                </a:cubicBezTo>
                <a:cubicBezTo>
                  <a:pt x="831521" y="314034"/>
                  <a:pt x="844135" y="319912"/>
                  <a:pt x="860431" y="319912"/>
                </a:cubicBezTo>
                <a:cubicBezTo>
                  <a:pt x="873528" y="319912"/>
                  <a:pt x="884467" y="314740"/>
                  <a:pt x="893248" y="304397"/>
                </a:cubicBezTo>
                <a:cubicBezTo>
                  <a:pt x="893322" y="317494"/>
                  <a:pt x="892839" y="326089"/>
                  <a:pt x="891797" y="330181"/>
                </a:cubicBezTo>
                <a:cubicBezTo>
                  <a:pt x="890011" y="336879"/>
                  <a:pt x="886588" y="342088"/>
                  <a:pt x="881528" y="345808"/>
                </a:cubicBezTo>
                <a:cubicBezTo>
                  <a:pt x="876468" y="349529"/>
                  <a:pt x="869287" y="351389"/>
                  <a:pt x="859985" y="351389"/>
                </a:cubicBezTo>
                <a:cubicBezTo>
                  <a:pt x="851353" y="351389"/>
                  <a:pt x="844544" y="349529"/>
                  <a:pt x="839558" y="345808"/>
                </a:cubicBezTo>
                <a:cubicBezTo>
                  <a:pt x="835837" y="343055"/>
                  <a:pt x="833568" y="338665"/>
                  <a:pt x="832749" y="332637"/>
                </a:cubicBezTo>
                <a:lnTo>
                  <a:pt x="813216" y="329735"/>
                </a:lnTo>
                <a:cubicBezTo>
                  <a:pt x="812918" y="342534"/>
                  <a:pt x="817122" y="352115"/>
                  <a:pt x="825829" y="358477"/>
                </a:cubicBezTo>
                <a:cubicBezTo>
                  <a:pt x="834535" y="364840"/>
                  <a:pt x="845958" y="368021"/>
                  <a:pt x="860096" y="368021"/>
                </a:cubicBezTo>
                <a:cubicBezTo>
                  <a:pt x="872003" y="368021"/>
                  <a:pt x="882030" y="365788"/>
                  <a:pt x="890178" y="361324"/>
                </a:cubicBezTo>
                <a:cubicBezTo>
                  <a:pt x="898327" y="356859"/>
                  <a:pt x="904280" y="350775"/>
                  <a:pt x="908038" y="343074"/>
                </a:cubicBezTo>
                <a:cubicBezTo>
                  <a:pt x="911796" y="335372"/>
                  <a:pt x="913675" y="322293"/>
                  <a:pt x="913675" y="303839"/>
                </a:cubicBezTo>
                <a:lnTo>
                  <a:pt x="913675" y="201371"/>
                </a:lnTo>
                <a:lnTo>
                  <a:pt x="895145" y="201371"/>
                </a:lnTo>
                <a:lnTo>
                  <a:pt x="895145" y="215658"/>
                </a:lnTo>
                <a:cubicBezTo>
                  <a:pt x="886067" y="204347"/>
                  <a:pt x="874533" y="198692"/>
                  <a:pt x="860543" y="198692"/>
                </a:cubicBezTo>
                <a:close/>
                <a:moveTo>
                  <a:pt x="741741" y="198692"/>
                </a:moveTo>
                <a:cubicBezTo>
                  <a:pt x="725370" y="198692"/>
                  <a:pt x="712050" y="204198"/>
                  <a:pt x="701781" y="215212"/>
                </a:cubicBezTo>
                <a:cubicBezTo>
                  <a:pt x="691511" y="226225"/>
                  <a:pt x="686377" y="241703"/>
                  <a:pt x="686377" y="261646"/>
                </a:cubicBezTo>
                <a:cubicBezTo>
                  <a:pt x="686377" y="280919"/>
                  <a:pt x="691456" y="295895"/>
                  <a:pt x="701613" y="306574"/>
                </a:cubicBezTo>
                <a:cubicBezTo>
                  <a:pt x="711771" y="317252"/>
                  <a:pt x="725519" y="322591"/>
                  <a:pt x="742857" y="322591"/>
                </a:cubicBezTo>
                <a:cubicBezTo>
                  <a:pt x="756624" y="322591"/>
                  <a:pt x="767935" y="319243"/>
                  <a:pt x="776790" y="312545"/>
                </a:cubicBezTo>
                <a:cubicBezTo>
                  <a:pt x="785645" y="305848"/>
                  <a:pt x="791710" y="296435"/>
                  <a:pt x="794984" y="284305"/>
                </a:cubicBezTo>
                <a:lnTo>
                  <a:pt x="774223" y="281738"/>
                </a:lnTo>
                <a:cubicBezTo>
                  <a:pt x="771172" y="290221"/>
                  <a:pt x="767042" y="296397"/>
                  <a:pt x="761833" y="300267"/>
                </a:cubicBezTo>
                <a:cubicBezTo>
                  <a:pt x="756624" y="304136"/>
                  <a:pt x="750336" y="306071"/>
                  <a:pt x="742969" y="306071"/>
                </a:cubicBezTo>
                <a:cubicBezTo>
                  <a:pt x="733072" y="306071"/>
                  <a:pt x="724812" y="302611"/>
                  <a:pt x="718189" y="295690"/>
                </a:cubicBezTo>
                <a:cubicBezTo>
                  <a:pt x="711566" y="288770"/>
                  <a:pt x="707883" y="278798"/>
                  <a:pt x="707138" y="265776"/>
                </a:cubicBezTo>
                <a:lnTo>
                  <a:pt x="795542" y="265776"/>
                </a:lnTo>
                <a:cubicBezTo>
                  <a:pt x="795617" y="263395"/>
                  <a:pt x="795654" y="261609"/>
                  <a:pt x="795654" y="260418"/>
                </a:cubicBezTo>
                <a:cubicBezTo>
                  <a:pt x="795654" y="240847"/>
                  <a:pt x="790631" y="225667"/>
                  <a:pt x="780585" y="214877"/>
                </a:cubicBezTo>
                <a:cubicBezTo>
                  <a:pt x="770539" y="204087"/>
                  <a:pt x="757591" y="198692"/>
                  <a:pt x="741741" y="198692"/>
                </a:cubicBezTo>
                <a:close/>
                <a:moveTo>
                  <a:pt x="555706" y="174358"/>
                </a:moveTo>
                <a:lnTo>
                  <a:pt x="607498" y="174358"/>
                </a:lnTo>
                <a:cubicBezTo>
                  <a:pt x="619627" y="174358"/>
                  <a:pt x="628501" y="176851"/>
                  <a:pt x="634120" y="181837"/>
                </a:cubicBezTo>
                <a:cubicBezTo>
                  <a:pt x="639738" y="186823"/>
                  <a:pt x="642547" y="193185"/>
                  <a:pt x="642547" y="200924"/>
                </a:cubicBezTo>
                <a:cubicBezTo>
                  <a:pt x="642547" y="206208"/>
                  <a:pt x="641096" y="211100"/>
                  <a:pt x="638194" y="215602"/>
                </a:cubicBezTo>
                <a:cubicBezTo>
                  <a:pt x="635292" y="220104"/>
                  <a:pt x="631050" y="223379"/>
                  <a:pt x="625469" y="225425"/>
                </a:cubicBezTo>
                <a:cubicBezTo>
                  <a:pt x="619888" y="227471"/>
                  <a:pt x="612149" y="228495"/>
                  <a:pt x="602252" y="228495"/>
                </a:cubicBezTo>
                <a:lnTo>
                  <a:pt x="555706" y="228495"/>
                </a:lnTo>
                <a:close/>
                <a:moveTo>
                  <a:pt x="1288238" y="159959"/>
                </a:moveTo>
                <a:lnTo>
                  <a:pt x="1268258" y="172014"/>
                </a:lnTo>
                <a:lnTo>
                  <a:pt x="1268258" y="201371"/>
                </a:lnTo>
                <a:lnTo>
                  <a:pt x="1253524" y="201371"/>
                </a:lnTo>
                <a:lnTo>
                  <a:pt x="1253524" y="216998"/>
                </a:lnTo>
                <a:lnTo>
                  <a:pt x="1268258" y="216998"/>
                </a:lnTo>
                <a:lnTo>
                  <a:pt x="1268258" y="285198"/>
                </a:lnTo>
                <a:cubicBezTo>
                  <a:pt x="1268258" y="297253"/>
                  <a:pt x="1269076" y="305160"/>
                  <a:pt x="1270713" y="308918"/>
                </a:cubicBezTo>
                <a:cubicBezTo>
                  <a:pt x="1272350" y="312675"/>
                  <a:pt x="1275178" y="315708"/>
                  <a:pt x="1279196" y="318015"/>
                </a:cubicBezTo>
                <a:cubicBezTo>
                  <a:pt x="1283215" y="320322"/>
                  <a:pt x="1288870" y="321475"/>
                  <a:pt x="1296163" y="321475"/>
                </a:cubicBezTo>
                <a:cubicBezTo>
                  <a:pt x="1300628" y="321475"/>
                  <a:pt x="1305688" y="320880"/>
                  <a:pt x="1311343" y="319689"/>
                </a:cubicBezTo>
                <a:lnTo>
                  <a:pt x="1308441" y="301941"/>
                </a:lnTo>
                <a:cubicBezTo>
                  <a:pt x="1304795" y="302462"/>
                  <a:pt x="1301855" y="302723"/>
                  <a:pt x="1299623" y="302723"/>
                </a:cubicBezTo>
                <a:cubicBezTo>
                  <a:pt x="1296647" y="302723"/>
                  <a:pt x="1294358" y="302239"/>
                  <a:pt x="1292758" y="301272"/>
                </a:cubicBezTo>
                <a:cubicBezTo>
                  <a:pt x="1291159" y="300304"/>
                  <a:pt x="1290005" y="299002"/>
                  <a:pt x="1289298" y="297365"/>
                </a:cubicBezTo>
                <a:cubicBezTo>
                  <a:pt x="1288591" y="295728"/>
                  <a:pt x="1288238" y="292044"/>
                  <a:pt x="1288238" y="286314"/>
                </a:cubicBezTo>
                <a:lnTo>
                  <a:pt x="1288238" y="216998"/>
                </a:lnTo>
                <a:lnTo>
                  <a:pt x="1308441" y="216998"/>
                </a:lnTo>
                <a:lnTo>
                  <a:pt x="1308441" y="201371"/>
                </a:lnTo>
                <a:lnTo>
                  <a:pt x="1288238" y="201371"/>
                </a:lnTo>
                <a:close/>
                <a:moveTo>
                  <a:pt x="1817024" y="156276"/>
                </a:moveTo>
                <a:lnTo>
                  <a:pt x="1817024" y="319912"/>
                </a:lnTo>
                <a:lnTo>
                  <a:pt x="1837116" y="319912"/>
                </a:lnTo>
                <a:lnTo>
                  <a:pt x="1837116" y="255060"/>
                </a:lnTo>
                <a:cubicBezTo>
                  <a:pt x="1837116" y="245759"/>
                  <a:pt x="1838232" y="238466"/>
                  <a:pt x="1840464" y="233183"/>
                </a:cubicBezTo>
                <a:cubicBezTo>
                  <a:pt x="1842697" y="227899"/>
                  <a:pt x="1846436" y="223713"/>
                  <a:pt x="1851682" y="220625"/>
                </a:cubicBezTo>
                <a:cubicBezTo>
                  <a:pt x="1856929" y="217537"/>
                  <a:pt x="1862528" y="215993"/>
                  <a:pt x="1868481" y="215993"/>
                </a:cubicBezTo>
                <a:cubicBezTo>
                  <a:pt x="1876443" y="215993"/>
                  <a:pt x="1882601" y="218281"/>
                  <a:pt x="1886955" y="222858"/>
                </a:cubicBezTo>
                <a:cubicBezTo>
                  <a:pt x="1891308" y="227434"/>
                  <a:pt x="1893484" y="234745"/>
                  <a:pt x="1893484" y="244791"/>
                </a:cubicBezTo>
                <a:lnTo>
                  <a:pt x="1893484" y="319912"/>
                </a:lnTo>
                <a:lnTo>
                  <a:pt x="1913576" y="319912"/>
                </a:lnTo>
                <a:lnTo>
                  <a:pt x="1913576" y="244791"/>
                </a:lnTo>
                <a:cubicBezTo>
                  <a:pt x="1913576" y="233183"/>
                  <a:pt x="1912181" y="224327"/>
                  <a:pt x="1909390" y="218225"/>
                </a:cubicBezTo>
                <a:cubicBezTo>
                  <a:pt x="1906600" y="212123"/>
                  <a:pt x="1901967" y="207342"/>
                  <a:pt x="1895493" y="203882"/>
                </a:cubicBezTo>
                <a:cubicBezTo>
                  <a:pt x="1889019" y="200422"/>
                  <a:pt x="1881392" y="198692"/>
                  <a:pt x="1872611" y="198692"/>
                </a:cubicBezTo>
                <a:cubicBezTo>
                  <a:pt x="1858324" y="198692"/>
                  <a:pt x="1846492" y="204124"/>
                  <a:pt x="1837116" y="214988"/>
                </a:cubicBezTo>
                <a:lnTo>
                  <a:pt x="1837116" y="156276"/>
                </a:lnTo>
                <a:close/>
                <a:moveTo>
                  <a:pt x="1083153" y="156276"/>
                </a:moveTo>
                <a:lnTo>
                  <a:pt x="1083153" y="319912"/>
                </a:lnTo>
                <a:lnTo>
                  <a:pt x="1103244" y="319912"/>
                </a:lnTo>
                <a:lnTo>
                  <a:pt x="1103244" y="156276"/>
                </a:lnTo>
                <a:close/>
                <a:moveTo>
                  <a:pt x="534051" y="156276"/>
                </a:moveTo>
                <a:lnTo>
                  <a:pt x="534051" y="319912"/>
                </a:lnTo>
                <a:lnTo>
                  <a:pt x="555706" y="319912"/>
                </a:lnTo>
                <a:lnTo>
                  <a:pt x="555706" y="247247"/>
                </a:lnTo>
                <a:lnTo>
                  <a:pt x="580821" y="247247"/>
                </a:lnTo>
                <a:cubicBezTo>
                  <a:pt x="586402" y="247247"/>
                  <a:pt x="590420" y="247507"/>
                  <a:pt x="592876" y="248028"/>
                </a:cubicBezTo>
                <a:cubicBezTo>
                  <a:pt x="596224" y="248847"/>
                  <a:pt x="599517" y="250298"/>
                  <a:pt x="602754" y="252381"/>
                </a:cubicBezTo>
                <a:cubicBezTo>
                  <a:pt x="605991" y="254465"/>
                  <a:pt x="609656" y="258111"/>
                  <a:pt x="613749" y="263320"/>
                </a:cubicBezTo>
                <a:cubicBezTo>
                  <a:pt x="617841" y="268529"/>
                  <a:pt x="623050" y="276045"/>
                  <a:pt x="629376" y="285868"/>
                </a:cubicBezTo>
                <a:lnTo>
                  <a:pt x="651030" y="319912"/>
                </a:lnTo>
                <a:lnTo>
                  <a:pt x="678266" y="319912"/>
                </a:lnTo>
                <a:lnTo>
                  <a:pt x="649802" y="275375"/>
                </a:lnTo>
                <a:cubicBezTo>
                  <a:pt x="644147" y="266669"/>
                  <a:pt x="638157" y="259414"/>
                  <a:pt x="631831" y="253609"/>
                </a:cubicBezTo>
                <a:cubicBezTo>
                  <a:pt x="628855" y="250930"/>
                  <a:pt x="624502" y="248214"/>
                  <a:pt x="618772" y="245461"/>
                </a:cubicBezTo>
                <a:cubicBezTo>
                  <a:pt x="634473" y="243303"/>
                  <a:pt x="646082" y="238243"/>
                  <a:pt x="653597" y="230280"/>
                </a:cubicBezTo>
                <a:cubicBezTo>
                  <a:pt x="661113" y="222318"/>
                  <a:pt x="664871" y="212533"/>
                  <a:pt x="664871" y="200924"/>
                </a:cubicBezTo>
                <a:cubicBezTo>
                  <a:pt x="664871" y="191920"/>
                  <a:pt x="662602" y="183697"/>
                  <a:pt x="658062" y="176256"/>
                </a:cubicBezTo>
                <a:cubicBezTo>
                  <a:pt x="653523" y="168815"/>
                  <a:pt x="647458" y="163624"/>
                  <a:pt x="639868" y="160685"/>
                </a:cubicBezTo>
                <a:cubicBezTo>
                  <a:pt x="632278" y="157745"/>
                  <a:pt x="621190" y="156276"/>
                  <a:pt x="606605" y="156276"/>
                </a:cubicBez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Free-form: Shape 18">
            <a:extLst>
              <a:ext uri="{FF2B5EF4-FFF2-40B4-BE49-F238E27FC236}">
                <a16:creationId xmlns:a16="http://schemas.microsoft.com/office/drawing/2014/main" id="{C10D4C30-9BC0-DD1B-B4AB-2D820857796D}"/>
              </a:ext>
            </a:extLst>
          </p:cNvPr>
          <p:cNvSpPr/>
          <p:nvPr/>
        </p:nvSpPr>
        <p:spPr>
          <a:xfrm>
            <a:off x="6949553" y="3127876"/>
            <a:ext cx="4632228" cy="529187"/>
          </a:xfrm>
          <a:custGeom>
            <a:avLst/>
            <a:gdLst/>
            <a:ahLst/>
            <a:cxnLst/>
            <a:rect l="l" t="t" r="r" b="b"/>
            <a:pathLst>
              <a:path w="4632228" h="529187">
                <a:moveTo>
                  <a:pt x="1870832" y="340221"/>
                </a:moveTo>
                <a:lnTo>
                  <a:pt x="1900091" y="341226"/>
                </a:lnTo>
                <a:cubicBezTo>
                  <a:pt x="1906872" y="341393"/>
                  <a:pt x="1912251" y="342795"/>
                  <a:pt x="1916227" y="345432"/>
                </a:cubicBezTo>
                <a:cubicBezTo>
                  <a:pt x="1920204" y="348069"/>
                  <a:pt x="1922192" y="351816"/>
                  <a:pt x="1922192" y="356671"/>
                </a:cubicBezTo>
                <a:cubicBezTo>
                  <a:pt x="1922192" y="359517"/>
                  <a:pt x="1921627" y="362238"/>
                  <a:pt x="1920497" y="364833"/>
                </a:cubicBezTo>
                <a:cubicBezTo>
                  <a:pt x="1919367" y="367429"/>
                  <a:pt x="1917504" y="369731"/>
                  <a:pt x="1914909" y="371740"/>
                </a:cubicBezTo>
                <a:cubicBezTo>
                  <a:pt x="1912313" y="373749"/>
                  <a:pt x="1908902" y="375361"/>
                  <a:pt x="1904674" y="376575"/>
                </a:cubicBezTo>
                <a:cubicBezTo>
                  <a:pt x="1900447" y="377788"/>
                  <a:pt x="1895193" y="378395"/>
                  <a:pt x="1888915" y="378395"/>
                </a:cubicBezTo>
                <a:cubicBezTo>
                  <a:pt x="1879036" y="378395"/>
                  <a:pt x="1871335" y="376993"/>
                  <a:pt x="1865809" y="374189"/>
                </a:cubicBezTo>
                <a:cubicBezTo>
                  <a:pt x="1860284" y="371384"/>
                  <a:pt x="1857521" y="367261"/>
                  <a:pt x="1857521" y="361820"/>
                </a:cubicBezTo>
                <a:cubicBezTo>
                  <a:pt x="1857521" y="360062"/>
                  <a:pt x="1857710" y="358345"/>
                  <a:pt x="1858087" y="356671"/>
                </a:cubicBezTo>
                <a:cubicBezTo>
                  <a:pt x="1858463" y="354997"/>
                  <a:pt x="1859154" y="353302"/>
                  <a:pt x="1860159" y="351585"/>
                </a:cubicBezTo>
                <a:cubicBezTo>
                  <a:pt x="1861163" y="349869"/>
                  <a:pt x="1862523" y="348069"/>
                  <a:pt x="1864240" y="346186"/>
                </a:cubicBezTo>
                <a:cubicBezTo>
                  <a:pt x="1865956" y="344302"/>
                  <a:pt x="1868153" y="342314"/>
                  <a:pt x="1870832" y="340221"/>
                </a:cubicBezTo>
                <a:close/>
                <a:moveTo>
                  <a:pt x="1429850" y="293759"/>
                </a:moveTo>
                <a:lnTo>
                  <a:pt x="1447556" y="293759"/>
                </a:lnTo>
                <a:lnTo>
                  <a:pt x="1447556" y="317743"/>
                </a:lnTo>
                <a:cubicBezTo>
                  <a:pt x="1442449" y="323436"/>
                  <a:pt x="1437573" y="327664"/>
                  <a:pt x="1432927" y="330426"/>
                </a:cubicBezTo>
                <a:cubicBezTo>
                  <a:pt x="1428280" y="333189"/>
                  <a:pt x="1423236" y="334570"/>
                  <a:pt x="1417795" y="334570"/>
                </a:cubicBezTo>
                <a:cubicBezTo>
                  <a:pt x="1411098" y="334570"/>
                  <a:pt x="1405886" y="332833"/>
                  <a:pt x="1402161" y="329359"/>
                </a:cubicBezTo>
                <a:cubicBezTo>
                  <a:pt x="1398436" y="325885"/>
                  <a:pt x="1396573" y="321217"/>
                  <a:pt x="1396573" y="315357"/>
                </a:cubicBezTo>
                <a:cubicBezTo>
                  <a:pt x="1396573" y="311925"/>
                  <a:pt x="1397222" y="308890"/>
                  <a:pt x="1398519" y="306253"/>
                </a:cubicBezTo>
                <a:cubicBezTo>
                  <a:pt x="1399817" y="303616"/>
                  <a:pt x="1401847" y="301356"/>
                  <a:pt x="1404610" y="299472"/>
                </a:cubicBezTo>
                <a:cubicBezTo>
                  <a:pt x="1407372" y="297589"/>
                  <a:pt x="1410846" y="296165"/>
                  <a:pt x="1415032" y="295203"/>
                </a:cubicBezTo>
                <a:cubicBezTo>
                  <a:pt x="1419218" y="294240"/>
                  <a:pt x="1424157" y="293759"/>
                  <a:pt x="1429850" y="293759"/>
                </a:cubicBezTo>
                <a:close/>
                <a:moveTo>
                  <a:pt x="869949" y="243906"/>
                </a:moveTo>
                <a:cubicBezTo>
                  <a:pt x="876623" y="243906"/>
                  <a:pt x="882198" y="245099"/>
                  <a:pt x="886675" y="247485"/>
                </a:cubicBezTo>
                <a:cubicBezTo>
                  <a:pt x="891152" y="249871"/>
                  <a:pt x="894699" y="253115"/>
                  <a:pt x="897318" y="257217"/>
                </a:cubicBezTo>
                <a:cubicBezTo>
                  <a:pt x="899937" y="261319"/>
                  <a:pt x="901817" y="266091"/>
                  <a:pt x="902957" y="271532"/>
                </a:cubicBezTo>
                <a:cubicBezTo>
                  <a:pt x="904098" y="276974"/>
                  <a:pt x="904668" y="282750"/>
                  <a:pt x="904668" y="288861"/>
                </a:cubicBezTo>
                <a:cubicBezTo>
                  <a:pt x="904668" y="295391"/>
                  <a:pt x="903992" y="301377"/>
                  <a:pt x="902640" y="306818"/>
                </a:cubicBezTo>
                <a:cubicBezTo>
                  <a:pt x="901288" y="312260"/>
                  <a:pt x="899177" y="316948"/>
                  <a:pt x="896305" y="320883"/>
                </a:cubicBezTo>
                <a:cubicBezTo>
                  <a:pt x="893433" y="324817"/>
                  <a:pt x="889759" y="327873"/>
                  <a:pt x="885282" y="330049"/>
                </a:cubicBezTo>
                <a:cubicBezTo>
                  <a:pt x="880805" y="332226"/>
                  <a:pt x="875525" y="333314"/>
                  <a:pt x="869443" y="333314"/>
                </a:cubicBezTo>
                <a:cubicBezTo>
                  <a:pt x="862769" y="333314"/>
                  <a:pt x="857194" y="332121"/>
                  <a:pt x="852717" y="329736"/>
                </a:cubicBezTo>
                <a:cubicBezTo>
                  <a:pt x="848240" y="327350"/>
                  <a:pt x="844671" y="324127"/>
                  <a:pt x="842011" y="320066"/>
                </a:cubicBezTo>
                <a:cubicBezTo>
                  <a:pt x="839350" y="316006"/>
                  <a:pt x="837450" y="311255"/>
                  <a:pt x="836309" y="305814"/>
                </a:cubicBezTo>
                <a:cubicBezTo>
                  <a:pt x="835168" y="300372"/>
                  <a:pt x="834598" y="294554"/>
                  <a:pt x="834598" y="288359"/>
                </a:cubicBezTo>
                <a:cubicBezTo>
                  <a:pt x="834598" y="281913"/>
                  <a:pt x="835295" y="275969"/>
                  <a:pt x="836689" y="270528"/>
                </a:cubicBezTo>
                <a:cubicBezTo>
                  <a:pt x="838082" y="265086"/>
                  <a:pt x="840215" y="260377"/>
                  <a:pt x="843087" y="256400"/>
                </a:cubicBezTo>
                <a:cubicBezTo>
                  <a:pt x="845959" y="252424"/>
                  <a:pt x="849612" y="249347"/>
                  <a:pt x="854047" y="247171"/>
                </a:cubicBezTo>
                <a:cubicBezTo>
                  <a:pt x="858482" y="244994"/>
                  <a:pt x="863783" y="243906"/>
                  <a:pt x="869949" y="243906"/>
                </a:cubicBezTo>
                <a:close/>
                <a:moveTo>
                  <a:pt x="1887408" y="242650"/>
                </a:moveTo>
                <a:cubicBezTo>
                  <a:pt x="1895193" y="242650"/>
                  <a:pt x="1901200" y="244806"/>
                  <a:pt x="1905428" y="249117"/>
                </a:cubicBezTo>
                <a:cubicBezTo>
                  <a:pt x="1909655" y="253429"/>
                  <a:pt x="1911769" y="259435"/>
                  <a:pt x="1911769" y="267137"/>
                </a:cubicBezTo>
                <a:cubicBezTo>
                  <a:pt x="1911769" y="270402"/>
                  <a:pt x="1911288" y="273541"/>
                  <a:pt x="1910325" y="276555"/>
                </a:cubicBezTo>
                <a:cubicBezTo>
                  <a:pt x="1909362" y="279569"/>
                  <a:pt x="1907897" y="282227"/>
                  <a:pt x="1905930" y="284529"/>
                </a:cubicBezTo>
                <a:cubicBezTo>
                  <a:pt x="1903963" y="286831"/>
                  <a:pt x="1901472" y="288631"/>
                  <a:pt x="1898459" y="289929"/>
                </a:cubicBezTo>
                <a:cubicBezTo>
                  <a:pt x="1895445" y="291226"/>
                  <a:pt x="1891887" y="291875"/>
                  <a:pt x="1887785" y="291875"/>
                </a:cubicBezTo>
                <a:cubicBezTo>
                  <a:pt x="1880167" y="291875"/>
                  <a:pt x="1874244" y="289740"/>
                  <a:pt x="1870016" y="285471"/>
                </a:cubicBezTo>
                <a:cubicBezTo>
                  <a:pt x="1865788" y="281201"/>
                  <a:pt x="1863675" y="275341"/>
                  <a:pt x="1863675" y="267890"/>
                </a:cubicBezTo>
                <a:cubicBezTo>
                  <a:pt x="1863675" y="264542"/>
                  <a:pt x="1864156" y="261340"/>
                  <a:pt x="1865119" y="258284"/>
                </a:cubicBezTo>
                <a:cubicBezTo>
                  <a:pt x="1866081" y="255228"/>
                  <a:pt x="1867546" y="252529"/>
                  <a:pt x="1869514" y="250185"/>
                </a:cubicBezTo>
                <a:cubicBezTo>
                  <a:pt x="1871481" y="247841"/>
                  <a:pt x="1873951" y="245999"/>
                  <a:pt x="1876923" y="244659"/>
                </a:cubicBezTo>
                <a:cubicBezTo>
                  <a:pt x="1879895" y="243320"/>
                  <a:pt x="1883390" y="242650"/>
                  <a:pt x="1887408" y="242650"/>
                </a:cubicBezTo>
                <a:close/>
                <a:moveTo>
                  <a:pt x="1669533" y="228335"/>
                </a:moveTo>
                <a:cubicBezTo>
                  <a:pt x="1667524" y="228335"/>
                  <a:pt x="1665849" y="228418"/>
                  <a:pt x="1664510" y="228586"/>
                </a:cubicBezTo>
                <a:cubicBezTo>
                  <a:pt x="1663170" y="228753"/>
                  <a:pt x="1662103" y="229004"/>
                  <a:pt x="1661308" y="229339"/>
                </a:cubicBezTo>
                <a:cubicBezTo>
                  <a:pt x="1660512" y="229674"/>
                  <a:pt x="1659968" y="230093"/>
                  <a:pt x="1659675" y="230595"/>
                </a:cubicBezTo>
                <a:cubicBezTo>
                  <a:pt x="1659382" y="231097"/>
                  <a:pt x="1659236" y="231642"/>
                  <a:pt x="1659236" y="232228"/>
                </a:cubicBezTo>
                <a:lnTo>
                  <a:pt x="1659236" y="345244"/>
                </a:lnTo>
                <a:cubicBezTo>
                  <a:pt x="1659236" y="345914"/>
                  <a:pt x="1659382" y="346479"/>
                  <a:pt x="1659675" y="346939"/>
                </a:cubicBezTo>
                <a:cubicBezTo>
                  <a:pt x="1659968" y="347400"/>
                  <a:pt x="1660513" y="347797"/>
                  <a:pt x="1661308" y="348132"/>
                </a:cubicBezTo>
                <a:cubicBezTo>
                  <a:pt x="1662103" y="348467"/>
                  <a:pt x="1663170" y="348718"/>
                  <a:pt x="1664510" y="348886"/>
                </a:cubicBezTo>
                <a:cubicBezTo>
                  <a:pt x="1665849" y="349053"/>
                  <a:pt x="1667524" y="349137"/>
                  <a:pt x="1669533" y="349137"/>
                </a:cubicBezTo>
                <a:cubicBezTo>
                  <a:pt x="1671626" y="349137"/>
                  <a:pt x="1673342" y="349053"/>
                  <a:pt x="1674681" y="348886"/>
                </a:cubicBezTo>
                <a:cubicBezTo>
                  <a:pt x="1676021" y="348718"/>
                  <a:pt x="1677067" y="348467"/>
                  <a:pt x="1677821" y="348132"/>
                </a:cubicBezTo>
                <a:cubicBezTo>
                  <a:pt x="1678574" y="347797"/>
                  <a:pt x="1679118" y="347400"/>
                  <a:pt x="1679453" y="346939"/>
                </a:cubicBezTo>
                <a:cubicBezTo>
                  <a:pt x="1679788" y="346479"/>
                  <a:pt x="1679955" y="345914"/>
                  <a:pt x="1679955" y="345244"/>
                </a:cubicBezTo>
                <a:lnTo>
                  <a:pt x="1679955" y="232228"/>
                </a:lnTo>
                <a:cubicBezTo>
                  <a:pt x="1679955" y="231642"/>
                  <a:pt x="1679788" y="231097"/>
                  <a:pt x="1679453" y="230595"/>
                </a:cubicBezTo>
                <a:cubicBezTo>
                  <a:pt x="1679118" y="230093"/>
                  <a:pt x="1678574" y="229674"/>
                  <a:pt x="1677821" y="229339"/>
                </a:cubicBezTo>
                <a:cubicBezTo>
                  <a:pt x="1677067" y="229004"/>
                  <a:pt x="1676021" y="228753"/>
                  <a:pt x="1674681" y="228586"/>
                </a:cubicBezTo>
                <a:cubicBezTo>
                  <a:pt x="1673342" y="228418"/>
                  <a:pt x="1671626" y="228335"/>
                  <a:pt x="1669533" y="228335"/>
                </a:cubicBezTo>
                <a:close/>
                <a:moveTo>
                  <a:pt x="1887785" y="226828"/>
                </a:moveTo>
                <a:cubicBezTo>
                  <a:pt x="1881422" y="226828"/>
                  <a:pt x="1875541" y="227770"/>
                  <a:pt x="1870142" y="229653"/>
                </a:cubicBezTo>
                <a:cubicBezTo>
                  <a:pt x="1864742" y="231537"/>
                  <a:pt x="1860117" y="234237"/>
                  <a:pt x="1856266" y="237753"/>
                </a:cubicBezTo>
                <a:cubicBezTo>
                  <a:pt x="1852415" y="241269"/>
                  <a:pt x="1849401" y="245580"/>
                  <a:pt x="1847224" y="250687"/>
                </a:cubicBezTo>
                <a:cubicBezTo>
                  <a:pt x="1845048" y="255794"/>
                  <a:pt x="1843959" y="261570"/>
                  <a:pt x="1843959" y="268016"/>
                </a:cubicBezTo>
                <a:cubicBezTo>
                  <a:pt x="1843959" y="273541"/>
                  <a:pt x="1844713" y="278250"/>
                  <a:pt x="1846220" y="282143"/>
                </a:cubicBezTo>
                <a:cubicBezTo>
                  <a:pt x="1847727" y="286036"/>
                  <a:pt x="1849778" y="289531"/>
                  <a:pt x="1852373" y="292628"/>
                </a:cubicBezTo>
                <a:cubicBezTo>
                  <a:pt x="1849275" y="295810"/>
                  <a:pt x="1846680" y="299409"/>
                  <a:pt x="1844587" y="303428"/>
                </a:cubicBezTo>
                <a:cubicBezTo>
                  <a:pt x="1842494" y="307446"/>
                  <a:pt x="1841448" y="312009"/>
                  <a:pt x="1841448" y="317115"/>
                </a:cubicBezTo>
                <a:cubicBezTo>
                  <a:pt x="1841448" y="320799"/>
                  <a:pt x="1842432" y="324231"/>
                  <a:pt x="1844399" y="327412"/>
                </a:cubicBezTo>
                <a:cubicBezTo>
                  <a:pt x="1846366" y="330594"/>
                  <a:pt x="1849401" y="333231"/>
                  <a:pt x="1853503" y="335324"/>
                </a:cubicBezTo>
                <a:cubicBezTo>
                  <a:pt x="1850824" y="337416"/>
                  <a:pt x="1848459" y="339530"/>
                  <a:pt x="1846408" y="341665"/>
                </a:cubicBezTo>
                <a:cubicBezTo>
                  <a:pt x="1844357" y="343800"/>
                  <a:pt x="1842641" y="346039"/>
                  <a:pt x="1841260" y="348383"/>
                </a:cubicBezTo>
                <a:cubicBezTo>
                  <a:pt x="1839878" y="350727"/>
                  <a:pt x="1838853" y="353197"/>
                  <a:pt x="1838183" y="355792"/>
                </a:cubicBezTo>
                <a:cubicBezTo>
                  <a:pt x="1837513" y="358387"/>
                  <a:pt x="1837179" y="361066"/>
                  <a:pt x="1837179" y="363829"/>
                </a:cubicBezTo>
                <a:cubicBezTo>
                  <a:pt x="1837179" y="368182"/>
                  <a:pt x="1838099" y="372221"/>
                  <a:pt x="1839941" y="375947"/>
                </a:cubicBezTo>
                <a:cubicBezTo>
                  <a:pt x="1841783" y="379672"/>
                  <a:pt x="1844755" y="382874"/>
                  <a:pt x="1848857" y="385553"/>
                </a:cubicBezTo>
                <a:cubicBezTo>
                  <a:pt x="1852959" y="388232"/>
                  <a:pt x="1858212" y="390346"/>
                  <a:pt x="1864616" y="391895"/>
                </a:cubicBezTo>
                <a:cubicBezTo>
                  <a:pt x="1871021" y="393443"/>
                  <a:pt x="1878785" y="394218"/>
                  <a:pt x="1887910" y="394218"/>
                </a:cubicBezTo>
                <a:cubicBezTo>
                  <a:pt x="1897370" y="394218"/>
                  <a:pt x="1905574" y="393192"/>
                  <a:pt x="1912523" y="391141"/>
                </a:cubicBezTo>
                <a:cubicBezTo>
                  <a:pt x="1919471" y="389090"/>
                  <a:pt x="1925185" y="386286"/>
                  <a:pt x="1929663" y="382728"/>
                </a:cubicBezTo>
                <a:cubicBezTo>
                  <a:pt x="1934142" y="379170"/>
                  <a:pt x="1937470" y="375047"/>
                  <a:pt x="1939647" y="370359"/>
                </a:cubicBezTo>
                <a:cubicBezTo>
                  <a:pt x="1941823" y="365671"/>
                  <a:pt x="1942911" y="360731"/>
                  <a:pt x="1942911" y="355541"/>
                </a:cubicBezTo>
                <a:cubicBezTo>
                  <a:pt x="1942911" y="350602"/>
                  <a:pt x="1941949" y="346269"/>
                  <a:pt x="1940023" y="342544"/>
                </a:cubicBezTo>
                <a:cubicBezTo>
                  <a:pt x="1938098" y="338819"/>
                  <a:pt x="1935419" y="335679"/>
                  <a:pt x="1931987" y="333126"/>
                </a:cubicBezTo>
                <a:cubicBezTo>
                  <a:pt x="1928554" y="330573"/>
                  <a:pt x="1924494" y="328605"/>
                  <a:pt x="1919806" y="327224"/>
                </a:cubicBezTo>
                <a:cubicBezTo>
                  <a:pt x="1915118" y="325843"/>
                  <a:pt x="1909969" y="325068"/>
                  <a:pt x="1904360" y="324901"/>
                </a:cubicBezTo>
                <a:lnTo>
                  <a:pt x="1874851" y="323645"/>
                </a:lnTo>
                <a:cubicBezTo>
                  <a:pt x="1870330" y="323478"/>
                  <a:pt x="1866709" y="322431"/>
                  <a:pt x="1863989" y="320506"/>
                </a:cubicBezTo>
                <a:cubicBezTo>
                  <a:pt x="1861268" y="318580"/>
                  <a:pt x="1859907" y="316153"/>
                  <a:pt x="1859907" y="313223"/>
                </a:cubicBezTo>
                <a:cubicBezTo>
                  <a:pt x="1859907" y="310711"/>
                  <a:pt x="1860389" y="308493"/>
                  <a:pt x="1861351" y="306567"/>
                </a:cubicBezTo>
                <a:cubicBezTo>
                  <a:pt x="1862314" y="304642"/>
                  <a:pt x="1863549" y="302926"/>
                  <a:pt x="1865056" y="301419"/>
                </a:cubicBezTo>
                <a:cubicBezTo>
                  <a:pt x="1867316" y="303260"/>
                  <a:pt x="1870518" y="304788"/>
                  <a:pt x="1874662" y="306002"/>
                </a:cubicBezTo>
                <a:cubicBezTo>
                  <a:pt x="1878806" y="307216"/>
                  <a:pt x="1883180" y="307823"/>
                  <a:pt x="1887785" y="307823"/>
                </a:cubicBezTo>
                <a:cubicBezTo>
                  <a:pt x="1894315" y="307823"/>
                  <a:pt x="1900258" y="306902"/>
                  <a:pt x="1905616" y="305060"/>
                </a:cubicBezTo>
                <a:cubicBezTo>
                  <a:pt x="1910974" y="303219"/>
                  <a:pt x="1915599" y="300561"/>
                  <a:pt x="1919492" y="297086"/>
                </a:cubicBezTo>
                <a:cubicBezTo>
                  <a:pt x="1923385" y="293612"/>
                  <a:pt x="1926378" y="289364"/>
                  <a:pt x="1928471" y="284341"/>
                </a:cubicBezTo>
                <a:cubicBezTo>
                  <a:pt x="1930563" y="279318"/>
                  <a:pt x="1931610" y="273541"/>
                  <a:pt x="1931610" y="267011"/>
                </a:cubicBezTo>
                <a:cubicBezTo>
                  <a:pt x="1931610" y="263077"/>
                  <a:pt x="1931024" y="259289"/>
                  <a:pt x="1929852" y="255647"/>
                </a:cubicBezTo>
                <a:cubicBezTo>
                  <a:pt x="1928680" y="252005"/>
                  <a:pt x="1926629" y="248678"/>
                  <a:pt x="1923699" y="245664"/>
                </a:cubicBezTo>
                <a:lnTo>
                  <a:pt x="1939898" y="245664"/>
                </a:lnTo>
                <a:cubicBezTo>
                  <a:pt x="1941153" y="245664"/>
                  <a:pt x="1942179" y="245015"/>
                  <a:pt x="1942974" y="243718"/>
                </a:cubicBezTo>
                <a:cubicBezTo>
                  <a:pt x="1943770" y="242420"/>
                  <a:pt x="1944167" y="240306"/>
                  <a:pt x="1944167" y="237376"/>
                </a:cubicBezTo>
                <a:cubicBezTo>
                  <a:pt x="1944167" y="234530"/>
                  <a:pt x="1943811" y="232416"/>
                  <a:pt x="1943100" y="231035"/>
                </a:cubicBezTo>
                <a:cubicBezTo>
                  <a:pt x="1942388" y="229653"/>
                  <a:pt x="1941321" y="228963"/>
                  <a:pt x="1939898" y="228963"/>
                </a:cubicBezTo>
                <a:lnTo>
                  <a:pt x="1905742" y="228963"/>
                </a:lnTo>
                <a:cubicBezTo>
                  <a:pt x="1903147" y="228293"/>
                  <a:pt x="1900363" y="227770"/>
                  <a:pt x="1897391" y="227393"/>
                </a:cubicBezTo>
                <a:cubicBezTo>
                  <a:pt x="1894419" y="227016"/>
                  <a:pt x="1891217" y="226828"/>
                  <a:pt x="1887785" y="226828"/>
                </a:cubicBezTo>
                <a:close/>
                <a:moveTo>
                  <a:pt x="1773271" y="226577"/>
                </a:moveTo>
                <a:cubicBezTo>
                  <a:pt x="1766825" y="226577"/>
                  <a:pt x="1760441" y="228230"/>
                  <a:pt x="1754121" y="231537"/>
                </a:cubicBezTo>
                <a:cubicBezTo>
                  <a:pt x="1747800" y="234844"/>
                  <a:pt x="1741459" y="240055"/>
                  <a:pt x="1735096" y="247171"/>
                </a:cubicBezTo>
                <a:lnTo>
                  <a:pt x="1735096" y="232228"/>
                </a:lnTo>
                <a:cubicBezTo>
                  <a:pt x="1735096" y="231558"/>
                  <a:pt x="1734950" y="230993"/>
                  <a:pt x="1734657" y="230532"/>
                </a:cubicBezTo>
                <a:cubicBezTo>
                  <a:pt x="1734364" y="230072"/>
                  <a:pt x="1733883" y="229653"/>
                  <a:pt x="1733213" y="229277"/>
                </a:cubicBezTo>
                <a:cubicBezTo>
                  <a:pt x="1732543" y="228900"/>
                  <a:pt x="1731601" y="228649"/>
                  <a:pt x="1730387" y="228523"/>
                </a:cubicBezTo>
                <a:cubicBezTo>
                  <a:pt x="1729173" y="228398"/>
                  <a:pt x="1727646" y="228335"/>
                  <a:pt x="1725804" y="228335"/>
                </a:cubicBezTo>
                <a:cubicBezTo>
                  <a:pt x="1723878" y="228335"/>
                  <a:pt x="1722330" y="228398"/>
                  <a:pt x="1721158" y="228523"/>
                </a:cubicBezTo>
                <a:cubicBezTo>
                  <a:pt x="1719986" y="228649"/>
                  <a:pt x="1719023" y="228900"/>
                  <a:pt x="1718269" y="229277"/>
                </a:cubicBezTo>
                <a:cubicBezTo>
                  <a:pt x="1717516" y="229653"/>
                  <a:pt x="1717014" y="230072"/>
                  <a:pt x="1716763" y="230532"/>
                </a:cubicBezTo>
                <a:cubicBezTo>
                  <a:pt x="1716511" y="230993"/>
                  <a:pt x="1716386" y="231558"/>
                  <a:pt x="1716386" y="232228"/>
                </a:cubicBezTo>
                <a:lnTo>
                  <a:pt x="1716386" y="345244"/>
                </a:lnTo>
                <a:cubicBezTo>
                  <a:pt x="1716386" y="345914"/>
                  <a:pt x="1716532" y="346479"/>
                  <a:pt x="1716825" y="346939"/>
                </a:cubicBezTo>
                <a:cubicBezTo>
                  <a:pt x="1717118" y="347400"/>
                  <a:pt x="1717663" y="347797"/>
                  <a:pt x="1718458" y="348132"/>
                </a:cubicBezTo>
                <a:cubicBezTo>
                  <a:pt x="1719253" y="348467"/>
                  <a:pt x="1720321" y="348718"/>
                  <a:pt x="1721660" y="348886"/>
                </a:cubicBezTo>
                <a:cubicBezTo>
                  <a:pt x="1722999" y="349053"/>
                  <a:pt x="1724674" y="349137"/>
                  <a:pt x="1726683" y="349137"/>
                </a:cubicBezTo>
                <a:cubicBezTo>
                  <a:pt x="1728776" y="349137"/>
                  <a:pt x="1730492" y="349053"/>
                  <a:pt x="1731831" y="348886"/>
                </a:cubicBezTo>
                <a:cubicBezTo>
                  <a:pt x="1733171" y="348718"/>
                  <a:pt x="1734217" y="348467"/>
                  <a:pt x="1734971" y="348132"/>
                </a:cubicBezTo>
                <a:cubicBezTo>
                  <a:pt x="1735724" y="347797"/>
                  <a:pt x="1736268" y="347400"/>
                  <a:pt x="1736603" y="346939"/>
                </a:cubicBezTo>
                <a:cubicBezTo>
                  <a:pt x="1736938" y="346479"/>
                  <a:pt x="1737105" y="345914"/>
                  <a:pt x="1737105" y="345244"/>
                </a:cubicBezTo>
                <a:lnTo>
                  <a:pt x="1737105" y="266258"/>
                </a:lnTo>
                <a:cubicBezTo>
                  <a:pt x="1742798" y="259142"/>
                  <a:pt x="1748240" y="253743"/>
                  <a:pt x="1753430" y="250059"/>
                </a:cubicBezTo>
                <a:cubicBezTo>
                  <a:pt x="1758621" y="246376"/>
                  <a:pt x="1763811" y="244534"/>
                  <a:pt x="1769001" y="244534"/>
                </a:cubicBezTo>
                <a:cubicBezTo>
                  <a:pt x="1773020" y="244534"/>
                  <a:pt x="1776557" y="245287"/>
                  <a:pt x="1779612" y="246794"/>
                </a:cubicBezTo>
                <a:cubicBezTo>
                  <a:pt x="1782668" y="248301"/>
                  <a:pt x="1785158" y="250478"/>
                  <a:pt x="1787084" y="253324"/>
                </a:cubicBezTo>
                <a:cubicBezTo>
                  <a:pt x="1789009" y="256170"/>
                  <a:pt x="1790474" y="259561"/>
                  <a:pt x="1791479" y="263495"/>
                </a:cubicBezTo>
                <a:cubicBezTo>
                  <a:pt x="1792483" y="267430"/>
                  <a:pt x="1792986" y="272620"/>
                  <a:pt x="1792986" y="279067"/>
                </a:cubicBezTo>
                <a:lnTo>
                  <a:pt x="1792986" y="345244"/>
                </a:lnTo>
                <a:cubicBezTo>
                  <a:pt x="1792986" y="345914"/>
                  <a:pt x="1793153" y="346479"/>
                  <a:pt x="1793488" y="346939"/>
                </a:cubicBezTo>
                <a:cubicBezTo>
                  <a:pt x="1793823" y="347400"/>
                  <a:pt x="1794367" y="347797"/>
                  <a:pt x="1795121" y="348132"/>
                </a:cubicBezTo>
                <a:cubicBezTo>
                  <a:pt x="1795874" y="348467"/>
                  <a:pt x="1796921" y="348718"/>
                  <a:pt x="1798260" y="348886"/>
                </a:cubicBezTo>
                <a:cubicBezTo>
                  <a:pt x="1799599" y="349053"/>
                  <a:pt x="1801315" y="349137"/>
                  <a:pt x="1803408" y="349137"/>
                </a:cubicBezTo>
                <a:cubicBezTo>
                  <a:pt x="1805418" y="349137"/>
                  <a:pt x="1807092" y="349053"/>
                  <a:pt x="1808431" y="348886"/>
                </a:cubicBezTo>
                <a:cubicBezTo>
                  <a:pt x="1809771" y="348718"/>
                  <a:pt x="1810817" y="348467"/>
                  <a:pt x="1811571" y="348132"/>
                </a:cubicBezTo>
                <a:cubicBezTo>
                  <a:pt x="1812324" y="347797"/>
                  <a:pt x="1812868" y="347400"/>
                  <a:pt x="1813203" y="346939"/>
                </a:cubicBezTo>
                <a:cubicBezTo>
                  <a:pt x="1813538" y="346479"/>
                  <a:pt x="1813705" y="345914"/>
                  <a:pt x="1813705" y="345244"/>
                </a:cubicBezTo>
                <a:lnTo>
                  <a:pt x="1813705" y="276304"/>
                </a:lnTo>
                <a:cubicBezTo>
                  <a:pt x="1813705" y="268267"/>
                  <a:pt x="1813015" y="261382"/>
                  <a:pt x="1811633" y="255647"/>
                </a:cubicBezTo>
                <a:cubicBezTo>
                  <a:pt x="1810252" y="249913"/>
                  <a:pt x="1807971" y="244910"/>
                  <a:pt x="1804790" y="240641"/>
                </a:cubicBezTo>
                <a:cubicBezTo>
                  <a:pt x="1801609" y="236371"/>
                  <a:pt x="1797444" y="232960"/>
                  <a:pt x="1792295" y="230407"/>
                </a:cubicBezTo>
                <a:cubicBezTo>
                  <a:pt x="1787147" y="227853"/>
                  <a:pt x="1780805" y="226577"/>
                  <a:pt x="1773271" y="226577"/>
                </a:cubicBezTo>
                <a:close/>
                <a:moveTo>
                  <a:pt x="1423571" y="226577"/>
                </a:moveTo>
                <a:cubicBezTo>
                  <a:pt x="1419218" y="226577"/>
                  <a:pt x="1414907" y="226974"/>
                  <a:pt x="1410637" y="227770"/>
                </a:cubicBezTo>
                <a:cubicBezTo>
                  <a:pt x="1406368" y="228565"/>
                  <a:pt x="1402433" y="229570"/>
                  <a:pt x="1398833" y="230783"/>
                </a:cubicBezTo>
                <a:cubicBezTo>
                  <a:pt x="1395233" y="231997"/>
                  <a:pt x="1392052" y="233337"/>
                  <a:pt x="1389290" y="234802"/>
                </a:cubicBezTo>
                <a:cubicBezTo>
                  <a:pt x="1386527" y="236267"/>
                  <a:pt x="1384581" y="237543"/>
                  <a:pt x="1383450" y="238632"/>
                </a:cubicBezTo>
                <a:cubicBezTo>
                  <a:pt x="1382320" y="239720"/>
                  <a:pt x="1381609" y="240871"/>
                  <a:pt x="1381316" y="242085"/>
                </a:cubicBezTo>
                <a:cubicBezTo>
                  <a:pt x="1381023" y="243299"/>
                  <a:pt x="1380876" y="244952"/>
                  <a:pt x="1380876" y="247045"/>
                </a:cubicBezTo>
                <a:cubicBezTo>
                  <a:pt x="1380876" y="248301"/>
                  <a:pt x="1380960" y="249452"/>
                  <a:pt x="1381127" y="250499"/>
                </a:cubicBezTo>
                <a:cubicBezTo>
                  <a:pt x="1381295" y="251545"/>
                  <a:pt x="1381567" y="252403"/>
                  <a:pt x="1381944" y="253073"/>
                </a:cubicBezTo>
                <a:cubicBezTo>
                  <a:pt x="1382320" y="253743"/>
                  <a:pt x="1382760" y="254245"/>
                  <a:pt x="1383262" y="254580"/>
                </a:cubicBezTo>
                <a:cubicBezTo>
                  <a:pt x="1383764" y="254915"/>
                  <a:pt x="1384350" y="255082"/>
                  <a:pt x="1385020" y="255082"/>
                </a:cubicBezTo>
                <a:cubicBezTo>
                  <a:pt x="1386025" y="255082"/>
                  <a:pt x="1387553" y="254475"/>
                  <a:pt x="1389604" y="253261"/>
                </a:cubicBezTo>
                <a:cubicBezTo>
                  <a:pt x="1391655" y="252047"/>
                  <a:pt x="1394208" y="250708"/>
                  <a:pt x="1397264" y="249243"/>
                </a:cubicBezTo>
                <a:cubicBezTo>
                  <a:pt x="1400319" y="247778"/>
                  <a:pt x="1403877" y="246438"/>
                  <a:pt x="1407937" y="245224"/>
                </a:cubicBezTo>
                <a:cubicBezTo>
                  <a:pt x="1411998" y="244011"/>
                  <a:pt x="1416581" y="243404"/>
                  <a:pt x="1421688" y="243404"/>
                </a:cubicBezTo>
                <a:cubicBezTo>
                  <a:pt x="1426459" y="243404"/>
                  <a:pt x="1430478" y="243969"/>
                  <a:pt x="1433743" y="245099"/>
                </a:cubicBezTo>
                <a:cubicBezTo>
                  <a:pt x="1437008" y="246229"/>
                  <a:pt x="1439665" y="247903"/>
                  <a:pt x="1441717" y="250122"/>
                </a:cubicBezTo>
                <a:cubicBezTo>
                  <a:pt x="1443767" y="252340"/>
                  <a:pt x="1445253" y="255124"/>
                  <a:pt x="1446174" y="258472"/>
                </a:cubicBezTo>
                <a:cubicBezTo>
                  <a:pt x="1447095" y="261821"/>
                  <a:pt x="1447556" y="265672"/>
                  <a:pt x="1447556" y="270025"/>
                </a:cubicBezTo>
                <a:lnTo>
                  <a:pt x="1447556" y="278815"/>
                </a:lnTo>
                <a:lnTo>
                  <a:pt x="1431985" y="278815"/>
                </a:lnTo>
                <a:cubicBezTo>
                  <a:pt x="1423195" y="278815"/>
                  <a:pt x="1415283" y="279590"/>
                  <a:pt x="1408251" y="281139"/>
                </a:cubicBezTo>
                <a:cubicBezTo>
                  <a:pt x="1401219" y="282687"/>
                  <a:pt x="1395275" y="285010"/>
                  <a:pt x="1390420" y="288108"/>
                </a:cubicBezTo>
                <a:cubicBezTo>
                  <a:pt x="1385564" y="291205"/>
                  <a:pt x="1381839" y="295098"/>
                  <a:pt x="1379244" y="299786"/>
                </a:cubicBezTo>
                <a:cubicBezTo>
                  <a:pt x="1376649" y="304474"/>
                  <a:pt x="1375351" y="310000"/>
                  <a:pt x="1375351" y="316362"/>
                </a:cubicBezTo>
                <a:cubicBezTo>
                  <a:pt x="1375351" y="321803"/>
                  <a:pt x="1376293" y="326659"/>
                  <a:pt x="1378176" y="330928"/>
                </a:cubicBezTo>
                <a:cubicBezTo>
                  <a:pt x="1380060" y="335198"/>
                  <a:pt x="1382697" y="338798"/>
                  <a:pt x="1386088" y="341728"/>
                </a:cubicBezTo>
                <a:cubicBezTo>
                  <a:pt x="1389478" y="344658"/>
                  <a:pt x="1393580" y="346897"/>
                  <a:pt x="1398394" y="348446"/>
                </a:cubicBezTo>
                <a:cubicBezTo>
                  <a:pt x="1403207" y="349995"/>
                  <a:pt x="1408586" y="350769"/>
                  <a:pt x="1414530" y="350769"/>
                </a:cubicBezTo>
                <a:cubicBezTo>
                  <a:pt x="1421311" y="350769"/>
                  <a:pt x="1427736" y="349304"/>
                  <a:pt x="1433806" y="346374"/>
                </a:cubicBezTo>
                <a:cubicBezTo>
                  <a:pt x="1439875" y="343444"/>
                  <a:pt x="1445379" y="339342"/>
                  <a:pt x="1450318" y="334068"/>
                </a:cubicBezTo>
                <a:lnTo>
                  <a:pt x="1450318" y="345369"/>
                </a:lnTo>
                <a:cubicBezTo>
                  <a:pt x="1450318" y="346374"/>
                  <a:pt x="1450611" y="347127"/>
                  <a:pt x="1451197" y="347630"/>
                </a:cubicBezTo>
                <a:cubicBezTo>
                  <a:pt x="1451783" y="348132"/>
                  <a:pt x="1452725" y="348509"/>
                  <a:pt x="1454023" y="348760"/>
                </a:cubicBezTo>
                <a:cubicBezTo>
                  <a:pt x="1455320" y="349011"/>
                  <a:pt x="1457057" y="349137"/>
                  <a:pt x="1459234" y="349137"/>
                </a:cubicBezTo>
                <a:cubicBezTo>
                  <a:pt x="1461494" y="349137"/>
                  <a:pt x="1463211" y="349011"/>
                  <a:pt x="1464383" y="348760"/>
                </a:cubicBezTo>
                <a:cubicBezTo>
                  <a:pt x="1465555" y="348509"/>
                  <a:pt x="1466475" y="348132"/>
                  <a:pt x="1467145" y="347630"/>
                </a:cubicBezTo>
                <a:cubicBezTo>
                  <a:pt x="1467815" y="347127"/>
                  <a:pt x="1468150" y="346374"/>
                  <a:pt x="1468150" y="345369"/>
                </a:cubicBezTo>
                <a:lnTo>
                  <a:pt x="1468150" y="269146"/>
                </a:lnTo>
                <a:cubicBezTo>
                  <a:pt x="1468150" y="262114"/>
                  <a:pt x="1467354" y="255961"/>
                  <a:pt x="1465764" y="250687"/>
                </a:cubicBezTo>
                <a:cubicBezTo>
                  <a:pt x="1464173" y="245413"/>
                  <a:pt x="1461620" y="240997"/>
                  <a:pt x="1458104" y="237439"/>
                </a:cubicBezTo>
                <a:cubicBezTo>
                  <a:pt x="1454588" y="233881"/>
                  <a:pt x="1449983" y="231181"/>
                  <a:pt x="1444291" y="229339"/>
                </a:cubicBezTo>
                <a:cubicBezTo>
                  <a:pt x="1438598" y="227498"/>
                  <a:pt x="1431692" y="226577"/>
                  <a:pt x="1423571" y="226577"/>
                </a:cubicBezTo>
                <a:close/>
                <a:moveTo>
                  <a:pt x="1227420" y="226577"/>
                </a:moveTo>
                <a:cubicBezTo>
                  <a:pt x="1220556" y="226577"/>
                  <a:pt x="1214549" y="227498"/>
                  <a:pt x="1209401" y="229339"/>
                </a:cubicBezTo>
                <a:cubicBezTo>
                  <a:pt x="1204252" y="231181"/>
                  <a:pt x="1199962" y="233630"/>
                  <a:pt x="1196529" y="236685"/>
                </a:cubicBezTo>
                <a:cubicBezTo>
                  <a:pt x="1193097" y="239741"/>
                  <a:pt x="1190523" y="243299"/>
                  <a:pt x="1188807" y="247359"/>
                </a:cubicBezTo>
                <a:cubicBezTo>
                  <a:pt x="1187090" y="251419"/>
                  <a:pt x="1186232" y="255668"/>
                  <a:pt x="1186232" y="260105"/>
                </a:cubicBezTo>
                <a:cubicBezTo>
                  <a:pt x="1186232" y="265128"/>
                  <a:pt x="1187049" y="269439"/>
                  <a:pt x="1188681" y="273039"/>
                </a:cubicBezTo>
                <a:cubicBezTo>
                  <a:pt x="1190313" y="276639"/>
                  <a:pt x="1192469" y="279736"/>
                  <a:pt x="1195148" y="282331"/>
                </a:cubicBezTo>
                <a:cubicBezTo>
                  <a:pt x="1197827" y="284927"/>
                  <a:pt x="1200862" y="287124"/>
                  <a:pt x="1204252" y="288924"/>
                </a:cubicBezTo>
                <a:cubicBezTo>
                  <a:pt x="1207643" y="290724"/>
                  <a:pt x="1211117" y="292335"/>
                  <a:pt x="1214675" y="293759"/>
                </a:cubicBezTo>
                <a:cubicBezTo>
                  <a:pt x="1218233" y="295182"/>
                  <a:pt x="1221686" y="296542"/>
                  <a:pt x="1225035" y="297840"/>
                </a:cubicBezTo>
                <a:cubicBezTo>
                  <a:pt x="1228383" y="299137"/>
                  <a:pt x="1231397" y="300623"/>
                  <a:pt x="1234076" y="302298"/>
                </a:cubicBezTo>
                <a:cubicBezTo>
                  <a:pt x="1236755" y="303972"/>
                  <a:pt x="1238910" y="305897"/>
                  <a:pt x="1240543" y="308074"/>
                </a:cubicBezTo>
                <a:cubicBezTo>
                  <a:pt x="1242175" y="310251"/>
                  <a:pt x="1242992" y="312930"/>
                  <a:pt x="1242992" y="316111"/>
                </a:cubicBezTo>
                <a:cubicBezTo>
                  <a:pt x="1242992" y="319208"/>
                  <a:pt x="1242427" y="321887"/>
                  <a:pt x="1241296" y="324148"/>
                </a:cubicBezTo>
                <a:cubicBezTo>
                  <a:pt x="1240166" y="326408"/>
                  <a:pt x="1238555" y="328271"/>
                  <a:pt x="1236462" y="329736"/>
                </a:cubicBezTo>
                <a:cubicBezTo>
                  <a:pt x="1234369" y="331201"/>
                  <a:pt x="1231899" y="332310"/>
                  <a:pt x="1229053" y="333063"/>
                </a:cubicBezTo>
                <a:cubicBezTo>
                  <a:pt x="1226207" y="333817"/>
                  <a:pt x="1223025" y="334193"/>
                  <a:pt x="1219509" y="334193"/>
                </a:cubicBezTo>
                <a:cubicBezTo>
                  <a:pt x="1214821" y="334193"/>
                  <a:pt x="1210677" y="333628"/>
                  <a:pt x="1207078" y="332498"/>
                </a:cubicBezTo>
                <a:cubicBezTo>
                  <a:pt x="1203478" y="331368"/>
                  <a:pt x="1200359" y="330133"/>
                  <a:pt x="1197722" y="328794"/>
                </a:cubicBezTo>
                <a:cubicBezTo>
                  <a:pt x="1195085" y="327454"/>
                  <a:pt x="1192867" y="326219"/>
                  <a:pt x="1191067" y="325089"/>
                </a:cubicBezTo>
                <a:cubicBezTo>
                  <a:pt x="1189267" y="323959"/>
                  <a:pt x="1187907" y="323394"/>
                  <a:pt x="1186986" y="323394"/>
                </a:cubicBezTo>
                <a:cubicBezTo>
                  <a:pt x="1186400" y="323394"/>
                  <a:pt x="1185877" y="323541"/>
                  <a:pt x="1185416" y="323834"/>
                </a:cubicBezTo>
                <a:cubicBezTo>
                  <a:pt x="1184956" y="324127"/>
                  <a:pt x="1184600" y="324608"/>
                  <a:pt x="1184349" y="325278"/>
                </a:cubicBezTo>
                <a:cubicBezTo>
                  <a:pt x="1184098" y="325947"/>
                  <a:pt x="1183888" y="326826"/>
                  <a:pt x="1183721" y="327915"/>
                </a:cubicBezTo>
                <a:cubicBezTo>
                  <a:pt x="1183553" y="329003"/>
                  <a:pt x="1183470" y="330342"/>
                  <a:pt x="1183470" y="331933"/>
                </a:cubicBezTo>
                <a:cubicBezTo>
                  <a:pt x="1183470" y="334528"/>
                  <a:pt x="1183679" y="336579"/>
                  <a:pt x="1184098" y="338086"/>
                </a:cubicBezTo>
                <a:cubicBezTo>
                  <a:pt x="1184516" y="339593"/>
                  <a:pt x="1185186" y="340765"/>
                  <a:pt x="1186107" y="341602"/>
                </a:cubicBezTo>
                <a:cubicBezTo>
                  <a:pt x="1187028" y="342439"/>
                  <a:pt x="1188493" y="343381"/>
                  <a:pt x="1190502" y="344428"/>
                </a:cubicBezTo>
                <a:cubicBezTo>
                  <a:pt x="1192511" y="345474"/>
                  <a:pt x="1194960" y="346479"/>
                  <a:pt x="1197848" y="347441"/>
                </a:cubicBezTo>
                <a:cubicBezTo>
                  <a:pt x="1200736" y="348404"/>
                  <a:pt x="1204001" y="349199"/>
                  <a:pt x="1207643" y="349827"/>
                </a:cubicBezTo>
                <a:cubicBezTo>
                  <a:pt x="1211284" y="350455"/>
                  <a:pt x="1215114" y="350769"/>
                  <a:pt x="1219133" y="350769"/>
                </a:cubicBezTo>
                <a:cubicBezTo>
                  <a:pt x="1225662" y="350769"/>
                  <a:pt x="1231648" y="349974"/>
                  <a:pt x="1237090" y="348383"/>
                </a:cubicBezTo>
                <a:cubicBezTo>
                  <a:pt x="1242531" y="346793"/>
                  <a:pt x="1247219" y="344449"/>
                  <a:pt x="1251154" y="341351"/>
                </a:cubicBezTo>
                <a:cubicBezTo>
                  <a:pt x="1255089" y="338254"/>
                  <a:pt x="1258123" y="334445"/>
                  <a:pt x="1260258" y="329924"/>
                </a:cubicBezTo>
                <a:cubicBezTo>
                  <a:pt x="1262393" y="325403"/>
                  <a:pt x="1263460" y="320255"/>
                  <a:pt x="1263460" y="314478"/>
                </a:cubicBezTo>
                <a:cubicBezTo>
                  <a:pt x="1263460" y="309623"/>
                  <a:pt x="1262644" y="305437"/>
                  <a:pt x="1261011" y="301921"/>
                </a:cubicBezTo>
                <a:cubicBezTo>
                  <a:pt x="1259379" y="298405"/>
                  <a:pt x="1257223" y="295391"/>
                  <a:pt x="1254544" y="292880"/>
                </a:cubicBezTo>
                <a:cubicBezTo>
                  <a:pt x="1251866" y="290368"/>
                  <a:pt x="1248789" y="288233"/>
                  <a:pt x="1245315" y="286475"/>
                </a:cubicBezTo>
                <a:cubicBezTo>
                  <a:pt x="1241841" y="284717"/>
                  <a:pt x="1238324" y="283127"/>
                  <a:pt x="1234767" y="281704"/>
                </a:cubicBezTo>
                <a:cubicBezTo>
                  <a:pt x="1231209" y="280280"/>
                  <a:pt x="1227713" y="278899"/>
                  <a:pt x="1224281" y="277560"/>
                </a:cubicBezTo>
                <a:cubicBezTo>
                  <a:pt x="1220849" y="276220"/>
                  <a:pt x="1217793" y="274713"/>
                  <a:pt x="1215114" y="273039"/>
                </a:cubicBezTo>
                <a:cubicBezTo>
                  <a:pt x="1212435" y="271365"/>
                  <a:pt x="1210259" y="269418"/>
                  <a:pt x="1208584" y="267200"/>
                </a:cubicBezTo>
                <a:cubicBezTo>
                  <a:pt x="1206910" y="264981"/>
                  <a:pt x="1206073" y="262240"/>
                  <a:pt x="1206073" y="258975"/>
                </a:cubicBezTo>
                <a:cubicBezTo>
                  <a:pt x="1206073" y="256631"/>
                  <a:pt x="1206512" y="254454"/>
                  <a:pt x="1207391" y="252445"/>
                </a:cubicBezTo>
                <a:cubicBezTo>
                  <a:pt x="1208270" y="250436"/>
                  <a:pt x="1209568" y="248699"/>
                  <a:pt x="1211284" y="247234"/>
                </a:cubicBezTo>
                <a:cubicBezTo>
                  <a:pt x="1213000" y="245769"/>
                  <a:pt x="1215198" y="244638"/>
                  <a:pt x="1217877" y="243843"/>
                </a:cubicBezTo>
                <a:cubicBezTo>
                  <a:pt x="1220556" y="243048"/>
                  <a:pt x="1223653" y="242650"/>
                  <a:pt x="1227169" y="242650"/>
                </a:cubicBezTo>
                <a:cubicBezTo>
                  <a:pt x="1231104" y="242650"/>
                  <a:pt x="1234599" y="243111"/>
                  <a:pt x="1237655" y="244031"/>
                </a:cubicBezTo>
                <a:cubicBezTo>
                  <a:pt x="1240710" y="244952"/>
                  <a:pt x="1243368" y="245936"/>
                  <a:pt x="1245629" y="246982"/>
                </a:cubicBezTo>
                <a:cubicBezTo>
                  <a:pt x="1247889" y="248029"/>
                  <a:pt x="1249731" y="249013"/>
                  <a:pt x="1251154" y="249933"/>
                </a:cubicBezTo>
                <a:cubicBezTo>
                  <a:pt x="1252577" y="250854"/>
                  <a:pt x="1253665" y="251315"/>
                  <a:pt x="1254419" y="251315"/>
                </a:cubicBezTo>
                <a:cubicBezTo>
                  <a:pt x="1254921" y="251315"/>
                  <a:pt x="1255382" y="251168"/>
                  <a:pt x="1255800" y="250875"/>
                </a:cubicBezTo>
                <a:cubicBezTo>
                  <a:pt x="1256219" y="250582"/>
                  <a:pt x="1256575" y="250101"/>
                  <a:pt x="1256868" y="249431"/>
                </a:cubicBezTo>
                <a:cubicBezTo>
                  <a:pt x="1257161" y="248761"/>
                  <a:pt x="1257370" y="247903"/>
                  <a:pt x="1257495" y="246857"/>
                </a:cubicBezTo>
                <a:cubicBezTo>
                  <a:pt x="1257621" y="245810"/>
                  <a:pt x="1257684" y="244576"/>
                  <a:pt x="1257684" y="243152"/>
                </a:cubicBezTo>
                <a:cubicBezTo>
                  <a:pt x="1257684" y="241813"/>
                  <a:pt x="1257621" y="240683"/>
                  <a:pt x="1257495" y="239762"/>
                </a:cubicBezTo>
                <a:cubicBezTo>
                  <a:pt x="1257370" y="238841"/>
                  <a:pt x="1257244" y="238067"/>
                  <a:pt x="1257119" y="237439"/>
                </a:cubicBezTo>
                <a:cubicBezTo>
                  <a:pt x="1256993" y="236811"/>
                  <a:pt x="1256784" y="236246"/>
                  <a:pt x="1256491" y="235744"/>
                </a:cubicBezTo>
                <a:cubicBezTo>
                  <a:pt x="1256198" y="235241"/>
                  <a:pt x="1255612" y="234655"/>
                  <a:pt x="1254733" y="233986"/>
                </a:cubicBezTo>
                <a:cubicBezTo>
                  <a:pt x="1253854" y="233316"/>
                  <a:pt x="1252556" y="232541"/>
                  <a:pt x="1250840" y="231662"/>
                </a:cubicBezTo>
                <a:cubicBezTo>
                  <a:pt x="1249124" y="230783"/>
                  <a:pt x="1247052" y="229967"/>
                  <a:pt x="1244624" y="229214"/>
                </a:cubicBezTo>
                <a:cubicBezTo>
                  <a:pt x="1242196" y="228460"/>
                  <a:pt x="1239476" y="227832"/>
                  <a:pt x="1236462" y="227330"/>
                </a:cubicBezTo>
                <a:cubicBezTo>
                  <a:pt x="1233448" y="226828"/>
                  <a:pt x="1230434" y="226577"/>
                  <a:pt x="1227420" y="226577"/>
                </a:cubicBezTo>
                <a:close/>
                <a:moveTo>
                  <a:pt x="1003988" y="226577"/>
                </a:moveTo>
                <a:cubicBezTo>
                  <a:pt x="1001560" y="226577"/>
                  <a:pt x="999153" y="226891"/>
                  <a:pt x="996767" y="227519"/>
                </a:cubicBezTo>
                <a:cubicBezTo>
                  <a:pt x="994381" y="228146"/>
                  <a:pt x="991974" y="229277"/>
                  <a:pt x="989547" y="230909"/>
                </a:cubicBezTo>
                <a:cubicBezTo>
                  <a:pt x="987119" y="232541"/>
                  <a:pt x="984545" y="234781"/>
                  <a:pt x="981824" y="237627"/>
                </a:cubicBezTo>
                <a:cubicBezTo>
                  <a:pt x="979103" y="240474"/>
                  <a:pt x="976194" y="244157"/>
                  <a:pt x="973097" y="248678"/>
                </a:cubicBezTo>
                <a:lnTo>
                  <a:pt x="973097" y="232228"/>
                </a:lnTo>
                <a:cubicBezTo>
                  <a:pt x="973097" y="231558"/>
                  <a:pt x="972950" y="230993"/>
                  <a:pt x="972657" y="230532"/>
                </a:cubicBezTo>
                <a:cubicBezTo>
                  <a:pt x="972364" y="230072"/>
                  <a:pt x="971883" y="229653"/>
                  <a:pt x="971213" y="229277"/>
                </a:cubicBezTo>
                <a:cubicBezTo>
                  <a:pt x="970543" y="228900"/>
                  <a:pt x="969601" y="228649"/>
                  <a:pt x="968387" y="228523"/>
                </a:cubicBezTo>
                <a:cubicBezTo>
                  <a:pt x="967174" y="228398"/>
                  <a:pt x="965646" y="228335"/>
                  <a:pt x="963804" y="228335"/>
                </a:cubicBezTo>
                <a:cubicBezTo>
                  <a:pt x="961879" y="228335"/>
                  <a:pt x="960330" y="228398"/>
                  <a:pt x="959158" y="228523"/>
                </a:cubicBezTo>
                <a:cubicBezTo>
                  <a:pt x="957986" y="228649"/>
                  <a:pt x="957023" y="228900"/>
                  <a:pt x="956270" y="229277"/>
                </a:cubicBezTo>
                <a:cubicBezTo>
                  <a:pt x="955516" y="229653"/>
                  <a:pt x="955014" y="230072"/>
                  <a:pt x="954763" y="230532"/>
                </a:cubicBezTo>
                <a:cubicBezTo>
                  <a:pt x="954512" y="230993"/>
                  <a:pt x="954386" y="231558"/>
                  <a:pt x="954386" y="232228"/>
                </a:cubicBezTo>
                <a:lnTo>
                  <a:pt x="954386" y="345244"/>
                </a:lnTo>
                <a:cubicBezTo>
                  <a:pt x="954386" y="345914"/>
                  <a:pt x="954533" y="346479"/>
                  <a:pt x="954826" y="346939"/>
                </a:cubicBezTo>
                <a:cubicBezTo>
                  <a:pt x="955119" y="347400"/>
                  <a:pt x="955663" y="347797"/>
                  <a:pt x="956458" y="348132"/>
                </a:cubicBezTo>
                <a:cubicBezTo>
                  <a:pt x="957253" y="348467"/>
                  <a:pt x="958321" y="348718"/>
                  <a:pt x="959660" y="348886"/>
                </a:cubicBezTo>
                <a:cubicBezTo>
                  <a:pt x="961000" y="349053"/>
                  <a:pt x="962674" y="349137"/>
                  <a:pt x="964683" y="349137"/>
                </a:cubicBezTo>
                <a:cubicBezTo>
                  <a:pt x="966776" y="349137"/>
                  <a:pt x="968492" y="349053"/>
                  <a:pt x="969832" y="348886"/>
                </a:cubicBezTo>
                <a:cubicBezTo>
                  <a:pt x="971171" y="348718"/>
                  <a:pt x="972217" y="348467"/>
                  <a:pt x="972971" y="348132"/>
                </a:cubicBezTo>
                <a:cubicBezTo>
                  <a:pt x="973724" y="347797"/>
                  <a:pt x="974269" y="347400"/>
                  <a:pt x="974603" y="346939"/>
                </a:cubicBezTo>
                <a:cubicBezTo>
                  <a:pt x="974938" y="346479"/>
                  <a:pt x="975106" y="345914"/>
                  <a:pt x="975106" y="345244"/>
                </a:cubicBezTo>
                <a:lnTo>
                  <a:pt x="975106" y="270904"/>
                </a:lnTo>
                <a:cubicBezTo>
                  <a:pt x="978036" y="266300"/>
                  <a:pt x="980715" y="262407"/>
                  <a:pt x="983142" y="259226"/>
                </a:cubicBezTo>
                <a:cubicBezTo>
                  <a:pt x="985570" y="256045"/>
                  <a:pt x="987893" y="253491"/>
                  <a:pt x="990112" y="251566"/>
                </a:cubicBezTo>
                <a:cubicBezTo>
                  <a:pt x="992330" y="249640"/>
                  <a:pt x="994444" y="248259"/>
                  <a:pt x="996453" y="247422"/>
                </a:cubicBezTo>
                <a:cubicBezTo>
                  <a:pt x="998462" y="246585"/>
                  <a:pt x="1000513" y="246166"/>
                  <a:pt x="1002606" y="246166"/>
                </a:cubicBezTo>
                <a:cubicBezTo>
                  <a:pt x="1004364" y="246166"/>
                  <a:pt x="1005997" y="246334"/>
                  <a:pt x="1007504" y="246669"/>
                </a:cubicBezTo>
                <a:cubicBezTo>
                  <a:pt x="1009011" y="247003"/>
                  <a:pt x="1010371" y="247359"/>
                  <a:pt x="1011585" y="247736"/>
                </a:cubicBezTo>
                <a:cubicBezTo>
                  <a:pt x="1012799" y="248113"/>
                  <a:pt x="1013887" y="248489"/>
                  <a:pt x="1014850" y="248866"/>
                </a:cubicBezTo>
                <a:cubicBezTo>
                  <a:pt x="1015812" y="249243"/>
                  <a:pt x="1016629" y="249431"/>
                  <a:pt x="1017298" y="249431"/>
                </a:cubicBezTo>
                <a:cubicBezTo>
                  <a:pt x="1017968" y="249431"/>
                  <a:pt x="1018491" y="249243"/>
                  <a:pt x="1018868" y="248866"/>
                </a:cubicBezTo>
                <a:cubicBezTo>
                  <a:pt x="1019245" y="248489"/>
                  <a:pt x="1019559" y="247945"/>
                  <a:pt x="1019810" y="247234"/>
                </a:cubicBezTo>
                <a:cubicBezTo>
                  <a:pt x="1020061" y="246522"/>
                  <a:pt x="1020228" y="245538"/>
                  <a:pt x="1020312" y="244283"/>
                </a:cubicBezTo>
                <a:cubicBezTo>
                  <a:pt x="1020396" y="243027"/>
                  <a:pt x="1020438" y="241478"/>
                  <a:pt x="1020438" y="239636"/>
                </a:cubicBezTo>
                <a:cubicBezTo>
                  <a:pt x="1020438" y="237711"/>
                  <a:pt x="1020417" y="236183"/>
                  <a:pt x="1020375" y="235053"/>
                </a:cubicBezTo>
                <a:cubicBezTo>
                  <a:pt x="1020333" y="233923"/>
                  <a:pt x="1020249" y="233065"/>
                  <a:pt x="1020124" y="232479"/>
                </a:cubicBezTo>
                <a:cubicBezTo>
                  <a:pt x="1019998" y="231893"/>
                  <a:pt x="1019852" y="231411"/>
                  <a:pt x="1019684" y="231035"/>
                </a:cubicBezTo>
                <a:cubicBezTo>
                  <a:pt x="1019517" y="230658"/>
                  <a:pt x="1019182" y="230260"/>
                  <a:pt x="1018680" y="229842"/>
                </a:cubicBezTo>
                <a:cubicBezTo>
                  <a:pt x="1018177" y="229423"/>
                  <a:pt x="1017319" y="229004"/>
                  <a:pt x="1016106" y="228586"/>
                </a:cubicBezTo>
                <a:cubicBezTo>
                  <a:pt x="1014892" y="228167"/>
                  <a:pt x="1013531" y="227791"/>
                  <a:pt x="1012024" y="227456"/>
                </a:cubicBezTo>
                <a:cubicBezTo>
                  <a:pt x="1010517" y="227121"/>
                  <a:pt x="1009073" y="226891"/>
                  <a:pt x="1007692" y="226765"/>
                </a:cubicBezTo>
                <a:cubicBezTo>
                  <a:pt x="1006311" y="226640"/>
                  <a:pt x="1005076" y="226577"/>
                  <a:pt x="1003988" y="226577"/>
                </a:cubicBezTo>
                <a:close/>
                <a:moveTo>
                  <a:pt x="870763" y="226577"/>
                </a:moveTo>
                <a:cubicBezTo>
                  <a:pt x="861136" y="226577"/>
                  <a:pt x="852722" y="228125"/>
                  <a:pt x="845523" y="231223"/>
                </a:cubicBezTo>
                <a:cubicBezTo>
                  <a:pt x="838323" y="234320"/>
                  <a:pt x="832317" y="238674"/>
                  <a:pt x="827503" y="244283"/>
                </a:cubicBezTo>
                <a:cubicBezTo>
                  <a:pt x="822689" y="249892"/>
                  <a:pt x="819090" y="256568"/>
                  <a:pt x="816704" y="264312"/>
                </a:cubicBezTo>
                <a:cubicBezTo>
                  <a:pt x="814318" y="272055"/>
                  <a:pt x="813125" y="280532"/>
                  <a:pt x="813125" y="289740"/>
                </a:cubicBezTo>
                <a:cubicBezTo>
                  <a:pt x="813125" y="299284"/>
                  <a:pt x="814255" y="307823"/>
                  <a:pt x="816515" y="315357"/>
                </a:cubicBezTo>
                <a:cubicBezTo>
                  <a:pt x="818776" y="322892"/>
                  <a:pt x="822208" y="329296"/>
                  <a:pt x="826812" y="334570"/>
                </a:cubicBezTo>
                <a:cubicBezTo>
                  <a:pt x="831417" y="339844"/>
                  <a:pt x="837172" y="343863"/>
                  <a:pt x="844079" y="346625"/>
                </a:cubicBezTo>
                <a:cubicBezTo>
                  <a:pt x="850985" y="349388"/>
                  <a:pt x="859085" y="350769"/>
                  <a:pt x="868377" y="350769"/>
                </a:cubicBezTo>
                <a:cubicBezTo>
                  <a:pt x="877921" y="350769"/>
                  <a:pt x="886313" y="349199"/>
                  <a:pt x="893555" y="346060"/>
                </a:cubicBezTo>
                <a:cubicBezTo>
                  <a:pt x="900796" y="342921"/>
                  <a:pt x="906824" y="338547"/>
                  <a:pt x="911637" y="332938"/>
                </a:cubicBezTo>
                <a:cubicBezTo>
                  <a:pt x="916451" y="327329"/>
                  <a:pt x="920072" y="320652"/>
                  <a:pt x="922500" y="312909"/>
                </a:cubicBezTo>
                <a:cubicBezTo>
                  <a:pt x="924927" y="305165"/>
                  <a:pt x="926141" y="296689"/>
                  <a:pt x="926141" y="287480"/>
                </a:cubicBezTo>
                <a:cubicBezTo>
                  <a:pt x="926141" y="278020"/>
                  <a:pt x="924990" y="269523"/>
                  <a:pt x="922688" y="261989"/>
                </a:cubicBezTo>
                <a:cubicBezTo>
                  <a:pt x="920386" y="254454"/>
                  <a:pt x="916933" y="248050"/>
                  <a:pt x="912328" y="242776"/>
                </a:cubicBezTo>
                <a:cubicBezTo>
                  <a:pt x="907724" y="237502"/>
                  <a:pt x="901968" y="233483"/>
                  <a:pt x="895062" y="230721"/>
                </a:cubicBezTo>
                <a:cubicBezTo>
                  <a:pt x="888155" y="227958"/>
                  <a:pt x="880056" y="226577"/>
                  <a:pt x="870763" y="226577"/>
                </a:cubicBezTo>
                <a:close/>
                <a:moveTo>
                  <a:pt x="1312480" y="198071"/>
                </a:moveTo>
                <a:cubicBezTo>
                  <a:pt x="1310471" y="198071"/>
                  <a:pt x="1308797" y="198155"/>
                  <a:pt x="1307457" y="198323"/>
                </a:cubicBezTo>
                <a:cubicBezTo>
                  <a:pt x="1306118" y="198490"/>
                  <a:pt x="1305051" y="198762"/>
                  <a:pt x="1304255" y="199139"/>
                </a:cubicBezTo>
                <a:cubicBezTo>
                  <a:pt x="1303460" y="199516"/>
                  <a:pt x="1302916" y="199955"/>
                  <a:pt x="1302623" y="200457"/>
                </a:cubicBezTo>
                <a:cubicBezTo>
                  <a:pt x="1302330" y="200960"/>
                  <a:pt x="1302183" y="201504"/>
                  <a:pt x="1302183" y="202090"/>
                </a:cubicBezTo>
                <a:lnTo>
                  <a:pt x="1302183" y="228963"/>
                </a:lnTo>
                <a:lnTo>
                  <a:pt x="1286487" y="228963"/>
                </a:lnTo>
                <a:cubicBezTo>
                  <a:pt x="1285817" y="228963"/>
                  <a:pt x="1285210" y="229109"/>
                  <a:pt x="1284666" y="229402"/>
                </a:cubicBezTo>
                <a:cubicBezTo>
                  <a:pt x="1284122" y="229695"/>
                  <a:pt x="1283682" y="230197"/>
                  <a:pt x="1283347" y="230909"/>
                </a:cubicBezTo>
                <a:cubicBezTo>
                  <a:pt x="1283012" y="231621"/>
                  <a:pt x="1282740" y="232521"/>
                  <a:pt x="1282531" y="233609"/>
                </a:cubicBezTo>
                <a:cubicBezTo>
                  <a:pt x="1282322" y="234697"/>
                  <a:pt x="1282217" y="236037"/>
                  <a:pt x="1282217" y="237627"/>
                </a:cubicBezTo>
                <a:cubicBezTo>
                  <a:pt x="1282217" y="240641"/>
                  <a:pt x="1282594" y="242818"/>
                  <a:pt x="1283347" y="244157"/>
                </a:cubicBezTo>
                <a:cubicBezTo>
                  <a:pt x="1284101" y="245496"/>
                  <a:pt x="1285105" y="246166"/>
                  <a:pt x="1286361" y="246166"/>
                </a:cubicBezTo>
                <a:lnTo>
                  <a:pt x="1302183" y="246166"/>
                </a:lnTo>
                <a:lnTo>
                  <a:pt x="1302183" y="312218"/>
                </a:lnTo>
                <a:cubicBezTo>
                  <a:pt x="1302183" y="318748"/>
                  <a:pt x="1302790" y="324420"/>
                  <a:pt x="1304004" y="329233"/>
                </a:cubicBezTo>
                <a:cubicBezTo>
                  <a:pt x="1305218" y="334047"/>
                  <a:pt x="1307164" y="338023"/>
                  <a:pt x="1309843" y="341163"/>
                </a:cubicBezTo>
                <a:cubicBezTo>
                  <a:pt x="1312522" y="344302"/>
                  <a:pt x="1315955" y="346646"/>
                  <a:pt x="1320140" y="348195"/>
                </a:cubicBezTo>
                <a:cubicBezTo>
                  <a:pt x="1324326" y="349744"/>
                  <a:pt x="1329349" y="350518"/>
                  <a:pt x="1335209" y="350518"/>
                </a:cubicBezTo>
                <a:cubicBezTo>
                  <a:pt x="1337135" y="350518"/>
                  <a:pt x="1339060" y="350392"/>
                  <a:pt x="1340986" y="350141"/>
                </a:cubicBezTo>
                <a:cubicBezTo>
                  <a:pt x="1342911" y="349890"/>
                  <a:pt x="1344732" y="349576"/>
                  <a:pt x="1346448" y="349199"/>
                </a:cubicBezTo>
                <a:cubicBezTo>
                  <a:pt x="1348164" y="348823"/>
                  <a:pt x="1349692" y="348341"/>
                  <a:pt x="1351032" y="347755"/>
                </a:cubicBezTo>
                <a:cubicBezTo>
                  <a:pt x="1352371" y="347169"/>
                  <a:pt x="1353376" y="346541"/>
                  <a:pt x="1354045" y="345872"/>
                </a:cubicBezTo>
                <a:cubicBezTo>
                  <a:pt x="1354715" y="345202"/>
                  <a:pt x="1355217" y="344156"/>
                  <a:pt x="1355552" y="342732"/>
                </a:cubicBezTo>
                <a:cubicBezTo>
                  <a:pt x="1355887" y="341309"/>
                  <a:pt x="1356054" y="339384"/>
                  <a:pt x="1356054" y="336956"/>
                </a:cubicBezTo>
                <a:cubicBezTo>
                  <a:pt x="1356054" y="335449"/>
                  <a:pt x="1355971" y="334193"/>
                  <a:pt x="1355803" y="333189"/>
                </a:cubicBezTo>
                <a:cubicBezTo>
                  <a:pt x="1355636" y="332184"/>
                  <a:pt x="1355448" y="331389"/>
                  <a:pt x="1355238" y="330803"/>
                </a:cubicBezTo>
                <a:cubicBezTo>
                  <a:pt x="1355029" y="330217"/>
                  <a:pt x="1354736" y="329819"/>
                  <a:pt x="1354359" y="329610"/>
                </a:cubicBezTo>
                <a:cubicBezTo>
                  <a:pt x="1353983" y="329401"/>
                  <a:pt x="1353585" y="329296"/>
                  <a:pt x="1353166" y="329296"/>
                </a:cubicBezTo>
                <a:cubicBezTo>
                  <a:pt x="1352497" y="329296"/>
                  <a:pt x="1351743" y="329484"/>
                  <a:pt x="1350906" y="329861"/>
                </a:cubicBezTo>
                <a:cubicBezTo>
                  <a:pt x="1350069" y="330238"/>
                  <a:pt x="1349064" y="330635"/>
                  <a:pt x="1347892" y="331054"/>
                </a:cubicBezTo>
                <a:cubicBezTo>
                  <a:pt x="1346720" y="331473"/>
                  <a:pt x="1345381" y="331870"/>
                  <a:pt x="1343874" y="332247"/>
                </a:cubicBezTo>
                <a:cubicBezTo>
                  <a:pt x="1342367" y="332624"/>
                  <a:pt x="1340651" y="332812"/>
                  <a:pt x="1338725" y="332812"/>
                </a:cubicBezTo>
                <a:cubicBezTo>
                  <a:pt x="1332781" y="332812"/>
                  <a:pt x="1328658" y="330824"/>
                  <a:pt x="1326356" y="326847"/>
                </a:cubicBezTo>
                <a:cubicBezTo>
                  <a:pt x="1324054" y="322871"/>
                  <a:pt x="1322903" y="316990"/>
                  <a:pt x="1322903" y="309204"/>
                </a:cubicBezTo>
                <a:lnTo>
                  <a:pt x="1322903" y="246166"/>
                </a:lnTo>
                <a:lnTo>
                  <a:pt x="1351911" y="246166"/>
                </a:lnTo>
                <a:cubicBezTo>
                  <a:pt x="1353166" y="246166"/>
                  <a:pt x="1354171" y="245496"/>
                  <a:pt x="1354924" y="244157"/>
                </a:cubicBezTo>
                <a:cubicBezTo>
                  <a:pt x="1355678" y="242818"/>
                  <a:pt x="1356054" y="240641"/>
                  <a:pt x="1356054" y="237627"/>
                </a:cubicBezTo>
                <a:cubicBezTo>
                  <a:pt x="1356054" y="236037"/>
                  <a:pt x="1355971" y="234697"/>
                  <a:pt x="1355803" y="233609"/>
                </a:cubicBezTo>
                <a:cubicBezTo>
                  <a:pt x="1355636" y="232521"/>
                  <a:pt x="1355364" y="231621"/>
                  <a:pt x="1354987" y="230909"/>
                </a:cubicBezTo>
                <a:cubicBezTo>
                  <a:pt x="1354610" y="230197"/>
                  <a:pt x="1354171" y="229695"/>
                  <a:pt x="1353669" y="229402"/>
                </a:cubicBezTo>
                <a:cubicBezTo>
                  <a:pt x="1353166" y="229109"/>
                  <a:pt x="1352580" y="228963"/>
                  <a:pt x="1351911" y="228963"/>
                </a:cubicBezTo>
                <a:lnTo>
                  <a:pt x="1322903" y="228963"/>
                </a:lnTo>
                <a:lnTo>
                  <a:pt x="1322903" y="202090"/>
                </a:lnTo>
                <a:cubicBezTo>
                  <a:pt x="1322903" y="201504"/>
                  <a:pt x="1322736" y="200960"/>
                  <a:pt x="1322401" y="200457"/>
                </a:cubicBezTo>
                <a:cubicBezTo>
                  <a:pt x="1322066" y="199955"/>
                  <a:pt x="1321522" y="199516"/>
                  <a:pt x="1320768" y="199139"/>
                </a:cubicBezTo>
                <a:cubicBezTo>
                  <a:pt x="1320015" y="198762"/>
                  <a:pt x="1318968" y="198490"/>
                  <a:pt x="1317629" y="198323"/>
                </a:cubicBezTo>
                <a:cubicBezTo>
                  <a:pt x="1316289" y="198155"/>
                  <a:pt x="1314573" y="198071"/>
                  <a:pt x="1312480" y="198071"/>
                </a:cubicBezTo>
                <a:close/>
                <a:moveTo>
                  <a:pt x="1055305" y="198071"/>
                </a:moveTo>
                <a:cubicBezTo>
                  <a:pt x="1053296" y="198071"/>
                  <a:pt x="1051622" y="198155"/>
                  <a:pt x="1050282" y="198323"/>
                </a:cubicBezTo>
                <a:cubicBezTo>
                  <a:pt x="1048943" y="198490"/>
                  <a:pt x="1047876" y="198762"/>
                  <a:pt x="1047080" y="199139"/>
                </a:cubicBezTo>
                <a:cubicBezTo>
                  <a:pt x="1046285" y="199516"/>
                  <a:pt x="1045741" y="199955"/>
                  <a:pt x="1045448" y="200457"/>
                </a:cubicBezTo>
                <a:cubicBezTo>
                  <a:pt x="1045155" y="200960"/>
                  <a:pt x="1045008" y="201504"/>
                  <a:pt x="1045008" y="202090"/>
                </a:cubicBezTo>
                <a:lnTo>
                  <a:pt x="1045008" y="228963"/>
                </a:lnTo>
                <a:lnTo>
                  <a:pt x="1029312" y="228963"/>
                </a:lnTo>
                <a:cubicBezTo>
                  <a:pt x="1028642" y="228963"/>
                  <a:pt x="1028035" y="229109"/>
                  <a:pt x="1027491" y="229402"/>
                </a:cubicBezTo>
                <a:cubicBezTo>
                  <a:pt x="1026947" y="229695"/>
                  <a:pt x="1026507" y="230197"/>
                  <a:pt x="1026172" y="230909"/>
                </a:cubicBezTo>
                <a:cubicBezTo>
                  <a:pt x="1025837" y="231621"/>
                  <a:pt x="1025565" y="232521"/>
                  <a:pt x="1025356" y="233609"/>
                </a:cubicBezTo>
                <a:cubicBezTo>
                  <a:pt x="1025147" y="234697"/>
                  <a:pt x="1025042" y="236037"/>
                  <a:pt x="1025042" y="237627"/>
                </a:cubicBezTo>
                <a:cubicBezTo>
                  <a:pt x="1025042" y="240641"/>
                  <a:pt x="1025419" y="242818"/>
                  <a:pt x="1026172" y="244157"/>
                </a:cubicBezTo>
                <a:cubicBezTo>
                  <a:pt x="1026926" y="245496"/>
                  <a:pt x="1027930" y="246166"/>
                  <a:pt x="1029186" y="246166"/>
                </a:cubicBezTo>
                <a:lnTo>
                  <a:pt x="1045008" y="246166"/>
                </a:lnTo>
                <a:lnTo>
                  <a:pt x="1045008" y="312218"/>
                </a:lnTo>
                <a:cubicBezTo>
                  <a:pt x="1045008" y="318748"/>
                  <a:pt x="1045615" y="324420"/>
                  <a:pt x="1046829" y="329233"/>
                </a:cubicBezTo>
                <a:cubicBezTo>
                  <a:pt x="1048043" y="334047"/>
                  <a:pt x="1049989" y="338023"/>
                  <a:pt x="1052668" y="341163"/>
                </a:cubicBezTo>
                <a:cubicBezTo>
                  <a:pt x="1055347" y="344302"/>
                  <a:pt x="1058780" y="346646"/>
                  <a:pt x="1062965" y="348195"/>
                </a:cubicBezTo>
                <a:cubicBezTo>
                  <a:pt x="1067151" y="349744"/>
                  <a:pt x="1072174" y="350518"/>
                  <a:pt x="1078034" y="350518"/>
                </a:cubicBezTo>
                <a:cubicBezTo>
                  <a:pt x="1079960" y="350518"/>
                  <a:pt x="1081885" y="350392"/>
                  <a:pt x="1083811" y="350141"/>
                </a:cubicBezTo>
                <a:cubicBezTo>
                  <a:pt x="1085736" y="349890"/>
                  <a:pt x="1087557" y="349576"/>
                  <a:pt x="1089273" y="349199"/>
                </a:cubicBezTo>
                <a:cubicBezTo>
                  <a:pt x="1090989" y="348823"/>
                  <a:pt x="1092517" y="348341"/>
                  <a:pt x="1093857" y="347755"/>
                </a:cubicBezTo>
                <a:cubicBezTo>
                  <a:pt x="1095196" y="347169"/>
                  <a:pt x="1096201" y="346541"/>
                  <a:pt x="1096870" y="345872"/>
                </a:cubicBezTo>
                <a:cubicBezTo>
                  <a:pt x="1097540" y="345202"/>
                  <a:pt x="1098042" y="344156"/>
                  <a:pt x="1098377" y="342732"/>
                </a:cubicBezTo>
                <a:cubicBezTo>
                  <a:pt x="1098712" y="341309"/>
                  <a:pt x="1098880" y="339384"/>
                  <a:pt x="1098880" y="336956"/>
                </a:cubicBezTo>
                <a:cubicBezTo>
                  <a:pt x="1098880" y="335449"/>
                  <a:pt x="1098796" y="334193"/>
                  <a:pt x="1098628" y="333189"/>
                </a:cubicBezTo>
                <a:cubicBezTo>
                  <a:pt x="1098461" y="332184"/>
                  <a:pt x="1098273" y="331389"/>
                  <a:pt x="1098063" y="330803"/>
                </a:cubicBezTo>
                <a:cubicBezTo>
                  <a:pt x="1097854" y="330217"/>
                  <a:pt x="1097561" y="329819"/>
                  <a:pt x="1097184" y="329610"/>
                </a:cubicBezTo>
                <a:cubicBezTo>
                  <a:pt x="1096808" y="329401"/>
                  <a:pt x="1096410" y="329296"/>
                  <a:pt x="1095991" y="329296"/>
                </a:cubicBezTo>
                <a:cubicBezTo>
                  <a:pt x="1095322" y="329296"/>
                  <a:pt x="1094568" y="329484"/>
                  <a:pt x="1093731" y="329861"/>
                </a:cubicBezTo>
                <a:cubicBezTo>
                  <a:pt x="1092894" y="330238"/>
                  <a:pt x="1091889" y="330635"/>
                  <a:pt x="1090717" y="331054"/>
                </a:cubicBezTo>
                <a:cubicBezTo>
                  <a:pt x="1089545" y="331473"/>
                  <a:pt x="1088206" y="331870"/>
                  <a:pt x="1086699" y="332247"/>
                </a:cubicBezTo>
                <a:cubicBezTo>
                  <a:pt x="1085192" y="332624"/>
                  <a:pt x="1083476" y="332812"/>
                  <a:pt x="1081550" y="332812"/>
                </a:cubicBezTo>
                <a:cubicBezTo>
                  <a:pt x="1075606" y="332812"/>
                  <a:pt x="1071483" y="330824"/>
                  <a:pt x="1069181" y="326847"/>
                </a:cubicBezTo>
                <a:cubicBezTo>
                  <a:pt x="1066879" y="322871"/>
                  <a:pt x="1065728" y="316990"/>
                  <a:pt x="1065728" y="309204"/>
                </a:cubicBezTo>
                <a:lnTo>
                  <a:pt x="1065728" y="246166"/>
                </a:lnTo>
                <a:lnTo>
                  <a:pt x="1094736" y="246166"/>
                </a:lnTo>
                <a:cubicBezTo>
                  <a:pt x="1095991" y="246166"/>
                  <a:pt x="1096996" y="245496"/>
                  <a:pt x="1097749" y="244157"/>
                </a:cubicBezTo>
                <a:cubicBezTo>
                  <a:pt x="1098503" y="242818"/>
                  <a:pt x="1098880" y="240641"/>
                  <a:pt x="1098880" y="237627"/>
                </a:cubicBezTo>
                <a:cubicBezTo>
                  <a:pt x="1098880" y="236037"/>
                  <a:pt x="1098796" y="234697"/>
                  <a:pt x="1098628" y="233609"/>
                </a:cubicBezTo>
                <a:cubicBezTo>
                  <a:pt x="1098461" y="232521"/>
                  <a:pt x="1098189" y="231621"/>
                  <a:pt x="1097812" y="230909"/>
                </a:cubicBezTo>
                <a:cubicBezTo>
                  <a:pt x="1097435" y="230197"/>
                  <a:pt x="1096996" y="229695"/>
                  <a:pt x="1096494" y="229402"/>
                </a:cubicBezTo>
                <a:cubicBezTo>
                  <a:pt x="1095991" y="229109"/>
                  <a:pt x="1095405" y="228963"/>
                  <a:pt x="1094736" y="228963"/>
                </a:cubicBezTo>
                <a:lnTo>
                  <a:pt x="1065728" y="228963"/>
                </a:lnTo>
                <a:lnTo>
                  <a:pt x="1065728" y="202090"/>
                </a:lnTo>
                <a:cubicBezTo>
                  <a:pt x="1065728" y="201504"/>
                  <a:pt x="1065561" y="200960"/>
                  <a:pt x="1065226" y="200457"/>
                </a:cubicBezTo>
                <a:cubicBezTo>
                  <a:pt x="1064891" y="199955"/>
                  <a:pt x="1064347" y="199516"/>
                  <a:pt x="1063593" y="199139"/>
                </a:cubicBezTo>
                <a:cubicBezTo>
                  <a:pt x="1062840" y="198762"/>
                  <a:pt x="1061793" y="198490"/>
                  <a:pt x="1060454" y="198323"/>
                </a:cubicBezTo>
                <a:cubicBezTo>
                  <a:pt x="1059115" y="198155"/>
                  <a:pt x="1057398" y="198071"/>
                  <a:pt x="1055305" y="198071"/>
                </a:cubicBezTo>
                <a:close/>
                <a:moveTo>
                  <a:pt x="616458" y="183505"/>
                </a:moveTo>
                <a:cubicBezTo>
                  <a:pt x="609426" y="183505"/>
                  <a:pt x="602875" y="184447"/>
                  <a:pt x="596806" y="186330"/>
                </a:cubicBezTo>
                <a:cubicBezTo>
                  <a:pt x="590736" y="188214"/>
                  <a:pt x="585504" y="190956"/>
                  <a:pt x="581109" y="194555"/>
                </a:cubicBezTo>
                <a:cubicBezTo>
                  <a:pt x="576714" y="198155"/>
                  <a:pt x="573281" y="202613"/>
                  <a:pt x="570812" y="207929"/>
                </a:cubicBezTo>
                <a:cubicBezTo>
                  <a:pt x="568342" y="213245"/>
                  <a:pt x="567107" y="219293"/>
                  <a:pt x="567107" y="226074"/>
                </a:cubicBezTo>
                <a:cubicBezTo>
                  <a:pt x="567107" y="232688"/>
                  <a:pt x="568175" y="238360"/>
                  <a:pt x="570310" y="243090"/>
                </a:cubicBezTo>
                <a:cubicBezTo>
                  <a:pt x="572444" y="247820"/>
                  <a:pt x="575228" y="251943"/>
                  <a:pt x="578660" y="255459"/>
                </a:cubicBezTo>
                <a:cubicBezTo>
                  <a:pt x="582092" y="258975"/>
                  <a:pt x="585985" y="262030"/>
                  <a:pt x="590339" y="264626"/>
                </a:cubicBezTo>
                <a:cubicBezTo>
                  <a:pt x="594692" y="267221"/>
                  <a:pt x="599171" y="269586"/>
                  <a:pt x="603775" y="271720"/>
                </a:cubicBezTo>
                <a:cubicBezTo>
                  <a:pt x="608379" y="273855"/>
                  <a:pt x="612879" y="275948"/>
                  <a:pt x="617274" y="277999"/>
                </a:cubicBezTo>
                <a:cubicBezTo>
                  <a:pt x="621669" y="280050"/>
                  <a:pt x="625583" y="282311"/>
                  <a:pt x="629015" y="284780"/>
                </a:cubicBezTo>
                <a:cubicBezTo>
                  <a:pt x="632448" y="287250"/>
                  <a:pt x="635210" y="290117"/>
                  <a:pt x="637303" y="293382"/>
                </a:cubicBezTo>
                <a:cubicBezTo>
                  <a:pt x="639396" y="296647"/>
                  <a:pt x="640442" y="300582"/>
                  <a:pt x="640442" y="305186"/>
                </a:cubicBezTo>
                <a:cubicBezTo>
                  <a:pt x="640442" y="309455"/>
                  <a:pt x="639689" y="313264"/>
                  <a:pt x="638182" y="316613"/>
                </a:cubicBezTo>
                <a:cubicBezTo>
                  <a:pt x="636675" y="319962"/>
                  <a:pt x="634520" y="322787"/>
                  <a:pt x="631715" y="325089"/>
                </a:cubicBezTo>
                <a:cubicBezTo>
                  <a:pt x="628911" y="327391"/>
                  <a:pt x="625562" y="329170"/>
                  <a:pt x="621669" y="330426"/>
                </a:cubicBezTo>
                <a:cubicBezTo>
                  <a:pt x="617776" y="331682"/>
                  <a:pt x="613486" y="332310"/>
                  <a:pt x="608798" y="332310"/>
                </a:cubicBezTo>
                <a:cubicBezTo>
                  <a:pt x="602603" y="332310"/>
                  <a:pt x="597140" y="331577"/>
                  <a:pt x="592410" y="330112"/>
                </a:cubicBezTo>
                <a:cubicBezTo>
                  <a:pt x="587681" y="328647"/>
                  <a:pt x="583641" y="327078"/>
                  <a:pt x="580293" y="325403"/>
                </a:cubicBezTo>
                <a:cubicBezTo>
                  <a:pt x="576944" y="323729"/>
                  <a:pt x="574202" y="322180"/>
                  <a:pt x="572068" y="320757"/>
                </a:cubicBezTo>
                <a:cubicBezTo>
                  <a:pt x="569933" y="319334"/>
                  <a:pt x="568279" y="318622"/>
                  <a:pt x="567107" y="318622"/>
                </a:cubicBezTo>
                <a:cubicBezTo>
                  <a:pt x="566438" y="318622"/>
                  <a:pt x="565852" y="318769"/>
                  <a:pt x="565349" y="319062"/>
                </a:cubicBezTo>
                <a:cubicBezTo>
                  <a:pt x="564847" y="319355"/>
                  <a:pt x="564428" y="319878"/>
                  <a:pt x="564094" y="320631"/>
                </a:cubicBezTo>
                <a:cubicBezTo>
                  <a:pt x="563759" y="321385"/>
                  <a:pt x="563508" y="322369"/>
                  <a:pt x="563340" y="323582"/>
                </a:cubicBezTo>
                <a:cubicBezTo>
                  <a:pt x="563173" y="324796"/>
                  <a:pt x="563089" y="326324"/>
                  <a:pt x="563089" y="328166"/>
                </a:cubicBezTo>
                <a:cubicBezTo>
                  <a:pt x="563089" y="330761"/>
                  <a:pt x="563319" y="332833"/>
                  <a:pt x="563780" y="334382"/>
                </a:cubicBezTo>
                <a:cubicBezTo>
                  <a:pt x="564240" y="335930"/>
                  <a:pt x="564952" y="337207"/>
                  <a:pt x="565914" y="338212"/>
                </a:cubicBezTo>
                <a:cubicBezTo>
                  <a:pt x="566877" y="339216"/>
                  <a:pt x="568593" y="340430"/>
                  <a:pt x="571063" y="341853"/>
                </a:cubicBezTo>
                <a:cubicBezTo>
                  <a:pt x="573533" y="343277"/>
                  <a:pt x="576588" y="344658"/>
                  <a:pt x="580230" y="345997"/>
                </a:cubicBezTo>
                <a:cubicBezTo>
                  <a:pt x="583871" y="347337"/>
                  <a:pt x="588015" y="348467"/>
                  <a:pt x="592662" y="349388"/>
                </a:cubicBezTo>
                <a:cubicBezTo>
                  <a:pt x="597308" y="350309"/>
                  <a:pt x="602352" y="350769"/>
                  <a:pt x="607793" y="350769"/>
                </a:cubicBezTo>
                <a:cubicBezTo>
                  <a:pt x="615579" y="350769"/>
                  <a:pt x="622841" y="349723"/>
                  <a:pt x="629580" y="347630"/>
                </a:cubicBezTo>
                <a:cubicBezTo>
                  <a:pt x="636319" y="345537"/>
                  <a:pt x="642180" y="342418"/>
                  <a:pt x="647161" y="338275"/>
                </a:cubicBezTo>
                <a:cubicBezTo>
                  <a:pt x="652142" y="334131"/>
                  <a:pt x="656034" y="329087"/>
                  <a:pt x="658839" y="323143"/>
                </a:cubicBezTo>
                <a:cubicBezTo>
                  <a:pt x="661643" y="317199"/>
                  <a:pt x="663046" y="310418"/>
                  <a:pt x="663046" y="302800"/>
                </a:cubicBezTo>
                <a:cubicBezTo>
                  <a:pt x="663046" y="296354"/>
                  <a:pt x="661978" y="290766"/>
                  <a:pt x="659844" y="286036"/>
                </a:cubicBezTo>
                <a:cubicBezTo>
                  <a:pt x="657709" y="281306"/>
                  <a:pt x="654904" y="277204"/>
                  <a:pt x="651430" y="273730"/>
                </a:cubicBezTo>
                <a:cubicBezTo>
                  <a:pt x="647956" y="270255"/>
                  <a:pt x="644000" y="267242"/>
                  <a:pt x="639563" y="264688"/>
                </a:cubicBezTo>
                <a:cubicBezTo>
                  <a:pt x="635126" y="262135"/>
                  <a:pt x="630606" y="259791"/>
                  <a:pt x="626001" y="257656"/>
                </a:cubicBezTo>
                <a:cubicBezTo>
                  <a:pt x="621397" y="255521"/>
                  <a:pt x="616876" y="253408"/>
                  <a:pt x="612439" y="251315"/>
                </a:cubicBezTo>
                <a:cubicBezTo>
                  <a:pt x="608003" y="249222"/>
                  <a:pt x="604047" y="246920"/>
                  <a:pt x="600573" y="244408"/>
                </a:cubicBezTo>
                <a:cubicBezTo>
                  <a:pt x="597099" y="241897"/>
                  <a:pt x="594315" y="239009"/>
                  <a:pt x="592222" y="235744"/>
                </a:cubicBezTo>
                <a:cubicBezTo>
                  <a:pt x="590129" y="232479"/>
                  <a:pt x="589083" y="228586"/>
                  <a:pt x="589083" y="224065"/>
                </a:cubicBezTo>
                <a:cubicBezTo>
                  <a:pt x="589083" y="220968"/>
                  <a:pt x="589627" y="218038"/>
                  <a:pt x="590715" y="215275"/>
                </a:cubicBezTo>
                <a:cubicBezTo>
                  <a:pt x="591804" y="212512"/>
                  <a:pt x="593436" y="210127"/>
                  <a:pt x="595613" y="208117"/>
                </a:cubicBezTo>
                <a:cubicBezTo>
                  <a:pt x="597789" y="206108"/>
                  <a:pt x="600552" y="204497"/>
                  <a:pt x="603900" y="203283"/>
                </a:cubicBezTo>
                <a:cubicBezTo>
                  <a:pt x="607249" y="202069"/>
                  <a:pt x="611184" y="201462"/>
                  <a:pt x="615704" y="201462"/>
                </a:cubicBezTo>
                <a:cubicBezTo>
                  <a:pt x="620560" y="201462"/>
                  <a:pt x="624934" y="202069"/>
                  <a:pt x="628827" y="203283"/>
                </a:cubicBezTo>
                <a:cubicBezTo>
                  <a:pt x="632720" y="204497"/>
                  <a:pt x="636089" y="205836"/>
                  <a:pt x="638936" y="207301"/>
                </a:cubicBezTo>
                <a:cubicBezTo>
                  <a:pt x="641782" y="208766"/>
                  <a:pt x="644189" y="210085"/>
                  <a:pt x="646156" y="211257"/>
                </a:cubicBezTo>
                <a:cubicBezTo>
                  <a:pt x="648123" y="212429"/>
                  <a:pt x="649567" y="213015"/>
                  <a:pt x="650488" y="213015"/>
                </a:cubicBezTo>
                <a:cubicBezTo>
                  <a:pt x="651074" y="213015"/>
                  <a:pt x="651598" y="212826"/>
                  <a:pt x="652058" y="212450"/>
                </a:cubicBezTo>
                <a:cubicBezTo>
                  <a:pt x="652518" y="212073"/>
                  <a:pt x="652874" y="211487"/>
                  <a:pt x="653125" y="210692"/>
                </a:cubicBezTo>
                <a:cubicBezTo>
                  <a:pt x="653377" y="209896"/>
                  <a:pt x="653565" y="208913"/>
                  <a:pt x="653690" y="207741"/>
                </a:cubicBezTo>
                <a:cubicBezTo>
                  <a:pt x="653816" y="206569"/>
                  <a:pt x="653879" y="205229"/>
                  <a:pt x="653879" y="203722"/>
                </a:cubicBezTo>
                <a:cubicBezTo>
                  <a:pt x="653879" y="202132"/>
                  <a:pt x="653837" y="200834"/>
                  <a:pt x="653753" y="199830"/>
                </a:cubicBezTo>
                <a:cubicBezTo>
                  <a:pt x="653670" y="198825"/>
                  <a:pt x="653544" y="197967"/>
                  <a:pt x="653377" y="197255"/>
                </a:cubicBezTo>
                <a:cubicBezTo>
                  <a:pt x="653209" y="196544"/>
                  <a:pt x="653000" y="195958"/>
                  <a:pt x="652749" y="195497"/>
                </a:cubicBezTo>
                <a:cubicBezTo>
                  <a:pt x="652497" y="195037"/>
                  <a:pt x="651974" y="194409"/>
                  <a:pt x="651179" y="193614"/>
                </a:cubicBezTo>
                <a:cubicBezTo>
                  <a:pt x="650384" y="192818"/>
                  <a:pt x="648730" y="191772"/>
                  <a:pt x="646219" y="190474"/>
                </a:cubicBezTo>
                <a:cubicBezTo>
                  <a:pt x="643707" y="189177"/>
                  <a:pt x="640840" y="188005"/>
                  <a:pt x="637617" y="186958"/>
                </a:cubicBezTo>
                <a:cubicBezTo>
                  <a:pt x="634394" y="185912"/>
                  <a:pt x="630962" y="185075"/>
                  <a:pt x="627320" y="184447"/>
                </a:cubicBezTo>
                <a:cubicBezTo>
                  <a:pt x="623678" y="183819"/>
                  <a:pt x="620058" y="183505"/>
                  <a:pt x="616458" y="183505"/>
                </a:cubicBezTo>
                <a:close/>
                <a:moveTo>
                  <a:pt x="1669658" y="181747"/>
                </a:moveTo>
                <a:cubicBezTo>
                  <a:pt x="1664719" y="181747"/>
                  <a:pt x="1661329" y="182626"/>
                  <a:pt x="1659487" y="184384"/>
                </a:cubicBezTo>
                <a:cubicBezTo>
                  <a:pt x="1657645" y="186142"/>
                  <a:pt x="1656724" y="189449"/>
                  <a:pt x="1656724" y="194304"/>
                </a:cubicBezTo>
                <a:cubicBezTo>
                  <a:pt x="1656724" y="199076"/>
                  <a:pt x="1657624" y="202320"/>
                  <a:pt x="1659424" y="204036"/>
                </a:cubicBezTo>
                <a:cubicBezTo>
                  <a:pt x="1661224" y="205752"/>
                  <a:pt x="1664552" y="206611"/>
                  <a:pt x="1669407" y="206611"/>
                </a:cubicBezTo>
                <a:cubicBezTo>
                  <a:pt x="1674347" y="206611"/>
                  <a:pt x="1677737" y="205731"/>
                  <a:pt x="1679579" y="203973"/>
                </a:cubicBezTo>
                <a:cubicBezTo>
                  <a:pt x="1681420" y="202215"/>
                  <a:pt x="1682341" y="198909"/>
                  <a:pt x="1682341" y="194053"/>
                </a:cubicBezTo>
                <a:cubicBezTo>
                  <a:pt x="1682341" y="189281"/>
                  <a:pt x="1681441" y="186037"/>
                  <a:pt x="1679641" y="184321"/>
                </a:cubicBezTo>
                <a:cubicBezTo>
                  <a:pt x="1677841" y="182605"/>
                  <a:pt x="1674514" y="181747"/>
                  <a:pt x="1669658" y="181747"/>
                </a:cubicBezTo>
                <a:close/>
                <a:moveTo>
                  <a:pt x="697983" y="173459"/>
                </a:moveTo>
                <a:cubicBezTo>
                  <a:pt x="695974" y="173459"/>
                  <a:pt x="694300" y="173543"/>
                  <a:pt x="692960" y="173710"/>
                </a:cubicBezTo>
                <a:cubicBezTo>
                  <a:pt x="691621" y="173878"/>
                  <a:pt x="690553" y="174129"/>
                  <a:pt x="689758" y="174464"/>
                </a:cubicBezTo>
                <a:cubicBezTo>
                  <a:pt x="688963" y="174798"/>
                  <a:pt x="688419" y="175217"/>
                  <a:pt x="688126" y="175719"/>
                </a:cubicBezTo>
                <a:cubicBezTo>
                  <a:pt x="687833" y="176222"/>
                  <a:pt x="687686" y="176808"/>
                  <a:pt x="687686" y="177477"/>
                </a:cubicBezTo>
                <a:lnTo>
                  <a:pt x="687686" y="345244"/>
                </a:lnTo>
                <a:cubicBezTo>
                  <a:pt x="687686" y="345914"/>
                  <a:pt x="687833" y="346479"/>
                  <a:pt x="688126" y="346939"/>
                </a:cubicBezTo>
                <a:cubicBezTo>
                  <a:pt x="688419" y="347400"/>
                  <a:pt x="688963" y="347797"/>
                  <a:pt x="689758" y="348132"/>
                </a:cubicBezTo>
                <a:cubicBezTo>
                  <a:pt x="690553" y="348467"/>
                  <a:pt x="691621" y="348718"/>
                  <a:pt x="692960" y="348886"/>
                </a:cubicBezTo>
                <a:cubicBezTo>
                  <a:pt x="694300" y="349053"/>
                  <a:pt x="695974" y="349137"/>
                  <a:pt x="697983" y="349137"/>
                </a:cubicBezTo>
                <a:cubicBezTo>
                  <a:pt x="700076" y="349137"/>
                  <a:pt x="701792" y="349053"/>
                  <a:pt x="703132" y="348886"/>
                </a:cubicBezTo>
                <a:cubicBezTo>
                  <a:pt x="704471" y="348718"/>
                  <a:pt x="705517" y="348467"/>
                  <a:pt x="706271" y="348132"/>
                </a:cubicBezTo>
                <a:cubicBezTo>
                  <a:pt x="707024" y="347797"/>
                  <a:pt x="707569" y="347400"/>
                  <a:pt x="707903" y="346939"/>
                </a:cubicBezTo>
                <a:cubicBezTo>
                  <a:pt x="708238" y="346479"/>
                  <a:pt x="708406" y="345914"/>
                  <a:pt x="708406" y="345244"/>
                </a:cubicBezTo>
                <a:lnTo>
                  <a:pt x="708406" y="266258"/>
                </a:lnTo>
                <a:cubicBezTo>
                  <a:pt x="714098" y="259142"/>
                  <a:pt x="719540" y="253743"/>
                  <a:pt x="724730" y="250059"/>
                </a:cubicBezTo>
                <a:cubicBezTo>
                  <a:pt x="729921" y="246376"/>
                  <a:pt x="735111" y="244534"/>
                  <a:pt x="740301" y="244534"/>
                </a:cubicBezTo>
                <a:cubicBezTo>
                  <a:pt x="744320" y="244534"/>
                  <a:pt x="747857" y="245287"/>
                  <a:pt x="750912" y="246794"/>
                </a:cubicBezTo>
                <a:cubicBezTo>
                  <a:pt x="753968" y="248301"/>
                  <a:pt x="756459" y="250478"/>
                  <a:pt x="758384" y="253324"/>
                </a:cubicBezTo>
                <a:cubicBezTo>
                  <a:pt x="760310" y="256170"/>
                  <a:pt x="761775" y="259561"/>
                  <a:pt x="762779" y="263495"/>
                </a:cubicBezTo>
                <a:cubicBezTo>
                  <a:pt x="763784" y="267430"/>
                  <a:pt x="764286" y="272620"/>
                  <a:pt x="764286" y="279067"/>
                </a:cubicBezTo>
                <a:lnTo>
                  <a:pt x="764286" y="345244"/>
                </a:lnTo>
                <a:cubicBezTo>
                  <a:pt x="764286" y="345914"/>
                  <a:pt x="764453" y="346479"/>
                  <a:pt x="764788" y="346939"/>
                </a:cubicBezTo>
                <a:cubicBezTo>
                  <a:pt x="765123" y="347400"/>
                  <a:pt x="765667" y="347797"/>
                  <a:pt x="766421" y="348132"/>
                </a:cubicBezTo>
                <a:cubicBezTo>
                  <a:pt x="767174" y="348467"/>
                  <a:pt x="768221" y="348718"/>
                  <a:pt x="769560" y="348886"/>
                </a:cubicBezTo>
                <a:cubicBezTo>
                  <a:pt x="770900" y="349053"/>
                  <a:pt x="772616" y="349137"/>
                  <a:pt x="774709" y="349137"/>
                </a:cubicBezTo>
                <a:cubicBezTo>
                  <a:pt x="776718" y="349137"/>
                  <a:pt x="778392" y="349053"/>
                  <a:pt x="779732" y="348886"/>
                </a:cubicBezTo>
                <a:cubicBezTo>
                  <a:pt x="781071" y="348718"/>
                  <a:pt x="782117" y="348467"/>
                  <a:pt x="782871" y="348132"/>
                </a:cubicBezTo>
                <a:cubicBezTo>
                  <a:pt x="783624" y="347797"/>
                  <a:pt x="784169" y="347400"/>
                  <a:pt x="784503" y="346939"/>
                </a:cubicBezTo>
                <a:cubicBezTo>
                  <a:pt x="784838" y="346479"/>
                  <a:pt x="785006" y="345914"/>
                  <a:pt x="785006" y="345244"/>
                </a:cubicBezTo>
                <a:lnTo>
                  <a:pt x="785006" y="276430"/>
                </a:lnTo>
                <a:cubicBezTo>
                  <a:pt x="785006" y="268309"/>
                  <a:pt x="784315" y="261382"/>
                  <a:pt x="782934" y="255647"/>
                </a:cubicBezTo>
                <a:cubicBezTo>
                  <a:pt x="781552" y="249913"/>
                  <a:pt x="779271" y="244910"/>
                  <a:pt x="776090" y="240641"/>
                </a:cubicBezTo>
                <a:cubicBezTo>
                  <a:pt x="772909" y="236371"/>
                  <a:pt x="768744" y="232960"/>
                  <a:pt x="763595" y="230407"/>
                </a:cubicBezTo>
                <a:cubicBezTo>
                  <a:pt x="758447" y="227853"/>
                  <a:pt x="752105" y="226577"/>
                  <a:pt x="744571" y="226577"/>
                </a:cubicBezTo>
                <a:cubicBezTo>
                  <a:pt x="738460" y="226577"/>
                  <a:pt x="732390" y="228105"/>
                  <a:pt x="726363" y="231160"/>
                </a:cubicBezTo>
                <a:cubicBezTo>
                  <a:pt x="720335" y="234216"/>
                  <a:pt x="714350" y="238883"/>
                  <a:pt x="708406" y="245162"/>
                </a:cubicBezTo>
                <a:lnTo>
                  <a:pt x="708406" y="177477"/>
                </a:lnTo>
                <a:cubicBezTo>
                  <a:pt x="708406" y="176808"/>
                  <a:pt x="708238" y="176222"/>
                  <a:pt x="707903" y="175719"/>
                </a:cubicBezTo>
                <a:cubicBezTo>
                  <a:pt x="707569" y="175217"/>
                  <a:pt x="707024" y="174798"/>
                  <a:pt x="706271" y="174464"/>
                </a:cubicBezTo>
                <a:cubicBezTo>
                  <a:pt x="705517" y="174129"/>
                  <a:pt x="704471" y="173878"/>
                  <a:pt x="703132" y="173710"/>
                </a:cubicBezTo>
                <a:cubicBezTo>
                  <a:pt x="701792" y="173543"/>
                  <a:pt x="700076" y="173459"/>
                  <a:pt x="697983" y="173459"/>
                </a:cubicBezTo>
                <a:close/>
                <a:moveTo>
                  <a:pt x="1624852" y="172580"/>
                </a:moveTo>
                <a:cubicBezTo>
                  <a:pt x="1618657" y="172580"/>
                  <a:pt x="1613278" y="173438"/>
                  <a:pt x="1608715" y="175154"/>
                </a:cubicBezTo>
                <a:cubicBezTo>
                  <a:pt x="1604153" y="176870"/>
                  <a:pt x="1600365" y="179528"/>
                  <a:pt x="1597351" y="183128"/>
                </a:cubicBezTo>
                <a:cubicBezTo>
                  <a:pt x="1594337" y="186728"/>
                  <a:pt x="1592098" y="191353"/>
                  <a:pt x="1590633" y="197004"/>
                </a:cubicBezTo>
                <a:cubicBezTo>
                  <a:pt x="1589168" y="202655"/>
                  <a:pt x="1588435" y="209415"/>
                  <a:pt x="1588435" y="217284"/>
                </a:cubicBezTo>
                <a:lnTo>
                  <a:pt x="1588435" y="228963"/>
                </a:lnTo>
                <a:lnTo>
                  <a:pt x="1572488" y="228963"/>
                </a:lnTo>
                <a:cubicBezTo>
                  <a:pt x="1571818" y="228963"/>
                  <a:pt x="1571232" y="229109"/>
                  <a:pt x="1570729" y="229402"/>
                </a:cubicBezTo>
                <a:cubicBezTo>
                  <a:pt x="1570227" y="229695"/>
                  <a:pt x="1569809" y="230197"/>
                  <a:pt x="1569474" y="230909"/>
                </a:cubicBezTo>
                <a:cubicBezTo>
                  <a:pt x="1569139" y="231621"/>
                  <a:pt x="1568888" y="232521"/>
                  <a:pt x="1568720" y="233609"/>
                </a:cubicBezTo>
                <a:cubicBezTo>
                  <a:pt x="1568553" y="234697"/>
                  <a:pt x="1568469" y="236037"/>
                  <a:pt x="1568469" y="237627"/>
                </a:cubicBezTo>
                <a:cubicBezTo>
                  <a:pt x="1568469" y="240641"/>
                  <a:pt x="1568804" y="242818"/>
                  <a:pt x="1569474" y="244157"/>
                </a:cubicBezTo>
                <a:cubicBezTo>
                  <a:pt x="1570143" y="245496"/>
                  <a:pt x="1571148" y="246166"/>
                  <a:pt x="1572488" y="246166"/>
                </a:cubicBezTo>
                <a:lnTo>
                  <a:pt x="1588435" y="246166"/>
                </a:lnTo>
                <a:lnTo>
                  <a:pt x="1588435" y="345244"/>
                </a:lnTo>
                <a:cubicBezTo>
                  <a:pt x="1588435" y="345914"/>
                  <a:pt x="1588603" y="346479"/>
                  <a:pt x="1588938" y="346939"/>
                </a:cubicBezTo>
                <a:cubicBezTo>
                  <a:pt x="1589273" y="347400"/>
                  <a:pt x="1589838" y="347797"/>
                  <a:pt x="1590633" y="348132"/>
                </a:cubicBezTo>
                <a:cubicBezTo>
                  <a:pt x="1591428" y="348467"/>
                  <a:pt x="1592496" y="348718"/>
                  <a:pt x="1593835" y="348886"/>
                </a:cubicBezTo>
                <a:cubicBezTo>
                  <a:pt x="1595175" y="349053"/>
                  <a:pt x="1596849" y="349137"/>
                  <a:pt x="1598858" y="349137"/>
                </a:cubicBezTo>
                <a:cubicBezTo>
                  <a:pt x="1600867" y="349137"/>
                  <a:pt x="1602541" y="349053"/>
                  <a:pt x="1603881" y="348886"/>
                </a:cubicBezTo>
                <a:cubicBezTo>
                  <a:pt x="1605221" y="348718"/>
                  <a:pt x="1606288" y="348467"/>
                  <a:pt x="1607083" y="348132"/>
                </a:cubicBezTo>
                <a:cubicBezTo>
                  <a:pt x="1607878" y="347797"/>
                  <a:pt x="1608443" y="347400"/>
                  <a:pt x="1608778" y="346939"/>
                </a:cubicBezTo>
                <a:cubicBezTo>
                  <a:pt x="1609113" y="346479"/>
                  <a:pt x="1609281" y="345914"/>
                  <a:pt x="1609281" y="345244"/>
                </a:cubicBezTo>
                <a:lnTo>
                  <a:pt x="1609281" y="246166"/>
                </a:lnTo>
                <a:lnTo>
                  <a:pt x="1634521" y="246166"/>
                </a:lnTo>
                <a:cubicBezTo>
                  <a:pt x="1635777" y="246166"/>
                  <a:pt x="1636781" y="245496"/>
                  <a:pt x="1637535" y="244157"/>
                </a:cubicBezTo>
                <a:cubicBezTo>
                  <a:pt x="1638288" y="242818"/>
                  <a:pt x="1638665" y="240641"/>
                  <a:pt x="1638665" y="237627"/>
                </a:cubicBezTo>
                <a:cubicBezTo>
                  <a:pt x="1638665" y="236037"/>
                  <a:pt x="1638560" y="234697"/>
                  <a:pt x="1638351" y="233609"/>
                </a:cubicBezTo>
                <a:cubicBezTo>
                  <a:pt x="1638142" y="232521"/>
                  <a:pt x="1637849" y="231621"/>
                  <a:pt x="1637472" y="230909"/>
                </a:cubicBezTo>
                <a:cubicBezTo>
                  <a:pt x="1637095" y="230197"/>
                  <a:pt x="1636677" y="229695"/>
                  <a:pt x="1636216" y="229402"/>
                </a:cubicBezTo>
                <a:cubicBezTo>
                  <a:pt x="1635756" y="229109"/>
                  <a:pt x="1635191" y="228963"/>
                  <a:pt x="1634521" y="228963"/>
                </a:cubicBezTo>
                <a:lnTo>
                  <a:pt x="1609281" y="228963"/>
                </a:lnTo>
                <a:lnTo>
                  <a:pt x="1609281" y="216656"/>
                </a:lnTo>
                <a:cubicBezTo>
                  <a:pt x="1609281" y="211801"/>
                  <a:pt x="1609574" y="207678"/>
                  <a:pt x="1610160" y="204287"/>
                </a:cubicBezTo>
                <a:cubicBezTo>
                  <a:pt x="1610746" y="200897"/>
                  <a:pt x="1611708" y="198134"/>
                  <a:pt x="1613048" y="196000"/>
                </a:cubicBezTo>
                <a:cubicBezTo>
                  <a:pt x="1614387" y="193865"/>
                  <a:pt x="1616145" y="192295"/>
                  <a:pt x="1618322" y="191291"/>
                </a:cubicBezTo>
                <a:cubicBezTo>
                  <a:pt x="1620499" y="190286"/>
                  <a:pt x="1623136" y="189784"/>
                  <a:pt x="1626233" y="189784"/>
                </a:cubicBezTo>
                <a:cubicBezTo>
                  <a:pt x="1628493" y="189784"/>
                  <a:pt x="1630482" y="189972"/>
                  <a:pt x="1632198" y="190349"/>
                </a:cubicBezTo>
                <a:cubicBezTo>
                  <a:pt x="1633914" y="190725"/>
                  <a:pt x="1635400" y="191144"/>
                  <a:pt x="1636656" y="191604"/>
                </a:cubicBezTo>
                <a:cubicBezTo>
                  <a:pt x="1637911" y="192065"/>
                  <a:pt x="1638979" y="192483"/>
                  <a:pt x="1639858" y="192860"/>
                </a:cubicBezTo>
                <a:cubicBezTo>
                  <a:pt x="1640737" y="193237"/>
                  <a:pt x="1641469" y="193425"/>
                  <a:pt x="1642055" y="193425"/>
                </a:cubicBezTo>
                <a:cubicBezTo>
                  <a:pt x="1642558" y="193425"/>
                  <a:pt x="1642976" y="193321"/>
                  <a:pt x="1643311" y="193111"/>
                </a:cubicBezTo>
                <a:cubicBezTo>
                  <a:pt x="1643646" y="192902"/>
                  <a:pt x="1643918" y="192504"/>
                  <a:pt x="1644127" y="191918"/>
                </a:cubicBezTo>
                <a:cubicBezTo>
                  <a:pt x="1644337" y="191332"/>
                  <a:pt x="1644525" y="190558"/>
                  <a:pt x="1644692" y="189595"/>
                </a:cubicBezTo>
                <a:cubicBezTo>
                  <a:pt x="1644860" y="188633"/>
                  <a:pt x="1644943" y="187356"/>
                  <a:pt x="1644943" y="185765"/>
                </a:cubicBezTo>
                <a:cubicBezTo>
                  <a:pt x="1644943" y="184175"/>
                  <a:pt x="1644881" y="182814"/>
                  <a:pt x="1644755" y="181684"/>
                </a:cubicBezTo>
                <a:cubicBezTo>
                  <a:pt x="1644630" y="180554"/>
                  <a:pt x="1644399" y="179591"/>
                  <a:pt x="1644065" y="178796"/>
                </a:cubicBezTo>
                <a:cubicBezTo>
                  <a:pt x="1643730" y="178001"/>
                  <a:pt x="1643311" y="177352"/>
                  <a:pt x="1642809" y="176850"/>
                </a:cubicBezTo>
                <a:cubicBezTo>
                  <a:pt x="1642307" y="176347"/>
                  <a:pt x="1641302" y="175782"/>
                  <a:pt x="1639795" y="175154"/>
                </a:cubicBezTo>
                <a:cubicBezTo>
                  <a:pt x="1638288" y="174526"/>
                  <a:pt x="1636153" y="173940"/>
                  <a:pt x="1633391" y="173396"/>
                </a:cubicBezTo>
                <a:cubicBezTo>
                  <a:pt x="1630628" y="172852"/>
                  <a:pt x="1627782" y="172580"/>
                  <a:pt x="1624852" y="172580"/>
                </a:cubicBezTo>
                <a:close/>
                <a:moveTo>
                  <a:pt x="1548652" y="172580"/>
                </a:moveTo>
                <a:cubicBezTo>
                  <a:pt x="1542457" y="172580"/>
                  <a:pt x="1537078" y="173438"/>
                  <a:pt x="1532516" y="175154"/>
                </a:cubicBezTo>
                <a:cubicBezTo>
                  <a:pt x="1527953" y="176870"/>
                  <a:pt x="1524165" y="179528"/>
                  <a:pt x="1521151" y="183128"/>
                </a:cubicBezTo>
                <a:cubicBezTo>
                  <a:pt x="1518137" y="186728"/>
                  <a:pt x="1515898" y="191353"/>
                  <a:pt x="1514433" y="197004"/>
                </a:cubicBezTo>
                <a:cubicBezTo>
                  <a:pt x="1512968" y="202655"/>
                  <a:pt x="1512235" y="209415"/>
                  <a:pt x="1512235" y="217284"/>
                </a:cubicBezTo>
                <a:lnTo>
                  <a:pt x="1512235" y="228963"/>
                </a:lnTo>
                <a:lnTo>
                  <a:pt x="1496288" y="228963"/>
                </a:lnTo>
                <a:cubicBezTo>
                  <a:pt x="1495618" y="228963"/>
                  <a:pt x="1495032" y="229109"/>
                  <a:pt x="1494530" y="229402"/>
                </a:cubicBezTo>
                <a:cubicBezTo>
                  <a:pt x="1494027" y="229695"/>
                  <a:pt x="1493609" y="230197"/>
                  <a:pt x="1493274" y="230909"/>
                </a:cubicBezTo>
                <a:cubicBezTo>
                  <a:pt x="1492939" y="231621"/>
                  <a:pt x="1492688" y="232521"/>
                  <a:pt x="1492520" y="233609"/>
                </a:cubicBezTo>
                <a:cubicBezTo>
                  <a:pt x="1492353" y="234697"/>
                  <a:pt x="1492269" y="236037"/>
                  <a:pt x="1492269" y="237627"/>
                </a:cubicBezTo>
                <a:cubicBezTo>
                  <a:pt x="1492269" y="240641"/>
                  <a:pt x="1492604" y="242818"/>
                  <a:pt x="1493274" y="244157"/>
                </a:cubicBezTo>
                <a:cubicBezTo>
                  <a:pt x="1493943" y="245496"/>
                  <a:pt x="1494948" y="246166"/>
                  <a:pt x="1496288" y="246166"/>
                </a:cubicBezTo>
                <a:lnTo>
                  <a:pt x="1512235" y="246166"/>
                </a:lnTo>
                <a:lnTo>
                  <a:pt x="1512235" y="345244"/>
                </a:lnTo>
                <a:cubicBezTo>
                  <a:pt x="1512235" y="345914"/>
                  <a:pt x="1512403" y="346479"/>
                  <a:pt x="1512738" y="346939"/>
                </a:cubicBezTo>
                <a:cubicBezTo>
                  <a:pt x="1513073" y="347400"/>
                  <a:pt x="1513638" y="347797"/>
                  <a:pt x="1514433" y="348132"/>
                </a:cubicBezTo>
                <a:cubicBezTo>
                  <a:pt x="1515228" y="348467"/>
                  <a:pt x="1516296" y="348718"/>
                  <a:pt x="1517635" y="348886"/>
                </a:cubicBezTo>
                <a:cubicBezTo>
                  <a:pt x="1518975" y="349053"/>
                  <a:pt x="1520649" y="349137"/>
                  <a:pt x="1522658" y="349137"/>
                </a:cubicBezTo>
                <a:cubicBezTo>
                  <a:pt x="1524667" y="349137"/>
                  <a:pt x="1526341" y="349053"/>
                  <a:pt x="1527681" y="348886"/>
                </a:cubicBezTo>
                <a:cubicBezTo>
                  <a:pt x="1529021" y="348718"/>
                  <a:pt x="1530088" y="348467"/>
                  <a:pt x="1530883" y="348132"/>
                </a:cubicBezTo>
                <a:cubicBezTo>
                  <a:pt x="1531678" y="347797"/>
                  <a:pt x="1532243" y="347400"/>
                  <a:pt x="1532578" y="346939"/>
                </a:cubicBezTo>
                <a:cubicBezTo>
                  <a:pt x="1532913" y="346479"/>
                  <a:pt x="1533081" y="345914"/>
                  <a:pt x="1533081" y="345244"/>
                </a:cubicBezTo>
                <a:lnTo>
                  <a:pt x="1533081" y="246166"/>
                </a:lnTo>
                <a:lnTo>
                  <a:pt x="1558321" y="246166"/>
                </a:lnTo>
                <a:cubicBezTo>
                  <a:pt x="1559577" y="246166"/>
                  <a:pt x="1560581" y="245496"/>
                  <a:pt x="1561335" y="244157"/>
                </a:cubicBezTo>
                <a:cubicBezTo>
                  <a:pt x="1562088" y="242818"/>
                  <a:pt x="1562465" y="240641"/>
                  <a:pt x="1562465" y="237627"/>
                </a:cubicBezTo>
                <a:cubicBezTo>
                  <a:pt x="1562465" y="236037"/>
                  <a:pt x="1562360" y="234697"/>
                  <a:pt x="1562151" y="233609"/>
                </a:cubicBezTo>
                <a:cubicBezTo>
                  <a:pt x="1561942" y="232521"/>
                  <a:pt x="1561649" y="231621"/>
                  <a:pt x="1561272" y="230909"/>
                </a:cubicBezTo>
                <a:cubicBezTo>
                  <a:pt x="1560895" y="230197"/>
                  <a:pt x="1560477" y="229695"/>
                  <a:pt x="1560016" y="229402"/>
                </a:cubicBezTo>
                <a:cubicBezTo>
                  <a:pt x="1559556" y="229109"/>
                  <a:pt x="1558991" y="228963"/>
                  <a:pt x="1558321" y="228963"/>
                </a:cubicBezTo>
                <a:lnTo>
                  <a:pt x="1533081" y="228963"/>
                </a:lnTo>
                <a:lnTo>
                  <a:pt x="1533081" y="216656"/>
                </a:lnTo>
                <a:cubicBezTo>
                  <a:pt x="1533081" y="211801"/>
                  <a:pt x="1533374" y="207678"/>
                  <a:pt x="1533960" y="204287"/>
                </a:cubicBezTo>
                <a:cubicBezTo>
                  <a:pt x="1534546" y="200897"/>
                  <a:pt x="1535508" y="198134"/>
                  <a:pt x="1536848" y="196000"/>
                </a:cubicBezTo>
                <a:cubicBezTo>
                  <a:pt x="1538187" y="193865"/>
                  <a:pt x="1539945" y="192295"/>
                  <a:pt x="1542122" y="191291"/>
                </a:cubicBezTo>
                <a:cubicBezTo>
                  <a:pt x="1544299" y="190286"/>
                  <a:pt x="1546936" y="189784"/>
                  <a:pt x="1550033" y="189784"/>
                </a:cubicBezTo>
                <a:cubicBezTo>
                  <a:pt x="1552293" y="189784"/>
                  <a:pt x="1554282" y="189972"/>
                  <a:pt x="1555998" y="190349"/>
                </a:cubicBezTo>
                <a:cubicBezTo>
                  <a:pt x="1557714" y="190725"/>
                  <a:pt x="1559200" y="191144"/>
                  <a:pt x="1560456" y="191604"/>
                </a:cubicBezTo>
                <a:cubicBezTo>
                  <a:pt x="1561711" y="192065"/>
                  <a:pt x="1562779" y="192483"/>
                  <a:pt x="1563658" y="192860"/>
                </a:cubicBezTo>
                <a:cubicBezTo>
                  <a:pt x="1564537" y="193237"/>
                  <a:pt x="1565269" y="193425"/>
                  <a:pt x="1565855" y="193425"/>
                </a:cubicBezTo>
                <a:cubicBezTo>
                  <a:pt x="1566358" y="193425"/>
                  <a:pt x="1566776" y="193321"/>
                  <a:pt x="1567111" y="193111"/>
                </a:cubicBezTo>
                <a:cubicBezTo>
                  <a:pt x="1567446" y="192902"/>
                  <a:pt x="1567718" y="192504"/>
                  <a:pt x="1567927" y="191918"/>
                </a:cubicBezTo>
                <a:cubicBezTo>
                  <a:pt x="1568137" y="191332"/>
                  <a:pt x="1568325" y="190558"/>
                  <a:pt x="1568493" y="189595"/>
                </a:cubicBezTo>
                <a:cubicBezTo>
                  <a:pt x="1568660" y="188633"/>
                  <a:pt x="1568744" y="187356"/>
                  <a:pt x="1568744" y="185765"/>
                </a:cubicBezTo>
                <a:cubicBezTo>
                  <a:pt x="1568744" y="184175"/>
                  <a:pt x="1568681" y="182814"/>
                  <a:pt x="1568555" y="181684"/>
                </a:cubicBezTo>
                <a:cubicBezTo>
                  <a:pt x="1568430" y="180554"/>
                  <a:pt x="1568199" y="179591"/>
                  <a:pt x="1567865" y="178796"/>
                </a:cubicBezTo>
                <a:cubicBezTo>
                  <a:pt x="1567530" y="178001"/>
                  <a:pt x="1567111" y="177352"/>
                  <a:pt x="1566609" y="176850"/>
                </a:cubicBezTo>
                <a:cubicBezTo>
                  <a:pt x="1566107" y="176347"/>
                  <a:pt x="1565102" y="175782"/>
                  <a:pt x="1563595" y="175154"/>
                </a:cubicBezTo>
                <a:cubicBezTo>
                  <a:pt x="1562088" y="174526"/>
                  <a:pt x="1559953" y="173940"/>
                  <a:pt x="1557191" y="173396"/>
                </a:cubicBezTo>
                <a:cubicBezTo>
                  <a:pt x="1554428" y="172852"/>
                  <a:pt x="1551582" y="172580"/>
                  <a:pt x="1548652" y="172580"/>
                </a:cubicBez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2" name="Free-form: Shape 21">
            <a:extLst>
              <a:ext uri="{FF2B5EF4-FFF2-40B4-BE49-F238E27FC236}">
                <a16:creationId xmlns:a16="http://schemas.microsoft.com/office/drawing/2014/main" id="{CC500465-E0B2-A498-2DE0-0AB85FA7CE1F}"/>
              </a:ext>
            </a:extLst>
          </p:cNvPr>
          <p:cNvSpPr/>
          <p:nvPr/>
        </p:nvSpPr>
        <p:spPr>
          <a:xfrm>
            <a:off x="6949554" y="4077787"/>
            <a:ext cx="4632228" cy="529187"/>
          </a:xfrm>
          <a:custGeom>
            <a:avLst/>
            <a:gdLst/>
            <a:ahLst/>
            <a:cxnLst/>
            <a:rect l="l" t="t" r="r" b="b"/>
            <a:pathLst>
              <a:path w="4632228" h="529187">
                <a:moveTo>
                  <a:pt x="3315307" y="285228"/>
                </a:moveTo>
                <a:lnTo>
                  <a:pt x="3315307" y="292595"/>
                </a:lnTo>
                <a:cubicBezTo>
                  <a:pt x="3315307" y="301450"/>
                  <a:pt x="3314228" y="308148"/>
                  <a:pt x="3312070" y="312687"/>
                </a:cubicBezTo>
                <a:cubicBezTo>
                  <a:pt x="3309242" y="318566"/>
                  <a:pt x="3304814" y="323198"/>
                  <a:pt x="3298787" y="326584"/>
                </a:cubicBezTo>
                <a:cubicBezTo>
                  <a:pt x="3292760" y="329970"/>
                  <a:pt x="3285876" y="331663"/>
                  <a:pt x="3278137" y="331663"/>
                </a:cubicBezTo>
                <a:cubicBezTo>
                  <a:pt x="3270324" y="331663"/>
                  <a:pt x="3264389" y="329877"/>
                  <a:pt x="3260334" y="326305"/>
                </a:cubicBezTo>
                <a:cubicBezTo>
                  <a:pt x="3256278" y="322733"/>
                  <a:pt x="3254250" y="318268"/>
                  <a:pt x="3254250" y="312910"/>
                </a:cubicBezTo>
                <a:cubicBezTo>
                  <a:pt x="3254250" y="309413"/>
                  <a:pt x="3255180" y="306232"/>
                  <a:pt x="3257041" y="303367"/>
                </a:cubicBezTo>
                <a:cubicBezTo>
                  <a:pt x="3258901" y="300502"/>
                  <a:pt x="3261543" y="298325"/>
                  <a:pt x="3264966" y="296837"/>
                </a:cubicBezTo>
                <a:cubicBezTo>
                  <a:pt x="3268389" y="295349"/>
                  <a:pt x="3274230" y="294009"/>
                  <a:pt x="3282490" y="292818"/>
                </a:cubicBezTo>
                <a:cubicBezTo>
                  <a:pt x="3297076" y="290735"/>
                  <a:pt x="3308014" y="288205"/>
                  <a:pt x="3315307" y="285228"/>
                </a:cubicBezTo>
                <a:close/>
                <a:moveTo>
                  <a:pt x="534007" y="285228"/>
                </a:moveTo>
                <a:lnTo>
                  <a:pt x="534007" y="292595"/>
                </a:lnTo>
                <a:cubicBezTo>
                  <a:pt x="534007" y="301450"/>
                  <a:pt x="532928" y="308148"/>
                  <a:pt x="530770" y="312687"/>
                </a:cubicBezTo>
                <a:cubicBezTo>
                  <a:pt x="527942" y="318566"/>
                  <a:pt x="523515" y="323198"/>
                  <a:pt x="517487" y="326584"/>
                </a:cubicBezTo>
                <a:cubicBezTo>
                  <a:pt x="511460" y="329970"/>
                  <a:pt x="504576" y="331663"/>
                  <a:pt x="496837" y="331663"/>
                </a:cubicBezTo>
                <a:cubicBezTo>
                  <a:pt x="489024" y="331663"/>
                  <a:pt x="483089" y="329877"/>
                  <a:pt x="479034" y="326305"/>
                </a:cubicBezTo>
                <a:cubicBezTo>
                  <a:pt x="474978" y="322733"/>
                  <a:pt x="472950" y="318268"/>
                  <a:pt x="472950" y="312910"/>
                </a:cubicBezTo>
                <a:cubicBezTo>
                  <a:pt x="472950" y="309413"/>
                  <a:pt x="473881" y="306232"/>
                  <a:pt x="475741" y="303367"/>
                </a:cubicBezTo>
                <a:cubicBezTo>
                  <a:pt x="477601" y="300502"/>
                  <a:pt x="480243" y="298325"/>
                  <a:pt x="483666" y="296837"/>
                </a:cubicBezTo>
                <a:cubicBezTo>
                  <a:pt x="487089" y="295349"/>
                  <a:pt x="492931" y="294009"/>
                  <a:pt x="501191" y="292818"/>
                </a:cubicBezTo>
                <a:cubicBezTo>
                  <a:pt x="515776" y="290735"/>
                  <a:pt x="526715" y="288205"/>
                  <a:pt x="534007" y="285228"/>
                </a:cubicBezTo>
                <a:close/>
                <a:moveTo>
                  <a:pt x="3780023" y="240133"/>
                </a:moveTo>
                <a:cubicBezTo>
                  <a:pt x="3789101" y="240133"/>
                  <a:pt x="3796859" y="243817"/>
                  <a:pt x="3803296" y="251184"/>
                </a:cubicBezTo>
                <a:cubicBezTo>
                  <a:pt x="3809733" y="258551"/>
                  <a:pt x="3812951" y="269490"/>
                  <a:pt x="3812951" y="284000"/>
                </a:cubicBezTo>
                <a:cubicBezTo>
                  <a:pt x="3812951" y="299181"/>
                  <a:pt x="3809826" y="310324"/>
                  <a:pt x="3803575" y="317431"/>
                </a:cubicBezTo>
                <a:cubicBezTo>
                  <a:pt x="3797324" y="324537"/>
                  <a:pt x="3789585" y="328091"/>
                  <a:pt x="3780358" y="328091"/>
                </a:cubicBezTo>
                <a:cubicBezTo>
                  <a:pt x="3771056" y="328091"/>
                  <a:pt x="3763317" y="324519"/>
                  <a:pt x="3757140" y="317375"/>
                </a:cubicBezTo>
                <a:cubicBezTo>
                  <a:pt x="3750964" y="310231"/>
                  <a:pt x="3747876" y="298883"/>
                  <a:pt x="3747876" y="283331"/>
                </a:cubicBezTo>
                <a:cubicBezTo>
                  <a:pt x="3747876" y="269043"/>
                  <a:pt x="3751001" y="258272"/>
                  <a:pt x="3757252" y="251016"/>
                </a:cubicBezTo>
                <a:cubicBezTo>
                  <a:pt x="3763503" y="243761"/>
                  <a:pt x="3771093" y="240133"/>
                  <a:pt x="3780023" y="240133"/>
                </a:cubicBezTo>
                <a:close/>
                <a:moveTo>
                  <a:pt x="2516212" y="240133"/>
                </a:moveTo>
                <a:cubicBezTo>
                  <a:pt x="2526109" y="240133"/>
                  <a:pt x="2534387" y="243910"/>
                  <a:pt x="2541047" y="251463"/>
                </a:cubicBezTo>
                <a:cubicBezTo>
                  <a:pt x="2547707" y="259016"/>
                  <a:pt x="2551038" y="270122"/>
                  <a:pt x="2551038" y="284782"/>
                </a:cubicBezTo>
                <a:cubicBezTo>
                  <a:pt x="2551038" y="300334"/>
                  <a:pt x="2547726" y="311906"/>
                  <a:pt x="2541103" y="319496"/>
                </a:cubicBezTo>
                <a:cubicBezTo>
                  <a:pt x="2534480" y="327086"/>
                  <a:pt x="2526183" y="330881"/>
                  <a:pt x="2516212" y="330881"/>
                </a:cubicBezTo>
                <a:cubicBezTo>
                  <a:pt x="2506166" y="330881"/>
                  <a:pt x="2497831" y="327105"/>
                  <a:pt x="2491208" y="319552"/>
                </a:cubicBezTo>
                <a:cubicBezTo>
                  <a:pt x="2484586" y="311999"/>
                  <a:pt x="2481274" y="300632"/>
                  <a:pt x="2481274" y="285451"/>
                </a:cubicBezTo>
                <a:cubicBezTo>
                  <a:pt x="2481274" y="270271"/>
                  <a:pt x="2484586" y="258923"/>
                  <a:pt x="2491208" y="251407"/>
                </a:cubicBezTo>
                <a:cubicBezTo>
                  <a:pt x="2497831" y="243891"/>
                  <a:pt x="2506166" y="240133"/>
                  <a:pt x="2516212" y="240133"/>
                </a:cubicBezTo>
                <a:close/>
                <a:moveTo>
                  <a:pt x="2259037" y="240133"/>
                </a:moveTo>
                <a:cubicBezTo>
                  <a:pt x="2268934" y="240133"/>
                  <a:pt x="2277212" y="243910"/>
                  <a:pt x="2283872" y="251463"/>
                </a:cubicBezTo>
                <a:cubicBezTo>
                  <a:pt x="2290532" y="259016"/>
                  <a:pt x="2293862" y="270122"/>
                  <a:pt x="2293862" y="284782"/>
                </a:cubicBezTo>
                <a:cubicBezTo>
                  <a:pt x="2293862" y="300334"/>
                  <a:pt x="2290551" y="311906"/>
                  <a:pt x="2283928" y="319496"/>
                </a:cubicBezTo>
                <a:cubicBezTo>
                  <a:pt x="2277305" y="327086"/>
                  <a:pt x="2269008" y="330881"/>
                  <a:pt x="2259037" y="330881"/>
                </a:cubicBezTo>
                <a:cubicBezTo>
                  <a:pt x="2248991" y="330881"/>
                  <a:pt x="2240656" y="327105"/>
                  <a:pt x="2234034" y="319552"/>
                </a:cubicBezTo>
                <a:cubicBezTo>
                  <a:pt x="2227411" y="311999"/>
                  <a:pt x="2224099" y="300632"/>
                  <a:pt x="2224099" y="285451"/>
                </a:cubicBezTo>
                <a:cubicBezTo>
                  <a:pt x="2224099" y="270271"/>
                  <a:pt x="2227411" y="258923"/>
                  <a:pt x="2234034" y="251407"/>
                </a:cubicBezTo>
                <a:cubicBezTo>
                  <a:pt x="2240656" y="243891"/>
                  <a:pt x="2248991" y="240133"/>
                  <a:pt x="2259037" y="240133"/>
                </a:cubicBezTo>
                <a:close/>
                <a:moveTo>
                  <a:pt x="1827398" y="240133"/>
                </a:moveTo>
                <a:cubicBezTo>
                  <a:pt x="1836476" y="240133"/>
                  <a:pt x="1844234" y="243817"/>
                  <a:pt x="1850671" y="251184"/>
                </a:cubicBezTo>
                <a:cubicBezTo>
                  <a:pt x="1857108" y="258551"/>
                  <a:pt x="1860326" y="269490"/>
                  <a:pt x="1860326" y="284000"/>
                </a:cubicBezTo>
                <a:cubicBezTo>
                  <a:pt x="1860326" y="299181"/>
                  <a:pt x="1857201" y="310324"/>
                  <a:pt x="1850950" y="317431"/>
                </a:cubicBezTo>
                <a:cubicBezTo>
                  <a:pt x="1844699" y="324537"/>
                  <a:pt x="1836960" y="328091"/>
                  <a:pt x="1827733" y="328091"/>
                </a:cubicBezTo>
                <a:cubicBezTo>
                  <a:pt x="1818431" y="328091"/>
                  <a:pt x="1810692" y="324519"/>
                  <a:pt x="1804516" y="317375"/>
                </a:cubicBezTo>
                <a:cubicBezTo>
                  <a:pt x="1798339" y="310231"/>
                  <a:pt x="1795251" y="298883"/>
                  <a:pt x="1795251" y="283331"/>
                </a:cubicBezTo>
                <a:cubicBezTo>
                  <a:pt x="1795251" y="269043"/>
                  <a:pt x="1798376" y="258272"/>
                  <a:pt x="1804627" y="251016"/>
                </a:cubicBezTo>
                <a:cubicBezTo>
                  <a:pt x="1810878" y="243761"/>
                  <a:pt x="1818468" y="240133"/>
                  <a:pt x="1827398" y="240133"/>
                </a:cubicBezTo>
                <a:close/>
                <a:moveTo>
                  <a:pt x="1512738" y="240133"/>
                </a:moveTo>
                <a:cubicBezTo>
                  <a:pt x="1521891" y="240133"/>
                  <a:pt x="1529593" y="243928"/>
                  <a:pt x="1535844" y="251519"/>
                </a:cubicBezTo>
                <a:cubicBezTo>
                  <a:pt x="1542094" y="259109"/>
                  <a:pt x="1545220" y="271015"/>
                  <a:pt x="1545220" y="287237"/>
                </a:cubicBezTo>
                <a:cubicBezTo>
                  <a:pt x="1545220" y="301971"/>
                  <a:pt x="1542150" y="312929"/>
                  <a:pt x="1536011" y="320110"/>
                </a:cubicBezTo>
                <a:cubicBezTo>
                  <a:pt x="1529872" y="327291"/>
                  <a:pt x="1522412" y="330881"/>
                  <a:pt x="1513631" y="330881"/>
                </a:cubicBezTo>
                <a:cubicBezTo>
                  <a:pt x="1504924" y="330881"/>
                  <a:pt x="1497372" y="327123"/>
                  <a:pt x="1490972" y="319607"/>
                </a:cubicBezTo>
                <a:cubicBezTo>
                  <a:pt x="1484572" y="312092"/>
                  <a:pt x="1481372" y="300744"/>
                  <a:pt x="1481372" y="285563"/>
                </a:cubicBezTo>
                <a:cubicBezTo>
                  <a:pt x="1481372" y="269862"/>
                  <a:pt x="1484368" y="258365"/>
                  <a:pt x="1490358" y="251072"/>
                </a:cubicBezTo>
                <a:cubicBezTo>
                  <a:pt x="1496348" y="243780"/>
                  <a:pt x="1503808" y="240133"/>
                  <a:pt x="1512738" y="240133"/>
                </a:cubicBezTo>
                <a:close/>
                <a:moveTo>
                  <a:pt x="925537" y="240133"/>
                </a:moveTo>
                <a:cubicBezTo>
                  <a:pt x="935434" y="240133"/>
                  <a:pt x="943712" y="243910"/>
                  <a:pt x="950373" y="251463"/>
                </a:cubicBezTo>
                <a:cubicBezTo>
                  <a:pt x="957033" y="259016"/>
                  <a:pt x="960363" y="270122"/>
                  <a:pt x="960363" y="284782"/>
                </a:cubicBezTo>
                <a:cubicBezTo>
                  <a:pt x="960363" y="300334"/>
                  <a:pt x="957051" y="311906"/>
                  <a:pt x="950428" y="319496"/>
                </a:cubicBezTo>
                <a:cubicBezTo>
                  <a:pt x="943805" y="327086"/>
                  <a:pt x="935508" y="330881"/>
                  <a:pt x="925537" y="330881"/>
                </a:cubicBezTo>
                <a:cubicBezTo>
                  <a:pt x="915491" y="330881"/>
                  <a:pt x="907157" y="327105"/>
                  <a:pt x="900534" y="319552"/>
                </a:cubicBezTo>
                <a:cubicBezTo>
                  <a:pt x="893911" y="311999"/>
                  <a:pt x="890599" y="300632"/>
                  <a:pt x="890599" y="285451"/>
                </a:cubicBezTo>
                <a:cubicBezTo>
                  <a:pt x="890599" y="270271"/>
                  <a:pt x="893911" y="258923"/>
                  <a:pt x="900534" y="251407"/>
                </a:cubicBezTo>
                <a:cubicBezTo>
                  <a:pt x="907157" y="243891"/>
                  <a:pt x="915491" y="240133"/>
                  <a:pt x="925537" y="240133"/>
                </a:cubicBezTo>
                <a:close/>
                <a:moveTo>
                  <a:pt x="3917168" y="240022"/>
                </a:moveTo>
                <a:cubicBezTo>
                  <a:pt x="3927363" y="240022"/>
                  <a:pt x="3935660" y="243891"/>
                  <a:pt x="3942060" y="251630"/>
                </a:cubicBezTo>
                <a:cubicBezTo>
                  <a:pt x="3946227" y="256616"/>
                  <a:pt x="3948757" y="264095"/>
                  <a:pt x="3949650" y="274066"/>
                </a:cubicBezTo>
                <a:lnTo>
                  <a:pt x="3883458" y="274066"/>
                </a:lnTo>
                <a:cubicBezTo>
                  <a:pt x="3884128" y="263723"/>
                  <a:pt x="3887607" y="255463"/>
                  <a:pt x="3893895" y="249286"/>
                </a:cubicBezTo>
                <a:cubicBezTo>
                  <a:pt x="3900183" y="243110"/>
                  <a:pt x="3907940" y="240022"/>
                  <a:pt x="3917168" y="240022"/>
                </a:cubicBezTo>
                <a:close/>
                <a:moveTo>
                  <a:pt x="3526643" y="240022"/>
                </a:moveTo>
                <a:cubicBezTo>
                  <a:pt x="3536838" y="240022"/>
                  <a:pt x="3545135" y="243891"/>
                  <a:pt x="3551534" y="251630"/>
                </a:cubicBezTo>
                <a:cubicBezTo>
                  <a:pt x="3555702" y="256616"/>
                  <a:pt x="3558232" y="264095"/>
                  <a:pt x="3559125" y="274066"/>
                </a:cubicBezTo>
                <a:lnTo>
                  <a:pt x="3492933" y="274066"/>
                </a:lnTo>
                <a:cubicBezTo>
                  <a:pt x="3493603" y="263723"/>
                  <a:pt x="3497082" y="255463"/>
                  <a:pt x="3503370" y="249286"/>
                </a:cubicBezTo>
                <a:cubicBezTo>
                  <a:pt x="3509658" y="243110"/>
                  <a:pt x="3517416" y="240022"/>
                  <a:pt x="3526643" y="240022"/>
                </a:cubicBezTo>
                <a:close/>
                <a:moveTo>
                  <a:pt x="2021693" y="240022"/>
                </a:moveTo>
                <a:cubicBezTo>
                  <a:pt x="2031888" y="240022"/>
                  <a:pt x="2040185" y="243891"/>
                  <a:pt x="2046585" y="251630"/>
                </a:cubicBezTo>
                <a:cubicBezTo>
                  <a:pt x="2050752" y="256616"/>
                  <a:pt x="2053282" y="264095"/>
                  <a:pt x="2054175" y="274066"/>
                </a:cubicBezTo>
                <a:lnTo>
                  <a:pt x="1987984" y="274066"/>
                </a:lnTo>
                <a:cubicBezTo>
                  <a:pt x="1988653" y="263723"/>
                  <a:pt x="1992132" y="255463"/>
                  <a:pt x="1998420" y="249286"/>
                </a:cubicBezTo>
                <a:cubicBezTo>
                  <a:pt x="2004708" y="243110"/>
                  <a:pt x="2012466" y="240022"/>
                  <a:pt x="2021693" y="240022"/>
                </a:cubicBezTo>
                <a:close/>
                <a:moveTo>
                  <a:pt x="2782540" y="226181"/>
                </a:moveTo>
                <a:lnTo>
                  <a:pt x="2782540" y="344722"/>
                </a:lnTo>
                <a:lnTo>
                  <a:pt x="2802631" y="344722"/>
                </a:lnTo>
                <a:lnTo>
                  <a:pt x="2802631" y="226181"/>
                </a:lnTo>
                <a:close/>
                <a:moveTo>
                  <a:pt x="1601440" y="226181"/>
                </a:moveTo>
                <a:lnTo>
                  <a:pt x="1601440" y="344722"/>
                </a:lnTo>
                <a:lnTo>
                  <a:pt x="1621531" y="344722"/>
                </a:lnTo>
                <a:lnTo>
                  <a:pt x="1621531" y="226181"/>
                </a:lnTo>
                <a:close/>
                <a:moveTo>
                  <a:pt x="1200832" y="226181"/>
                </a:moveTo>
                <a:lnTo>
                  <a:pt x="1200832" y="299627"/>
                </a:lnTo>
                <a:cubicBezTo>
                  <a:pt x="1200832" y="308185"/>
                  <a:pt x="1201241" y="314436"/>
                  <a:pt x="1202059" y="318380"/>
                </a:cubicBezTo>
                <a:cubicBezTo>
                  <a:pt x="1203250" y="324258"/>
                  <a:pt x="1205315" y="329226"/>
                  <a:pt x="1208254" y="333281"/>
                </a:cubicBezTo>
                <a:cubicBezTo>
                  <a:pt x="1211194" y="337337"/>
                  <a:pt x="1215696" y="340704"/>
                  <a:pt x="1221761" y="343383"/>
                </a:cubicBezTo>
                <a:cubicBezTo>
                  <a:pt x="1227825" y="346062"/>
                  <a:pt x="1234355" y="347401"/>
                  <a:pt x="1241350" y="347401"/>
                </a:cubicBezTo>
                <a:cubicBezTo>
                  <a:pt x="1257200" y="347401"/>
                  <a:pt x="1269739" y="340704"/>
                  <a:pt x="1278966" y="327309"/>
                </a:cubicBezTo>
                <a:lnTo>
                  <a:pt x="1278966" y="344722"/>
                </a:lnTo>
                <a:lnTo>
                  <a:pt x="1296937" y="344722"/>
                </a:lnTo>
                <a:lnTo>
                  <a:pt x="1296937" y="226181"/>
                </a:lnTo>
                <a:lnTo>
                  <a:pt x="1276846" y="226181"/>
                </a:lnTo>
                <a:lnTo>
                  <a:pt x="1276846" y="289693"/>
                </a:lnTo>
                <a:cubicBezTo>
                  <a:pt x="1276846" y="299813"/>
                  <a:pt x="1275748" y="307534"/>
                  <a:pt x="1273553" y="312854"/>
                </a:cubicBezTo>
                <a:cubicBezTo>
                  <a:pt x="1271358" y="318175"/>
                  <a:pt x="1267618" y="322379"/>
                  <a:pt x="1262335" y="325468"/>
                </a:cubicBezTo>
                <a:cubicBezTo>
                  <a:pt x="1257051" y="328556"/>
                  <a:pt x="1251396" y="330100"/>
                  <a:pt x="1245368" y="330100"/>
                </a:cubicBezTo>
                <a:cubicBezTo>
                  <a:pt x="1239341" y="330100"/>
                  <a:pt x="1234281" y="328593"/>
                  <a:pt x="1230188" y="325579"/>
                </a:cubicBezTo>
                <a:cubicBezTo>
                  <a:pt x="1226095" y="322565"/>
                  <a:pt x="1223416" y="318417"/>
                  <a:pt x="1222151" y="313133"/>
                </a:cubicBezTo>
                <a:cubicBezTo>
                  <a:pt x="1221333" y="309487"/>
                  <a:pt x="1220923" y="302418"/>
                  <a:pt x="1220923" y="291925"/>
                </a:cubicBezTo>
                <a:lnTo>
                  <a:pt x="1220923" y="226181"/>
                </a:lnTo>
                <a:close/>
                <a:moveTo>
                  <a:pt x="4031059" y="223502"/>
                </a:moveTo>
                <a:cubicBezTo>
                  <a:pt x="4024882" y="223502"/>
                  <a:pt x="4019096" y="224302"/>
                  <a:pt x="4013702" y="225902"/>
                </a:cubicBezTo>
                <a:cubicBezTo>
                  <a:pt x="4008306" y="227501"/>
                  <a:pt x="4004046" y="229455"/>
                  <a:pt x="4000921" y="231762"/>
                </a:cubicBezTo>
                <a:cubicBezTo>
                  <a:pt x="3996754" y="234738"/>
                  <a:pt x="3993461" y="238478"/>
                  <a:pt x="3991042" y="242980"/>
                </a:cubicBezTo>
                <a:cubicBezTo>
                  <a:pt x="3988624" y="247482"/>
                  <a:pt x="3987415" y="252374"/>
                  <a:pt x="3987415" y="257658"/>
                </a:cubicBezTo>
                <a:cubicBezTo>
                  <a:pt x="3987415" y="263462"/>
                  <a:pt x="3988884" y="268764"/>
                  <a:pt x="3991824" y="273564"/>
                </a:cubicBezTo>
                <a:cubicBezTo>
                  <a:pt x="3994763" y="278363"/>
                  <a:pt x="3999079" y="282121"/>
                  <a:pt x="4004772" y="284838"/>
                </a:cubicBezTo>
                <a:cubicBezTo>
                  <a:pt x="4010464" y="287554"/>
                  <a:pt x="4020678" y="290772"/>
                  <a:pt x="4035412" y="294493"/>
                </a:cubicBezTo>
                <a:cubicBezTo>
                  <a:pt x="4046351" y="297246"/>
                  <a:pt x="4053197" y="299516"/>
                  <a:pt x="4055950" y="301302"/>
                </a:cubicBezTo>
                <a:cubicBezTo>
                  <a:pt x="4059894" y="303906"/>
                  <a:pt x="4061866" y="307478"/>
                  <a:pt x="4061866" y="312017"/>
                </a:cubicBezTo>
                <a:cubicBezTo>
                  <a:pt x="4061866" y="317077"/>
                  <a:pt x="4059634" y="321486"/>
                  <a:pt x="4055169" y="325244"/>
                </a:cubicBezTo>
                <a:cubicBezTo>
                  <a:pt x="4050704" y="329002"/>
                  <a:pt x="4043858" y="330881"/>
                  <a:pt x="4034630" y="330881"/>
                </a:cubicBezTo>
                <a:cubicBezTo>
                  <a:pt x="4025478" y="330881"/>
                  <a:pt x="4018352" y="328760"/>
                  <a:pt x="4013255" y="324519"/>
                </a:cubicBezTo>
                <a:cubicBezTo>
                  <a:pt x="4008158" y="320277"/>
                  <a:pt x="4005051" y="314175"/>
                  <a:pt x="4003935" y="306213"/>
                </a:cubicBezTo>
                <a:lnTo>
                  <a:pt x="3984066" y="309338"/>
                </a:lnTo>
                <a:cubicBezTo>
                  <a:pt x="3986298" y="321914"/>
                  <a:pt x="3991452" y="331402"/>
                  <a:pt x="3999526" y="337802"/>
                </a:cubicBezTo>
                <a:cubicBezTo>
                  <a:pt x="4007600" y="344201"/>
                  <a:pt x="4019338" y="347401"/>
                  <a:pt x="4034742" y="347401"/>
                </a:cubicBezTo>
                <a:cubicBezTo>
                  <a:pt x="4044044" y="347401"/>
                  <a:pt x="4052378" y="345783"/>
                  <a:pt x="4059745" y="342546"/>
                </a:cubicBezTo>
                <a:cubicBezTo>
                  <a:pt x="4067112" y="339309"/>
                  <a:pt x="4072749" y="334732"/>
                  <a:pt x="4076656" y="328816"/>
                </a:cubicBezTo>
                <a:cubicBezTo>
                  <a:pt x="4080562" y="322900"/>
                  <a:pt x="4082516" y="316594"/>
                  <a:pt x="4082516" y="309896"/>
                </a:cubicBezTo>
                <a:cubicBezTo>
                  <a:pt x="4082516" y="303050"/>
                  <a:pt x="4080916" y="297320"/>
                  <a:pt x="4077716" y="292707"/>
                </a:cubicBezTo>
                <a:cubicBezTo>
                  <a:pt x="4074516" y="288093"/>
                  <a:pt x="4070108" y="284577"/>
                  <a:pt x="4064489" y="282159"/>
                </a:cubicBezTo>
                <a:cubicBezTo>
                  <a:pt x="4058871" y="279740"/>
                  <a:pt x="4048955" y="276633"/>
                  <a:pt x="4034742" y="272838"/>
                </a:cubicBezTo>
                <a:cubicBezTo>
                  <a:pt x="4024920" y="270159"/>
                  <a:pt x="4019004" y="268448"/>
                  <a:pt x="4016994" y="267704"/>
                </a:cubicBezTo>
                <a:cubicBezTo>
                  <a:pt x="4013497" y="266290"/>
                  <a:pt x="4010930" y="264504"/>
                  <a:pt x="4009292" y="262346"/>
                </a:cubicBezTo>
                <a:cubicBezTo>
                  <a:pt x="4007656" y="260262"/>
                  <a:pt x="4006837" y="257918"/>
                  <a:pt x="4006837" y="255314"/>
                </a:cubicBezTo>
                <a:cubicBezTo>
                  <a:pt x="4006837" y="251221"/>
                  <a:pt x="4008809" y="247649"/>
                  <a:pt x="4012753" y="244598"/>
                </a:cubicBezTo>
                <a:cubicBezTo>
                  <a:pt x="4016697" y="241547"/>
                  <a:pt x="4023282" y="240022"/>
                  <a:pt x="4032510" y="240022"/>
                </a:cubicBezTo>
                <a:cubicBezTo>
                  <a:pt x="4040323" y="240022"/>
                  <a:pt x="4046369" y="241733"/>
                  <a:pt x="4050648" y="245156"/>
                </a:cubicBezTo>
                <a:cubicBezTo>
                  <a:pt x="4054927" y="248579"/>
                  <a:pt x="4057513" y="253342"/>
                  <a:pt x="4058406" y="259444"/>
                </a:cubicBezTo>
                <a:lnTo>
                  <a:pt x="4078051" y="256765"/>
                </a:lnTo>
                <a:cubicBezTo>
                  <a:pt x="4076786" y="249100"/>
                  <a:pt x="4074479" y="242980"/>
                  <a:pt x="4071131" y="238403"/>
                </a:cubicBezTo>
                <a:cubicBezTo>
                  <a:pt x="4067782" y="233827"/>
                  <a:pt x="4062592" y="230199"/>
                  <a:pt x="4055560" y="227520"/>
                </a:cubicBezTo>
                <a:cubicBezTo>
                  <a:pt x="4048527" y="224841"/>
                  <a:pt x="4040360" y="223502"/>
                  <a:pt x="4031059" y="223502"/>
                </a:cubicBezTo>
                <a:close/>
                <a:moveTo>
                  <a:pt x="3916945" y="223502"/>
                </a:moveTo>
                <a:cubicBezTo>
                  <a:pt x="3900574" y="223502"/>
                  <a:pt x="3887254" y="229008"/>
                  <a:pt x="3876984" y="240022"/>
                </a:cubicBezTo>
                <a:cubicBezTo>
                  <a:pt x="3866715" y="251035"/>
                  <a:pt x="3861581" y="266513"/>
                  <a:pt x="3861581" y="286456"/>
                </a:cubicBezTo>
                <a:cubicBezTo>
                  <a:pt x="3861581" y="305729"/>
                  <a:pt x="3866660" y="320705"/>
                  <a:pt x="3876817" y="331384"/>
                </a:cubicBezTo>
                <a:cubicBezTo>
                  <a:pt x="3886974" y="342062"/>
                  <a:pt x="3900722" y="347401"/>
                  <a:pt x="3918061" y="347401"/>
                </a:cubicBezTo>
                <a:cubicBezTo>
                  <a:pt x="3931828" y="347401"/>
                  <a:pt x="3943138" y="344053"/>
                  <a:pt x="3951994" y="337355"/>
                </a:cubicBezTo>
                <a:cubicBezTo>
                  <a:pt x="3960849" y="330658"/>
                  <a:pt x="3966914" y="321245"/>
                  <a:pt x="3970188" y="309115"/>
                </a:cubicBezTo>
                <a:lnTo>
                  <a:pt x="3949426" y="306548"/>
                </a:lnTo>
                <a:cubicBezTo>
                  <a:pt x="3946376" y="315031"/>
                  <a:pt x="3942246" y="321207"/>
                  <a:pt x="3937036" y="325077"/>
                </a:cubicBezTo>
                <a:cubicBezTo>
                  <a:pt x="3931828" y="328946"/>
                  <a:pt x="3925540" y="330881"/>
                  <a:pt x="3918172" y="330881"/>
                </a:cubicBezTo>
                <a:cubicBezTo>
                  <a:pt x="3908276" y="330881"/>
                  <a:pt x="3900016" y="327421"/>
                  <a:pt x="3893393" y="320500"/>
                </a:cubicBezTo>
                <a:cubicBezTo>
                  <a:pt x="3886770" y="313580"/>
                  <a:pt x="3883086" y="303608"/>
                  <a:pt x="3882342" y="290586"/>
                </a:cubicBezTo>
                <a:lnTo>
                  <a:pt x="3970746" y="290586"/>
                </a:lnTo>
                <a:cubicBezTo>
                  <a:pt x="3970820" y="288205"/>
                  <a:pt x="3970858" y="286419"/>
                  <a:pt x="3970858" y="285228"/>
                </a:cubicBezTo>
                <a:cubicBezTo>
                  <a:pt x="3970858" y="265657"/>
                  <a:pt x="3965835" y="250477"/>
                  <a:pt x="3955789" y="239687"/>
                </a:cubicBezTo>
                <a:cubicBezTo>
                  <a:pt x="3945743" y="228897"/>
                  <a:pt x="3932795" y="223502"/>
                  <a:pt x="3916945" y="223502"/>
                </a:cubicBezTo>
                <a:close/>
                <a:moveTo>
                  <a:pt x="3778572" y="223502"/>
                </a:moveTo>
                <a:cubicBezTo>
                  <a:pt x="3768079" y="223502"/>
                  <a:pt x="3758945" y="226106"/>
                  <a:pt x="3751169" y="231315"/>
                </a:cubicBezTo>
                <a:cubicBezTo>
                  <a:pt x="3743392" y="236524"/>
                  <a:pt x="3737458" y="243910"/>
                  <a:pt x="3733365" y="253472"/>
                </a:cubicBezTo>
                <a:cubicBezTo>
                  <a:pt x="3729272" y="263034"/>
                  <a:pt x="3727226" y="273471"/>
                  <a:pt x="3727226" y="284782"/>
                </a:cubicBezTo>
                <a:cubicBezTo>
                  <a:pt x="3727226" y="301227"/>
                  <a:pt x="3731691" y="315329"/>
                  <a:pt x="3740620" y="327086"/>
                </a:cubicBezTo>
                <a:cubicBezTo>
                  <a:pt x="3749550" y="338844"/>
                  <a:pt x="3762164" y="344722"/>
                  <a:pt x="3778460" y="344722"/>
                </a:cubicBezTo>
                <a:cubicBezTo>
                  <a:pt x="3791557" y="344722"/>
                  <a:pt x="3802496" y="339550"/>
                  <a:pt x="3811277" y="329207"/>
                </a:cubicBezTo>
                <a:cubicBezTo>
                  <a:pt x="3811351" y="342304"/>
                  <a:pt x="3810868" y="350899"/>
                  <a:pt x="3809826" y="354991"/>
                </a:cubicBezTo>
                <a:cubicBezTo>
                  <a:pt x="3808040" y="361689"/>
                  <a:pt x="3804617" y="366898"/>
                  <a:pt x="3799556" y="370618"/>
                </a:cubicBezTo>
                <a:cubicBezTo>
                  <a:pt x="3794496" y="374339"/>
                  <a:pt x="3787316" y="376199"/>
                  <a:pt x="3778014" y="376199"/>
                </a:cubicBezTo>
                <a:cubicBezTo>
                  <a:pt x="3769382" y="376199"/>
                  <a:pt x="3762573" y="374339"/>
                  <a:pt x="3757587" y="370618"/>
                </a:cubicBezTo>
                <a:cubicBezTo>
                  <a:pt x="3753866" y="367865"/>
                  <a:pt x="3751597" y="363475"/>
                  <a:pt x="3750778" y="357447"/>
                </a:cubicBezTo>
                <a:lnTo>
                  <a:pt x="3731244" y="354545"/>
                </a:lnTo>
                <a:cubicBezTo>
                  <a:pt x="3730947" y="367344"/>
                  <a:pt x="3735151" y="376925"/>
                  <a:pt x="3743858" y="383287"/>
                </a:cubicBezTo>
                <a:cubicBezTo>
                  <a:pt x="3752564" y="389650"/>
                  <a:pt x="3763986" y="392831"/>
                  <a:pt x="3778125" y="392831"/>
                </a:cubicBezTo>
                <a:cubicBezTo>
                  <a:pt x="3790032" y="392831"/>
                  <a:pt x="3800059" y="390598"/>
                  <a:pt x="3808207" y="386134"/>
                </a:cubicBezTo>
                <a:cubicBezTo>
                  <a:pt x="3816356" y="381669"/>
                  <a:pt x="3822308" y="375585"/>
                  <a:pt x="3826066" y="367884"/>
                </a:cubicBezTo>
                <a:cubicBezTo>
                  <a:pt x="3829824" y="360182"/>
                  <a:pt x="3831704" y="347103"/>
                  <a:pt x="3831704" y="328649"/>
                </a:cubicBezTo>
                <a:lnTo>
                  <a:pt x="3831704" y="226181"/>
                </a:lnTo>
                <a:lnTo>
                  <a:pt x="3813174" y="226181"/>
                </a:lnTo>
                <a:lnTo>
                  <a:pt x="3813174" y="240468"/>
                </a:lnTo>
                <a:cubicBezTo>
                  <a:pt x="3804096" y="229157"/>
                  <a:pt x="3792562" y="223502"/>
                  <a:pt x="3778572" y="223502"/>
                </a:cubicBezTo>
                <a:close/>
                <a:moveTo>
                  <a:pt x="3657388" y="223502"/>
                </a:moveTo>
                <a:cubicBezTo>
                  <a:pt x="3640943" y="223502"/>
                  <a:pt x="3628367" y="230013"/>
                  <a:pt x="3619660" y="243035"/>
                </a:cubicBezTo>
                <a:lnTo>
                  <a:pt x="3619660" y="226181"/>
                </a:lnTo>
                <a:lnTo>
                  <a:pt x="3601578" y="226181"/>
                </a:lnTo>
                <a:lnTo>
                  <a:pt x="3601578" y="344722"/>
                </a:lnTo>
                <a:lnTo>
                  <a:pt x="3621670" y="344722"/>
                </a:lnTo>
                <a:lnTo>
                  <a:pt x="3621670" y="279982"/>
                </a:lnTo>
                <a:cubicBezTo>
                  <a:pt x="3621670" y="264802"/>
                  <a:pt x="3624776" y="254495"/>
                  <a:pt x="3630990" y="249063"/>
                </a:cubicBezTo>
                <a:cubicBezTo>
                  <a:pt x="3637204" y="243631"/>
                  <a:pt x="3644589" y="240915"/>
                  <a:pt x="3653147" y="240915"/>
                </a:cubicBezTo>
                <a:cubicBezTo>
                  <a:pt x="3658505" y="240915"/>
                  <a:pt x="3663174" y="242124"/>
                  <a:pt x="3667155" y="244542"/>
                </a:cubicBezTo>
                <a:cubicBezTo>
                  <a:pt x="3671136" y="246961"/>
                  <a:pt x="3673908" y="250198"/>
                  <a:pt x="3675471" y="254253"/>
                </a:cubicBezTo>
                <a:cubicBezTo>
                  <a:pt x="3677034" y="258309"/>
                  <a:pt x="3677815" y="264429"/>
                  <a:pt x="3677815" y="272615"/>
                </a:cubicBezTo>
                <a:lnTo>
                  <a:pt x="3677815" y="344722"/>
                </a:lnTo>
                <a:lnTo>
                  <a:pt x="3697907" y="344722"/>
                </a:lnTo>
                <a:lnTo>
                  <a:pt x="3697907" y="271834"/>
                </a:lnTo>
                <a:cubicBezTo>
                  <a:pt x="3697907" y="262532"/>
                  <a:pt x="3697535" y="256021"/>
                  <a:pt x="3696791" y="252300"/>
                </a:cubicBezTo>
                <a:cubicBezTo>
                  <a:pt x="3695600" y="246570"/>
                  <a:pt x="3693516" y="241622"/>
                  <a:pt x="3690540" y="237454"/>
                </a:cubicBezTo>
                <a:cubicBezTo>
                  <a:pt x="3687563" y="233287"/>
                  <a:pt x="3683080" y="229920"/>
                  <a:pt x="3677090" y="227353"/>
                </a:cubicBezTo>
                <a:cubicBezTo>
                  <a:pt x="3671099" y="224785"/>
                  <a:pt x="3664532" y="223502"/>
                  <a:pt x="3657388" y="223502"/>
                </a:cubicBezTo>
                <a:close/>
                <a:moveTo>
                  <a:pt x="3526420" y="223502"/>
                </a:moveTo>
                <a:cubicBezTo>
                  <a:pt x="3510048" y="223502"/>
                  <a:pt x="3496728" y="229008"/>
                  <a:pt x="3486459" y="240022"/>
                </a:cubicBezTo>
                <a:cubicBezTo>
                  <a:pt x="3476190" y="251035"/>
                  <a:pt x="3471056" y="266513"/>
                  <a:pt x="3471056" y="286456"/>
                </a:cubicBezTo>
                <a:cubicBezTo>
                  <a:pt x="3471056" y="305729"/>
                  <a:pt x="3476134" y="320705"/>
                  <a:pt x="3486292" y="331384"/>
                </a:cubicBezTo>
                <a:cubicBezTo>
                  <a:pt x="3496450" y="342062"/>
                  <a:pt x="3510198" y="347401"/>
                  <a:pt x="3527536" y="347401"/>
                </a:cubicBezTo>
                <a:cubicBezTo>
                  <a:pt x="3541302" y="347401"/>
                  <a:pt x="3552614" y="344053"/>
                  <a:pt x="3561469" y="337355"/>
                </a:cubicBezTo>
                <a:cubicBezTo>
                  <a:pt x="3570324" y="330658"/>
                  <a:pt x="3576389" y="321245"/>
                  <a:pt x="3579663" y="309115"/>
                </a:cubicBezTo>
                <a:lnTo>
                  <a:pt x="3558902" y="306548"/>
                </a:lnTo>
                <a:cubicBezTo>
                  <a:pt x="3555850" y="315031"/>
                  <a:pt x="3551720" y="321207"/>
                  <a:pt x="3546512" y="325077"/>
                </a:cubicBezTo>
                <a:cubicBezTo>
                  <a:pt x="3541302" y="328946"/>
                  <a:pt x="3535014" y="330881"/>
                  <a:pt x="3527648" y="330881"/>
                </a:cubicBezTo>
                <a:cubicBezTo>
                  <a:pt x="3517750" y="330881"/>
                  <a:pt x="3509490" y="327421"/>
                  <a:pt x="3502868" y="320500"/>
                </a:cubicBezTo>
                <a:cubicBezTo>
                  <a:pt x="3496245" y="313580"/>
                  <a:pt x="3492561" y="303608"/>
                  <a:pt x="3491817" y="290586"/>
                </a:cubicBezTo>
                <a:lnTo>
                  <a:pt x="3580221" y="290586"/>
                </a:lnTo>
                <a:cubicBezTo>
                  <a:pt x="3580296" y="288205"/>
                  <a:pt x="3580333" y="286419"/>
                  <a:pt x="3580333" y="285228"/>
                </a:cubicBezTo>
                <a:cubicBezTo>
                  <a:pt x="3580333" y="265657"/>
                  <a:pt x="3575310" y="250477"/>
                  <a:pt x="3565264" y="239687"/>
                </a:cubicBezTo>
                <a:cubicBezTo>
                  <a:pt x="3555218" y="228897"/>
                  <a:pt x="3542270" y="223502"/>
                  <a:pt x="3526420" y="223502"/>
                </a:cubicBezTo>
                <a:close/>
                <a:moveTo>
                  <a:pt x="3289746" y="223502"/>
                </a:moveTo>
                <a:cubicBezTo>
                  <a:pt x="3279551" y="223502"/>
                  <a:pt x="3270584" y="224897"/>
                  <a:pt x="3262845" y="227688"/>
                </a:cubicBezTo>
                <a:cubicBezTo>
                  <a:pt x="3255106" y="230478"/>
                  <a:pt x="3249190" y="234459"/>
                  <a:pt x="3245097" y="239631"/>
                </a:cubicBezTo>
                <a:cubicBezTo>
                  <a:pt x="3241004" y="244803"/>
                  <a:pt x="3238065" y="251593"/>
                  <a:pt x="3236279" y="260002"/>
                </a:cubicBezTo>
                <a:lnTo>
                  <a:pt x="3255924" y="262681"/>
                </a:lnTo>
                <a:cubicBezTo>
                  <a:pt x="3258082" y="254272"/>
                  <a:pt x="3261412" y="248412"/>
                  <a:pt x="3265915" y="245100"/>
                </a:cubicBezTo>
                <a:cubicBezTo>
                  <a:pt x="3270417" y="241789"/>
                  <a:pt x="3277393" y="240133"/>
                  <a:pt x="3286844" y="240133"/>
                </a:cubicBezTo>
                <a:cubicBezTo>
                  <a:pt x="3296964" y="240133"/>
                  <a:pt x="3304592" y="242403"/>
                  <a:pt x="3309726" y="246942"/>
                </a:cubicBezTo>
                <a:cubicBezTo>
                  <a:pt x="3313521" y="250291"/>
                  <a:pt x="3315419" y="256058"/>
                  <a:pt x="3315419" y="264243"/>
                </a:cubicBezTo>
                <a:cubicBezTo>
                  <a:pt x="3315419" y="264988"/>
                  <a:pt x="3315382" y="266736"/>
                  <a:pt x="3315307" y="269490"/>
                </a:cubicBezTo>
                <a:cubicBezTo>
                  <a:pt x="3307642" y="272169"/>
                  <a:pt x="3295699" y="274475"/>
                  <a:pt x="3279477" y="276410"/>
                </a:cubicBezTo>
                <a:cubicBezTo>
                  <a:pt x="3271514" y="277378"/>
                  <a:pt x="3265561" y="278382"/>
                  <a:pt x="3261617" y="279424"/>
                </a:cubicBezTo>
                <a:cubicBezTo>
                  <a:pt x="3256260" y="280912"/>
                  <a:pt x="3251441" y="283107"/>
                  <a:pt x="3247162" y="286010"/>
                </a:cubicBezTo>
                <a:cubicBezTo>
                  <a:pt x="3242884" y="288912"/>
                  <a:pt x="3239423" y="292763"/>
                  <a:pt x="3236782" y="297562"/>
                </a:cubicBezTo>
                <a:cubicBezTo>
                  <a:pt x="3234140" y="302362"/>
                  <a:pt x="3232819" y="307664"/>
                  <a:pt x="3232819" y="313468"/>
                </a:cubicBezTo>
                <a:cubicBezTo>
                  <a:pt x="3232819" y="323365"/>
                  <a:pt x="3236316" y="331495"/>
                  <a:pt x="3243312" y="337858"/>
                </a:cubicBezTo>
                <a:cubicBezTo>
                  <a:pt x="3250306" y="344220"/>
                  <a:pt x="3260315" y="347401"/>
                  <a:pt x="3273338" y="347401"/>
                </a:cubicBezTo>
                <a:cubicBezTo>
                  <a:pt x="3281225" y="347401"/>
                  <a:pt x="3288611" y="346099"/>
                  <a:pt x="3295494" y="343494"/>
                </a:cubicBezTo>
                <a:cubicBezTo>
                  <a:pt x="3302378" y="340890"/>
                  <a:pt x="3309540" y="336425"/>
                  <a:pt x="3316981" y="330100"/>
                </a:cubicBezTo>
                <a:cubicBezTo>
                  <a:pt x="3317577" y="335681"/>
                  <a:pt x="3318916" y="340555"/>
                  <a:pt x="3321000" y="344722"/>
                </a:cubicBezTo>
                <a:lnTo>
                  <a:pt x="3341984" y="344722"/>
                </a:lnTo>
                <a:cubicBezTo>
                  <a:pt x="3339454" y="340183"/>
                  <a:pt x="3337762" y="335439"/>
                  <a:pt x="3336906" y="330491"/>
                </a:cubicBezTo>
                <a:cubicBezTo>
                  <a:pt x="3336050" y="325542"/>
                  <a:pt x="3335622" y="313729"/>
                  <a:pt x="3335622" y="295051"/>
                </a:cubicBezTo>
                <a:lnTo>
                  <a:pt x="3335622" y="268262"/>
                </a:lnTo>
                <a:cubicBezTo>
                  <a:pt x="3335622" y="259332"/>
                  <a:pt x="3335287" y="253156"/>
                  <a:pt x="3334618" y="249733"/>
                </a:cubicBezTo>
                <a:cubicBezTo>
                  <a:pt x="3333427" y="244226"/>
                  <a:pt x="3331343" y="239668"/>
                  <a:pt x="3328367" y="236059"/>
                </a:cubicBezTo>
                <a:cubicBezTo>
                  <a:pt x="3325390" y="232450"/>
                  <a:pt x="3320739" y="229455"/>
                  <a:pt x="3314414" y="227074"/>
                </a:cubicBezTo>
                <a:cubicBezTo>
                  <a:pt x="3308089" y="224692"/>
                  <a:pt x="3299866" y="223502"/>
                  <a:pt x="3289746" y="223502"/>
                </a:cubicBezTo>
                <a:close/>
                <a:moveTo>
                  <a:pt x="3039863" y="223502"/>
                </a:moveTo>
                <a:cubicBezTo>
                  <a:pt x="3029669" y="223502"/>
                  <a:pt x="3020237" y="225902"/>
                  <a:pt x="3011568" y="230701"/>
                </a:cubicBezTo>
                <a:cubicBezTo>
                  <a:pt x="3002898" y="235501"/>
                  <a:pt x="2996443" y="242701"/>
                  <a:pt x="2992201" y="252300"/>
                </a:cubicBezTo>
                <a:cubicBezTo>
                  <a:pt x="2987960" y="261899"/>
                  <a:pt x="2985839" y="273099"/>
                  <a:pt x="2985839" y="285898"/>
                </a:cubicBezTo>
                <a:cubicBezTo>
                  <a:pt x="2985839" y="305692"/>
                  <a:pt x="2990769" y="320891"/>
                  <a:pt x="3000628" y="331495"/>
                </a:cubicBezTo>
                <a:cubicBezTo>
                  <a:pt x="3010488" y="342099"/>
                  <a:pt x="3023530" y="347401"/>
                  <a:pt x="3039752" y="347401"/>
                </a:cubicBezTo>
                <a:cubicBezTo>
                  <a:pt x="3052700" y="347401"/>
                  <a:pt x="3063620" y="343550"/>
                  <a:pt x="3072512" y="335848"/>
                </a:cubicBezTo>
                <a:cubicBezTo>
                  <a:pt x="3081405" y="328147"/>
                  <a:pt x="3086930" y="317487"/>
                  <a:pt x="3089088" y="303869"/>
                </a:cubicBezTo>
                <a:lnTo>
                  <a:pt x="3069331" y="301302"/>
                </a:lnTo>
                <a:cubicBezTo>
                  <a:pt x="3067918" y="311348"/>
                  <a:pt x="3064569" y="318789"/>
                  <a:pt x="3059286" y="323626"/>
                </a:cubicBezTo>
                <a:cubicBezTo>
                  <a:pt x="3054002" y="328463"/>
                  <a:pt x="3047416" y="330881"/>
                  <a:pt x="3039528" y="330881"/>
                </a:cubicBezTo>
                <a:cubicBezTo>
                  <a:pt x="3029706" y="330881"/>
                  <a:pt x="3021744" y="327272"/>
                  <a:pt x="3015642" y="320054"/>
                </a:cubicBezTo>
                <a:cubicBezTo>
                  <a:pt x="3009540" y="312836"/>
                  <a:pt x="3006489" y="301264"/>
                  <a:pt x="3006489" y="285340"/>
                </a:cubicBezTo>
                <a:cubicBezTo>
                  <a:pt x="3006489" y="269638"/>
                  <a:pt x="3009651" y="258160"/>
                  <a:pt x="3015976" y="250905"/>
                </a:cubicBezTo>
                <a:cubicBezTo>
                  <a:pt x="3022302" y="243649"/>
                  <a:pt x="3030524" y="240022"/>
                  <a:pt x="3040645" y="240022"/>
                </a:cubicBezTo>
                <a:cubicBezTo>
                  <a:pt x="3047342" y="240022"/>
                  <a:pt x="3053053" y="242031"/>
                  <a:pt x="3057778" y="246049"/>
                </a:cubicBezTo>
                <a:cubicBezTo>
                  <a:pt x="3062504" y="250068"/>
                  <a:pt x="3065797" y="256058"/>
                  <a:pt x="3067657" y="264020"/>
                </a:cubicBezTo>
                <a:lnTo>
                  <a:pt x="3087191" y="261006"/>
                </a:lnTo>
                <a:cubicBezTo>
                  <a:pt x="3084884" y="249026"/>
                  <a:pt x="3079638" y="239780"/>
                  <a:pt x="3071452" y="233269"/>
                </a:cubicBezTo>
                <a:cubicBezTo>
                  <a:pt x="3063266" y="226757"/>
                  <a:pt x="3052737" y="223502"/>
                  <a:pt x="3039863" y="223502"/>
                </a:cubicBezTo>
                <a:close/>
                <a:moveTo>
                  <a:pt x="2877938" y="223502"/>
                </a:moveTo>
                <a:cubicBezTo>
                  <a:pt x="2867744" y="223502"/>
                  <a:pt x="2858312" y="225902"/>
                  <a:pt x="2849642" y="230701"/>
                </a:cubicBezTo>
                <a:cubicBezTo>
                  <a:pt x="2840973" y="235501"/>
                  <a:pt x="2834518" y="242701"/>
                  <a:pt x="2830276" y="252300"/>
                </a:cubicBezTo>
                <a:cubicBezTo>
                  <a:pt x="2826034" y="261899"/>
                  <a:pt x="2823914" y="273099"/>
                  <a:pt x="2823914" y="285898"/>
                </a:cubicBezTo>
                <a:cubicBezTo>
                  <a:pt x="2823914" y="305692"/>
                  <a:pt x="2828844" y="320891"/>
                  <a:pt x="2838704" y="331495"/>
                </a:cubicBezTo>
                <a:cubicBezTo>
                  <a:pt x="2848564" y="342099"/>
                  <a:pt x="2861604" y="347401"/>
                  <a:pt x="2877827" y="347401"/>
                </a:cubicBezTo>
                <a:cubicBezTo>
                  <a:pt x="2890775" y="347401"/>
                  <a:pt x="2901695" y="343550"/>
                  <a:pt x="2910588" y="335848"/>
                </a:cubicBezTo>
                <a:cubicBezTo>
                  <a:pt x="2919480" y="328147"/>
                  <a:pt x="2925005" y="317487"/>
                  <a:pt x="2927163" y="303869"/>
                </a:cubicBezTo>
                <a:lnTo>
                  <a:pt x="2907406" y="301302"/>
                </a:lnTo>
                <a:cubicBezTo>
                  <a:pt x="2905992" y="311348"/>
                  <a:pt x="2902644" y="318789"/>
                  <a:pt x="2897360" y="323626"/>
                </a:cubicBezTo>
                <a:cubicBezTo>
                  <a:pt x="2892077" y="328463"/>
                  <a:pt x="2885492" y="330881"/>
                  <a:pt x="2877604" y="330881"/>
                </a:cubicBezTo>
                <a:cubicBezTo>
                  <a:pt x="2867781" y="330881"/>
                  <a:pt x="2859818" y="327272"/>
                  <a:pt x="2853716" y="320054"/>
                </a:cubicBezTo>
                <a:cubicBezTo>
                  <a:pt x="2847614" y="312836"/>
                  <a:pt x="2844564" y="301264"/>
                  <a:pt x="2844564" y="285340"/>
                </a:cubicBezTo>
                <a:cubicBezTo>
                  <a:pt x="2844564" y="269638"/>
                  <a:pt x="2847726" y="258160"/>
                  <a:pt x="2854052" y="250905"/>
                </a:cubicBezTo>
                <a:cubicBezTo>
                  <a:pt x="2860377" y="243649"/>
                  <a:pt x="2868600" y="240022"/>
                  <a:pt x="2878720" y="240022"/>
                </a:cubicBezTo>
                <a:cubicBezTo>
                  <a:pt x="2885417" y="240022"/>
                  <a:pt x="2891128" y="242031"/>
                  <a:pt x="2895854" y="246049"/>
                </a:cubicBezTo>
                <a:cubicBezTo>
                  <a:pt x="2900579" y="250068"/>
                  <a:pt x="2903872" y="256058"/>
                  <a:pt x="2905732" y="264020"/>
                </a:cubicBezTo>
                <a:lnTo>
                  <a:pt x="2925266" y="261006"/>
                </a:lnTo>
                <a:cubicBezTo>
                  <a:pt x="2922959" y="249026"/>
                  <a:pt x="2917713" y="239780"/>
                  <a:pt x="2909527" y="233269"/>
                </a:cubicBezTo>
                <a:cubicBezTo>
                  <a:pt x="2901342" y="226757"/>
                  <a:pt x="2890812" y="223502"/>
                  <a:pt x="2877938" y="223502"/>
                </a:cubicBezTo>
                <a:close/>
                <a:moveTo>
                  <a:pt x="2645841" y="223502"/>
                </a:moveTo>
                <a:cubicBezTo>
                  <a:pt x="2637953" y="223502"/>
                  <a:pt x="2630921" y="225269"/>
                  <a:pt x="2624744" y="228804"/>
                </a:cubicBezTo>
                <a:cubicBezTo>
                  <a:pt x="2618568" y="232338"/>
                  <a:pt x="2613620" y="237008"/>
                  <a:pt x="2609899" y="242812"/>
                </a:cubicBezTo>
                <a:lnTo>
                  <a:pt x="2609899" y="226181"/>
                </a:lnTo>
                <a:lnTo>
                  <a:pt x="2591928" y="226181"/>
                </a:lnTo>
                <a:lnTo>
                  <a:pt x="2591928" y="344722"/>
                </a:lnTo>
                <a:lnTo>
                  <a:pt x="2612020" y="344722"/>
                </a:lnTo>
                <a:lnTo>
                  <a:pt x="2612020" y="283219"/>
                </a:lnTo>
                <a:cubicBezTo>
                  <a:pt x="2612020" y="272429"/>
                  <a:pt x="2613099" y="264169"/>
                  <a:pt x="2615257" y="258439"/>
                </a:cubicBezTo>
                <a:cubicBezTo>
                  <a:pt x="2617415" y="252709"/>
                  <a:pt x="2620894" y="248356"/>
                  <a:pt x="2625693" y="245379"/>
                </a:cubicBezTo>
                <a:cubicBezTo>
                  <a:pt x="2630493" y="242403"/>
                  <a:pt x="2635720" y="240915"/>
                  <a:pt x="2641376" y="240915"/>
                </a:cubicBezTo>
                <a:cubicBezTo>
                  <a:pt x="2648818" y="240915"/>
                  <a:pt x="2654175" y="243147"/>
                  <a:pt x="2657450" y="247612"/>
                </a:cubicBezTo>
                <a:cubicBezTo>
                  <a:pt x="2660724" y="252077"/>
                  <a:pt x="2662361" y="258774"/>
                  <a:pt x="2662361" y="267704"/>
                </a:cubicBezTo>
                <a:lnTo>
                  <a:pt x="2662361" y="344722"/>
                </a:lnTo>
                <a:lnTo>
                  <a:pt x="2682452" y="344722"/>
                </a:lnTo>
                <a:lnTo>
                  <a:pt x="2682452" y="275852"/>
                </a:lnTo>
                <a:cubicBezTo>
                  <a:pt x="2682452" y="263648"/>
                  <a:pt x="2685206" y="254774"/>
                  <a:pt x="2690712" y="249230"/>
                </a:cubicBezTo>
                <a:cubicBezTo>
                  <a:pt x="2696219" y="243687"/>
                  <a:pt x="2703140" y="240915"/>
                  <a:pt x="2711474" y="240915"/>
                </a:cubicBezTo>
                <a:cubicBezTo>
                  <a:pt x="2716088" y="240915"/>
                  <a:pt x="2720106" y="241994"/>
                  <a:pt x="2723529" y="244152"/>
                </a:cubicBezTo>
                <a:cubicBezTo>
                  <a:pt x="2726952" y="246310"/>
                  <a:pt x="2729315" y="249156"/>
                  <a:pt x="2730617" y="252691"/>
                </a:cubicBezTo>
                <a:cubicBezTo>
                  <a:pt x="2731919" y="256225"/>
                  <a:pt x="2732570" y="262011"/>
                  <a:pt x="2732570" y="270048"/>
                </a:cubicBezTo>
                <a:lnTo>
                  <a:pt x="2732570" y="344722"/>
                </a:lnTo>
                <a:lnTo>
                  <a:pt x="2752551" y="344722"/>
                </a:lnTo>
                <a:lnTo>
                  <a:pt x="2752551" y="263350"/>
                </a:lnTo>
                <a:cubicBezTo>
                  <a:pt x="2752551" y="249807"/>
                  <a:pt x="2749388" y="239780"/>
                  <a:pt x="2743063" y="233269"/>
                </a:cubicBezTo>
                <a:cubicBezTo>
                  <a:pt x="2736738" y="226757"/>
                  <a:pt x="2727696" y="223502"/>
                  <a:pt x="2715939" y="223502"/>
                </a:cubicBezTo>
                <a:cubicBezTo>
                  <a:pt x="2700907" y="223502"/>
                  <a:pt x="2688704" y="230422"/>
                  <a:pt x="2679327" y="244263"/>
                </a:cubicBezTo>
                <a:cubicBezTo>
                  <a:pt x="2677020" y="237715"/>
                  <a:pt x="2673058" y="232617"/>
                  <a:pt x="2667440" y="228971"/>
                </a:cubicBezTo>
                <a:cubicBezTo>
                  <a:pt x="2661821" y="225325"/>
                  <a:pt x="2654622" y="223502"/>
                  <a:pt x="2645841" y="223502"/>
                </a:cubicBezTo>
                <a:close/>
                <a:moveTo>
                  <a:pt x="2516212" y="223502"/>
                </a:moveTo>
                <a:cubicBezTo>
                  <a:pt x="2501552" y="223502"/>
                  <a:pt x="2489125" y="227892"/>
                  <a:pt x="2478930" y="236673"/>
                </a:cubicBezTo>
                <a:cubicBezTo>
                  <a:pt x="2466726" y="247240"/>
                  <a:pt x="2460624" y="263499"/>
                  <a:pt x="2460624" y="285451"/>
                </a:cubicBezTo>
                <a:cubicBezTo>
                  <a:pt x="2460624" y="305469"/>
                  <a:pt x="2465740" y="320798"/>
                  <a:pt x="2475972" y="331439"/>
                </a:cubicBezTo>
                <a:cubicBezTo>
                  <a:pt x="2486204" y="342081"/>
                  <a:pt x="2499617" y="347401"/>
                  <a:pt x="2516212" y="347401"/>
                </a:cubicBezTo>
                <a:cubicBezTo>
                  <a:pt x="2526555" y="347401"/>
                  <a:pt x="2536099" y="344983"/>
                  <a:pt x="2544842" y="340146"/>
                </a:cubicBezTo>
                <a:cubicBezTo>
                  <a:pt x="2553586" y="335309"/>
                  <a:pt x="2560246" y="328519"/>
                  <a:pt x="2564822" y="319775"/>
                </a:cubicBezTo>
                <a:cubicBezTo>
                  <a:pt x="2569399" y="311031"/>
                  <a:pt x="2571687" y="299032"/>
                  <a:pt x="2571687" y="283777"/>
                </a:cubicBezTo>
                <a:cubicBezTo>
                  <a:pt x="2571687" y="264950"/>
                  <a:pt x="2566516" y="250198"/>
                  <a:pt x="2556172" y="239519"/>
                </a:cubicBezTo>
                <a:cubicBezTo>
                  <a:pt x="2545828" y="228841"/>
                  <a:pt x="2532508" y="223502"/>
                  <a:pt x="2516212" y="223502"/>
                </a:cubicBezTo>
                <a:close/>
                <a:moveTo>
                  <a:pt x="2390564" y="223502"/>
                </a:moveTo>
                <a:cubicBezTo>
                  <a:pt x="2374118" y="223502"/>
                  <a:pt x="2361542" y="230013"/>
                  <a:pt x="2352836" y="243035"/>
                </a:cubicBezTo>
                <a:lnTo>
                  <a:pt x="2352836" y="226181"/>
                </a:lnTo>
                <a:lnTo>
                  <a:pt x="2334753" y="226181"/>
                </a:lnTo>
                <a:lnTo>
                  <a:pt x="2334753" y="344722"/>
                </a:lnTo>
                <a:lnTo>
                  <a:pt x="2354845" y="344722"/>
                </a:lnTo>
                <a:lnTo>
                  <a:pt x="2354845" y="279982"/>
                </a:lnTo>
                <a:cubicBezTo>
                  <a:pt x="2354845" y="264802"/>
                  <a:pt x="2357952" y="254495"/>
                  <a:pt x="2364165" y="249063"/>
                </a:cubicBezTo>
                <a:cubicBezTo>
                  <a:pt x="2370379" y="243631"/>
                  <a:pt x="2377764" y="240915"/>
                  <a:pt x="2386322" y="240915"/>
                </a:cubicBezTo>
                <a:cubicBezTo>
                  <a:pt x="2391680" y="240915"/>
                  <a:pt x="2396349" y="242124"/>
                  <a:pt x="2400330" y="244542"/>
                </a:cubicBezTo>
                <a:cubicBezTo>
                  <a:pt x="2404312" y="246961"/>
                  <a:pt x="2407083" y="250198"/>
                  <a:pt x="2408646" y="254253"/>
                </a:cubicBezTo>
                <a:cubicBezTo>
                  <a:pt x="2410209" y="258309"/>
                  <a:pt x="2410990" y="264429"/>
                  <a:pt x="2410990" y="272615"/>
                </a:cubicBezTo>
                <a:lnTo>
                  <a:pt x="2410990" y="344722"/>
                </a:lnTo>
                <a:lnTo>
                  <a:pt x="2431082" y="344722"/>
                </a:lnTo>
                <a:lnTo>
                  <a:pt x="2431082" y="271834"/>
                </a:lnTo>
                <a:cubicBezTo>
                  <a:pt x="2431082" y="262532"/>
                  <a:pt x="2430710" y="256021"/>
                  <a:pt x="2429966" y="252300"/>
                </a:cubicBezTo>
                <a:cubicBezTo>
                  <a:pt x="2428775" y="246570"/>
                  <a:pt x="2426692" y="241622"/>
                  <a:pt x="2423715" y="237454"/>
                </a:cubicBezTo>
                <a:cubicBezTo>
                  <a:pt x="2420738" y="233287"/>
                  <a:pt x="2416255" y="229920"/>
                  <a:pt x="2410264" y="227353"/>
                </a:cubicBezTo>
                <a:cubicBezTo>
                  <a:pt x="2404274" y="224785"/>
                  <a:pt x="2397707" y="223502"/>
                  <a:pt x="2390564" y="223502"/>
                </a:cubicBezTo>
                <a:close/>
                <a:moveTo>
                  <a:pt x="2259037" y="223502"/>
                </a:moveTo>
                <a:cubicBezTo>
                  <a:pt x="2244377" y="223502"/>
                  <a:pt x="2231950" y="227892"/>
                  <a:pt x="2221755" y="236673"/>
                </a:cubicBezTo>
                <a:cubicBezTo>
                  <a:pt x="2209551" y="247240"/>
                  <a:pt x="2203449" y="263499"/>
                  <a:pt x="2203449" y="285451"/>
                </a:cubicBezTo>
                <a:cubicBezTo>
                  <a:pt x="2203449" y="305469"/>
                  <a:pt x="2208565" y="320798"/>
                  <a:pt x="2218797" y="331439"/>
                </a:cubicBezTo>
                <a:cubicBezTo>
                  <a:pt x="2229029" y="342081"/>
                  <a:pt x="2242442" y="347401"/>
                  <a:pt x="2259037" y="347401"/>
                </a:cubicBezTo>
                <a:cubicBezTo>
                  <a:pt x="2269380" y="347401"/>
                  <a:pt x="2278924" y="344983"/>
                  <a:pt x="2287667" y="340146"/>
                </a:cubicBezTo>
                <a:cubicBezTo>
                  <a:pt x="2296411" y="335309"/>
                  <a:pt x="2303071" y="328519"/>
                  <a:pt x="2307648" y="319775"/>
                </a:cubicBezTo>
                <a:cubicBezTo>
                  <a:pt x="2312224" y="311031"/>
                  <a:pt x="2314512" y="299032"/>
                  <a:pt x="2314512" y="283777"/>
                </a:cubicBezTo>
                <a:cubicBezTo>
                  <a:pt x="2314512" y="264950"/>
                  <a:pt x="2309340" y="250198"/>
                  <a:pt x="2298997" y="239519"/>
                </a:cubicBezTo>
                <a:cubicBezTo>
                  <a:pt x="2288653" y="228841"/>
                  <a:pt x="2275333" y="223502"/>
                  <a:pt x="2259037" y="223502"/>
                </a:cubicBezTo>
                <a:close/>
                <a:moveTo>
                  <a:pt x="2144513" y="223502"/>
                </a:moveTo>
                <a:cubicBezTo>
                  <a:pt x="2134319" y="223502"/>
                  <a:pt x="2124887" y="225902"/>
                  <a:pt x="2116217" y="230701"/>
                </a:cubicBezTo>
                <a:cubicBezTo>
                  <a:pt x="2107548" y="235501"/>
                  <a:pt x="2101093" y="242701"/>
                  <a:pt x="2096851" y="252300"/>
                </a:cubicBezTo>
                <a:cubicBezTo>
                  <a:pt x="2092610" y="261899"/>
                  <a:pt x="2090489" y="273099"/>
                  <a:pt x="2090489" y="285898"/>
                </a:cubicBezTo>
                <a:cubicBezTo>
                  <a:pt x="2090489" y="305692"/>
                  <a:pt x="2095419" y="320891"/>
                  <a:pt x="2105278" y="331495"/>
                </a:cubicBezTo>
                <a:cubicBezTo>
                  <a:pt x="2115138" y="342099"/>
                  <a:pt x="2128180" y="347401"/>
                  <a:pt x="2144402" y="347401"/>
                </a:cubicBezTo>
                <a:cubicBezTo>
                  <a:pt x="2157350" y="347401"/>
                  <a:pt x="2168270" y="343550"/>
                  <a:pt x="2177162" y="335848"/>
                </a:cubicBezTo>
                <a:cubicBezTo>
                  <a:pt x="2186055" y="328147"/>
                  <a:pt x="2191580" y="317487"/>
                  <a:pt x="2193738" y="303869"/>
                </a:cubicBezTo>
                <a:lnTo>
                  <a:pt x="2173982" y="301302"/>
                </a:lnTo>
                <a:cubicBezTo>
                  <a:pt x="2172568" y="311348"/>
                  <a:pt x="2169219" y="318789"/>
                  <a:pt x="2163935" y="323626"/>
                </a:cubicBezTo>
                <a:cubicBezTo>
                  <a:pt x="2158652" y="328463"/>
                  <a:pt x="2152066" y="330881"/>
                  <a:pt x="2144178" y="330881"/>
                </a:cubicBezTo>
                <a:cubicBezTo>
                  <a:pt x="2134356" y="330881"/>
                  <a:pt x="2126394" y="327272"/>
                  <a:pt x="2120292" y="320054"/>
                </a:cubicBezTo>
                <a:cubicBezTo>
                  <a:pt x="2114190" y="312836"/>
                  <a:pt x="2111139" y="301264"/>
                  <a:pt x="2111139" y="285340"/>
                </a:cubicBezTo>
                <a:cubicBezTo>
                  <a:pt x="2111139" y="269638"/>
                  <a:pt x="2114301" y="258160"/>
                  <a:pt x="2120627" y="250905"/>
                </a:cubicBezTo>
                <a:cubicBezTo>
                  <a:pt x="2126952" y="243649"/>
                  <a:pt x="2135174" y="240022"/>
                  <a:pt x="2145295" y="240022"/>
                </a:cubicBezTo>
                <a:cubicBezTo>
                  <a:pt x="2151992" y="240022"/>
                  <a:pt x="2157703" y="242031"/>
                  <a:pt x="2162428" y="246049"/>
                </a:cubicBezTo>
                <a:cubicBezTo>
                  <a:pt x="2167154" y="250068"/>
                  <a:pt x="2170447" y="256058"/>
                  <a:pt x="2172307" y="264020"/>
                </a:cubicBezTo>
                <a:lnTo>
                  <a:pt x="2191841" y="261006"/>
                </a:lnTo>
                <a:cubicBezTo>
                  <a:pt x="2189534" y="249026"/>
                  <a:pt x="2184288" y="239780"/>
                  <a:pt x="2176102" y="233269"/>
                </a:cubicBezTo>
                <a:cubicBezTo>
                  <a:pt x="2167917" y="226757"/>
                  <a:pt x="2157387" y="223502"/>
                  <a:pt x="2144513" y="223502"/>
                </a:cubicBezTo>
                <a:close/>
                <a:moveTo>
                  <a:pt x="2021470" y="223502"/>
                </a:moveTo>
                <a:cubicBezTo>
                  <a:pt x="2005099" y="223502"/>
                  <a:pt x="1991778" y="229008"/>
                  <a:pt x="1981509" y="240022"/>
                </a:cubicBezTo>
                <a:cubicBezTo>
                  <a:pt x="1971240" y="251035"/>
                  <a:pt x="1966106" y="266513"/>
                  <a:pt x="1966106" y="286456"/>
                </a:cubicBezTo>
                <a:cubicBezTo>
                  <a:pt x="1966106" y="305729"/>
                  <a:pt x="1971184" y="320705"/>
                  <a:pt x="1981342" y="331384"/>
                </a:cubicBezTo>
                <a:cubicBezTo>
                  <a:pt x="1991500" y="342062"/>
                  <a:pt x="2005247" y="347401"/>
                  <a:pt x="2022586" y="347401"/>
                </a:cubicBezTo>
                <a:cubicBezTo>
                  <a:pt x="2036352" y="347401"/>
                  <a:pt x="2047664" y="344053"/>
                  <a:pt x="2056519" y="337355"/>
                </a:cubicBezTo>
                <a:cubicBezTo>
                  <a:pt x="2065374" y="330658"/>
                  <a:pt x="2071439" y="321245"/>
                  <a:pt x="2074713" y="309115"/>
                </a:cubicBezTo>
                <a:lnTo>
                  <a:pt x="2053952" y="306548"/>
                </a:lnTo>
                <a:cubicBezTo>
                  <a:pt x="2050900" y="315031"/>
                  <a:pt x="2046770" y="321207"/>
                  <a:pt x="2041562" y="325077"/>
                </a:cubicBezTo>
                <a:cubicBezTo>
                  <a:pt x="2036352" y="328946"/>
                  <a:pt x="2030064" y="330881"/>
                  <a:pt x="2022698" y="330881"/>
                </a:cubicBezTo>
                <a:cubicBezTo>
                  <a:pt x="2012800" y="330881"/>
                  <a:pt x="2004541" y="327421"/>
                  <a:pt x="1997918" y="320500"/>
                </a:cubicBezTo>
                <a:cubicBezTo>
                  <a:pt x="1991295" y="313580"/>
                  <a:pt x="1987612" y="303608"/>
                  <a:pt x="1986867" y="290586"/>
                </a:cubicBezTo>
                <a:lnTo>
                  <a:pt x="2075271" y="290586"/>
                </a:lnTo>
                <a:cubicBezTo>
                  <a:pt x="2075346" y="288205"/>
                  <a:pt x="2075383" y="286419"/>
                  <a:pt x="2075383" y="285228"/>
                </a:cubicBezTo>
                <a:cubicBezTo>
                  <a:pt x="2075383" y="265657"/>
                  <a:pt x="2070360" y="250477"/>
                  <a:pt x="2060314" y="239687"/>
                </a:cubicBezTo>
                <a:cubicBezTo>
                  <a:pt x="2050268" y="228897"/>
                  <a:pt x="2037320" y="223502"/>
                  <a:pt x="2021470" y="223502"/>
                </a:cubicBezTo>
                <a:close/>
                <a:moveTo>
                  <a:pt x="1825947" y="223502"/>
                </a:moveTo>
                <a:cubicBezTo>
                  <a:pt x="1815454" y="223502"/>
                  <a:pt x="1806320" y="226106"/>
                  <a:pt x="1798544" y="231315"/>
                </a:cubicBezTo>
                <a:cubicBezTo>
                  <a:pt x="1790768" y="236524"/>
                  <a:pt x="1784833" y="243910"/>
                  <a:pt x="1780740" y="253472"/>
                </a:cubicBezTo>
                <a:cubicBezTo>
                  <a:pt x="1776648" y="263034"/>
                  <a:pt x="1774601" y="273471"/>
                  <a:pt x="1774601" y="284782"/>
                </a:cubicBezTo>
                <a:cubicBezTo>
                  <a:pt x="1774601" y="301227"/>
                  <a:pt x="1779066" y="315329"/>
                  <a:pt x="1787996" y="327086"/>
                </a:cubicBezTo>
                <a:cubicBezTo>
                  <a:pt x="1796925" y="338844"/>
                  <a:pt x="1809538" y="344722"/>
                  <a:pt x="1825835" y="344722"/>
                </a:cubicBezTo>
                <a:cubicBezTo>
                  <a:pt x="1838932" y="344722"/>
                  <a:pt x="1849871" y="339550"/>
                  <a:pt x="1858652" y="329207"/>
                </a:cubicBezTo>
                <a:cubicBezTo>
                  <a:pt x="1858726" y="342304"/>
                  <a:pt x="1858242" y="350899"/>
                  <a:pt x="1857201" y="354991"/>
                </a:cubicBezTo>
                <a:cubicBezTo>
                  <a:pt x="1855415" y="361689"/>
                  <a:pt x="1851992" y="366898"/>
                  <a:pt x="1846932" y="370618"/>
                </a:cubicBezTo>
                <a:cubicBezTo>
                  <a:pt x="1841871" y="374339"/>
                  <a:pt x="1834690" y="376199"/>
                  <a:pt x="1825389" y="376199"/>
                </a:cubicBezTo>
                <a:cubicBezTo>
                  <a:pt x="1816757" y="376199"/>
                  <a:pt x="1809948" y="374339"/>
                  <a:pt x="1804962" y="370618"/>
                </a:cubicBezTo>
                <a:cubicBezTo>
                  <a:pt x="1801241" y="367865"/>
                  <a:pt x="1798972" y="363475"/>
                  <a:pt x="1798153" y="357447"/>
                </a:cubicBezTo>
                <a:lnTo>
                  <a:pt x="1778619" y="354545"/>
                </a:lnTo>
                <a:cubicBezTo>
                  <a:pt x="1778322" y="367344"/>
                  <a:pt x="1782526" y="376925"/>
                  <a:pt x="1791233" y="383287"/>
                </a:cubicBezTo>
                <a:cubicBezTo>
                  <a:pt x="1799939" y="389650"/>
                  <a:pt x="1811362" y="392831"/>
                  <a:pt x="1825500" y="392831"/>
                </a:cubicBezTo>
                <a:cubicBezTo>
                  <a:pt x="1837406" y="392831"/>
                  <a:pt x="1847434" y="390598"/>
                  <a:pt x="1855582" y="386134"/>
                </a:cubicBezTo>
                <a:cubicBezTo>
                  <a:pt x="1863731" y="381669"/>
                  <a:pt x="1869684" y="375585"/>
                  <a:pt x="1873442" y="367884"/>
                </a:cubicBezTo>
                <a:cubicBezTo>
                  <a:pt x="1877200" y="360182"/>
                  <a:pt x="1879078" y="347103"/>
                  <a:pt x="1879078" y="328649"/>
                </a:cubicBezTo>
                <a:lnTo>
                  <a:pt x="1879078" y="226181"/>
                </a:lnTo>
                <a:lnTo>
                  <a:pt x="1860549" y="226181"/>
                </a:lnTo>
                <a:lnTo>
                  <a:pt x="1860549" y="240468"/>
                </a:lnTo>
                <a:cubicBezTo>
                  <a:pt x="1851471" y="229157"/>
                  <a:pt x="1839937" y="223502"/>
                  <a:pt x="1825947" y="223502"/>
                </a:cubicBezTo>
                <a:close/>
                <a:moveTo>
                  <a:pt x="1704764" y="223502"/>
                </a:moveTo>
                <a:cubicBezTo>
                  <a:pt x="1688318" y="223502"/>
                  <a:pt x="1675742" y="230013"/>
                  <a:pt x="1667036" y="243035"/>
                </a:cubicBezTo>
                <a:lnTo>
                  <a:pt x="1667036" y="226181"/>
                </a:lnTo>
                <a:lnTo>
                  <a:pt x="1648953" y="226181"/>
                </a:lnTo>
                <a:lnTo>
                  <a:pt x="1648953" y="344722"/>
                </a:lnTo>
                <a:lnTo>
                  <a:pt x="1669045" y="344722"/>
                </a:lnTo>
                <a:lnTo>
                  <a:pt x="1669045" y="279982"/>
                </a:lnTo>
                <a:cubicBezTo>
                  <a:pt x="1669045" y="264802"/>
                  <a:pt x="1672152" y="254495"/>
                  <a:pt x="1678365" y="249063"/>
                </a:cubicBezTo>
                <a:cubicBezTo>
                  <a:pt x="1684579" y="243631"/>
                  <a:pt x="1691964" y="240915"/>
                  <a:pt x="1700522" y="240915"/>
                </a:cubicBezTo>
                <a:cubicBezTo>
                  <a:pt x="1705880" y="240915"/>
                  <a:pt x="1710549" y="242124"/>
                  <a:pt x="1714530" y="244542"/>
                </a:cubicBezTo>
                <a:cubicBezTo>
                  <a:pt x="1718512" y="246961"/>
                  <a:pt x="1721283" y="250198"/>
                  <a:pt x="1722846" y="254253"/>
                </a:cubicBezTo>
                <a:cubicBezTo>
                  <a:pt x="1724409" y="258309"/>
                  <a:pt x="1725190" y="264429"/>
                  <a:pt x="1725190" y="272615"/>
                </a:cubicBezTo>
                <a:lnTo>
                  <a:pt x="1725190" y="344722"/>
                </a:lnTo>
                <a:lnTo>
                  <a:pt x="1745282" y="344722"/>
                </a:lnTo>
                <a:lnTo>
                  <a:pt x="1745282" y="271834"/>
                </a:lnTo>
                <a:cubicBezTo>
                  <a:pt x="1745282" y="262532"/>
                  <a:pt x="1744910" y="256021"/>
                  <a:pt x="1744166" y="252300"/>
                </a:cubicBezTo>
                <a:cubicBezTo>
                  <a:pt x="1742975" y="246570"/>
                  <a:pt x="1740892" y="241622"/>
                  <a:pt x="1737915" y="237454"/>
                </a:cubicBezTo>
                <a:cubicBezTo>
                  <a:pt x="1734938" y="233287"/>
                  <a:pt x="1730455" y="229920"/>
                  <a:pt x="1724465" y="227353"/>
                </a:cubicBezTo>
                <a:cubicBezTo>
                  <a:pt x="1718474" y="224785"/>
                  <a:pt x="1711907" y="223502"/>
                  <a:pt x="1704764" y="223502"/>
                </a:cubicBezTo>
                <a:close/>
                <a:moveTo>
                  <a:pt x="1390439" y="223502"/>
                </a:moveTo>
                <a:cubicBezTo>
                  <a:pt x="1373993" y="223502"/>
                  <a:pt x="1361417" y="230013"/>
                  <a:pt x="1352711" y="243035"/>
                </a:cubicBezTo>
                <a:lnTo>
                  <a:pt x="1352711" y="226181"/>
                </a:lnTo>
                <a:lnTo>
                  <a:pt x="1334628" y="226181"/>
                </a:lnTo>
                <a:lnTo>
                  <a:pt x="1334628" y="344722"/>
                </a:lnTo>
                <a:lnTo>
                  <a:pt x="1354720" y="344722"/>
                </a:lnTo>
                <a:lnTo>
                  <a:pt x="1354720" y="279982"/>
                </a:lnTo>
                <a:cubicBezTo>
                  <a:pt x="1354720" y="264802"/>
                  <a:pt x="1357827" y="254495"/>
                  <a:pt x="1364040" y="249063"/>
                </a:cubicBezTo>
                <a:cubicBezTo>
                  <a:pt x="1370254" y="243631"/>
                  <a:pt x="1377639" y="240915"/>
                  <a:pt x="1386197" y="240915"/>
                </a:cubicBezTo>
                <a:cubicBezTo>
                  <a:pt x="1391555" y="240915"/>
                  <a:pt x="1396224" y="242124"/>
                  <a:pt x="1400205" y="244542"/>
                </a:cubicBezTo>
                <a:cubicBezTo>
                  <a:pt x="1404187" y="246961"/>
                  <a:pt x="1406959" y="250198"/>
                  <a:pt x="1408521" y="254253"/>
                </a:cubicBezTo>
                <a:cubicBezTo>
                  <a:pt x="1410084" y="258309"/>
                  <a:pt x="1410865" y="264429"/>
                  <a:pt x="1410865" y="272615"/>
                </a:cubicBezTo>
                <a:lnTo>
                  <a:pt x="1410865" y="344722"/>
                </a:lnTo>
                <a:lnTo>
                  <a:pt x="1430957" y="344722"/>
                </a:lnTo>
                <a:lnTo>
                  <a:pt x="1430957" y="271834"/>
                </a:lnTo>
                <a:cubicBezTo>
                  <a:pt x="1430957" y="262532"/>
                  <a:pt x="1430585" y="256021"/>
                  <a:pt x="1429841" y="252300"/>
                </a:cubicBezTo>
                <a:cubicBezTo>
                  <a:pt x="1428650" y="246570"/>
                  <a:pt x="1426567" y="241622"/>
                  <a:pt x="1423590" y="237454"/>
                </a:cubicBezTo>
                <a:cubicBezTo>
                  <a:pt x="1420614" y="233287"/>
                  <a:pt x="1416130" y="229920"/>
                  <a:pt x="1410140" y="227353"/>
                </a:cubicBezTo>
                <a:cubicBezTo>
                  <a:pt x="1404149" y="224785"/>
                  <a:pt x="1397582" y="223502"/>
                  <a:pt x="1390439" y="223502"/>
                </a:cubicBezTo>
                <a:close/>
                <a:moveTo>
                  <a:pt x="925537" y="223502"/>
                </a:moveTo>
                <a:cubicBezTo>
                  <a:pt x="910877" y="223502"/>
                  <a:pt x="898450" y="227892"/>
                  <a:pt x="888255" y="236673"/>
                </a:cubicBezTo>
                <a:cubicBezTo>
                  <a:pt x="876051" y="247240"/>
                  <a:pt x="869950" y="263499"/>
                  <a:pt x="869950" y="285451"/>
                </a:cubicBezTo>
                <a:cubicBezTo>
                  <a:pt x="869950" y="305469"/>
                  <a:pt x="875065" y="320798"/>
                  <a:pt x="885297" y="331439"/>
                </a:cubicBezTo>
                <a:cubicBezTo>
                  <a:pt x="895529" y="342081"/>
                  <a:pt x="908942" y="347401"/>
                  <a:pt x="925537" y="347401"/>
                </a:cubicBezTo>
                <a:cubicBezTo>
                  <a:pt x="935880" y="347401"/>
                  <a:pt x="945424" y="344983"/>
                  <a:pt x="954168" y="340146"/>
                </a:cubicBezTo>
                <a:cubicBezTo>
                  <a:pt x="962911" y="335309"/>
                  <a:pt x="969571" y="328519"/>
                  <a:pt x="974148" y="319775"/>
                </a:cubicBezTo>
                <a:cubicBezTo>
                  <a:pt x="978724" y="311031"/>
                  <a:pt x="981012" y="299032"/>
                  <a:pt x="981012" y="283777"/>
                </a:cubicBezTo>
                <a:cubicBezTo>
                  <a:pt x="981012" y="264950"/>
                  <a:pt x="975841" y="250198"/>
                  <a:pt x="965497" y="239519"/>
                </a:cubicBezTo>
                <a:cubicBezTo>
                  <a:pt x="955154" y="228841"/>
                  <a:pt x="941833" y="223502"/>
                  <a:pt x="925537" y="223502"/>
                </a:cubicBezTo>
                <a:close/>
                <a:moveTo>
                  <a:pt x="630039" y="223502"/>
                </a:moveTo>
                <a:cubicBezTo>
                  <a:pt x="619844" y="223502"/>
                  <a:pt x="610412" y="225902"/>
                  <a:pt x="601743" y="230701"/>
                </a:cubicBezTo>
                <a:cubicBezTo>
                  <a:pt x="593073" y="235501"/>
                  <a:pt x="586618" y="242701"/>
                  <a:pt x="582376" y="252300"/>
                </a:cubicBezTo>
                <a:cubicBezTo>
                  <a:pt x="578135" y="261899"/>
                  <a:pt x="576014" y="273099"/>
                  <a:pt x="576014" y="285898"/>
                </a:cubicBezTo>
                <a:cubicBezTo>
                  <a:pt x="576014" y="305692"/>
                  <a:pt x="580944" y="320891"/>
                  <a:pt x="590804" y="331495"/>
                </a:cubicBezTo>
                <a:cubicBezTo>
                  <a:pt x="600664" y="342099"/>
                  <a:pt x="613705" y="347401"/>
                  <a:pt x="629927" y="347401"/>
                </a:cubicBezTo>
                <a:cubicBezTo>
                  <a:pt x="642875" y="347401"/>
                  <a:pt x="653795" y="343550"/>
                  <a:pt x="662688" y="335848"/>
                </a:cubicBezTo>
                <a:cubicBezTo>
                  <a:pt x="671580" y="328147"/>
                  <a:pt x="677105" y="317487"/>
                  <a:pt x="679263" y="303869"/>
                </a:cubicBezTo>
                <a:lnTo>
                  <a:pt x="659507" y="301302"/>
                </a:lnTo>
                <a:cubicBezTo>
                  <a:pt x="658093" y="311348"/>
                  <a:pt x="654744" y="318789"/>
                  <a:pt x="649461" y="323626"/>
                </a:cubicBezTo>
                <a:cubicBezTo>
                  <a:pt x="644177" y="328463"/>
                  <a:pt x="637592" y="330881"/>
                  <a:pt x="629704" y="330881"/>
                </a:cubicBezTo>
                <a:cubicBezTo>
                  <a:pt x="619881" y="330881"/>
                  <a:pt x="611919" y="327272"/>
                  <a:pt x="605817" y="320054"/>
                </a:cubicBezTo>
                <a:cubicBezTo>
                  <a:pt x="599715" y="312836"/>
                  <a:pt x="596664" y="301264"/>
                  <a:pt x="596664" y="285340"/>
                </a:cubicBezTo>
                <a:cubicBezTo>
                  <a:pt x="596664" y="269638"/>
                  <a:pt x="599826" y="258160"/>
                  <a:pt x="606152" y="250905"/>
                </a:cubicBezTo>
                <a:cubicBezTo>
                  <a:pt x="612477" y="243649"/>
                  <a:pt x="620700" y="240022"/>
                  <a:pt x="630820" y="240022"/>
                </a:cubicBezTo>
                <a:cubicBezTo>
                  <a:pt x="637517" y="240022"/>
                  <a:pt x="643228" y="242031"/>
                  <a:pt x="647954" y="246049"/>
                </a:cubicBezTo>
                <a:cubicBezTo>
                  <a:pt x="652679" y="250068"/>
                  <a:pt x="655972" y="256058"/>
                  <a:pt x="657832" y="264020"/>
                </a:cubicBezTo>
                <a:lnTo>
                  <a:pt x="677366" y="261006"/>
                </a:lnTo>
                <a:cubicBezTo>
                  <a:pt x="675059" y="249026"/>
                  <a:pt x="669813" y="239780"/>
                  <a:pt x="661627" y="233269"/>
                </a:cubicBezTo>
                <a:cubicBezTo>
                  <a:pt x="653442" y="226757"/>
                  <a:pt x="642912" y="223502"/>
                  <a:pt x="630039" y="223502"/>
                </a:cubicBezTo>
                <a:close/>
                <a:moveTo>
                  <a:pt x="508446" y="223502"/>
                </a:moveTo>
                <a:cubicBezTo>
                  <a:pt x="498251" y="223502"/>
                  <a:pt x="489284" y="224897"/>
                  <a:pt x="481545" y="227688"/>
                </a:cubicBezTo>
                <a:cubicBezTo>
                  <a:pt x="473806" y="230478"/>
                  <a:pt x="467890" y="234459"/>
                  <a:pt x="463798" y="239631"/>
                </a:cubicBezTo>
                <a:cubicBezTo>
                  <a:pt x="459705" y="244803"/>
                  <a:pt x="456765" y="251593"/>
                  <a:pt x="454980" y="260002"/>
                </a:cubicBezTo>
                <a:lnTo>
                  <a:pt x="474625" y="262681"/>
                </a:lnTo>
                <a:cubicBezTo>
                  <a:pt x="476783" y="254272"/>
                  <a:pt x="480113" y="248412"/>
                  <a:pt x="484615" y="245100"/>
                </a:cubicBezTo>
                <a:cubicBezTo>
                  <a:pt x="489117" y="241789"/>
                  <a:pt x="496093" y="240133"/>
                  <a:pt x="505544" y="240133"/>
                </a:cubicBezTo>
                <a:cubicBezTo>
                  <a:pt x="515664" y="240133"/>
                  <a:pt x="523292" y="242403"/>
                  <a:pt x="528426" y="246942"/>
                </a:cubicBezTo>
                <a:cubicBezTo>
                  <a:pt x="532221" y="250291"/>
                  <a:pt x="534119" y="256058"/>
                  <a:pt x="534119" y="264243"/>
                </a:cubicBezTo>
                <a:cubicBezTo>
                  <a:pt x="534119" y="264988"/>
                  <a:pt x="534082" y="266736"/>
                  <a:pt x="534007" y="269490"/>
                </a:cubicBezTo>
                <a:cubicBezTo>
                  <a:pt x="526343" y="272169"/>
                  <a:pt x="514399" y="274475"/>
                  <a:pt x="498177" y="276410"/>
                </a:cubicBezTo>
                <a:cubicBezTo>
                  <a:pt x="490215" y="277378"/>
                  <a:pt x="484261" y="278382"/>
                  <a:pt x="480318" y="279424"/>
                </a:cubicBezTo>
                <a:cubicBezTo>
                  <a:pt x="474960" y="280912"/>
                  <a:pt x="470141" y="283107"/>
                  <a:pt x="465863" y="286010"/>
                </a:cubicBezTo>
                <a:cubicBezTo>
                  <a:pt x="461584" y="288912"/>
                  <a:pt x="458124" y="292763"/>
                  <a:pt x="455482" y="297562"/>
                </a:cubicBezTo>
                <a:cubicBezTo>
                  <a:pt x="452840" y="302362"/>
                  <a:pt x="451519" y="307664"/>
                  <a:pt x="451519" y="313468"/>
                </a:cubicBezTo>
                <a:cubicBezTo>
                  <a:pt x="451519" y="323365"/>
                  <a:pt x="455017" y="331495"/>
                  <a:pt x="462012" y="337858"/>
                </a:cubicBezTo>
                <a:cubicBezTo>
                  <a:pt x="469007" y="344220"/>
                  <a:pt x="479015" y="347401"/>
                  <a:pt x="492038" y="347401"/>
                </a:cubicBezTo>
                <a:cubicBezTo>
                  <a:pt x="499926" y="347401"/>
                  <a:pt x="507311" y="346099"/>
                  <a:pt x="514195" y="343494"/>
                </a:cubicBezTo>
                <a:cubicBezTo>
                  <a:pt x="521078" y="340890"/>
                  <a:pt x="528240" y="336425"/>
                  <a:pt x="535682" y="330100"/>
                </a:cubicBezTo>
                <a:cubicBezTo>
                  <a:pt x="536277" y="335681"/>
                  <a:pt x="537616" y="340555"/>
                  <a:pt x="539700" y="344722"/>
                </a:cubicBezTo>
                <a:lnTo>
                  <a:pt x="560685" y="344722"/>
                </a:lnTo>
                <a:cubicBezTo>
                  <a:pt x="558155" y="340183"/>
                  <a:pt x="556462" y="335439"/>
                  <a:pt x="555606" y="330491"/>
                </a:cubicBezTo>
                <a:cubicBezTo>
                  <a:pt x="554750" y="325542"/>
                  <a:pt x="554322" y="313729"/>
                  <a:pt x="554322" y="295051"/>
                </a:cubicBezTo>
                <a:lnTo>
                  <a:pt x="554322" y="268262"/>
                </a:lnTo>
                <a:cubicBezTo>
                  <a:pt x="554322" y="259332"/>
                  <a:pt x="553987" y="253156"/>
                  <a:pt x="553318" y="249733"/>
                </a:cubicBezTo>
                <a:cubicBezTo>
                  <a:pt x="552127" y="244226"/>
                  <a:pt x="550043" y="239668"/>
                  <a:pt x="547067" y="236059"/>
                </a:cubicBezTo>
                <a:cubicBezTo>
                  <a:pt x="544090" y="232450"/>
                  <a:pt x="539439" y="229455"/>
                  <a:pt x="533114" y="227074"/>
                </a:cubicBezTo>
                <a:cubicBezTo>
                  <a:pt x="526789" y="224692"/>
                  <a:pt x="518566" y="223502"/>
                  <a:pt x="508446" y="223502"/>
                </a:cubicBezTo>
                <a:close/>
                <a:moveTo>
                  <a:pt x="3420156" y="181086"/>
                </a:moveTo>
                <a:lnTo>
                  <a:pt x="3420156" y="344722"/>
                </a:lnTo>
                <a:lnTo>
                  <a:pt x="3440248" y="344722"/>
                </a:lnTo>
                <a:lnTo>
                  <a:pt x="3440248" y="181086"/>
                </a:lnTo>
                <a:close/>
                <a:moveTo>
                  <a:pt x="3363006" y="181086"/>
                </a:moveTo>
                <a:lnTo>
                  <a:pt x="3363006" y="344722"/>
                </a:lnTo>
                <a:lnTo>
                  <a:pt x="3383098" y="344722"/>
                </a:lnTo>
                <a:lnTo>
                  <a:pt x="3383098" y="181086"/>
                </a:lnTo>
                <a:close/>
                <a:moveTo>
                  <a:pt x="3106278" y="181086"/>
                </a:moveTo>
                <a:lnTo>
                  <a:pt x="3106278" y="344722"/>
                </a:lnTo>
                <a:lnTo>
                  <a:pt x="3126370" y="344722"/>
                </a:lnTo>
                <a:lnTo>
                  <a:pt x="3126370" y="279870"/>
                </a:lnTo>
                <a:cubicBezTo>
                  <a:pt x="3126370" y="270569"/>
                  <a:pt x="3127486" y="263276"/>
                  <a:pt x="3129718" y="257993"/>
                </a:cubicBezTo>
                <a:cubicBezTo>
                  <a:pt x="3131951" y="252709"/>
                  <a:pt x="3135690" y="248523"/>
                  <a:pt x="3140936" y="245435"/>
                </a:cubicBezTo>
                <a:cubicBezTo>
                  <a:pt x="3146182" y="242347"/>
                  <a:pt x="3151782" y="240803"/>
                  <a:pt x="3157735" y="240803"/>
                </a:cubicBezTo>
                <a:cubicBezTo>
                  <a:pt x="3165698" y="240803"/>
                  <a:pt x="3171855" y="243091"/>
                  <a:pt x="3176208" y="247668"/>
                </a:cubicBezTo>
                <a:cubicBezTo>
                  <a:pt x="3180562" y="252244"/>
                  <a:pt x="3182738" y="259555"/>
                  <a:pt x="3182738" y="269601"/>
                </a:cubicBezTo>
                <a:lnTo>
                  <a:pt x="3182738" y="344722"/>
                </a:lnTo>
                <a:lnTo>
                  <a:pt x="3202830" y="344722"/>
                </a:lnTo>
                <a:lnTo>
                  <a:pt x="3202830" y="269601"/>
                </a:lnTo>
                <a:cubicBezTo>
                  <a:pt x="3202830" y="257993"/>
                  <a:pt x="3201435" y="249137"/>
                  <a:pt x="3198644" y="243035"/>
                </a:cubicBezTo>
                <a:cubicBezTo>
                  <a:pt x="3195854" y="236933"/>
                  <a:pt x="3191222" y="232152"/>
                  <a:pt x="3184748" y="228692"/>
                </a:cubicBezTo>
                <a:cubicBezTo>
                  <a:pt x="3178274" y="225232"/>
                  <a:pt x="3170646" y="223502"/>
                  <a:pt x="3161865" y="223502"/>
                </a:cubicBezTo>
                <a:cubicBezTo>
                  <a:pt x="3147578" y="223502"/>
                  <a:pt x="3135746" y="228934"/>
                  <a:pt x="3126370" y="239798"/>
                </a:cubicBezTo>
                <a:lnTo>
                  <a:pt x="3126370" y="181086"/>
                </a:lnTo>
                <a:close/>
                <a:moveTo>
                  <a:pt x="2782540" y="181086"/>
                </a:moveTo>
                <a:lnTo>
                  <a:pt x="2782540" y="204191"/>
                </a:lnTo>
                <a:lnTo>
                  <a:pt x="2802631" y="204191"/>
                </a:lnTo>
                <a:lnTo>
                  <a:pt x="2802631" y="181086"/>
                </a:lnTo>
                <a:close/>
                <a:moveTo>
                  <a:pt x="1601440" y="181086"/>
                </a:moveTo>
                <a:lnTo>
                  <a:pt x="1601440" y="204191"/>
                </a:lnTo>
                <a:lnTo>
                  <a:pt x="1621531" y="204191"/>
                </a:lnTo>
                <a:lnTo>
                  <a:pt x="1621531" y="181086"/>
                </a:lnTo>
                <a:close/>
                <a:moveTo>
                  <a:pt x="1543545" y="181086"/>
                </a:moveTo>
                <a:lnTo>
                  <a:pt x="1543545" y="239798"/>
                </a:lnTo>
                <a:cubicBezTo>
                  <a:pt x="1540048" y="234961"/>
                  <a:pt x="1535509" y="231036"/>
                  <a:pt x="1529928" y="228022"/>
                </a:cubicBezTo>
                <a:cubicBezTo>
                  <a:pt x="1524346" y="225009"/>
                  <a:pt x="1517984" y="223502"/>
                  <a:pt x="1510840" y="223502"/>
                </a:cubicBezTo>
                <a:cubicBezTo>
                  <a:pt x="1501092" y="223502"/>
                  <a:pt x="1492274" y="226069"/>
                  <a:pt x="1484386" y="231204"/>
                </a:cubicBezTo>
                <a:cubicBezTo>
                  <a:pt x="1476498" y="236338"/>
                  <a:pt x="1470582" y="243724"/>
                  <a:pt x="1466638" y="253360"/>
                </a:cubicBezTo>
                <a:cubicBezTo>
                  <a:pt x="1462694" y="262997"/>
                  <a:pt x="1460722" y="273731"/>
                  <a:pt x="1460722" y="285563"/>
                </a:cubicBezTo>
                <a:cubicBezTo>
                  <a:pt x="1460722" y="297693"/>
                  <a:pt x="1462899" y="308427"/>
                  <a:pt x="1467252" y="317766"/>
                </a:cubicBezTo>
                <a:cubicBezTo>
                  <a:pt x="1471606" y="327105"/>
                  <a:pt x="1477745" y="334379"/>
                  <a:pt x="1485670" y="339588"/>
                </a:cubicBezTo>
                <a:cubicBezTo>
                  <a:pt x="1493595" y="344797"/>
                  <a:pt x="1502283" y="347401"/>
                  <a:pt x="1511733" y="347401"/>
                </a:cubicBezTo>
                <a:cubicBezTo>
                  <a:pt x="1526318" y="347401"/>
                  <a:pt x="1537369" y="341522"/>
                  <a:pt x="1544885" y="329765"/>
                </a:cubicBezTo>
                <a:lnTo>
                  <a:pt x="1544885" y="344722"/>
                </a:lnTo>
                <a:lnTo>
                  <a:pt x="1563526" y="344722"/>
                </a:lnTo>
                <a:lnTo>
                  <a:pt x="1563526" y="181086"/>
                </a:lnTo>
                <a:close/>
                <a:moveTo>
                  <a:pt x="696565" y="181086"/>
                </a:moveTo>
                <a:lnTo>
                  <a:pt x="696565" y="344722"/>
                </a:lnTo>
                <a:lnTo>
                  <a:pt x="716657" y="344722"/>
                </a:lnTo>
                <a:lnTo>
                  <a:pt x="716657" y="297730"/>
                </a:lnTo>
                <a:lnTo>
                  <a:pt x="730832" y="284112"/>
                </a:lnTo>
                <a:lnTo>
                  <a:pt x="770011" y="344722"/>
                </a:lnTo>
                <a:lnTo>
                  <a:pt x="794791" y="344722"/>
                </a:lnTo>
                <a:lnTo>
                  <a:pt x="744897" y="270159"/>
                </a:lnTo>
                <a:lnTo>
                  <a:pt x="790215" y="226181"/>
                </a:lnTo>
                <a:lnTo>
                  <a:pt x="764207" y="226181"/>
                </a:lnTo>
                <a:lnTo>
                  <a:pt x="716657" y="274401"/>
                </a:lnTo>
                <a:lnTo>
                  <a:pt x="716657" y="181086"/>
                </a:lnTo>
                <a:close/>
                <a:moveTo>
                  <a:pt x="336177" y="181086"/>
                </a:moveTo>
                <a:lnTo>
                  <a:pt x="336177" y="344722"/>
                </a:lnTo>
                <a:lnTo>
                  <a:pt x="438422" y="344722"/>
                </a:lnTo>
                <a:lnTo>
                  <a:pt x="438422" y="325412"/>
                </a:lnTo>
                <a:lnTo>
                  <a:pt x="357832" y="325412"/>
                </a:lnTo>
                <a:lnTo>
                  <a:pt x="357832" y="181086"/>
                </a:lnTo>
                <a:close/>
                <a:moveTo>
                  <a:pt x="1948023" y="178295"/>
                </a:moveTo>
                <a:lnTo>
                  <a:pt x="1900584" y="347513"/>
                </a:lnTo>
                <a:lnTo>
                  <a:pt x="1916769" y="347513"/>
                </a:lnTo>
                <a:lnTo>
                  <a:pt x="1964096" y="178295"/>
                </a:lnTo>
                <a:close/>
                <a:moveTo>
                  <a:pt x="1172219" y="178295"/>
                </a:moveTo>
                <a:cubicBezTo>
                  <a:pt x="1163439" y="178295"/>
                  <a:pt x="1156611" y="179914"/>
                  <a:pt x="1151737" y="183151"/>
                </a:cubicBezTo>
                <a:cubicBezTo>
                  <a:pt x="1146863" y="186388"/>
                  <a:pt x="1143458" y="190611"/>
                  <a:pt x="1141524" y="195820"/>
                </a:cubicBezTo>
                <a:cubicBezTo>
                  <a:pt x="1140110" y="199689"/>
                  <a:pt x="1139403" y="205605"/>
                  <a:pt x="1139403" y="213567"/>
                </a:cubicBezTo>
                <a:lnTo>
                  <a:pt x="1139403" y="226181"/>
                </a:lnTo>
                <a:lnTo>
                  <a:pt x="1121655" y="226181"/>
                </a:lnTo>
                <a:lnTo>
                  <a:pt x="1121655" y="241808"/>
                </a:lnTo>
                <a:lnTo>
                  <a:pt x="1139403" y="241808"/>
                </a:lnTo>
                <a:lnTo>
                  <a:pt x="1139403" y="344722"/>
                </a:lnTo>
                <a:lnTo>
                  <a:pt x="1159383" y="344722"/>
                </a:lnTo>
                <a:lnTo>
                  <a:pt x="1159383" y="241808"/>
                </a:lnTo>
                <a:lnTo>
                  <a:pt x="1182489" y="241808"/>
                </a:lnTo>
                <a:lnTo>
                  <a:pt x="1182489" y="226181"/>
                </a:lnTo>
                <a:lnTo>
                  <a:pt x="1159383" y="226181"/>
                </a:lnTo>
                <a:lnTo>
                  <a:pt x="1159383" y="215242"/>
                </a:lnTo>
                <a:cubicBezTo>
                  <a:pt x="1159383" y="208098"/>
                  <a:pt x="1160648" y="203224"/>
                  <a:pt x="1163178" y="200619"/>
                </a:cubicBezTo>
                <a:cubicBezTo>
                  <a:pt x="1165708" y="198015"/>
                  <a:pt x="1170024" y="196713"/>
                  <a:pt x="1176126" y="196713"/>
                </a:cubicBezTo>
                <a:cubicBezTo>
                  <a:pt x="1179847" y="196713"/>
                  <a:pt x="1183791" y="197085"/>
                  <a:pt x="1187958" y="197829"/>
                </a:cubicBezTo>
                <a:lnTo>
                  <a:pt x="1190972" y="180304"/>
                </a:lnTo>
                <a:cubicBezTo>
                  <a:pt x="1184126" y="178965"/>
                  <a:pt x="1177875" y="178295"/>
                  <a:pt x="1172219" y="178295"/>
                </a:cubicBezTo>
                <a:close/>
                <a:moveTo>
                  <a:pt x="1038869" y="178295"/>
                </a:moveTo>
                <a:cubicBezTo>
                  <a:pt x="1030089" y="178295"/>
                  <a:pt x="1023261" y="179914"/>
                  <a:pt x="1018387" y="183151"/>
                </a:cubicBezTo>
                <a:cubicBezTo>
                  <a:pt x="1013513" y="186388"/>
                  <a:pt x="1010108" y="190611"/>
                  <a:pt x="1008174" y="195820"/>
                </a:cubicBezTo>
                <a:cubicBezTo>
                  <a:pt x="1006760" y="199689"/>
                  <a:pt x="1006053" y="205605"/>
                  <a:pt x="1006053" y="213567"/>
                </a:cubicBezTo>
                <a:lnTo>
                  <a:pt x="1006053" y="226181"/>
                </a:lnTo>
                <a:lnTo>
                  <a:pt x="988305" y="226181"/>
                </a:lnTo>
                <a:lnTo>
                  <a:pt x="988305" y="241808"/>
                </a:lnTo>
                <a:lnTo>
                  <a:pt x="1006053" y="241808"/>
                </a:lnTo>
                <a:lnTo>
                  <a:pt x="1006053" y="344722"/>
                </a:lnTo>
                <a:lnTo>
                  <a:pt x="1026033" y="344722"/>
                </a:lnTo>
                <a:lnTo>
                  <a:pt x="1026033" y="241808"/>
                </a:lnTo>
                <a:lnTo>
                  <a:pt x="1049139" y="241808"/>
                </a:lnTo>
                <a:lnTo>
                  <a:pt x="1049139" y="226181"/>
                </a:lnTo>
                <a:lnTo>
                  <a:pt x="1026033" y="226181"/>
                </a:lnTo>
                <a:lnTo>
                  <a:pt x="1026033" y="215242"/>
                </a:lnTo>
                <a:cubicBezTo>
                  <a:pt x="1026033" y="208098"/>
                  <a:pt x="1027298" y="203224"/>
                  <a:pt x="1029828" y="200619"/>
                </a:cubicBezTo>
                <a:cubicBezTo>
                  <a:pt x="1032358" y="198015"/>
                  <a:pt x="1036674" y="196713"/>
                  <a:pt x="1042776" y="196713"/>
                </a:cubicBezTo>
                <a:cubicBezTo>
                  <a:pt x="1046497" y="196713"/>
                  <a:pt x="1050441" y="197085"/>
                  <a:pt x="1054608" y="197829"/>
                </a:cubicBezTo>
                <a:lnTo>
                  <a:pt x="1057622" y="180304"/>
                </a:lnTo>
                <a:cubicBezTo>
                  <a:pt x="1050776" y="178965"/>
                  <a:pt x="1044525" y="178295"/>
                  <a:pt x="1038869" y="178295"/>
                </a:cubicBez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 name="Free-form: Shape 6">
            <a:extLst>
              <a:ext uri="{FF2B5EF4-FFF2-40B4-BE49-F238E27FC236}">
                <a16:creationId xmlns:a16="http://schemas.microsoft.com/office/drawing/2014/main" id="{81BE5920-6095-9912-FE4D-F86A312DC7D4}"/>
              </a:ext>
            </a:extLst>
          </p:cNvPr>
          <p:cNvSpPr/>
          <p:nvPr/>
        </p:nvSpPr>
        <p:spPr>
          <a:xfrm>
            <a:off x="6949553" y="4955458"/>
            <a:ext cx="4632228" cy="529187"/>
          </a:xfrm>
          <a:custGeom>
            <a:avLst/>
            <a:gdLst/>
            <a:ahLst/>
            <a:cxnLst/>
            <a:rect l="l" t="t" r="r" b="b"/>
            <a:pathLst>
              <a:path w="4632228" h="529187">
                <a:moveTo>
                  <a:pt x="1153748" y="277541"/>
                </a:moveTo>
                <a:lnTo>
                  <a:pt x="1153748" y="284908"/>
                </a:lnTo>
                <a:cubicBezTo>
                  <a:pt x="1153748" y="293763"/>
                  <a:pt x="1152669" y="300461"/>
                  <a:pt x="1150511" y="305000"/>
                </a:cubicBezTo>
                <a:cubicBezTo>
                  <a:pt x="1147683" y="310879"/>
                  <a:pt x="1143256" y="315511"/>
                  <a:pt x="1137228" y="318897"/>
                </a:cubicBezTo>
                <a:cubicBezTo>
                  <a:pt x="1131201" y="322283"/>
                  <a:pt x="1124317" y="323976"/>
                  <a:pt x="1116578" y="323976"/>
                </a:cubicBezTo>
                <a:cubicBezTo>
                  <a:pt x="1108765" y="323976"/>
                  <a:pt x="1102830" y="322190"/>
                  <a:pt x="1098775" y="318618"/>
                </a:cubicBezTo>
                <a:cubicBezTo>
                  <a:pt x="1094719" y="315046"/>
                  <a:pt x="1092691" y="310581"/>
                  <a:pt x="1092691" y="305223"/>
                </a:cubicBezTo>
                <a:cubicBezTo>
                  <a:pt x="1092691" y="301726"/>
                  <a:pt x="1093622" y="298545"/>
                  <a:pt x="1095482" y="295680"/>
                </a:cubicBezTo>
                <a:cubicBezTo>
                  <a:pt x="1097342" y="292815"/>
                  <a:pt x="1099984" y="290638"/>
                  <a:pt x="1103407" y="289150"/>
                </a:cubicBezTo>
                <a:cubicBezTo>
                  <a:pt x="1106830" y="287662"/>
                  <a:pt x="1112672" y="286322"/>
                  <a:pt x="1120932" y="285131"/>
                </a:cubicBezTo>
                <a:cubicBezTo>
                  <a:pt x="1135517" y="283048"/>
                  <a:pt x="1146456" y="280518"/>
                  <a:pt x="1153748" y="277541"/>
                </a:cubicBezTo>
                <a:close/>
                <a:moveTo>
                  <a:pt x="2218539" y="232446"/>
                </a:moveTo>
                <a:cubicBezTo>
                  <a:pt x="2227617" y="232446"/>
                  <a:pt x="2235375" y="236130"/>
                  <a:pt x="2241812" y="243497"/>
                </a:cubicBezTo>
                <a:cubicBezTo>
                  <a:pt x="2248249" y="250864"/>
                  <a:pt x="2251467" y="261803"/>
                  <a:pt x="2251467" y="276313"/>
                </a:cubicBezTo>
                <a:cubicBezTo>
                  <a:pt x="2251467" y="291494"/>
                  <a:pt x="2248342" y="302637"/>
                  <a:pt x="2242091" y="309744"/>
                </a:cubicBezTo>
                <a:cubicBezTo>
                  <a:pt x="2235840" y="316850"/>
                  <a:pt x="2228101" y="320404"/>
                  <a:pt x="2218874" y="320404"/>
                </a:cubicBezTo>
                <a:cubicBezTo>
                  <a:pt x="2209572" y="320404"/>
                  <a:pt x="2201833" y="316832"/>
                  <a:pt x="2195657" y="309688"/>
                </a:cubicBezTo>
                <a:cubicBezTo>
                  <a:pt x="2189480" y="302544"/>
                  <a:pt x="2186392" y="291196"/>
                  <a:pt x="2186392" y="275644"/>
                </a:cubicBezTo>
                <a:cubicBezTo>
                  <a:pt x="2186392" y="261356"/>
                  <a:pt x="2189517" y="250585"/>
                  <a:pt x="2195768" y="243329"/>
                </a:cubicBezTo>
                <a:cubicBezTo>
                  <a:pt x="2202019" y="236074"/>
                  <a:pt x="2209609" y="232446"/>
                  <a:pt x="2218539" y="232446"/>
                </a:cubicBezTo>
                <a:close/>
                <a:moveTo>
                  <a:pt x="621353" y="232446"/>
                </a:moveTo>
                <a:cubicBezTo>
                  <a:pt x="631250" y="232446"/>
                  <a:pt x="639528" y="236223"/>
                  <a:pt x="646188" y="243776"/>
                </a:cubicBezTo>
                <a:cubicBezTo>
                  <a:pt x="652849" y="251329"/>
                  <a:pt x="656179" y="262435"/>
                  <a:pt x="656179" y="277095"/>
                </a:cubicBezTo>
                <a:cubicBezTo>
                  <a:pt x="656179" y="292647"/>
                  <a:pt x="652867" y="304219"/>
                  <a:pt x="646244" y="311809"/>
                </a:cubicBezTo>
                <a:cubicBezTo>
                  <a:pt x="639621" y="319399"/>
                  <a:pt x="631324" y="323194"/>
                  <a:pt x="621353" y="323194"/>
                </a:cubicBezTo>
                <a:cubicBezTo>
                  <a:pt x="611307" y="323194"/>
                  <a:pt x="602973" y="319418"/>
                  <a:pt x="596350" y="311865"/>
                </a:cubicBezTo>
                <a:cubicBezTo>
                  <a:pt x="589727" y="304312"/>
                  <a:pt x="586415" y="292945"/>
                  <a:pt x="586415" y="277764"/>
                </a:cubicBezTo>
                <a:cubicBezTo>
                  <a:pt x="586415" y="262584"/>
                  <a:pt x="589727" y="251236"/>
                  <a:pt x="596350" y="243720"/>
                </a:cubicBezTo>
                <a:cubicBezTo>
                  <a:pt x="602973" y="236204"/>
                  <a:pt x="611307" y="232446"/>
                  <a:pt x="621353" y="232446"/>
                </a:cubicBezTo>
                <a:close/>
                <a:moveTo>
                  <a:pt x="1547845" y="232335"/>
                </a:moveTo>
                <a:cubicBezTo>
                  <a:pt x="1556551" y="232335"/>
                  <a:pt x="1563974" y="236018"/>
                  <a:pt x="1570113" y="243385"/>
                </a:cubicBezTo>
                <a:cubicBezTo>
                  <a:pt x="1576253" y="250752"/>
                  <a:pt x="1579322" y="262175"/>
                  <a:pt x="1579322" y="277653"/>
                </a:cubicBezTo>
                <a:cubicBezTo>
                  <a:pt x="1579322" y="292759"/>
                  <a:pt x="1576122" y="304126"/>
                  <a:pt x="1569723" y="311753"/>
                </a:cubicBezTo>
                <a:cubicBezTo>
                  <a:pt x="1563323" y="319380"/>
                  <a:pt x="1555733" y="323194"/>
                  <a:pt x="1546952" y="323194"/>
                </a:cubicBezTo>
                <a:cubicBezTo>
                  <a:pt x="1536162" y="323194"/>
                  <a:pt x="1527604" y="318022"/>
                  <a:pt x="1521279" y="307679"/>
                </a:cubicBezTo>
                <a:cubicBezTo>
                  <a:pt x="1517409" y="301354"/>
                  <a:pt x="1515475" y="291085"/>
                  <a:pt x="1515475" y="276871"/>
                </a:cubicBezTo>
                <a:cubicBezTo>
                  <a:pt x="1515475" y="262435"/>
                  <a:pt x="1518675" y="251403"/>
                  <a:pt x="1525074" y="243776"/>
                </a:cubicBezTo>
                <a:cubicBezTo>
                  <a:pt x="1531474" y="236148"/>
                  <a:pt x="1539064" y="232335"/>
                  <a:pt x="1547845" y="232335"/>
                </a:cubicBezTo>
                <a:close/>
                <a:moveTo>
                  <a:pt x="1365084" y="232335"/>
                </a:moveTo>
                <a:cubicBezTo>
                  <a:pt x="1375279" y="232335"/>
                  <a:pt x="1383576" y="236204"/>
                  <a:pt x="1389976" y="243943"/>
                </a:cubicBezTo>
                <a:cubicBezTo>
                  <a:pt x="1394143" y="248929"/>
                  <a:pt x="1396673" y="256408"/>
                  <a:pt x="1397566" y="266379"/>
                </a:cubicBezTo>
                <a:lnTo>
                  <a:pt x="1331374" y="266379"/>
                </a:lnTo>
                <a:cubicBezTo>
                  <a:pt x="1332044" y="256036"/>
                  <a:pt x="1335523" y="247776"/>
                  <a:pt x="1341811" y="241599"/>
                </a:cubicBezTo>
                <a:cubicBezTo>
                  <a:pt x="1348099" y="235423"/>
                  <a:pt x="1355857" y="232335"/>
                  <a:pt x="1365084" y="232335"/>
                </a:cubicBezTo>
                <a:close/>
                <a:moveTo>
                  <a:pt x="938357" y="231553"/>
                </a:moveTo>
                <a:cubicBezTo>
                  <a:pt x="946989" y="231553"/>
                  <a:pt x="954412" y="235311"/>
                  <a:pt x="960625" y="242827"/>
                </a:cubicBezTo>
                <a:cubicBezTo>
                  <a:pt x="966839" y="250343"/>
                  <a:pt x="969945" y="261654"/>
                  <a:pt x="969945" y="276760"/>
                </a:cubicBezTo>
                <a:cubicBezTo>
                  <a:pt x="969945" y="292610"/>
                  <a:pt x="966764" y="304312"/>
                  <a:pt x="960402" y="311865"/>
                </a:cubicBezTo>
                <a:cubicBezTo>
                  <a:pt x="954039" y="319418"/>
                  <a:pt x="946393" y="323194"/>
                  <a:pt x="937464" y="323194"/>
                </a:cubicBezTo>
                <a:cubicBezTo>
                  <a:pt x="928683" y="323194"/>
                  <a:pt x="921204" y="319548"/>
                  <a:pt x="915028" y="312255"/>
                </a:cubicBezTo>
                <a:cubicBezTo>
                  <a:pt x="908852" y="304963"/>
                  <a:pt x="905763" y="293689"/>
                  <a:pt x="905763" y="278434"/>
                </a:cubicBezTo>
                <a:cubicBezTo>
                  <a:pt x="905763" y="263179"/>
                  <a:pt x="909056" y="251552"/>
                  <a:pt x="915642" y="243553"/>
                </a:cubicBezTo>
                <a:cubicBezTo>
                  <a:pt x="922227" y="235553"/>
                  <a:pt x="929799" y="231553"/>
                  <a:pt x="938357" y="231553"/>
                </a:cubicBezTo>
                <a:close/>
                <a:moveTo>
                  <a:pt x="1992581" y="218494"/>
                </a:moveTo>
                <a:lnTo>
                  <a:pt x="1992581" y="337035"/>
                </a:lnTo>
                <a:lnTo>
                  <a:pt x="2012672" y="337035"/>
                </a:lnTo>
                <a:lnTo>
                  <a:pt x="2012672" y="218494"/>
                </a:lnTo>
                <a:close/>
                <a:moveTo>
                  <a:pt x="1866783" y="218494"/>
                </a:moveTo>
                <a:lnTo>
                  <a:pt x="1911767" y="337258"/>
                </a:lnTo>
                <a:cubicBezTo>
                  <a:pt x="1910948" y="339416"/>
                  <a:pt x="1910353" y="341054"/>
                  <a:pt x="1909981" y="342170"/>
                </a:cubicBezTo>
                <a:cubicBezTo>
                  <a:pt x="1907153" y="350132"/>
                  <a:pt x="1905107" y="355118"/>
                  <a:pt x="1903842" y="357127"/>
                </a:cubicBezTo>
                <a:cubicBezTo>
                  <a:pt x="1902130" y="359806"/>
                  <a:pt x="1899935" y="361890"/>
                  <a:pt x="1897256" y="363378"/>
                </a:cubicBezTo>
                <a:cubicBezTo>
                  <a:pt x="1894577" y="364866"/>
                  <a:pt x="1891005" y="365610"/>
                  <a:pt x="1886541" y="365610"/>
                </a:cubicBezTo>
                <a:cubicBezTo>
                  <a:pt x="1883266" y="365610"/>
                  <a:pt x="1879434" y="365015"/>
                  <a:pt x="1875043" y="363824"/>
                </a:cubicBezTo>
                <a:lnTo>
                  <a:pt x="1877276" y="382688"/>
                </a:lnTo>
                <a:cubicBezTo>
                  <a:pt x="1882038" y="384325"/>
                  <a:pt x="1886355" y="385144"/>
                  <a:pt x="1890224" y="385144"/>
                </a:cubicBezTo>
                <a:cubicBezTo>
                  <a:pt x="1896624" y="385144"/>
                  <a:pt x="1902130" y="383600"/>
                  <a:pt x="1906744" y="380512"/>
                </a:cubicBezTo>
                <a:cubicBezTo>
                  <a:pt x="1911358" y="377423"/>
                  <a:pt x="1915450" y="372568"/>
                  <a:pt x="1919022" y="365945"/>
                </a:cubicBezTo>
                <a:cubicBezTo>
                  <a:pt x="1921701" y="361034"/>
                  <a:pt x="1925459" y="352067"/>
                  <a:pt x="1930296" y="339044"/>
                </a:cubicBezTo>
                <a:lnTo>
                  <a:pt x="1975391" y="218494"/>
                </a:lnTo>
                <a:lnTo>
                  <a:pt x="1955299" y="218494"/>
                </a:lnTo>
                <a:lnTo>
                  <a:pt x="1929961" y="287587"/>
                </a:lnTo>
                <a:cubicBezTo>
                  <a:pt x="1926761" y="296368"/>
                  <a:pt x="1924008" y="305372"/>
                  <a:pt x="1921701" y="314599"/>
                </a:cubicBezTo>
                <a:cubicBezTo>
                  <a:pt x="1919171" y="305000"/>
                  <a:pt x="1916306" y="295847"/>
                  <a:pt x="1913106" y="287141"/>
                </a:cubicBezTo>
                <a:lnTo>
                  <a:pt x="1888438" y="218494"/>
                </a:lnTo>
                <a:close/>
                <a:moveTo>
                  <a:pt x="1630072" y="218494"/>
                </a:moveTo>
                <a:lnTo>
                  <a:pt x="1630072" y="291940"/>
                </a:lnTo>
                <a:cubicBezTo>
                  <a:pt x="1630072" y="300498"/>
                  <a:pt x="1630482" y="306749"/>
                  <a:pt x="1631300" y="310693"/>
                </a:cubicBezTo>
                <a:cubicBezTo>
                  <a:pt x="1632491" y="316571"/>
                  <a:pt x="1634556" y="321539"/>
                  <a:pt x="1637495" y="325594"/>
                </a:cubicBezTo>
                <a:cubicBezTo>
                  <a:pt x="1640435" y="329650"/>
                  <a:pt x="1644937" y="333017"/>
                  <a:pt x="1651001" y="335696"/>
                </a:cubicBezTo>
                <a:cubicBezTo>
                  <a:pt x="1657066" y="338375"/>
                  <a:pt x="1663596" y="339714"/>
                  <a:pt x="1670591" y="339714"/>
                </a:cubicBezTo>
                <a:cubicBezTo>
                  <a:pt x="1686441" y="339714"/>
                  <a:pt x="1698980" y="333017"/>
                  <a:pt x="1708207" y="319622"/>
                </a:cubicBezTo>
                <a:lnTo>
                  <a:pt x="1708207" y="337035"/>
                </a:lnTo>
                <a:lnTo>
                  <a:pt x="1726178" y="337035"/>
                </a:lnTo>
                <a:lnTo>
                  <a:pt x="1726178" y="218494"/>
                </a:lnTo>
                <a:lnTo>
                  <a:pt x="1706086" y="218494"/>
                </a:lnTo>
                <a:lnTo>
                  <a:pt x="1706086" y="282006"/>
                </a:lnTo>
                <a:cubicBezTo>
                  <a:pt x="1706086" y="292126"/>
                  <a:pt x="1704989" y="299847"/>
                  <a:pt x="1702794" y="305167"/>
                </a:cubicBezTo>
                <a:cubicBezTo>
                  <a:pt x="1700598" y="310488"/>
                  <a:pt x="1696859" y="314692"/>
                  <a:pt x="1691576" y="317781"/>
                </a:cubicBezTo>
                <a:cubicBezTo>
                  <a:pt x="1686292" y="320869"/>
                  <a:pt x="1680637" y="322413"/>
                  <a:pt x="1674609" y="322413"/>
                </a:cubicBezTo>
                <a:cubicBezTo>
                  <a:pt x="1668582" y="322413"/>
                  <a:pt x="1663521" y="320906"/>
                  <a:pt x="1659429" y="317892"/>
                </a:cubicBezTo>
                <a:cubicBezTo>
                  <a:pt x="1655336" y="314878"/>
                  <a:pt x="1652657" y="310730"/>
                  <a:pt x="1651392" y="305446"/>
                </a:cubicBezTo>
                <a:cubicBezTo>
                  <a:pt x="1650573" y="301800"/>
                  <a:pt x="1650164" y="294731"/>
                  <a:pt x="1650164" y="284238"/>
                </a:cubicBezTo>
                <a:lnTo>
                  <a:pt x="1650164" y="218494"/>
                </a:lnTo>
                <a:close/>
                <a:moveTo>
                  <a:pt x="2217088" y="215815"/>
                </a:moveTo>
                <a:cubicBezTo>
                  <a:pt x="2206595" y="215815"/>
                  <a:pt x="2197461" y="218419"/>
                  <a:pt x="2189685" y="223628"/>
                </a:cubicBezTo>
                <a:cubicBezTo>
                  <a:pt x="2181909" y="228837"/>
                  <a:pt x="2175974" y="236223"/>
                  <a:pt x="2171881" y="245785"/>
                </a:cubicBezTo>
                <a:cubicBezTo>
                  <a:pt x="2167788" y="255347"/>
                  <a:pt x="2165742" y="265784"/>
                  <a:pt x="2165742" y="277095"/>
                </a:cubicBezTo>
                <a:cubicBezTo>
                  <a:pt x="2165742" y="293540"/>
                  <a:pt x="2170207" y="307642"/>
                  <a:pt x="2179137" y="319399"/>
                </a:cubicBezTo>
                <a:cubicBezTo>
                  <a:pt x="2188066" y="331157"/>
                  <a:pt x="2200679" y="337035"/>
                  <a:pt x="2216976" y="337035"/>
                </a:cubicBezTo>
                <a:cubicBezTo>
                  <a:pt x="2230073" y="337035"/>
                  <a:pt x="2241012" y="331863"/>
                  <a:pt x="2249793" y="321520"/>
                </a:cubicBezTo>
                <a:cubicBezTo>
                  <a:pt x="2249867" y="334617"/>
                  <a:pt x="2249383" y="343212"/>
                  <a:pt x="2248342" y="347304"/>
                </a:cubicBezTo>
                <a:cubicBezTo>
                  <a:pt x="2246556" y="354002"/>
                  <a:pt x="2243133" y="359211"/>
                  <a:pt x="2238073" y="362931"/>
                </a:cubicBezTo>
                <a:cubicBezTo>
                  <a:pt x="2233012" y="366652"/>
                  <a:pt x="2225831" y="368512"/>
                  <a:pt x="2216530" y="368512"/>
                </a:cubicBezTo>
                <a:cubicBezTo>
                  <a:pt x="2207898" y="368512"/>
                  <a:pt x="2201089" y="366652"/>
                  <a:pt x="2196103" y="362931"/>
                </a:cubicBezTo>
                <a:cubicBezTo>
                  <a:pt x="2192382" y="360178"/>
                  <a:pt x="2190113" y="355788"/>
                  <a:pt x="2189294" y="349760"/>
                </a:cubicBezTo>
                <a:lnTo>
                  <a:pt x="2169760" y="346858"/>
                </a:lnTo>
                <a:cubicBezTo>
                  <a:pt x="2169463" y="359657"/>
                  <a:pt x="2173667" y="369238"/>
                  <a:pt x="2182374" y="375600"/>
                </a:cubicBezTo>
                <a:cubicBezTo>
                  <a:pt x="2191080" y="381963"/>
                  <a:pt x="2202503" y="385144"/>
                  <a:pt x="2216641" y="385144"/>
                </a:cubicBezTo>
                <a:cubicBezTo>
                  <a:pt x="2228547" y="385144"/>
                  <a:pt x="2238575" y="382911"/>
                  <a:pt x="2246723" y="378447"/>
                </a:cubicBezTo>
                <a:cubicBezTo>
                  <a:pt x="2254871" y="373982"/>
                  <a:pt x="2260825" y="367898"/>
                  <a:pt x="2264583" y="360197"/>
                </a:cubicBezTo>
                <a:cubicBezTo>
                  <a:pt x="2268341" y="352495"/>
                  <a:pt x="2270219" y="339416"/>
                  <a:pt x="2270219" y="320962"/>
                </a:cubicBezTo>
                <a:lnTo>
                  <a:pt x="2270219" y="218494"/>
                </a:lnTo>
                <a:lnTo>
                  <a:pt x="2251690" y="218494"/>
                </a:lnTo>
                <a:lnTo>
                  <a:pt x="2251690" y="232781"/>
                </a:lnTo>
                <a:cubicBezTo>
                  <a:pt x="2242612" y="221470"/>
                  <a:pt x="2231078" y="215815"/>
                  <a:pt x="2217088" y="215815"/>
                </a:cubicBezTo>
                <a:close/>
                <a:moveTo>
                  <a:pt x="2095905" y="215815"/>
                </a:moveTo>
                <a:cubicBezTo>
                  <a:pt x="2079459" y="215815"/>
                  <a:pt x="2066883" y="222326"/>
                  <a:pt x="2058177" y="235348"/>
                </a:cubicBezTo>
                <a:lnTo>
                  <a:pt x="2058177" y="218494"/>
                </a:lnTo>
                <a:lnTo>
                  <a:pt x="2040094" y="218494"/>
                </a:lnTo>
                <a:lnTo>
                  <a:pt x="2040094" y="337035"/>
                </a:lnTo>
                <a:lnTo>
                  <a:pt x="2060186" y="337035"/>
                </a:lnTo>
                <a:lnTo>
                  <a:pt x="2060186" y="272295"/>
                </a:lnTo>
                <a:cubicBezTo>
                  <a:pt x="2060186" y="257115"/>
                  <a:pt x="2063293" y="246808"/>
                  <a:pt x="2069506" y="241376"/>
                </a:cubicBezTo>
                <a:cubicBezTo>
                  <a:pt x="2075720" y="235944"/>
                  <a:pt x="2083105" y="233228"/>
                  <a:pt x="2091663" y="233228"/>
                </a:cubicBezTo>
                <a:cubicBezTo>
                  <a:pt x="2097021" y="233228"/>
                  <a:pt x="2101690" y="234437"/>
                  <a:pt x="2105671" y="236855"/>
                </a:cubicBezTo>
                <a:cubicBezTo>
                  <a:pt x="2109653" y="239274"/>
                  <a:pt x="2112424" y="242511"/>
                  <a:pt x="2113987" y="246566"/>
                </a:cubicBezTo>
                <a:cubicBezTo>
                  <a:pt x="2115550" y="250622"/>
                  <a:pt x="2116331" y="256742"/>
                  <a:pt x="2116331" y="264928"/>
                </a:cubicBezTo>
                <a:lnTo>
                  <a:pt x="2116331" y="337035"/>
                </a:lnTo>
                <a:lnTo>
                  <a:pt x="2136423" y="337035"/>
                </a:lnTo>
                <a:lnTo>
                  <a:pt x="2136423" y="264147"/>
                </a:lnTo>
                <a:cubicBezTo>
                  <a:pt x="2136423" y="254845"/>
                  <a:pt x="2136051" y="248334"/>
                  <a:pt x="2135307" y="244613"/>
                </a:cubicBezTo>
                <a:cubicBezTo>
                  <a:pt x="2134116" y="238883"/>
                  <a:pt x="2132033" y="233935"/>
                  <a:pt x="2129056" y="229767"/>
                </a:cubicBezTo>
                <a:cubicBezTo>
                  <a:pt x="2126079" y="225600"/>
                  <a:pt x="2121596" y="222233"/>
                  <a:pt x="2115606" y="219666"/>
                </a:cubicBezTo>
                <a:cubicBezTo>
                  <a:pt x="2109615" y="217098"/>
                  <a:pt x="2103048" y="215815"/>
                  <a:pt x="2095905" y="215815"/>
                </a:cubicBezTo>
                <a:close/>
                <a:moveTo>
                  <a:pt x="1364861" y="215815"/>
                </a:moveTo>
                <a:cubicBezTo>
                  <a:pt x="1348490" y="215815"/>
                  <a:pt x="1335170" y="221321"/>
                  <a:pt x="1324900" y="232335"/>
                </a:cubicBezTo>
                <a:cubicBezTo>
                  <a:pt x="1314631" y="243348"/>
                  <a:pt x="1309497" y="258826"/>
                  <a:pt x="1309497" y="278769"/>
                </a:cubicBezTo>
                <a:cubicBezTo>
                  <a:pt x="1309497" y="298042"/>
                  <a:pt x="1314576" y="313018"/>
                  <a:pt x="1324733" y="323697"/>
                </a:cubicBezTo>
                <a:cubicBezTo>
                  <a:pt x="1334891" y="334375"/>
                  <a:pt x="1348639" y="339714"/>
                  <a:pt x="1365977" y="339714"/>
                </a:cubicBezTo>
                <a:cubicBezTo>
                  <a:pt x="1379744" y="339714"/>
                  <a:pt x="1391055" y="336366"/>
                  <a:pt x="1399910" y="329668"/>
                </a:cubicBezTo>
                <a:cubicBezTo>
                  <a:pt x="1408765" y="322971"/>
                  <a:pt x="1414830" y="313558"/>
                  <a:pt x="1418104" y="301428"/>
                </a:cubicBezTo>
                <a:lnTo>
                  <a:pt x="1397343" y="298861"/>
                </a:lnTo>
                <a:cubicBezTo>
                  <a:pt x="1394292" y="307344"/>
                  <a:pt x="1390162" y="313520"/>
                  <a:pt x="1384953" y="317390"/>
                </a:cubicBezTo>
                <a:cubicBezTo>
                  <a:pt x="1379744" y="321259"/>
                  <a:pt x="1373456" y="323194"/>
                  <a:pt x="1366089" y="323194"/>
                </a:cubicBezTo>
                <a:cubicBezTo>
                  <a:pt x="1356192" y="323194"/>
                  <a:pt x="1347932" y="319734"/>
                  <a:pt x="1341309" y="312813"/>
                </a:cubicBezTo>
                <a:cubicBezTo>
                  <a:pt x="1334686" y="305893"/>
                  <a:pt x="1331002" y="295921"/>
                  <a:pt x="1330258" y="282899"/>
                </a:cubicBezTo>
                <a:lnTo>
                  <a:pt x="1418662" y="282899"/>
                </a:lnTo>
                <a:cubicBezTo>
                  <a:pt x="1418737" y="280518"/>
                  <a:pt x="1418774" y="278732"/>
                  <a:pt x="1418774" y="277541"/>
                </a:cubicBezTo>
                <a:cubicBezTo>
                  <a:pt x="1418774" y="257970"/>
                  <a:pt x="1413751" y="242790"/>
                  <a:pt x="1403705" y="232000"/>
                </a:cubicBezTo>
                <a:cubicBezTo>
                  <a:pt x="1393659" y="221210"/>
                  <a:pt x="1380711" y="215815"/>
                  <a:pt x="1364861" y="215815"/>
                </a:cubicBezTo>
                <a:close/>
                <a:moveTo>
                  <a:pt x="1249780" y="215815"/>
                </a:moveTo>
                <a:cubicBezTo>
                  <a:pt x="1239585" y="215815"/>
                  <a:pt x="1230153" y="218215"/>
                  <a:pt x="1221484" y="223014"/>
                </a:cubicBezTo>
                <a:cubicBezTo>
                  <a:pt x="1212814" y="227814"/>
                  <a:pt x="1206359" y="235014"/>
                  <a:pt x="1202117" y="244613"/>
                </a:cubicBezTo>
                <a:cubicBezTo>
                  <a:pt x="1197876" y="254212"/>
                  <a:pt x="1195755" y="265412"/>
                  <a:pt x="1195755" y="278211"/>
                </a:cubicBezTo>
                <a:cubicBezTo>
                  <a:pt x="1195755" y="298005"/>
                  <a:pt x="1200685" y="313204"/>
                  <a:pt x="1210545" y="323808"/>
                </a:cubicBezTo>
                <a:cubicBezTo>
                  <a:pt x="1220405" y="334412"/>
                  <a:pt x="1233446" y="339714"/>
                  <a:pt x="1249668" y="339714"/>
                </a:cubicBezTo>
                <a:cubicBezTo>
                  <a:pt x="1262616" y="339714"/>
                  <a:pt x="1273536" y="335863"/>
                  <a:pt x="1282429" y="328161"/>
                </a:cubicBezTo>
                <a:cubicBezTo>
                  <a:pt x="1291321" y="320460"/>
                  <a:pt x="1296846" y="309800"/>
                  <a:pt x="1299004" y="296182"/>
                </a:cubicBezTo>
                <a:lnTo>
                  <a:pt x="1279247" y="293615"/>
                </a:lnTo>
                <a:cubicBezTo>
                  <a:pt x="1277834" y="303661"/>
                  <a:pt x="1274485" y="311102"/>
                  <a:pt x="1269202" y="315939"/>
                </a:cubicBezTo>
                <a:cubicBezTo>
                  <a:pt x="1263918" y="320776"/>
                  <a:pt x="1257333" y="323194"/>
                  <a:pt x="1249445" y="323194"/>
                </a:cubicBezTo>
                <a:cubicBezTo>
                  <a:pt x="1239622" y="323194"/>
                  <a:pt x="1231660" y="319585"/>
                  <a:pt x="1225558" y="312367"/>
                </a:cubicBezTo>
                <a:cubicBezTo>
                  <a:pt x="1219456" y="305149"/>
                  <a:pt x="1216405" y="293577"/>
                  <a:pt x="1216405" y="277653"/>
                </a:cubicBezTo>
                <a:cubicBezTo>
                  <a:pt x="1216405" y="261951"/>
                  <a:pt x="1219567" y="250473"/>
                  <a:pt x="1225893" y="243218"/>
                </a:cubicBezTo>
                <a:cubicBezTo>
                  <a:pt x="1232218" y="235962"/>
                  <a:pt x="1240441" y="232335"/>
                  <a:pt x="1250561" y="232335"/>
                </a:cubicBezTo>
                <a:cubicBezTo>
                  <a:pt x="1257258" y="232335"/>
                  <a:pt x="1262969" y="234344"/>
                  <a:pt x="1267695" y="238362"/>
                </a:cubicBezTo>
                <a:cubicBezTo>
                  <a:pt x="1272420" y="242381"/>
                  <a:pt x="1275713" y="248371"/>
                  <a:pt x="1277573" y="256333"/>
                </a:cubicBezTo>
                <a:lnTo>
                  <a:pt x="1297107" y="253319"/>
                </a:lnTo>
                <a:cubicBezTo>
                  <a:pt x="1294800" y="241339"/>
                  <a:pt x="1289554" y="232093"/>
                  <a:pt x="1281368" y="225582"/>
                </a:cubicBezTo>
                <a:cubicBezTo>
                  <a:pt x="1273183" y="219070"/>
                  <a:pt x="1262653" y="215815"/>
                  <a:pt x="1249780" y="215815"/>
                </a:cubicBezTo>
                <a:close/>
                <a:moveTo>
                  <a:pt x="1128187" y="215815"/>
                </a:moveTo>
                <a:cubicBezTo>
                  <a:pt x="1117992" y="215815"/>
                  <a:pt x="1109025" y="217210"/>
                  <a:pt x="1101286" y="220001"/>
                </a:cubicBezTo>
                <a:cubicBezTo>
                  <a:pt x="1093547" y="222791"/>
                  <a:pt x="1087631" y="226772"/>
                  <a:pt x="1083539" y="231944"/>
                </a:cubicBezTo>
                <a:cubicBezTo>
                  <a:pt x="1079446" y="237116"/>
                  <a:pt x="1076506" y="243906"/>
                  <a:pt x="1074720" y="252315"/>
                </a:cubicBezTo>
                <a:lnTo>
                  <a:pt x="1094366" y="254994"/>
                </a:lnTo>
                <a:cubicBezTo>
                  <a:pt x="1096524" y="246585"/>
                  <a:pt x="1099854" y="240725"/>
                  <a:pt x="1104356" y="237413"/>
                </a:cubicBezTo>
                <a:cubicBezTo>
                  <a:pt x="1108858" y="234102"/>
                  <a:pt x="1115834" y="232446"/>
                  <a:pt x="1125285" y="232446"/>
                </a:cubicBezTo>
                <a:cubicBezTo>
                  <a:pt x="1135405" y="232446"/>
                  <a:pt x="1143033" y="234716"/>
                  <a:pt x="1148167" y="239255"/>
                </a:cubicBezTo>
                <a:cubicBezTo>
                  <a:pt x="1151962" y="242604"/>
                  <a:pt x="1153860" y="248371"/>
                  <a:pt x="1153860" y="256556"/>
                </a:cubicBezTo>
                <a:cubicBezTo>
                  <a:pt x="1153860" y="257301"/>
                  <a:pt x="1153823" y="259049"/>
                  <a:pt x="1153748" y="261803"/>
                </a:cubicBezTo>
                <a:cubicBezTo>
                  <a:pt x="1146084" y="264482"/>
                  <a:pt x="1134140" y="266788"/>
                  <a:pt x="1117918" y="268723"/>
                </a:cubicBezTo>
                <a:cubicBezTo>
                  <a:pt x="1109955" y="269691"/>
                  <a:pt x="1104002" y="270695"/>
                  <a:pt x="1100058" y="271737"/>
                </a:cubicBezTo>
                <a:cubicBezTo>
                  <a:pt x="1094701" y="273225"/>
                  <a:pt x="1089882" y="275420"/>
                  <a:pt x="1085604" y="278323"/>
                </a:cubicBezTo>
                <a:cubicBezTo>
                  <a:pt x="1081325" y="281225"/>
                  <a:pt x="1077864" y="285076"/>
                  <a:pt x="1075223" y="289875"/>
                </a:cubicBezTo>
                <a:cubicBezTo>
                  <a:pt x="1072581" y="294675"/>
                  <a:pt x="1071260" y="299977"/>
                  <a:pt x="1071260" y="305781"/>
                </a:cubicBezTo>
                <a:cubicBezTo>
                  <a:pt x="1071260" y="315678"/>
                  <a:pt x="1074758" y="323808"/>
                  <a:pt x="1081753" y="330171"/>
                </a:cubicBezTo>
                <a:cubicBezTo>
                  <a:pt x="1088747" y="336533"/>
                  <a:pt x="1098756" y="339714"/>
                  <a:pt x="1111779" y="339714"/>
                </a:cubicBezTo>
                <a:cubicBezTo>
                  <a:pt x="1119667" y="339714"/>
                  <a:pt x="1127052" y="338412"/>
                  <a:pt x="1133935" y="335807"/>
                </a:cubicBezTo>
                <a:cubicBezTo>
                  <a:pt x="1140819" y="333203"/>
                  <a:pt x="1147981" y="328738"/>
                  <a:pt x="1155422" y="322413"/>
                </a:cubicBezTo>
                <a:cubicBezTo>
                  <a:pt x="1156018" y="327994"/>
                  <a:pt x="1157357" y="332868"/>
                  <a:pt x="1159441" y="337035"/>
                </a:cubicBezTo>
                <a:lnTo>
                  <a:pt x="1180426" y="337035"/>
                </a:lnTo>
                <a:cubicBezTo>
                  <a:pt x="1177896" y="332496"/>
                  <a:pt x="1176203" y="327752"/>
                  <a:pt x="1175347" y="322804"/>
                </a:cubicBezTo>
                <a:cubicBezTo>
                  <a:pt x="1174491" y="317855"/>
                  <a:pt x="1174063" y="306042"/>
                  <a:pt x="1174063" y="287364"/>
                </a:cubicBezTo>
                <a:lnTo>
                  <a:pt x="1174063" y="260575"/>
                </a:lnTo>
                <a:cubicBezTo>
                  <a:pt x="1174063" y="251645"/>
                  <a:pt x="1173728" y="245469"/>
                  <a:pt x="1173059" y="242046"/>
                </a:cubicBezTo>
                <a:cubicBezTo>
                  <a:pt x="1171868" y="236539"/>
                  <a:pt x="1169784" y="231981"/>
                  <a:pt x="1166808" y="228372"/>
                </a:cubicBezTo>
                <a:cubicBezTo>
                  <a:pt x="1163831" y="224763"/>
                  <a:pt x="1159180" y="221768"/>
                  <a:pt x="1152855" y="219387"/>
                </a:cubicBezTo>
                <a:cubicBezTo>
                  <a:pt x="1146530" y="217005"/>
                  <a:pt x="1138307" y="215815"/>
                  <a:pt x="1128187" y="215815"/>
                </a:cubicBezTo>
                <a:close/>
                <a:moveTo>
                  <a:pt x="940254" y="215815"/>
                </a:moveTo>
                <a:cubicBezTo>
                  <a:pt x="932515" y="215815"/>
                  <a:pt x="925930" y="217322"/>
                  <a:pt x="920497" y="220335"/>
                </a:cubicBezTo>
                <a:cubicBezTo>
                  <a:pt x="915065" y="223349"/>
                  <a:pt x="910191" y="227870"/>
                  <a:pt x="905875" y="233897"/>
                </a:cubicBezTo>
                <a:lnTo>
                  <a:pt x="905875" y="218494"/>
                </a:lnTo>
                <a:lnTo>
                  <a:pt x="887569" y="218494"/>
                </a:lnTo>
                <a:lnTo>
                  <a:pt x="887569" y="382465"/>
                </a:lnTo>
                <a:lnTo>
                  <a:pt x="907661" y="382465"/>
                </a:lnTo>
                <a:lnTo>
                  <a:pt x="907661" y="324757"/>
                </a:lnTo>
                <a:cubicBezTo>
                  <a:pt x="911084" y="329073"/>
                  <a:pt x="915456" y="332645"/>
                  <a:pt x="920776" y="335473"/>
                </a:cubicBezTo>
                <a:cubicBezTo>
                  <a:pt x="926097" y="338300"/>
                  <a:pt x="932106" y="339714"/>
                  <a:pt x="938803" y="339714"/>
                </a:cubicBezTo>
                <a:cubicBezTo>
                  <a:pt x="947956" y="339714"/>
                  <a:pt x="956681" y="337128"/>
                  <a:pt x="964978" y="331956"/>
                </a:cubicBezTo>
                <a:cubicBezTo>
                  <a:pt x="973275" y="326785"/>
                  <a:pt x="979601" y="319343"/>
                  <a:pt x="983954" y="309632"/>
                </a:cubicBezTo>
                <a:cubicBezTo>
                  <a:pt x="988307" y="299921"/>
                  <a:pt x="990484" y="289001"/>
                  <a:pt x="990484" y="276871"/>
                </a:cubicBezTo>
                <a:cubicBezTo>
                  <a:pt x="990484" y="265561"/>
                  <a:pt x="988512" y="255161"/>
                  <a:pt x="984568" y="245673"/>
                </a:cubicBezTo>
                <a:cubicBezTo>
                  <a:pt x="980624" y="236186"/>
                  <a:pt x="974782" y="228837"/>
                  <a:pt x="967043" y="223628"/>
                </a:cubicBezTo>
                <a:cubicBezTo>
                  <a:pt x="959304" y="218419"/>
                  <a:pt x="950375" y="215815"/>
                  <a:pt x="940254" y="215815"/>
                </a:cubicBezTo>
                <a:close/>
                <a:moveTo>
                  <a:pt x="740601" y="215815"/>
                </a:moveTo>
                <a:cubicBezTo>
                  <a:pt x="735913" y="215815"/>
                  <a:pt x="731616" y="217154"/>
                  <a:pt x="727709" y="219833"/>
                </a:cubicBezTo>
                <a:cubicBezTo>
                  <a:pt x="723802" y="222512"/>
                  <a:pt x="719542" y="228056"/>
                  <a:pt x="714928" y="236465"/>
                </a:cubicBezTo>
                <a:lnTo>
                  <a:pt x="714928" y="218494"/>
                </a:lnTo>
                <a:lnTo>
                  <a:pt x="696846" y="218494"/>
                </a:lnTo>
                <a:lnTo>
                  <a:pt x="696846" y="337035"/>
                </a:lnTo>
                <a:lnTo>
                  <a:pt x="716938" y="337035"/>
                </a:lnTo>
                <a:lnTo>
                  <a:pt x="716938" y="274974"/>
                </a:lnTo>
                <a:cubicBezTo>
                  <a:pt x="716938" y="266491"/>
                  <a:pt x="718054" y="258677"/>
                  <a:pt x="720286" y="251533"/>
                </a:cubicBezTo>
                <a:cubicBezTo>
                  <a:pt x="721775" y="246845"/>
                  <a:pt x="724267" y="243180"/>
                  <a:pt x="727765" y="240539"/>
                </a:cubicBezTo>
                <a:cubicBezTo>
                  <a:pt x="731262" y="237897"/>
                  <a:pt x="735206" y="236576"/>
                  <a:pt x="739597" y="236576"/>
                </a:cubicBezTo>
                <a:cubicBezTo>
                  <a:pt x="744508" y="236576"/>
                  <a:pt x="749419" y="238027"/>
                  <a:pt x="754331" y="240929"/>
                </a:cubicBezTo>
                <a:lnTo>
                  <a:pt x="761251" y="222289"/>
                </a:lnTo>
                <a:cubicBezTo>
                  <a:pt x="754256" y="217973"/>
                  <a:pt x="747373" y="215815"/>
                  <a:pt x="740601" y="215815"/>
                </a:cubicBezTo>
                <a:close/>
                <a:moveTo>
                  <a:pt x="621353" y="215815"/>
                </a:moveTo>
                <a:cubicBezTo>
                  <a:pt x="606693" y="215815"/>
                  <a:pt x="594266" y="220205"/>
                  <a:pt x="584071" y="228986"/>
                </a:cubicBezTo>
                <a:cubicBezTo>
                  <a:pt x="571867" y="239553"/>
                  <a:pt x="565765" y="255812"/>
                  <a:pt x="565765" y="277764"/>
                </a:cubicBezTo>
                <a:cubicBezTo>
                  <a:pt x="565765" y="297782"/>
                  <a:pt x="570881" y="313111"/>
                  <a:pt x="581113" y="323752"/>
                </a:cubicBezTo>
                <a:cubicBezTo>
                  <a:pt x="591345" y="334394"/>
                  <a:pt x="604758" y="339714"/>
                  <a:pt x="621353" y="339714"/>
                </a:cubicBezTo>
                <a:cubicBezTo>
                  <a:pt x="631696" y="339714"/>
                  <a:pt x="641240" y="337296"/>
                  <a:pt x="649984" y="332459"/>
                </a:cubicBezTo>
                <a:cubicBezTo>
                  <a:pt x="658727" y="327622"/>
                  <a:pt x="665387" y="320832"/>
                  <a:pt x="669964" y="312088"/>
                </a:cubicBezTo>
                <a:cubicBezTo>
                  <a:pt x="674540" y="303344"/>
                  <a:pt x="676828" y="291345"/>
                  <a:pt x="676828" y="276090"/>
                </a:cubicBezTo>
                <a:cubicBezTo>
                  <a:pt x="676828" y="257263"/>
                  <a:pt x="671657" y="242511"/>
                  <a:pt x="661313" y="231832"/>
                </a:cubicBezTo>
                <a:cubicBezTo>
                  <a:pt x="650970" y="221154"/>
                  <a:pt x="637649" y="215815"/>
                  <a:pt x="621353" y="215815"/>
                </a:cubicBezTo>
                <a:close/>
                <a:moveTo>
                  <a:pt x="1992581" y="173399"/>
                </a:moveTo>
                <a:lnTo>
                  <a:pt x="1992581" y="196504"/>
                </a:lnTo>
                <a:lnTo>
                  <a:pt x="2012672" y="196504"/>
                </a:lnTo>
                <a:lnTo>
                  <a:pt x="2012672" y="173399"/>
                </a:lnTo>
                <a:close/>
                <a:moveTo>
                  <a:pt x="1820572" y="173399"/>
                </a:moveTo>
                <a:lnTo>
                  <a:pt x="1820572" y="337035"/>
                </a:lnTo>
                <a:lnTo>
                  <a:pt x="1840664" y="337035"/>
                </a:lnTo>
                <a:lnTo>
                  <a:pt x="1840664" y="173399"/>
                </a:lnTo>
                <a:close/>
                <a:moveTo>
                  <a:pt x="1763422" y="173399"/>
                </a:moveTo>
                <a:lnTo>
                  <a:pt x="1763422" y="337035"/>
                </a:lnTo>
                <a:lnTo>
                  <a:pt x="1783514" y="337035"/>
                </a:lnTo>
                <a:lnTo>
                  <a:pt x="1783514" y="173399"/>
                </a:lnTo>
                <a:close/>
                <a:moveTo>
                  <a:pt x="1497057" y="173399"/>
                </a:moveTo>
                <a:lnTo>
                  <a:pt x="1497057" y="337035"/>
                </a:lnTo>
                <a:lnTo>
                  <a:pt x="1515698" y="337035"/>
                </a:lnTo>
                <a:lnTo>
                  <a:pt x="1515698" y="322190"/>
                </a:lnTo>
                <a:cubicBezTo>
                  <a:pt x="1523660" y="333873"/>
                  <a:pt x="1534636" y="339714"/>
                  <a:pt x="1548626" y="339714"/>
                </a:cubicBezTo>
                <a:cubicBezTo>
                  <a:pt x="1562691" y="339714"/>
                  <a:pt x="1574746" y="334170"/>
                  <a:pt x="1584791" y="323083"/>
                </a:cubicBezTo>
                <a:cubicBezTo>
                  <a:pt x="1594837" y="311995"/>
                  <a:pt x="1599860" y="296294"/>
                  <a:pt x="1599860" y="275978"/>
                </a:cubicBezTo>
                <a:cubicBezTo>
                  <a:pt x="1599860" y="267421"/>
                  <a:pt x="1598670" y="259384"/>
                  <a:pt x="1596288" y="251868"/>
                </a:cubicBezTo>
                <a:cubicBezTo>
                  <a:pt x="1593907" y="244353"/>
                  <a:pt x="1590614" y="237934"/>
                  <a:pt x="1586410" y="232614"/>
                </a:cubicBezTo>
                <a:cubicBezTo>
                  <a:pt x="1582206" y="227293"/>
                  <a:pt x="1576848" y="223163"/>
                  <a:pt x="1570337" y="220224"/>
                </a:cubicBezTo>
                <a:cubicBezTo>
                  <a:pt x="1563825" y="217284"/>
                  <a:pt x="1556923" y="215815"/>
                  <a:pt x="1549631" y="215815"/>
                </a:cubicBezTo>
                <a:cubicBezTo>
                  <a:pt x="1536459" y="215815"/>
                  <a:pt x="1525632" y="221135"/>
                  <a:pt x="1517149" y="231777"/>
                </a:cubicBezTo>
                <a:lnTo>
                  <a:pt x="1517149" y="173399"/>
                </a:lnTo>
                <a:close/>
                <a:moveTo>
                  <a:pt x="1020473" y="173399"/>
                </a:moveTo>
                <a:lnTo>
                  <a:pt x="1020473" y="337035"/>
                </a:lnTo>
                <a:lnTo>
                  <a:pt x="1040564" y="337035"/>
                </a:lnTo>
                <a:lnTo>
                  <a:pt x="1040564" y="173399"/>
                </a:lnTo>
                <a:close/>
                <a:moveTo>
                  <a:pt x="773381" y="173399"/>
                </a:moveTo>
                <a:lnTo>
                  <a:pt x="773381" y="337035"/>
                </a:lnTo>
                <a:lnTo>
                  <a:pt x="793473" y="337035"/>
                </a:lnTo>
                <a:lnTo>
                  <a:pt x="793473" y="290043"/>
                </a:lnTo>
                <a:lnTo>
                  <a:pt x="807648" y="276425"/>
                </a:lnTo>
                <a:lnTo>
                  <a:pt x="846827" y="337035"/>
                </a:lnTo>
                <a:lnTo>
                  <a:pt x="871607" y="337035"/>
                </a:lnTo>
                <a:lnTo>
                  <a:pt x="821713" y="262472"/>
                </a:lnTo>
                <a:lnTo>
                  <a:pt x="867031" y="218494"/>
                </a:lnTo>
                <a:lnTo>
                  <a:pt x="841023" y="218494"/>
                </a:lnTo>
                <a:lnTo>
                  <a:pt x="793473" y="266714"/>
                </a:lnTo>
                <a:lnTo>
                  <a:pt x="793473" y="173399"/>
                </a:lnTo>
                <a:close/>
                <a:moveTo>
                  <a:pt x="341891" y="173399"/>
                </a:moveTo>
                <a:lnTo>
                  <a:pt x="385311" y="337035"/>
                </a:lnTo>
                <a:lnTo>
                  <a:pt x="407412" y="337035"/>
                </a:lnTo>
                <a:lnTo>
                  <a:pt x="442127" y="212354"/>
                </a:lnTo>
                <a:cubicBezTo>
                  <a:pt x="443615" y="207071"/>
                  <a:pt x="445215" y="200671"/>
                  <a:pt x="446926" y="193156"/>
                </a:cubicBezTo>
                <a:cubicBezTo>
                  <a:pt x="447447" y="195537"/>
                  <a:pt x="449159" y="201937"/>
                  <a:pt x="452061" y="212354"/>
                </a:cubicBezTo>
                <a:lnTo>
                  <a:pt x="486552" y="337035"/>
                </a:lnTo>
                <a:lnTo>
                  <a:pt x="507425" y="337035"/>
                </a:lnTo>
                <a:lnTo>
                  <a:pt x="552297" y="173399"/>
                </a:lnTo>
                <a:lnTo>
                  <a:pt x="530530" y="173399"/>
                </a:lnTo>
                <a:lnTo>
                  <a:pt x="504858" y="278546"/>
                </a:lnTo>
                <a:cubicBezTo>
                  <a:pt x="501509" y="291940"/>
                  <a:pt x="498793" y="303809"/>
                  <a:pt x="496709" y="314153"/>
                </a:cubicBezTo>
                <a:cubicBezTo>
                  <a:pt x="494105" y="296070"/>
                  <a:pt x="489863" y="276760"/>
                  <a:pt x="483984" y="256222"/>
                </a:cubicBezTo>
                <a:lnTo>
                  <a:pt x="460544" y="173399"/>
                </a:lnTo>
                <a:lnTo>
                  <a:pt x="434425" y="173399"/>
                </a:lnTo>
                <a:lnTo>
                  <a:pt x="403282" y="283904"/>
                </a:lnTo>
                <a:cubicBezTo>
                  <a:pt x="402538" y="286583"/>
                  <a:pt x="400083" y="296666"/>
                  <a:pt x="395915" y="314153"/>
                </a:cubicBezTo>
                <a:cubicBezTo>
                  <a:pt x="393981" y="303065"/>
                  <a:pt x="391674" y="291903"/>
                  <a:pt x="388995" y="280667"/>
                </a:cubicBezTo>
                <a:lnTo>
                  <a:pt x="364103" y="173399"/>
                </a:ln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8" name="TextBox 7">
            <a:extLst>
              <a:ext uri="{FF2B5EF4-FFF2-40B4-BE49-F238E27FC236}">
                <a16:creationId xmlns:a16="http://schemas.microsoft.com/office/drawing/2014/main" id="{800A8121-EA4A-379B-49BD-965B87C0DB44}"/>
              </a:ext>
            </a:extLst>
          </p:cNvPr>
          <p:cNvSpPr txBox="1"/>
          <p:nvPr/>
        </p:nvSpPr>
        <p:spPr>
          <a:xfrm>
            <a:off x="8563897" y="6204155"/>
            <a:ext cx="3529780"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(Clinical 24, 2024)</a:t>
            </a:r>
          </a:p>
        </p:txBody>
      </p:sp>
    </p:spTree>
    <p:extLst>
      <p:ext uri="{BB962C8B-B14F-4D97-AF65-F5344CB8AC3E}">
        <p14:creationId xmlns:p14="http://schemas.microsoft.com/office/powerpoint/2010/main" val="34144829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1000"/>
                                        <p:tgtEl>
                                          <p:spTgt spid="19"/>
                                        </p:tgtEl>
                                      </p:cBhvr>
                                    </p:animEffect>
                                    <p:anim calcmode="lin" valueType="num">
                                      <p:cBhvr>
                                        <p:cTn id="18" dur="1000" fill="hold"/>
                                        <p:tgtEl>
                                          <p:spTgt spid="19"/>
                                        </p:tgtEl>
                                        <p:attrNameLst>
                                          <p:attrName>ppt_x</p:attrName>
                                        </p:attrNameLst>
                                      </p:cBhvr>
                                      <p:tavLst>
                                        <p:tav tm="0">
                                          <p:val>
                                            <p:strVal val="#ppt_x"/>
                                          </p:val>
                                        </p:tav>
                                        <p:tav tm="100000">
                                          <p:val>
                                            <p:strVal val="#ppt_x"/>
                                          </p:val>
                                        </p:tav>
                                      </p:tavLst>
                                    </p:anim>
                                    <p:anim calcmode="lin" valueType="num">
                                      <p:cBhvr>
                                        <p:cTn id="19" dur="1000" fill="hold"/>
                                        <p:tgtEl>
                                          <p:spTgt spid="19"/>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1000"/>
                                        <p:tgtEl>
                                          <p:spTgt spid="22"/>
                                        </p:tgtEl>
                                      </p:cBhvr>
                                    </p:animEffect>
                                    <p:anim calcmode="lin" valueType="num">
                                      <p:cBhvr>
                                        <p:cTn id="23" dur="1000" fill="hold"/>
                                        <p:tgtEl>
                                          <p:spTgt spid="22"/>
                                        </p:tgtEl>
                                        <p:attrNameLst>
                                          <p:attrName>ppt_x</p:attrName>
                                        </p:attrNameLst>
                                      </p:cBhvr>
                                      <p:tavLst>
                                        <p:tav tm="0">
                                          <p:val>
                                            <p:strVal val="#ppt_x"/>
                                          </p:val>
                                        </p:tav>
                                        <p:tav tm="100000">
                                          <p:val>
                                            <p:strVal val="#ppt_x"/>
                                          </p:val>
                                        </p:tav>
                                      </p:tavLst>
                                    </p:anim>
                                    <p:anim calcmode="lin" valueType="num">
                                      <p:cBhvr>
                                        <p:cTn id="24" dur="1000" fill="hold"/>
                                        <p:tgtEl>
                                          <p:spTgt spid="22"/>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1000"/>
                                        <p:tgtEl>
                                          <p:spTgt spid="8"/>
                                        </p:tgtEl>
                                      </p:cBhvr>
                                    </p:animEffect>
                                    <p:anim calcmode="lin" valueType="num">
                                      <p:cBhvr>
                                        <p:cTn id="33" dur="1000" fill="hold"/>
                                        <p:tgtEl>
                                          <p:spTgt spid="8"/>
                                        </p:tgtEl>
                                        <p:attrNameLst>
                                          <p:attrName>ppt_x</p:attrName>
                                        </p:attrNameLst>
                                      </p:cBhvr>
                                      <p:tavLst>
                                        <p:tav tm="0">
                                          <p:val>
                                            <p:strVal val="#ppt_x"/>
                                          </p:val>
                                        </p:tav>
                                        <p:tav tm="100000">
                                          <p:val>
                                            <p:strVal val="#ppt_x"/>
                                          </p:val>
                                        </p:tav>
                                      </p:tavLst>
                                    </p:anim>
                                    <p:anim calcmode="lin" valueType="num">
                                      <p:cBhvr>
                                        <p:cTn id="3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P spid="19" grpId="0" animBg="1"/>
      <p:bldP spid="22" grpId="0" animBg="1"/>
      <p:bldP spid="7" grpId="0" animBg="1"/>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438EC485-7937-D1F5-1D90-7DE9099E32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331974" cy="6858000"/>
          </a:xfrm>
          <a:prstGeom prst="rect">
            <a:avLst/>
          </a:prstGeom>
        </p:spPr>
      </p:pic>
      <p:sp>
        <p:nvSpPr>
          <p:cNvPr id="22" name="Free-form: Shape 21">
            <a:extLst>
              <a:ext uri="{FF2B5EF4-FFF2-40B4-BE49-F238E27FC236}">
                <a16:creationId xmlns:a16="http://schemas.microsoft.com/office/drawing/2014/main" id="{CC500465-E0B2-A498-2DE0-0AB85FA7CE1F}"/>
              </a:ext>
            </a:extLst>
          </p:cNvPr>
          <p:cNvSpPr/>
          <p:nvPr/>
        </p:nvSpPr>
        <p:spPr>
          <a:xfrm>
            <a:off x="6949553" y="844168"/>
            <a:ext cx="4632228" cy="529187"/>
          </a:xfrm>
          <a:custGeom>
            <a:avLst/>
            <a:gdLst/>
            <a:ahLst/>
            <a:cxnLst/>
            <a:rect l="l" t="t" r="r" b="b"/>
            <a:pathLst>
              <a:path w="4632228" h="529187">
                <a:moveTo>
                  <a:pt x="3315307" y="285228"/>
                </a:moveTo>
                <a:lnTo>
                  <a:pt x="3315307" y="292595"/>
                </a:lnTo>
                <a:cubicBezTo>
                  <a:pt x="3315307" y="301450"/>
                  <a:pt x="3314228" y="308148"/>
                  <a:pt x="3312070" y="312687"/>
                </a:cubicBezTo>
                <a:cubicBezTo>
                  <a:pt x="3309242" y="318566"/>
                  <a:pt x="3304814" y="323198"/>
                  <a:pt x="3298787" y="326584"/>
                </a:cubicBezTo>
                <a:cubicBezTo>
                  <a:pt x="3292760" y="329970"/>
                  <a:pt x="3285876" y="331663"/>
                  <a:pt x="3278137" y="331663"/>
                </a:cubicBezTo>
                <a:cubicBezTo>
                  <a:pt x="3270324" y="331663"/>
                  <a:pt x="3264389" y="329877"/>
                  <a:pt x="3260334" y="326305"/>
                </a:cubicBezTo>
                <a:cubicBezTo>
                  <a:pt x="3256278" y="322733"/>
                  <a:pt x="3254250" y="318268"/>
                  <a:pt x="3254250" y="312910"/>
                </a:cubicBezTo>
                <a:cubicBezTo>
                  <a:pt x="3254250" y="309413"/>
                  <a:pt x="3255180" y="306232"/>
                  <a:pt x="3257041" y="303367"/>
                </a:cubicBezTo>
                <a:cubicBezTo>
                  <a:pt x="3258901" y="300502"/>
                  <a:pt x="3261543" y="298325"/>
                  <a:pt x="3264966" y="296837"/>
                </a:cubicBezTo>
                <a:cubicBezTo>
                  <a:pt x="3268389" y="295349"/>
                  <a:pt x="3274230" y="294009"/>
                  <a:pt x="3282490" y="292818"/>
                </a:cubicBezTo>
                <a:cubicBezTo>
                  <a:pt x="3297076" y="290735"/>
                  <a:pt x="3308014" y="288205"/>
                  <a:pt x="3315307" y="285228"/>
                </a:cubicBezTo>
                <a:close/>
                <a:moveTo>
                  <a:pt x="534007" y="285228"/>
                </a:moveTo>
                <a:lnTo>
                  <a:pt x="534007" y="292595"/>
                </a:lnTo>
                <a:cubicBezTo>
                  <a:pt x="534007" y="301450"/>
                  <a:pt x="532928" y="308148"/>
                  <a:pt x="530770" y="312687"/>
                </a:cubicBezTo>
                <a:cubicBezTo>
                  <a:pt x="527942" y="318566"/>
                  <a:pt x="523515" y="323198"/>
                  <a:pt x="517487" y="326584"/>
                </a:cubicBezTo>
                <a:cubicBezTo>
                  <a:pt x="511460" y="329970"/>
                  <a:pt x="504576" y="331663"/>
                  <a:pt x="496837" y="331663"/>
                </a:cubicBezTo>
                <a:cubicBezTo>
                  <a:pt x="489024" y="331663"/>
                  <a:pt x="483089" y="329877"/>
                  <a:pt x="479034" y="326305"/>
                </a:cubicBezTo>
                <a:cubicBezTo>
                  <a:pt x="474978" y="322733"/>
                  <a:pt x="472950" y="318268"/>
                  <a:pt x="472950" y="312910"/>
                </a:cubicBezTo>
                <a:cubicBezTo>
                  <a:pt x="472950" y="309413"/>
                  <a:pt x="473881" y="306232"/>
                  <a:pt x="475741" y="303367"/>
                </a:cubicBezTo>
                <a:cubicBezTo>
                  <a:pt x="477601" y="300502"/>
                  <a:pt x="480243" y="298325"/>
                  <a:pt x="483666" y="296837"/>
                </a:cubicBezTo>
                <a:cubicBezTo>
                  <a:pt x="487089" y="295349"/>
                  <a:pt x="492931" y="294009"/>
                  <a:pt x="501191" y="292818"/>
                </a:cubicBezTo>
                <a:cubicBezTo>
                  <a:pt x="515776" y="290735"/>
                  <a:pt x="526715" y="288205"/>
                  <a:pt x="534007" y="285228"/>
                </a:cubicBezTo>
                <a:close/>
                <a:moveTo>
                  <a:pt x="3780023" y="240133"/>
                </a:moveTo>
                <a:cubicBezTo>
                  <a:pt x="3789101" y="240133"/>
                  <a:pt x="3796859" y="243817"/>
                  <a:pt x="3803296" y="251184"/>
                </a:cubicBezTo>
                <a:cubicBezTo>
                  <a:pt x="3809733" y="258551"/>
                  <a:pt x="3812951" y="269490"/>
                  <a:pt x="3812951" y="284000"/>
                </a:cubicBezTo>
                <a:cubicBezTo>
                  <a:pt x="3812951" y="299181"/>
                  <a:pt x="3809826" y="310324"/>
                  <a:pt x="3803575" y="317431"/>
                </a:cubicBezTo>
                <a:cubicBezTo>
                  <a:pt x="3797324" y="324537"/>
                  <a:pt x="3789585" y="328091"/>
                  <a:pt x="3780358" y="328091"/>
                </a:cubicBezTo>
                <a:cubicBezTo>
                  <a:pt x="3771056" y="328091"/>
                  <a:pt x="3763317" y="324519"/>
                  <a:pt x="3757140" y="317375"/>
                </a:cubicBezTo>
                <a:cubicBezTo>
                  <a:pt x="3750964" y="310231"/>
                  <a:pt x="3747876" y="298883"/>
                  <a:pt x="3747876" y="283331"/>
                </a:cubicBezTo>
                <a:cubicBezTo>
                  <a:pt x="3747876" y="269043"/>
                  <a:pt x="3751001" y="258272"/>
                  <a:pt x="3757252" y="251016"/>
                </a:cubicBezTo>
                <a:cubicBezTo>
                  <a:pt x="3763503" y="243761"/>
                  <a:pt x="3771093" y="240133"/>
                  <a:pt x="3780023" y="240133"/>
                </a:cubicBezTo>
                <a:close/>
                <a:moveTo>
                  <a:pt x="2516212" y="240133"/>
                </a:moveTo>
                <a:cubicBezTo>
                  <a:pt x="2526109" y="240133"/>
                  <a:pt x="2534387" y="243910"/>
                  <a:pt x="2541047" y="251463"/>
                </a:cubicBezTo>
                <a:cubicBezTo>
                  <a:pt x="2547707" y="259016"/>
                  <a:pt x="2551038" y="270122"/>
                  <a:pt x="2551038" y="284782"/>
                </a:cubicBezTo>
                <a:cubicBezTo>
                  <a:pt x="2551038" y="300334"/>
                  <a:pt x="2547726" y="311906"/>
                  <a:pt x="2541103" y="319496"/>
                </a:cubicBezTo>
                <a:cubicBezTo>
                  <a:pt x="2534480" y="327086"/>
                  <a:pt x="2526183" y="330881"/>
                  <a:pt x="2516212" y="330881"/>
                </a:cubicBezTo>
                <a:cubicBezTo>
                  <a:pt x="2506166" y="330881"/>
                  <a:pt x="2497831" y="327105"/>
                  <a:pt x="2491208" y="319552"/>
                </a:cubicBezTo>
                <a:cubicBezTo>
                  <a:pt x="2484586" y="311999"/>
                  <a:pt x="2481274" y="300632"/>
                  <a:pt x="2481274" y="285451"/>
                </a:cubicBezTo>
                <a:cubicBezTo>
                  <a:pt x="2481274" y="270271"/>
                  <a:pt x="2484586" y="258923"/>
                  <a:pt x="2491208" y="251407"/>
                </a:cubicBezTo>
                <a:cubicBezTo>
                  <a:pt x="2497831" y="243891"/>
                  <a:pt x="2506166" y="240133"/>
                  <a:pt x="2516212" y="240133"/>
                </a:cubicBezTo>
                <a:close/>
                <a:moveTo>
                  <a:pt x="2259037" y="240133"/>
                </a:moveTo>
                <a:cubicBezTo>
                  <a:pt x="2268934" y="240133"/>
                  <a:pt x="2277212" y="243910"/>
                  <a:pt x="2283872" y="251463"/>
                </a:cubicBezTo>
                <a:cubicBezTo>
                  <a:pt x="2290532" y="259016"/>
                  <a:pt x="2293862" y="270122"/>
                  <a:pt x="2293862" y="284782"/>
                </a:cubicBezTo>
                <a:cubicBezTo>
                  <a:pt x="2293862" y="300334"/>
                  <a:pt x="2290551" y="311906"/>
                  <a:pt x="2283928" y="319496"/>
                </a:cubicBezTo>
                <a:cubicBezTo>
                  <a:pt x="2277305" y="327086"/>
                  <a:pt x="2269008" y="330881"/>
                  <a:pt x="2259037" y="330881"/>
                </a:cubicBezTo>
                <a:cubicBezTo>
                  <a:pt x="2248991" y="330881"/>
                  <a:pt x="2240656" y="327105"/>
                  <a:pt x="2234034" y="319552"/>
                </a:cubicBezTo>
                <a:cubicBezTo>
                  <a:pt x="2227411" y="311999"/>
                  <a:pt x="2224099" y="300632"/>
                  <a:pt x="2224099" y="285451"/>
                </a:cubicBezTo>
                <a:cubicBezTo>
                  <a:pt x="2224099" y="270271"/>
                  <a:pt x="2227411" y="258923"/>
                  <a:pt x="2234034" y="251407"/>
                </a:cubicBezTo>
                <a:cubicBezTo>
                  <a:pt x="2240656" y="243891"/>
                  <a:pt x="2248991" y="240133"/>
                  <a:pt x="2259037" y="240133"/>
                </a:cubicBezTo>
                <a:close/>
                <a:moveTo>
                  <a:pt x="1827398" y="240133"/>
                </a:moveTo>
                <a:cubicBezTo>
                  <a:pt x="1836476" y="240133"/>
                  <a:pt x="1844234" y="243817"/>
                  <a:pt x="1850671" y="251184"/>
                </a:cubicBezTo>
                <a:cubicBezTo>
                  <a:pt x="1857108" y="258551"/>
                  <a:pt x="1860326" y="269490"/>
                  <a:pt x="1860326" y="284000"/>
                </a:cubicBezTo>
                <a:cubicBezTo>
                  <a:pt x="1860326" y="299181"/>
                  <a:pt x="1857201" y="310324"/>
                  <a:pt x="1850950" y="317431"/>
                </a:cubicBezTo>
                <a:cubicBezTo>
                  <a:pt x="1844699" y="324537"/>
                  <a:pt x="1836960" y="328091"/>
                  <a:pt x="1827733" y="328091"/>
                </a:cubicBezTo>
                <a:cubicBezTo>
                  <a:pt x="1818431" y="328091"/>
                  <a:pt x="1810692" y="324519"/>
                  <a:pt x="1804516" y="317375"/>
                </a:cubicBezTo>
                <a:cubicBezTo>
                  <a:pt x="1798339" y="310231"/>
                  <a:pt x="1795251" y="298883"/>
                  <a:pt x="1795251" y="283331"/>
                </a:cubicBezTo>
                <a:cubicBezTo>
                  <a:pt x="1795251" y="269043"/>
                  <a:pt x="1798376" y="258272"/>
                  <a:pt x="1804627" y="251016"/>
                </a:cubicBezTo>
                <a:cubicBezTo>
                  <a:pt x="1810878" y="243761"/>
                  <a:pt x="1818468" y="240133"/>
                  <a:pt x="1827398" y="240133"/>
                </a:cubicBezTo>
                <a:close/>
                <a:moveTo>
                  <a:pt x="1512738" y="240133"/>
                </a:moveTo>
                <a:cubicBezTo>
                  <a:pt x="1521891" y="240133"/>
                  <a:pt x="1529593" y="243928"/>
                  <a:pt x="1535844" y="251519"/>
                </a:cubicBezTo>
                <a:cubicBezTo>
                  <a:pt x="1542094" y="259109"/>
                  <a:pt x="1545220" y="271015"/>
                  <a:pt x="1545220" y="287237"/>
                </a:cubicBezTo>
                <a:cubicBezTo>
                  <a:pt x="1545220" y="301971"/>
                  <a:pt x="1542150" y="312929"/>
                  <a:pt x="1536011" y="320110"/>
                </a:cubicBezTo>
                <a:cubicBezTo>
                  <a:pt x="1529872" y="327291"/>
                  <a:pt x="1522412" y="330881"/>
                  <a:pt x="1513631" y="330881"/>
                </a:cubicBezTo>
                <a:cubicBezTo>
                  <a:pt x="1504924" y="330881"/>
                  <a:pt x="1497372" y="327123"/>
                  <a:pt x="1490972" y="319607"/>
                </a:cubicBezTo>
                <a:cubicBezTo>
                  <a:pt x="1484572" y="312092"/>
                  <a:pt x="1481372" y="300744"/>
                  <a:pt x="1481372" y="285563"/>
                </a:cubicBezTo>
                <a:cubicBezTo>
                  <a:pt x="1481372" y="269862"/>
                  <a:pt x="1484368" y="258365"/>
                  <a:pt x="1490358" y="251072"/>
                </a:cubicBezTo>
                <a:cubicBezTo>
                  <a:pt x="1496348" y="243780"/>
                  <a:pt x="1503808" y="240133"/>
                  <a:pt x="1512738" y="240133"/>
                </a:cubicBezTo>
                <a:close/>
                <a:moveTo>
                  <a:pt x="925537" y="240133"/>
                </a:moveTo>
                <a:cubicBezTo>
                  <a:pt x="935434" y="240133"/>
                  <a:pt x="943712" y="243910"/>
                  <a:pt x="950373" y="251463"/>
                </a:cubicBezTo>
                <a:cubicBezTo>
                  <a:pt x="957033" y="259016"/>
                  <a:pt x="960363" y="270122"/>
                  <a:pt x="960363" y="284782"/>
                </a:cubicBezTo>
                <a:cubicBezTo>
                  <a:pt x="960363" y="300334"/>
                  <a:pt x="957051" y="311906"/>
                  <a:pt x="950428" y="319496"/>
                </a:cubicBezTo>
                <a:cubicBezTo>
                  <a:pt x="943805" y="327086"/>
                  <a:pt x="935508" y="330881"/>
                  <a:pt x="925537" y="330881"/>
                </a:cubicBezTo>
                <a:cubicBezTo>
                  <a:pt x="915491" y="330881"/>
                  <a:pt x="907157" y="327105"/>
                  <a:pt x="900534" y="319552"/>
                </a:cubicBezTo>
                <a:cubicBezTo>
                  <a:pt x="893911" y="311999"/>
                  <a:pt x="890599" y="300632"/>
                  <a:pt x="890599" y="285451"/>
                </a:cubicBezTo>
                <a:cubicBezTo>
                  <a:pt x="890599" y="270271"/>
                  <a:pt x="893911" y="258923"/>
                  <a:pt x="900534" y="251407"/>
                </a:cubicBezTo>
                <a:cubicBezTo>
                  <a:pt x="907157" y="243891"/>
                  <a:pt x="915491" y="240133"/>
                  <a:pt x="925537" y="240133"/>
                </a:cubicBezTo>
                <a:close/>
                <a:moveTo>
                  <a:pt x="3917168" y="240022"/>
                </a:moveTo>
                <a:cubicBezTo>
                  <a:pt x="3927363" y="240022"/>
                  <a:pt x="3935660" y="243891"/>
                  <a:pt x="3942060" y="251630"/>
                </a:cubicBezTo>
                <a:cubicBezTo>
                  <a:pt x="3946227" y="256616"/>
                  <a:pt x="3948757" y="264095"/>
                  <a:pt x="3949650" y="274066"/>
                </a:cubicBezTo>
                <a:lnTo>
                  <a:pt x="3883458" y="274066"/>
                </a:lnTo>
                <a:cubicBezTo>
                  <a:pt x="3884128" y="263723"/>
                  <a:pt x="3887607" y="255463"/>
                  <a:pt x="3893895" y="249286"/>
                </a:cubicBezTo>
                <a:cubicBezTo>
                  <a:pt x="3900183" y="243110"/>
                  <a:pt x="3907940" y="240022"/>
                  <a:pt x="3917168" y="240022"/>
                </a:cubicBezTo>
                <a:close/>
                <a:moveTo>
                  <a:pt x="3526643" y="240022"/>
                </a:moveTo>
                <a:cubicBezTo>
                  <a:pt x="3536838" y="240022"/>
                  <a:pt x="3545135" y="243891"/>
                  <a:pt x="3551534" y="251630"/>
                </a:cubicBezTo>
                <a:cubicBezTo>
                  <a:pt x="3555702" y="256616"/>
                  <a:pt x="3558232" y="264095"/>
                  <a:pt x="3559125" y="274066"/>
                </a:cubicBezTo>
                <a:lnTo>
                  <a:pt x="3492933" y="274066"/>
                </a:lnTo>
                <a:cubicBezTo>
                  <a:pt x="3493603" y="263723"/>
                  <a:pt x="3497082" y="255463"/>
                  <a:pt x="3503370" y="249286"/>
                </a:cubicBezTo>
                <a:cubicBezTo>
                  <a:pt x="3509658" y="243110"/>
                  <a:pt x="3517416" y="240022"/>
                  <a:pt x="3526643" y="240022"/>
                </a:cubicBezTo>
                <a:close/>
                <a:moveTo>
                  <a:pt x="2021693" y="240022"/>
                </a:moveTo>
                <a:cubicBezTo>
                  <a:pt x="2031888" y="240022"/>
                  <a:pt x="2040185" y="243891"/>
                  <a:pt x="2046585" y="251630"/>
                </a:cubicBezTo>
                <a:cubicBezTo>
                  <a:pt x="2050752" y="256616"/>
                  <a:pt x="2053282" y="264095"/>
                  <a:pt x="2054175" y="274066"/>
                </a:cubicBezTo>
                <a:lnTo>
                  <a:pt x="1987984" y="274066"/>
                </a:lnTo>
                <a:cubicBezTo>
                  <a:pt x="1988653" y="263723"/>
                  <a:pt x="1992132" y="255463"/>
                  <a:pt x="1998420" y="249286"/>
                </a:cubicBezTo>
                <a:cubicBezTo>
                  <a:pt x="2004708" y="243110"/>
                  <a:pt x="2012466" y="240022"/>
                  <a:pt x="2021693" y="240022"/>
                </a:cubicBezTo>
                <a:close/>
                <a:moveTo>
                  <a:pt x="2782540" y="226181"/>
                </a:moveTo>
                <a:lnTo>
                  <a:pt x="2782540" y="344722"/>
                </a:lnTo>
                <a:lnTo>
                  <a:pt x="2802631" y="344722"/>
                </a:lnTo>
                <a:lnTo>
                  <a:pt x="2802631" y="226181"/>
                </a:lnTo>
                <a:close/>
                <a:moveTo>
                  <a:pt x="1601440" y="226181"/>
                </a:moveTo>
                <a:lnTo>
                  <a:pt x="1601440" y="344722"/>
                </a:lnTo>
                <a:lnTo>
                  <a:pt x="1621531" y="344722"/>
                </a:lnTo>
                <a:lnTo>
                  <a:pt x="1621531" y="226181"/>
                </a:lnTo>
                <a:close/>
                <a:moveTo>
                  <a:pt x="1200832" y="226181"/>
                </a:moveTo>
                <a:lnTo>
                  <a:pt x="1200832" y="299627"/>
                </a:lnTo>
                <a:cubicBezTo>
                  <a:pt x="1200832" y="308185"/>
                  <a:pt x="1201241" y="314436"/>
                  <a:pt x="1202059" y="318380"/>
                </a:cubicBezTo>
                <a:cubicBezTo>
                  <a:pt x="1203250" y="324258"/>
                  <a:pt x="1205315" y="329226"/>
                  <a:pt x="1208254" y="333281"/>
                </a:cubicBezTo>
                <a:cubicBezTo>
                  <a:pt x="1211194" y="337337"/>
                  <a:pt x="1215696" y="340704"/>
                  <a:pt x="1221761" y="343383"/>
                </a:cubicBezTo>
                <a:cubicBezTo>
                  <a:pt x="1227825" y="346062"/>
                  <a:pt x="1234355" y="347401"/>
                  <a:pt x="1241350" y="347401"/>
                </a:cubicBezTo>
                <a:cubicBezTo>
                  <a:pt x="1257200" y="347401"/>
                  <a:pt x="1269739" y="340704"/>
                  <a:pt x="1278966" y="327309"/>
                </a:cubicBezTo>
                <a:lnTo>
                  <a:pt x="1278966" y="344722"/>
                </a:lnTo>
                <a:lnTo>
                  <a:pt x="1296937" y="344722"/>
                </a:lnTo>
                <a:lnTo>
                  <a:pt x="1296937" y="226181"/>
                </a:lnTo>
                <a:lnTo>
                  <a:pt x="1276846" y="226181"/>
                </a:lnTo>
                <a:lnTo>
                  <a:pt x="1276846" y="289693"/>
                </a:lnTo>
                <a:cubicBezTo>
                  <a:pt x="1276846" y="299813"/>
                  <a:pt x="1275748" y="307534"/>
                  <a:pt x="1273553" y="312854"/>
                </a:cubicBezTo>
                <a:cubicBezTo>
                  <a:pt x="1271358" y="318175"/>
                  <a:pt x="1267618" y="322379"/>
                  <a:pt x="1262335" y="325468"/>
                </a:cubicBezTo>
                <a:cubicBezTo>
                  <a:pt x="1257051" y="328556"/>
                  <a:pt x="1251396" y="330100"/>
                  <a:pt x="1245368" y="330100"/>
                </a:cubicBezTo>
                <a:cubicBezTo>
                  <a:pt x="1239341" y="330100"/>
                  <a:pt x="1234281" y="328593"/>
                  <a:pt x="1230188" y="325579"/>
                </a:cubicBezTo>
                <a:cubicBezTo>
                  <a:pt x="1226095" y="322565"/>
                  <a:pt x="1223416" y="318417"/>
                  <a:pt x="1222151" y="313133"/>
                </a:cubicBezTo>
                <a:cubicBezTo>
                  <a:pt x="1221333" y="309487"/>
                  <a:pt x="1220923" y="302418"/>
                  <a:pt x="1220923" y="291925"/>
                </a:cubicBezTo>
                <a:lnTo>
                  <a:pt x="1220923" y="226181"/>
                </a:lnTo>
                <a:close/>
                <a:moveTo>
                  <a:pt x="4031059" y="223502"/>
                </a:moveTo>
                <a:cubicBezTo>
                  <a:pt x="4024882" y="223502"/>
                  <a:pt x="4019096" y="224302"/>
                  <a:pt x="4013702" y="225902"/>
                </a:cubicBezTo>
                <a:cubicBezTo>
                  <a:pt x="4008306" y="227501"/>
                  <a:pt x="4004046" y="229455"/>
                  <a:pt x="4000921" y="231762"/>
                </a:cubicBezTo>
                <a:cubicBezTo>
                  <a:pt x="3996754" y="234738"/>
                  <a:pt x="3993461" y="238478"/>
                  <a:pt x="3991042" y="242980"/>
                </a:cubicBezTo>
                <a:cubicBezTo>
                  <a:pt x="3988624" y="247482"/>
                  <a:pt x="3987415" y="252374"/>
                  <a:pt x="3987415" y="257658"/>
                </a:cubicBezTo>
                <a:cubicBezTo>
                  <a:pt x="3987415" y="263462"/>
                  <a:pt x="3988884" y="268764"/>
                  <a:pt x="3991824" y="273564"/>
                </a:cubicBezTo>
                <a:cubicBezTo>
                  <a:pt x="3994763" y="278363"/>
                  <a:pt x="3999079" y="282121"/>
                  <a:pt x="4004772" y="284838"/>
                </a:cubicBezTo>
                <a:cubicBezTo>
                  <a:pt x="4010464" y="287554"/>
                  <a:pt x="4020678" y="290772"/>
                  <a:pt x="4035412" y="294493"/>
                </a:cubicBezTo>
                <a:cubicBezTo>
                  <a:pt x="4046351" y="297246"/>
                  <a:pt x="4053197" y="299516"/>
                  <a:pt x="4055950" y="301302"/>
                </a:cubicBezTo>
                <a:cubicBezTo>
                  <a:pt x="4059894" y="303906"/>
                  <a:pt x="4061866" y="307478"/>
                  <a:pt x="4061866" y="312017"/>
                </a:cubicBezTo>
                <a:cubicBezTo>
                  <a:pt x="4061866" y="317077"/>
                  <a:pt x="4059634" y="321486"/>
                  <a:pt x="4055169" y="325244"/>
                </a:cubicBezTo>
                <a:cubicBezTo>
                  <a:pt x="4050704" y="329002"/>
                  <a:pt x="4043858" y="330881"/>
                  <a:pt x="4034630" y="330881"/>
                </a:cubicBezTo>
                <a:cubicBezTo>
                  <a:pt x="4025478" y="330881"/>
                  <a:pt x="4018352" y="328760"/>
                  <a:pt x="4013255" y="324519"/>
                </a:cubicBezTo>
                <a:cubicBezTo>
                  <a:pt x="4008158" y="320277"/>
                  <a:pt x="4005051" y="314175"/>
                  <a:pt x="4003935" y="306213"/>
                </a:cubicBezTo>
                <a:lnTo>
                  <a:pt x="3984066" y="309338"/>
                </a:lnTo>
                <a:cubicBezTo>
                  <a:pt x="3986298" y="321914"/>
                  <a:pt x="3991452" y="331402"/>
                  <a:pt x="3999526" y="337802"/>
                </a:cubicBezTo>
                <a:cubicBezTo>
                  <a:pt x="4007600" y="344201"/>
                  <a:pt x="4019338" y="347401"/>
                  <a:pt x="4034742" y="347401"/>
                </a:cubicBezTo>
                <a:cubicBezTo>
                  <a:pt x="4044044" y="347401"/>
                  <a:pt x="4052378" y="345783"/>
                  <a:pt x="4059745" y="342546"/>
                </a:cubicBezTo>
                <a:cubicBezTo>
                  <a:pt x="4067112" y="339309"/>
                  <a:pt x="4072749" y="334732"/>
                  <a:pt x="4076656" y="328816"/>
                </a:cubicBezTo>
                <a:cubicBezTo>
                  <a:pt x="4080562" y="322900"/>
                  <a:pt x="4082516" y="316594"/>
                  <a:pt x="4082516" y="309896"/>
                </a:cubicBezTo>
                <a:cubicBezTo>
                  <a:pt x="4082516" y="303050"/>
                  <a:pt x="4080916" y="297320"/>
                  <a:pt x="4077716" y="292707"/>
                </a:cubicBezTo>
                <a:cubicBezTo>
                  <a:pt x="4074516" y="288093"/>
                  <a:pt x="4070108" y="284577"/>
                  <a:pt x="4064489" y="282159"/>
                </a:cubicBezTo>
                <a:cubicBezTo>
                  <a:pt x="4058871" y="279740"/>
                  <a:pt x="4048955" y="276633"/>
                  <a:pt x="4034742" y="272838"/>
                </a:cubicBezTo>
                <a:cubicBezTo>
                  <a:pt x="4024920" y="270159"/>
                  <a:pt x="4019004" y="268448"/>
                  <a:pt x="4016994" y="267704"/>
                </a:cubicBezTo>
                <a:cubicBezTo>
                  <a:pt x="4013497" y="266290"/>
                  <a:pt x="4010930" y="264504"/>
                  <a:pt x="4009292" y="262346"/>
                </a:cubicBezTo>
                <a:cubicBezTo>
                  <a:pt x="4007656" y="260262"/>
                  <a:pt x="4006837" y="257918"/>
                  <a:pt x="4006837" y="255314"/>
                </a:cubicBezTo>
                <a:cubicBezTo>
                  <a:pt x="4006837" y="251221"/>
                  <a:pt x="4008809" y="247649"/>
                  <a:pt x="4012753" y="244598"/>
                </a:cubicBezTo>
                <a:cubicBezTo>
                  <a:pt x="4016697" y="241547"/>
                  <a:pt x="4023282" y="240022"/>
                  <a:pt x="4032510" y="240022"/>
                </a:cubicBezTo>
                <a:cubicBezTo>
                  <a:pt x="4040323" y="240022"/>
                  <a:pt x="4046369" y="241733"/>
                  <a:pt x="4050648" y="245156"/>
                </a:cubicBezTo>
                <a:cubicBezTo>
                  <a:pt x="4054927" y="248579"/>
                  <a:pt x="4057513" y="253342"/>
                  <a:pt x="4058406" y="259444"/>
                </a:cubicBezTo>
                <a:lnTo>
                  <a:pt x="4078051" y="256765"/>
                </a:lnTo>
                <a:cubicBezTo>
                  <a:pt x="4076786" y="249100"/>
                  <a:pt x="4074479" y="242980"/>
                  <a:pt x="4071131" y="238403"/>
                </a:cubicBezTo>
                <a:cubicBezTo>
                  <a:pt x="4067782" y="233827"/>
                  <a:pt x="4062592" y="230199"/>
                  <a:pt x="4055560" y="227520"/>
                </a:cubicBezTo>
                <a:cubicBezTo>
                  <a:pt x="4048527" y="224841"/>
                  <a:pt x="4040360" y="223502"/>
                  <a:pt x="4031059" y="223502"/>
                </a:cubicBezTo>
                <a:close/>
                <a:moveTo>
                  <a:pt x="3916945" y="223502"/>
                </a:moveTo>
                <a:cubicBezTo>
                  <a:pt x="3900574" y="223502"/>
                  <a:pt x="3887254" y="229008"/>
                  <a:pt x="3876984" y="240022"/>
                </a:cubicBezTo>
                <a:cubicBezTo>
                  <a:pt x="3866715" y="251035"/>
                  <a:pt x="3861581" y="266513"/>
                  <a:pt x="3861581" y="286456"/>
                </a:cubicBezTo>
                <a:cubicBezTo>
                  <a:pt x="3861581" y="305729"/>
                  <a:pt x="3866660" y="320705"/>
                  <a:pt x="3876817" y="331384"/>
                </a:cubicBezTo>
                <a:cubicBezTo>
                  <a:pt x="3886974" y="342062"/>
                  <a:pt x="3900722" y="347401"/>
                  <a:pt x="3918061" y="347401"/>
                </a:cubicBezTo>
                <a:cubicBezTo>
                  <a:pt x="3931828" y="347401"/>
                  <a:pt x="3943138" y="344053"/>
                  <a:pt x="3951994" y="337355"/>
                </a:cubicBezTo>
                <a:cubicBezTo>
                  <a:pt x="3960849" y="330658"/>
                  <a:pt x="3966914" y="321245"/>
                  <a:pt x="3970188" y="309115"/>
                </a:cubicBezTo>
                <a:lnTo>
                  <a:pt x="3949426" y="306548"/>
                </a:lnTo>
                <a:cubicBezTo>
                  <a:pt x="3946376" y="315031"/>
                  <a:pt x="3942246" y="321207"/>
                  <a:pt x="3937036" y="325077"/>
                </a:cubicBezTo>
                <a:cubicBezTo>
                  <a:pt x="3931828" y="328946"/>
                  <a:pt x="3925540" y="330881"/>
                  <a:pt x="3918172" y="330881"/>
                </a:cubicBezTo>
                <a:cubicBezTo>
                  <a:pt x="3908276" y="330881"/>
                  <a:pt x="3900016" y="327421"/>
                  <a:pt x="3893393" y="320500"/>
                </a:cubicBezTo>
                <a:cubicBezTo>
                  <a:pt x="3886770" y="313580"/>
                  <a:pt x="3883086" y="303608"/>
                  <a:pt x="3882342" y="290586"/>
                </a:cubicBezTo>
                <a:lnTo>
                  <a:pt x="3970746" y="290586"/>
                </a:lnTo>
                <a:cubicBezTo>
                  <a:pt x="3970820" y="288205"/>
                  <a:pt x="3970858" y="286419"/>
                  <a:pt x="3970858" y="285228"/>
                </a:cubicBezTo>
                <a:cubicBezTo>
                  <a:pt x="3970858" y="265657"/>
                  <a:pt x="3965835" y="250477"/>
                  <a:pt x="3955789" y="239687"/>
                </a:cubicBezTo>
                <a:cubicBezTo>
                  <a:pt x="3945743" y="228897"/>
                  <a:pt x="3932795" y="223502"/>
                  <a:pt x="3916945" y="223502"/>
                </a:cubicBezTo>
                <a:close/>
                <a:moveTo>
                  <a:pt x="3778572" y="223502"/>
                </a:moveTo>
                <a:cubicBezTo>
                  <a:pt x="3768079" y="223502"/>
                  <a:pt x="3758945" y="226106"/>
                  <a:pt x="3751169" y="231315"/>
                </a:cubicBezTo>
                <a:cubicBezTo>
                  <a:pt x="3743392" y="236524"/>
                  <a:pt x="3737458" y="243910"/>
                  <a:pt x="3733365" y="253472"/>
                </a:cubicBezTo>
                <a:cubicBezTo>
                  <a:pt x="3729272" y="263034"/>
                  <a:pt x="3727226" y="273471"/>
                  <a:pt x="3727226" y="284782"/>
                </a:cubicBezTo>
                <a:cubicBezTo>
                  <a:pt x="3727226" y="301227"/>
                  <a:pt x="3731691" y="315329"/>
                  <a:pt x="3740620" y="327086"/>
                </a:cubicBezTo>
                <a:cubicBezTo>
                  <a:pt x="3749550" y="338844"/>
                  <a:pt x="3762164" y="344722"/>
                  <a:pt x="3778460" y="344722"/>
                </a:cubicBezTo>
                <a:cubicBezTo>
                  <a:pt x="3791557" y="344722"/>
                  <a:pt x="3802496" y="339550"/>
                  <a:pt x="3811277" y="329207"/>
                </a:cubicBezTo>
                <a:cubicBezTo>
                  <a:pt x="3811351" y="342304"/>
                  <a:pt x="3810868" y="350899"/>
                  <a:pt x="3809826" y="354991"/>
                </a:cubicBezTo>
                <a:cubicBezTo>
                  <a:pt x="3808040" y="361689"/>
                  <a:pt x="3804617" y="366898"/>
                  <a:pt x="3799556" y="370618"/>
                </a:cubicBezTo>
                <a:cubicBezTo>
                  <a:pt x="3794496" y="374339"/>
                  <a:pt x="3787316" y="376199"/>
                  <a:pt x="3778014" y="376199"/>
                </a:cubicBezTo>
                <a:cubicBezTo>
                  <a:pt x="3769382" y="376199"/>
                  <a:pt x="3762573" y="374339"/>
                  <a:pt x="3757587" y="370618"/>
                </a:cubicBezTo>
                <a:cubicBezTo>
                  <a:pt x="3753866" y="367865"/>
                  <a:pt x="3751597" y="363475"/>
                  <a:pt x="3750778" y="357447"/>
                </a:cubicBezTo>
                <a:lnTo>
                  <a:pt x="3731244" y="354545"/>
                </a:lnTo>
                <a:cubicBezTo>
                  <a:pt x="3730947" y="367344"/>
                  <a:pt x="3735151" y="376925"/>
                  <a:pt x="3743858" y="383287"/>
                </a:cubicBezTo>
                <a:cubicBezTo>
                  <a:pt x="3752564" y="389650"/>
                  <a:pt x="3763986" y="392831"/>
                  <a:pt x="3778125" y="392831"/>
                </a:cubicBezTo>
                <a:cubicBezTo>
                  <a:pt x="3790032" y="392831"/>
                  <a:pt x="3800059" y="390598"/>
                  <a:pt x="3808207" y="386134"/>
                </a:cubicBezTo>
                <a:cubicBezTo>
                  <a:pt x="3816356" y="381669"/>
                  <a:pt x="3822308" y="375585"/>
                  <a:pt x="3826066" y="367884"/>
                </a:cubicBezTo>
                <a:cubicBezTo>
                  <a:pt x="3829824" y="360182"/>
                  <a:pt x="3831704" y="347103"/>
                  <a:pt x="3831704" y="328649"/>
                </a:cubicBezTo>
                <a:lnTo>
                  <a:pt x="3831704" y="226181"/>
                </a:lnTo>
                <a:lnTo>
                  <a:pt x="3813174" y="226181"/>
                </a:lnTo>
                <a:lnTo>
                  <a:pt x="3813174" y="240468"/>
                </a:lnTo>
                <a:cubicBezTo>
                  <a:pt x="3804096" y="229157"/>
                  <a:pt x="3792562" y="223502"/>
                  <a:pt x="3778572" y="223502"/>
                </a:cubicBezTo>
                <a:close/>
                <a:moveTo>
                  <a:pt x="3657388" y="223502"/>
                </a:moveTo>
                <a:cubicBezTo>
                  <a:pt x="3640943" y="223502"/>
                  <a:pt x="3628367" y="230013"/>
                  <a:pt x="3619660" y="243035"/>
                </a:cubicBezTo>
                <a:lnTo>
                  <a:pt x="3619660" y="226181"/>
                </a:lnTo>
                <a:lnTo>
                  <a:pt x="3601578" y="226181"/>
                </a:lnTo>
                <a:lnTo>
                  <a:pt x="3601578" y="344722"/>
                </a:lnTo>
                <a:lnTo>
                  <a:pt x="3621670" y="344722"/>
                </a:lnTo>
                <a:lnTo>
                  <a:pt x="3621670" y="279982"/>
                </a:lnTo>
                <a:cubicBezTo>
                  <a:pt x="3621670" y="264802"/>
                  <a:pt x="3624776" y="254495"/>
                  <a:pt x="3630990" y="249063"/>
                </a:cubicBezTo>
                <a:cubicBezTo>
                  <a:pt x="3637204" y="243631"/>
                  <a:pt x="3644589" y="240915"/>
                  <a:pt x="3653147" y="240915"/>
                </a:cubicBezTo>
                <a:cubicBezTo>
                  <a:pt x="3658505" y="240915"/>
                  <a:pt x="3663174" y="242124"/>
                  <a:pt x="3667155" y="244542"/>
                </a:cubicBezTo>
                <a:cubicBezTo>
                  <a:pt x="3671136" y="246961"/>
                  <a:pt x="3673908" y="250198"/>
                  <a:pt x="3675471" y="254253"/>
                </a:cubicBezTo>
                <a:cubicBezTo>
                  <a:pt x="3677034" y="258309"/>
                  <a:pt x="3677815" y="264429"/>
                  <a:pt x="3677815" y="272615"/>
                </a:cubicBezTo>
                <a:lnTo>
                  <a:pt x="3677815" y="344722"/>
                </a:lnTo>
                <a:lnTo>
                  <a:pt x="3697907" y="344722"/>
                </a:lnTo>
                <a:lnTo>
                  <a:pt x="3697907" y="271834"/>
                </a:lnTo>
                <a:cubicBezTo>
                  <a:pt x="3697907" y="262532"/>
                  <a:pt x="3697535" y="256021"/>
                  <a:pt x="3696791" y="252300"/>
                </a:cubicBezTo>
                <a:cubicBezTo>
                  <a:pt x="3695600" y="246570"/>
                  <a:pt x="3693516" y="241622"/>
                  <a:pt x="3690540" y="237454"/>
                </a:cubicBezTo>
                <a:cubicBezTo>
                  <a:pt x="3687563" y="233287"/>
                  <a:pt x="3683080" y="229920"/>
                  <a:pt x="3677090" y="227353"/>
                </a:cubicBezTo>
                <a:cubicBezTo>
                  <a:pt x="3671099" y="224785"/>
                  <a:pt x="3664532" y="223502"/>
                  <a:pt x="3657388" y="223502"/>
                </a:cubicBezTo>
                <a:close/>
                <a:moveTo>
                  <a:pt x="3526420" y="223502"/>
                </a:moveTo>
                <a:cubicBezTo>
                  <a:pt x="3510048" y="223502"/>
                  <a:pt x="3496728" y="229008"/>
                  <a:pt x="3486459" y="240022"/>
                </a:cubicBezTo>
                <a:cubicBezTo>
                  <a:pt x="3476190" y="251035"/>
                  <a:pt x="3471056" y="266513"/>
                  <a:pt x="3471056" y="286456"/>
                </a:cubicBezTo>
                <a:cubicBezTo>
                  <a:pt x="3471056" y="305729"/>
                  <a:pt x="3476134" y="320705"/>
                  <a:pt x="3486292" y="331384"/>
                </a:cubicBezTo>
                <a:cubicBezTo>
                  <a:pt x="3496450" y="342062"/>
                  <a:pt x="3510198" y="347401"/>
                  <a:pt x="3527536" y="347401"/>
                </a:cubicBezTo>
                <a:cubicBezTo>
                  <a:pt x="3541302" y="347401"/>
                  <a:pt x="3552614" y="344053"/>
                  <a:pt x="3561469" y="337355"/>
                </a:cubicBezTo>
                <a:cubicBezTo>
                  <a:pt x="3570324" y="330658"/>
                  <a:pt x="3576389" y="321245"/>
                  <a:pt x="3579663" y="309115"/>
                </a:cubicBezTo>
                <a:lnTo>
                  <a:pt x="3558902" y="306548"/>
                </a:lnTo>
                <a:cubicBezTo>
                  <a:pt x="3555850" y="315031"/>
                  <a:pt x="3551720" y="321207"/>
                  <a:pt x="3546512" y="325077"/>
                </a:cubicBezTo>
                <a:cubicBezTo>
                  <a:pt x="3541302" y="328946"/>
                  <a:pt x="3535014" y="330881"/>
                  <a:pt x="3527648" y="330881"/>
                </a:cubicBezTo>
                <a:cubicBezTo>
                  <a:pt x="3517750" y="330881"/>
                  <a:pt x="3509490" y="327421"/>
                  <a:pt x="3502868" y="320500"/>
                </a:cubicBezTo>
                <a:cubicBezTo>
                  <a:pt x="3496245" y="313580"/>
                  <a:pt x="3492561" y="303608"/>
                  <a:pt x="3491817" y="290586"/>
                </a:cubicBezTo>
                <a:lnTo>
                  <a:pt x="3580221" y="290586"/>
                </a:lnTo>
                <a:cubicBezTo>
                  <a:pt x="3580296" y="288205"/>
                  <a:pt x="3580333" y="286419"/>
                  <a:pt x="3580333" y="285228"/>
                </a:cubicBezTo>
                <a:cubicBezTo>
                  <a:pt x="3580333" y="265657"/>
                  <a:pt x="3575310" y="250477"/>
                  <a:pt x="3565264" y="239687"/>
                </a:cubicBezTo>
                <a:cubicBezTo>
                  <a:pt x="3555218" y="228897"/>
                  <a:pt x="3542270" y="223502"/>
                  <a:pt x="3526420" y="223502"/>
                </a:cubicBezTo>
                <a:close/>
                <a:moveTo>
                  <a:pt x="3289746" y="223502"/>
                </a:moveTo>
                <a:cubicBezTo>
                  <a:pt x="3279551" y="223502"/>
                  <a:pt x="3270584" y="224897"/>
                  <a:pt x="3262845" y="227688"/>
                </a:cubicBezTo>
                <a:cubicBezTo>
                  <a:pt x="3255106" y="230478"/>
                  <a:pt x="3249190" y="234459"/>
                  <a:pt x="3245097" y="239631"/>
                </a:cubicBezTo>
                <a:cubicBezTo>
                  <a:pt x="3241004" y="244803"/>
                  <a:pt x="3238065" y="251593"/>
                  <a:pt x="3236279" y="260002"/>
                </a:cubicBezTo>
                <a:lnTo>
                  <a:pt x="3255924" y="262681"/>
                </a:lnTo>
                <a:cubicBezTo>
                  <a:pt x="3258082" y="254272"/>
                  <a:pt x="3261412" y="248412"/>
                  <a:pt x="3265915" y="245100"/>
                </a:cubicBezTo>
                <a:cubicBezTo>
                  <a:pt x="3270417" y="241789"/>
                  <a:pt x="3277393" y="240133"/>
                  <a:pt x="3286844" y="240133"/>
                </a:cubicBezTo>
                <a:cubicBezTo>
                  <a:pt x="3296964" y="240133"/>
                  <a:pt x="3304592" y="242403"/>
                  <a:pt x="3309726" y="246942"/>
                </a:cubicBezTo>
                <a:cubicBezTo>
                  <a:pt x="3313521" y="250291"/>
                  <a:pt x="3315419" y="256058"/>
                  <a:pt x="3315419" y="264243"/>
                </a:cubicBezTo>
                <a:cubicBezTo>
                  <a:pt x="3315419" y="264988"/>
                  <a:pt x="3315382" y="266736"/>
                  <a:pt x="3315307" y="269490"/>
                </a:cubicBezTo>
                <a:cubicBezTo>
                  <a:pt x="3307642" y="272169"/>
                  <a:pt x="3295699" y="274475"/>
                  <a:pt x="3279477" y="276410"/>
                </a:cubicBezTo>
                <a:cubicBezTo>
                  <a:pt x="3271514" y="277378"/>
                  <a:pt x="3265561" y="278382"/>
                  <a:pt x="3261617" y="279424"/>
                </a:cubicBezTo>
                <a:cubicBezTo>
                  <a:pt x="3256260" y="280912"/>
                  <a:pt x="3251441" y="283107"/>
                  <a:pt x="3247162" y="286010"/>
                </a:cubicBezTo>
                <a:cubicBezTo>
                  <a:pt x="3242884" y="288912"/>
                  <a:pt x="3239423" y="292763"/>
                  <a:pt x="3236782" y="297562"/>
                </a:cubicBezTo>
                <a:cubicBezTo>
                  <a:pt x="3234140" y="302362"/>
                  <a:pt x="3232819" y="307664"/>
                  <a:pt x="3232819" y="313468"/>
                </a:cubicBezTo>
                <a:cubicBezTo>
                  <a:pt x="3232819" y="323365"/>
                  <a:pt x="3236316" y="331495"/>
                  <a:pt x="3243312" y="337858"/>
                </a:cubicBezTo>
                <a:cubicBezTo>
                  <a:pt x="3250306" y="344220"/>
                  <a:pt x="3260315" y="347401"/>
                  <a:pt x="3273338" y="347401"/>
                </a:cubicBezTo>
                <a:cubicBezTo>
                  <a:pt x="3281225" y="347401"/>
                  <a:pt x="3288611" y="346099"/>
                  <a:pt x="3295494" y="343494"/>
                </a:cubicBezTo>
                <a:cubicBezTo>
                  <a:pt x="3302378" y="340890"/>
                  <a:pt x="3309540" y="336425"/>
                  <a:pt x="3316981" y="330100"/>
                </a:cubicBezTo>
                <a:cubicBezTo>
                  <a:pt x="3317577" y="335681"/>
                  <a:pt x="3318916" y="340555"/>
                  <a:pt x="3321000" y="344722"/>
                </a:cubicBezTo>
                <a:lnTo>
                  <a:pt x="3341984" y="344722"/>
                </a:lnTo>
                <a:cubicBezTo>
                  <a:pt x="3339454" y="340183"/>
                  <a:pt x="3337762" y="335439"/>
                  <a:pt x="3336906" y="330491"/>
                </a:cubicBezTo>
                <a:cubicBezTo>
                  <a:pt x="3336050" y="325542"/>
                  <a:pt x="3335622" y="313729"/>
                  <a:pt x="3335622" y="295051"/>
                </a:cubicBezTo>
                <a:lnTo>
                  <a:pt x="3335622" y="268262"/>
                </a:lnTo>
                <a:cubicBezTo>
                  <a:pt x="3335622" y="259332"/>
                  <a:pt x="3335287" y="253156"/>
                  <a:pt x="3334618" y="249733"/>
                </a:cubicBezTo>
                <a:cubicBezTo>
                  <a:pt x="3333427" y="244226"/>
                  <a:pt x="3331343" y="239668"/>
                  <a:pt x="3328367" y="236059"/>
                </a:cubicBezTo>
                <a:cubicBezTo>
                  <a:pt x="3325390" y="232450"/>
                  <a:pt x="3320739" y="229455"/>
                  <a:pt x="3314414" y="227074"/>
                </a:cubicBezTo>
                <a:cubicBezTo>
                  <a:pt x="3308089" y="224692"/>
                  <a:pt x="3299866" y="223502"/>
                  <a:pt x="3289746" y="223502"/>
                </a:cubicBezTo>
                <a:close/>
                <a:moveTo>
                  <a:pt x="3039863" y="223502"/>
                </a:moveTo>
                <a:cubicBezTo>
                  <a:pt x="3029669" y="223502"/>
                  <a:pt x="3020237" y="225902"/>
                  <a:pt x="3011568" y="230701"/>
                </a:cubicBezTo>
                <a:cubicBezTo>
                  <a:pt x="3002898" y="235501"/>
                  <a:pt x="2996443" y="242701"/>
                  <a:pt x="2992201" y="252300"/>
                </a:cubicBezTo>
                <a:cubicBezTo>
                  <a:pt x="2987960" y="261899"/>
                  <a:pt x="2985839" y="273099"/>
                  <a:pt x="2985839" y="285898"/>
                </a:cubicBezTo>
                <a:cubicBezTo>
                  <a:pt x="2985839" y="305692"/>
                  <a:pt x="2990769" y="320891"/>
                  <a:pt x="3000628" y="331495"/>
                </a:cubicBezTo>
                <a:cubicBezTo>
                  <a:pt x="3010488" y="342099"/>
                  <a:pt x="3023530" y="347401"/>
                  <a:pt x="3039752" y="347401"/>
                </a:cubicBezTo>
                <a:cubicBezTo>
                  <a:pt x="3052700" y="347401"/>
                  <a:pt x="3063620" y="343550"/>
                  <a:pt x="3072512" y="335848"/>
                </a:cubicBezTo>
                <a:cubicBezTo>
                  <a:pt x="3081405" y="328147"/>
                  <a:pt x="3086930" y="317487"/>
                  <a:pt x="3089088" y="303869"/>
                </a:cubicBezTo>
                <a:lnTo>
                  <a:pt x="3069331" y="301302"/>
                </a:lnTo>
                <a:cubicBezTo>
                  <a:pt x="3067918" y="311348"/>
                  <a:pt x="3064569" y="318789"/>
                  <a:pt x="3059286" y="323626"/>
                </a:cubicBezTo>
                <a:cubicBezTo>
                  <a:pt x="3054002" y="328463"/>
                  <a:pt x="3047416" y="330881"/>
                  <a:pt x="3039528" y="330881"/>
                </a:cubicBezTo>
                <a:cubicBezTo>
                  <a:pt x="3029706" y="330881"/>
                  <a:pt x="3021744" y="327272"/>
                  <a:pt x="3015642" y="320054"/>
                </a:cubicBezTo>
                <a:cubicBezTo>
                  <a:pt x="3009540" y="312836"/>
                  <a:pt x="3006489" y="301264"/>
                  <a:pt x="3006489" y="285340"/>
                </a:cubicBezTo>
                <a:cubicBezTo>
                  <a:pt x="3006489" y="269638"/>
                  <a:pt x="3009651" y="258160"/>
                  <a:pt x="3015976" y="250905"/>
                </a:cubicBezTo>
                <a:cubicBezTo>
                  <a:pt x="3022302" y="243649"/>
                  <a:pt x="3030524" y="240022"/>
                  <a:pt x="3040645" y="240022"/>
                </a:cubicBezTo>
                <a:cubicBezTo>
                  <a:pt x="3047342" y="240022"/>
                  <a:pt x="3053053" y="242031"/>
                  <a:pt x="3057778" y="246049"/>
                </a:cubicBezTo>
                <a:cubicBezTo>
                  <a:pt x="3062504" y="250068"/>
                  <a:pt x="3065797" y="256058"/>
                  <a:pt x="3067657" y="264020"/>
                </a:cubicBezTo>
                <a:lnTo>
                  <a:pt x="3087191" y="261006"/>
                </a:lnTo>
                <a:cubicBezTo>
                  <a:pt x="3084884" y="249026"/>
                  <a:pt x="3079638" y="239780"/>
                  <a:pt x="3071452" y="233269"/>
                </a:cubicBezTo>
                <a:cubicBezTo>
                  <a:pt x="3063266" y="226757"/>
                  <a:pt x="3052737" y="223502"/>
                  <a:pt x="3039863" y="223502"/>
                </a:cubicBezTo>
                <a:close/>
                <a:moveTo>
                  <a:pt x="2877938" y="223502"/>
                </a:moveTo>
                <a:cubicBezTo>
                  <a:pt x="2867744" y="223502"/>
                  <a:pt x="2858312" y="225902"/>
                  <a:pt x="2849642" y="230701"/>
                </a:cubicBezTo>
                <a:cubicBezTo>
                  <a:pt x="2840973" y="235501"/>
                  <a:pt x="2834518" y="242701"/>
                  <a:pt x="2830276" y="252300"/>
                </a:cubicBezTo>
                <a:cubicBezTo>
                  <a:pt x="2826034" y="261899"/>
                  <a:pt x="2823914" y="273099"/>
                  <a:pt x="2823914" y="285898"/>
                </a:cubicBezTo>
                <a:cubicBezTo>
                  <a:pt x="2823914" y="305692"/>
                  <a:pt x="2828844" y="320891"/>
                  <a:pt x="2838704" y="331495"/>
                </a:cubicBezTo>
                <a:cubicBezTo>
                  <a:pt x="2848564" y="342099"/>
                  <a:pt x="2861604" y="347401"/>
                  <a:pt x="2877827" y="347401"/>
                </a:cubicBezTo>
                <a:cubicBezTo>
                  <a:pt x="2890775" y="347401"/>
                  <a:pt x="2901695" y="343550"/>
                  <a:pt x="2910588" y="335848"/>
                </a:cubicBezTo>
                <a:cubicBezTo>
                  <a:pt x="2919480" y="328147"/>
                  <a:pt x="2925005" y="317487"/>
                  <a:pt x="2927163" y="303869"/>
                </a:cubicBezTo>
                <a:lnTo>
                  <a:pt x="2907406" y="301302"/>
                </a:lnTo>
                <a:cubicBezTo>
                  <a:pt x="2905992" y="311348"/>
                  <a:pt x="2902644" y="318789"/>
                  <a:pt x="2897360" y="323626"/>
                </a:cubicBezTo>
                <a:cubicBezTo>
                  <a:pt x="2892077" y="328463"/>
                  <a:pt x="2885492" y="330881"/>
                  <a:pt x="2877604" y="330881"/>
                </a:cubicBezTo>
                <a:cubicBezTo>
                  <a:pt x="2867781" y="330881"/>
                  <a:pt x="2859818" y="327272"/>
                  <a:pt x="2853716" y="320054"/>
                </a:cubicBezTo>
                <a:cubicBezTo>
                  <a:pt x="2847614" y="312836"/>
                  <a:pt x="2844564" y="301264"/>
                  <a:pt x="2844564" y="285340"/>
                </a:cubicBezTo>
                <a:cubicBezTo>
                  <a:pt x="2844564" y="269638"/>
                  <a:pt x="2847726" y="258160"/>
                  <a:pt x="2854052" y="250905"/>
                </a:cubicBezTo>
                <a:cubicBezTo>
                  <a:pt x="2860377" y="243649"/>
                  <a:pt x="2868600" y="240022"/>
                  <a:pt x="2878720" y="240022"/>
                </a:cubicBezTo>
                <a:cubicBezTo>
                  <a:pt x="2885417" y="240022"/>
                  <a:pt x="2891128" y="242031"/>
                  <a:pt x="2895854" y="246049"/>
                </a:cubicBezTo>
                <a:cubicBezTo>
                  <a:pt x="2900579" y="250068"/>
                  <a:pt x="2903872" y="256058"/>
                  <a:pt x="2905732" y="264020"/>
                </a:cubicBezTo>
                <a:lnTo>
                  <a:pt x="2925266" y="261006"/>
                </a:lnTo>
                <a:cubicBezTo>
                  <a:pt x="2922959" y="249026"/>
                  <a:pt x="2917713" y="239780"/>
                  <a:pt x="2909527" y="233269"/>
                </a:cubicBezTo>
                <a:cubicBezTo>
                  <a:pt x="2901342" y="226757"/>
                  <a:pt x="2890812" y="223502"/>
                  <a:pt x="2877938" y="223502"/>
                </a:cubicBezTo>
                <a:close/>
                <a:moveTo>
                  <a:pt x="2645841" y="223502"/>
                </a:moveTo>
                <a:cubicBezTo>
                  <a:pt x="2637953" y="223502"/>
                  <a:pt x="2630921" y="225269"/>
                  <a:pt x="2624744" y="228804"/>
                </a:cubicBezTo>
                <a:cubicBezTo>
                  <a:pt x="2618568" y="232338"/>
                  <a:pt x="2613620" y="237008"/>
                  <a:pt x="2609899" y="242812"/>
                </a:cubicBezTo>
                <a:lnTo>
                  <a:pt x="2609899" y="226181"/>
                </a:lnTo>
                <a:lnTo>
                  <a:pt x="2591928" y="226181"/>
                </a:lnTo>
                <a:lnTo>
                  <a:pt x="2591928" y="344722"/>
                </a:lnTo>
                <a:lnTo>
                  <a:pt x="2612020" y="344722"/>
                </a:lnTo>
                <a:lnTo>
                  <a:pt x="2612020" y="283219"/>
                </a:lnTo>
                <a:cubicBezTo>
                  <a:pt x="2612020" y="272429"/>
                  <a:pt x="2613099" y="264169"/>
                  <a:pt x="2615257" y="258439"/>
                </a:cubicBezTo>
                <a:cubicBezTo>
                  <a:pt x="2617415" y="252709"/>
                  <a:pt x="2620894" y="248356"/>
                  <a:pt x="2625693" y="245379"/>
                </a:cubicBezTo>
                <a:cubicBezTo>
                  <a:pt x="2630493" y="242403"/>
                  <a:pt x="2635720" y="240915"/>
                  <a:pt x="2641376" y="240915"/>
                </a:cubicBezTo>
                <a:cubicBezTo>
                  <a:pt x="2648818" y="240915"/>
                  <a:pt x="2654175" y="243147"/>
                  <a:pt x="2657450" y="247612"/>
                </a:cubicBezTo>
                <a:cubicBezTo>
                  <a:pt x="2660724" y="252077"/>
                  <a:pt x="2662361" y="258774"/>
                  <a:pt x="2662361" y="267704"/>
                </a:cubicBezTo>
                <a:lnTo>
                  <a:pt x="2662361" y="344722"/>
                </a:lnTo>
                <a:lnTo>
                  <a:pt x="2682452" y="344722"/>
                </a:lnTo>
                <a:lnTo>
                  <a:pt x="2682452" y="275852"/>
                </a:lnTo>
                <a:cubicBezTo>
                  <a:pt x="2682452" y="263648"/>
                  <a:pt x="2685206" y="254774"/>
                  <a:pt x="2690712" y="249230"/>
                </a:cubicBezTo>
                <a:cubicBezTo>
                  <a:pt x="2696219" y="243687"/>
                  <a:pt x="2703140" y="240915"/>
                  <a:pt x="2711474" y="240915"/>
                </a:cubicBezTo>
                <a:cubicBezTo>
                  <a:pt x="2716088" y="240915"/>
                  <a:pt x="2720106" y="241994"/>
                  <a:pt x="2723529" y="244152"/>
                </a:cubicBezTo>
                <a:cubicBezTo>
                  <a:pt x="2726952" y="246310"/>
                  <a:pt x="2729315" y="249156"/>
                  <a:pt x="2730617" y="252691"/>
                </a:cubicBezTo>
                <a:cubicBezTo>
                  <a:pt x="2731919" y="256225"/>
                  <a:pt x="2732570" y="262011"/>
                  <a:pt x="2732570" y="270048"/>
                </a:cubicBezTo>
                <a:lnTo>
                  <a:pt x="2732570" y="344722"/>
                </a:lnTo>
                <a:lnTo>
                  <a:pt x="2752551" y="344722"/>
                </a:lnTo>
                <a:lnTo>
                  <a:pt x="2752551" y="263350"/>
                </a:lnTo>
                <a:cubicBezTo>
                  <a:pt x="2752551" y="249807"/>
                  <a:pt x="2749388" y="239780"/>
                  <a:pt x="2743063" y="233269"/>
                </a:cubicBezTo>
                <a:cubicBezTo>
                  <a:pt x="2736738" y="226757"/>
                  <a:pt x="2727696" y="223502"/>
                  <a:pt x="2715939" y="223502"/>
                </a:cubicBezTo>
                <a:cubicBezTo>
                  <a:pt x="2700907" y="223502"/>
                  <a:pt x="2688704" y="230422"/>
                  <a:pt x="2679327" y="244263"/>
                </a:cubicBezTo>
                <a:cubicBezTo>
                  <a:pt x="2677020" y="237715"/>
                  <a:pt x="2673058" y="232617"/>
                  <a:pt x="2667440" y="228971"/>
                </a:cubicBezTo>
                <a:cubicBezTo>
                  <a:pt x="2661821" y="225325"/>
                  <a:pt x="2654622" y="223502"/>
                  <a:pt x="2645841" y="223502"/>
                </a:cubicBezTo>
                <a:close/>
                <a:moveTo>
                  <a:pt x="2516212" y="223502"/>
                </a:moveTo>
                <a:cubicBezTo>
                  <a:pt x="2501552" y="223502"/>
                  <a:pt x="2489125" y="227892"/>
                  <a:pt x="2478930" y="236673"/>
                </a:cubicBezTo>
                <a:cubicBezTo>
                  <a:pt x="2466726" y="247240"/>
                  <a:pt x="2460624" y="263499"/>
                  <a:pt x="2460624" y="285451"/>
                </a:cubicBezTo>
                <a:cubicBezTo>
                  <a:pt x="2460624" y="305469"/>
                  <a:pt x="2465740" y="320798"/>
                  <a:pt x="2475972" y="331439"/>
                </a:cubicBezTo>
                <a:cubicBezTo>
                  <a:pt x="2486204" y="342081"/>
                  <a:pt x="2499617" y="347401"/>
                  <a:pt x="2516212" y="347401"/>
                </a:cubicBezTo>
                <a:cubicBezTo>
                  <a:pt x="2526555" y="347401"/>
                  <a:pt x="2536099" y="344983"/>
                  <a:pt x="2544842" y="340146"/>
                </a:cubicBezTo>
                <a:cubicBezTo>
                  <a:pt x="2553586" y="335309"/>
                  <a:pt x="2560246" y="328519"/>
                  <a:pt x="2564822" y="319775"/>
                </a:cubicBezTo>
                <a:cubicBezTo>
                  <a:pt x="2569399" y="311031"/>
                  <a:pt x="2571687" y="299032"/>
                  <a:pt x="2571687" y="283777"/>
                </a:cubicBezTo>
                <a:cubicBezTo>
                  <a:pt x="2571687" y="264950"/>
                  <a:pt x="2566516" y="250198"/>
                  <a:pt x="2556172" y="239519"/>
                </a:cubicBezTo>
                <a:cubicBezTo>
                  <a:pt x="2545828" y="228841"/>
                  <a:pt x="2532508" y="223502"/>
                  <a:pt x="2516212" y="223502"/>
                </a:cubicBezTo>
                <a:close/>
                <a:moveTo>
                  <a:pt x="2390564" y="223502"/>
                </a:moveTo>
                <a:cubicBezTo>
                  <a:pt x="2374118" y="223502"/>
                  <a:pt x="2361542" y="230013"/>
                  <a:pt x="2352836" y="243035"/>
                </a:cubicBezTo>
                <a:lnTo>
                  <a:pt x="2352836" y="226181"/>
                </a:lnTo>
                <a:lnTo>
                  <a:pt x="2334753" y="226181"/>
                </a:lnTo>
                <a:lnTo>
                  <a:pt x="2334753" y="344722"/>
                </a:lnTo>
                <a:lnTo>
                  <a:pt x="2354845" y="344722"/>
                </a:lnTo>
                <a:lnTo>
                  <a:pt x="2354845" y="279982"/>
                </a:lnTo>
                <a:cubicBezTo>
                  <a:pt x="2354845" y="264802"/>
                  <a:pt x="2357952" y="254495"/>
                  <a:pt x="2364165" y="249063"/>
                </a:cubicBezTo>
                <a:cubicBezTo>
                  <a:pt x="2370379" y="243631"/>
                  <a:pt x="2377764" y="240915"/>
                  <a:pt x="2386322" y="240915"/>
                </a:cubicBezTo>
                <a:cubicBezTo>
                  <a:pt x="2391680" y="240915"/>
                  <a:pt x="2396349" y="242124"/>
                  <a:pt x="2400330" y="244542"/>
                </a:cubicBezTo>
                <a:cubicBezTo>
                  <a:pt x="2404312" y="246961"/>
                  <a:pt x="2407083" y="250198"/>
                  <a:pt x="2408646" y="254253"/>
                </a:cubicBezTo>
                <a:cubicBezTo>
                  <a:pt x="2410209" y="258309"/>
                  <a:pt x="2410990" y="264429"/>
                  <a:pt x="2410990" y="272615"/>
                </a:cubicBezTo>
                <a:lnTo>
                  <a:pt x="2410990" y="344722"/>
                </a:lnTo>
                <a:lnTo>
                  <a:pt x="2431082" y="344722"/>
                </a:lnTo>
                <a:lnTo>
                  <a:pt x="2431082" y="271834"/>
                </a:lnTo>
                <a:cubicBezTo>
                  <a:pt x="2431082" y="262532"/>
                  <a:pt x="2430710" y="256021"/>
                  <a:pt x="2429966" y="252300"/>
                </a:cubicBezTo>
                <a:cubicBezTo>
                  <a:pt x="2428775" y="246570"/>
                  <a:pt x="2426692" y="241622"/>
                  <a:pt x="2423715" y="237454"/>
                </a:cubicBezTo>
                <a:cubicBezTo>
                  <a:pt x="2420738" y="233287"/>
                  <a:pt x="2416255" y="229920"/>
                  <a:pt x="2410264" y="227353"/>
                </a:cubicBezTo>
                <a:cubicBezTo>
                  <a:pt x="2404274" y="224785"/>
                  <a:pt x="2397707" y="223502"/>
                  <a:pt x="2390564" y="223502"/>
                </a:cubicBezTo>
                <a:close/>
                <a:moveTo>
                  <a:pt x="2259037" y="223502"/>
                </a:moveTo>
                <a:cubicBezTo>
                  <a:pt x="2244377" y="223502"/>
                  <a:pt x="2231950" y="227892"/>
                  <a:pt x="2221755" y="236673"/>
                </a:cubicBezTo>
                <a:cubicBezTo>
                  <a:pt x="2209551" y="247240"/>
                  <a:pt x="2203449" y="263499"/>
                  <a:pt x="2203449" y="285451"/>
                </a:cubicBezTo>
                <a:cubicBezTo>
                  <a:pt x="2203449" y="305469"/>
                  <a:pt x="2208565" y="320798"/>
                  <a:pt x="2218797" y="331439"/>
                </a:cubicBezTo>
                <a:cubicBezTo>
                  <a:pt x="2229029" y="342081"/>
                  <a:pt x="2242442" y="347401"/>
                  <a:pt x="2259037" y="347401"/>
                </a:cubicBezTo>
                <a:cubicBezTo>
                  <a:pt x="2269380" y="347401"/>
                  <a:pt x="2278924" y="344983"/>
                  <a:pt x="2287667" y="340146"/>
                </a:cubicBezTo>
                <a:cubicBezTo>
                  <a:pt x="2296411" y="335309"/>
                  <a:pt x="2303071" y="328519"/>
                  <a:pt x="2307648" y="319775"/>
                </a:cubicBezTo>
                <a:cubicBezTo>
                  <a:pt x="2312224" y="311031"/>
                  <a:pt x="2314512" y="299032"/>
                  <a:pt x="2314512" y="283777"/>
                </a:cubicBezTo>
                <a:cubicBezTo>
                  <a:pt x="2314512" y="264950"/>
                  <a:pt x="2309340" y="250198"/>
                  <a:pt x="2298997" y="239519"/>
                </a:cubicBezTo>
                <a:cubicBezTo>
                  <a:pt x="2288653" y="228841"/>
                  <a:pt x="2275333" y="223502"/>
                  <a:pt x="2259037" y="223502"/>
                </a:cubicBezTo>
                <a:close/>
                <a:moveTo>
                  <a:pt x="2144513" y="223502"/>
                </a:moveTo>
                <a:cubicBezTo>
                  <a:pt x="2134319" y="223502"/>
                  <a:pt x="2124887" y="225902"/>
                  <a:pt x="2116217" y="230701"/>
                </a:cubicBezTo>
                <a:cubicBezTo>
                  <a:pt x="2107548" y="235501"/>
                  <a:pt x="2101093" y="242701"/>
                  <a:pt x="2096851" y="252300"/>
                </a:cubicBezTo>
                <a:cubicBezTo>
                  <a:pt x="2092610" y="261899"/>
                  <a:pt x="2090489" y="273099"/>
                  <a:pt x="2090489" y="285898"/>
                </a:cubicBezTo>
                <a:cubicBezTo>
                  <a:pt x="2090489" y="305692"/>
                  <a:pt x="2095419" y="320891"/>
                  <a:pt x="2105278" y="331495"/>
                </a:cubicBezTo>
                <a:cubicBezTo>
                  <a:pt x="2115138" y="342099"/>
                  <a:pt x="2128180" y="347401"/>
                  <a:pt x="2144402" y="347401"/>
                </a:cubicBezTo>
                <a:cubicBezTo>
                  <a:pt x="2157350" y="347401"/>
                  <a:pt x="2168270" y="343550"/>
                  <a:pt x="2177162" y="335848"/>
                </a:cubicBezTo>
                <a:cubicBezTo>
                  <a:pt x="2186055" y="328147"/>
                  <a:pt x="2191580" y="317487"/>
                  <a:pt x="2193738" y="303869"/>
                </a:cubicBezTo>
                <a:lnTo>
                  <a:pt x="2173982" y="301302"/>
                </a:lnTo>
                <a:cubicBezTo>
                  <a:pt x="2172568" y="311348"/>
                  <a:pt x="2169219" y="318789"/>
                  <a:pt x="2163935" y="323626"/>
                </a:cubicBezTo>
                <a:cubicBezTo>
                  <a:pt x="2158652" y="328463"/>
                  <a:pt x="2152066" y="330881"/>
                  <a:pt x="2144178" y="330881"/>
                </a:cubicBezTo>
                <a:cubicBezTo>
                  <a:pt x="2134356" y="330881"/>
                  <a:pt x="2126394" y="327272"/>
                  <a:pt x="2120292" y="320054"/>
                </a:cubicBezTo>
                <a:cubicBezTo>
                  <a:pt x="2114190" y="312836"/>
                  <a:pt x="2111139" y="301264"/>
                  <a:pt x="2111139" y="285340"/>
                </a:cubicBezTo>
                <a:cubicBezTo>
                  <a:pt x="2111139" y="269638"/>
                  <a:pt x="2114301" y="258160"/>
                  <a:pt x="2120627" y="250905"/>
                </a:cubicBezTo>
                <a:cubicBezTo>
                  <a:pt x="2126952" y="243649"/>
                  <a:pt x="2135174" y="240022"/>
                  <a:pt x="2145295" y="240022"/>
                </a:cubicBezTo>
                <a:cubicBezTo>
                  <a:pt x="2151992" y="240022"/>
                  <a:pt x="2157703" y="242031"/>
                  <a:pt x="2162428" y="246049"/>
                </a:cubicBezTo>
                <a:cubicBezTo>
                  <a:pt x="2167154" y="250068"/>
                  <a:pt x="2170447" y="256058"/>
                  <a:pt x="2172307" y="264020"/>
                </a:cubicBezTo>
                <a:lnTo>
                  <a:pt x="2191841" y="261006"/>
                </a:lnTo>
                <a:cubicBezTo>
                  <a:pt x="2189534" y="249026"/>
                  <a:pt x="2184288" y="239780"/>
                  <a:pt x="2176102" y="233269"/>
                </a:cubicBezTo>
                <a:cubicBezTo>
                  <a:pt x="2167917" y="226757"/>
                  <a:pt x="2157387" y="223502"/>
                  <a:pt x="2144513" y="223502"/>
                </a:cubicBezTo>
                <a:close/>
                <a:moveTo>
                  <a:pt x="2021470" y="223502"/>
                </a:moveTo>
                <a:cubicBezTo>
                  <a:pt x="2005099" y="223502"/>
                  <a:pt x="1991778" y="229008"/>
                  <a:pt x="1981509" y="240022"/>
                </a:cubicBezTo>
                <a:cubicBezTo>
                  <a:pt x="1971240" y="251035"/>
                  <a:pt x="1966106" y="266513"/>
                  <a:pt x="1966106" y="286456"/>
                </a:cubicBezTo>
                <a:cubicBezTo>
                  <a:pt x="1966106" y="305729"/>
                  <a:pt x="1971184" y="320705"/>
                  <a:pt x="1981342" y="331384"/>
                </a:cubicBezTo>
                <a:cubicBezTo>
                  <a:pt x="1991500" y="342062"/>
                  <a:pt x="2005247" y="347401"/>
                  <a:pt x="2022586" y="347401"/>
                </a:cubicBezTo>
                <a:cubicBezTo>
                  <a:pt x="2036352" y="347401"/>
                  <a:pt x="2047664" y="344053"/>
                  <a:pt x="2056519" y="337355"/>
                </a:cubicBezTo>
                <a:cubicBezTo>
                  <a:pt x="2065374" y="330658"/>
                  <a:pt x="2071439" y="321245"/>
                  <a:pt x="2074713" y="309115"/>
                </a:cubicBezTo>
                <a:lnTo>
                  <a:pt x="2053952" y="306548"/>
                </a:lnTo>
                <a:cubicBezTo>
                  <a:pt x="2050900" y="315031"/>
                  <a:pt x="2046770" y="321207"/>
                  <a:pt x="2041562" y="325077"/>
                </a:cubicBezTo>
                <a:cubicBezTo>
                  <a:pt x="2036352" y="328946"/>
                  <a:pt x="2030064" y="330881"/>
                  <a:pt x="2022698" y="330881"/>
                </a:cubicBezTo>
                <a:cubicBezTo>
                  <a:pt x="2012800" y="330881"/>
                  <a:pt x="2004541" y="327421"/>
                  <a:pt x="1997918" y="320500"/>
                </a:cubicBezTo>
                <a:cubicBezTo>
                  <a:pt x="1991295" y="313580"/>
                  <a:pt x="1987612" y="303608"/>
                  <a:pt x="1986867" y="290586"/>
                </a:cubicBezTo>
                <a:lnTo>
                  <a:pt x="2075271" y="290586"/>
                </a:lnTo>
                <a:cubicBezTo>
                  <a:pt x="2075346" y="288205"/>
                  <a:pt x="2075383" y="286419"/>
                  <a:pt x="2075383" y="285228"/>
                </a:cubicBezTo>
                <a:cubicBezTo>
                  <a:pt x="2075383" y="265657"/>
                  <a:pt x="2070360" y="250477"/>
                  <a:pt x="2060314" y="239687"/>
                </a:cubicBezTo>
                <a:cubicBezTo>
                  <a:pt x="2050268" y="228897"/>
                  <a:pt x="2037320" y="223502"/>
                  <a:pt x="2021470" y="223502"/>
                </a:cubicBezTo>
                <a:close/>
                <a:moveTo>
                  <a:pt x="1825947" y="223502"/>
                </a:moveTo>
                <a:cubicBezTo>
                  <a:pt x="1815454" y="223502"/>
                  <a:pt x="1806320" y="226106"/>
                  <a:pt x="1798544" y="231315"/>
                </a:cubicBezTo>
                <a:cubicBezTo>
                  <a:pt x="1790768" y="236524"/>
                  <a:pt x="1784833" y="243910"/>
                  <a:pt x="1780740" y="253472"/>
                </a:cubicBezTo>
                <a:cubicBezTo>
                  <a:pt x="1776648" y="263034"/>
                  <a:pt x="1774601" y="273471"/>
                  <a:pt x="1774601" y="284782"/>
                </a:cubicBezTo>
                <a:cubicBezTo>
                  <a:pt x="1774601" y="301227"/>
                  <a:pt x="1779066" y="315329"/>
                  <a:pt x="1787996" y="327086"/>
                </a:cubicBezTo>
                <a:cubicBezTo>
                  <a:pt x="1796925" y="338844"/>
                  <a:pt x="1809538" y="344722"/>
                  <a:pt x="1825835" y="344722"/>
                </a:cubicBezTo>
                <a:cubicBezTo>
                  <a:pt x="1838932" y="344722"/>
                  <a:pt x="1849871" y="339550"/>
                  <a:pt x="1858652" y="329207"/>
                </a:cubicBezTo>
                <a:cubicBezTo>
                  <a:pt x="1858726" y="342304"/>
                  <a:pt x="1858242" y="350899"/>
                  <a:pt x="1857201" y="354991"/>
                </a:cubicBezTo>
                <a:cubicBezTo>
                  <a:pt x="1855415" y="361689"/>
                  <a:pt x="1851992" y="366898"/>
                  <a:pt x="1846932" y="370618"/>
                </a:cubicBezTo>
                <a:cubicBezTo>
                  <a:pt x="1841871" y="374339"/>
                  <a:pt x="1834690" y="376199"/>
                  <a:pt x="1825389" y="376199"/>
                </a:cubicBezTo>
                <a:cubicBezTo>
                  <a:pt x="1816757" y="376199"/>
                  <a:pt x="1809948" y="374339"/>
                  <a:pt x="1804962" y="370618"/>
                </a:cubicBezTo>
                <a:cubicBezTo>
                  <a:pt x="1801241" y="367865"/>
                  <a:pt x="1798972" y="363475"/>
                  <a:pt x="1798153" y="357447"/>
                </a:cubicBezTo>
                <a:lnTo>
                  <a:pt x="1778619" y="354545"/>
                </a:lnTo>
                <a:cubicBezTo>
                  <a:pt x="1778322" y="367344"/>
                  <a:pt x="1782526" y="376925"/>
                  <a:pt x="1791233" y="383287"/>
                </a:cubicBezTo>
                <a:cubicBezTo>
                  <a:pt x="1799939" y="389650"/>
                  <a:pt x="1811362" y="392831"/>
                  <a:pt x="1825500" y="392831"/>
                </a:cubicBezTo>
                <a:cubicBezTo>
                  <a:pt x="1837406" y="392831"/>
                  <a:pt x="1847434" y="390598"/>
                  <a:pt x="1855582" y="386134"/>
                </a:cubicBezTo>
                <a:cubicBezTo>
                  <a:pt x="1863731" y="381669"/>
                  <a:pt x="1869684" y="375585"/>
                  <a:pt x="1873442" y="367884"/>
                </a:cubicBezTo>
                <a:cubicBezTo>
                  <a:pt x="1877200" y="360182"/>
                  <a:pt x="1879078" y="347103"/>
                  <a:pt x="1879078" y="328649"/>
                </a:cubicBezTo>
                <a:lnTo>
                  <a:pt x="1879078" y="226181"/>
                </a:lnTo>
                <a:lnTo>
                  <a:pt x="1860549" y="226181"/>
                </a:lnTo>
                <a:lnTo>
                  <a:pt x="1860549" y="240468"/>
                </a:lnTo>
                <a:cubicBezTo>
                  <a:pt x="1851471" y="229157"/>
                  <a:pt x="1839937" y="223502"/>
                  <a:pt x="1825947" y="223502"/>
                </a:cubicBezTo>
                <a:close/>
                <a:moveTo>
                  <a:pt x="1704764" y="223502"/>
                </a:moveTo>
                <a:cubicBezTo>
                  <a:pt x="1688318" y="223502"/>
                  <a:pt x="1675742" y="230013"/>
                  <a:pt x="1667036" y="243035"/>
                </a:cubicBezTo>
                <a:lnTo>
                  <a:pt x="1667036" y="226181"/>
                </a:lnTo>
                <a:lnTo>
                  <a:pt x="1648953" y="226181"/>
                </a:lnTo>
                <a:lnTo>
                  <a:pt x="1648953" y="344722"/>
                </a:lnTo>
                <a:lnTo>
                  <a:pt x="1669045" y="344722"/>
                </a:lnTo>
                <a:lnTo>
                  <a:pt x="1669045" y="279982"/>
                </a:lnTo>
                <a:cubicBezTo>
                  <a:pt x="1669045" y="264802"/>
                  <a:pt x="1672152" y="254495"/>
                  <a:pt x="1678365" y="249063"/>
                </a:cubicBezTo>
                <a:cubicBezTo>
                  <a:pt x="1684579" y="243631"/>
                  <a:pt x="1691964" y="240915"/>
                  <a:pt x="1700522" y="240915"/>
                </a:cubicBezTo>
                <a:cubicBezTo>
                  <a:pt x="1705880" y="240915"/>
                  <a:pt x="1710549" y="242124"/>
                  <a:pt x="1714530" y="244542"/>
                </a:cubicBezTo>
                <a:cubicBezTo>
                  <a:pt x="1718512" y="246961"/>
                  <a:pt x="1721283" y="250198"/>
                  <a:pt x="1722846" y="254253"/>
                </a:cubicBezTo>
                <a:cubicBezTo>
                  <a:pt x="1724409" y="258309"/>
                  <a:pt x="1725190" y="264429"/>
                  <a:pt x="1725190" y="272615"/>
                </a:cubicBezTo>
                <a:lnTo>
                  <a:pt x="1725190" y="344722"/>
                </a:lnTo>
                <a:lnTo>
                  <a:pt x="1745282" y="344722"/>
                </a:lnTo>
                <a:lnTo>
                  <a:pt x="1745282" y="271834"/>
                </a:lnTo>
                <a:cubicBezTo>
                  <a:pt x="1745282" y="262532"/>
                  <a:pt x="1744910" y="256021"/>
                  <a:pt x="1744166" y="252300"/>
                </a:cubicBezTo>
                <a:cubicBezTo>
                  <a:pt x="1742975" y="246570"/>
                  <a:pt x="1740892" y="241622"/>
                  <a:pt x="1737915" y="237454"/>
                </a:cubicBezTo>
                <a:cubicBezTo>
                  <a:pt x="1734938" y="233287"/>
                  <a:pt x="1730455" y="229920"/>
                  <a:pt x="1724465" y="227353"/>
                </a:cubicBezTo>
                <a:cubicBezTo>
                  <a:pt x="1718474" y="224785"/>
                  <a:pt x="1711907" y="223502"/>
                  <a:pt x="1704764" y="223502"/>
                </a:cubicBezTo>
                <a:close/>
                <a:moveTo>
                  <a:pt x="1390439" y="223502"/>
                </a:moveTo>
                <a:cubicBezTo>
                  <a:pt x="1373993" y="223502"/>
                  <a:pt x="1361417" y="230013"/>
                  <a:pt x="1352711" y="243035"/>
                </a:cubicBezTo>
                <a:lnTo>
                  <a:pt x="1352711" y="226181"/>
                </a:lnTo>
                <a:lnTo>
                  <a:pt x="1334628" y="226181"/>
                </a:lnTo>
                <a:lnTo>
                  <a:pt x="1334628" y="344722"/>
                </a:lnTo>
                <a:lnTo>
                  <a:pt x="1354720" y="344722"/>
                </a:lnTo>
                <a:lnTo>
                  <a:pt x="1354720" y="279982"/>
                </a:lnTo>
                <a:cubicBezTo>
                  <a:pt x="1354720" y="264802"/>
                  <a:pt x="1357827" y="254495"/>
                  <a:pt x="1364040" y="249063"/>
                </a:cubicBezTo>
                <a:cubicBezTo>
                  <a:pt x="1370254" y="243631"/>
                  <a:pt x="1377639" y="240915"/>
                  <a:pt x="1386197" y="240915"/>
                </a:cubicBezTo>
                <a:cubicBezTo>
                  <a:pt x="1391555" y="240915"/>
                  <a:pt x="1396224" y="242124"/>
                  <a:pt x="1400205" y="244542"/>
                </a:cubicBezTo>
                <a:cubicBezTo>
                  <a:pt x="1404187" y="246961"/>
                  <a:pt x="1406959" y="250198"/>
                  <a:pt x="1408521" y="254253"/>
                </a:cubicBezTo>
                <a:cubicBezTo>
                  <a:pt x="1410084" y="258309"/>
                  <a:pt x="1410865" y="264429"/>
                  <a:pt x="1410865" y="272615"/>
                </a:cubicBezTo>
                <a:lnTo>
                  <a:pt x="1410865" y="344722"/>
                </a:lnTo>
                <a:lnTo>
                  <a:pt x="1430957" y="344722"/>
                </a:lnTo>
                <a:lnTo>
                  <a:pt x="1430957" y="271834"/>
                </a:lnTo>
                <a:cubicBezTo>
                  <a:pt x="1430957" y="262532"/>
                  <a:pt x="1430585" y="256021"/>
                  <a:pt x="1429841" y="252300"/>
                </a:cubicBezTo>
                <a:cubicBezTo>
                  <a:pt x="1428650" y="246570"/>
                  <a:pt x="1426567" y="241622"/>
                  <a:pt x="1423590" y="237454"/>
                </a:cubicBezTo>
                <a:cubicBezTo>
                  <a:pt x="1420614" y="233287"/>
                  <a:pt x="1416130" y="229920"/>
                  <a:pt x="1410140" y="227353"/>
                </a:cubicBezTo>
                <a:cubicBezTo>
                  <a:pt x="1404149" y="224785"/>
                  <a:pt x="1397582" y="223502"/>
                  <a:pt x="1390439" y="223502"/>
                </a:cubicBezTo>
                <a:close/>
                <a:moveTo>
                  <a:pt x="925537" y="223502"/>
                </a:moveTo>
                <a:cubicBezTo>
                  <a:pt x="910877" y="223502"/>
                  <a:pt x="898450" y="227892"/>
                  <a:pt x="888255" y="236673"/>
                </a:cubicBezTo>
                <a:cubicBezTo>
                  <a:pt x="876051" y="247240"/>
                  <a:pt x="869950" y="263499"/>
                  <a:pt x="869950" y="285451"/>
                </a:cubicBezTo>
                <a:cubicBezTo>
                  <a:pt x="869950" y="305469"/>
                  <a:pt x="875065" y="320798"/>
                  <a:pt x="885297" y="331439"/>
                </a:cubicBezTo>
                <a:cubicBezTo>
                  <a:pt x="895529" y="342081"/>
                  <a:pt x="908942" y="347401"/>
                  <a:pt x="925537" y="347401"/>
                </a:cubicBezTo>
                <a:cubicBezTo>
                  <a:pt x="935880" y="347401"/>
                  <a:pt x="945424" y="344983"/>
                  <a:pt x="954168" y="340146"/>
                </a:cubicBezTo>
                <a:cubicBezTo>
                  <a:pt x="962911" y="335309"/>
                  <a:pt x="969571" y="328519"/>
                  <a:pt x="974148" y="319775"/>
                </a:cubicBezTo>
                <a:cubicBezTo>
                  <a:pt x="978724" y="311031"/>
                  <a:pt x="981012" y="299032"/>
                  <a:pt x="981012" y="283777"/>
                </a:cubicBezTo>
                <a:cubicBezTo>
                  <a:pt x="981012" y="264950"/>
                  <a:pt x="975841" y="250198"/>
                  <a:pt x="965497" y="239519"/>
                </a:cubicBezTo>
                <a:cubicBezTo>
                  <a:pt x="955154" y="228841"/>
                  <a:pt x="941833" y="223502"/>
                  <a:pt x="925537" y="223502"/>
                </a:cubicBezTo>
                <a:close/>
                <a:moveTo>
                  <a:pt x="630039" y="223502"/>
                </a:moveTo>
                <a:cubicBezTo>
                  <a:pt x="619844" y="223502"/>
                  <a:pt x="610412" y="225902"/>
                  <a:pt x="601743" y="230701"/>
                </a:cubicBezTo>
                <a:cubicBezTo>
                  <a:pt x="593073" y="235501"/>
                  <a:pt x="586618" y="242701"/>
                  <a:pt x="582376" y="252300"/>
                </a:cubicBezTo>
                <a:cubicBezTo>
                  <a:pt x="578135" y="261899"/>
                  <a:pt x="576014" y="273099"/>
                  <a:pt x="576014" y="285898"/>
                </a:cubicBezTo>
                <a:cubicBezTo>
                  <a:pt x="576014" y="305692"/>
                  <a:pt x="580944" y="320891"/>
                  <a:pt x="590804" y="331495"/>
                </a:cubicBezTo>
                <a:cubicBezTo>
                  <a:pt x="600664" y="342099"/>
                  <a:pt x="613705" y="347401"/>
                  <a:pt x="629927" y="347401"/>
                </a:cubicBezTo>
                <a:cubicBezTo>
                  <a:pt x="642875" y="347401"/>
                  <a:pt x="653795" y="343550"/>
                  <a:pt x="662688" y="335848"/>
                </a:cubicBezTo>
                <a:cubicBezTo>
                  <a:pt x="671580" y="328147"/>
                  <a:pt x="677105" y="317487"/>
                  <a:pt x="679263" y="303869"/>
                </a:cubicBezTo>
                <a:lnTo>
                  <a:pt x="659507" y="301302"/>
                </a:lnTo>
                <a:cubicBezTo>
                  <a:pt x="658093" y="311348"/>
                  <a:pt x="654744" y="318789"/>
                  <a:pt x="649461" y="323626"/>
                </a:cubicBezTo>
                <a:cubicBezTo>
                  <a:pt x="644177" y="328463"/>
                  <a:pt x="637592" y="330881"/>
                  <a:pt x="629704" y="330881"/>
                </a:cubicBezTo>
                <a:cubicBezTo>
                  <a:pt x="619881" y="330881"/>
                  <a:pt x="611919" y="327272"/>
                  <a:pt x="605817" y="320054"/>
                </a:cubicBezTo>
                <a:cubicBezTo>
                  <a:pt x="599715" y="312836"/>
                  <a:pt x="596664" y="301264"/>
                  <a:pt x="596664" y="285340"/>
                </a:cubicBezTo>
                <a:cubicBezTo>
                  <a:pt x="596664" y="269638"/>
                  <a:pt x="599826" y="258160"/>
                  <a:pt x="606152" y="250905"/>
                </a:cubicBezTo>
                <a:cubicBezTo>
                  <a:pt x="612477" y="243649"/>
                  <a:pt x="620700" y="240022"/>
                  <a:pt x="630820" y="240022"/>
                </a:cubicBezTo>
                <a:cubicBezTo>
                  <a:pt x="637517" y="240022"/>
                  <a:pt x="643228" y="242031"/>
                  <a:pt x="647954" y="246049"/>
                </a:cubicBezTo>
                <a:cubicBezTo>
                  <a:pt x="652679" y="250068"/>
                  <a:pt x="655972" y="256058"/>
                  <a:pt x="657832" y="264020"/>
                </a:cubicBezTo>
                <a:lnTo>
                  <a:pt x="677366" y="261006"/>
                </a:lnTo>
                <a:cubicBezTo>
                  <a:pt x="675059" y="249026"/>
                  <a:pt x="669813" y="239780"/>
                  <a:pt x="661627" y="233269"/>
                </a:cubicBezTo>
                <a:cubicBezTo>
                  <a:pt x="653442" y="226757"/>
                  <a:pt x="642912" y="223502"/>
                  <a:pt x="630039" y="223502"/>
                </a:cubicBezTo>
                <a:close/>
                <a:moveTo>
                  <a:pt x="508446" y="223502"/>
                </a:moveTo>
                <a:cubicBezTo>
                  <a:pt x="498251" y="223502"/>
                  <a:pt x="489284" y="224897"/>
                  <a:pt x="481545" y="227688"/>
                </a:cubicBezTo>
                <a:cubicBezTo>
                  <a:pt x="473806" y="230478"/>
                  <a:pt x="467890" y="234459"/>
                  <a:pt x="463798" y="239631"/>
                </a:cubicBezTo>
                <a:cubicBezTo>
                  <a:pt x="459705" y="244803"/>
                  <a:pt x="456765" y="251593"/>
                  <a:pt x="454980" y="260002"/>
                </a:cubicBezTo>
                <a:lnTo>
                  <a:pt x="474625" y="262681"/>
                </a:lnTo>
                <a:cubicBezTo>
                  <a:pt x="476783" y="254272"/>
                  <a:pt x="480113" y="248412"/>
                  <a:pt x="484615" y="245100"/>
                </a:cubicBezTo>
                <a:cubicBezTo>
                  <a:pt x="489117" y="241789"/>
                  <a:pt x="496093" y="240133"/>
                  <a:pt x="505544" y="240133"/>
                </a:cubicBezTo>
                <a:cubicBezTo>
                  <a:pt x="515664" y="240133"/>
                  <a:pt x="523292" y="242403"/>
                  <a:pt x="528426" y="246942"/>
                </a:cubicBezTo>
                <a:cubicBezTo>
                  <a:pt x="532221" y="250291"/>
                  <a:pt x="534119" y="256058"/>
                  <a:pt x="534119" y="264243"/>
                </a:cubicBezTo>
                <a:cubicBezTo>
                  <a:pt x="534119" y="264988"/>
                  <a:pt x="534082" y="266736"/>
                  <a:pt x="534007" y="269490"/>
                </a:cubicBezTo>
                <a:cubicBezTo>
                  <a:pt x="526343" y="272169"/>
                  <a:pt x="514399" y="274475"/>
                  <a:pt x="498177" y="276410"/>
                </a:cubicBezTo>
                <a:cubicBezTo>
                  <a:pt x="490215" y="277378"/>
                  <a:pt x="484261" y="278382"/>
                  <a:pt x="480318" y="279424"/>
                </a:cubicBezTo>
                <a:cubicBezTo>
                  <a:pt x="474960" y="280912"/>
                  <a:pt x="470141" y="283107"/>
                  <a:pt x="465863" y="286010"/>
                </a:cubicBezTo>
                <a:cubicBezTo>
                  <a:pt x="461584" y="288912"/>
                  <a:pt x="458124" y="292763"/>
                  <a:pt x="455482" y="297562"/>
                </a:cubicBezTo>
                <a:cubicBezTo>
                  <a:pt x="452840" y="302362"/>
                  <a:pt x="451519" y="307664"/>
                  <a:pt x="451519" y="313468"/>
                </a:cubicBezTo>
                <a:cubicBezTo>
                  <a:pt x="451519" y="323365"/>
                  <a:pt x="455017" y="331495"/>
                  <a:pt x="462012" y="337858"/>
                </a:cubicBezTo>
                <a:cubicBezTo>
                  <a:pt x="469007" y="344220"/>
                  <a:pt x="479015" y="347401"/>
                  <a:pt x="492038" y="347401"/>
                </a:cubicBezTo>
                <a:cubicBezTo>
                  <a:pt x="499926" y="347401"/>
                  <a:pt x="507311" y="346099"/>
                  <a:pt x="514195" y="343494"/>
                </a:cubicBezTo>
                <a:cubicBezTo>
                  <a:pt x="521078" y="340890"/>
                  <a:pt x="528240" y="336425"/>
                  <a:pt x="535682" y="330100"/>
                </a:cubicBezTo>
                <a:cubicBezTo>
                  <a:pt x="536277" y="335681"/>
                  <a:pt x="537616" y="340555"/>
                  <a:pt x="539700" y="344722"/>
                </a:cubicBezTo>
                <a:lnTo>
                  <a:pt x="560685" y="344722"/>
                </a:lnTo>
                <a:cubicBezTo>
                  <a:pt x="558155" y="340183"/>
                  <a:pt x="556462" y="335439"/>
                  <a:pt x="555606" y="330491"/>
                </a:cubicBezTo>
                <a:cubicBezTo>
                  <a:pt x="554750" y="325542"/>
                  <a:pt x="554322" y="313729"/>
                  <a:pt x="554322" y="295051"/>
                </a:cubicBezTo>
                <a:lnTo>
                  <a:pt x="554322" y="268262"/>
                </a:lnTo>
                <a:cubicBezTo>
                  <a:pt x="554322" y="259332"/>
                  <a:pt x="553987" y="253156"/>
                  <a:pt x="553318" y="249733"/>
                </a:cubicBezTo>
                <a:cubicBezTo>
                  <a:pt x="552127" y="244226"/>
                  <a:pt x="550043" y="239668"/>
                  <a:pt x="547067" y="236059"/>
                </a:cubicBezTo>
                <a:cubicBezTo>
                  <a:pt x="544090" y="232450"/>
                  <a:pt x="539439" y="229455"/>
                  <a:pt x="533114" y="227074"/>
                </a:cubicBezTo>
                <a:cubicBezTo>
                  <a:pt x="526789" y="224692"/>
                  <a:pt x="518566" y="223502"/>
                  <a:pt x="508446" y="223502"/>
                </a:cubicBezTo>
                <a:close/>
                <a:moveTo>
                  <a:pt x="3420156" y="181086"/>
                </a:moveTo>
                <a:lnTo>
                  <a:pt x="3420156" y="344722"/>
                </a:lnTo>
                <a:lnTo>
                  <a:pt x="3440248" y="344722"/>
                </a:lnTo>
                <a:lnTo>
                  <a:pt x="3440248" y="181086"/>
                </a:lnTo>
                <a:close/>
                <a:moveTo>
                  <a:pt x="3363006" y="181086"/>
                </a:moveTo>
                <a:lnTo>
                  <a:pt x="3363006" y="344722"/>
                </a:lnTo>
                <a:lnTo>
                  <a:pt x="3383098" y="344722"/>
                </a:lnTo>
                <a:lnTo>
                  <a:pt x="3383098" y="181086"/>
                </a:lnTo>
                <a:close/>
                <a:moveTo>
                  <a:pt x="3106278" y="181086"/>
                </a:moveTo>
                <a:lnTo>
                  <a:pt x="3106278" y="344722"/>
                </a:lnTo>
                <a:lnTo>
                  <a:pt x="3126370" y="344722"/>
                </a:lnTo>
                <a:lnTo>
                  <a:pt x="3126370" y="279870"/>
                </a:lnTo>
                <a:cubicBezTo>
                  <a:pt x="3126370" y="270569"/>
                  <a:pt x="3127486" y="263276"/>
                  <a:pt x="3129718" y="257993"/>
                </a:cubicBezTo>
                <a:cubicBezTo>
                  <a:pt x="3131951" y="252709"/>
                  <a:pt x="3135690" y="248523"/>
                  <a:pt x="3140936" y="245435"/>
                </a:cubicBezTo>
                <a:cubicBezTo>
                  <a:pt x="3146182" y="242347"/>
                  <a:pt x="3151782" y="240803"/>
                  <a:pt x="3157735" y="240803"/>
                </a:cubicBezTo>
                <a:cubicBezTo>
                  <a:pt x="3165698" y="240803"/>
                  <a:pt x="3171855" y="243091"/>
                  <a:pt x="3176208" y="247668"/>
                </a:cubicBezTo>
                <a:cubicBezTo>
                  <a:pt x="3180562" y="252244"/>
                  <a:pt x="3182738" y="259555"/>
                  <a:pt x="3182738" y="269601"/>
                </a:cubicBezTo>
                <a:lnTo>
                  <a:pt x="3182738" y="344722"/>
                </a:lnTo>
                <a:lnTo>
                  <a:pt x="3202830" y="344722"/>
                </a:lnTo>
                <a:lnTo>
                  <a:pt x="3202830" y="269601"/>
                </a:lnTo>
                <a:cubicBezTo>
                  <a:pt x="3202830" y="257993"/>
                  <a:pt x="3201435" y="249137"/>
                  <a:pt x="3198644" y="243035"/>
                </a:cubicBezTo>
                <a:cubicBezTo>
                  <a:pt x="3195854" y="236933"/>
                  <a:pt x="3191222" y="232152"/>
                  <a:pt x="3184748" y="228692"/>
                </a:cubicBezTo>
                <a:cubicBezTo>
                  <a:pt x="3178274" y="225232"/>
                  <a:pt x="3170646" y="223502"/>
                  <a:pt x="3161865" y="223502"/>
                </a:cubicBezTo>
                <a:cubicBezTo>
                  <a:pt x="3147578" y="223502"/>
                  <a:pt x="3135746" y="228934"/>
                  <a:pt x="3126370" y="239798"/>
                </a:cubicBezTo>
                <a:lnTo>
                  <a:pt x="3126370" y="181086"/>
                </a:lnTo>
                <a:close/>
                <a:moveTo>
                  <a:pt x="2782540" y="181086"/>
                </a:moveTo>
                <a:lnTo>
                  <a:pt x="2782540" y="204191"/>
                </a:lnTo>
                <a:lnTo>
                  <a:pt x="2802631" y="204191"/>
                </a:lnTo>
                <a:lnTo>
                  <a:pt x="2802631" y="181086"/>
                </a:lnTo>
                <a:close/>
                <a:moveTo>
                  <a:pt x="1601440" y="181086"/>
                </a:moveTo>
                <a:lnTo>
                  <a:pt x="1601440" y="204191"/>
                </a:lnTo>
                <a:lnTo>
                  <a:pt x="1621531" y="204191"/>
                </a:lnTo>
                <a:lnTo>
                  <a:pt x="1621531" y="181086"/>
                </a:lnTo>
                <a:close/>
                <a:moveTo>
                  <a:pt x="1543545" y="181086"/>
                </a:moveTo>
                <a:lnTo>
                  <a:pt x="1543545" y="239798"/>
                </a:lnTo>
                <a:cubicBezTo>
                  <a:pt x="1540048" y="234961"/>
                  <a:pt x="1535509" y="231036"/>
                  <a:pt x="1529928" y="228022"/>
                </a:cubicBezTo>
                <a:cubicBezTo>
                  <a:pt x="1524346" y="225009"/>
                  <a:pt x="1517984" y="223502"/>
                  <a:pt x="1510840" y="223502"/>
                </a:cubicBezTo>
                <a:cubicBezTo>
                  <a:pt x="1501092" y="223502"/>
                  <a:pt x="1492274" y="226069"/>
                  <a:pt x="1484386" y="231204"/>
                </a:cubicBezTo>
                <a:cubicBezTo>
                  <a:pt x="1476498" y="236338"/>
                  <a:pt x="1470582" y="243724"/>
                  <a:pt x="1466638" y="253360"/>
                </a:cubicBezTo>
                <a:cubicBezTo>
                  <a:pt x="1462694" y="262997"/>
                  <a:pt x="1460722" y="273731"/>
                  <a:pt x="1460722" y="285563"/>
                </a:cubicBezTo>
                <a:cubicBezTo>
                  <a:pt x="1460722" y="297693"/>
                  <a:pt x="1462899" y="308427"/>
                  <a:pt x="1467252" y="317766"/>
                </a:cubicBezTo>
                <a:cubicBezTo>
                  <a:pt x="1471606" y="327105"/>
                  <a:pt x="1477745" y="334379"/>
                  <a:pt x="1485670" y="339588"/>
                </a:cubicBezTo>
                <a:cubicBezTo>
                  <a:pt x="1493595" y="344797"/>
                  <a:pt x="1502283" y="347401"/>
                  <a:pt x="1511733" y="347401"/>
                </a:cubicBezTo>
                <a:cubicBezTo>
                  <a:pt x="1526318" y="347401"/>
                  <a:pt x="1537369" y="341522"/>
                  <a:pt x="1544885" y="329765"/>
                </a:cubicBezTo>
                <a:lnTo>
                  <a:pt x="1544885" y="344722"/>
                </a:lnTo>
                <a:lnTo>
                  <a:pt x="1563526" y="344722"/>
                </a:lnTo>
                <a:lnTo>
                  <a:pt x="1563526" y="181086"/>
                </a:lnTo>
                <a:close/>
                <a:moveTo>
                  <a:pt x="696565" y="181086"/>
                </a:moveTo>
                <a:lnTo>
                  <a:pt x="696565" y="344722"/>
                </a:lnTo>
                <a:lnTo>
                  <a:pt x="716657" y="344722"/>
                </a:lnTo>
                <a:lnTo>
                  <a:pt x="716657" y="297730"/>
                </a:lnTo>
                <a:lnTo>
                  <a:pt x="730832" y="284112"/>
                </a:lnTo>
                <a:lnTo>
                  <a:pt x="770011" y="344722"/>
                </a:lnTo>
                <a:lnTo>
                  <a:pt x="794791" y="344722"/>
                </a:lnTo>
                <a:lnTo>
                  <a:pt x="744897" y="270159"/>
                </a:lnTo>
                <a:lnTo>
                  <a:pt x="790215" y="226181"/>
                </a:lnTo>
                <a:lnTo>
                  <a:pt x="764207" y="226181"/>
                </a:lnTo>
                <a:lnTo>
                  <a:pt x="716657" y="274401"/>
                </a:lnTo>
                <a:lnTo>
                  <a:pt x="716657" y="181086"/>
                </a:lnTo>
                <a:close/>
                <a:moveTo>
                  <a:pt x="336177" y="181086"/>
                </a:moveTo>
                <a:lnTo>
                  <a:pt x="336177" y="344722"/>
                </a:lnTo>
                <a:lnTo>
                  <a:pt x="438422" y="344722"/>
                </a:lnTo>
                <a:lnTo>
                  <a:pt x="438422" y="325412"/>
                </a:lnTo>
                <a:lnTo>
                  <a:pt x="357832" y="325412"/>
                </a:lnTo>
                <a:lnTo>
                  <a:pt x="357832" y="181086"/>
                </a:lnTo>
                <a:close/>
                <a:moveTo>
                  <a:pt x="1948023" y="178295"/>
                </a:moveTo>
                <a:lnTo>
                  <a:pt x="1900584" y="347513"/>
                </a:lnTo>
                <a:lnTo>
                  <a:pt x="1916769" y="347513"/>
                </a:lnTo>
                <a:lnTo>
                  <a:pt x="1964096" y="178295"/>
                </a:lnTo>
                <a:close/>
                <a:moveTo>
                  <a:pt x="1172219" y="178295"/>
                </a:moveTo>
                <a:cubicBezTo>
                  <a:pt x="1163439" y="178295"/>
                  <a:pt x="1156611" y="179914"/>
                  <a:pt x="1151737" y="183151"/>
                </a:cubicBezTo>
                <a:cubicBezTo>
                  <a:pt x="1146863" y="186388"/>
                  <a:pt x="1143458" y="190611"/>
                  <a:pt x="1141524" y="195820"/>
                </a:cubicBezTo>
                <a:cubicBezTo>
                  <a:pt x="1140110" y="199689"/>
                  <a:pt x="1139403" y="205605"/>
                  <a:pt x="1139403" y="213567"/>
                </a:cubicBezTo>
                <a:lnTo>
                  <a:pt x="1139403" y="226181"/>
                </a:lnTo>
                <a:lnTo>
                  <a:pt x="1121655" y="226181"/>
                </a:lnTo>
                <a:lnTo>
                  <a:pt x="1121655" y="241808"/>
                </a:lnTo>
                <a:lnTo>
                  <a:pt x="1139403" y="241808"/>
                </a:lnTo>
                <a:lnTo>
                  <a:pt x="1139403" y="344722"/>
                </a:lnTo>
                <a:lnTo>
                  <a:pt x="1159383" y="344722"/>
                </a:lnTo>
                <a:lnTo>
                  <a:pt x="1159383" y="241808"/>
                </a:lnTo>
                <a:lnTo>
                  <a:pt x="1182489" y="241808"/>
                </a:lnTo>
                <a:lnTo>
                  <a:pt x="1182489" y="226181"/>
                </a:lnTo>
                <a:lnTo>
                  <a:pt x="1159383" y="226181"/>
                </a:lnTo>
                <a:lnTo>
                  <a:pt x="1159383" y="215242"/>
                </a:lnTo>
                <a:cubicBezTo>
                  <a:pt x="1159383" y="208098"/>
                  <a:pt x="1160648" y="203224"/>
                  <a:pt x="1163178" y="200619"/>
                </a:cubicBezTo>
                <a:cubicBezTo>
                  <a:pt x="1165708" y="198015"/>
                  <a:pt x="1170024" y="196713"/>
                  <a:pt x="1176126" y="196713"/>
                </a:cubicBezTo>
                <a:cubicBezTo>
                  <a:pt x="1179847" y="196713"/>
                  <a:pt x="1183791" y="197085"/>
                  <a:pt x="1187958" y="197829"/>
                </a:cubicBezTo>
                <a:lnTo>
                  <a:pt x="1190972" y="180304"/>
                </a:lnTo>
                <a:cubicBezTo>
                  <a:pt x="1184126" y="178965"/>
                  <a:pt x="1177875" y="178295"/>
                  <a:pt x="1172219" y="178295"/>
                </a:cubicBezTo>
                <a:close/>
                <a:moveTo>
                  <a:pt x="1038869" y="178295"/>
                </a:moveTo>
                <a:cubicBezTo>
                  <a:pt x="1030089" y="178295"/>
                  <a:pt x="1023261" y="179914"/>
                  <a:pt x="1018387" y="183151"/>
                </a:cubicBezTo>
                <a:cubicBezTo>
                  <a:pt x="1013513" y="186388"/>
                  <a:pt x="1010108" y="190611"/>
                  <a:pt x="1008174" y="195820"/>
                </a:cubicBezTo>
                <a:cubicBezTo>
                  <a:pt x="1006760" y="199689"/>
                  <a:pt x="1006053" y="205605"/>
                  <a:pt x="1006053" y="213567"/>
                </a:cubicBezTo>
                <a:lnTo>
                  <a:pt x="1006053" y="226181"/>
                </a:lnTo>
                <a:lnTo>
                  <a:pt x="988305" y="226181"/>
                </a:lnTo>
                <a:lnTo>
                  <a:pt x="988305" y="241808"/>
                </a:lnTo>
                <a:lnTo>
                  <a:pt x="1006053" y="241808"/>
                </a:lnTo>
                <a:lnTo>
                  <a:pt x="1006053" y="344722"/>
                </a:lnTo>
                <a:lnTo>
                  <a:pt x="1026033" y="344722"/>
                </a:lnTo>
                <a:lnTo>
                  <a:pt x="1026033" y="241808"/>
                </a:lnTo>
                <a:lnTo>
                  <a:pt x="1049139" y="241808"/>
                </a:lnTo>
                <a:lnTo>
                  <a:pt x="1049139" y="226181"/>
                </a:lnTo>
                <a:lnTo>
                  <a:pt x="1026033" y="226181"/>
                </a:lnTo>
                <a:lnTo>
                  <a:pt x="1026033" y="215242"/>
                </a:lnTo>
                <a:cubicBezTo>
                  <a:pt x="1026033" y="208098"/>
                  <a:pt x="1027298" y="203224"/>
                  <a:pt x="1029828" y="200619"/>
                </a:cubicBezTo>
                <a:cubicBezTo>
                  <a:pt x="1032358" y="198015"/>
                  <a:pt x="1036674" y="196713"/>
                  <a:pt x="1042776" y="196713"/>
                </a:cubicBezTo>
                <a:cubicBezTo>
                  <a:pt x="1046497" y="196713"/>
                  <a:pt x="1050441" y="197085"/>
                  <a:pt x="1054608" y="197829"/>
                </a:cubicBezTo>
                <a:lnTo>
                  <a:pt x="1057622" y="180304"/>
                </a:lnTo>
                <a:cubicBezTo>
                  <a:pt x="1050776" y="178965"/>
                  <a:pt x="1044525" y="178295"/>
                  <a:pt x="1038869" y="178295"/>
                </a:cubicBez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8" name="TextBox 7">
            <a:extLst>
              <a:ext uri="{FF2B5EF4-FFF2-40B4-BE49-F238E27FC236}">
                <a16:creationId xmlns:a16="http://schemas.microsoft.com/office/drawing/2014/main" id="{800A8121-EA4A-379B-49BD-965B87C0DB44}"/>
              </a:ext>
            </a:extLst>
          </p:cNvPr>
          <p:cNvSpPr txBox="1"/>
          <p:nvPr/>
        </p:nvSpPr>
        <p:spPr>
          <a:xfrm>
            <a:off x="7649498" y="6204155"/>
            <a:ext cx="4444180"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(Al-</a:t>
            </a:r>
            <a:r>
              <a:rPr lang="en-GB" dirty="0" err="1">
                <a:latin typeface="Arial" panose="020B0604020202020204" pitchFamily="34" charset="0"/>
                <a:cs typeface="Arial" panose="020B0604020202020204" pitchFamily="34" charset="0"/>
              </a:rPr>
              <a:t>Janabi</a:t>
            </a:r>
            <a:r>
              <a:rPr lang="en-GB" dirty="0">
                <a:latin typeface="Arial" panose="020B0604020202020204" pitchFamily="34" charset="0"/>
                <a:cs typeface="Arial" panose="020B0604020202020204" pitchFamily="34" charset="0"/>
              </a:rPr>
              <a:t>, Williams and Powell, 2023)</a:t>
            </a:r>
          </a:p>
        </p:txBody>
      </p:sp>
      <p:sp>
        <p:nvSpPr>
          <p:cNvPr id="2" name="TextBox 1">
            <a:extLst>
              <a:ext uri="{FF2B5EF4-FFF2-40B4-BE49-F238E27FC236}">
                <a16:creationId xmlns:a16="http://schemas.microsoft.com/office/drawing/2014/main" id="{4650F3A7-1EC8-9F59-CF1C-593BCC6C0483}"/>
              </a:ext>
            </a:extLst>
          </p:cNvPr>
          <p:cNvSpPr txBox="1"/>
          <p:nvPr/>
        </p:nvSpPr>
        <p:spPr>
          <a:xfrm>
            <a:off x="6949553" y="1691148"/>
            <a:ext cx="4731170" cy="3477875"/>
          </a:xfrm>
          <a:prstGeom prst="rect">
            <a:avLst/>
          </a:prstGeom>
          <a:noFill/>
        </p:spPr>
        <p:txBody>
          <a:bodyPr wrap="square" rtlCol="0">
            <a:spAutoFit/>
          </a:bodyPr>
          <a:lstStyle/>
          <a:p>
            <a:r>
              <a:rPr lang="en-GB" sz="2000" b="0" i="0" dirty="0">
                <a:effectLst/>
                <a:latin typeface="Arial" panose="020B0604020202020204" pitchFamily="34" charset="0"/>
                <a:cs typeface="Arial" panose="020B0604020202020204" pitchFamily="34" charset="0"/>
              </a:rPr>
              <a:t>Funding has been a topic of debate since the founding of the </a:t>
            </a:r>
            <a:r>
              <a:rPr lang="en-GB" sz="2000" dirty="0">
                <a:latin typeface="Arial" panose="020B0604020202020204" pitchFamily="34" charset="0"/>
                <a:cs typeface="Arial" panose="020B0604020202020204" pitchFamily="34" charset="0"/>
              </a:rPr>
              <a:t>National Health Service (NHS). </a:t>
            </a:r>
          </a:p>
          <a:p>
            <a:endParaRPr lang="en-GB" sz="2000" b="0" i="0" dirty="0">
              <a:effectLs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is proposed that the funding which the NHS gets is hardly ever satisfactory. </a:t>
            </a:r>
          </a:p>
          <a:p>
            <a:endParaRPr lang="en-GB" sz="2000" dirty="0">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Underfunding leads to other problems throughout the NHS such as short staffing, long waiting times and delays in treatment that is available to patients. </a:t>
            </a:r>
          </a:p>
        </p:txBody>
      </p:sp>
    </p:spTree>
    <p:extLst>
      <p:ext uri="{BB962C8B-B14F-4D97-AF65-F5344CB8AC3E}">
        <p14:creationId xmlns:p14="http://schemas.microsoft.com/office/powerpoint/2010/main" val="2538150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rgbClr val="FF66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438EC485-7937-D1F5-1D90-7DE9099E32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331974" cy="6858000"/>
          </a:xfrm>
          <a:prstGeom prst="rect">
            <a:avLst/>
          </a:prstGeom>
        </p:spPr>
      </p:pic>
      <p:sp>
        <p:nvSpPr>
          <p:cNvPr id="7" name="Free-form: Shape 6">
            <a:extLst>
              <a:ext uri="{FF2B5EF4-FFF2-40B4-BE49-F238E27FC236}">
                <a16:creationId xmlns:a16="http://schemas.microsoft.com/office/drawing/2014/main" id="{81BE5920-6095-9912-FE4D-F86A312DC7D4}"/>
              </a:ext>
            </a:extLst>
          </p:cNvPr>
          <p:cNvSpPr/>
          <p:nvPr/>
        </p:nvSpPr>
        <p:spPr>
          <a:xfrm>
            <a:off x="6949553" y="1189703"/>
            <a:ext cx="4632228" cy="529187"/>
          </a:xfrm>
          <a:custGeom>
            <a:avLst/>
            <a:gdLst/>
            <a:ahLst/>
            <a:cxnLst/>
            <a:rect l="l" t="t" r="r" b="b"/>
            <a:pathLst>
              <a:path w="4632228" h="529187">
                <a:moveTo>
                  <a:pt x="1153748" y="277541"/>
                </a:moveTo>
                <a:lnTo>
                  <a:pt x="1153748" y="284908"/>
                </a:lnTo>
                <a:cubicBezTo>
                  <a:pt x="1153748" y="293763"/>
                  <a:pt x="1152669" y="300461"/>
                  <a:pt x="1150511" y="305000"/>
                </a:cubicBezTo>
                <a:cubicBezTo>
                  <a:pt x="1147683" y="310879"/>
                  <a:pt x="1143256" y="315511"/>
                  <a:pt x="1137228" y="318897"/>
                </a:cubicBezTo>
                <a:cubicBezTo>
                  <a:pt x="1131201" y="322283"/>
                  <a:pt x="1124317" y="323976"/>
                  <a:pt x="1116578" y="323976"/>
                </a:cubicBezTo>
                <a:cubicBezTo>
                  <a:pt x="1108765" y="323976"/>
                  <a:pt x="1102830" y="322190"/>
                  <a:pt x="1098775" y="318618"/>
                </a:cubicBezTo>
                <a:cubicBezTo>
                  <a:pt x="1094719" y="315046"/>
                  <a:pt x="1092691" y="310581"/>
                  <a:pt x="1092691" y="305223"/>
                </a:cubicBezTo>
                <a:cubicBezTo>
                  <a:pt x="1092691" y="301726"/>
                  <a:pt x="1093622" y="298545"/>
                  <a:pt x="1095482" y="295680"/>
                </a:cubicBezTo>
                <a:cubicBezTo>
                  <a:pt x="1097342" y="292815"/>
                  <a:pt x="1099984" y="290638"/>
                  <a:pt x="1103407" y="289150"/>
                </a:cubicBezTo>
                <a:cubicBezTo>
                  <a:pt x="1106830" y="287662"/>
                  <a:pt x="1112672" y="286322"/>
                  <a:pt x="1120932" y="285131"/>
                </a:cubicBezTo>
                <a:cubicBezTo>
                  <a:pt x="1135517" y="283048"/>
                  <a:pt x="1146456" y="280518"/>
                  <a:pt x="1153748" y="277541"/>
                </a:cubicBezTo>
                <a:close/>
                <a:moveTo>
                  <a:pt x="2218539" y="232446"/>
                </a:moveTo>
                <a:cubicBezTo>
                  <a:pt x="2227617" y="232446"/>
                  <a:pt x="2235375" y="236130"/>
                  <a:pt x="2241812" y="243497"/>
                </a:cubicBezTo>
                <a:cubicBezTo>
                  <a:pt x="2248249" y="250864"/>
                  <a:pt x="2251467" y="261803"/>
                  <a:pt x="2251467" y="276313"/>
                </a:cubicBezTo>
                <a:cubicBezTo>
                  <a:pt x="2251467" y="291494"/>
                  <a:pt x="2248342" y="302637"/>
                  <a:pt x="2242091" y="309744"/>
                </a:cubicBezTo>
                <a:cubicBezTo>
                  <a:pt x="2235840" y="316850"/>
                  <a:pt x="2228101" y="320404"/>
                  <a:pt x="2218874" y="320404"/>
                </a:cubicBezTo>
                <a:cubicBezTo>
                  <a:pt x="2209572" y="320404"/>
                  <a:pt x="2201833" y="316832"/>
                  <a:pt x="2195657" y="309688"/>
                </a:cubicBezTo>
                <a:cubicBezTo>
                  <a:pt x="2189480" y="302544"/>
                  <a:pt x="2186392" y="291196"/>
                  <a:pt x="2186392" y="275644"/>
                </a:cubicBezTo>
                <a:cubicBezTo>
                  <a:pt x="2186392" y="261356"/>
                  <a:pt x="2189517" y="250585"/>
                  <a:pt x="2195768" y="243329"/>
                </a:cubicBezTo>
                <a:cubicBezTo>
                  <a:pt x="2202019" y="236074"/>
                  <a:pt x="2209609" y="232446"/>
                  <a:pt x="2218539" y="232446"/>
                </a:cubicBezTo>
                <a:close/>
                <a:moveTo>
                  <a:pt x="621353" y="232446"/>
                </a:moveTo>
                <a:cubicBezTo>
                  <a:pt x="631250" y="232446"/>
                  <a:pt x="639528" y="236223"/>
                  <a:pt x="646188" y="243776"/>
                </a:cubicBezTo>
                <a:cubicBezTo>
                  <a:pt x="652849" y="251329"/>
                  <a:pt x="656179" y="262435"/>
                  <a:pt x="656179" y="277095"/>
                </a:cubicBezTo>
                <a:cubicBezTo>
                  <a:pt x="656179" y="292647"/>
                  <a:pt x="652867" y="304219"/>
                  <a:pt x="646244" y="311809"/>
                </a:cubicBezTo>
                <a:cubicBezTo>
                  <a:pt x="639621" y="319399"/>
                  <a:pt x="631324" y="323194"/>
                  <a:pt x="621353" y="323194"/>
                </a:cubicBezTo>
                <a:cubicBezTo>
                  <a:pt x="611307" y="323194"/>
                  <a:pt x="602973" y="319418"/>
                  <a:pt x="596350" y="311865"/>
                </a:cubicBezTo>
                <a:cubicBezTo>
                  <a:pt x="589727" y="304312"/>
                  <a:pt x="586415" y="292945"/>
                  <a:pt x="586415" y="277764"/>
                </a:cubicBezTo>
                <a:cubicBezTo>
                  <a:pt x="586415" y="262584"/>
                  <a:pt x="589727" y="251236"/>
                  <a:pt x="596350" y="243720"/>
                </a:cubicBezTo>
                <a:cubicBezTo>
                  <a:pt x="602973" y="236204"/>
                  <a:pt x="611307" y="232446"/>
                  <a:pt x="621353" y="232446"/>
                </a:cubicBezTo>
                <a:close/>
                <a:moveTo>
                  <a:pt x="1547845" y="232335"/>
                </a:moveTo>
                <a:cubicBezTo>
                  <a:pt x="1556551" y="232335"/>
                  <a:pt x="1563974" y="236018"/>
                  <a:pt x="1570113" y="243385"/>
                </a:cubicBezTo>
                <a:cubicBezTo>
                  <a:pt x="1576253" y="250752"/>
                  <a:pt x="1579322" y="262175"/>
                  <a:pt x="1579322" y="277653"/>
                </a:cubicBezTo>
                <a:cubicBezTo>
                  <a:pt x="1579322" y="292759"/>
                  <a:pt x="1576122" y="304126"/>
                  <a:pt x="1569723" y="311753"/>
                </a:cubicBezTo>
                <a:cubicBezTo>
                  <a:pt x="1563323" y="319380"/>
                  <a:pt x="1555733" y="323194"/>
                  <a:pt x="1546952" y="323194"/>
                </a:cubicBezTo>
                <a:cubicBezTo>
                  <a:pt x="1536162" y="323194"/>
                  <a:pt x="1527604" y="318022"/>
                  <a:pt x="1521279" y="307679"/>
                </a:cubicBezTo>
                <a:cubicBezTo>
                  <a:pt x="1517409" y="301354"/>
                  <a:pt x="1515475" y="291085"/>
                  <a:pt x="1515475" y="276871"/>
                </a:cubicBezTo>
                <a:cubicBezTo>
                  <a:pt x="1515475" y="262435"/>
                  <a:pt x="1518675" y="251403"/>
                  <a:pt x="1525074" y="243776"/>
                </a:cubicBezTo>
                <a:cubicBezTo>
                  <a:pt x="1531474" y="236148"/>
                  <a:pt x="1539064" y="232335"/>
                  <a:pt x="1547845" y="232335"/>
                </a:cubicBezTo>
                <a:close/>
                <a:moveTo>
                  <a:pt x="1365084" y="232335"/>
                </a:moveTo>
                <a:cubicBezTo>
                  <a:pt x="1375279" y="232335"/>
                  <a:pt x="1383576" y="236204"/>
                  <a:pt x="1389976" y="243943"/>
                </a:cubicBezTo>
                <a:cubicBezTo>
                  <a:pt x="1394143" y="248929"/>
                  <a:pt x="1396673" y="256408"/>
                  <a:pt x="1397566" y="266379"/>
                </a:cubicBezTo>
                <a:lnTo>
                  <a:pt x="1331374" y="266379"/>
                </a:lnTo>
                <a:cubicBezTo>
                  <a:pt x="1332044" y="256036"/>
                  <a:pt x="1335523" y="247776"/>
                  <a:pt x="1341811" y="241599"/>
                </a:cubicBezTo>
                <a:cubicBezTo>
                  <a:pt x="1348099" y="235423"/>
                  <a:pt x="1355857" y="232335"/>
                  <a:pt x="1365084" y="232335"/>
                </a:cubicBezTo>
                <a:close/>
                <a:moveTo>
                  <a:pt x="938357" y="231553"/>
                </a:moveTo>
                <a:cubicBezTo>
                  <a:pt x="946989" y="231553"/>
                  <a:pt x="954412" y="235311"/>
                  <a:pt x="960625" y="242827"/>
                </a:cubicBezTo>
                <a:cubicBezTo>
                  <a:pt x="966839" y="250343"/>
                  <a:pt x="969945" y="261654"/>
                  <a:pt x="969945" y="276760"/>
                </a:cubicBezTo>
                <a:cubicBezTo>
                  <a:pt x="969945" y="292610"/>
                  <a:pt x="966764" y="304312"/>
                  <a:pt x="960402" y="311865"/>
                </a:cubicBezTo>
                <a:cubicBezTo>
                  <a:pt x="954039" y="319418"/>
                  <a:pt x="946393" y="323194"/>
                  <a:pt x="937464" y="323194"/>
                </a:cubicBezTo>
                <a:cubicBezTo>
                  <a:pt x="928683" y="323194"/>
                  <a:pt x="921204" y="319548"/>
                  <a:pt x="915028" y="312255"/>
                </a:cubicBezTo>
                <a:cubicBezTo>
                  <a:pt x="908852" y="304963"/>
                  <a:pt x="905763" y="293689"/>
                  <a:pt x="905763" y="278434"/>
                </a:cubicBezTo>
                <a:cubicBezTo>
                  <a:pt x="905763" y="263179"/>
                  <a:pt x="909056" y="251552"/>
                  <a:pt x="915642" y="243553"/>
                </a:cubicBezTo>
                <a:cubicBezTo>
                  <a:pt x="922227" y="235553"/>
                  <a:pt x="929799" y="231553"/>
                  <a:pt x="938357" y="231553"/>
                </a:cubicBezTo>
                <a:close/>
                <a:moveTo>
                  <a:pt x="1992581" y="218494"/>
                </a:moveTo>
                <a:lnTo>
                  <a:pt x="1992581" y="337035"/>
                </a:lnTo>
                <a:lnTo>
                  <a:pt x="2012672" y="337035"/>
                </a:lnTo>
                <a:lnTo>
                  <a:pt x="2012672" y="218494"/>
                </a:lnTo>
                <a:close/>
                <a:moveTo>
                  <a:pt x="1866783" y="218494"/>
                </a:moveTo>
                <a:lnTo>
                  <a:pt x="1911767" y="337258"/>
                </a:lnTo>
                <a:cubicBezTo>
                  <a:pt x="1910948" y="339416"/>
                  <a:pt x="1910353" y="341054"/>
                  <a:pt x="1909981" y="342170"/>
                </a:cubicBezTo>
                <a:cubicBezTo>
                  <a:pt x="1907153" y="350132"/>
                  <a:pt x="1905107" y="355118"/>
                  <a:pt x="1903842" y="357127"/>
                </a:cubicBezTo>
                <a:cubicBezTo>
                  <a:pt x="1902130" y="359806"/>
                  <a:pt x="1899935" y="361890"/>
                  <a:pt x="1897256" y="363378"/>
                </a:cubicBezTo>
                <a:cubicBezTo>
                  <a:pt x="1894577" y="364866"/>
                  <a:pt x="1891005" y="365610"/>
                  <a:pt x="1886541" y="365610"/>
                </a:cubicBezTo>
                <a:cubicBezTo>
                  <a:pt x="1883266" y="365610"/>
                  <a:pt x="1879434" y="365015"/>
                  <a:pt x="1875043" y="363824"/>
                </a:cubicBezTo>
                <a:lnTo>
                  <a:pt x="1877276" y="382688"/>
                </a:lnTo>
                <a:cubicBezTo>
                  <a:pt x="1882038" y="384325"/>
                  <a:pt x="1886355" y="385144"/>
                  <a:pt x="1890224" y="385144"/>
                </a:cubicBezTo>
                <a:cubicBezTo>
                  <a:pt x="1896624" y="385144"/>
                  <a:pt x="1902130" y="383600"/>
                  <a:pt x="1906744" y="380512"/>
                </a:cubicBezTo>
                <a:cubicBezTo>
                  <a:pt x="1911358" y="377423"/>
                  <a:pt x="1915450" y="372568"/>
                  <a:pt x="1919022" y="365945"/>
                </a:cubicBezTo>
                <a:cubicBezTo>
                  <a:pt x="1921701" y="361034"/>
                  <a:pt x="1925459" y="352067"/>
                  <a:pt x="1930296" y="339044"/>
                </a:cubicBezTo>
                <a:lnTo>
                  <a:pt x="1975391" y="218494"/>
                </a:lnTo>
                <a:lnTo>
                  <a:pt x="1955299" y="218494"/>
                </a:lnTo>
                <a:lnTo>
                  <a:pt x="1929961" y="287587"/>
                </a:lnTo>
                <a:cubicBezTo>
                  <a:pt x="1926761" y="296368"/>
                  <a:pt x="1924008" y="305372"/>
                  <a:pt x="1921701" y="314599"/>
                </a:cubicBezTo>
                <a:cubicBezTo>
                  <a:pt x="1919171" y="305000"/>
                  <a:pt x="1916306" y="295847"/>
                  <a:pt x="1913106" y="287141"/>
                </a:cubicBezTo>
                <a:lnTo>
                  <a:pt x="1888438" y="218494"/>
                </a:lnTo>
                <a:close/>
                <a:moveTo>
                  <a:pt x="1630072" y="218494"/>
                </a:moveTo>
                <a:lnTo>
                  <a:pt x="1630072" y="291940"/>
                </a:lnTo>
                <a:cubicBezTo>
                  <a:pt x="1630072" y="300498"/>
                  <a:pt x="1630482" y="306749"/>
                  <a:pt x="1631300" y="310693"/>
                </a:cubicBezTo>
                <a:cubicBezTo>
                  <a:pt x="1632491" y="316571"/>
                  <a:pt x="1634556" y="321539"/>
                  <a:pt x="1637495" y="325594"/>
                </a:cubicBezTo>
                <a:cubicBezTo>
                  <a:pt x="1640435" y="329650"/>
                  <a:pt x="1644937" y="333017"/>
                  <a:pt x="1651001" y="335696"/>
                </a:cubicBezTo>
                <a:cubicBezTo>
                  <a:pt x="1657066" y="338375"/>
                  <a:pt x="1663596" y="339714"/>
                  <a:pt x="1670591" y="339714"/>
                </a:cubicBezTo>
                <a:cubicBezTo>
                  <a:pt x="1686441" y="339714"/>
                  <a:pt x="1698980" y="333017"/>
                  <a:pt x="1708207" y="319622"/>
                </a:cubicBezTo>
                <a:lnTo>
                  <a:pt x="1708207" y="337035"/>
                </a:lnTo>
                <a:lnTo>
                  <a:pt x="1726178" y="337035"/>
                </a:lnTo>
                <a:lnTo>
                  <a:pt x="1726178" y="218494"/>
                </a:lnTo>
                <a:lnTo>
                  <a:pt x="1706086" y="218494"/>
                </a:lnTo>
                <a:lnTo>
                  <a:pt x="1706086" y="282006"/>
                </a:lnTo>
                <a:cubicBezTo>
                  <a:pt x="1706086" y="292126"/>
                  <a:pt x="1704989" y="299847"/>
                  <a:pt x="1702794" y="305167"/>
                </a:cubicBezTo>
                <a:cubicBezTo>
                  <a:pt x="1700598" y="310488"/>
                  <a:pt x="1696859" y="314692"/>
                  <a:pt x="1691576" y="317781"/>
                </a:cubicBezTo>
                <a:cubicBezTo>
                  <a:pt x="1686292" y="320869"/>
                  <a:pt x="1680637" y="322413"/>
                  <a:pt x="1674609" y="322413"/>
                </a:cubicBezTo>
                <a:cubicBezTo>
                  <a:pt x="1668582" y="322413"/>
                  <a:pt x="1663521" y="320906"/>
                  <a:pt x="1659429" y="317892"/>
                </a:cubicBezTo>
                <a:cubicBezTo>
                  <a:pt x="1655336" y="314878"/>
                  <a:pt x="1652657" y="310730"/>
                  <a:pt x="1651392" y="305446"/>
                </a:cubicBezTo>
                <a:cubicBezTo>
                  <a:pt x="1650573" y="301800"/>
                  <a:pt x="1650164" y="294731"/>
                  <a:pt x="1650164" y="284238"/>
                </a:cubicBezTo>
                <a:lnTo>
                  <a:pt x="1650164" y="218494"/>
                </a:lnTo>
                <a:close/>
                <a:moveTo>
                  <a:pt x="2217088" y="215815"/>
                </a:moveTo>
                <a:cubicBezTo>
                  <a:pt x="2206595" y="215815"/>
                  <a:pt x="2197461" y="218419"/>
                  <a:pt x="2189685" y="223628"/>
                </a:cubicBezTo>
                <a:cubicBezTo>
                  <a:pt x="2181909" y="228837"/>
                  <a:pt x="2175974" y="236223"/>
                  <a:pt x="2171881" y="245785"/>
                </a:cubicBezTo>
                <a:cubicBezTo>
                  <a:pt x="2167788" y="255347"/>
                  <a:pt x="2165742" y="265784"/>
                  <a:pt x="2165742" y="277095"/>
                </a:cubicBezTo>
                <a:cubicBezTo>
                  <a:pt x="2165742" y="293540"/>
                  <a:pt x="2170207" y="307642"/>
                  <a:pt x="2179137" y="319399"/>
                </a:cubicBezTo>
                <a:cubicBezTo>
                  <a:pt x="2188066" y="331157"/>
                  <a:pt x="2200679" y="337035"/>
                  <a:pt x="2216976" y="337035"/>
                </a:cubicBezTo>
                <a:cubicBezTo>
                  <a:pt x="2230073" y="337035"/>
                  <a:pt x="2241012" y="331863"/>
                  <a:pt x="2249793" y="321520"/>
                </a:cubicBezTo>
                <a:cubicBezTo>
                  <a:pt x="2249867" y="334617"/>
                  <a:pt x="2249383" y="343212"/>
                  <a:pt x="2248342" y="347304"/>
                </a:cubicBezTo>
                <a:cubicBezTo>
                  <a:pt x="2246556" y="354002"/>
                  <a:pt x="2243133" y="359211"/>
                  <a:pt x="2238073" y="362931"/>
                </a:cubicBezTo>
                <a:cubicBezTo>
                  <a:pt x="2233012" y="366652"/>
                  <a:pt x="2225831" y="368512"/>
                  <a:pt x="2216530" y="368512"/>
                </a:cubicBezTo>
                <a:cubicBezTo>
                  <a:pt x="2207898" y="368512"/>
                  <a:pt x="2201089" y="366652"/>
                  <a:pt x="2196103" y="362931"/>
                </a:cubicBezTo>
                <a:cubicBezTo>
                  <a:pt x="2192382" y="360178"/>
                  <a:pt x="2190113" y="355788"/>
                  <a:pt x="2189294" y="349760"/>
                </a:cubicBezTo>
                <a:lnTo>
                  <a:pt x="2169760" y="346858"/>
                </a:lnTo>
                <a:cubicBezTo>
                  <a:pt x="2169463" y="359657"/>
                  <a:pt x="2173667" y="369238"/>
                  <a:pt x="2182374" y="375600"/>
                </a:cubicBezTo>
                <a:cubicBezTo>
                  <a:pt x="2191080" y="381963"/>
                  <a:pt x="2202503" y="385144"/>
                  <a:pt x="2216641" y="385144"/>
                </a:cubicBezTo>
                <a:cubicBezTo>
                  <a:pt x="2228547" y="385144"/>
                  <a:pt x="2238575" y="382911"/>
                  <a:pt x="2246723" y="378447"/>
                </a:cubicBezTo>
                <a:cubicBezTo>
                  <a:pt x="2254871" y="373982"/>
                  <a:pt x="2260825" y="367898"/>
                  <a:pt x="2264583" y="360197"/>
                </a:cubicBezTo>
                <a:cubicBezTo>
                  <a:pt x="2268341" y="352495"/>
                  <a:pt x="2270219" y="339416"/>
                  <a:pt x="2270219" y="320962"/>
                </a:cubicBezTo>
                <a:lnTo>
                  <a:pt x="2270219" y="218494"/>
                </a:lnTo>
                <a:lnTo>
                  <a:pt x="2251690" y="218494"/>
                </a:lnTo>
                <a:lnTo>
                  <a:pt x="2251690" y="232781"/>
                </a:lnTo>
                <a:cubicBezTo>
                  <a:pt x="2242612" y="221470"/>
                  <a:pt x="2231078" y="215815"/>
                  <a:pt x="2217088" y="215815"/>
                </a:cubicBezTo>
                <a:close/>
                <a:moveTo>
                  <a:pt x="2095905" y="215815"/>
                </a:moveTo>
                <a:cubicBezTo>
                  <a:pt x="2079459" y="215815"/>
                  <a:pt x="2066883" y="222326"/>
                  <a:pt x="2058177" y="235348"/>
                </a:cubicBezTo>
                <a:lnTo>
                  <a:pt x="2058177" y="218494"/>
                </a:lnTo>
                <a:lnTo>
                  <a:pt x="2040094" y="218494"/>
                </a:lnTo>
                <a:lnTo>
                  <a:pt x="2040094" y="337035"/>
                </a:lnTo>
                <a:lnTo>
                  <a:pt x="2060186" y="337035"/>
                </a:lnTo>
                <a:lnTo>
                  <a:pt x="2060186" y="272295"/>
                </a:lnTo>
                <a:cubicBezTo>
                  <a:pt x="2060186" y="257115"/>
                  <a:pt x="2063293" y="246808"/>
                  <a:pt x="2069506" y="241376"/>
                </a:cubicBezTo>
                <a:cubicBezTo>
                  <a:pt x="2075720" y="235944"/>
                  <a:pt x="2083105" y="233228"/>
                  <a:pt x="2091663" y="233228"/>
                </a:cubicBezTo>
                <a:cubicBezTo>
                  <a:pt x="2097021" y="233228"/>
                  <a:pt x="2101690" y="234437"/>
                  <a:pt x="2105671" y="236855"/>
                </a:cubicBezTo>
                <a:cubicBezTo>
                  <a:pt x="2109653" y="239274"/>
                  <a:pt x="2112424" y="242511"/>
                  <a:pt x="2113987" y="246566"/>
                </a:cubicBezTo>
                <a:cubicBezTo>
                  <a:pt x="2115550" y="250622"/>
                  <a:pt x="2116331" y="256742"/>
                  <a:pt x="2116331" y="264928"/>
                </a:cubicBezTo>
                <a:lnTo>
                  <a:pt x="2116331" y="337035"/>
                </a:lnTo>
                <a:lnTo>
                  <a:pt x="2136423" y="337035"/>
                </a:lnTo>
                <a:lnTo>
                  <a:pt x="2136423" y="264147"/>
                </a:lnTo>
                <a:cubicBezTo>
                  <a:pt x="2136423" y="254845"/>
                  <a:pt x="2136051" y="248334"/>
                  <a:pt x="2135307" y="244613"/>
                </a:cubicBezTo>
                <a:cubicBezTo>
                  <a:pt x="2134116" y="238883"/>
                  <a:pt x="2132033" y="233935"/>
                  <a:pt x="2129056" y="229767"/>
                </a:cubicBezTo>
                <a:cubicBezTo>
                  <a:pt x="2126079" y="225600"/>
                  <a:pt x="2121596" y="222233"/>
                  <a:pt x="2115606" y="219666"/>
                </a:cubicBezTo>
                <a:cubicBezTo>
                  <a:pt x="2109615" y="217098"/>
                  <a:pt x="2103048" y="215815"/>
                  <a:pt x="2095905" y="215815"/>
                </a:cubicBezTo>
                <a:close/>
                <a:moveTo>
                  <a:pt x="1364861" y="215815"/>
                </a:moveTo>
                <a:cubicBezTo>
                  <a:pt x="1348490" y="215815"/>
                  <a:pt x="1335170" y="221321"/>
                  <a:pt x="1324900" y="232335"/>
                </a:cubicBezTo>
                <a:cubicBezTo>
                  <a:pt x="1314631" y="243348"/>
                  <a:pt x="1309497" y="258826"/>
                  <a:pt x="1309497" y="278769"/>
                </a:cubicBezTo>
                <a:cubicBezTo>
                  <a:pt x="1309497" y="298042"/>
                  <a:pt x="1314576" y="313018"/>
                  <a:pt x="1324733" y="323697"/>
                </a:cubicBezTo>
                <a:cubicBezTo>
                  <a:pt x="1334891" y="334375"/>
                  <a:pt x="1348639" y="339714"/>
                  <a:pt x="1365977" y="339714"/>
                </a:cubicBezTo>
                <a:cubicBezTo>
                  <a:pt x="1379744" y="339714"/>
                  <a:pt x="1391055" y="336366"/>
                  <a:pt x="1399910" y="329668"/>
                </a:cubicBezTo>
                <a:cubicBezTo>
                  <a:pt x="1408765" y="322971"/>
                  <a:pt x="1414830" y="313558"/>
                  <a:pt x="1418104" y="301428"/>
                </a:cubicBezTo>
                <a:lnTo>
                  <a:pt x="1397343" y="298861"/>
                </a:lnTo>
                <a:cubicBezTo>
                  <a:pt x="1394292" y="307344"/>
                  <a:pt x="1390162" y="313520"/>
                  <a:pt x="1384953" y="317390"/>
                </a:cubicBezTo>
                <a:cubicBezTo>
                  <a:pt x="1379744" y="321259"/>
                  <a:pt x="1373456" y="323194"/>
                  <a:pt x="1366089" y="323194"/>
                </a:cubicBezTo>
                <a:cubicBezTo>
                  <a:pt x="1356192" y="323194"/>
                  <a:pt x="1347932" y="319734"/>
                  <a:pt x="1341309" y="312813"/>
                </a:cubicBezTo>
                <a:cubicBezTo>
                  <a:pt x="1334686" y="305893"/>
                  <a:pt x="1331002" y="295921"/>
                  <a:pt x="1330258" y="282899"/>
                </a:cubicBezTo>
                <a:lnTo>
                  <a:pt x="1418662" y="282899"/>
                </a:lnTo>
                <a:cubicBezTo>
                  <a:pt x="1418737" y="280518"/>
                  <a:pt x="1418774" y="278732"/>
                  <a:pt x="1418774" y="277541"/>
                </a:cubicBezTo>
                <a:cubicBezTo>
                  <a:pt x="1418774" y="257970"/>
                  <a:pt x="1413751" y="242790"/>
                  <a:pt x="1403705" y="232000"/>
                </a:cubicBezTo>
                <a:cubicBezTo>
                  <a:pt x="1393659" y="221210"/>
                  <a:pt x="1380711" y="215815"/>
                  <a:pt x="1364861" y="215815"/>
                </a:cubicBezTo>
                <a:close/>
                <a:moveTo>
                  <a:pt x="1249780" y="215815"/>
                </a:moveTo>
                <a:cubicBezTo>
                  <a:pt x="1239585" y="215815"/>
                  <a:pt x="1230153" y="218215"/>
                  <a:pt x="1221484" y="223014"/>
                </a:cubicBezTo>
                <a:cubicBezTo>
                  <a:pt x="1212814" y="227814"/>
                  <a:pt x="1206359" y="235014"/>
                  <a:pt x="1202117" y="244613"/>
                </a:cubicBezTo>
                <a:cubicBezTo>
                  <a:pt x="1197876" y="254212"/>
                  <a:pt x="1195755" y="265412"/>
                  <a:pt x="1195755" y="278211"/>
                </a:cubicBezTo>
                <a:cubicBezTo>
                  <a:pt x="1195755" y="298005"/>
                  <a:pt x="1200685" y="313204"/>
                  <a:pt x="1210545" y="323808"/>
                </a:cubicBezTo>
                <a:cubicBezTo>
                  <a:pt x="1220405" y="334412"/>
                  <a:pt x="1233446" y="339714"/>
                  <a:pt x="1249668" y="339714"/>
                </a:cubicBezTo>
                <a:cubicBezTo>
                  <a:pt x="1262616" y="339714"/>
                  <a:pt x="1273536" y="335863"/>
                  <a:pt x="1282429" y="328161"/>
                </a:cubicBezTo>
                <a:cubicBezTo>
                  <a:pt x="1291321" y="320460"/>
                  <a:pt x="1296846" y="309800"/>
                  <a:pt x="1299004" y="296182"/>
                </a:cubicBezTo>
                <a:lnTo>
                  <a:pt x="1279247" y="293615"/>
                </a:lnTo>
                <a:cubicBezTo>
                  <a:pt x="1277834" y="303661"/>
                  <a:pt x="1274485" y="311102"/>
                  <a:pt x="1269202" y="315939"/>
                </a:cubicBezTo>
                <a:cubicBezTo>
                  <a:pt x="1263918" y="320776"/>
                  <a:pt x="1257333" y="323194"/>
                  <a:pt x="1249445" y="323194"/>
                </a:cubicBezTo>
                <a:cubicBezTo>
                  <a:pt x="1239622" y="323194"/>
                  <a:pt x="1231660" y="319585"/>
                  <a:pt x="1225558" y="312367"/>
                </a:cubicBezTo>
                <a:cubicBezTo>
                  <a:pt x="1219456" y="305149"/>
                  <a:pt x="1216405" y="293577"/>
                  <a:pt x="1216405" y="277653"/>
                </a:cubicBezTo>
                <a:cubicBezTo>
                  <a:pt x="1216405" y="261951"/>
                  <a:pt x="1219567" y="250473"/>
                  <a:pt x="1225893" y="243218"/>
                </a:cubicBezTo>
                <a:cubicBezTo>
                  <a:pt x="1232218" y="235962"/>
                  <a:pt x="1240441" y="232335"/>
                  <a:pt x="1250561" y="232335"/>
                </a:cubicBezTo>
                <a:cubicBezTo>
                  <a:pt x="1257258" y="232335"/>
                  <a:pt x="1262969" y="234344"/>
                  <a:pt x="1267695" y="238362"/>
                </a:cubicBezTo>
                <a:cubicBezTo>
                  <a:pt x="1272420" y="242381"/>
                  <a:pt x="1275713" y="248371"/>
                  <a:pt x="1277573" y="256333"/>
                </a:cubicBezTo>
                <a:lnTo>
                  <a:pt x="1297107" y="253319"/>
                </a:lnTo>
                <a:cubicBezTo>
                  <a:pt x="1294800" y="241339"/>
                  <a:pt x="1289554" y="232093"/>
                  <a:pt x="1281368" y="225582"/>
                </a:cubicBezTo>
                <a:cubicBezTo>
                  <a:pt x="1273183" y="219070"/>
                  <a:pt x="1262653" y="215815"/>
                  <a:pt x="1249780" y="215815"/>
                </a:cubicBezTo>
                <a:close/>
                <a:moveTo>
                  <a:pt x="1128187" y="215815"/>
                </a:moveTo>
                <a:cubicBezTo>
                  <a:pt x="1117992" y="215815"/>
                  <a:pt x="1109025" y="217210"/>
                  <a:pt x="1101286" y="220001"/>
                </a:cubicBezTo>
                <a:cubicBezTo>
                  <a:pt x="1093547" y="222791"/>
                  <a:pt x="1087631" y="226772"/>
                  <a:pt x="1083539" y="231944"/>
                </a:cubicBezTo>
                <a:cubicBezTo>
                  <a:pt x="1079446" y="237116"/>
                  <a:pt x="1076506" y="243906"/>
                  <a:pt x="1074720" y="252315"/>
                </a:cubicBezTo>
                <a:lnTo>
                  <a:pt x="1094366" y="254994"/>
                </a:lnTo>
                <a:cubicBezTo>
                  <a:pt x="1096524" y="246585"/>
                  <a:pt x="1099854" y="240725"/>
                  <a:pt x="1104356" y="237413"/>
                </a:cubicBezTo>
                <a:cubicBezTo>
                  <a:pt x="1108858" y="234102"/>
                  <a:pt x="1115834" y="232446"/>
                  <a:pt x="1125285" y="232446"/>
                </a:cubicBezTo>
                <a:cubicBezTo>
                  <a:pt x="1135405" y="232446"/>
                  <a:pt x="1143033" y="234716"/>
                  <a:pt x="1148167" y="239255"/>
                </a:cubicBezTo>
                <a:cubicBezTo>
                  <a:pt x="1151962" y="242604"/>
                  <a:pt x="1153860" y="248371"/>
                  <a:pt x="1153860" y="256556"/>
                </a:cubicBezTo>
                <a:cubicBezTo>
                  <a:pt x="1153860" y="257301"/>
                  <a:pt x="1153823" y="259049"/>
                  <a:pt x="1153748" y="261803"/>
                </a:cubicBezTo>
                <a:cubicBezTo>
                  <a:pt x="1146084" y="264482"/>
                  <a:pt x="1134140" y="266788"/>
                  <a:pt x="1117918" y="268723"/>
                </a:cubicBezTo>
                <a:cubicBezTo>
                  <a:pt x="1109955" y="269691"/>
                  <a:pt x="1104002" y="270695"/>
                  <a:pt x="1100058" y="271737"/>
                </a:cubicBezTo>
                <a:cubicBezTo>
                  <a:pt x="1094701" y="273225"/>
                  <a:pt x="1089882" y="275420"/>
                  <a:pt x="1085604" y="278323"/>
                </a:cubicBezTo>
                <a:cubicBezTo>
                  <a:pt x="1081325" y="281225"/>
                  <a:pt x="1077864" y="285076"/>
                  <a:pt x="1075223" y="289875"/>
                </a:cubicBezTo>
                <a:cubicBezTo>
                  <a:pt x="1072581" y="294675"/>
                  <a:pt x="1071260" y="299977"/>
                  <a:pt x="1071260" y="305781"/>
                </a:cubicBezTo>
                <a:cubicBezTo>
                  <a:pt x="1071260" y="315678"/>
                  <a:pt x="1074758" y="323808"/>
                  <a:pt x="1081753" y="330171"/>
                </a:cubicBezTo>
                <a:cubicBezTo>
                  <a:pt x="1088747" y="336533"/>
                  <a:pt x="1098756" y="339714"/>
                  <a:pt x="1111779" y="339714"/>
                </a:cubicBezTo>
                <a:cubicBezTo>
                  <a:pt x="1119667" y="339714"/>
                  <a:pt x="1127052" y="338412"/>
                  <a:pt x="1133935" y="335807"/>
                </a:cubicBezTo>
                <a:cubicBezTo>
                  <a:pt x="1140819" y="333203"/>
                  <a:pt x="1147981" y="328738"/>
                  <a:pt x="1155422" y="322413"/>
                </a:cubicBezTo>
                <a:cubicBezTo>
                  <a:pt x="1156018" y="327994"/>
                  <a:pt x="1157357" y="332868"/>
                  <a:pt x="1159441" y="337035"/>
                </a:cubicBezTo>
                <a:lnTo>
                  <a:pt x="1180426" y="337035"/>
                </a:lnTo>
                <a:cubicBezTo>
                  <a:pt x="1177896" y="332496"/>
                  <a:pt x="1176203" y="327752"/>
                  <a:pt x="1175347" y="322804"/>
                </a:cubicBezTo>
                <a:cubicBezTo>
                  <a:pt x="1174491" y="317855"/>
                  <a:pt x="1174063" y="306042"/>
                  <a:pt x="1174063" y="287364"/>
                </a:cubicBezTo>
                <a:lnTo>
                  <a:pt x="1174063" y="260575"/>
                </a:lnTo>
                <a:cubicBezTo>
                  <a:pt x="1174063" y="251645"/>
                  <a:pt x="1173728" y="245469"/>
                  <a:pt x="1173059" y="242046"/>
                </a:cubicBezTo>
                <a:cubicBezTo>
                  <a:pt x="1171868" y="236539"/>
                  <a:pt x="1169784" y="231981"/>
                  <a:pt x="1166808" y="228372"/>
                </a:cubicBezTo>
                <a:cubicBezTo>
                  <a:pt x="1163831" y="224763"/>
                  <a:pt x="1159180" y="221768"/>
                  <a:pt x="1152855" y="219387"/>
                </a:cubicBezTo>
                <a:cubicBezTo>
                  <a:pt x="1146530" y="217005"/>
                  <a:pt x="1138307" y="215815"/>
                  <a:pt x="1128187" y="215815"/>
                </a:cubicBezTo>
                <a:close/>
                <a:moveTo>
                  <a:pt x="940254" y="215815"/>
                </a:moveTo>
                <a:cubicBezTo>
                  <a:pt x="932515" y="215815"/>
                  <a:pt x="925930" y="217322"/>
                  <a:pt x="920497" y="220335"/>
                </a:cubicBezTo>
                <a:cubicBezTo>
                  <a:pt x="915065" y="223349"/>
                  <a:pt x="910191" y="227870"/>
                  <a:pt x="905875" y="233897"/>
                </a:cubicBezTo>
                <a:lnTo>
                  <a:pt x="905875" y="218494"/>
                </a:lnTo>
                <a:lnTo>
                  <a:pt x="887569" y="218494"/>
                </a:lnTo>
                <a:lnTo>
                  <a:pt x="887569" y="382465"/>
                </a:lnTo>
                <a:lnTo>
                  <a:pt x="907661" y="382465"/>
                </a:lnTo>
                <a:lnTo>
                  <a:pt x="907661" y="324757"/>
                </a:lnTo>
                <a:cubicBezTo>
                  <a:pt x="911084" y="329073"/>
                  <a:pt x="915456" y="332645"/>
                  <a:pt x="920776" y="335473"/>
                </a:cubicBezTo>
                <a:cubicBezTo>
                  <a:pt x="926097" y="338300"/>
                  <a:pt x="932106" y="339714"/>
                  <a:pt x="938803" y="339714"/>
                </a:cubicBezTo>
                <a:cubicBezTo>
                  <a:pt x="947956" y="339714"/>
                  <a:pt x="956681" y="337128"/>
                  <a:pt x="964978" y="331956"/>
                </a:cubicBezTo>
                <a:cubicBezTo>
                  <a:pt x="973275" y="326785"/>
                  <a:pt x="979601" y="319343"/>
                  <a:pt x="983954" y="309632"/>
                </a:cubicBezTo>
                <a:cubicBezTo>
                  <a:pt x="988307" y="299921"/>
                  <a:pt x="990484" y="289001"/>
                  <a:pt x="990484" y="276871"/>
                </a:cubicBezTo>
                <a:cubicBezTo>
                  <a:pt x="990484" y="265561"/>
                  <a:pt x="988512" y="255161"/>
                  <a:pt x="984568" y="245673"/>
                </a:cubicBezTo>
                <a:cubicBezTo>
                  <a:pt x="980624" y="236186"/>
                  <a:pt x="974782" y="228837"/>
                  <a:pt x="967043" y="223628"/>
                </a:cubicBezTo>
                <a:cubicBezTo>
                  <a:pt x="959304" y="218419"/>
                  <a:pt x="950375" y="215815"/>
                  <a:pt x="940254" y="215815"/>
                </a:cubicBezTo>
                <a:close/>
                <a:moveTo>
                  <a:pt x="740601" y="215815"/>
                </a:moveTo>
                <a:cubicBezTo>
                  <a:pt x="735913" y="215815"/>
                  <a:pt x="731616" y="217154"/>
                  <a:pt x="727709" y="219833"/>
                </a:cubicBezTo>
                <a:cubicBezTo>
                  <a:pt x="723802" y="222512"/>
                  <a:pt x="719542" y="228056"/>
                  <a:pt x="714928" y="236465"/>
                </a:cubicBezTo>
                <a:lnTo>
                  <a:pt x="714928" y="218494"/>
                </a:lnTo>
                <a:lnTo>
                  <a:pt x="696846" y="218494"/>
                </a:lnTo>
                <a:lnTo>
                  <a:pt x="696846" y="337035"/>
                </a:lnTo>
                <a:lnTo>
                  <a:pt x="716938" y="337035"/>
                </a:lnTo>
                <a:lnTo>
                  <a:pt x="716938" y="274974"/>
                </a:lnTo>
                <a:cubicBezTo>
                  <a:pt x="716938" y="266491"/>
                  <a:pt x="718054" y="258677"/>
                  <a:pt x="720286" y="251533"/>
                </a:cubicBezTo>
                <a:cubicBezTo>
                  <a:pt x="721775" y="246845"/>
                  <a:pt x="724267" y="243180"/>
                  <a:pt x="727765" y="240539"/>
                </a:cubicBezTo>
                <a:cubicBezTo>
                  <a:pt x="731262" y="237897"/>
                  <a:pt x="735206" y="236576"/>
                  <a:pt x="739597" y="236576"/>
                </a:cubicBezTo>
                <a:cubicBezTo>
                  <a:pt x="744508" y="236576"/>
                  <a:pt x="749419" y="238027"/>
                  <a:pt x="754331" y="240929"/>
                </a:cubicBezTo>
                <a:lnTo>
                  <a:pt x="761251" y="222289"/>
                </a:lnTo>
                <a:cubicBezTo>
                  <a:pt x="754256" y="217973"/>
                  <a:pt x="747373" y="215815"/>
                  <a:pt x="740601" y="215815"/>
                </a:cubicBezTo>
                <a:close/>
                <a:moveTo>
                  <a:pt x="621353" y="215815"/>
                </a:moveTo>
                <a:cubicBezTo>
                  <a:pt x="606693" y="215815"/>
                  <a:pt x="594266" y="220205"/>
                  <a:pt x="584071" y="228986"/>
                </a:cubicBezTo>
                <a:cubicBezTo>
                  <a:pt x="571867" y="239553"/>
                  <a:pt x="565765" y="255812"/>
                  <a:pt x="565765" y="277764"/>
                </a:cubicBezTo>
                <a:cubicBezTo>
                  <a:pt x="565765" y="297782"/>
                  <a:pt x="570881" y="313111"/>
                  <a:pt x="581113" y="323752"/>
                </a:cubicBezTo>
                <a:cubicBezTo>
                  <a:pt x="591345" y="334394"/>
                  <a:pt x="604758" y="339714"/>
                  <a:pt x="621353" y="339714"/>
                </a:cubicBezTo>
                <a:cubicBezTo>
                  <a:pt x="631696" y="339714"/>
                  <a:pt x="641240" y="337296"/>
                  <a:pt x="649984" y="332459"/>
                </a:cubicBezTo>
                <a:cubicBezTo>
                  <a:pt x="658727" y="327622"/>
                  <a:pt x="665387" y="320832"/>
                  <a:pt x="669964" y="312088"/>
                </a:cubicBezTo>
                <a:cubicBezTo>
                  <a:pt x="674540" y="303344"/>
                  <a:pt x="676828" y="291345"/>
                  <a:pt x="676828" y="276090"/>
                </a:cubicBezTo>
                <a:cubicBezTo>
                  <a:pt x="676828" y="257263"/>
                  <a:pt x="671657" y="242511"/>
                  <a:pt x="661313" y="231832"/>
                </a:cubicBezTo>
                <a:cubicBezTo>
                  <a:pt x="650970" y="221154"/>
                  <a:pt x="637649" y="215815"/>
                  <a:pt x="621353" y="215815"/>
                </a:cubicBezTo>
                <a:close/>
                <a:moveTo>
                  <a:pt x="1992581" y="173399"/>
                </a:moveTo>
                <a:lnTo>
                  <a:pt x="1992581" y="196504"/>
                </a:lnTo>
                <a:lnTo>
                  <a:pt x="2012672" y="196504"/>
                </a:lnTo>
                <a:lnTo>
                  <a:pt x="2012672" y="173399"/>
                </a:lnTo>
                <a:close/>
                <a:moveTo>
                  <a:pt x="1820572" y="173399"/>
                </a:moveTo>
                <a:lnTo>
                  <a:pt x="1820572" y="337035"/>
                </a:lnTo>
                <a:lnTo>
                  <a:pt x="1840664" y="337035"/>
                </a:lnTo>
                <a:lnTo>
                  <a:pt x="1840664" y="173399"/>
                </a:lnTo>
                <a:close/>
                <a:moveTo>
                  <a:pt x="1763422" y="173399"/>
                </a:moveTo>
                <a:lnTo>
                  <a:pt x="1763422" y="337035"/>
                </a:lnTo>
                <a:lnTo>
                  <a:pt x="1783514" y="337035"/>
                </a:lnTo>
                <a:lnTo>
                  <a:pt x="1783514" y="173399"/>
                </a:lnTo>
                <a:close/>
                <a:moveTo>
                  <a:pt x="1497057" y="173399"/>
                </a:moveTo>
                <a:lnTo>
                  <a:pt x="1497057" y="337035"/>
                </a:lnTo>
                <a:lnTo>
                  <a:pt x="1515698" y="337035"/>
                </a:lnTo>
                <a:lnTo>
                  <a:pt x="1515698" y="322190"/>
                </a:lnTo>
                <a:cubicBezTo>
                  <a:pt x="1523660" y="333873"/>
                  <a:pt x="1534636" y="339714"/>
                  <a:pt x="1548626" y="339714"/>
                </a:cubicBezTo>
                <a:cubicBezTo>
                  <a:pt x="1562691" y="339714"/>
                  <a:pt x="1574746" y="334170"/>
                  <a:pt x="1584791" y="323083"/>
                </a:cubicBezTo>
                <a:cubicBezTo>
                  <a:pt x="1594837" y="311995"/>
                  <a:pt x="1599860" y="296294"/>
                  <a:pt x="1599860" y="275978"/>
                </a:cubicBezTo>
                <a:cubicBezTo>
                  <a:pt x="1599860" y="267421"/>
                  <a:pt x="1598670" y="259384"/>
                  <a:pt x="1596288" y="251868"/>
                </a:cubicBezTo>
                <a:cubicBezTo>
                  <a:pt x="1593907" y="244353"/>
                  <a:pt x="1590614" y="237934"/>
                  <a:pt x="1586410" y="232614"/>
                </a:cubicBezTo>
                <a:cubicBezTo>
                  <a:pt x="1582206" y="227293"/>
                  <a:pt x="1576848" y="223163"/>
                  <a:pt x="1570337" y="220224"/>
                </a:cubicBezTo>
                <a:cubicBezTo>
                  <a:pt x="1563825" y="217284"/>
                  <a:pt x="1556923" y="215815"/>
                  <a:pt x="1549631" y="215815"/>
                </a:cubicBezTo>
                <a:cubicBezTo>
                  <a:pt x="1536459" y="215815"/>
                  <a:pt x="1525632" y="221135"/>
                  <a:pt x="1517149" y="231777"/>
                </a:cubicBezTo>
                <a:lnTo>
                  <a:pt x="1517149" y="173399"/>
                </a:lnTo>
                <a:close/>
                <a:moveTo>
                  <a:pt x="1020473" y="173399"/>
                </a:moveTo>
                <a:lnTo>
                  <a:pt x="1020473" y="337035"/>
                </a:lnTo>
                <a:lnTo>
                  <a:pt x="1040564" y="337035"/>
                </a:lnTo>
                <a:lnTo>
                  <a:pt x="1040564" y="173399"/>
                </a:lnTo>
                <a:close/>
                <a:moveTo>
                  <a:pt x="773381" y="173399"/>
                </a:moveTo>
                <a:lnTo>
                  <a:pt x="773381" y="337035"/>
                </a:lnTo>
                <a:lnTo>
                  <a:pt x="793473" y="337035"/>
                </a:lnTo>
                <a:lnTo>
                  <a:pt x="793473" y="290043"/>
                </a:lnTo>
                <a:lnTo>
                  <a:pt x="807648" y="276425"/>
                </a:lnTo>
                <a:lnTo>
                  <a:pt x="846827" y="337035"/>
                </a:lnTo>
                <a:lnTo>
                  <a:pt x="871607" y="337035"/>
                </a:lnTo>
                <a:lnTo>
                  <a:pt x="821713" y="262472"/>
                </a:lnTo>
                <a:lnTo>
                  <a:pt x="867031" y="218494"/>
                </a:lnTo>
                <a:lnTo>
                  <a:pt x="841023" y="218494"/>
                </a:lnTo>
                <a:lnTo>
                  <a:pt x="793473" y="266714"/>
                </a:lnTo>
                <a:lnTo>
                  <a:pt x="793473" y="173399"/>
                </a:lnTo>
                <a:close/>
                <a:moveTo>
                  <a:pt x="341891" y="173399"/>
                </a:moveTo>
                <a:lnTo>
                  <a:pt x="385311" y="337035"/>
                </a:lnTo>
                <a:lnTo>
                  <a:pt x="407412" y="337035"/>
                </a:lnTo>
                <a:lnTo>
                  <a:pt x="442127" y="212354"/>
                </a:lnTo>
                <a:cubicBezTo>
                  <a:pt x="443615" y="207071"/>
                  <a:pt x="445215" y="200671"/>
                  <a:pt x="446926" y="193156"/>
                </a:cubicBezTo>
                <a:cubicBezTo>
                  <a:pt x="447447" y="195537"/>
                  <a:pt x="449159" y="201937"/>
                  <a:pt x="452061" y="212354"/>
                </a:cubicBezTo>
                <a:lnTo>
                  <a:pt x="486552" y="337035"/>
                </a:lnTo>
                <a:lnTo>
                  <a:pt x="507425" y="337035"/>
                </a:lnTo>
                <a:lnTo>
                  <a:pt x="552297" y="173399"/>
                </a:lnTo>
                <a:lnTo>
                  <a:pt x="530530" y="173399"/>
                </a:lnTo>
                <a:lnTo>
                  <a:pt x="504858" y="278546"/>
                </a:lnTo>
                <a:cubicBezTo>
                  <a:pt x="501509" y="291940"/>
                  <a:pt x="498793" y="303809"/>
                  <a:pt x="496709" y="314153"/>
                </a:cubicBezTo>
                <a:cubicBezTo>
                  <a:pt x="494105" y="296070"/>
                  <a:pt x="489863" y="276760"/>
                  <a:pt x="483984" y="256222"/>
                </a:cubicBezTo>
                <a:lnTo>
                  <a:pt x="460544" y="173399"/>
                </a:lnTo>
                <a:lnTo>
                  <a:pt x="434425" y="173399"/>
                </a:lnTo>
                <a:lnTo>
                  <a:pt x="403282" y="283904"/>
                </a:lnTo>
                <a:cubicBezTo>
                  <a:pt x="402538" y="286583"/>
                  <a:pt x="400083" y="296666"/>
                  <a:pt x="395915" y="314153"/>
                </a:cubicBezTo>
                <a:cubicBezTo>
                  <a:pt x="393981" y="303065"/>
                  <a:pt x="391674" y="291903"/>
                  <a:pt x="388995" y="280667"/>
                </a:cubicBezTo>
                <a:lnTo>
                  <a:pt x="364103" y="173399"/>
                </a:lnTo>
                <a:close/>
                <a:moveTo>
                  <a:pt x="0" y="0"/>
                </a:moveTo>
                <a:lnTo>
                  <a:pt x="4367635" y="0"/>
                </a:lnTo>
                <a:lnTo>
                  <a:pt x="4632228" y="264594"/>
                </a:lnTo>
                <a:lnTo>
                  <a:pt x="4367635" y="529187"/>
                </a:lnTo>
                <a:lnTo>
                  <a:pt x="0" y="529187"/>
                </a:lnTo>
                <a:close/>
              </a:path>
            </a:pathLst>
          </a:custGeom>
          <a:solidFill>
            <a:schemeClr val="bg1"/>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extBox 1">
            <a:extLst>
              <a:ext uri="{FF2B5EF4-FFF2-40B4-BE49-F238E27FC236}">
                <a16:creationId xmlns:a16="http://schemas.microsoft.com/office/drawing/2014/main" id="{F1C43594-8DA7-91D3-EB31-638A2125420F}"/>
              </a:ext>
            </a:extLst>
          </p:cNvPr>
          <p:cNvSpPr txBox="1"/>
          <p:nvPr/>
        </p:nvSpPr>
        <p:spPr>
          <a:xfrm>
            <a:off x="6949553" y="2178748"/>
            <a:ext cx="4131402" cy="2585323"/>
          </a:xfrm>
          <a:prstGeom prst="rect">
            <a:avLst/>
          </a:prstGeom>
          <a:noFill/>
        </p:spPr>
        <p:txBody>
          <a:bodyPr wrap="square" rtlCol="0">
            <a:spAutoFit/>
          </a:bodyPr>
          <a:lstStyle/>
          <a:p>
            <a:r>
              <a:rPr lang="en-GB" dirty="0"/>
              <a:t>According to </a:t>
            </a:r>
            <a:r>
              <a:rPr lang="en-GB" sz="1800" dirty="0" err="1">
                <a:effectLst/>
                <a:latin typeface="Aptos" panose="020B0004020202020204" pitchFamily="34" charset="0"/>
                <a:ea typeface="Aptos" panose="020B0004020202020204" pitchFamily="34" charset="0"/>
                <a:cs typeface="Times New Roman" panose="02020603050405020304" pitchFamily="18" charset="0"/>
              </a:rPr>
              <a:t>Homayuni</a:t>
            </a:r>
            <a:r>
              <a:rPr lang="en-GB" dirty="0">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Aptos" panose="020B0004020202020204" pitchFamily="34" charset="0"/>
                <a:ea typeface="Aptos" panose="020B0004020202020204" pitchFamily="34" charset="0"/>
                <a:cs typeface="Times New Roman" panose="02020603050405020304" pitchFamily="18" charset="0"/>
              </a:rPr>
              <a:t>et al. (2021) </a:t>
            </a:r>
            <a:r>
              <a:rPr lang="en-GB" dirty="0"/>
              <a:t>workplace bullying within nursing is a well-known concern. </a:t>
            </a:r>
          </a:p>
          <a:p>
            <a:endParaRPr lang="en-GB" dirty="0"/>
          </a:p>
          <a:p>
            <a:r>
              <a:rPr lang="en-GB" dirty="0"/>
              <a:t>Research suggests that encouraging positive workplace environments can be helpful in the reduction of conflict seen within nursing roles. (</a:t>
            </a:r>
            <a:r>
              <a:rPr lang="en-GB" dirty="0" err="1"/>
              <a:t>Homayuni</a:t>
            </a:r>
            <a:r>
              <a:rPr lang="en-GB" dirty="0"/>
              <a:t> et al. 2021)</a:t>
            </a:r>
          </a:p>
        </p:txBody>
      </p:sp>
    </p:spTree>
    <p:extLst>
      <p:ext uri="{BB962C8B-B14F-4D97-AF65-F5344CB8AC3E}">
        <p14:creationId xmlns:p14="http://schemas.microsoft.com/office/powerpoint/2010/main" val="4222433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pattFill prst="pct70">
          <a:fgClr>
            <a:schemeClr val="accent1"/>
          </a:fgClr>
          <a:bgClr>
            <a:schemeClr val="bg1"/>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0B807D-3826-5E39-BA8D-B9B1516F2510}"/>
              </a:ext>
            </a:extLst>
          </p:cNvPr>
          <p:cNvSpPr/>
          <p:nvPr/>
        </p:nvSpPr>
        <p:spPr>
          <a:xfrm>
            <a:off x="0" y="0"/>
            <a:ext cx="12199361" cy="6858000"/>
          </a:xfrm>
          <a:prstGeom prst="rect">
            <a:avLst/>
          </a:prstGeom>
          <a:solidFill>
            <a:schemeClr val="accent6">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D4AA7B5-AC7F-D969-6E48-EE0C3D4525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858000" cy="6858000"/>
          </a:xfrm>
          <a:prstGeom prst="rect">
            <a:avLst/>
          </a:prstGeom>
        </p:spPr>
      </p:pic>
      <p:sp>
        <p:nvSpPr>
          <p:cNvPr id="8" name="TextBox 7">
            <a:extLst>
              <a:ext uri="{FF2B5EF4-FFF2-40B4-BE49-F238E27FC236}">
                <a16:creationId xmlns:a16="http://schemas.microsoft.com/office/drawing/2014/main" id="{4265E267-A2E7-CE45-B72A-79DE7BFC0B12}"/>
              </a:ext>
            </a:extLst>
          </p:cNvPr>
          <p:cNvSpPr txBox="1"/>
          <p:nvPr/>
        </p:nvSpPr>
        <p:spPr>
          <a:xfrm>
            <a:off x="7218100" y="2705725"/>
            <a:ext cx="4621161" cy="1446550"/>
          </a:xfrm>
          <a:prstGeom prst="rect">
            <a:avLst/>
          </a:prstGeom>
          <a:noFill/>
        </p:spPr>
        <p:txBody>
          <a:bodyPr wrap="square" rtlCol="0">
            <a:spAutoFit/>
          </a:bodyPr>
          <a:lstStyle/>
          <a:p>
            <a:pPr algn="ctr"/>
            <a:r>
              <a:rPr lang="en-GB" sz="4400" dirty="0">
                <a:latin typeface="Arial Black" panose="020B0A04020102020204" pitchFamily="34" charset="0"/>
              </a:rPr>
              <a:t>Any questions?</a:t>
            </a:r>
          </a:p>
        </p:txBody>
      </p:sp>
    </p:spTree>
    <p:extLst>
      <p:ext uri="{BB962C8B-B14F-4D97-AF65-F5344CB8AC3E}">
        <p14:creationId xmlns:p14="http://schemas.microsoft.com/office/powerpoint/2010/main" val="4126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6621D4-12C6-D757-D3B5-F7B8E437D8E8}"/>
              </a:ext>
            </a:extLst>
          </p:cNvPr>
          <p:cNvSpPr txBox="1"/>
          <p:nvPr/>
        </p:nvSpPr>
        <p:spPr>
          <a:xfrm>
            <a:off x="68826" y="0"/>
            <a:ext cx="12054348" cy="6678751"/>
          </a:xfrm>
          <a:prstGeom prst="rect">
            <a:avLst/>
          </a:prstGeom>
          <a:noFill/>
        </p:spPr>
        <p:txBody>
          <a:bodyPr wrap="square" rtlCol="0">
            <a:spAutoFit/>
          </a:bodyPr>
          <a:lstStyle/>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Al-</a:t>
            </a:r>
            <a:r>
              <a:rPr lang="en-GB" sz="1100" kern="100" dirty="0" err="1">
                <a:effectLst/>
                <a:latin typeface="Arial" panose="020B0604020202020204" pitchFamily="34" charset="0"/>
                <a:ea typeface="Aptos" panose="020B0004020202020204" pitchFamily="34" charset="0"/>
                <a:cs typeface="Arial" panose="020B0604020202020204" pitchFamily="34" charset="0"/>
              </a:rPr>
              <a:t>Janabi</a:t>
            </a:r>
            <a:r>
              <a:rPr lang="en-GB" sz="1100" kern="100" dirty="0">
                <a:effectLst/>
                <a:latin typeface="Arial" panose="020B0604020202020204" pitchFamily="34" charset="0"/>
                <a:ea typeface="Aptos" panose="020B0004020202020204" pitchFamily="34" charset="0"/>
                <a:cs typeface="Arial" panose="020B0604020202020204" pitchFamily="34" charset="0"/>
              </a:rPr>
              <a:t>, H., Williams, I. and Powell, M. (2023) ‘Is the NHS underfunded? Three approaches to answering the question’,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the Royal Society of Medicine, </a:t>
            </a:r>
            <a:r>
              <a:rPr lang="en-GB" sz="1100" kern="100" dirty="0">
                <a:effectLst/>
                <a:latin typeface="Arial" panose="020B0604020202020204" pitchFamily="34" charset="0"/>
                <a:ea typeface="Aptos" panose="020B0004020202020204" pitchFamily="34" charset="0"/>
                <a:cs typeface="Arial" panose="020B0604020202020204" pitchFamily="34" charset="0"/>
              </a:rPr>
              <a:t>116(12), pp. 409-412. Available at: doi:10.1177/01410768231214340 </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American Nurse Journal (2021) </a:t>
            </a:r>
            <a:r>
              <a:rPr lang="en-GB" sz="1100" i="1" kern="100" dirty="0">
                <a:effectLst/>
                <a:latin typeface="Arial" panose="020B0604020202020204" pitchFamily="34" charset="0"/>
                <a:ea typeface="Aptos" panose="020B0004020202020204" pitchFamily="34" charset="0"/>
                <a:cs typeface="Arial" panose="020B0604020202020204" pitchFamily="34" charset="0"/>
              </a:rPr>
              <a:t>Career SWOT Analysis</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https://www.myamericannurse.com/career-self-assessment-through-swot/ (Accessed: 15 July 2024) </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Clinical 24 (2024) </a:t>
            </a:r>
            <a:r>
              <a:rPr lang="en-GB" sz="1100" i="1" kern="100" dirty="0">
                <a:effectLst/>
                <a:latin typeface="Arial" panose="020B0604020202020204" pitchFamily="34" charset="0"/>
                <a:ea typeface="Aptos" panose="020B0004020202020204" pitchFamily="34" charset="0"/>
                <a:cs typeface="Arial" panose="020B0604020202020204" pitchFamily="34" charset="0"/>
              </a:rPr>
              <a:t>How to Elevate Your Nursing Career by Using a SWOT Analysis</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https://www.clinical24.co.uk/how-to-elevate-your-nursing-career-by-using-a-swot-analysis (Accessed: 21 July 2024) </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Dowd, M. (2018) </a:t>
            </a:r>
            <a:r>
              <a:rPr lang="en-GB" sz="1100" i="1" kern="100" dirty="0">
                <a:effectLst/>
                <a:latin typeface="Arial" panose="020B0604020202020204" pitchFamily="34" charset="0"/>
                <a:ea typeface="Aptos" panose="020B0004020202020204" pitchFamily="34" charset="0"/>
                <a:cs typeface="Arial" panose="020B0604020202020204" pitchFamily="34" charset="0"/>
              </a:rPr>
              <a:t>The Value or Importance of a Job Interview. </a:t>
            </a:r>
            <a:r>
              <a:rPr lang="en-GB" sz="1100" kern="100" dirty="0">
                <a:effectLst/>
                <a:latin typeface="Arial" panose="020B0604020202020204" pitchFamily="34" charset="0"/>
                <a:ea typeface="Aptos" panose="020B0004020202020204" pitchFamily="34" charset="0"/>
                <a:cs typeface="Arial" panose="020B0604020202020204" pitchFamily="34" charset="0"/>
              </a:rPr>
              <a:t>Available at: https://work.chron.com/value-importance-job-interview-1660.html (Accessed: 10 July 2024) </a:t>
            </a:r>
          </a:p>
          <a:p>
            <a:pPr>
              <a:lnSpc>
                <a:spcPct val="150000"/>
              </a:lnSpc>
              <a:spcAft>
                <a:spcPts val="800"/>
              </a:spcAft>
            </a:pPr>
            <a:r>
              <a:rPr lang="en-GB" sz="1100" kern="100" dirty="0" err="1">
                <a:effectLst/>
                <a:latin typeface="Arial" panose="020B0604020202020204" pitchFamily="34" charset="0"/>
                <a:ea typeface="Aptos" panose="020B0004020202020204" pitchFamily="34" charset="0"/>
                <a:cs typeface="Arial" panose="020B0604020202020204" pitchFamily="34" charset="0"/>
              </a:rPr>
              <a:t>Faubion</a:t>
            </a:r>
            <a:r>
              <a:rPr lang="en-GB" sz="1100" kern="100" dirty="0">
                <a:effectLst/>
                <a:latin typeface="Arial" panose="020B0604020202020204" pitchFamily="34" charset="0"/>
                <a:ea typeface="Aptos" panose="020B0004020202020204" pitchFamily="34" charset="0"/>
                <a:cs typeface="Arial" panose="020B0604020202020204" pitchFamily="34" charset="0"/>
              </a:rPr>
              <a:t>, D. (2024) </a:t>
            </a:r>
            <a:r>
              <a:rPr lang="en-GB" sz="1100" i="1" kern="100" dirty="0">
                <a:effectLst/>
                <a:latin typeface="Arial" panose="020B0604020202020204" pitchFamily="34" charset="0"/>
                <a:ea typeface="Aptos" panose="020B0004020202020204" pitchFamily="34" charset="0"/>
                <a:cs typeface="Arial" panose="020B0604020202020204" pitchFamily="34" charset="0"/>
              </a:rPr>
              <a:t>30 Qualities of a Good Nurse – Do You Have Them? </a:t>
            </a:r>
            <a:r>
              <a:rPr lang="en-GB" sz="1100" kern="100" dirty="0">
                <a:effectLst/>
                <a:latin typeface="Arial" panose="020B0604020202020204" pitchFamily="34" charset="0"/>
                <a:ea typeface="Aptos" panose="020B0004020202020204" pitchFamily="34" charset="0"/>
                <a:cs typeface="Arial" panose="020B0604020202020204" pitchFamily="34" charset="0"/>
              </a:rPr>
              <a:t>Available at: https://www.nursingprocess.org/qualities-of-a-good-nurse.html (Accessed: 9 July 2024)</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Glaister, K.W. and </a:t>
            </a: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Falshaw</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J.R. (1999) ‘Strategic Planning: Still Going Strong?’,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Long Range Planning</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32(1), pp. 107-116. Available at: https://doi.org/10.1016/S0024-6301(98)00131-9</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Hanna, K. T., Bigelow, S. J. and Pratt, M. K. (2024) </a:t>
            </a:r>
            <a:r>
              <a:rPr lang="en-GB" sz="1100" i="1" kern="100" dirty="0">
                <a:effectLst/>
                <a:latin typeface="Arial" panose="020B0604020202020204" pitchFamily="34" charset="0"/>
                <a:ea typeface="Aptos" panose="020B0004020202020204" pitchFamily="34" charset="0"/>
                <a:cs typeface="Arial" panose="020B0604020202020204" pitchFamily="34" charset="0"/>
              </a:rPr>
              <a:t>What is strategic planning?</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https://www.techtarget.com/searchcio/definition/strategic-planning#:~:text=Strategic%20planning%20is%20a%20process%20in%20which%20an,so%20the%20organization%20can%20reach%20its%20stated%20vision. (Accessed: 12 July 2024) </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Health and Care Professions Council (2021) </a:t>
            </a:r>
            <a:r>
              <a:rPr lang="en-GB" sz="1100" i="1" kern="100" dirty="0">
                <a:effectLst/>
                <a:latin typeface="Arial" panose="020B0604020202020204" pitchFamily="34" charset="0"/>
                <a:ea typeface="Aptos" panose="020B0004020202020204" pitchFamily="34" charset="0"/>
                <a:cs typeface="Arial" panose="020B0604020202020204" pitchFamily="34" charset="0"/>
              </a:rPr>
              <a:t>What is Reflection?</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https://www.hcpc-uk.org/standards/meeting-our-standards/reflective-practice/what-is-reflection/ (Accessed: 20 July 2024)</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Holmes, J. (2022) </a:t>
            </a:r>
            <a:r>
              <a:rPr lang="en-GB" sz="1100" i="1" kern="100" dirty="0">
                <a:effectLst/>
                <a:latin typeface="Arial" panose="020B0604020202020204" pitchFamily="34" charset="0"/>
                <a:ea typeface="Aptos" panose="020B0004020202020204" pitchFamily="34" charset="0"/>
                <a:cs typeface="Arial" panose="020B0604020202020204" pitchFamily="34" charset="0"/>
              </a:rPr>
              <a:t>The NHS nursing workforce – have the floodgates opened?</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https://www.kingsfund.org.uk/insight-and-analysis/blogs/nhs-nursing-workforce (Accessed: 9 July 2024)</a:t>
            </a:r>
          </a:p>
          <a:p>
            <a:pPr>
              <a:lnSpc>
                <a:spcPct val="150000"/>
              </a:lnSpc>
              <a:spcAft>
                <a:spcPts val="800"/>
              </a:spcAft>
            </a:pPr>
            <a:r>
              <a:rPr lang="en-GB" sz="1100" kern="100" dirty="0" err="1">
                <a:effectLst/>
                <a:latin typeface="Arial" panose="020B0604020202020204" pitchFamily="34" charset="0"/>
                <a:ea typeface="Aptos" panose="020B0004020202020204" pitchFamily="34" charset="0"/>
                <a:cs typeface="Arial" panose="020B0604020202020204" pitchFamily="34" charset="0"/>
              </a:rPr>
              <a:t>Homayuni</a:t>
            </a:r>
            <a:r>
              <a:rPr lang="en-GB" sz="1100" kern="100" dirty="0">
                <a:effectLst/>
                <a:latin typeface="Arial" panose="020B0604020202020204" pitchFamily="34" charset="0"/>
                <a:ea typeface="Aptos" panose="020B0004020202020204" pitchFamily="34" charset="0"/>
                <a:cs typeface="Arial" panose="020B0604020202020204" pitchFamily="34" charset="0"/>
              </a:rPr>
              <a:t>, A. et al (2021) ‘Which nurses are victims of bullying: the role of negative effect, core self-evaluations, role conflict and bullying in the nursing staff’, </a:t>
            </a:r>
            <a:r>
              <a:rPr lang="en-GB" sz="1100" i="1" kern="100" dirty="0">
                <a:effectLst/>
                <a:latin typeface="Arial" panose="020B0604020202020204" pitchFamily="34" charset="0"/>
                <a:ea typeface="Aptos" panose="020B0004020202020204" pitchFamily="34" charset="0"/>
                <a:cs typeface="Arial" panose="020B0604020202020204" pitchFamily="34" charset="0"/>
              </a:rPr>
              <a:t>BMC Nursing</a:t>
            </a:r>
            <a:r>
              <a:rPr lang="en-GB" sz="1100" kern="100" dirty="0">
                <a:effectLst/>
                <a:latin typeface="Arial" panose="020B0604020202020204" pitchFamily="34" charset="0"/>
                <a:ea typeface="Aptos" panose="020B0004020202020204" pitchFamily="34" charset="0"/>
                <a:cs typeface="Arial" panose="020B0604020202020204" pitchFamily="34" charset="0"/>
              </a:rPr>
              <a:t>, 20, pp. 57. Available at: https://doi.org/10.1186/s12912-021-00578-3</a:t>
            </a:r>
          </a:p>
          <a:p>
            <a:pPr>
              <a:lnSpc>
                <a:spcPct val="150000"/>
              </a:lnSpc>
              <a:spcAft>
                <a:spcPts val="800"/>
              </a:spcAft>
            </a:pPr>
            <a:r>
              <a:rPr lang="en-GB" sz="1100" kern="100" dirty="0" err="1">
                <a:effectLst/>
                <a:latin typeface="Arial" panose="020B0604020202020204" pitchFamily="34" charset="0"/>
                <a:ea typeface="Aptos" panose="020B0004020202020204" pitchFamily="34" charset="0"/>
                <a:cs typeface="Arial" panose="020B0604020202020204" pitchFamily="34" charset="0"/>
              </a:rPr>
              <a:t>Manser</a:t>
            </a:r>
            <a:r>
              <a:rPr lang="en-GB" sz="1100" kern="100" dirty="0">
                <a:effectLst/>
                <a:latin typeface="Arial" panose="020B0604020202020204" pitchFamily="34" charset="0"/>
                <a:ea typeface="Aptos" panose="020B0004020202020204" pitchFamily="34" charset="0"/>
                <a:cs typeface="Arial" panose="020B0604020202020204" pitchFamily="34" charset="0"/>
              </a:rPr>
              <a:t>, T. and Mitchell, L. (2012) ‘Strengths and Weaknesses of Specific Interview Methods and Qualitative Data Analysis Strategies in Identifying Team Performance Requirements’, </a:t>
            </a:r>
            <a:r>
              <a:rPr lang="en-GB" sz="1100" i="1" kern="100" dirty="0">
                <a:effectLst/>
                <a:latin typeface="Arial" panose="020B0604020202020204" pitchFamily="34" charset="0"/>
                <a:ea typeface="Aptos" panose="020B0004020202020204" pitchFamily="34" charset="0"/>
                <a:cs typeface="Arial" panose="020B0604020202020204" pitchFamily="34" charset="0"/>
              </a:rPr>
              <a:t>Proceedings of the Human Factors and Ergonomics Society Annual Meeting</a:t>
            </a:r>
            <a:r>
              <a:rPr lang="en-GB" sz="1100" kern="100" dirty="0">
                <a:effectLst/>
                <a:latin typeface="Arial" panose="020B0604020202020204" pitchFamily="34" charset="0"/>
                <a:ea typeface="Aptos" panose="020B0004020202020204" pitchFamily="34" charset="0"/>
                <a:cs typeface="Arial" panose="020B0604020202020204" pitchFamily="34" charset="0"/>
              </a:rPr>
              <a:t>, 56(1), pp. 840-844. Available at: https://doi-org.ezproxy.uwtsd.ac.uk/10.1177/1071181312561176 </a:t>
            </a: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Real, A. (2024) </a:t>
            </a:r>
            <a:r>
              <a:rPr lang="en-GB" sz="1100" i="1" kern="100" dirty="0">
                <a:effectLst/>
                <a:latin typeface="Arial" panose="020B0604020202020204" pitchFamily="34" charset="0"/>
                <a:ea typeface="Aptos" panose="020B0004020202020204" pitchFamily="34" charset="0"/>
                <a:cs typeface="Arial" panose="020B0604020202020204" pitchFamily="34" charset="0"/>
              </a:rPr>
              <a:t>How to Answer the Interview Question: What’s Your Strength and Weakness as a Nurse? </a:t>
            </a:r>
            <a:r>
              <a:rPr lang="en-GB" sz="1100" kern="100" dirty="0">
                <a:effectLst/>
                <a:latin typeface="Arial" panose="020B0604020202020204" pitchFamily="34" charset="0"/>
                <a:ea typeface="Aptos" panose="020B0004020202020204" pitchFamily="34" charset="0"/>
                <a:cs typeface="Arial" panose="020B0604020202020204" pitchFamily="34" charset="0"/>
              </a:rPr>
              <a:t>Available at: https://www.intelycare.com/career-advice/interview-question-whats-your-strength-and-weakness-as-a-nurse/ (Accessed: 9 July 2024) </a:t>
            </a:r>
          </a:p>
          <a:p>
            <a:endParaRPr lang="en-GB" dirty="0"/>
          </a:p>
        </p:txBody>
      </p:sp>
    </p:spTree>
    <p:extLst>
      <p:ext uri="{BB962C8B-B14F-4D97-AF65-F5344CB8AC3E}">
        <p14:creationId xmlns:p14="http://schemas.microsoft.com/office/powerpoint/2010/main" val="3292759988"/>
      </p:ext>
    </p:extLst>
  </p:cSld>
  <p:clrMapOvr>
    <a:masterClrMapping/>
  </p:clrMapOvr>
</p:sld>
</file>

<file path=ppt/theme/theme1.xml><?xml version="1.0" encoding="utf-8"?>
<a:theme xmlns:a="http://schemas.openxmlformats.org/drawingml/2006/main" name="Office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2013 - 2022 Theme">
  <a:themeElements>
    <a:clrScheme name="Office 2013 - 2022">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820</TotalTime>
  <Words>1382</Words>
  <Application>Microsoft Office PowerPoint</Application>
  <PresentationFormat>Widescreen</PresentationFormat>
  <Paragraphs>123</Paragraphs>
  <Slides>21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Arial</vt:lpstr>
      <vt:lpstr>Arial Black</vt:lpstr>
      <vt:lpstr>Calibri</vt:lpstr>
      <vt:lpstr>Calibri Light</vt:lpstr>
      <vt:lpstr>Lato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 Arnold</dc:creator>
  <cp:lastModifiedBy>Georgia Arnold</cp:lastModifiedBy>
  <cp:revision>1</cp:revision>
  <dcterms:created xsi:type="dcterms:W3CDTF">2024-07-25T14:24:05Z</dcterms:created>
  <dcterms:modified xsi:type="dcterms:W3CDTF">2024-08-02T12:18:24Z</dcterms:modified>
</cp:coreProperties>
</file>