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sldIdLst>
    <p:sldId id="256" r:id="rId5"/>
    <p:sldId id="516" r:id="rId6"/>
    <p:sldId id="521" r:id="rId7"/>
    <p:sldId id="266" r:id="rId8"/>
    <p:sldId id="260" r:id="rId9"/>
    <p:sldId id="261" r:id="rId10"/>
    <p:sldId id="257" r:id="rId11"/>
    <p:sldId id="264" r:id="rId12"/>
    <p:sldId id="265" r:id="rId13"/>
    <p:sldId id="259" r:id="rId14"/>
    <p:sldId id="534" r:id="rId15"/>
    <p:sldId id="262" r:id="rId16"/>
    <p:sldId id="536" r:id="rId17"/>
    <p:sldId id="537" r:id="rId18"/>
    <p:sldId id="539" r:id="rId19"/>
    <p:sldId id="263" r:id="rId20"/>
    <p:sldId id="53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9E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55F246-6A5C-4898-8FAF-59837E7D1DF7}" v="14" dt="2023-06-26T12:46:35.2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2" d="100"/>
          <a:sy n="62" d="100"/>
        </p:scale>
        <p:origin x="438"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userId="c957a50b-491f-4d94-b4bc-52aca3e2340d" providerId="ADAL" clId="{9FEC8A15-0C4B-4138-8212-DFDCA79B9CB0}"/>
    <pc:docChg chg="undo custSel addSld modSld sldOrd">
      <pc:chgData name="James" userId="c957a50b-491f-4d94-b4bc-52aca3e2340d" providerId="ADAL" clId="{9FEC8A15-0C4B-4138-8212-DFDCA79B9CB0}" dt="2022-11-17T17:22:00.405" v="331" actId="403"/>
      <pc:docMkLst>
        <pc:docMk/>
      </pc:docMkLst>
      <pc:sldChg chg="modSp mod">
        <pc:chgData name="James" userId="c957a50b-491f-4d94-b4bc-52aca3e2340d" providerId="ADAL" clId="{9FEC8A15-0C4B-4138-8212-DFDCA79B9CB0}" dt="2022-11-17T17:12:45.473" v="159" actId="20577"/>
        <pc:sldMkLst>
          <pc:docMk/>
          <pc:sldMk cId="3757478632" sldId="259"/>
        </pc:sldMkLst>
        <pc:spChg chg="mod">
          <ac:chgData name="James" userId="c957a50b-491f-4d94-b4bc-52aca3e2340d" providerId="ADAL" clId="{9FEC8A15-0C4B-4138-8212-DFDCA79B9CB0}" dt="2022-11-17T17:12:45.473" v="159" actId="20577"/>
          <ac:spMkLst>
            <pc:docMk/>
            <pc:sldMk cId="3757478632" sldId="259"/>
            <ac:spMk id="3" creationId="{00000000-0000-0000-0000-000000000000}"/>
          </ac:spMkLst>
        </pc:spChg>
      </pc:sldChg>
      <pc:sldChg chg="addSp delSp modSp add mod ord">
        <pc:chgData name="James" userId="c957a50b-491f-4d94-b4bc-52aca3e2340d" providerId="ADAL" clId="{9FEC8A15-0C4B-4138-8212-DFDCA79B9CB0}" dt="2022-11-17T17:22:00.405" v="331" actId="403"/>
        <pc:sldMkLst>
          <pc:docMk/>
          <pc:sldMk cId="1984321021" sldId="267"/>
        </pc:sldMkLst>
        <pc:spChg chg="mod">
          <ac:chgData name="James" userId="c957a50b-491f-4d94-b4bc-52aca3e2340d" providerId="ADAL" clId="{9FEC8A15-0C4B-4138-8212-DFDCA79B9CB0}" dt="2022-11-17T17:21:15.612" v="309" actId="14100"/>
          <ac:spMkLst>
            <pc:docMk/>
            <pc:sldMk cId="1984321021" sldId="267"/>
            <ac:spMk id="2" creationId="{00000000-0000-0000-0000-000000000000}"/>
          </ac:spMkLst>
        </pc:spChg>
        <pc:spChg chg="mod">
          <ac:chgData name="James" userId="c957a50b-491f-4d94-b4bc-52aca3e2340d" providerId="ADAL" clId="{9FEC8A15-0C4B-4138-8212-DFDCA79B9CB0}" dt="2022-11-17T17:22:00.405" v="331" actId="403"/>
          <ac:spMkLst>
            <pc:docMk/>
            <pc:sldMk cId="1984321021" sldId="267"/>
            <ac:spMk id="3" creationId="{00000000-0000-0000-0000-000000000000}"/>
          </ac:spMkLst>
        </pc:spChg>
        <pc:spChg chg="add del mod">
          <ac:chgData name="James" userId="c957a50b-491f-4d94-b4bc-52aca3e2340d" providerId="ADAL" clId="{9FEC8A15-0C4B-4138-8212-DFDCA79B9CB0}" dt="2022-11-17T17:17:51.347" v="187" actId="478"/>
          <ac:spMkLst>
            <pc:docMk/>
            <pc:sldMk cId="1984321021" sldId="267"/>
            <ac:spMk id="4" creationId="{48CFD6EF-B763-12F6-A7FC-E357B5BF8664}"/>
          </ac:spMkLst>
        </pc:spChg>
        <pc:spChg chg="add mod">
          <ac:chgData name="James" userId="c957a50b-491f-4d94-b4bc-52aca3e2340d" providerId="ADAL" clId="{9FEC8A15-0C4B-4138-8212-DFDCA79B9CB0}" dt="2022-11-17T17:19:33.694" v="214" actId="26606"/>
          <ac:spMkLst>
            <pc:docMk/>
            <pc:sldMk cId="1984321021" sldId="267"/>
            <ac:spMk id="5" creationId="{2893C163-74FC-40CD-C3C2-AB1C92C4A489}"/>
          </ac:spMkLst>
        </pc:spChg>
        <pc:spChg chg="del">
          <ac:chgData name="James" userId="c957a50b-491f-4d94-b4bc-52aca3e2340d" providerId="ADAL" clId="{9FEC8A15-0C4B-4138-8212-DFDCA79B9CB0}" dt="2022-11-17T17:19:33.694" v="214" actId="26606"/>
          <ac:spMkLst>
            <pc:docMk/>
            <pc:sldMk cId="1984321021" sldId="267"/>
            <ac:spMk id="23" creationId="{CF4680D4-DEE2-49EE-AF90-EFEAF50AEC23}"/>
          </ac:spMkLst>
        </pc:spChg>
        <pc:spChg chg="del">
          <ac:chgData name="James" userId="c957a50b-491f-4d94-b4bc-52aca3e2340d" providerId="ADAL" clId="{9FEC8A15-0C4B-4138-8212-DFDCA79B9CB0}" dt="2022-11-17T17:19:33.694" v="214" actId="26606"/>
          <ac:spMkLst>
            <pc:docMk/>
            <pc:sldMk cId="1984321021" sldId="267"/>
            <ac:spMk id="24" creationId="{50C52EE1-5085-4960-AD29-A926E62ECC9F}"/>
          </ac:spMkLst>
        </pc:spChg>
        <pc:spChg chg="del">
          <ac:chgData name="James" userId="c957a50b-491f-4d94-b4bc-52aca3e2340d" providerId="ADAL" clId="{9FEC8A15-0C4B-4138-8212-DFDCA79B9CB0}" dt="2022-11-17T17:19:33.694" v="214" actId="26606"/>
          <ac:spMkLst>
            <pc:docMk/>
            <pc:sldMk cId="1984321021" sldId="267"/>
            <ac:spMk id="25" creationId="{CD15AA94-C237-4412-B37B-EB317D2B05B7}"/>
          </ac:spMkLst>
        </pc:spChg>
        <pc:spChg chg="add">
          <ac:chgData name="James" userId="c957a50b-491f-4d94-b4bc-52aca3e2340d" providerId="ADAL" clId="{9FEC8A15-0C4B-4138-8212-DFDCA79B9CB0}" dt="2022-11-17T17:19:33.694" v="214" actId="26606"/>
          <ac:spMkLst>
            <pc:docMk/>
            <pc:sldMk cId="1984321021" sldId="267"/>
            <ac:spMk id="31" creationId="{1660E788-AFA9-4A1B-9991-6AA74632A15B}"/>
          </ac:spMkLst>
        </pc:spChg>
        <pc:spChg chg="add">
          <ac:chgData name="James" userId="c957a50b-491f-4d94-b4bc-52aca3e2340d" providerId="ADAL" clId="{9FEC8A15-0C4B-4138-8212-DFDCA79B9CB0}" dt="2022-11-17T17:19:33.694" v="214" actId="26606"/>
          <ac:spMkLst>
            <pc:docMk/>
            <pc:sldMk cId="1984321021" sldId="267"/>
            <ac:spMk id="33" creationId="{867D4867-5BA7-4462-B2F6-A23F4A622AA7}"/>
          </ac:spMkLst>
        </pc:spChg>
        <pc:picChg chg="mod">
          <ac:chgData name="James" userId="c957a50b-491f-4d94-b4bc-52aca3e2340d" providerId="ADAL" clId="{9FEC8A15-0C4B-4138-8212-DFDCA79B9CB0}" dt="2022-11-17T17:19:33.694" v="214" actId="26606"/>
          <ac:picMkLst>
            <pc:docMk/>
            <pc:sldMk cId="1984321021" sldId="267"/>
            <ac:picMk id="26" creationId="{38B7C246-C41A-FEB6-CAA7-2E73FDD3DF73}"/>
          </ac:picMkLst>
        </pc:picChg>
      </pc:sldChg>
    </pc:docChg>
  </pc:docChgLst>
  <pc:docChgLst>
    <pc:chgData name="James Williams" userId="c957a50b-491f-4d94-b4bc-52aca3e2340d" providerId="ADAL" clId="{DDDFB1BF-4F8D-4A7E-A70E-3B663046FBB6}"/>
    <pc:docChg chg="undo custSel addSld modSld">
      <pc:chgData name="James Williams" userId="c957a50b-491f-4d94-b4bc-52aca3e2340d" providerId="ADAL" clId="{DDDFB1BF-4F8D-4A7E-A70E-3B663046FBB6}" dt="2023-04-24T12:21:02.121" v="4" actId="207"/>
      <pc:docMkLst>
        <pc:docMk/>
      </pc:docMkLst>
      <pc:sldChg chg="modSp add mod">
        <pc:chgData name="James Williams" userId="c957a50b-491f-4d94-b4bc-52aca3e2340d" providerId="ADAL" clId="{DDDFB1BF-4F8D-4A7E-A70E-3B663046FBB6}" dt="2023-04-24T12:21:02.121" v="4" actId="207"/>
        <pc:sldMkLst>
          <pc:docMk/>
          <pc:sldMk cId="3252816145" sldId="534"/>
        </pc:sldMkLst>
        <pc:spChg chg="mod">
          <ac:chgData name="James Williams" userId="c957a50b-491f-4d94-b4bc-52aca3e2340d" providerId="ADAL" clId="{DDDFB1BF-4F8D-4A7E-A70E-3B663046FBB6}" dt="2023-04-24T12:20:47.223" v="1" actId="27636"/>
          <ac:spMkLst>
            <pc:docMk/>
            <pc:sldMk cId="3252816145" sldId="534"/>
            <ac:spMk id="2" creationId="{7BE8D325-5E99-45EB-99A7-1D35A3979691}"/>
          </ac:spMkLst>
        </pc:spChg>
        <pc:spChg chg="mod">
          <ac:chgData name="James Williams" userId="c957a50b-491f-4d94-b4bc-52aca3e2340d" providerId="ADAL" clId="{DDDFB1BF-4F8D-4A7E-A70E-3B663046FBB6}" dt="2023-04-24T12:21:02.121" v="4" actId="207"/>
          <ac:spMkLst>
            <pc:docMk/>
            <pc:sldMk cId="3252816145" sldId="534"/>
            <ac:spMk id="6" creationId="{AFE421AD-2E0E-4236-B136-2A30F9042B40}"/>
          </ac:spMkLst>
        </pc:spChg>
      </pc:sldChg>
    </pc:docChg>
  </pc:docChgLst>
  <pc:docChgLst>
    <pc:chgData name="James Williams" userId="c957a50b-491f-4d94-b4bc-52aca3e2340d" providerId="ADAL" clId="{AB55F246-6A5C-4898-8FAF-59837E7D1DF7}"/>
    <pc:docChg chg="undo redo custSel addSld delSld modSld sldOrd">
      <pc:chgData name="James Williams" userId="c957a50b-491f-4d94-b4bc-52aca3e2340d" providerId="ADAL" clId="{AB55F246-6A5C-4898-8FAF-59837E7D1DF7}" dt="2023-06-26T12:49:51.877" v="516" actId="20577"/>
      <pc:docMkLst>
        <pc:docMk/>
      </pc:docMkLst>
      <pc:sldChg chg="modSp mod">
        <pc:chgData name="James Williams" userId="c957a50b-491f-4d94-b4bc-52aca3e2340d" providerId="ADAL" clId="{AB55F246-6A5C-4898-8FAF-59837E7D1DF7}" dt="2023-06-26T12:45:26.973" v="402" actId="20577"/>
        <pc:sldMkLst>
          <pc:docMk/>
          <pc:sldMk cId="309810398" sldId="257"/>
        </pc:sldMkLst>
        <pc:spChg chg="mod">
          <ac:chgData name="James Williams" userId="c957a50b-491f-4d94-b4bc-52aca3e2340d" providerId="ADAL" clId="{AB55F246-6A5C-4898-8FAF-59837E7D1DF7}" dt="2023-06-26T12:44:14.947" v="217" actId="1076"/>
          <ac:spMkLst>
            <pc:docMk/>
            <pc:sldMk cId="309810398" sldId="257"/>
            <ac:spMk id="2" creationId="{00000000-0000-0000-0000-000000000000}"/>
          </ac:spMkLst>
        </pc:spChg>
        <pc:spChg chg="mod">
          <ac:chgData name="James Williams" userId="c957a50b-491f-4d94-b4bc-52aca3e2340d" providerId="ADAL" clId="{AB55F246-6A5C-4898-8FAF-59837E7D1DF7}" dt="2023-06-26T12:45:26.973" v="402" actId="20577"/>
          <ac:spMkLst>
            <pc:docMk/>
            <pc:sldMk cId="309810398" sldId="257"/>
            <ac:spMk id="3" creationId="{00000000-0000-0000-0000-000000000000}"/>
          </ac:spMkLst>
        </pc:spChg>
      </pc:sldChg>
      <pc:sldChg chg="modSp mod">
        <pc:chgData name="James Williams" userId="c957a50b-491f-4d94-b4bc-52aca3e2340d" providerId="ADAL" clId="{AB55F246-6A5C-4898-8FAF-59837E7D1DF7}" dt="2023-06-26T12:48:09.122" v="477" actId="20577"/>
        <pc:sldMkLst>
          <pc:docMk/>
          <pc:sldMk cId="3757478632" sldId="259"/>
        </pc:sldMkLst>
        <pc:spChg chg="mod">
          <ac:chgData name="James Williams" userId="c957a50b-491f-4d94-b4bc-52aca3e2340d" providerId="ADAL" clId="{AB55F246-6A5C-4898-8FAF-59837E7D1DF7}" dt="2023-06-26T12:48:09.122" v="477" actId="20577"/>
          <ac:spMkLst>
            <pc:docMk/>
            <pc:sldMk cId="3757478632" sldId="259"/>
            <ac:spMk id="3" creationId="{00000000-0000-0000-0000-000000000000}"/>
          </ac:spMkLst>
        </pc:spChg>
      </pc:sldChg>
      <pc:sldChg chg="modSp mod">
        <pc:chgData name="James Williams" userId="c957a50b-491f-4d94-b4bc-52aca3e2340d" providerId="ADAL" clId="{AB55F246-6A5C-4898-8FAF-59837E7D1DF7}" dt="2023-06-26T12:41:56.261" v="141" actId="20577"/>
        <pc:sldMkLst>
          <pc:docMk/>
          <pc:sldMk cId="3106958047" sldId="260"/>
        </pc:sldMkLst>
        <pc:spChg chg="mod">
          <ac:chgData name="James Williams" userId="c957a50b-491f-4d94-b4bc-52aca3e2340d" providerId="ADAL" clId="{AB55F246-6A5C-4898-8FAF-59837E7D1DF7}" dt="2023-06-26T12:41:56.261" v="141" actId="20577"/>
          <ac:spMkLst>
            <pc:docMk/>
            <pc:sldMk cId="3106958047" sldId="260"/>
            <ac:spMk id="3" creationId="{00000000-0000-0000-0000-000000000000}"/>
          </ac:spMkLst>
        </pc:spChg>
      </pc:sldChg>
      <pc:sldChg chg="modSp mod">
        <pc:chgData name="James Williams" userId="c957a50b-491f-4d94-b4bc-52aca3e2340d" providerId="ADAL" clId="{AB55F246-6A5C-4898-8FAF-59837E7D1DF7}" dt="2023-06-26T12:42:02.175" v="142" actId="403"/>
        <pc:sldMkLst>
          <pc:docMk/>
          <pc:sldMk cId="3945071513" sldId="261"/>
        </pc:sldMkLst>
        <pc:spChg chg="mod">
          <ac:chgData name="James Williams" userId="c957a50b-491f-4d94-b4bc-52aca3e2340d" providerId="ADAL" clId="{AB55F246-6A5C-4898-8FAF-59837E7D1DF7}" dt="2023-06-26T12:42:02.175" v="142" actId="403"/>
          <ac:spMkLst>
            <pc:docMk/>
            <pc:sldMk cId="3945071513" sldId="261"/>
            <ac:spMk id="2" creationId="{00000000-0000-0000-0000-000000000000}"/>
          </ac:spMkLst>
        </pc:spChg>
      </pc:sldChg>
      <pc:sldChg chg="ord">
        <pc:chgData name="James Williams" userId="c957a50b-491f-4d94-b4bc-52aca3e2340d" providerId="ADAL" clId="{AB55F246-6A5C-4898-8FAF-59837E7D1DF7}" dt="2023-06-26T12:49:17.793" v="483"/>
        <pc:sldMkLst>
          <pc:docMk/>
          <pc:sldMk cId="422395976" sldId="263"/>
        </pc:sldMkLst>
      </pc:sldChg>
      <pc:sldChg chg="modSp mod">
        <pc:chgData name="James Williams" userId="c957a50b-491f-4d94-b4bc-52aca3e2340d" providerId="ADAL" clId="{AB55F246-6A5C-4898-8FAF-59837E7D1DF7}" dt="2023-06-26T12:40:23.418" v="138" actId="20577"/>
        <pc:sldMkLst>
          <pc:docMk/>
          <pc:sldMk cId="1944617060" sldId="266"/>
        </pc:sldMkLst>
        <pc:spChg chg="mod">
          <ac:chgData name="James Williams" userId="c957a50b-491f-4d94-b4bc-52aca3e2340d" providerId="ADAL" clId="{AB55F246-6A5C-4898-8FAF-59837E7D1DF7}" dt="2023-06-26T12:40:23.418" v="138" actId="20577"/>
          <ac:spMkLst>
            <pc:docMk/>
            <pc:sldMk cId="1944617060" sldId="266"/>
            <ac:spMk id="3" creationId="{00000000-0000-0000-0000-000000000000}"/>
          </ac:spMkLst>
        </pc:spChg>
      </pc:sldChg>
      <pc:sldChg chg="delSp add del setBg delDesignElem">
        <pc:chgData name="James Williams" userId="c957a50b-491f-4d94-b4bc-52aca3e2340d" providerId="ADAL" clId="{AB55F246-6A5C-4898-8FAF-59837E7D1DF7}" dt="2023-06-26T12:46:37.785" v="424" actId="2696"/>
        <pc:sldMkLst>
          <pc:docMk/>
          <pc:sldMk cId="361618674" sldId="267"/>
        </pc:sldMkLst>
        <pc:spChg chg="del">
          <ac:chgData name="James Williams" userId="c957a50b-491f-4d94-b4bc-52aca3e2340d" providerId="ADAL" clId="{AB55F246-6A5C-4898-8FAF-59837E7D1DF7}" dt="2023-06-26T12:46:31.819" v="422"/>
          <ac:spMkLst>
            <pc:docMk/>
            <pc:sldMk cId="361618674" sldId="267"/>
            <ac:spMk id="31" creationId="{1660E788-AFA9-4A1B-9991-6AA74632A15B}"/>
          </ac:spMkLst>
        </pc:spChg>
        <pc:spChg chg="del">
          <ac:chgData name="James Williams" userId="c957a50b-491f-4d94-b4bc-52aca3e2340d" providerId="ADAL" clId="{AB55F246-6A5C-4898-8FAF-59837E7D1DF7}" dt="2023-06-26T12:46:31.819" v="422"/>
          <ac:spMkLst>
            <pc:docMk/>
            <pc:sldMk cId="361618674" sldId="267"/>
            <ac:spMk id="33" creationId="{867D4867-5BA7-4462-B2F6-A23F4A622AA7}"/>
          </ac:spMkLst>
        </pc:spChg>
      </pc:sldChg>
      <pc:sldChg chg="del">
        <pc:chgData name="James Williams" userId="c957a50b-491f-4d94-b4bc-52aca3e2340d" providerId="ADAL" clId="{AB55F246-6A5C-4898-8FAF-59837E7D1DF7}" dt="2023-06-26T12:46:08.508" v="403" actId="2696"/>
        <pc:sldMkLst>
          <pc:docMk/>
          <pc:sldMk cId="1984321021" sldId="267"/>
        </pc:sldMkLst>
      </pc:sldChg>
      <pc:sldChg chg="modSp add del mod">
        <pc:chgData name="James Williams" userId="c957a50b-491f-4d94-b4bc-52aca3e2340d" providerId="ADAL" clId="{AB55F246-6A5C-4898-8FAF-59837E7D1DF7}" dt="2023-06-26T10:36:32.143" v="74" actId="2696"/>
        <pc:sldMkLst>
          <pc:docMk/>
          <pc:sldMk cId="178754224" sldId="515"/>
        </pc:sldMkLst>
        <pc:spChg chg="mod">
          <ac:chgData name="James Williams" userId="c957a50b-491f-4d94-b4bc-52aca3e2340d" providerId="ADAL" clId="{AB55F246-6A5C-4898-8FAF-59837E7D1DF7}" dt="2023-06-26T10:30:57.938" v="5" actId="13926"/>
          <ac:spMkLst>
            <pc:docMk/>
            <pc:sldMk cId="178754224" sldId="515"/>
            <ac:spMk id="3" creationId="{3CED894A-F4C6-4D76-9814-3744BBAE41C5}"/>
          </ac:spMkLst>
        </pc:spChg>
      </pc:sldChg>
      <pc:sldChg chg="add">
        <pc:chgData name="James Williams" userId="c957a50b-491f-4d94-b4bc-52aca3e2340d" providerId="ADAL" clId="{AB55F246-6A5C-4898-8FAF-59837E7D1DF7}" dt="2023-06-15T15:50:19.886" v="0"/>
        <pc:sldMkLst>
          <pc:docMk/>
          <pc:sldMk cId="3522741331" sldId="516"/>
        </pc:sldMkLst>
      </pc:sldChg>
      <pc:sldChg chg="modSp add del mod">
        <pc:chgData name="James Williams" userId="c957a50b-491f-4d94-b4bc-52aca3e2340d" providerId="ADAL" clId="{AB55F246-6A5C-4898-8FAF-59837E7D1DF7}" dt="2023-06-26T12:49:35.019" v="501" actId="2696"/>
        <pc:sldMkLst>
          <pc:docMk/>
          <pc:sldMk cId="2339004285" sldId="517"/>
        </pc:sldMkLst>
        <pc:spChg chg="mod">
          <ac:chgData name="James Williams" userId="c957a50b-491f-4d94-b4bc-52aca3e2340d" providerId="ADAL" clId="{AB55F246-6A5C-4898-8FAF-59837E7D1DF7}" dt="2023-06-26T12:49:30.773" v="500" actId="20577"/>
          <ac:spMkLst>
            <pc:docMk/>
            <pc:sldMk cId="2339004285" sldId="517"/>
            <ac:spMk id="2" creationId="{B2BE2612-1462-CEA5-D38E-08F274994733}"/>
          </ac:spMkLst>
        </pc:spChg>
      </pc:sldChg>
      <pc:sldChg chg="modSp add del mod">
        <pc:chgData name="James Williams" userId="c957a50b-491f-4d94-b4bc-52aca3e2340d" providerId="ADAL" clId="{AB55F246-6A5C-4898-8FAF-59837E7D1DF7}" dt="2023-06-26T11:08:27.669" v="101" actId="20577"/>
        <pc:sldMkLst>
          <pc:docMk/>
          <pc:sldMk cId="297397138" sldId="521"/>
        </pc:sldMkLst>
        <pc:spChg chg="mod">
          <ac:chgData name="James Williams" userId="c957a50b-491f-4d94-b4bc-52aca3e2340d" providerId="ADAL" clId="{AB55F246-6A5C-4898-8FAF-59837E7D1DF7}" dt="2023-06-26T11:08:27.669" v="101" actId="20577"/>
          <ac:spMkLst>
            <pc:docMk/>
            <pc:sldMk cId="297397138" sldId="521"/>
            <ac:spMk id="2" creationId="{7D0C4313-F21F-465B-89E5-EC25D19FE8BB}"/>
          </ac:spMkLst>
        </pc:spChg>
        <pc:spChg chg="mod">
          <ac:chgData name="James Williams" userId="c957a50b-491f-4d94-b4bc-52aca3e2340d" providerId="ADAL" clId="{AB55F246-6A5C-4898-8FAF-59837E7D1DF7}" dt="2023-06-26T11:07:42.755" v="91" actId="400"/>
          <ac:spMkLst>
            <pc:docMk/>
            <pc:sldMk cId="297397138" sldId="521"/>
            <ac:spMk id="3" creationId="{3CED894A-F4C6-4D76-9814-3744BBAE41C5}"/>
          </ac:spMkLst>
        </pc:spChg>
      </pc:sldChg>
      <pc:sldChg chg="modSp mod">
        <pc:chgData name="James Williams" userId="c957a50b-491f-4d94-b4bc-52aca3e2340d" providerId="ADAL" clId="{AB55F246-6A5C-4898-8FAF-59837E7D1DF7}" dt="2023-06-26T12:48:35.457" v="481" actId="27636"/>
        <pc:sldMkLst>
          <pc:docMk/>
          <pc:sldMk cId="3252816145" sldId="534"/>
        </pc:sldMkLst>
        <pc:spChg chg="mod">
          <ac:chgData name="James Williams" userId="c957a50b-491f-4d94-b4bc-52aca3e2340d" providerId="ADAL" clId="{AB55F246-6A5C-4898-8FAF-59837E7D1DF7}" dt="2023-06-26T12:48:35.457" v="481" actId="27636"/>
          <ac:spMkLst>
            <pc:docMk/>
            <pc:sldMk cId="3252816145" sldId="534"/>
            <ac:spMk id="2" creationId="{7BE8D325-5E99-45EB-99A7-1D35A3979691}"/>
          </ac:spMkLst>
        </pc:spChg>
        <pc:spChg chg="mod">
          <ac:chgData name="James Williams" userId="c957a50b-491f-4d94-b4bc-52aca3e2340d" providerId="ADAL" clId="{AB55F246-6A5C-4898-8FAF-59837E7D1DF7}" dt="2023-06-26T12:48:27.679" v="478" actId="20577"/>
          <ac:spMkLst>
            <pc:docMk/>
            <pc:sldMk cId="3252816145" sldId="534"/>
            <ac:spMk id="6" creationId="{AFE421AD-2E0E-4236-B136-2A30F9042B40}"/>
          </ac:spMkLst>
        </pc:spChg>
        <pc:picChg chg="mod">
          <ac:chgData name="James Williams" userId="c957a50b-491f-4d94-b4bc-52aca3e2340d" providerId="ADAL" clId="{AB55F246-6A5C-4898-8FAF-59837E7D1DF7}" dt="2023-06-26T10:33:26.902" v="32" actId="1076"/>
          <ac:picMkLst>
            <pc:docMk/>
            <pc:sldMk cId="3252816145" sldId="534"/>
            <ac:picMk id="36" creationId="{B180AA25-3E58-0953-826D-4F0677B00B62}"/>
          </ac:picMkLst>
        </pc:picChg>
      </pc:sldChg>
      <pc:sldChg chg="add del">
        <pc:chgData name="James Williams" userId="c957a50b-491f-4d94-b4bc-52aca3e2340d" providerId="ADAL" clId="{AB55F246-6A5C-4898-8FAF-59837E7D1DF7}" dt="2023-06-26T10:36:12.706" v="67"/>
        <pc:sldMkLst>
          <pc:docMk/>
          <pc:sldMk cId="2058271692" sldId="535"/>
        </pc:sldMkLst>
      </pc:sldChg>
      <pc:sldChg chg="modSp add del mod">
        <pc:chgData name="James Williams" userId="c957a50b-491f-4d94-b4bc-52aca3e2340d" providerId="ADAL" clId="{AB55F246-6A5C-4898-8FAF-59837E7D1DF7}" dt="2023-06-26T11:09:05.163" v="121" actId="2696"/>
        <pc:sldMkLst>
          <pc:docMk/>
          <pc:sldMk cId="3189021960" sldId="535"/>
        </pc:sldMkLst>
        <pc:spChg chg="mod">
          <ac:chgData name="James Williams" userId="c957a50b-491f-4d94-b4bc-52aca3e2340d" providerId="ADAL" clId="{AB55F246-6A5C-4898-8FAF-59837E7D1DF7}" dt="2023-06-26T10:36:21.737" v="72" actId="403"/>
          <ac:spMkLst>
            <pc:docMk/>
            <pc:sldMk cId="3189021960" sldId="535"/>
            <ac:spMk id="2" creationId="{7D0C4313-F21F-465B-89E5-EC25D19FE8BB}"/>
          </ac:spMkLst>
        </pc:spChg>
        <pc:spChg chg="mod">
          <ac:chgData name="James Williams" userId="c957a50b-491f-4d94-b4bc-52aca3e2340d" providerId="ADAL" clId="{AB55F246-6A5C-4898-8FAF-59837E7D1DF7}" dt="2023-06-26T10:36:59.692" v="81" actId="400"/>
          <ac:spMkLst>
            <pc:docMk/>
            <pc:sldMk cId="3189021960" sldId="535"/>
            <ac:spMk id="3" creationId="{3CED894A-F4C6-4D76-9814-3744BBAE41C5}"/>
          </ac:spMkLst>
        </pc:spChg>
      </pc:sldChg>
      <pc:sldChg chg="modSp add del mod">
        <pc:chgData name="James Williams" userId="c957a50b-491f-4d94-b4bc-52aca3e2340d" providerId="ADAL" clId="{AB55F246-6A5C-4898-8FAF-59837E7D1DF7}" dt="2023-06-26T10:36:08.897" v="65" actId="2696"/>
        <pc:sldMkLst>
          <pc:docMk/>
          <pc:sldMk cId="4082598331" sldId="535"/>
        </pc:sldMkLst>
        <pc:spChg chg="mod">
          <ac:chgData name="James Williams" userId="c957a50b-491f-4d94-b4bc-52aca3e2340d" providerId="ADAL" clId="{AB55F246-6A5C-4898-8FAF-59837E7D1DF7}" dt="2023-06-26T10:34:27.650" v="64" actId="20577"/>
          <ac:spMkLst>
            <pc:docMk/>
            <pc:sldMk cId="4082598331" sldId="535"/>
            <ac:spMk id="3" creationId="{3CED894A-F4C6-4D76-9814-3744BBAE41C5}"/>
          </ac:spMkLst>
        </pc:spChg>
      </pc:sldChg>
      <pc:sldChg chg="modSp add del mod">
        <pc:chgData name="James Williams" userId="c957a50b-491f-4d94-b4bc-52aca3e2340d" providerId="ADAL" clId="{AB55F246-6A5C-4898-8FAF-59837E7D1DF7}" dt="2023-06-26T11:07:26.313" v="86" actId="2696"/>
        <pc:sldMkLst>
          <pc:docMk/>
          <pc:sldMk cId="2306099666" sldId="536"/>
        </pc:sldMkLst>
        <pc:spChg chg="mod">
          <ac:chgData name="James Williams" userId="c957a50b-491f-4d94-b4bc-52aca3e2340d" providerId="ADAL" clId="{AB55F246-6A5C-4898-8FAF-59837E7D1DF7}" dt="2023-06-26T10:36:37.185" v="79" actId="403"/>
          <ac:spMkLst>
            <pc:docMk/>
            <pc:sldMk cId="2306099666" sldId="536"/>
            <ac:spMk id="2" creationId="{7D0C4313-F21F-465B-89E5-EC25D19FE8BB}"/>
          </ac:spMkLst>
        </pc:spChg>
        <pc:spChg chg="mod">
          <ac:chgData name="James Williams" userId="c957a50b-491f-4d94-b4bc-52aca3e2340d" providerId="ADAL" clId="{AB55F246-6A5C-4898-8FAF-59837E7D1DF7}" dt="2023-06-26T10:36:50.701" v="80" actId="400"/>
          <ac:spMkLst>
            <pc:docMk/>
            <pc:sldMk cId="2306099666" sldId="536"/>
            <ac:spMk id="3" creationId="{3CED894A-F4C6-4D76-9814-3744BBAE41C5}"/>
          </ac:spMkLst>
        </pc:spChg>
      </pc:sldChg>
      <pc:sldChg chg="modSp add mod">
        <pc:chgData name="James Williams" userId="c957a50b-491f-4d94-b4bc-52aca3e2340d" providerId="ADAL" clId="{AB55F246-6A5C-4898-8FAF-59837E7D1DF7}" dt="2023-06-26T11:08:56.371" v="120" actId="27636"/>
        <pc:sldMkLst>
          <pc:docMk/>
          <pc:sldMk cId="3584633521" sldId="536"/>
        </pc:sldMkLst>
        <pc:spChg chg="mod">
          <ac:chgData name="James Williams" userId="c957a50b-491f-4d94-b4bc-52aca3e2340d" providerId="ADAL" clId="{AB55F246-6A5C-4898-8FAF-59837E7D1DF7}" dt="2023-06-26T11:08:52.201" v="117" actId="403"/>
          <ac:spMkLst>
            <pc:docMk/>
            <pc:sldMk cId="3584633521" sldId="536"/>
            <ac:spMk id="2" creationId="{7D0C4313-F21F-465B-89E5-EC25D19FE8BB}"/>
          </ac:spMkLst>
        </pc:spChg>
        <pc:spChg chg="mod">
          <ac:chgData name="James Williams" userId="c957a50b-491f-4d94-b4bc-52aca3e2340d" providerId="ADAL" clId="{AB55F246-6A5C-4898-8FAF-59837E7D1DF7}" dt="2023-06-26T11:08:56.371" v="120" actId="27636"/>
          <ac:spMkLst>
            <pc:docMk/>
            <pc:sldMk cId="3584633521" sldId="536"/>
            <ac:spMk id="3" creationId="{3CED894A-F4C6-4D76-9814-3744BBAE41C5}"/>
          </ac:spMkLst>
        </pc:spChg>
      </pc:sldChg>
      <pc:sldChg chg="addSp delSp modSp new add del mod modClrScheme chgLayout">
        <pc:chgData name="James Williams" userId="c957a50b-491f-4d94-b4bc-52aca3e2340d" providerId="ADAL" clId="{AB55F246-6A5C-4898-8FAF-59837E7D1DF7}" dt="2023-06-26T12:49:51.877" v="516" actId="20577"/>
        <pc:sldMkLst>
          <pc:docMk/>
          <pc:sldMk cId="3727788050" sldId="537"/>
        </pc:sldMkLst>
        <pc:spChg chg="del mod ord">
          <ac:chgData name="James Williams" userId="c957a50b-491f-4d94-b4bc-52aca3e2340d" providerId="ADAL" clId="{AB55F246-6A5C-4898-8FAF-59837E7D1DF7}" dt="2023-06-26T12:46:22.358" v="405" actId="700"/>
          <ac:spMkLst>
            <pc:docMk/>
            <pc:sldMk cId="3727788050" sldId="537"/>
            <ac:spMk id="2" creationId="{FD561931-C2DD-72A5-F792-22668ACF252F}"/>
          </ac:spMkLst>
        </pc:spChg>
        <pc:spChg chg="del">
          <ac:chgData name="James Williams" userId="c957a50b-491f-4d94-b4bc-52aca3e2340d" providerId="ADAL" clId="{AB55F246-6A5C-4898-8FAF-59837E7D1DF7}" dt="2023-06-26T12:46:22.358" v="405" actId="700"/>
          <ac:spMkLst>
            <pc:docMk/>
            <pc:sldMk cId="3727788050" sldId="537"/>
            <ac:spMk id="3" creationId="{A1EF2488-C89C-01CE-1B98-06670D04A645}"/>
          </ac:spMkLst>
        </pc:spChg>
        <pc:spChg chg="add mod ord">
          <ac:chgData name="James Williams" userId="c957a50b-491f-4d94-b4bc-52aca3e2340d" providerId="ADAL" clId="{AB55F246-6A5C-4898-8FAF-59837E7D1DF7}" dt="2023-06-26T12:49:51.877" v="516" actId="20577"/>
          <ac:spMkLst>
            <pc:docMk/>
            <pc:sldMk cId="3727788050" sldId="537"/>
            <ac:spMk id="4" creationId="{98E6F055-5328-7D98-6FEE-1440CDAEB778}"/>
          </ac:spMkLst>
        </pc:spChg>
      </pc:sldChg>
      <pc:sldChg chg="add">
        <pc:chgData name="James Williams" userId="c957a50b-491f-4d94-b4bc-52aca3e2340d" providerId="ADAL" clId="{AB55F246-6A5C-4898-8FAF-59837E7D1DF7}" dt="2023-06-26T12:46:35.274" v="423"/>
        <pc:sldMkLst>
          <pc:docMk/>
          <pc:sldMk cId="1662334981" sldId="538"/>
        </pc:sldMkLst>
      </pc:sldChg>
      <pc:sldChg chg="add">
        <pc:chgData name="James Williams" userId="c957a50b-491f-4d94-b4bc-52aca3e2340d" providerId="ADAL" clId="{AB55F246-6A5C-4898-8FAF-59837E7D1DF7}" dt="2023-06-26T12:49:45.786" v="504" actId="2890"/>
        <pc:sldMkLst>
          <pc:docMk/>
          <pc:sldMk cId="2186452531" sldId="539"/>
        </pc:sldMkLst>
      </pc:sldChg>
    </pc:docChg>
  </pc:docChgLst>
  <pc:docChgLst>
    <pc:chgData name="James Williams" userId="c957a50b-491f-4d94-b4bc-52aca3e2340d" providerId="ADAL" clId="{9FEC8A15-0C4B-4138-8212-DFDCA79B9CB0}"/>
    <pc:docChg chg="undo redo custSel addSld delSld modSld sldOrd">
      <pc:chgData name="James Williams" userId="c957a50b-491f-4d94-b4bc-52aca3e2340d" providerId="ADAL" clId="{9FEC8A15-0C4B-4138-8212-DFDCA79B9CB0}" dt="2022-11-03T19:31:22.494" v="1913" actId="20577"/>
      <pc:docMkLst>
        <pc:docMk/>
      </pc:docMkLst>
      <pc:sldChg chg="addSp modSp mod setBg setClrOvrMap">
        <pc:chgData name="James Williams" userId="c957a50b-491f-4d94-b4bc-52aca3e2340d" providerId="ADAL" clId="{9FEC8A15-0C4B-4138-8212-DFDCA79B9CB0}" dt="2022-11-03T18:25:43.658" v="49" actId="688"/>
        <pc:sldMkLst>
          <pc:docMk/>
          <pc:sldMk cId="3995130498" sldId="256"/>
        </pc:sldMkLst>
        <pc:spChg chg="mod">
          <ac:chgData name="James Williams" userId="c957a50b-491f-4d94-b4bc-52aca3e2340d" providerId="ADAL" clId="{9FEC8A15-0C4B-4138-8212-DFDCA79B9CB0}" dt="2022-11-03T18:25:31.062" v="48" actId="26606"/>
          <ac:spMkLst>
            <pc:docMk/>
            <pc:sldMk cId="3995130498" sldId="256"/>
            <ac:spMk id="2" creationId="{00000000-0000-0000-0000-000000000000}"/>
          </ac:spMkLst>
        </pc:spChg>
        <pc:spChg chg="mod">
          <ac:chgData name="James Williams" userId="c957a50b-491f-4d94-b4bc-52aca3e2340d" providerId="ADAL" clId="{9FEC8A15-0C4B-4138-8212-DFDCA79B9CB0}" dt="2022-11-03T18:25:31.062" v="48" actId="26606"/>
          <ac:spMkLst>
            <pc:docMk/>
            <pc:sldMk cId="3995130498" sldId="256"/>
            <ac:spMk id="3" creationId="{00000000-0000-0000-0000-000000000000}"/>
          </ac:spMkLst>
        </pc:spChg>
        <pc:spChg chg="add">
          <ac:chgData name="James Williams" userId="c957a50b-491f-4d94-b4bc-52aca3e2340d" providerId="ADAL" clId="{9FEC8A15-0C4B-4138-8212-DFDCA79B9CB0}" dt="2022-11-03T18:25:31.062" v="48" actId="26606"/>
          <ac:spMkLst>
            <pc:docMk/>
            <pc:sldMk cId="3995130498" sldId="256"/>
            <ac:spMk id="10" creationId="{C2AD7556-C90D-4946-8E4E-1E79D5B3D2F5}"/>
          </ac:spMkLst>
        </pc:spChg>
        <pc:spChg chg="add">
          <ac:chgData name="James Williams" userId="c957a50b-491f-4d94-b4bc-52aca3e2340d" providerId="ADAL" clId="{9FEC8A15-0C4B-4138-8212-DFDCA79B9CB0}" dt="2022-11-03T18:25:31.062" v="48" actId="26606"/>
          <ac:spMkLst>
            <pc:docMk/>
            <pc:sldMk cId="3995130498" sldId="256"/>
            <ac:spMk id="12" creationId="{DBB0CC56-54B2-4AE0-87C5-296E78A028BA}"/>
          </ac:spMkLst>
        </pc:spChg>
        <pc:picChg chg="add mod">
          <ac:chgData name="James Williams" userId="c957a50b-491f-4d94-b4bc-52aca3e2340d" providerId="ADAL" clId="{9FEC8A15-0C4B-4138-8212-DFDCA79B9CB0}" dt="2022-11-03T18:25:43.658" v="49" actId="688"/>
          <ac:picMkLst>
            <pc:docMk/>
            <pc:sldMk cId="3995130498" sldId="256"/>
            <ac:picMk id="7" creationId="{AF023C30-1631-CAA3-822F-35CDE1276002}"/>
          </ac:picMkLst>
        </pc:picChg>
      </pc:sldChg>
      <pc:sldChg chg="addSp delSp modSp mod setBg">
        <pc:chgData name="James Williams" userId="c957a50b-491f-4d94-b4bc-52aca3e2340d" providerId="ADAL" clId="{9FEC8A15-0C4B-4138-8212-DFDCA79B9CB0}" dt="2022-11-03T18:43:31.071" v="434" actId="1076"/>
        <pc:sldMkLst>
          <pc:docMk/>
          <pc:sldMk cId="309810398" sldId="257"/>
        </pc:sldMkLst>
        <pc:spChg chg="mod">
          <ac:chgData name="James Williams" userId="c957a50b-491f-4d94-b4bc-52aca3e2340d" providerId="ADAL" clId="{9FEC8A15-0C4B-4138-8212-DFDCA79B9CB0}" dt="2022-11-03T18:26:06.747" v="56" actId="26606"/>
          <ac:spMkLst>
            <pc:docMk/>
            <pc:sldMk cId="309810398" sldId="257"/>
            <ac:spMk id="2" creationId="{00000000-0000-0000-0000-000000000000}"/>
          </ac:spMkLst>
        </pc:spChg>
        <pc:spChg chg="mod">
          <ac:chgData name="James Williams" userId="c957a50b-491f-4d94-b4bc-52aca3e2340d" providerId="ADAL" clId="{9FEC8A15-0C4B-4138-8212-DFDCA79B9CB0}" dt="2022-11-03T18:43:31.071" v="434" actId="1076"/>
          <ac:spMkLst>
            <pc:docMk/>
            <pc:sldMk cId="309810398" sldId="257"/>
            <ac:spMk id="3" creationId="{00000000-0000-0000-0000-000000000000}"/>
          </ac:spMkLst>
        </pc:spChg>
        <pc:spChg chg="add del">
          <ac:chgData name="James Williams" userId="c957a50b-491f-4d94-b4bc-52aca3e2340d" providerId="ADAL" clId="{9FEC8A15-0C4B-4138-8212-DFDCA79B9CB0}" dt="2022-11-03T18:25:58.300" v="51" actId="26606"/>
          <ac:spMkLst>
            <pc:docMk/>
            <pc:sldMk cId="309810398" sldId="257"/>
            <ac:spMk id="8" creationId="{C33976D1-3430-450C-A978-87A9A6E8E71F}"/>
          </ac:spMkLst>
        </pc:spChg>
        <pc:spChg chg="add del">
          <ac:chgData name="James Williams" userId="c957a50b-491f-4d94-b4bc-52aca3e2340d" providerId="ADAL" clId="{9FEC8A15-0C4B-4138-8212-DFDCA79B9CB0}" dt="2022-11-03T18:25:58.300" v="51" actId="26606"/>
          <ac:spMkLst>
            <pc:docMk/>
            <pc:sldMk cId="309810398" sldId="257"/>
            <ac:spMk id="10" creationId="{7D6AAC78-7D86-415A-ADC1-2B474807960C}"/>
          </ac:spMkLst>
        </pc:spChg>
        <pc:spChg chg="add del">
          <ac:chgData name="James Williams" userId="c957a50b-491f-4d94-b4bc-52aca3e2340d" providerId="ADAL" clId="{9FEC8A15-0C4B-4138-8212-DFDCA79B9CB0}" dt="2022-11-03T18:25:58.300" v="51" actId="26606"/>
          <ac:spMkLst>
            <pc:docMk/>
            <pc:sldMk cId="309810398" sldId="257"/>
            <ac:spMk id="12" creationId="{F2A658D9-F185-44F1-BA33-D50320D1D078}"/>
          </ac:spMkLst>
        </pc:spChg>
        <pc:spChg chg="add del">
          <ac:chgData name="James Williams" userId="c957a50b-491f-4d94-b4bc-52aca3e2340d" providerId="ADAL" clId="{9FEC8A15-0C4B-4138-8212-DFDCA79B9CB0}" dt="2022-11-03T18:26:04.095" v="53" actId="26606"/>
          <ac:spMkLst>
            <pc:docMk/>
            <pc:sldMk cId="309810398" sldId="257"/>
            <ac:spMk id="14" creationId="{CD15AA94-C237-4412-B37B-EB317D2B05B7}"/>
          </ac:spMkLst>
        </pc:spChg>
        <pc:spChg chg="add del">
          <ac:chgData name="James Williams" userId="c957a50b-491f-4d94-b4bc-52aca3e2340d" providerId="ADAL" clId="{9FEC8A15-0C4B-4138-8212-DFDCA79B9CB0}" dt="2022-11-03T18:26:04.095" v="53" actId="26606"/>
          <ac:spMkLst>
            <pc:docMk/>
            <pc:sldMk cId="309810398" sldId="257"/>
            <ac:spMk id="15" creationId="{CF4680D4-DEE2-49EE-AF90-EFEAF50AEC23}"/>
          </ac:spMkLst>
        </pc:spChg>
        <pc:spChg chg="add del">
          <ac:chgData name="James Williams" userId="c957a50b-491f-4d94-b4bc-52aca3e2340d" providerId="ADAL" clId="{9FEC8A15-0C4B-4138-8212-DFDCA79B9CB0}" dt="2022-11-03T18:26:04.095" v="53" actId="26606"/>
          <ac:spMkLst>
            <pc:docMk/>
            <pc:sldMk cId="309810398" sldId="257"/>
            <ac:spMk id="16" creationId="{50C52EE1-5085-4960-AD29-A926E62ECC9F}"/>
          </ac:spMkLst>
        </pc:spChg>
        <pc:spChg chg="add del">
          <ac:chgData name="James Williams" userId="c957a50b-491f-4d94-b4bc-52aca3e2340d" providerId="ADAL" clId="{9FEC8A15-0C4B-4138-8212-DFDCA79B9CB0}" dt="2022-11-03T18:26:06.723" v="55" actId="26606"/>
          <ac:spMkLst>
            <pc:docMk/>
            <pc:sldMk cId="309810398" sldId="257"/>
            <ac:spMk id="18" creationId="{CF4680D4-DEE2-49EE-AF90-EFEAF50AEC23}"/>
          </ac:spMkLst>
        </pc:spChg>
        <pc:spChg chg="add del">
          <ac:chgData name="James Williams" userId="c957a50b-491f-4d94-b4bc-52aca3e2340d" providerId="ADAL" clId="{9FEC8A15-0C4B-4138-8212-DFDCA79B9CB0}" dt="2022-11-03T18:26:06.723" v="55" actId="26606"/>
          <ac:spMkLst>
            <pc:docMk/>
            <pc:sldMk cId="309810398" sldId="257"/>
            <ac:spMk id="19" creationId="{50C52EE1-5085-4960-AD29-A926E62ECC9F}"/>
          </ac:spMkLst>
        </pc:spChg>
        <pc:spChg chg="add del">
          <ac:chgData name="James Williams" userId="c957a50b-491f-4d94-b4bc-52aca3e2340d" providerId="ADAL" clId="{9FEC8A15-0C4B-4138-8212-DFDCA79B9CB0}" dt="2022-11-03T18:26:06.723" v="55" actId="26606"/>
          <ac:spMkLst>
            <pc:docMk/>
            <pc:sldMk cId="309810398" sldId="257"/>
            <ac:spMk id="20" creationId="{CD15AA94-C237-4412-B37B-EB317D2B05B7}"/>
          </ac:spMkLst>
        </pc:spChg>
        <pc:spChg chg="add">
          <ac:chgData name="James Williams" userId="c957a50b-491f-4d94-b4bc-52aca3e2340d" providerId="ADAL" clId="{9FEC8A15-0C4B-4138-8212-DFDCA79B9CB0}" dt="2022-11-03T18:26:06.747" v="56" actId="26606"/>
          <ac:spMkLst>
            <pc:docMk/>
            <pc:sldMk cId="309810398" sldId="257"/>
            <ac:spMk id="23" creationId="{CF4680D4-DEE2-49EE-AF90-EFEAF50AEC23}"/>
          </ac:spMkLst>
        </pc:spChg>
        <pc:spChg chg="add">
          <ac:chgData name="James Williams" userId="c957a50b-491f-4d94-b4bc-52aca3e2340d" providerId="ADAL" clId="{9FEC8A15-0C4B-4138-8212-DFDCA79B9CB0}" dt="2022-11-03T18:26:06.747" v="56" actId="26606"/>
          <ac:spMkLst>
            <pc:docMk/>
            <pc:sldMk cId="309810398" sldId="257"/>
            <ac:spMk id="24" creationId="{50C52EE1-5085-4960-AD29-A926E62ECC9F}"/>
          </ac:spMkLst>
        </pc:spChg>
        <pc:spChg chg="add">
          <ac:chgData name="James Williams" userId="c957a50b-491f-4d94-b4bc-52aca3e2340d" providerId="ADAL" clId="{9FEC8A15-0C4B-4138-8212-DFDCA79B9CB0}" dt="2022-11-03T18:26:06.747" v="56" actId="26606"/>
          <ac:spMkLst>
            <pc:docMk/>
            <pc:sldMk cId="309810398" sldId="257"/>
            <ac:spMk id="25" creationId="{CD15AA94-C237-4412-B37B-EB317D2B05B7}"/>
          </ac:spMkLst>
        </pc:spChg>
        <pc:picChg chg="add del">
          <ac:chgData name="James Williams" userId="c957a50b-491f-4d94-b4bc-52aca3e2340d" providerId="ADAL" clId="{9FEC8A15-0C4B-4138-8212-DFDCA79B9CB0}" dt="2022-11-03T18:26:04.095" v="53" actId="26606"/>
          <ac:picMkLst>
            <pc:docMk/>
            <pc:sldMk cId="309810398" sldId="257"/>
            <ac:picMk id="7" creationId="{38B7C246-C41A-FEB6-CAA7-2E73FDD3DF73}"/>
          </ac:picMkLst>
        </pc:picChg>
        <pc:picChg chg="add del">
          <ac:chgData name="James Williams" userId="c957a50b-491f-4d94-b4bc-52aca3e2340d" providerId="ADAL" clId="{9FEC8A15-0C4B-4138-8212-DFDCA79B9CB0}" dt="2022-11-03T18:26:06.723" v="55" actId="26606"/>
          <ac:picMkLst>
            <pc:docMk/>
            <pc:sldMk cId="309810398" sldId="257"/>
            <ac:picMk id="21" creationId="{3D879923-AA77-047D-0875-2CE7B2F49613}"/>
          </ac:picMkLst>
        </pc:picChg>
        <pc:picChg chg="add">
          <ac:chgData name="James Williams" userId="c957a50b-491f-4d94-b4bc-52aca3e2340d" providerId="ADAL" clId="{9FEC8A15-0C4B-4138-8212-DFDCA79B9CB0}" dt="2022-11-03T18:26:06.747" v="56" actId="26606"/>
          <ac:picMkLst>
            <pc:docMk/>
            <pc:sldMk cId="309810398" sldId="257"/>
            <ac:picMk id="26" creationId="{38B7C246-C41A-FEB6-CAA7-2E73FDD3DF73}"/>
          </ac:picMkLst>
        </pc:picChg>
      </pc:sldChg>
      <pc:sldChg chg="addSp modSp mod setBg">
        <pc:chgData name="James Williams" userId="c957a50b-491f-4d94-b4bc-52aca3e2340d" providerId="ADAL" clId="{9FEC8A15-0C4B-4138-8212-DFDCA79B9CB0}" dt="2022-11-03T19:12:50.411" v="1693" actId="403"/>
        <pc:sldMkLst>
          <pc:docMk/>
          <pc:sldMk cId="3757478632" sldId="259"/>
        </pc:sldMkLst>
        <pc:spChg chg="mod">
          <ac:chgData name="James Williams" userId="c957a50b-491f-4d94-b4bc-52aca3e2340d" providerId="ADAL" clId="{9FEC8A15-0C4B-4138-8212-DFDCA79B9CB0}" dt="2022-11-03T18:45:21.521" v="454" actId="1076"/>
          <ac:spMkLst>
            <pc:docMk/>
            <pc:sldMk cId="3757478632" sldId="259"/>
            <ac:spMk id="2" creationId="{00000000-0000-0000-0000-000000000000}"/>
          </ac:spMkLst>
        </pc:spChg>
        <pc:spChg chg="mod">
          <ac:chgData name="James Williams" userId="c957a50b-491f-4d94-b4bc-52aca3e2340d" providerId="ADAL" clId="{9FEC8A15-0C4B-4138-8212-DFDCA79B9CB0}" dt="2022-11-03T19:12:50.411" v="1693" actId="403"/>
          <ac:spMkLst>
            <pc:docMk/>
            <pc:sldMk cId="3757478632" sldId="259"/>
            <ac:spMk id="3" creationId="{00000000-0000-0000-0000-000000000000}"/>
          </ac:spMkLst>
        </pc:spChg>
        <pc:spChg chg="add">
          <ac:chgData name="James Williams" userId="c957a50b-491f-4d94-b4bc-52aca3e2340d" providerId="ADAL" clId="{9FEC8A15-0C4B-4138-8212-DFDCA79B9CB0}" dt="2022-11-03T18:26:41.207" v="57" actId="26606"/>
          <ac:spMkLst>
            <pc:docMk/>
            <pc:sldMk cId="3757478632" sldId="259"/>
            <ac:spMk id="10" creationId="{CF4680D4-DEE2-49EE-AF90-EFEAF50AEC23}"/>
          </ac:spMkLst>
        </pc:spChg>
        <pc:spChg chg="add">
          <ac:chgData name="James Williams" userId="c957a50b-491f-4d94-b4bc-52aca3e2340d" providerId="ADAL" clId="{9FEC8A15-0C4B-4138-8212-DFDCA79B9CB0}" dt="2022-11-03T18:26:41.207" v="57" actId="26606"/>
          <ac:spMkLst>
            <pc:docMk/>
            <pc:sldMk cId="3757478632" sldId="259"/>
            <ac:spMk id="12" creationId="{50C52EE1-5085-4960-AD29-A926E62ECC9F}"/>
          </ac:spMkLst>
        </pc:spChg>
        <pc:spChg chg="add">
          <ac:chgData name="James Williams" userId="c957a50b-491f-4d94-b4bc-52aca3e2340d" providerId="ADAL" clId="{9FEC8A15-0C4B-4138-8212-DFDCA79B9CB0}" dt="2022-11-03T18:26:41.207" v="57" actId="26606"/>
          <ac:spMkLst>
            <pc:docMk/>
            <pc:sldMk cId="3757478632" sldId="259"/>
            <ac:spMk id="14" creationId="{CD15AA94-C237-4412-B37B-EB317D2B05B7}"/>
          </ac:spMkLst>
        </pc:spChg>
        <pc:picChg chg="add">
          <ac:chgData name="James Williams" userId="c957a50b-491f-4d94-b4bc-52aca3e2340d" providerId="ADAL" clId="{9FEC8A15-0C4B-4138-8212-DFDCA79B9CB0}" dt="2022-11-03T18:26:41.207" v="57" actId="26606"/>
          <ac:picMkLst>
            <pc:docMk/>
            <pc:sldMk cId="3757478632" sldId="259"/>
            <ac:picMk id="7" creationId="{162ECAD6-65A2-AA9C-6CE5-5A4F9188B4DE}"/>
          </ac:picMkLst>
        </pc:picChg>
      </pc:sldChg>
      <pc:sldChg chg="addSp modSp mod ord setBg">
        <pc:chgData name="James Williams" userId="c957a50b-491f-4d94-b4bc-52aca3e2340d" providerId="ADAL" clId="{9FEC8A15-0C4B-4138-8212-DFDCA79B9CB0}" dt="2022-11-03T19:09:45.820" v="1494" actId="20577"/>
        <pc:sldMkLst>
          <pc:docMk/>
          <pc:sldMk cId="3106958047" sldId="260"/>
        </pc:sldMkLst>
        <pc:spChg chg="mod">
          <ac:chgData name="James Williams" userId="c957a50b-491f-4d94-b4bc-52aca3e2340d" providerId="ADAL" clId="{9FEC8A15-0C4B-4138-8212-DFDCA79B9CB0}" dt="2022-11-03T18:51:59.878" v="686" actId="1076"/>
          <ac:spMkLst>
            <pc:docMk/>
            <pc:sldMk cId="3106958047" sldId="260"/>
            <ac:spMk id="2" creationId="{00000000-0000-0000-0000-000000000000}"/>
          </ac:spMkLst>
        </pc:spChg>
        <pc:spChg chg="mod">
          <ac:chgData name="James Williams" userId="c957a50b-491f-4d94-b4bc-52aca3e2340d" providerId="ADAL" clId="{9FEC8A15-0C4B-4138-8212-DFDCA79B9CB0}" dt="2022-11-03T19:09:45.820" v="1494" actId="20577"/>
          <ac:spMkLst>
            <pc:docMk/>
            <pc:sldMk cId="3106958047" sldId="260"/>
            <ac:spMk id="3" creationId="{00000000-0000-0000-0000-000000000000}"/>
          </ac:spMkLst>
        </pc:spChg>
        <pc:spChg chg="add">
          <ac:chgData name="James Williams" userId="c957a50b-491f-4d94-b4bc-52aca3e2340d" providerId="ADAL" clId="{9FEC8A15-0C4B-4138-8212-DFDCA79B9CB0}" dt="2022-11-03T18:26:50.952" v="59" actId="26606"/>
          <ac:spMkLst>
            <pc:docMk/>
            <pc:sldMk cId="3106958047" sldId="260"/>
            <ac:spMk id="10" creationId="{CF4680D4-DEE2-49EE-AF90-EFEAF50AEC23}"/>
          </ac:spMkLst>
        </pc:spChg>
        <pc:spChg chg="add">
          <ac:chgData name="James Williams" userId="c957a50b-491f-4d94-b4bc-52aca3e2340d" providerId="ADAL" clId="{9FEC8A15-0C4B-4138-8212-DFDCA79B9CB0}" dt="2022-11-03T18:26:50.952" v="59" actId="26606"/>
          <ac:spMkLst>
            <pc:docMk/>
            <pc:sldMk cId="3106958047" sldId="260"/>
            <ac:spMk id="12" creationId="{50C52EE1-5085-4960-AD29-A926E62ECC9F}"/>
          </ac:spMkLst>
        </pc:spChg>
        <pc:spChg chg="add">
          <ac:chgData name="James Williams" userId="c957a50b-491f-4d94-b4bc-52aca3e2340d" providerId="ADAL" clId="{9FEC8A15-0C4B-4138-8212-DFDCA79B9CB0}" dt="2022-11-03T18:26:50.952" v="59" actId="26606"/>
          <ac:spMkLst>
            <pc:docMk/>
            <pc:sldMk cId="3106958047" sldId="260"/>
            <ac:spMk id="14" creationId="{CD15AA94-C237-4412-B37B-EB317D2B05B7}"/>
          </ac:spMkLst>
        </pc:spChg>
        <pc:picChg chg="add">
          <ac:chgData name="James Williams" userId="c957a50b-491f-4d94-b4bc-52aca3e2340d" providerId="ADAL" clId="{9FEC8A15-0C4B-4138-8212-DFDCA79B9CB0}" dt="2022-11-03T18:26:50.952" v="59" actId="26606"/>
          <ac:picMkLst>
            <pc:docMk/>
            <pc:sldMk cId="3106958047" sldId="260"/>
            <ac:picMk id="7" creationId="{5BAA99C8-CC7C-CF22-7916-9482E309A778}"/>
          </ac:picMkLst>
        </pc:picChg>
      </pc:sldChg>
      <pc:sldChg chg="addSp delSp modSp mod ord setBg">
        <pc:chgData name="James Williams" userId="c957a50b-491f-4d94-b4bc-52aca3e2340d" providerId="ADAL" clId="{9FEC8A15-0C4B-4138-8212-DFDCA79B9CB0}" dt="2022-11-03T19:10:00.399" v="1503" actId="27636"/>
        <pc:sldMkLst>
          <pc:docMk/>
          <pc:sldMk cId="3945071513" sldId="261"/>
        </pc:sldMkLst>
        <pc:spChg chg="mod">
          <ac:chgData name="James Williams" userId="c957a50b-491f-4d94-b4bc-52aca3e2340d" providerId="ADAL" clId="{9FEC8A15-0C4B-4138-8212-DFDCA79B9CB0}" dt="2022-11-03T19:10:00.399" v="1503" actId="27636"/>
          <ac:spMkLst>
            <pc:docMk/>
            <pc:sldMk cId="3945071513" sldId="261"/>
            <ac:spMk id="2" creationId="{00000000-0000-0000-0000-000000000000}"/>
          </ac:spMkLst>
        </pc:spChg>
        <pc:spChg chg="mod">
          <ac:chgData name="James Williams" userId="c957a50b-491f-4d94-b4bc-52aca3e2340d" providerId="ADAL" clId="{9FEC8A15-0C4B-4138-8212-DFDCA79B9CB0}" dt="2022-11-03T19:09:26.605" v="1464" actId="113"/>
          <ac:spMkLst>
            <pc:docMk/>
            <pc:sldMk cId="3945071513" sldId="261"/>
            <ac:spMk id="3" creationId="{00000000-0000-0000-0000-000000000000}"/>
          </ac:spMkLst>
        </pc:spChg>
        <pc:spChg chg="add del">
          <ac:chgData name="James Williams" userId="c957a50b-491f-4d94-b4bc-52aca3e2340d" providerId="ADAL" clId="{9FEC8A15-0C4B-4138-8212-DFDCA79B9CB0}" dt="2022-11-03T19:04:18.376" v="1313" actId="26606"/>
          <ac:spMkLst>
            <pc:docMk/>
            <pc:sldMk cId="3945071513" sldId="261"/>
            <ac:spMk id="8" creationId="{C33976D1-3430-450C-A978-87A9A6E8E71F}"/>
          </ac:spMkLst>
        </pc:spChg>
        <pc:spChg chg="add del">
          <ac:chgData name="James Williams" userId="c957a50b-491f-4d94-b4bc-52aca3e2340d" providerId="ADAL" clId="{9FEC8A15-0C4B-4138-8212-DFDCA79B9CB0}" dt="2022-11-03T19:04:18.376" v="1313" actId="26606"/>
          <ac:spMkLst>
            <pc:docMk/>
            <pc:sldMk cId="3945071513" sldId="261"/>
            <ac:spMk id="10" creationId="{7D6AAC78-7D86-415A-ADC1-2B474807960C}"/>
          </ac:spMkLst>
        </pc:spChg>
        <pc:spChg chg="add del">
          <ac:chgData name="James Williams" userId="c957a50b-491f-4d94-b4bc-52aca3e2340d" providerId="ADAL" clId="{9FEC8A15-0C4B-4138-8212-DFDCA79B9CB0}" dt="2022-11-03T19:04:18.376" v="1313" actId="26606"/>
          <ac:spMkLst>
            <pc:docMk/>
            <pc:sldMk cId="3945071513" sldId="261"/>
            <ac:spMk id="12" creationId="{F2A658D9-F185-44F1-BA33-D50320D1D078}"/>
          </ac:spMkLst>
        </pc:spChg>
        <pc:spChg chg="add">
          <ac:chgData name="James Williams" userId="c957a50b-491f-4d94-b4bc-52aca3e2340d" providerId="ADAL" clId="{9FEC8A15-0C4B-4138-8212-DFDCA79B9CB0}" dt="2022-11-03T19:04:18.376" v="1313" actId="26606"/>
          <ac:spMkLst>
            <pc:docMk/>
            <pc:sldMk cId="3945071513" sldId="261"/>
            <ac:spMk id="17" creationId="{49553BAA-9CA0-438B-86B1-A7EBDDAADBE0}"/>
          </ac:spMkLst>
        </pc:spChg>
      </pc:sldChg>
      <pc:sldChg chg="addSp delSp modSp mod setBg">
        <pc:chgData name="James Williams" userId="c957a50b-491f-4d94-b4bc-52aca3e2340d" providerId="ADAL" clId="{9FEC8A15-0C4B-4138-8212-DFDCA79B9CB0}" dt="2022-11-03T19:31:03.450" v="1905" actId="403"/>
        <pc:sldMkLst>
          <pc:docMk/>
          <pc:sldMk cId="793725812" sldId="262"/>
        </pc:sldMkLst>
        <pc:spChg chg="mod">
          <ac:chgData name="James Williams" userId="c957a50b-491f-4d94-b4bc-52aca3e2340d" providerId="ADAL" clId="{9FEC8A15-0C4B-4138-8212-DFDCA79B9CB0}" dt="2022-11-03T19:31:03.450" v="1905" actId="403"/>
          <ac:spMkLst>
            <pc:docMk/>
            <pc:sldMk cId="793725812" sldId="262"/>
            <ac:spMk id="2" creationId="{00000000-0000-0000-0000-000000000000}"/>
          </ac:spMkLst>
        </pc:spChg>
        <pc:spChg chg="mod">
          <ac:chgData name="James Williams" userId="c957a50b-491f-4d94-b4bc-52aca3e2340d" providerId="ADAL" clId="{9FEC8A15-0C4B-4138-8212-DFDCA79B9CB0}" dt="2022-11-03T19:30:40.402" v="1904" actId="20577"/>
          <ac:spMkLst>
            <pc:docMk/>
            <pc:sldMk cId="793725812" sldId="262"/>
            <ac:spMk id="3" creationId="{00000000-0000-0000-0000-000000000000}"/>
          </ac:spMkLst>
        </pc:spChg>
        <pc:spChg chg="add del">
          <ac:chgData name="James Williams" userId="c957a50b-491f-4d94-b4bc-52aca3e2340d" providerId="ADAL" clId="{9FEC8A15-0C4B-4138-8212-DFDCA79B9CB0}" dt="2022-11-03T18:28:11.505" v="65" actId="26606"/>
          <ac:spMkLst>
            <pc:docMk/>
            <pc:sldMk cId="793725812" sldId="262"/>
            <ac:spMk id="10" creationId="{CF4680D4-DEE2-49EE-AF90-EFEAF50AEC23}"/>
          </ac:spMkLst>
        </pc:spChg>
        <pc:spChg chg="add del">
          <ac:chgData name="James Williams" userId="c957a50b-491f-4d94-b4bc-52aca3e2340d" providerId="ADAL" clId="{9FEC8A15-0C4B-4138-8212-DFDCA79B9CB0}" dt="2022-11-03T18:28:11.505" v="65" actId="26606"/>
          <ac:spMkLst>
            <pc:docMk/>
            <pc:sldMk cId="793725812" sldId="262"/>
            <ac:spMk id="12" creationId="{50C52EE1-5085-4960-AD29-A926E62ECC9F}"/>
          </ac:spMkLst>
        </pc:spChg>
        <pc:spChg chg="add del">
          <ac:chgData name="James Williams" userId="c957a50b-491f-4d94-b4bc-52aca3e2340d" providerId="ADAL" clId="{9FEC8A15-0C4B-4138-8212-DFDCA79B9CB0}" dt="2022-11-03T18:28:11.505" v="65" actId="26606"/>
          <ac:spMkLst>
            <pc:docMk/>
            <pc:sldMk cId="793725812" sldId="262"/>
            <ac:spMk id="14" creationId="{CD15AA94-C237-4412-B37B-EB317D2B05B7}"/>
          </ac:spMkLst>
        </pc:spChg>
        <pc:spChg chg="add">
          <ac:chgData name="James Williams" userId="c957a50b-491f-4d94-b4bc-52aca3e2340d" providerId="ADAL" clId="{9FEC8A15-0C4B-4138-8212-DFDCA79B9CB0}" dt="2022-11-03T18:28:11.505" v="65" actId="26606"/>
          <ac:spMkLst>
            <pc:docMk/>
            <pc:sldMk cId="793725812" sldId="262"/>
            <ac:spMk id="19" creationId="{CF4680D4-DEE2-49EE-AF90-EFEAF50AEC23}"/>
          </ac:spMkLst>
        </pc:spChg>
        <pc:spChg chg="add">
          <ac:chgData name="James Williams" userId="c957a50b-491f-4d94-b4bc-52aca3e2340d" providerId="ADAL" clId="{9FEC8A15-0C4B-4138-8212-DFDCA79B9CB0}" dt="2022-11-03T18:28:11.505" v="65" actId="26606"/>
          <ac:spMkLst>
            <pc:docMk/>
            <pc:sldMk cId="793725812" sldId="262"/>
            <ac:spMk id="21" creationId="{50C52EE1-5085-4960-AD29-A926E62ECC9F}"/>
          </ac:spMkLst>
        </pc:spChg>
        <pc:spChg chg="add">
          <ac:chgData name="James Williams" userId="c957a50b-491f-4d94-b4bc-52aca3e2340d" providerId="ADAL" clId="{9FEC8A15-0C4B-4138-8212-DFDCA79B9CB0}" dt="2022-11-03T18:28:11.505" v="65" actId="26606"/>
          <ac:spMkLst>
            <pc:docMk/>
            <pc:sldMk cId="793725812" sldId="262"/>
            <ac:spMk id="23" creationId="{CD15AA94-C237-4412-B37B-EB317D2B05B7}"/>
          </ac:spMkLst>
        </pc:spChg>
        <pc:picChg chg="add mod">
          <ac:chgData name="James Williams" userId="c957a50b-491f-4d94-b4bc-52aca3e2340d" providerId="ADAL" clId="{9FEC8A15-0C4B-4138-8212-DFDCA79B9CB0}" dt="2022-11-03T18:28:11.505" v="65" actId="26606"/>
          <ac:picMkLst>
            <pc:docMk/>
            <pc:sldMk cId="793725812" sldId="262"/>
            <ac:picMk id="7" creationId="{01E83801-C4CE-D88A-667E-F9E8BD8A61B3}"/>
          </ac:picMkLst>
        </pc:picChg>
      </pc:sldChg>
      <pc:sldChg chg="addSp modSp mod setBg">
        <pc:chgData name="James Williams" userId="c957a50b-491f-4d94-b4bc-52aca3e2340d" providerId="ADAL" clId="{9FEC8A15-0C4B-4138-8212-DFDCA79B9CB0}" dt="2022-11-03T19:31:22.494" v="1913" actId="20577"/>
        <pc:sldMkLst>
          <pc:docMk/>
          <pc:sldMk cId="422395976" sldId="263"/>
        </pc:sldMkLst>
        <pc:spChg chg="mod">
          <ac:chgData name="James Williams" userId="c957a50b-491f-4d94-b4bc-52aca3e2340d" providerId="ADAL" clId="{9FEC8A15-0C4B-4138-8212-DFDCA79B9CB0}" dt="2022-11-03T19:31:22.494" v="1913" actId="20577"/>
          <ac:spMkLst>
            <pc:docMk/>
            <pc:sldMk cId="422395976" sldId="263"/>
            <ac:spMk id="2" creationId="{00000000-0000-0000-0000-000000000000}"/>
          </ac:spMkLst>
        </pc:spChg>
        <pc:spChg chg="mod">
          <ac:chgData name="James Williams" userId="c957a50b-491f-4d94-b4bc-52aca3e2340d" providerId="ADAL" clId="{9FEC8A15-0C4B-4138-8212-DFDCA79B9CB0}" dt="2022-11-03T19:29:08.596" v="1864" actId="20577"/>
          <ac:spMkLst>
            <pc:docMk/>
            <pc:sldMk cId="422395976" sldId="263"/>
            <ac:spMk id="3" creationId="{00000000-0000-0000-0000-000000000000}"/>
          </ac:spMkLst>
        </pc:spChg>
        <pc:spChg chg="add">
          <ac:chgData name="James Williams" userId="c957a50b-491f-4d94-b4bc-52aca3e2340d" providerId="ADAL" clId="{9FEC8A15-0C4B-4138-8212-DFDCA79B9CB0}" dt="2022-11-03T18:28:40.353" v="67" actId="26606"/>
          <ac:spMkLst>
            <pc:docMk/>
            <pc:sldMk cId="422395976" sldId="263"/>
            <ac:spMk id="8" creationId="{C33976D1-3430-450C-A978-87A9A6E8E71F}"/>
          </ac:spMkLst>
        </pc:spChg>
        <pc:spChg chg="add">
          <ac:chgData name="James Williams" userId="c957a50b-491f-4d94-b4bc-52aca3e2340d" providerId="ADAL" clId="{9FEC8A15-0C4B-4138-8212-DFDCA79B9CB0}" dt="2022-11-03T18:28:40.353" v="67" actId="26606"/>
          <ac:spMkLst>
            <pc:docMk/>
            <pc:sldMk cId="422395976" sldId="263"/>
            <ac:spMk id="10" creationId="{7D6AAC78-7D86-415A-ADC1-2B474807960C}"/>
          </ac:spMkLst>
        </pc:spChg>
        <pc:spChg chg="add">
          <ac:chgData name="James Williams" userId="c957a50b-491f-4d94-b4bc-52aca3e2340d" providerId="ADAL" clId="{9FEC8A15-0C4B-4138-8212-DFDCA79B9CB0}" dt="2022-11-03T18:28:40.353" v="67" actId="26606"/>
          <ac:spMkLst>
            <pc:docMk/>
            <pc:sldMk cId="422395976" sldId="263"/>
            <ac:spMk id="12" creationId="{F2A658D9-F185-44F1-BA33-D50320D1D078}"/>
          </ac:spMkLst>
        </pc:spChg>
      </pc:sldChg>
      <pc:sldChg chg="addSp delSp modSp new mod setBg">
        <pc:chgData name="James Williams" userId="c957a50b-491f-4d94-b4bc-52aca3e2340d" providerId="ADAL" clId="{9FEC8A15-0C4B-4138-8212-DFDCA79B9CB0}" dt="2022-11-03T19:26:48.834" v="1717" actId="113"/>
        <pc:sldMkLst>
          <pc:docMk/>
          <pc:sldMk cId="2455437126" sldId="264"/>
        </pc:sldMkLst>
        <pc:spChg chg="mod">
          <ac:chgData name="James Williams" userId="c957a50b-491f-4d94-b4bc-52aca3e2340d" providerId="ADAL" clId="{9FEC8A15-0C4B-4138-8212-DFDCA79B9CB0}" dt="2022-11-03T18:34:18.326" v="114" actId="1076"/>
          <ac:spMkLst>
            <pc:docMk/>
            <pc:sldMk cId="2455437126" sldId="264"/>
            <ac:spMk id="2" creationId="{C97CA01F-F6FA-C71D-1F09-45101A2C5631}"/>
          </ac:spMkLst>
        </pc:spChg>
        <pc:spChg chg="del">
          <ac:chgData name="James Williams" userId="c957a50b-491f-4d94-b4bc-52aca3e2340d" providerId="ADAL" clId="{9FEC8A15-0C4B-4138-8212-DFDCA79B9CB0}" dt="2022-11-03T18:33:11.811" v="73" actId="478"/>
          <ac:spMkLst>
            <pc:docMk/>
            <pc:sldMk cId="2455437126" sldId="264"/>
            <ac:spMk id="3" creationId="{6D59CE5A-9616-41F5-6258-FBC3F9263877}"/>
          </ac:spMkLst>
        </pc:spChg>
        <pc:spChg chg="add mod">
          <ac:chgData name="James Williams" userId="c957a50b-491f-4d94-b4bc-52aca3e2340d" providerId="ADAL" clId="{9FEC8A15-0C4B-4138-8212-DFDCA79B9CB0}" dt="2022-11-03T19:26:29.082" v="1698" actId="1076"/>
          <ac:spMkLst>
            <pc:docMk/>
            <pc:sldMk cId="2455437126" sldId="264"/>
            <ac:spMk id="4" creationId="{6A8633E3-E340-7785-EB31-078C00EA5D81}"/>
          </ac:spMkLst>
        </pc:spChg>
        <pc:spChg chg="add del mod">
          <ac:chgData name="James Williams" userId="c957a50b-491f-4d94-b4bc-52aca3e2340d" providerId="ADAL" clId="{9FEC8A15-0C4B-4138-8212-DFDCA79B9CB0}" dt="2022-11-03T18:40:17.988" v="291"/>
          <ac:spMkLst>
            <pc:docMk/>
            <pc:sldMk cId="2455437126" sldId="264"/>
            <ac:spMk id="5" creationId="{A3B8DE8D-E2C5-6113-2370-E3723E5E9630}"/>
          </ac:spMkLst>
        </pc:spChg>
        <pc:spChg chg="add mod">
          <ac:chgData name="James Williams" userId="c957a50b-491f-4d94-b4bc-52aca3e2340d" providerId="ADAL" clId="{9FEC8A15-0C4B-4138-8212-DFDCA79B9CB0}" dt="2022-11-03T19:26:29.082" v="1698" actId="1076"/>
          <ac:spMkLst>
            <pc:docMk/>
            <pc:sldMk cId="2455437126" sldId="264"/>
            <ac:spMk id="6" creationId="{E83635D9-D2D4-006F-C303-762EF82D684C}"/>
          </ac:spMkLst>
        </pc:spChg>
        <pc:spChg chg="add mod">
          <ac:chgData name="James Williams" userId="c957a50b-491f-4d94-b4bc-52aca3e2340d" providerId="ADAL" clId="{9FEC8A15-0C4B-4138-8212-DFDCA79B9CB0}" dt="2022-11-03T19:26:48.834" v="1717" actId="113"/>
          <ac:spMkLst>
            <pc:docMk/>
            <pc:sldMk cId="2455437126" sldId="264"/>
            <ac:spMk id="9" creationId="{9DC50F37-F4AA-585C-22AB-2E0C878C7336}"/>
          </ac:spMkLst>
        </pc:spChg>
        <pc:spChg chg="add">
          <ac:chgData name="James Williams" userId="c957a50b-491f-4d94-b4bc-52aca3e2340d" providerId="ADAL" clId="{9FEC8A15-0C4B-4138-8212-DFDCA79B9CB0}" dt="2022-11-03T18:33:51.696" v="79" actId="26606"/>
          <ac:spMkLst>
            <pc:docMk/>
            <pc:sldMk cId="2455437126" sldId="264"/>
            <ac:spMk id="1028" creationId="{195A7738-D4D9-4E15-A635-CA28918C1A35}"/>
          </ac:spMkLst>
        </pc:spChg>
        <pc:spChg chg="add">
          <ac:chgData name="James Williams" userId="c957a50b-491f-4d94-b4bc-52aca3e2340d" providerId="ADAL" clId="{9FEC8A15-0C4B-4138-8212-DFDCA79B9CB0}" dt="2022-11-03T18:33:51.696" v="79" actId="26606"/>
          <ac:spMkLst>
            <pc:docMk/>
            <pc:sldMk cId="2455437126" sldId="264"/>
            <ac:spMk id="1029" creationId="{F813E79E-894E-4011-B4B0-93B31C4E1F86}"/>
          </ac:spMkLst>
        </pc:spChg>
        <pc:spChg chg="add">
          <ac:chgData name="James Williams" userId="c957a50b-491f-4d94-b4bc-52aca3e2340d" providerId="ADAL" clId="{9FEC8A15-0C4B-4138-8212-DFDCA79B9CB0}" dt="2022-11-03T18:33:51.696" v="79" actId="26606"/>
          <ac:spMkLst>
            <pc:docMk/>
            <pc:sldMk cId="2455437126" sldId="264"/>
            <ac:spMk id="1030" creationId="{F31DDD9C-2B95-4688-9DD6-D3AC34FF9EFE}"/>
          </ac:spMkLst>
        </pc:spChg>
        <pc:spChg chg="add del">
          <ac:chgData name="James Williams" userId="c957a50b-491f-4d94-b4bc-52aca3e2340d" providerId="ADAL" clId="{9FEC8A15-0C4B-4138-8212-DFDCA79B9CB0}" dt="2022-11-03T18:33:31.246" v="76" actId="26606"/>
          <ac:spMkLst>
            <pc:docMk/>
            <pc:sldMk cId="2455437126" sldId="264"/>
            <ac:spMk id="1031" creationId="{195A7738-D4D9-4E15-A635-CA28918C1A35}"/>
          </ac:spMkLst>
        </pc:spChg>
        <pc:spChg chg="add del">
          <ac:chgData name="James Williams" userId="c957a50b-491f-4d94-b4bc-52aca3e2340d" providerId="ADAL" clId="{9FEC8A15-0C4B-4138-8212-DFDCA79B9CB0}" dt="2022-11-03T18:33:31.246" v="76" actId="26606"/>
          <ac:spMkLst>
            <pc:docMk/>
            <pc:sldMk cId="2455437126" sldId="264"/>
            <ac:spMk id="1033" creationId="{F813E79E-894E-4011-B4B0-93B31C4E1F86}"/>
          </ac:spMkLst>
        </pc:spChg>
        <pc:spChg chg="add del">
          <ac:chgData name="James Williams" userId="c957a50b-491f-4d94-b4bc-52aca3e2340d" providerId="ADAL" clId="{9FEC8A15-0C4B-4138-8212-DFDCA79B9CB0}" dt="2022-11-03T18:33:31.246" v="76" actId="26606"/>
          <ac:spMkLst>
            <pc:docMk/>
            <pc:sldMk cId="2455437126" sldId="264"/>
            <ac:spMk id="1035" creationId="{F31DDD9C-2B95-4688-9DD6-D3AC34FF9EFE}"/>
          </ac:spMkLst>
        </pc:spChg>
        <pc:spChg chg="add del">
          <ac:chgData name="James Williams" userId="c957a50b-491f-4d94-b4bc-52aca3e2340d" providerId="ADAL" clId="{9FEC8A15-0C4B-4138-8212-DFDCA79B9CB0}" dt="2022-11-03T18:33:32.916" v="78" actId="26606"/>
          <ac:spMkLst>
            <pc:docMk/>
            <pc:sldMk cId="2455437126" sldId="264"/>
            <ac:spMk id="1037" creationId="{EC7FF834-B204-4967-8D47-8BB36EAF0EF5}"/>
          </ac:spMkLst>
        </pc:spChg>
        <pc:spChg chg="add del">
          <ac:chgData name="James Williams" userId="c957a50b-491f-4d94-b4bc-52aca3e2340d" providerId="ADAL" clId="{9FEC8A15-0C4B-4138-8212-DFDCA79B9CB0}" dt="2022-11-03T18:33:32.916" v="78" actId="26606"/>
          <ac:spMkLst>
            <pc:docMk/>
            <pc:sldMk cId="2455437126" sldId="264"/>
            <ac:spMk id="1038" creationId="{F780A22D-61EA-43E3-BD94-3E39CF902160}"/>
          </ac:spMkLst>
        </pc:spChg>
        <pc:grpChg chg="add mod">
          <ac:chgData name="James Williams" userId="c957a50b-491f-4d94-b4bc-52aca3e2340d" providerId="ADAL" clId="{9FEC8A15-0C4B-4138-8212-DFDCA79B9CB0}" dt="2022-11-03T19:26:29.082" v="1698" actId="1076"/>
          <ac:grpSpMkLst>
            <pc:docMk/>
            <pc:sldMk cId="2455437126" sldId="264"/>
            <ac:grpSpMk id="7" creationId="{8D54D54E-7A76-6B54-0107-1E6663A373B2}"/>
          </ac:grpSpMkLst>
        </pc:grpChg>
        <pc:picChg chg="add mod">
          <ac:chgData name="James Williams" userId="c957a50b-491f-4d94-b4bc-52aca3e2340d" providerId="ADAL" clId="{9FEC8A15-0C4B-4138-8212-DFDCA79B9CB0}" dt="2022-11-03T19:26:29.082" v="1698" actId="1076"/>
          <ac:picMkLst>
            <pc:docMk/>
            <pc:sldMk cId="2455437126" sldId="264"/>
            <ac:picMk id="1026" creationId="{1F9036B1-805A-A60E-E9C8-8B190EFC869B}"/>
          </ac:picMkLst>
        </pc:picChg>
      </pc:sldChg>
      <pc:sldChg chg="addSp delSp modSp new mod setBg setClrOvrMap">
        <pc:chgData name="James Williams" userId="c957a50b-491f-4d94-b4bc-52aca3e2340d" providerId="ADAL" clId="{9FEC8A15-0C4B-4138-8212-DFDCA79B9CB0}" dt="2022-11-03T18:46:23.372" v="494" actId="404"/>
        <pc:sldMkLst>
          <pc:docMk/>
          <pc:sldMk cId="3554141037" sldId="265"/>
        </pc:sldMkLst>
        <pc:spChg chg="mod">
          <ac:chgData name="James Williams" userId="c957a50b-491f-4d94-b4bc-52aca3e2340d" providerId="ADAL" clId="{9FEC8A15-0C4B-4138-8212-DFDCA79B9CB0}" dt="2022-11-03T18:39:48.694" v="284" actId="1076"/>
          <ac:spMkLst>
            <pc:docMk/>
            <pc:sldMk cId="3554141037" sldId="265"/>
            <ac:spMk id="2" creationId="{609B6DFD-0A1A-A368-ED97-A1216E2806EC}"/>
          </ac:spMkLst>
        </pc:spChg>
        <pc:spChg chg="del">
          <ac:chgData name="James Williams" userId="c957a50b-491f-4d94-b4bc-52aca3e2340d" providerId="ADAL" clId="{9FEC8A15-0C4B-4138-8212-DFDCA79B9CB0}" dt="2022-11-03T18:37:03.391" v="162" actId="478"/>
          <ac:spMkLst>
            <pc:docMk/>
            <pc:sldMk cId="3554141037" sldId="265"/>
            <ac:spMk id="3" creationId="{ABDA0E8F-A75E-5B9B-C270-0B5E3A2A7E6D}"/>
          </ac:spMkLst>
        </pc:spChg>
        <pc:spChg chg="add mod">
          <ac:chgData name="James Williams" userId="c957a50b-491f-4d94-b4bc-52aca3e2340d" providerId="ADAL" clId="{9FEC8A15-0C4B-4138-8212-DFDCA79B9CB0}" dt="2022-11-03T18:44:57.819" v="450" actId="27636"/>
          <ac:spMkLst>
            <pc:docMk/>
            <pc:sldMk cId="3554141037" sldId="265"/>
            <ac:spMk id="4" creationId="{1AF1FEDC-D802-AF1D-5845-3FCDDAF4F53B}"/>
          </ac:spMkLst>
        </pc:spChg>
        <pc:spChg chg="add mod">
          <ac:chgData name="James Williams" userId="c957a50b-491f-4d94-b4bc-52aca3e2340d" providerId="ADAL" clId="{9FEC8A15-0C4B-4138-8212-DFDCA79B9CB0}" dt="2022-11-03T18:46:23.372" v="494" actId="404"/>
          <ac:spMkLst>
            <pc:docMk/>
            <pc:sldMk cId="3554141037" sldId="265"/>
            <ac:spMk id="5" creationId="{F74F2AFA-E529-CA6A-63FB-BD7803571B4B}"/>
          </ac:spMkLst>
        </pc:spChg>
        <pc:spChg chg="add">
          <ac:chgData name="James Williams" userId="c957a50b-491f-4d94-b4bc-52aca3e2340d" providerId="ADAL" clId="{9FEC8A15-0C4B-4138-8212-DFDCA79B9CB0}" dt="2022-11-03T18:39:11.084" v="276" actId="26606"/>
          <ac:spMkLst>
            <pc:docMk/>
            <pc:sldMk cId="3554141037" sldId="265"/>
            <ac:spMk id="2052" creationId="{B8AFBB67-2575-4F5A-96CF-CD2EB02A1EF0}"/>
          </ac:spMkLst>
        </pc:spChg>
        <pc:spChg chg="add del">
          <ac:chgData name="James Williams" userId="c957a50b-491f-4d94-b4bc-52aca3e2340d" providerId="ADAL" clId="{9FEC8A15-0C4B-4138-8212-DFDCA79B9CB0}" dt="2022-11-03T18:37:35.898" v="164" actId="26606"/>
          <ac:spMkLst>
            <pc:docMk/>
            <pc:sldMk cId="3554141037" sldId="265"/>
            <ac:spMk id="2055" creationId="{6981E6A2-4656-4CFE-9BF4-39D81EE2CA9B}"/>
          </ac:spMkLst>
        </pc:spChg>
        <pc:picChg chg="add mod">
          <ac:chgData name="James Williams" userId="c957a50b-491f-4d94-b4bc-52aca3e2340d" providerId="ADAL" clId="{9FEC8A15-0C4B-4138-8212-DFDCA79B9CB0}" dt="2022-11-03T18:46:11.506" v="492" actId="1076"/>
          <ac:picMkLst>
            <pc:docMk/>
            <pc:sldMk cId="3554141037" sldId="265"/>
            <ac:picMk id="2050" creationId="{35094712-E97E-4DCC-BE14-F1B849D029EF}"/>
          </ac:picMkLst>
        </pc:picChg>
      </pc:sldChg>
      <pc:sldChg chg="add del">
        <pc:chgData name="James Williams" userId="c957a50b-491f-4d94-b4bc-52aca3e2340d" providerId="ADAL" clId="{9FEC8A15-0C4B-4138-8212-DFDCA79B9CB0}" dt="2022-11-03T18:48:04.201" v="529" actId="2890"/>
        <pc:sldMkLst>
          <pc:docMk/>
          <pc:sldMk cId="1707163794" sldId="266"/>
        </pc:sldMkLst>
      </pc:sldChg>
      <pc:sldChg chg="modSp add mod ord">
        <pc:chgData name="James Williams" userId="c957a50b-491f-4d94-b4bc-52aca3e2340d" providerId="ADAL" clId="{9FEC8A15-0C4B-4138-8212-DFDCA79B9CB0}" dt="2022-11-03T18:51:42.067" v="681" actId="403"/>
        <pc:sldMkLst>
          <pc:docMk/>
          <pc:sldMk cId="1944617060" sldId="266"/>
        </pc:sldMkLst>
        <pc:spChg chg="mod">
          <ac:chgData name="James Williams" userId="c957a50b-491f-4d94-b4bc-52aca3e2340d" providerId="ADAL" clId="{9FEC8A15-0C4B-4138-8212-DFDCA79B9CB0}" dt="2022-11-03T18:51:42.067" v="681" actId="403"/>
          <ac:spMkLst>
            <pc:docMk/>
            <pc:sldMk cId="1944617060" sldId="266"/>
            <ac:spMk id="2" creationId="{00000000-0000-0000-0000-000000000000}"/>
          </ac:spMkLst>
        </pc:spChg>
        <pc:spChg chg="mod">
          <ac:chgData name="James Williams" userId="c957a50b-491f-4d94-b4bc-52aca3e2340d" providerId="ADAL" clId="{9FEC8A15-0C4B-4138-8212-DFDCA79B9CB0}" dt="2022-11-03T18:51:32.487" v="680" actId="20577"/>
          <ac:spMkLst>
            <pc:docMk/>
            <pc:sldMk cId="1944617060" sldId="266"/>
            <ac:spMk id="3" creationId="{00000000-0000-0000-0000-000000000000}"/>
          </ac:spMkLst>
        </pc:spChg>
      </pc:sldChg>
      <pc:sldChg chg="add del replId">
        <pc:chgData name="James Williams" userId="c957a50b-491f-4d94-b4bc-52aca3e2340d" providerId="ADAL" clId="{9FEC8A15-0C4B-4138-8212-DFDCA79B9CB0}" dt="2022-11-03T18:48:04.201" v="529" actId="2890"/>
        <pc:sldMkLst>
          <pc:docMk/>
          <pc:sldMk cId="1119588841" sldId="26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6/26/2023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6/26/2023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6/26/2023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6/26/2023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6/26/2023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6/26/2023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6/26/2023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6/26/2023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6/26/2023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6/26/2023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6/26/2023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lh5.googleusercontent.com/P7RbGzN2RBBm_TVL-SmocWHxnKPKXjFcXet6FiBAKGyc6TOA_jZmAQpqyBdICS8AtloTaWeLSKkUJy9coUKC6Ru53t7969oAkPdEE6uSZvboICLHqap6CYcjUHlAjXPkjLnbXzCC"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h.bing.com/th/id/R.a5408c265ae96db6b9d946b961541801?rik=ecHziLVixp3qIA&amp;riu=http%3a%2f%2fimage.slidesharecdn.com%2fannotatedgibbsreflectioncycle-120517093846-phpapp01%2f95%2fslide-1-638.jpg%3fcb%3d1401382129&amp;ehk=jDcMbnDc6tM1gWNqWEkJxRYEcCSDVZpJa3j6QlmxzWA%3d&amp;risl=&amp;pid=ImgRaw&amp;r=0"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linkedin.com/learning/?u=77966930" TargetMode="Externa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uwtsd.ac.uk/library/help-and-support/llr-staff/" TargetMode="External"/><Relationship Id="rId2" Type="http://schemas.openxmlformats.org/officeDocument/2006/relationships/hyperlink" Target="https://www.uwtsd.ac.uk/study-skill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uwtsd.ac.uk/library/help-and-support/support-for-staff/copyright-hub/copyright-basics/" TargetMode="External"/><Relationship Id="rId7" Type="http://schemas.openxmlformats.org/officeDocument/2006/relationships/hyperlink" Target="https://www.flickr.com/photos/langwitches/3911878879/" TargetMode="External"/><Relationship Id="rId2" Type="http://schemas.openxmlformats.org/officeDocument/2006/relationships/hyperlink" Target="https://uwtsd.ac.uk/library/help-and-support/support-for-staff/copyright-hub/copyright-and-students/" TargetMode="Externa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hyperlink" Target="https://students.uwtsd.ac.uk/find-free-images/" TargetMode="External"/><Relationship Id="rId4" Type="http://schemas.openxmlformats.org/officeDocument/2006/relationships/hyperlink" Target="https://www.gov.uk/guidance/exceptions-to-copyright#non-commercial-research-and-private-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AD7556-C90D-4946-8E4E-1E79D5B3D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BB0CC56-54B2-4AE0-87C5-296E78A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42815"/>
            <a:ext cx="12192000" cy="26151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00200" y="3418891"/>
            <a:ext cx="8991600" cy="1645920"/>
          </a:xfrm>
        </p:spPr>
        <p:txBody>
          <a:bodyPr>
            <a:normAutofit/>
          </a:bodyPr>
          <a:lstStyle/>
          <a:p>
            <a:r>
              <a:rPr lang="en-GB" dirty="0"/>
              <a:t>Professional Development PLANNING</a:t>
            </a:r>
          </a:p>
        </p:txBody>
      </p:sp>
      <p:sp>
        <p:nvSpPr>
          <p:cNvPr id="3" name="Subtitle 2"/>
          <p:cNvSpPr>
            <a:spLocks noGrp="1"/>
          </p:cNvSpPr>
          <p:nvPr>
            <p:ph type="subTitle" idx="1"/>
          </p:nvPr>
        </p:nvSpPr>
        <p:spPr>
          <a:xfrm>
            <a:off x="2695194" y="5384691"/>
            <a:ext cx="6801612" cy="736976"/>
          </a:xfrm>
        </p:spPr>
        <p:txBody>
          <a:bodyPr>
            <a:normAutofit/>
          </a:bodyPr>
          <a:lstStyle/>
          <a:p>
            <a:r>
              <a:rPr lang="en-GB">
                <a:solidFill>
                  <a:srgbClr val="FFFFFF"/>
                </a:solidFill>
              </a:rPr>
              <a:t>LDE Assignment 2:  Task 2 Support guide.</a:t>
            </a:r>
          </a:p>
        </p:txBody>
      </p:sp>
      <p:pic>
        <p:nvPicPr>
          <p:cNvPr id="7" name="Graphic 6" descr="Backlog">
            <a:extLst>
              <a:ext uri="{FF2B5EF4-FFF2-40B4-BE49-F238E27FC236}">
                <a16:creationId xmlns:a16="http://schemas.microsoft.com/office/drawing/2014/main" id="{AF023C30-1631-CAA3-822F-35CDE12760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800000">
            <a:off x="4867820" y="640079"/>
            <a:ext cx="2456360" cy="2456360"/>
          </a:xfrm>
          <a:prstGeom prst="rect">
            <a:avLst/>
          </a:prstGeom>
        </p:spPr>
      </p:pic>
    </p:spTree>
    <p:extLst>
      <p:ext uri="{BB962C8B-B14F-4D97-AF65-F5344CB8AC3E}">
        <p14:creationId xmlns:p14="http://schemas.microsoft.com/office/powerpoint/2010/main" val="399513049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E2612-1462-CEA5-D38E-08F274994733}"/>
              </a:ext>
            </a:extLst>
          </p:cNvPr>
          <p:cNvSpPr>
            <a:spLocks noGrp="1"/>
          </p:cNvSpPr>
          <p:nvPr>
            <p:ph type="title"/>
          </p:nvPr>
        </p:nvSpPr>
        <p:spPr>
          <a:xfrm>
            <a:off x="609600" y="274638"/>
            <a:ext cx="10972800" cy="1143000"/>
          </a:xfrm>
        </p:spPr>
        <p:txBody>
          <a:bodyPr anchor="ctr">
            <a:normAutofit/>
          </a:bodyPr>
          <a:lstStyle/>
          <a:p>
            <a:r>
              <a:rPr lang="en-GB" dirty="0"/>
              <a:t>MS Teams: Record session</a:t>
            </a:r>
          </a:p>
        </p:txBody>
      </p:sp>
      <p:pic>
        <p:nvPicPr>
          <p:cNvPr id="7" name="Graphic 6" descr="Presentation with media with solid fill">
            <a:extLst>
              <a:ext uri="{FF2B5EF4-FFF2-40B4-BE49-F238E27FC236}">
                <a16:creationId xmlns:a16="http://schemas.microsoft.com/office/drawing/2014/main" id="{FFFFE1C4-A2F3-E176-AC7F-49DC7761F5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37484" y="1272776"/>
            <a:ext cx="3917032" cy="3917032"/>
          </a:xfrm>
          <a:prstGeom prst="rect">
            <a:avLst/>
          </a:prstGeom>
        </p:spPr>
      </p:pic>
    </p:spTree>
    <p:extLst>
      <p:ext uri="{BB962C8B-B14F-4D97-AF65-F5344CB8AC3E}">
        <p14:creationId xmlns:p14="http://schemas.microsoft.com/office/powerpoint/2010/main" val="3522741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09600" y="274638"/>
            <a:ext cx="10972800" cy="936324"/>
          </a:xfrm>
        </p:spPr>
        <p:txBody>
          <a:bodyPr>
            <a:normAutofit/>
          </a:bodyPr>
          <a:lstStyle/>
          <a:p>
            <a:r>
              <a:rPr lang="en-GB" sz="3200" b="1" u="sng" dirty="0"/>
              <a:t>Lecture-tutorial structure (Approx.)</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726448" y="1311935"/>
            <a:ext cx="10855951" cy="5271427"/>
          </a:xfrm>
        </p:spPr>
        <p:txBody>
          <a:bodyPr>
            <a:normAutofit/>
          </a:bodyPr>
          <a:lstStyle/>
          <a:p>
            <a:pPr fontAlgn="base">
              <a:spcBef>
                <a:spcPts val="600"/>
              </a:spcBef>
              <a:spcAft>
                <a:spcPts val="600"/>
              </a:spcAft>
            </a:pPr>
            <a:r>
              <a:rPr lang="en-GB" sz="2800" b="1" strike="sngStrike" dirty="0"/>
              <a:t>9.15am-10am: </a:t>
            </a:r>
            <a:r>
              <a:rPr lang="en-GB" sz="2800" strike="sngStrike" dirty="0"/>
              <a:t>Task 1 deck - Lecture-tutorial</a:t>
            </a:r>
          </a:p>
          <a:p>
            <a:pPr fontAlgn="base">
              <a:spcBef>
                <a:spcPts val="600"/>
              </a:spcBef>
              <a:spcAft>
                <a:spcPts val="600"/>
              </a:spcAft>
            </a:pPr>
            <a:r>
              <a:rPr lang="en-GB" sz="2800" b="1" strike="sngStrike" dirty="0"/>
              <a:t>10-11am: </a:t>
            </a:r>
            <a:r>
              <a:rPr lang="en-GB" sz="2800" strike="sngStrike" dirty="0"/>
              <a:t>Tutorial Activity 1: Task 1 – Self-evaluation.</a:t>
            </a:r>
          </a:p>
          <a:p>
            <a:pPr fontAlgn="base">
              <a:spcBef>
                <a:spcPts val="600"/>
              </a:spcBef>
              <a:spcAft>
                <a:spcPts val="600"/>
              </a:spcAft>
            </a:pPr>
            <a:r>
              <a:rPr lang="en-GB" sz="2800" b="1" dirty="0"/>
              <a:t>11-11.30am: </a:t>
            </a:r>
            <a:r>
              <a:rPr lang="en-GB" sz="2800" dirty="0"/>
              <a:t>Task 2 deck - Lecture-tutorial</a:t>
            </a:r>
          </a:p>
          <a:p>
            <a:pPr fontAlgn="base">
              <a:spcBef>
                <a:spcPts val="600"/>
              </a:spcBef>
              <a:spcAft>
                <a:spcPts val="600"/>
              </a:spcAft>
            </a:pPr>
            <a:r>
              <a:rPr lang="en-GB" sz="2800" b="1" dirty="0"/>
              <a:t>11.30-12.30pm: </a:t>
            </a:r>
            <a:r>
              <a:rPr lang="en-GB" sz="2800" dirty="0"/>
              <a:t>Tutorial Activity 2: Task 2 - PDP Start.</a:t>
            </a:r>
          </a:p>
          <a:p>
            <a:pPr lvl="1" fontAlgn="base">
              <a:spcBef>
                <a:spcPts val="600"/>
              </a:spcBef>
              <a:spcAft>
                <a:spcPts val="600"/>
              </a:spcAft>
              <a:buFont typeface="Arial" panose="020B0604020202020204" pitchFamily="34" charset="0"/>
              <a:buChar char="•"/>
            </a:pPr>
            <a:r>
              <a:rPr lang="en-GB" sz="2400" dirty="0"/>
              <a:t>+ </a:t>
            </a:r>
            <a:r>
              <a:rPr lang="en-US" sz="2400" dirty="0"/>
              <a:t>Task 2 - Example PDP Template – word document.</a:t>
            </a:r>
            <a:endParaRPr lang="en-GB" sz="2400" dirty="0"/>
          </a:p>
          <a:p>
            <a:pPr fontAlgn="base">
              <a:spcBef>
                <a:spcPts val="600"/>
              </a:spcBef>
              <a:spcAft>
                <a:spcPts val="600"/>
              </a:spcAft>
            </a:pPr>
            <a:r>
              <a:rPr lang="en-GB" sz="2800" b="1" dirty="0"/>
              <a:t>12.30-1pm</a:t>
            </a:r>
            <a:r>
              <a:rPr lang="en-GB" sz="2800" dirty="0"/>
              <a:t>: Assign. 2 Task 3, Video creation &amp; submission information.</a:t>
            </a:r>
          </a:p>
          <a:p>
            <a:pPr lvl="1" fontAlgn="base">
              <a:spcBef>
                <a:spcPts val="600"/>
              </a:spcBef>
              <a:spcAft>
                <a:spcPts val="600"/>
              </a:spcAft>
              <a:buFont typeface="Arial" panose="020B0604020202020204" pitchFamily="34" charset="0"/>
              <a:buChar char="•"/>
            </a:pPr>
            <a:r>
              <a:rPr lang="en-US" sz="2400" dirty="0"/>
              <a:t>Task 3 deck - Unit 4 Topic Summary</a:t>
            </a:r>
            <a:endParaRPr lang="en-GB" sz="2400" dirty="0"/>
          </a:p>
          <a:p>
            <a:pPr lvl="1" fontAlgn="base">
              <a:spcBef>
                <a:spcPts val="600"/>
              </a:spcBef>
              <a:spcAft>
                <a:spcPts val="600"/>
              </a:spcAft>
              <a:buFont typeface="Arial" panose="020B0604020202020204" pitchFamily="34" charset="0"/>
              <a:buChar char="•"/>
            </a:pPr>
            <a:r>
              <a:rPr lang="en-GB" sz="2400" dirty="0"/>
              <a:t>Task 4 deck - Video presentation</a:t>
            </a:r>
          </a:p>
        </p:txBody>
      </p:sp>
    </p:spTree>
    <p:extLst>
      <p:ext uri="{BB962C8B-B14F-4D97-AF65-F5344CB8AC3E}">
        <p14:creationId xmlns:p14="http://schemas.microsoft.com/office/powerpoint/2010/main" val="297397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467418"/>
            <a:ext cx="7729728" cy="1188720"/>
          </a:xfrm>
          <a:solidFill>
            <a:srgbClr val="FFFFFF"/>
          </a:solidFill>
          <a:ln>
            <a:solidFill>
              <a:srgbClr val="FFC000"/>
            </a:solidFill>
          </a:ln>
        </p:spPr>
        <p:txBody>
          <a:bodyPr>
            <a:normAutofit/>
          </a:bodyPr>
          <a:lstStyle/>
          <a:p>
            <a:r>
              <a:rPr lang="en-GB" sz="3200" dirty="0"/>
              <a:t>Assignment 2: Task 2</a:t>
            </a:r>
          </a:p>
        </p:txBody>
      </p:sp>
      <p:sp>
        <p:nvSpPr>
          <p:cNvPr id="3" name="Content Placeholder 2"/>
          <p:cNvSpPr>
            <a:spLocks noGrp="1"/>
          </p:cNvSpPr>
          <p:nvPr>
            <p:ph idx="1"/>
          </p:nvPr>
        </p:nvSpPr>
        <p:spPr>
          <a:xfrm>
            <a:off x="1431985" y="1835328"/>
            <a:ext cx="9328029" cy="3850279"/>
          </a:xfrm>
        </p:spPr>
        <p:txBody>
          <a:bodyPr>
            <a:normAutofit lnSpcReduction="10000"/>
          </a:bodyPr>
          <a:lstStyle/>
          <a:p>
            <a:pPr>
              <a:spcBef>
                <a:spcPts val="600"/>
              </a:spcBef>
            </a:pPr>
            <a:r>
              <a:rPr lang="en-GB" sz="2000" b="1" dirty="0">
                <a:effectLst/>
                <a:latin typeface="Arial" panose="020B0604020202020204" pitchFamily="34" charset="0"/>
                <a:ea typeface="Times New Roman" panose="02020603050405020304" pitchFamily="18" charset="0"/>
                <a:cs typeface="Arial" panose="020B0604020202020204" pitchFamily="34" charset="0"/>
              </a:rPr>
              <a:t>Produce a Professional </a:t>
            </a:r>
            <a:r>
              <a:rPr lang="en-GB" sz="2000" b="1" dirty="0">
                <a:latin typeface="Arial" panose="020B0604020202020204" pitchFamily="34" charset="0"/>
                <a:ea typeface="Times New Roman" panose="02020603050405020304" pitchFamily="18" charset="0"/>
                <a:cs typeface="Arial" panose="020B0604020202020204" pitchFamily="34" charset="0"/>
              </a:rPr>
              <a:t>D</a:t>
            </a:r>
            <a:r>
              <a:rPr lang="en-GB" sz="2000" b="1" dirty="0">
                <a:effectLst/>
                <a:latin typeface="Arial" panose="020B0604020202020204" pitchFamily="34" charset="0"/>
                <a:ea typeface="Times New Roman" panose="02020603050405020304" pitchFamily="18" charset="0"/>
                <a:cs typeface="Arial" panose="020B0604020202020204" pitchFamily="34" charset="0"/>
              </a:rPr>
              <a:t>evelopment Plan (PDP)</a:t>
            </a:r>
            <a:r>
              <a:rPr lang="en-GB" sz="2000" dirty="0">
                <a:effectLst/>
                <a:latin typeface="Arial" panose="020B0604020202020204" pitchFamily="34" charset="0"/>
                <a:ea typeface="Times New Roman" panose="02020603050405020304" pitchFamily="18" charset="0"/>
                <a:cs typeface="Arial" panose="020B0604020202020204" pitchFamily="34" charset="0"/>
              </a:rPr>
              <a:t> using an appropriate template (such as the one provided on Moodle).</a:t>
            </a:r>
          </a:p>
          <a:p>
            <a:pPr>
              <a:spcBef>
                <a:spcPts val="600"/>
              </a:spcBef>
            </a:pPr>
            <a:r>
              <a:rPr lang="en-GB" sz="2000" dirty="0">
                <a:latin typeface="Arial" panose="020B0604020202020204" pitchFamily="34" charset="0"/>
                <a:ea typeface="Times New Roman" panose="02020603050405020304" pitchFamily="18" charset="0"/>
                <a:cs typeface="Arial" panose="020B0604020202020204" pitchFamily="34" charset="0"/>
              </a:rPr>
              <a:t>R</a:t>
            </a:r>
            <a:r>
              <a:rPr lang="en-GB" sz="2000" dirty="0">
                <a:effectLst/>
                <a:latin typeface="Arial" panose="020B0604020202020204" pitchFamily="34" charset="0"/>
                <a:ea typeface="Times New Roman" panose="02020603050405020304" pitchFamily="18" charset="0"/>
                <a:cs typeface="Arial" panose="020B0604020202020204" pitchFamily="34" charset="0"/>
              </a:rPr>
              <a:t>eflect and document </a:t>
            </a:r>
            <a:r>
              <a:rPr lang="en-GB" sz="2000" b="1" dirty="0">
                <a:effectLst/>
                <a:latin typeface="Arial" panose="020B0604020202020204" pitchFamily="34" charset="0"/>
                <a:ea typeface="Times New Roman" panose="02020603050405020304" pitchFamily="18" charset="0"/>
                <a:cs typeface="Arial" panose="020B0604020202020204" pitchFamily="34" charset="0"/>
              </a:rPr>
              <a:t>several</a:t>
            </a:r>
            <a:r>
              <a:rPr lang="en-GB" sz="2000" dirty="0">
                <a:effectLst/>
                <a:latin typeface="Arial" panose="020B0604020202020204" pitchFamily="34" charset="0"/>
                <a:ea typeface="Times New Roman" panose="02020603050405020304" pitchFamily="18" charset="0"/>
                <a:cs typeface="Arial" panose="020B0604020202020204" pitchFamily="34" charset="0"/>
              </a:rPr>
              <a:t> personal/professional </a:t>
            </a:r>
            <a:r>
              <a:rPr lang="en-GB" sz="2000" b="1" dirty="0">
                <a:effectLst/>
                <a:latin typeface="Arial" panose="020B0604020202020204" pitchFamily="34" charset="0"/>
                <a:ea typeface="Times New Roman" panose="02020603050405020304" pitchFamily="18" charset="0"/>
                <a:cs typeface="Arial" panose="020B0604020202020204" pitchFamily="34" charset="0"/>
              </a:rPr>
              <a:t>development goals</a:t>
            </a:r>
            <a:r>
              <a:rPr lang="en-GB" sz="2000" dirty="0">
                <a:effectLst/>
                <a:latin typeface="Arial" panose="020B0604020202020204" pitchFamily="34" charset="0"/>
                <a:ea typeface="Times New Roman" panose="02020603050405020304" pitchFamily="18" charset="0"/>
                <a:cs typeface="Arial" panose="020B0604020202020204" pitchFamily="34" charset="0"/>
              </a:rPr>
              <a:t>. </a:t>
            </a:r>
          </a:p>
          <a:p>
            <a:pPr>
              <a:spcBef>
                <a:spcPts val="60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Your plan should demonstrate the application of </a:t>
            </a:r>
            <a:r>
              <a:rPr lang="en-GB" sz="2000" b="1" dirty="0">
                <a:effectLst/>
                <a:latin typeface="Arial" panose="020B0604020202020204" pitchFamily="34" charset="0"/>
                <a:ea typeface="Times New Roman" panose="02020603050405020304" pitchFamily="18" charset="0"/>
                <a:cs typeface="Arial" panose="020B0604020202020204" pitchFamily="34" charset="0"/>
              </a:rPr>
              <a:t>SMART development goals </a:t>
            </a:r>
            <a:r>
              <a:rPr lang="en-GB" sz="2000" dirty="0">
                <a:effectLst/>
                <a:latin typeface="Arial" panose="020B0604020202020204" pitchFamily="34" charset="0"/>
                <a:ea typeface="Times New Roman" panose="02020603050405020304" pitchFamily="18" charset="0"/>
                <a:cs typeface="Arial" panose="020B0604020202020204" pitchFamily="34" charset="0"/>
              </a:rPr>
              <a:t>(included in the template provided). </a:t>
            </a:r>
          </a:p>
          <a:p>
            <a:pPr>
              <a:spcBef>
                <a:spcPts val="600"/>
              </a:spcBef>
            </a:pPr>
            <a:r>
              <a:rPr lang="en-GB" sz="2000" b="1" dirty="0">
                <a:effectLst/>
                <a:latin typeface="Arial" panose="020B0604020202020204" pitchFamily="34" charset="0"/>
                <a:ea typeface="Times New Roman" panose="02020603050405020304" pitchFamily="18" charset="0"/>
                <a:cs typeface="Arial" panose="020B0604020202020204" pitchFamily="34" charset="0"/>
              </a:rPr>
              <a:t>Research and reference </a:t>
            </a:r>
            <a:r>
              <a:rPr lang="en-GB" sz="2000" dirty="0">
                <a:effectLst/>
                <a:latin typeface="Arial" panose="020B0604020202020204" pitchFamily="34" charset="0"/>
                <a:ea typeface="Times New Roman" panose="02020603050405020304" pitchFamily="18" charset="0"/>
                <a:cs typeface="Arial" panose="020B0604020202020204" pitchFamily="34" charset="0"/>
              </a:rPr>
              <a:t>supporting sources that will aid your personal/professional development and help you to achieve your developmental goals.</a:t>
            </a:r>
          </a:p>
          <a:p>
            <a:pPr>
              <a:spcBef>
                <a:spcPts val="60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You should apply an appropriate </a:t>
            </a:r>
            <a:r>
              <a:rPr lang="en-GB" sz="2000" b="1" dirty="0">
                <a:effectLst/>
                <a:latin typeface="Arial" panose="020B0604020202020204" pitchFamily="34" charset="0"/>
                <a:ea typeface="Times New Roman" panose="02020603050405020304" pitchFamily="18" charset="0"/>
                <a:cs typeface="Arial" panose="020B0604020202020204" pitchFamily="34" charset="0"/>
              </a:rPr>
              <a:t>reflective model </a:t>
            </a:r>
            <a:r>
              <a:rPr lang="en-GB" sz="2000" dirty="0">
                <a:effectLst/>
                <a:latin typeface="Arial" panose="020B0604020202020204" pitchFamily="34" charset="0"/>
                <a:ea typeface="Times New Roman" panose="02020603050405020304" pitchFamily="18" charset="0"/>
                <a:cs typeface="Arial" panose="020B0604020202020204" pitchFamily="34" charset="0"/>
              </a:rPr>
              <a:t>to frame your reflection (e.g. Gibbs Reflective Model) and if relevant refer to some concepts/areas introduced in this module / other modules / workplace that have contributed to your awareness of areas you would like to develop.</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a:spcBef>
                <a:spcPts val="600"/>
              </a:spcBef>
            </a:pPr>
            <a:endParaRPr lang="en-GB" sz="2800" dirty="0">
              <a:solidFill>
                <a:srgbClr val="404040"/>
              </a:solidFill>
            </a:endParaRPr>
          </a:p>
        </p:txBody>
      </p:sp>
    </p:spTree>
    <p:extLst>
      <p:ext uri="{BB962C8B-B14F-4D97-AF65-F5344CB8AC3E}">
        <p14:creationId xmlns:p14="http://schemas.microsoft.com/office/powerpoint/2010/main" val="1944617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1" y="806357"/>
            <a:ext cx="5291327" cy="1188720"/>
          </a:xfrm>
          <a:solidFill>
            <a:srgbClr val="FFFFFF"/>
          </a:solidFill>
          <a:ln>
            <a:solidFill>
              <a:srgbClr val="404040"/>
            </a:solidFill>
          </a:ln>
        </p:spPr>
        <p:txBody>
          <a:bodyPr>
            <a:normAutofit/>
          </a:bodyPr>
          <a:lstStyle/>
          <a:p>
            <a:r>
              <a:rPr lang="en-GB" dirty="0"/>
              <a:t>Development Plan (PDP) Guidance</a:t>
            </a:r>
          </a:p>
        </p:txBody>
      </p:sp>
      <p:sp>
        <p:nvSpPr>
          <p:cNvPr id="3" name="Content Placeholder 2"/>
          <p:cNvSpPr>
            <a:spLocks noGrp="1"/>
          </p:cNvSpPr>
          <p:nvPr>
            <p:ph idx="1"/>
          </p:nvPr>
        </p:nvSpPr>
        <p:spPr>
          <a:xfrm>
            <a:off x="512678" y="2159455"/>
            <a:ext cx="6087907" cy="3665042"/>
          </a:xfrm>
        </p:spPr>
        <p:txBody>
          <a:bodyPr>
            <a:normAutofit/>
          </a:bodyPr>
          <a:lstStyle/>
          <a:p>
            <a:pPr>
              <a:lnSpc>
                <a:spcPct val="90000"/>
              </a:lnSpc>
            </a:pPr>
            <a:r>
              <a:rPr lang="en-GB" sz="2400" dirty="0">
                <a:solidFill>
                  <a:srgbClr val="FFFFFF"/>
                </a:solidFill>
              </a:rPr>
              <a:t>Use the PDP template provided or an appropriate alternative.</a:t>
            </a:r>
          </a:p>
          <a:p>
            <a:pPr>
              <a:lnSpc>
                <a:spcPct val="90000"/>
              </a:lnSpc>
            </a:pPr>
            <a:r>
              <a:rPr lang="en-GB" sz="2400" dirty="0">
                <a:solidFill>
                  <a:srgbClr val="FFFFFF"/>
                </a:solidFill>
              </a:rPr>
              <a:t>Make sure your plan is SMART (see Template on Moodle).</a:t>
            </a:r>
          </a:p>
          <a:p>
            <a:pPr>
              <a:lnSpc>
                <a:spcPct val="90000"/>
              </a:lnSpc>
            </a:pPr>
            <a:r>
              <a:rPr lang="en-GB" sz="2400" dirty="0">
                <a:solidFill>
                  <a:srgbClr val="FFFFFF"/>
                </a:solidFill>
              </a:rPr>
              <a:t>You should aim to include 3 entries in your plan.</a:t>
            </a:r>
          </a:p>
          <a:p>
            <a:pPr>
              <a:lnSpc>
                <a:spcPct val="90000"/>
              </a:lnSpc>
            </a:pPr>
            <a:r>
              <a:rPr lang="en-GB" sz="2400" dirty="0">
                <a:solidFill>
                  <a:schemeClr val="tx1"/>
                </a:solidFill>
                <a:highlight>
                  <a:srgbClr val="FFFF00"/>
                </a:highlight>
              </a:rPr>
              <a:t>Tutor show:</a:t>
            </a:r>
            <a:r>
              <a:rPr lang="en-GB" sz="2400" dirty="0">
                <a:solidFill>
                  <a:schemeClr val="tx1"/>
                </a:solidFill>
              </a:rPr>
              <a:t> </a:t>
            </a:r>
            <a:r>
              <a:rPr lang="en-GB" sz="2400" dirty="0">
                <a:solidFill>
                  <a:srgbClr val="FFFFFF"/>
                </a:solidFill>
              </a:rPr>
              <a:t>PDP Template.  And review each section.</a:t>
            </a: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ck List">
            <a:extLst>
              <a:ext uri="{FF2B5EF4-FFF2-40B4-BE49-F238E27FC236}">
                <a16:creationId xmlns:a16="http://schemas.microsoft.com/office/drawing/2014/main" id="{5BAA99C8-CC7C-CF22-7916-9482E309A7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3106958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9553BAA-9CA0-438B-86B1-A7EBDDAA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371197"/>
            <a:ext cx="7729728" cy="1188720"/>
          </a:xfrm>
          <a:solidFill>
            <a:schemeClr val="bg1">
              <a:alpha val="10000"/>
            </a:schemeClr>
          </a:solidFill>
          <a:ln>
            <a:solidFill>
              <a:srgbClr val="FFC000"/>
            </a:solidFill>
          </a:ln>
        </p:spPr>
        <p:txBody>
          <a:bodyPr>
            <a:normAutofit/>
          </a:bodyPr>
          <a:lstStyle/>
          <a:p>
            <a:r>
              <a:rPr lang="en-GB" sz="3200" dirty="0">
                <a:solidFill>
                  <a:schemeClr val="tx1"/>
                </a:solidFill>
              </a:rPr>
              <a:t>Bg. </a:t>
            </a:r>
            <a:r>
              <a:rPr lang="en-GB" dirty="0">
                <a:solidFill>
                  <a:schemeClr val="tx1"/>
                </a:solidFill>
              </a:rPr>
              <a:t>PDP TEMPLATE GUIDE: </a:t>
            </a:r>
            <a:br>
              <a:rPr lang="en-GB" dirty="0">
                <a:solidFill>
                  <a:schemeClr val="tx1"/>
                </a:solidFill>
              </a:rPr>
            </a:br>
            <a:r>
              <a:rPr lang="en-GB" dirty="0">
                <a:solidFill>
                  <a:schemeClr val="tx1"/>
                </a:solidFill>
              </a:rPr>
              <a:t>Development Plan Content</a:t>
            </a:r>
          </a:p>
        </p:txBody>
      </p:sp>
      <p:sp>
        <p:nvSpPr>
          <p:cNvPr id="3" name="Content Placeholder 2"/>
          <p:cNvSpPr>
            <a:spLocks noGrp="1"/>
          </p:cNvSpPr>
          <p:nvPr>
            <p:ph idx="1"/>
          </p:nvPr>
        </p:nvSpPr>
        <p:spPr>
          <a:xfrm>
            <a:off x="999027" y="1792118"/>
            <a:ext cx="10024898" cy="4777048"/>
          </a:xfrm>
          <a:solidFill>
            <a:schemeClr val="bg1"/>
          </a:solidFill>
          <a:ln w="28575">
            <a:solidFill>
              <a:schemeClr val="bg1">
                <a:lumMod val="50000"/>
              </a:schemeClr>
            </a:solidFill>
          </a:ln>
        </p:spPr>
        <p:txBody>
          <a:bodyPr>
            <a:normAutofit fontScale="92500" lnSpcReduction="10000"/>
          </a:bodyPr>
          <a:lstStyle/>
          <a:p>
            <a:pPr>
              <a:lnSpc>
                <a:spcPct val="110000"/>
              </a:lnSpc>
              <a:spcBef>
                <a:spcPts val="600"/>
              </a:spcBef>
            </a:pPr>
            <a:r>
              <a:rPr lang="en-GB" sz="2000" b="1" dirty="0"/>
              <a:t>Column 1 </a:t>
            </a:r>
            <a:r>
              <a:rPr lang="en-GB" sz="2000" dirty="0"/>
              <a:t>-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do I want/need to learn or develop?: </a:t>
            </a:r>
            <a:r>
              <a:rPr lang="en-GB" sz="2000" dirty="0"/>
              <a:t>Identify a development need and record this.  The skills could be a hard or soft skill.  A technical, academic, digital or employability skill.  You might say something like:  After some reflection, I need to develop my referencing or report writing skills or Teamwork or communication skills, a growth mindset, or programming or network security skills.</a:t>
            </a:r>
          </a:p>
          <a:p>
            <a:pPr>
              <a:lnSpc>
                <a:spcPct val="110000"/>
              </a:lnSpc>
              <a:spcBef>
                <a:spcPts val="600"/>
              </a:spcBef>
            </a:pPr>
            <a:r>
              <a:rPr lang="en-GB" sz="2000" b="1" dirty="0"/>
              <a:t>Column 2</a:t>
            </a:r>
            <a:r>
              <a:rPr lang="en-GB" sz="2000" dirty="0"/>
              <a:t>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will I do to achieve this?: </a:t>
            </a:r>
            <a:r>
              <a:rPr lang="en-GB" sz="2000" dirty="0"/>
              <a:t>you will then identify a development activity to help you with your learning need. On the Skills You Need website I have identified some resources which I am going to read and activities I will practice.  </a:t>
            </a:r>
          </a:p>
          <a:p>
            <a:pPr>
              <a:lnSpc>
                <a:spcPct val="110000"/>
              </a:lnSpc>
              <a:spcBef>
                <a:spcPts val="600"/>
              </a:spcBef>
            </a:pPr>
            <a:r>
              <a:rPr lang="en-GB" sz="2000" b="1" dirty="0"/>
              <a:t>Column 3 -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resources or support will I need?: </a:t>
            </a:r>
            <a:r>
              <a:rPr lang="en-GB" sz="2000" dirty="0"/>
              <a:t>you must identify the resources you will need, this could be research, a </a:t>
            </a:r>
            <a:r>
              <a:rPr lang="en-GB" sz="2000" dirty="0" err="1"/>
              <a:t>trainnig</a:t>
            </a:r>
            <a:r>
              <a:rPr lang="en-GB" sz="2000" dirty="0"/>
              <a:t> course, a person, help from others etc. You can reference here the support resources that will help you.</a:t>
            </a:r>
          </a:p>
          <a:p>
            <a:pPr>
              <a:lnSpc>
                <a:spcPct val="110000"/>
              </a:lnSpc>
              <a:spcBef>
                <a:spcPts val="600"/>
              </a:spcBef>
            </a:pPr>
            <a:r>
              <a:rPr lang="en-GB" sz="2000" b="1" dirty="0"/>
              <a:t>Column 4 -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will my success criteria be?: </a:t>
            </a:r>
            <a:r>
              <a:rPr lang="en-GB" sz="2000" dirty="0"/>
              <a:t>is where you record how you will know you have achieved the learning identified.  This might be something like </a:t>
            </a:r>
            <a:r>
              <a:rPr lang="en-GB" sz="2000" i="1" dirty="0"/>
              <a:t>‘I am able to more confidently …….’.</a:t>
            </a:r>
          </a:p>
          <a:p>
            <a:pPr>
              <a:lnSpc>
                <a:spcPct val="110000"/>
              </a:lnSpc>
              <a:spcBef>
                <a:spcPts val="600"/>
              </a:spcBef>
            </a:pPr>
            <a:r>
              <a:rPr lang="en-GB" sz="2000" b="1" dirty="0"/>
              <a:t>Column 5 -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Target dates: </a:t>
            </a:r>
            <a:r>
              <a:rPr lang="en-GB" sz="2000" dirty="0"/>
              <a:t>you can state a date by which you would like to achieve the goal.</a:t>
            </a:r>
          </a:p>
        </p:txBody>
      </p:sp>
    </p:spTree>
    <p:extLst>
      <p:ext uri="{BB962C8B-B14F-4D97-AF65-F5344CB8AC3E}">
        <p14:creationId xmlns:p14="http://schemas.microsoft.com/office/powerpoint/2010/main" val="3945071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3" y="640080"/>
            <a:ext cx="5291327" cy="1188720"/>
          </a:xfrm>
          <a:solidFill>
            <a:srgbClr val="FFFFFF"/>
          </a:solidFill>
          <a:ln>
            <a:solidFill>
              <a:srgbClr val="404040"/>
            </a:solidFill>
          </a:ln>
        </p:spPr>
        <p:txBody>
          <a:bodyPr>
            <a:normAutofit/>
          </a:bodyPr>
          <a:lstStyle/>
          <a:p>
            <a:r>
              <a:rPr lang="en-GB" dirty="0"/>
              <a:t>Reflective learning</a:t>
            </a:r>
          </a:p>
        </p:txBody>
      </p:sp>
      <p:sp>
        <p:nvSpPr>
          <p:cNvPr id="3" name="Content Placeholder 2"/>
          <p:cNvSpPr>
            <a:spLocks noGrp="1"/>
          </p:cNvSpPr>
          <p:nvPr>
            <p:ph idx="1"/>
          </p:nvPr>
        </p:nvSpPr>
        <p:spPr>
          <a:xfrm>
            <a:off x="640080" y="1986654"/>
            <a:ext cx="6129554" cy="3042547"/>
          </a:xfrm>
        </p:spPr>
        <p:txBody>
          <a:bodyPr>
            <a:noAutofit/>
          </a:bodyPr>
          <a:lstStyle/>
          <a:p>
            <a:pPr marL="0" indent="0">
              <a:buNone/>
            </a:pPr>
            <a:r>
              <a:rPr lang="en-GB" sz="2400" dirty="0">
                <a:solidFill>
                  <a:schemeClr val="bg1"/>
                </a:solidFill>
              </a:rPr>
              <a:t>* The Assignment asks you to use a ‘reflective model’ to  help you reflect to </a:t>
            </a:r>
            <a:r>
              <a:rPr lang="en-GB" sz="2400" dirty="0">
                <a:solidFill>
                  <a:schemeClr val="bg1"/>
                </a:solidFill>
                <a:effectLst/>
                <a:ea typeface="Times New Roman" panose="02020603050405020304" pitchFamily="18" charset="0"/>
              </a:rPr>
              <a:t>document several personal/professional development goals.</a:t>
            </a:r>
          </a:p>
          <a:p>
            <a:pPr marL="0" indent="0">
              <a:buNone/>
            </a:pPr>
            <a:r>
              <a:rPr lang="en-GB" sz="2400" dirty="0">
                <a:solidFill>
                  <a:schemeClr val="bg1"/>
                </a:solidFill>
              </a:rPr>
              <a:t>* You could use a framework, such as ‘</a:t>
            </a:r>
            <a:r>
              <a:rPr lang="en-GB" sz="2400" b="1" dirty="0">
                <a:solidFill>
                  <a:schemeClr val="bg1"/>
                </a:solidFill>
              </a:rPr>
              <a:t>Gibbs Reflective Cycle</a:t>
            </a:r>
            <a:r>
              <a:rPr lang="en-GB" sz="2400" dirty="0">
                <a:solidFill>
                  <a:schemeClr val="bg1"/>
                </a:solidFill>
              </a:rPr>
              <a:t>’, to reflect on your experience life/academic/work experience to help you </a:t>
            </a:r>
            <a:r>
              <a:rPr lang="en-GB" sz="2400" dirty="0">
                <a:solidFill>
                  <a:schemeClr val="bg1"/>
                </a:solidFill>
                <a:effectLst/>
                <a:ea typeface="Times New Roman" panose="02020603050405020304" pitchFamily="18" charset="0"/>
              </a:rPr>
              <a:t>document several personal/professional development goals.</a:t>
            </a:r>
            <a:br>
              <a:rPr lang="en-GB" sz="2400" dirty="0">
                <a:solidFill>
                  <a:schemeClr val="bg1"/>
                </a:solidFill>
                <a:effectLst/>
                <a:ea typeface="Times New Roman" panose="02020603050405020304" pitchFamily="18" charset="0"/>
              </a:rPr>
            </a:br>
            <a:r>
              <a:rPr lang="en-GB" sz="2400" dirty="0">
                <a:solidFill>
                  <a:schemeClr val="bg1"/>
                </a:solidFill>
                <a:effectLst/>
                <a:ea typeface="Times New Roman" panose="02020603050405020304" pitchFamily="18" charset="0"/>
              </a:rPr>
              <a:t>* You can simply define the Gibbs model, an image overview, and state you have used the model to help you identify several goals.</a:t>
            </a:r>
          </a:p>
        </p:txBody>
      </p:sp>
      <p:sp>
        <p:nvSpPr>
          <p:cNvPr id="24"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6" descr="Arrow Circle">
            <a:extLst>
              <a:ext uri="{FF2B5EF4-FFF2-40B4-BE49-F238E27FC236}">
                <a16:creationId xmlns:a16="http://schemas.microsoft.com/office/drawing/2014/main" id="{38B7C246-C41A-FEB6-CAA7-2E73FDD3DF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309810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CA01F-F6FA-C71D-1F09-45101A2C5631}"/>
              </a:ext>
            </a:extLst>
          </p:cNvPr>
          <p:cNvSpPr>
            <a:spLocks noGrp="1"/>
          </p:cNvSpPr>
          <p:nvPr>
            <p:ph type="title"/>
          </p:nvPr>
        </p:nvSpPr>
        <p:spPr>
          <a:xfrm>
            <a:off x="708850" y="2286000"/>
            <a:ext cx="2450592" cy="2286000"/>
          </a:xfrm>
          <a:prstGeom prst="roundRect">
            <a:avLst>
              <a:gd name="adj" fmla="val 14141"/>
            </a:avLst>
          </a:prstGeom>
          <a:solidFill>
            <a:schemeClr val="accent2"/>
          </a:solidFill>
          <a:ln>
            <a:noFill/>
          </a:ln>
        </p:spPr>
        <p:txBody>
          <a:bodyPr vert="horz" lIns="182880" tIns="182880" rIns="182880" bIns="182880" rtlCol="0" anchor="ctr">
            <a:normAutofit/>
          </a:bodyPr>
          <a:lstStyle/>
          <a:p>
            <a:r>
              <a:rPr lang="en-US" sz="2400" dirty="0">
                <a:solidFill>
                  <a:srgbClr val="FFFFFF"/>
                </a:solidFill>
              </a:rPr>
              <a:t>Gibbs Reflective model</a:t>
            </a:r>
          </a:p>
        </p:txBody>
      </p:sp>
      <p:sp>
        <p:nvSpPr>
          <p:cNvPr id="1028" name="Rounded Rectangle 7">
            <a:extLst>
              <a:ext uri="{FF2B5EF4-FFF2-40B4-BE49-F238E27FC236}">
                <a16:creationId xmlns:a16="http://schemas.microsoft.com/office/drawing/2014/main" id="{195A7738-D4D9-4E15-A635-CA28918C1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554" y="2121408"/>
            <a:ext cx="2615184" cy="2615184"/>
          </a:xfrm>
          <a:prstGeom prst="roundRec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Rectangle 1032">
            <a:extLst>
              <a:ext uri="{FF2B5EF4-FFF2-40B4-BE49-F238E27FC236}">
                <a16:creationId xmlns:a16="http://schemas.microsoft.com/office/drawing/2014/main" id="{F813E79E-894E-4011-B4B0-93B31C4E1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0" name="Rectangle 1034">
            <a:extLst>
              <a:ext uri="{FF2B5EF4-FFF2-40B4-BE49-F238E27FC236}">
                <a16:creationId xmlns:a16="http://schemas.microsoft.com/office/drawing/2014/main" id="{F31DDD9C-2B95-4688-9DD6-D3AC34FF9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8D54D54E-7A76-6B54-0107-1E6663A373B2}"/>
              </a:ext>
            </a:extLst>
          </p:cNvPr>
          <p:cNvGrpSpPr/>
          <p:nvPr/>
        </p:nvGrpSpPr>
        <p:grpSpPr>
          <a:xfrm>
            <a:off x="4002229" y="728232"/>
            <a:ext cx="7414248" cy="5086830"/>
            <a:chOff x="4002229" y="728232"/>
            <a:chExt cx="7414248" cy="5086830"/>
          </a:xfrm>
        </p:grpSpPr>
        <p:pic>
          <p:nvPicPr>
            <p:cNvPr id="1026" name="Picture 2" descr="See the source image">
              <a:extLst>
                <a:ext uri="{FF2B5EF4-FFF2-40B4-BE49-F238E27FC236}">
                  <a16:creationId xmlns:a16="http://schemas.microsoft.com/office/drawing/2014/main" id="{1F9036B1-805A-A60E-E9C8-8B190EFC86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02229" y="728232"/>
              <a:ext cx="7414248" cy="508683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A8633E3-E340-7785-EB31-078C00EA5D81}"/>
                </a:ext>
              </a:extLst>
            </p:cNvPr>
            <p:cNvSpPr txBox="1"/>
            <p:nvPr/>
          </p:nvSpPr>
          <p:spPr>
            <a:xfrm>
              <a:off x="9659008" y="5531792"/>
              <a:ext cx="1757469" cy="276999"/>
            </a:xfrm>
            <a:prstGeom prst="rect">
              <a:avLst/>
            </a:prstGeom>
            <a:noFill/>
          </p:spPr>
          <p:txBody>
            <a:bodyPr wrap="none" rtlCol="0">
              <a:spAutoFit/>
            </a:bodyPr>
            <a:lstStyle/>
            <a:p>
              <a:r>
                <a:rPr lang="en-GB" sz="1200" dirty="0"/>
                <a:t>CC Reference source: (</a:t>
              </a:r>
              <a:r>
                <a:rPr lang="en-GB" sz="1200" dirty="0">
                  <a:hlinkClick r:id="rId3"/>
                </a:rPr>
                <a:t>r</a:t>
              </a:r>
              <a:r>
                <a:rPr lang="en-GB" sz="1200" dirty="0"/>
                <a:t>)</a:t>
              </a:r>
            </a:p>
          </p:txBody>
        </p:sp>
        <p:sp>
          <p:nvSpPr>
            <p:cNvPr id="6" name="TextBox 5">
              <a:extLst>
                <a:ext uri="{FF2B5EF4-FFF2-40B4-BE49-F238E27FC236}">
                  <a16:creationId xmlns:a16="http://schemas.microsoft.com/office/drawing/2014/main" id="{E83635D9-D2D4-006F-C303-762EF82D684C}"/>
                </a:ext>
              </a:extLst>
            </p:cNvPr>
            <p:cNvSpPr txBox="1"/>
            <p:nvPr/>
          </p:nvSpPr>
          <p:spPr>
            <a:xfrm>
              <a:off x="6861841" y="932807"/>
              <a:ext cx="441146" cy="369332"/>
            </a:xfrm>
            <a:prstGeom prst="rect">
              <a:avLst/>
            </a:prstGeom>
            <a:noFill/>
          </p:spPr>
          <p:txBody>
            <a:bodyPr wrap="none" rtlCol="0">
              <a:spAutoFit/>
            </a:bodyPr>
            <a:lstStyle/>
            <a:p>
              <a:r>
                <a:rPr lang="en-GB" b="1" dirty="0">
                  <a:solidFill>
                    <a:srgbClr val="809EFB"/>
                  </a:solidFill>
                  <a:latin typeface="Arial" panose="020B0604020202020204" pitchFamily="34" charset="0"/>
                  <a:cs typeface="Arial" panose="020B0604020202020204" pitchFamily="34" charset="0"/>
                </a:rPr>
                <a:t>1. </a:t>
              </a:r>
            </a:p>
          </p:txBody>
        </p:sp>
      </p:grpSp>
      <p:sp>
        <p:nvSpPr>
          <p:cNvPr id="9" name="TextBox 8">
            <a:extLst>
              <a:ext uri="{FF2B5EF4-FFF2-40B4-BE49-F238E27FC236}">
                <a16:creationId xmlns:a16="http://schemas.microsoft.com/office/drawing/2014/main" id="{9DC50F37-F4AA-585C-22AB-2E0C878C7336}"/>
              </a:ext>
            </a:extLst>
          </p:cNvPr>
          <p:cNvSpPr txBox="1"/>
          <p:nvPr/>
        </p:nvSpPr>
        <p:spPr>
          <a:xfrm>
            <a:off x="233369" y="5870567"/>
            <a:ext cx="11469414" cy="995401"/>
          </a:xfrm>
          <a:prstGeom prst="rect">
            <a:avLst/>
          </a:prstGeom>
          <a:noFill/>
        </p:spPr>
        <p:txBody>
          <a:bodyPr wrap="square">
            <a:spAutoFit/>
          </a:bodyPr>
          <a:lstStyle/>
          <a:p>
            <a:pPr>
              <a:lnSpc>
                <a:spcPct val="107000"/>
              </a:lnSpc>
              <a:spcAft>
                <a:spcPts val="800"/>
              </a:spcAft>
            </a:pPr>
            <a:r>
              <a:rPr lang="en-GB" sz="2000" b="1" dirty="0">
                <a:solidFill>
                  <a:srgbClr val="111111"/>
                </a:solidFill>
                <a:effectLst/>
                <a:ea typeface="DengXian" panose="02010600030101010101" pitchFamily="2" charset="-122"/>
                <a:cs typeface="Times New Roman" panose="02020603050405020304" pitchFamily="18" charset="0"/>
              </a:rPr>
              <a:t>Bg. </a:t>
            </a:r>
            <a:r>
              <a:rPr lang="en-GB" sz="1800" dirty="0">
                <a:solidFill>
                  <a:srgbClr val="111111"/>
                </a:solidFill>
                <a:effectLst/>
                <a:ea typeface="DengXian" panose="02010600030101010101" pitchFamily="2" charset="-122"/>
                <a:cs typeface="Times New Roman" panose="02020603050405020304" pitchFamily="18" charset="0"/>
              </a:rPr>
              <a:t>Overview: Gibbs' Reflective Cycle</a:t>
            </a:r>
            <a:r>
              <a:rPr lang="en-GB" sz="1800" dirty="0">
                <a:effectLst/>
                <a:ea typeface="DengXian" panose="02010600030101010101" pitchFamily="2" charset="-122"/>
                <a:cs typeface="Times New Roman" panose="02020603050405020304" pitchFamily="18" charset="0"/>
              </a:rPr>
              <a:t>, developed by Graham Gibbs in 1988,</a:t>
            </a:r>
            <a:r>
              <a:rPr lang="en-GB" sz="1800" b="1" dirty="0">
                <a:effectLst/>
                <a:ea typeface="DengXian" panose="02010600030101010101" pitchFamily="2" charset="-122"/>
                <a:cs typeface="Times New Roman" panose="02020603050405020304" pitchFamily="18" charset="0"/>
              </a:rPr>
              <a:t> </a:t>
            </a:r>
            <a:r>
              <a:rPr lang="en-GB" sz="1800" b="0" dirty="0">
                <a:effectLst/>
                <a:ea typeface="DengXian" panose="02010600030101010101" pitchFamily="2" charset="-122"/>
                <a:cs typeface="Times New Roman" panose="02020603050405020304" pitchFamily="18" charset="0"/>
              </a:rPr>
              <a:t>is a well known cyclical model of reflection that helps us to learn from our life experiences, and leads us through six stages, including: 1. Description, 2. Thoughts &amp; feelings, 3. Evaluation, 4. Analysis, 5. Conclusion and 6. Action plan.</a:t>
            </a:r>
            <a:endParaRPr lang="en-GB" sz="18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455437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B6DFD-0A1A-A368-ED97-A1216E2806EC}"/>
              </a:ext>
            </a:extLst>
          </p:cNvPr>
          <p:cNvSpPr>
            <a:spLocks noGrp="1"/>
          </p:cNvSpPr>
          <p:nvPr>
            <p:ph type="title"/>
          </p:nvPr>
        </p:nvSpPr>
        <p:spPr>
          <a:xfrm>
            <a:off x="3350333" y="777327"/>
            <a:ext cx="2745667" cy="1015663"/>
          </a:xfrm>
        </p:spPr>
        <p:txBody>
          <a:bodyPr vert="horz" lIns="182880" tIns="182880" rIns="182880" bIns="182880" rtlCol="0" anchor="ctr">
            <a:normAutofit/>
          </a:bodyPr>
          <a:lstStyle/>
          <a:p>
            <a:r>
              <a:rPr lang="en-US" sz="1900" dirty="0"/>
              <a:t>Bg. Gibbs model described</a:t>
            </a:r>
          </a:p>
        </p:txBody>
      </p:sp>
      <p:sp>
        <p:nvSpPr>
          <p:cNvPr id="2052" name="Rectangle 2054">
            <a:extLst>
              <a:ext uri="{FF2B5EF4-FFF2-40B4-BE49-F238E27FC236}">
                <a16:creationId xmlns:a16="http://schemas.microsoft.com/office/drawing/2014/main" id="{B8AFBB67-2575-4F5A-96CF-CD2EB02A1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3542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35094712-E97E-4DCC-BE14-F1B849D029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94" t="44500" r="4525" b="13093"/>
          <a:stretch/>
        </p:blipFill>
        <p:spPr bwMode="auto">
          <a:xfrm>
            <a:off x="0" y="1105385"/>
            <a:ext cx="9250177" cy="563078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1AF1FEDC-D802-AF1D-5845-3FCDDAF4F53B}"/>
              </a:ext>
            </a:extLst>
          </p:cNvPr>
          <p:cNvSpPr txBox="1">
            <a:spLocks/>
          </p:cNvSpPr>
          <p:nvPr/>
        </p:nvSpPr>
        <p:spPr bwMode="black">
          <a:xfrm>
            <a:off x="98077" y="82046"/>
            <a:ext cx="9250177" cy="941294"/>
          </a:xfrm>
          <a:prstGeom prst="roundRect">
            <a:avLst>
              <a:gd name="adj" fmla="val 14141"/>
            </a:avLst>
          </a:prstGeom>
          <a:solidFill>
            <a:schemeClr val="accent2"/>
          </a:solidFill>
          <a:ln w="31750" cap="sq">
            <a:noFill/>
            <a:miter lim="800000"/>
          </a:ln>
        </p:spPr>
        <p:txBody>
          <a:bodyPr vert="horz" lIns="182880" tIns="182880" rIns="182880" bIns="182880" rtlCol="0" anchor="ctr">
            <a:normAutofit fontScale="925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sz="4400" dirty="0">
                <a:solidFill>
                  <a:srgbClr val="FFFFFF"/>
                </a:solidFill>
              </a:rPr>
              <a:t>Bg. </a:t>
            </a:r>
            <a:r>
              <a:rPr lang="en-US" sz="3200" dirty="0">
                <a:solidFill>
                  <a:srgbClr val="FFFFFF"/>
                </a:solidFill>
              </a:rPr>
              <a:t>Gibbs Reflective model described</a:t>
            </a:r>
          </a:p>
        </p:txBody>
      </p:sp>
      <p:sp>
        <p:nvSpPr>
          <p:cNvPr id="5" name="TextBox 4">
            <a:extLst>
              <a:ext uri="{FF2B5EF4-FFF2-40B4-BE49-F238E27FC236}">
                <a16:creationId xmlns:a16="http://schemas.microsoft.com/office/drawing/2014/main" id="{F74F2AFA-E529-CA6A-63FB-BD7803571B4B}"/>
              </a:ext>
            </a:extLst>
          </p:cNvPr>
          <p:cNvSpPr txBox="1"/>
          <p:nvPr/>
        </p:nvSpPr>
        <p:spPr>
          <a:xfrm>
            <a:off x="9250177" y="6520086"/>
            <a:ext cx="1643399" cy="261610"/>
          </a:xfrm>
          <a:prstGeom prst="rect">
            <a:avLst/>
          </a:prstGeom>
          <a:noFill/>
        </p:spPr>
        <p:txBody>
          <a:bodyPr wrap="none" rtlCol="0">
            <a:spAutoFit/>
          </a:bodyPr>
          <a:lstStyle/>
          <a:p>
            <a:r>
              <a:rPr lang="en-GB" sz="1100" dirty="0"/>
              <a:t>CC Reference source: (</a:t>
            </a:r>
            <a:r>
              <a:rPr lang="en-GB" sz="1100" dirty="0">
                <a:hlinkClick r:id="rId3"/>
              </a:rPr>
              <a:t>r</a:t>
            </a:r>
            <a:r>
              <a:rPr lang="en-GB" sz="1100" dirty="0"/>
              <a:t>)</a:t>
            </a:r>
          </a:p>
        </p:txBody>
      </p:sp>
    </p:spTree>
    <p:extLst>
      <p:ext uri="{BB962C8B-B14F-4D97-AF65-F5344CB8AC3E}">
        <p14:creationId xmlns:p14="http://schemas.microsoft.com/office/powerpoint/2010/main" val="3554141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9267" y="640080"/>
            <a:ext cx="5291327" cy="1188720"/>
          </a:xfrm>
          <a:solidFill>
            <a:srgbClr val="FFFFFF"/>
          </a:solidFill>
          <a:ln>
            <a:solidFill>
              <a:srgbClr val="404040"/>
            </a:solidFill>
          </a:ln>
        </p:spPr>
        <p:txBody>
          <a:bodyPr>
            <a:normAutofit/>
          </a:bodyPr>
          <a:lstStyle/>
          <a:p>
            <a:r>
              <a:rPr lang="en-GB" dirty="0"/>
              <a:t>Citation and referencing</a:t>
            </a:r>
          </a:p>
        </p:txBody>
      </p:sp>
      <p:sp>
        <p:nvSpPr>
          <p:cNvPr id="3" name="Content Placeholder 2"/>
          <p:cNvSpPr>
            <a:spLocks noGrp="1"/>
          </p:cNvSpPr>
          <p:nvPr>
            <p:ph idx="1"/>
          </p:nvPr>
        </p:nvSpPr>
        <p:spPr>
          <a:xfrm>
            <a:off x="524818" y="2054476"/>
            <a:ext cx="5998925" cy="3846774"/>
          </a:xfrm>
        </p:spPr>
        <p:txBody>
          <a:bodyPr>
            <a:normAutofit fontScale="92500"/>
          </a:bodyPr>
          <a:lstStyle/>
          <a:p>
            <a:pPr marL="228600" lvl="1" indent="0">
              <a:lnSpc>
                <a:spcPct val="90000"/>
              </a:lnSpc>
              <a:buNone/>
            </a:pPr>
            <a:r>
              <a:rPr lang="en-GB" sz="2400" dirty="0">
                <a:solidFill>
                  <a:srgbClr val="FFFFFF"/>
                </a:solidFill>
              </a:rPr>
              <a:t>You could include citations related to:</a:t>
            </a:r>
          </a:p>
          <a:p>
            <a:pPr marL="228600" lvl="1" indent="0">
              <a:lnSpc>
                <a:spcPct val="90000"/>
              </a:lnSpc>
              <a:buNone/>
            </a:pPr>
            <a:r>
              <a:rPr lang="en-GB" sz="2400" dirty="0">
                <a:solidFill>
                  <a:srgbClr val="FFFFFF"/>
                </a:solidFill>
              </a:rPr>
              <a:t>* Gibbs Reflective Cycle </a:t>
            </a:r>
          </a:p>
          <a:p>
            <a:pPr marL="228600" lvl="1" indent="0">
              <a:lnSpc>
                <a:spcPct val="90000"/>
              </a:lnSpc>
              <a:buNone/>
            </a:pPr>
            <a:r>
              <a:rPr lang="en-GB" sz="2400" dirty="0">
                <a:solidFill>
                  <a:srgbClr val="FFFFFF"/>
                </a:solidFill>
              </a:rPr>
              <a:t>* Resources to support the achievement of your PDP goals. E.g. </a:t>
            </a:r>
          </a:p>
          <a:p>
            <a:pPr marL="228600" lvl="1" indent="0">
              <a:lnSpc>
                <a:spcPct val="90000"/>
              </a:lnSpc>
              <a:buNone/>
            </a:pPr>
            <a:r>
              <a:rPr lang="en-GB" sz="2400" dirty="0">
                <a:solidFill>
                  <a:srgbClr val="FFFFFF"/>
                </a:solidFill>
              </a:rPr>
              <a:t> &gt; Relevant books, online articles and tutorials.</a:t>
            </a:r>
          </a:p>
          <a:p>
            <a:pPr marL="228600" lvl="1" indent="0">
              <a:lnSpc>
                <a:spcPct val="90000"/>
              </a:lnSpc>
              <a:buNone/>
            </a:pPr>
            <a:r>
              <a:rPr lang="en-GB" sz="2400" dirty="0">
                <a:solidFill>
                  <a:srgbClr val="FFFFFF"/>
                </a:solidFill>
              </a:rPr>
              <a:t> &gt; E.g. </a:t>
            </a:r>
            <a:r>
              <a:rPr lang="en-GB" sz="2400" dirty="0" err="1">
                <a:solidFill>
                  <a:srgbClr val="002060"/>
                </a:solidFill>
                <a:hlinkClick r:id="rId2">
                  <a:extLst>
                    <a:ext uri="{A12FA001-AC4F-418D-AE19-62706E023703}">
                      <ahyp:hlinkClr xmlns:ahyp="http://schemas.microsoft.com/office/drawing/2018/hyperlinkcolor" val="tx"/>
                    </a:ext>
                  </a:extLst>
                </a:hlinkClick>
              </a:rPr>
              <a:t>Linkedin</a:t>
            </a:r>
            <a:r>
              <a:rPr lang="en-GB" sz="2400" dirty="0">
                <a:solidFill>
                  <a:srgbClr val="002060"/>
                </a:solidFill>
                <a:hlinkClick r:id="rId2">
                  <a:extLst>
                    <a:ext uri="{A12FA001-AC4F-418D-AE19-62706E023703}">
                      <ahyp:hlinkClr xmlns:ahyp="http://schemas.microsoft.com/office/drawing/2018/hyperlinkcolor" val="tx"/>
                    </a:ext>
                  </a:extLst>
                </a:hlinkClick>
              </a:rPr>
              <a:t> Learning CPD courses</a:t>
            </a:r>
            <a:r>
              <a:rPr lang="en-GB" sz="2400" dirty="0">
                <a:solidFill>
                  <a:srgbClr val="FFFFFF"/>
                </a:solidFill>
              </a:rPr>
              <a:t>, Cisco or MS Learn courses.</a:t>
            </a:r>
          </a:p>
          <a:p>
            <a:pPr marL="228600" lvl="1" indent="0">
              <a:lnSpc>
                <a:spcPct val="90000"/>
              </a:lnSpc>
              <a:buNone/>
            </a:pPr>
            <a:r>
              <a:rPr lang="en-GB" sz="2400" i="1" dirty="0">
                <a:solidFill>
                  <a:srgbClr val="FFFFFF"/>
                </a:solidFill>
              </a:rPr>
              <a:t>Reminder: include visible citations in the Video slides and a list of references at the end your video (aim for 5 or more).</a:t>
            </a: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esentation with Checklist">
            <a:extLst>
              <a:ext uri="{FF2B5EF4-FFF2-40B4-BE49-F238E27FC236}">
                <a16:creationId xmlns:a16="http://schemas.microsoft.com/office/drawing/2014/main" id="{162ECAD6-65A2-AA9C-6CE5-5A4F9188B4D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3757478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303887" y="217530"/>
            <a:ext cx="10530600" cy="1350776"/>
          </a:xfrm>
          <a:ln>
            <a:solidFill>
              <a:schemeClr val="tx1"/>
            </a:solidFill>
          </a:ln>
        </p:spPr>
        <p:txBody>
          <a:bodyPr>
            <a:normAutofit/>
          </a:bodyPr>
          <a:lstStyle/>
          <a:p>
            <a:r>
              <a:rPr lang="en-GB" sz="5400" dirty="0"/>
              <a:t>Show: Assignment example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57460" y="2019364"/>
            <a:ext cx="7066916" cy="4206240"/>
          </a:xfrm>
        </p:spPr>
        <p:txBody>
          <a:bodyPr>
            <a:normAutofit/>
          </a:bodyPr>
          <a:lstStyle/>
          <a:p>
            <a:pPr marL="0" lvl="0" indent="0">
              <a:buNone/>
            </a:pPr>
            <a:r>
              <a:rPr lang="en-GB" sz="3600" dirty="0">
                <a:solidFill>
                  <a:schemeClr val="tx1"/>
                </a:solidFill>
                <a:effectLst/>
                <a:highlight>
                  <a:srgbClr val="FFFF00"/>
                </a:highlight>
                <a:latin typeface="+mn-lt"/>
                <a:ea typeface="Times New Roman" panose="02020603050405020304" pitchFamily="18" charset="0"/>
              </a:rPr>
              <a:t>Tutor note:</a:t>
            </a:r>
            <a:r>
              <a:rPr lang="en-GB" sz="3600" dirty="0">
                <a:solidFill>
                  <a:schemeClr val="tx1"/>
                </a:solidFill>
                <a:effectLst/>
                <a:latin typeface="+mn-lt"/>
                <a:ea typeface="Times New Roman" panose="02020603050405020304" pitchFamily="18" charset="0"/>
              </a:rPr>
              <a:t> </a:t>
            </a:r>
          </a:p>
          <a:p>
            <a:pPr marL="742950" lvl="0" indent="-742950">
              <a:buFont typeface="+mj-lt"/>
              <a:buAutoNum type="arabicPeriod"/>
            </a:pPr>
            <a:r>
              <a:rPr lang="en-GB" sz="3600" dirty="0">
                <a:effectLst/>
                <a:latin typeface="+mn-lt"/>
                <a:ea typeface="Times New Roman" panose="02020603050405020304" pitchFamily="18" charset="0"/>
              </a:rPr>
              <a:t>Show 1/2 </a:t>
            </a:r>
            <a:r>
              <a:rPr lang="en-GB" sz="3600" dirty="0">
                <a:ea typeface="Times New Roman" panose="02020603050405020304" pitchFamily="18" charset="0"/>
              </a:rPr>
              <a:t>t</a:t>
            </a:r>
            <a:r>
              <a:rPr lang="en-GB" sz="3600" dirty="0">
                <a:effectLst/>
                <a:latin typeface="+mn-lt"/>
                <a:ea typeface="Times New Roman" panose="02020603050405020304" pitchFamily="18" charset="0"/>
              </a:rPr>
              <a:t>ask answer examples from previous submissions.</a:t>
            </a:r>
          </a:p>
        </p:txBody>
      </p:sp>
      <p:pic>
        <p:nvPicPr>
          <p:cNvPr id="36" name="Picture 35" descr="Colourful adhesive taps and pen on open notebook">
            <a:extLst>
              <a:ext uri="{FF2B5EF4-FFF2-40B4-BE49-F238E27FC236}">
                <a16:creationId xmlns:a16="http://schemas.microsoft.com/office/drawing/2014/main" id="{B180AA25-3E58-0953-826D-4F0677B00B62}"/>
              </a:ext>
            </a:extLst>
          </p:cNvPr>
          <p:cNvPicPr>
            <a:picLocks noChangeAspect="1"/>
          </p:cNvPicPr>
          <p:nvPr/>
        </p:nvPicPr>
        <p:blipFill rotWithShape="1">
          <a:blip r:embed="rId2"/>
          <a:srcRect r="42444" b="-2"/>
          <a:stretch/>
        </p:blipFill>
        <p:spPr>
          <a:xfrm>
            <a:off x="7857239" y="1713539"/>
            <a:ext cx="4148818" cy="4811670"/>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196" y="483202"/>
            <a:ext cx="5291327" cy="1188720"/>
          </a:xfrm>
          <a:solidFill>
            <a:srgbClr val="FFFFFF"/>
          </a:solidFill>
          <a:ln>
            <a:solidFill>
              <a:srgbClr val="404040"/>
            </a:solidFill>
          </a:ln>
        </p:spPr>
        <p:txBody>
          <a:bodyPr>
            <a:normAutofit/>
          </a:bodyPr>
          <a:lstStyle/>
          <a:p>
            <a:r>
              <a:rPr lang="en-GB" sz="3200" dirty="0"/>
              <a:t>Submission</a:t>
            </a:r>
          </a:p>
        </p:txBody>
      </p:sp>
      <p:sp>
        <p:nvSpPr>
          <p:cNvPr id="3" name="Content Placeholder 2"/>
          <p:cNvSpPr>
            <a:spLocks noGrp="1"/>
          </p:cNvSpPr>
          <p:nvPr>
            <p:ph idx="1"/>
          </p:nvPr>
        </p:nvSpPr>
        <p:spPr>
          <a:xfrm>
            <a:off x="66339" y="1859778"/>
            <a:ext cx="6664874" cy="4886804"/>
          </a:xfrm>
        </p:spPr>
        <p:txBody>
          <a:bodyPr>
            <a:normAutofit lnSpcReduction="10000"/>
          </a:bodyPr>
          <a:lstStyle/>
          <a:p>
            <a:pPr marL="0" indent="0">
              <a:buNone/>
            </a:pPr>
            <a:r>
              <a:rPr lang="en-GB" sz="2400" dirty="0">
                <a:solidFill>
                  <a:srgbClr val="FFFFFF"/>
                </a:solidFill>
              </a:rPr>
              <a:t>Your submission to Turnitin should include the following:</a:t>
            </a:r>
          </a:p>
          <a:p>
            <a:r>
              <a:rPr lang="en-GB" sz="2400" dirty="0">
                <a:solidFill>
                  <a:srgbClr val="FFFFFF"/>
                </a:solidFill>
              </a:rPr>
              <a:t>1. A </a:t>
            </a:r>
            <a:r>
              <a:rPr lang="en-GB" sz="2400" b="1" dirty="0">
                <a:solidFill>
                  <a:srgbClr val="FFFFFF"/>
                </a:solidFill>
              </a:rPr>
              <a:t>professional cover page </a:t>
            </a:r>
            <a:r>
              <a:rPr lang="en-GB" sz="2400" dirty="0">
                <a:solidFill>
                  <a:srgbClr val="FFFFFF"/>
                </a:solidFill>
              </a:rPr>
              <a:t>(inc. Module title, Your name, student number, Course title and Assignment title).</a:t>
            </a:r>
          </a:p>
          <a:p>
            <a:r>
              <a:rPr lang="en-GB" sz="2400" dirty="0">
                <a:solidFill>
                  <a:srgbClr val="FFFFFF"/>
                </a:solidFill>
                <a:ea typeface="Times New Roman" panose="02020603050405020304" pitchFamily="18" charset="0"/>
              </a:rPr>
              <a:t>2. A content page including: </a:t>
            </a:r>
          </a:p>
          <a:p>
            <a:pPr lvl="1"/>
            <a:r>
              <a:rPr lang="en-GB" sz="2400" dirty="0">
                <a:solidFill>
                  <a:srgbClr val="FFFFFF"/>
                </a:solidFill>
                <a:ea typeface="Times New Roman" panose="02020603050405020304" pitchFamily="18" charset="0"/>
              </a:rPr>
              <a:t>A</a:t>
            </a:r>
            <a:r>
              <a:rPr lang="en-GB" sz="2400" dirty="0">
                <a:solidFill>
                  <a:srgbClr val="FFFFFF"/>
                </a:solidFill>
                <a:effectLst/>
                <a:ea typeface="Times New Roman" panose="02020603050405020304" pitchFamily="18" charset="0"/>
              </a:rPr>
              <a:t> working link to your Online Video presentation.</a:t>
            </a:r>
          </a:p>
          <a:p>
            <a:pPr lvl="1"/>
            <a:r>
              <a:rPr lang="en-GB" sz="2400" dirty="0">
                <a:solidFill>
                  <a:srgbClr val="FFFFFF"/>
                </a:solidFill>
                <a:effectLst/>
                <a:ea typeface="Times New Roman" panose="02020603050405020304" pitchFamily="18" charset="0"/>
              </a:rPr>
              <a:t>A Screenshot image of your video presentation.</a:t>
            </a:r>
            <a:endParaRPr lang="en-GB" sz="2400" dirty="0">
              <a:solidFill>
                <a:srgbClr val="FFFFFF"/>
              </a:solidFill>
              <a:ea typeface="Times New Roman" panose="02020603050405020304" pitchFamily="18" charset="0"/>
            </a:endParaRPr>
          </a:p>
          <a:p>
            <a:pPr marL="228600" lvl="1" indent="0">
              <a:buNone/>
            </a:pPr>
            <a:r>
              <a:rPr lang="en-GB" sz="2400" dirty="0">
                <a:solidFill>
                  <a:srgbClr val="FFFFFF"/>
                </a:solidFill>
                <a:effectLst/>
                <a:ea typeface="Times New Roman" panose="02020603050405020304" pitchFamily="18" charset="0"/>
              </a:rPr>
              <a:t>Note:  Your Video </a:t>
            </a:r>
            <a:r>
              <a:rPr lang="en-GB" sz="2400" dirty="0">
                <a:solidFill>
                  <a:srgbClr val="FFFFFF"/>
                </a:solidFill>
                <a:ea typeface="Times New Roman" panose="02020603050405020304" pitchFamily="18" charset="0"/>
              </a:rPr>
              <a:t>presentation should refer to your Self-evaluation results, PDP plan and include citations and a reference list at the end.</a:t>
            </a:r>
            <a:endParaRPr lang="en-GB" sz="2400" dirty="0">
              <a:solidFill>
                <a:srgbClr val="FFFFFF"/>
              </a:solidFill>
              <a:effectLst/>
              <a:ea typeface="Times New Roman" panose="02020603050405020304" pitchFamily="18" charset="0"/>
            </a:endParaRPr>
          </a:p>
        </p:txBody>
      </p:sp>
      <p:sp>
        <p:nvSpPr>
          <p:cNvPr id="21" name="Rectangle 20">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ocument with solid fill">
            <a:extLst>
              <a:ext uri="{FF2B5EF4-FFF2-40B4-BE49-F238E27FC236}">
                <a16:creationId xmlns:a16="http://schemas.microsoft.com/office/drawing/2014/main" id="{01E83801-C4CE-D88A-667E-F9E8BD8A61B3}"/>
              </a:ext>
            </a:extLst>
          </p:cNvPr>
          <p:cNvPicPr>
            <a:picLocks noChangeAspect="1"/>
          </p:cNvPicPr>
          <p:nvPr/>
        </p:nvPicPr>
        <p:blipFill>
          <a:blip r:embed="rId2">
            <a:extLst>
              <a:ext uri="{96DAC541-7B7A-43D3-8B79-37D633B846F1}">
                <asvg:svgBlip xmlns:asvg="http://schemas.microsoft.com/office/drawing/2016/SVG/main" r:embed="rId3"/>
              </a:ext>
            </a:extLst>
          </a:blip>
          <a:stretch/>
        </p:blipFill>
        <p:spPr>
          <a:xfrm>
            <a:off x="7865364" y="1592741"/>
            <a:ext cx="3355848" cy="3355848"/>
          </a:xfrm>
          <a:prstGeom prst="rect">
            <a:avLst/>
          </a:prstGeom>
        </p:spPr>
      </p:pic>
    </p:spTree>
    <p:extLst>
      <p:ext uri="{BB962C8B-B14F-4D97-AF65-F5344CB8AC3E}">
        <p14:creationId xmlns:p14="http://schemas.microsoft.com/office/powerpoint/2010/main" val="793725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09600" y="274638"/>
            <a:ext cx="10972800" cy="936324"/>
          </a:xfrm>
        </p:spPr>
        <p:txBody>
          <a:bodyPr>
            <a:normAutofit/>
          </a:bodyPr>
          <a:lstStyle/>
          <a:p>
            <a:r>
              <a:rPr lang="en-GB" sz="3200" b="1" u="sng" dirty="0"/>
              <a:t>Lecture-tutorial structure (approx.)</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726448" y="1311935"/>
            <a:ext cx="10745813" cy="5271427"/>
          </a:xfrm>
        </p:spPr>
        <p:txBody>
          <a:bodyPr>
            <a:normAutofit/>
          </a:bodyPr>
          <a:lstStyle/>
          <a:p>
            <a:pPr fontAlgn="base">
              <a:spcBef>
                <a:spcPts val="600"/>
              </a:spcBef>
              <a:spcAft>
                <a:spcPts val="600"/>
              </a:spcAft>
            </a:pPr>
            <a:r>
              <a:rPr lang="en-GB" sz="2800" b="1" strike="sngStrike" dirty="0"/>
              <a:t>9.15am-10am: </a:t>
            </a:r>
            <a:r>
              <a:rPr lang="en-GB" sz="2800" strike="sngStrike" dirty="0"/>
              <a:t>Task 1 deck - Lecture-tutorial</a:t>
            </a:r>
          </a:p>
          <a:p>
            <a:pPr fontAlgn="base">
              <a:spcBef>
                <a:spcPts val="600"/>
              </a:spcBef>
              <a:spcAft>
                <a:spcPts val="600"/>
              </a:spcAft>
            </a:pPr>
            <a:r>
              <a:rPr lang="en-GB" sz="2800" b="1" strike="sngStrike" dirty="0"/>
              <a:t>10-11am: </a:t>
            </a:r>
            <a:r>
              <a:rPr lang="en-GB" sz="2800" strike="sngStrike" dirty="0"/>
              <a:t>Tutorial Activity 1: Task 1 – Self-evaluation.</a:t>
            </a:r>
          </a:p>
          <a:p>
            <a:pPr fontAlgn="base">
              <a:spcBef>
                <a:spcPts val="600"/>
              </a:spcBef>
              <a:spcAft>
                <a:spcPts val="600"/>
              </a:spcAft>
            </a:pPr>
            <a:r>
              <a:rPr lang="en-GB" sz="2800" b="1" strike="sngStrike" dirty="0"/>
              <a:t>11-11.30am: </a:t>
            </a:r>
            <a:r>
              <a:rPr lang="en-GB" sz="2800" strike="sngStrike" dirty="0"/>
              <a:t>Task 2 deck - Lecture-tutorial</a:t>
            </a:r>
          </a:p>
          <a:p>
            <a:pPr fontAlgn="base">
              <a:spcBef>
                <a:spcPts val="600"/>
              </a:spcBef>
              <a:spcAft>
                <a:spcPts val="600"/>
              </a:spcAft>
            </a:pPr>
            <a:r>
              <a:rPr lang="en-GB" sz="2800" b="1" dirty="0"/>
              <a:t>11.30-12.30pm: </a:t>
            </a:r>
            <a:r>
              <a:rPr lang="en-GB" sz="2800" dirty="0"/>
              <a:t>Tutorial Activity 2: Task 2 - PDP Start.</a:t>
            </a:r>
          </a:p>
          <a:p>
            <a:pPr lvl="1" fontAlgn="base">
              <a:spcBef>
                <a:spcPts val="600"/>
              </a:spcBef>
              <a:spcAft>
                <a:spcPts val="600"/>
              </a:spcAft>
              <a:buFont typeface="Arial" panose="020B0604020202020204" pitchFamily="34" charset="0"/>
              <a:buChar char="•"/>
            </a:pPr>
            <a:r>
              <a:rPr lang="en-GB" sz="2400" dirty="0"/>
              <a:t>+ </a:t>
            </a:r>
            <a:r>
              <a:rPr lang="en-US" sz="2400" dirty="0"/>
              <a:t>Task 2 - Example PDP Template – word document.</a:t>
            </a:r>
            <a:endParaRPr lang="en-GB" sz="2400" dirty="0"/>
          </a:p>
          <a:p>
            <a:pPr fontAlgn="base">
              <a:spcBef>
                <a:spcPts val="600"/>
              </a:spcBef>
              <a:spcAft>
                <a:spcPts val="600"/>
              </a:spcAft>
            </a:pPr>
            <a:r>
              <a:rPr lang="en-GB" sz="2800" b="1" dirty="0"/>
              <a:t>12.30-1pm</a:t>
            </a:r>
            <a:r>
              <a:rPr lang="en-GB" sz="2800" dirty="0"/>
              <a:t>: Assign. 2 Task 3, Video creation &amp; submission information.</a:t>
            </a:r>
          </a:p>
          <a:p>
            <a:pPr lvl="1" fontAlgn="base">
              <a:spcBef>
                <a:spcPts val="600"/>
              </a:spcBef>
              <a:spcAft>
                <a:spcPts val="600"/>
              </a:spcAft>
              <a:buFont typeface="Arial" panose="020B0604020202020204" pitchFamily="34" charset="0"/>
              <a:buChar char="•"/>
            </a:pPr>
            <a:r>
              <a:rPr lang="en-US" sz="2400" dirty="0"/>
              <a:t>Task 3 deck - Unit 4 Topic Summary</a:t>
            </a:r>
            <a:endParaRPr lang="en-GB" sz="2400" dirty="0"/>
          </a:p>
          <a:p>
            <a:pPr lvl="1" fontAlgn="base">
              <a:spcBef>
                <a:spcPts val="600"/>
              </a:spcBef>
              <a:spcAft>
                <a:spcPts val="600"/>
              </a:spcAft>
              <a:buFont typeface="Arial" panose="020B0604020202020204" pitchFamily="34" charset="0"/>
              <a:buChar char="•"/>
            </a:pPr>
            <a:r>
              <a:rPr lang="en-GB" sz="2400" dirty="0"/>
              <a:t>Task 4 deck - Video presentation</a:t>
            </a:r>
          </a:p>
        </p:txBody>
      </p:sp>
    </p:spTree>
    <p:extLst>
      <p:ext uri="{BB962C8B-B14F-4D97-AF65-F5344CB8AC3E}">
        <p14:creationId xmlns:p14="http://schemas.microsoft.com/office/powerpoint/2010/main" val="3584633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E6F055-5328-7D98-6FEE-1440CDAEB778}"/>
              </a:ext>
            </a:extLst>
          </p:cNvPr>
          <p:cNvSpPr>
            <a:spLocks noGrp="1"/>
          </p:cNvSpPr>
          <p:nvPr>
            <p:ph type="title"/>
          </p:nvPr>
        </p:nvSpPr>
        <p:spPr/>
        <p:txBody>
          <a:bodyPr/>
          <a:lstStyle/>
          <a:p>
            <a:r>
              <a:rPr lang="en-GB"/>
              <a:t>The end.</a:t>
            </a:r>
            <a:endParaRPr lang="en-GB" dirty="0"/>
          </a:p>
        </p:txBody>
      </p:sp>
    </p:spTree>
    <p:extLst>
      <p:ext uri="{BB962C8B-B14F-4D97-AF65-F5344CB8AC3E}">
        <p14:creationId xmlns:p14="http://schemas.microsoft.com/office/powerpoint/2010/main" val="37277880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E6F055-5328-7D98-6FEE-1440CDAEB778}"/>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2186452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467418"/>
            <a:ext cx="7729728" cy="1188720"/>
          </a:xfrm>
          <a:solidFill>
            <a:srgbClr val="FFFFFF"/>
          </a:solidFill>
          <a:ln>
            <a:solidFill>
              <a:srgbClr val="FFC000"/>
            </a:solidFill>
          </a:ln>
        </p:spPr>
        <p:txBody>
          <a:bodyPr>
            <a:normAutofit/>
          </a:bodyPr>
          <a:lstStyle/>
          <a:p>
            <a:r>
              <a:rPr lang="en-GB" dirty="0"/>
              <a:t>Bg. FURTHER SUPPORT</a:t>
            </a:r>
          </a:p>
        </p:txBody>
      </p:sp>
      <p:sp>
        <p:nvSpPr>
          <p:cNvPr id="3" name="Content Placeholder 2"/>
          <p:cNvSpPr>
            <a:spLocks noGrp="1"/>
          </p:cNvSpPr>
          <p:nvPr>
            <p:ph idx="1"/>
          </p:nvPr>
        </p:nvSpPr>
        <p:spPr>
          <a:xfrm>
            <a:off x="1477871" y="1945481"/>
            <a:ext cx="9236258" cy="3187454"/>
          </a:xfrm>
        </p:spPr>
        <p:txBody>
          <a:bodyPr>
            <a:noAutofit/>
          </a:bodyPr>
          <a:lstStyle/>
          <a:p>
            <a:pPr>
              <a:lnSpc>
                <a:spcPct val="90000"/>
              </a:lnSpc>
            </a:pPr>
            <a:r>
              <a:rPr lang="en-GB" sz="2200" dirty="0">
                <a:solidFill>
                  <a:srgbClr val="404040"/>
                </a:solidFill>
              </a:rPr>
              <a:t>UWTSD study support services are available to help you, if you are struggling and need assistance with e.g. time management, study support, stress management, report writing / content creation, revision. Please click here for more information: </a:t>
            </a:r>
            <a:r>
              <a:rPr lang="en-GB" sz="2200" dirty="0">
                <a:solidFill>
                  <a:srgbClr val="404040"/>
                </a:solidFill>
                <a:hlinkClick r:id="rId2"/>
              </a:rPr>
              <a:t>https://www.uwtsd.ac.uk/study-skills/</a:t>
            </a:r>
            <a:r>
              <a:rPr lang="en-GB" sz="2200" dirty="0">
                <a:solidFill>
                  <a:srgbClr val="404040"/>
                </a:solidFill>
              </a:rPr>
              <a:t>. </a:t>
            </a:r>
          </a:p>
          <a:p>
            <a:pPr>
              <a:lnSpc>
                <a:spcPct val="90000"/>
              </a:lnSpc>
            </a:pPr>
            <a:r>
              <a:rPr lang="en-GB" sz="2200" dirty="0">
                <a:solidFill>
                  <a:srgbClr val="404040"/>
                </a:solidFill>
              </a:rPr>
              <a:t>For research, referencing or Library support, the library staff can help you if you are struggling. For more information about Library &amp; Learning support services for students please click here: </a:t>
            </a:r>
            <a:r>
              <a:rPr lang="en-GB" sz="2200" dirty="0">
                <a:solidFill>
                  <a:srgbClr val="404040"/>
                </a:solidFill>
                <a:hlinkClick r:id="rId3"/>
              </a:rPr>
              <a:t>https://uwtsd.ac.uk/library/help-and-support/llr-staff/</a:t>
            </a:r>
            <a:r>
              <a:rPr lang="en-GB" sz="2200" dirty="0">
                <a:solidFill>
                  <a:srgbClr val="404040"/>
                </a:solidFill>
              </a:rPr>
              <a:t> and to discover your personal Library support staff member contact details (Emily Hywel) please click here: </a:t>
            </a:r>
            <a:r>
              <a:rPr lang="en-GB" sz="2200" dirty="0">
                <a:solidFill>
                  <a:srgbClr val="404040"/>
                </a:solidFill>
                <a:hlinkClick r:id="rId3"/>
              </a:rPr>
              <a:t>https://uwtsd.ac.uk/library/help-and-support/llr-staff/</a:t>
            </a:r>
            <a:r>
              <a:rPr lang="en-GB" sz="2200" dirty="0">
                <a:solidFill>
                  <a:srgbClr val="404040"/>
                </a:solidFill>
              </a:rPr>
              <a:t>. </a:t>
            </a:r>
          </a:p>
          <a:p>
            <a:pPr>
              <a:lnSpc>
                <a:spcPct val="90000"/>
              </a:lnSpc>
            </a:pPr>
            <a:endParaRPr lang="en-GB" sz="2200" dirty="0">
              <a:solidFill>
                <a:srgbClr val="404040"/>
              </a:solidFill>
            </a:endParaRPr>
          </a:p>
        </p:txBody>
      </p:sp>
    </p:spTree>
    <p:extLst>
      <p:ext uri="{BB962C8B-B14F-4D97-AF65-F5344CB8AC3E}">
        <p14:creationId xmlns:p14="http://schemas.microsoft.com/office/powerpoint/2010/main" val="4223959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3" name="Rectangle 3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p:cNvSpPr>
            <a:spLocks noGrp="1"/>
          </p:cNvSpPr>
          <p:nvPr>
            <p:ph type="title"/>
          </p:nvPr>
        </p:nvSpPr>
        <p:spPr>
          <a:xfrm>
            <a:off x="643466" y="643467"/>
            <a:ext cx="6242719" cy="1016284"/>
          </a:xfrm>
          <a:noFill/>
          <a:ln>
            <a:solidFill>
              <a:schemeClr val="bg1"/>
            </a:solidFill>
          </a:ln>
        </p:spPr>
        <p:txBody>
          <a:bodyPr wrap="square">
            <a:normAutofit/>
          </a:bodyPr>
          <a:lstStyle/>
          <a:p>
            <a:r>
              <a:rPr lang="en-GB">
                <a:solidFill>
                  <a:schemeClr val="bg1"/>
                </a:solidFill>
              </a:rPr>
              <a:t>Copyright</a:t>
            </a:r>
          </a:p>
        </p:txBody>
      </p:sp>
      <p:sp>
        <p:nvSpPr>
          <p:cNvPr id="3" name="Content Placeholder 2"/>
          <p:cNvSpPr>
            <a:spLocks noGrp="1"/>
          </p:cNvSpPr>
          <p:nvPr>
            <p:ph idx="1"/>
          </p:nvPr>
        </p:nvSpPr>
        <p:spPr>
          <a:xfrm>
            <a:off x="267593" y="1800412"/>
            <a:ext cx="7208809" cy="4692596"/>
          </a:xfrm>
        </p:spPr>
        <p:txBody>
          <a:bodyPr>
            <a:normAutofit/>
          </a:bodyPr>
          <a:lstStyle/>
          <a:p>
            <a:pPr algn="l">
              <a:spcBef>
                <a:spcPts val="600"/>
              </a:spcBef>
            </a:pPr>
            <a:r>
              <a:rPr lang="en-US" dirty="0">
                <a:solidFill>
                  <a:schemeClr val="bg1"/>
                </a:solidFill>
              </a:rPr>
              <a:t>Try to use Copyright free images such as Creative commons whenever possible, as good practice. For example, you can search for CC images in Google search by selecting 'images', go to 'Tools' and select Creative Commons. Or ‘tick’ search for ‘</a:t>
            </a:r>
            <a:r>
              <a:rPr lang="en-US" dirty="0" err="1">
                <a:solidFill>
                  <a:schemeClr val="bg1"/>
                </a:solidFill>
              </a:rPr>
              <a:t>reative</a:t>
            </a:r>
            <a:r>
              <a:rPr lang="en-US" dirty="0">
                <a:solidFill>
                  <a:schemeClr val="bg1"/>
                </a:solidFill>
              </a:rPr>
              <a:t> Commons’ images in O365 Apps.</a:t>
            </a:r>
          </a:p>
          <a:p>
            <a:pPr>
              <a:spcBef>
                <a:spcPts val="600"/>
              </a:spcBef>
            </a:pPr>
            <a:r>
              <a:rPr lang="en-US" dirty="0">
                <a:solidFill>
                  <a:schemeClr val="bg1"/>
                </a:solidFill>
              </a:rPr>
              <a:t>However, if this search is not sufficient to provide the resources you need for your work, as your work is not being published in the public domain or for commercial purposes, and is therefore considered 'fair dealing', while you are a student. Therefore, it is ok to use copyright material as long as you acknowledge the source. For more information, please read below:</a:t>
            </a:r>
            <a:endParaRPr lang="en-US" sz="1400" dirty="0">
              <a:solidFill>
                <a:srgbClr val="373A3C"/>
              </a:solidFill>
            </a:endParaRPr>
          </a:p>
          <a:p>
            <a:pPr lvl="1">
              <a:spcBef>
                <a:spcPts val="600"/>
              </a:spcBef>
            </a:pPr>
            <a:r>
              <a:rPr lang="en-US" sz="1200" b="0" i="0" u="none" strike="noStrike" dirty="0">
                <a:solidFill>
                  <a:srgbClr val="013E5B"/>
                </a:solidFill>
                <a:effectLst/>
                <a:hlinkClick r:id="rId2"/>
              </a:rPr>
              <a:t>Copyright &amp; Students</a:t>
            </a:r>
            <a:endParaRPr lang="en-US" sz="1200" b="0" i="0" dirty="0">
              <a:solidFill>
                <a:srgbClr val="373A3C"/>
              </a:solidFill>
              <a:effectLst/>
            </a:endParaRPr>
          </a:p>
          <a:p>
            <a:pPr lvl="1">
              <a:spcBef>
                <a:spcPts val="600"/>
              </a:spcBef>
            </a:pPr>
            <a:r>
              <a:rPr lang="en-US" sz="1200" b="0" i="0" u="none" strike="noStrike" dirty="0">
                <a:solidFill>
                  <a:srgbClr val="013E5B"/>
                </a:solidFill>
                <a:effectLst/>
                <a:hlinkClick r:id="rId3"/>
              </a:rPr>
              <a:t>Copyright basics</a:t>
            </a:r>
            <a:endParaRPr lang="en-US" sz="1200" b="0" i="0" dirty="0">
              <a:solidFill>
                <a:srgbClr val="373A3C"/>
              </a:solidFill>
              <a:effectLst/>
            </a:endParaRPr>
          </a:p>
          <a:p>
            <a:pPr lvl="1">
              <a:spcBef>
                <a:spcPts val="600"/>
              </a:spcBef>
            </a:pPr>
            <a:r>
              <a:rPr lang="en-US" sz="1200" b="0" i="0" u="none" strike="noStrike" dirty="0">
                <a:solidFill>
                  <a:srgbClr val="013E5B"/>
                </a:solidFill>
                <a:effectLst/>
                <a:hlinkClick r:id="rId4"/>
              </a:rPr>
              <a:t>Exceptions to Copyright 'fair dealing'</a:t>
            </a:r>
            <a:endParaRPr lang="en-US" sz="1200" b="0" i="0" dirty="0">
              <a:solidFill>
                <a:srgbClr val="373A3C"/>
              </a:solidFill>
              <a:effectLst/>
            </a:endParaRPr>
          </a:p>
          <a:p>
            <a:pPr lvl="1">
              <a:spcBef>
                <a:spcPts val="600"/>
              </a:spcBef>
            </a:pPr>
            <a:r>
              <a:rPr lang="en-US" sz="1200" b="0" i="0" u="none" strike="noStrike" dirty="0">
                <a:solidFill>
                  <a:srgbClr val="013E5B"/>
                </a:solidFill>
                <a:effectLst/>
                <a:hlinkClick r:id="rId5"/>
              </a:rPr>
              <a:t>Find free images</a:t>
            </a:r>
            <a:endParaRPr lang="en-US" sz="1200" b="0" i="0" dirty="0">
              <a:solidFill>
                <a:schemeClr val="bg1"/>
              </a:solidFill>
              <a:effectLst/>
            </a:endParaRPr>
          </a:p>
          <a:p>
            <a:pPr>
              <a:spcBef>
                <a:spcPts val="600"/>
              </a:spcBef>
            </a:pPr>
            <a:r>
              <a:rPr lang="en-US" b="0" i="0" dirty="0">
                <a:solidFill>
                  <a:schemeClr val="bg1"/>
                </a:solidFill>
                <a:effectLst/>
              </a:rPr>
              <a:t>‘Public domain’ artefacts/work may also used freely.</a:t>
            </a:r>
            <a:endParaRPr lang="en-GB" dirty="0">
              <a:solidFill>
                <a:schemeClr val="bg1"/>
              </a:solidFill>
              <a:effectLst/>
              <a:ea typeface="Times New Roman" panose="02020603050405020304" pitchFamily="18" charset="0"/>
            </a:endParaRPr>
          </a:p>
        </p:txBody>
      </p:sp>
      <p:pic>
        <p:nvPicPr>
          <p:cNvPr id="26" name="Graphic 6">
            <a:extLst>
              <a:ext uri="{FF2B5EF4-FFF2-40B4-BE49-F238E27FC236}">
                <a16:creationId xmlns:a16="http://schemas.microsoft.com/office/drawing/2014/main" id="{38B7C246-C41A-FEB6-CAA7-2E73FDD3DF73}"/>
              </a:ext>
            </a:extLst>
          </p:cNvPr>
          <p:cNvPicPr>
            <a:picLocks noChangeAspect="1"/>
          </p:cNvPicPr>
          <p:nvPr/>
        </p:nvPicPr>
        <p:blipFill>
          <a:blip r:embed="rId6">
            <a:extLst>
              <a:ext uri="{837473B0-CC2E-450A-ABE3-18F120FF3D39}">
                <a1611:picAttrSrcUrl xmlns:a1611="http://schemas.microsoft.com/office/drawing/2016/11/main" r:id="rId7"/>
              </a:ext>
            </a:extLst>
          </a:blip>
          <a:stretch/>
        </p:blipFill>
        <p:spPr>
          <a:xfrm>
            <a:off x="8119870" y="2042836"/>
            <a:ext cx="3428662" cy="2571496"/>
          </a:xfrm>
          <a:prstGeom prst="rect">
            <a:avLst/>
          </a:prstGeom>
        </p:spPr>
      </p:pic>
      <p:sp>
        <p:nvSpPr>
          <p:cNvPr id="5" name="TextBox 4">
            <a:extLst>
              <a:ext uri="{FF2B5EF4-FFF2-40B4-BE49-F238E27FC236}">
                <a16:creationId xmlns:a16="http://schemas.microsoft.com/office/drawing/2014/main" id="{2893C163-74FC-40CD-C3C2-AB1C92C4A489}"/>
              </a:ext>
            </a:extLst>
          </p:cNvPr>
          <p:cNvSpPr txBox="1"/>
          <p:nvPr/>
        </p:nvSpPr>
        <p:spPr>
          <a:xfrm>
            <a:off x="8964171" y="4414277"/>
            <a:ext cx="258436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hlinkClick r:id="rId7" tooltip="https://www.flickr.com/photos/langwitches/3911878879/">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hlinkClick r:id="rId8"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166233498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9" ma:contentTypeDescription="Create a new document." ma:contentTypeScope="" ma:versionID="adb1111acec4a9465dfbefb748b5811b">
  <xsd:schema xmlns:xsd="http://www.w3.org/2001/XMLSchema" xmlns:xs="http://www.w3.org/2001/XMLSchema" xmlns:p="http://schemas.microsoft.com/office/2006/metadata/properties" xmlns:ns2="550e0b3d-7eb6-4482-88b2-ccad92eb760b" targetNamespace="http://schemas.microsoft.com/office/2006/metadata/properties" ma:root="true" ma:fieldsID="245cdf5239772e5a7f001fe4f8218d2a"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41570F-0976-4646-8FE7-65057B99F0D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4672483-2849-42C4-B452-EF3F117E48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51AB0D6-9587-45F0-BA48-D83137819D1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Parcel</Template>
  <TotalTime>245</TotalTime>
  <Words>1288</Words>
  <Application>Microsoft Office PowerPoint</Application>
  <PresentationFormat>Widescreen</PresentationFormat>
  <Paragraphs>79</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Gill Sans MT</vt:lpstr>
      <vt:lpstr>Parcel</vt:lpstr>
      <vt:lpstr>Professional Development PLANNING</vt:lpstr>
      <vt:lpstr>MS Teams: Record session</vt:lpstr>
      <vt:lpstr>Lecture-tutorial structure (Approx.)</vt:lpstr>
      <vt:lpstr>Assignment 2: Task 2</vt:lpstr>
      <vt:lpstr>Development Plan (PDP) Guidance</vt:lpstr>
      <vt:lpstr>Bg. PDP TEMPLATE GUIDE:  Development Plan Content</vt:lpstr>
      <vt:lpstr>Reflective learning</vt:lpstr>
      <vt:lpstr>Gibbs Reflective model</vt:lpstr>
      <vt:lpstr>Bg. Gibbs model described</vt:lpstr>
      <vt:lpstr>Citation and referencing</vt:lpstr>
      <vt:lpstr>Show: Assignment example</vt:lpstr>
      <vt:lpstr>Submission</vt:lpstr>
      <vt:lpstr>Lecture-tutorial structure (approx.)</vt:lpstr>
      <vt:lpstr>The end.</vt:lpstr>
      <vt:lpstr>Archive……</vt:lpstr>
      <vt:lpstr>Bg. FURTHER SUPPORT</vt:lpstr>
      <vt:lpstr>Copyright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dc:title>
  <dc:creator>Julie Hayward</dc:creator>
  <cp:lastModifiedBy>James Williams</cp:lastModifiedBy>
  <cp:revision>18</cp:revision>
  <dcterms:created xsi:type="dcterms:W3CDTF">2020-01-22T21:59:42Z</dcterms:created>
  <dcterms:modified xsi:type="dcterms:W3CDTF">2023-06-26T12:49:52Z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0x0101004B34EE28F8861145B79E254CABBE25F2</vt:lpwstr>
  </property>
</Properties>
</file>