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896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21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669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104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618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972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01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703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999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65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364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2399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92953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2594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9087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778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7E0EB-F6FE-4D37-9310-3F567D3481D4}" type="datetimeFigureOut">
              <a:rPr lang="en-GB" smtClean="0"/>
              <a:t>20/09/2016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341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Financial Management for the Hotel Industry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International Hotel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203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Lesson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Introductions – Getting to know you</a:t>
            </a:r>
          </a:p>
          <a:p>
            <a:r>
              <a:rPr lang="en-GB" dirty="0" smtClean="0"/>
              <a:t>Introduction to the module – Why learn Finance?</a:t>
            </a:r>
          </a:p>
          <a:p>
            <a:r>
              <a:rPr lang="en-GB" dirty="0" smtClean="0"/>
              <a:t>Introduction to Accounting Terminology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617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are you?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brief discussion of your background, and what you hope to achieve from the 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067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would hotel management students need to know about finance?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924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Financial Management for the Hotel Industry module will be taught over the next 13 weeks.  We will be covering:</a:t>
            </a:r>
          </a:p>
          <a:p>
            <a:r>
              <a:rPr lang="en-GB" dirty="0" smtClean="0"/>
              <a:t>Accounting terminology</a:t>
            </a:r>
          </a:p>
          <a:p>
            <a:r>
              <a:rPr lang="en-GB" dirty="0" smtClean="0"/>
              <a:t>Financial and Management accounting</a:t>
            </a:r>
          </a:p>
          <a:p>
            <a:r>
              <a:rPr lang="en-GB" dirty="0"/>
              <a:t>T</a:t>
            </a:r>
            <a:r>
              <a:rPr lang="en-GB" dirty="0" smtClean="0"/>
              <a:t>he Financial </a:t>
            </a:r>
            <a:r>
              <a:rPr lang="en-GB" dirty="0"/>
              <a:t>S</a:t>
            </a:r>
            <a:r>
              <a:rPr lang="en-GB" dirty="0" smtClean="0"/>
              <a:t>tatements</a:t>
            </a:r>
          </a:p>
          <a:p>
            <a:r>
              <a:rPr lang="en-GB" dirty="0"/>
              <a:t>T</a:t>
            </a:r>
            <a:r>
              <a:rPr lang="en-GB" dirty="0" smtClean="0"/>
              <a:t>he role of Accounting in Decision Making</a:t>
            </a:r>
          </a:p>
          <a:p>
            <a:r>
              <a:rPr lang="en-GB" dirty="0" smtClean="0"/>
              <a:t>Key Performance Indicators and Ratios</a:t>
            </a:r>
          </a:p>
          <a:p>
            <a:r>
              <a:rPr lang="en-GB" dirty="0" smtClean="0"/>
              <a:t>Budgets </a:t>
            </a:r>
          </a:p>
          <a:p>
            <a:r>
              <a:rPr lang="en-GB" dirty="0" smtClean="0"/>
              <a:t>Accounting Software within the Hotel and Hospitality Environments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163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assessments for the module</a:t>
            </a:r>
          </a:p>
          <a:p>
            <a:endParaRPr lang="en-GB" dirty="0"/>
          </a:p>
          <a:p>
            <a:r>
              <a:rPr lang="en-GB" dirty="0" smtClean="0"/>
              <a:t>Assessment 1 – Will be in the form of a presentation and report</a:t>
            </a:r>
          </a:p>
          <a:p>
            <a:r>
              <a:rPr lang="en-GB" dirty="0" smtClean="0"/>
              <a:t>Assessment 2 – Will be in the form of a report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9159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18</TotalTime>
  <Words>148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Wisp</vt:lpstr>
      <vt:lpstr>Financial Management for the Hotel Industry</vt:lpstr>
      <vt:lpstr>Today’s Lesson</vt:lpstr>
      <vt:lpstr>Who are you?</vt:lpstr>
      <vt:lpstr>Finance</vt:lpstr>
      <vt:lpstr>The Module</vt:lpstr>
      <vt:lpstr>Assessment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Financial Management for the Hotel Industry</dc:title>
  <dc:creator>Marie Pitson</dc:creator>
  <cp:lastModifiedBy>Marie Pitson</cp:lastModifiedBy>
  <cp:revision>1</cp:revision>
  <dcterms:created xsi:type="dcterms:W3CDTF">2016-09-20T06:39:58Z</dcterms:created>
  <dcterms:modified xsi:type="dcterms:W3CDTF">2016-09-20T06:58:38Z</dcterms:modified>
</cp:coreProperties>
</file>