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2"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1"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6836AC-20F6-3C26-C8FA-DA43801CC0BB}" v="1380" dt="2020-11-07T23:46:31.858"/>
    <p1510:client id="{899C7EE4-473E-5649-C03C-9F2A040DE6AF}" v="395" dt="2020-11-08T23:54:03.553"/>
    <p1510:client id="{CB829015-8969-42DB-A4A8-ABB2D7CD3085}" v="2767" dt="2020-11-01T21:28:23.142"/>
    <p1510:client id="{EBDCDB0A-29B8-598F-6DD1-3FBB0EE9D6EE}" v="454" dt="2020-11-08T21:46:18.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uan Haynes-Dawkes (2014905)" userId="S::2014905@student.uwtsd.ac.uk::c4a93b15-b3a3-41df-9f43-d5d4d8604c70" providerId="AD" clId="Web-{CB829015-8969-42DB-A4A8-ABB2D7CD3085}"/>
    <pc:docChg chg="addSld delSld modSld">
      <pc:chgData name="Ieuan Haynes-Dawkes (2014905)" userId="S::2014905@student.uwtsd.ac.uk::c4a93b15-b3a3-41df-9f43-d5d4d8604c70" providerId="AD" clId="Web-{CB829015-8969-42DB-A4A8-ABB2D7CD3085}" dt="2020-11-01T21:28:23.142" v="2736" actId="20577"/>
      <pc:docMkLst>
        <pc:docMk/>
      </pc:docMkLst>
      <pc:sldChg chg="modSp">
        <pc:chgData name="Ieuan Haynes-Dawkes (2014905)" userId="S::2014905@student.uwtsd.ac.uk::c4a93b15-b3a3-41df-9f43-d5d4d8604c70" providerId="AD" clId="Web-{CB829015-8969-42DB-A4A8-ABB2D7CD3085}" dt="2020-11-01T20:58:47.342" v="1663" actId="20577"/>
        <pc:sldMkLst>
          <pc:docMk/>
          <pc:sldMk cId="109857222" sldId="256"/>
        </pc:sldMkLst>
        <pc:spChg chg="mod">
          <ac:chgData name="Ieuan Haynes-Dawkes (2014905)" userId="S::2014905@student.uwtsd.ac.uk::c4a93b15-b3a3-41df-9f43-d5d4d8604c70" providerId="AD" clId="Web-{CB829015-8969-42DB-A4A8-ABB2D7CD3085}" dt="2020-11-01T20:13:18.978" v="57" actId="20577"/>
          <ac:spMkLst>
            <pc:docMk/>
            <pc:sldMk cId="109857222" sldId="256"/>
            <ac:spMk id="2" creationId="{00000000-0000-0000-0000-000000000000}"/>
          </ac:spMkLst>
        </pc:spChg>
        <pc:spChg chg="mod">
          <ac:chgData name="Ieuan Haynes-Dawkes (2014905)" userId="S::2014905@student.uwtsd.ac.uk::c4a93b15-b3a3-41df-9f43-d5d4d8604c70" providerId="AD" clId="Web-{CB829015-8969-42DB-A4A8-ABB2D7CD3085}" dt="2020-11-01T20:58:47.342" v="1663" actId="20577"/>
          <ac:spMkLst>
            <pc:docMk/>
            <pc:sldMk cId="109857222" sldId="256"/>
            <ac:spMk id="3" creationId="{00000000-0000-0000-0000-000000000000}"/>
          </ac:spMkLst>
        </pc:spChg>
      </pc:sldChg>
      <pc:sldChg chg="modSp new">
        <pc:chgData name="Ieuan Haynes-Dawkes (2014905)" userId="S::2014905@student.uwtsd.ac.uk::c4a93b15-b3a3-41df-9f43-d5d4d8604c70" providerId="AD" clId="Web-{CB829015-8969-42DB-A4A8-ABB2D7CD3085}" dt="2020-11-01T20:29:40.331" v="472" actId="20577"/>
        <pc:sldMkLst>
          <pc:docMk/>
          <pc:sldMk cId="744589314" sldId="257"/>
        </pc:sldMkLst>
        <pc:spChg chg="mod">
          <ac:chgData name="Ieuan Haynes-Dawkes (2014905)" userId="S::2014905@student.uwtsd.ac.uk::c4a93b15-b3a3-41df-9f43-d5d4d8604c70" providerId="AD" clId="Web-{CB829015-8969-42DB-A4A8-ABB2D7CD3085}" dt="2020-11-01T20:17:57.133" v="147" actId="20577"/>
          <ac:spMkLst>
            <pc:docMk/>
            <pc:sldMk cId="744589314" sldId="257"/>
            <ac:spMk id="2" creationId="{7B546506-1F3A-48D3-B469-69CB4BC8F61D}"/>
          </ac:spMkLst>
        </pc:spChg>
        <pc:spChg chg="mod">
          <ac:chgData name="Ieuan Haynes-Dawkes (2014905)" userId="S::2014905@student.uwtsd.ac.uk::c4a93b15-b3a3-41df-9f43-d5d4d8604c70" providerId="AD" clId="Web-{CB829015-8969-42DB-A4A8-ABB2D7CD3085}" dt="2020-11-01T20:29:40.331" v="472" actId="20577"/>
          <ac:spMkLst>
            <pc:docMk/>
            <pc:sldMk cId="744589314" sldId="257"/>
            <ac:spMk id="3" creationId="{2D096A87-79A6-4584-8026-DE14601D5469}"/>
          </ac:spMkLst>
        </pc:spChg>
      </pc:sldChg>
      <pc:sldChg chg="modSp new del">
        <pc:chgData name="Ieuan Haynes-Dawkes (2014905)" userId="S::2014905@student.uwtsd.ac.uk::c4a93b15-b3a3-41df-9f43-d5d4d8604c70" providerId="AD" clId="Web-{CB829015-8969-42DB-A4A8-ABB2D7CD3085}" dt="2020-11-01T20:14:46.993" v="66"/>
        <pc:sldMkLst>
          <pc:docMk/>
          <pc:sldMk cId="2776620375" sldId="257"/>
        </pc:sldMkLst>
        <pc:spChg chg="mod">
          <ac:chgData name="Ieuan Haynes-Dawkes (2014905)" userId="S::2014905@student.uwtsd.ac.uk::c4a93b15-b3a3-41df-9f43-d5d4d8604c70" providerId="AD" clId="Web-{CB829015-8969-42DB-A4A8-ABB2D7CD3085}" dt="2020-11-01T20:14:15.556" v="63" actId="20577"/>
          <ac:spMkLst>
            <pc:docMk/>
            <pc:sldMk cId="2776620375" sldId="257"/>
            <ac:spMk id="2" creationId="{0E5FFD75-71D0-4B3F-8A53-B2D92FA64351}"/>
          </ac:spMkLst>
        </pc:spChg>
      </pc:sldChg>
      <pc:sldChg chg="modSp new">
        <pc:chgData name="Ieuan Haynes-Dawkes (2014905)" userId="S::2014905@student.uwtsd.ac.uk::c4a93b15-b3a3-41df-9f43-d5d4d8604c70" providerId="AD" clId="Web-{CB829015-8969-42DB-A4A8-ABB2D7CD3085}" dt="2020-11-01T20:30:51.065" v="518" actId="20577"/>
        <pc:sldMkLst>
          <pc:docMk/>
          <pc:sldMk cId="2692866168" sldId="258"/>
        </pc:sldMkLst>
        <pc:spChg chg="mod">
          <ac:chgData name="Ieuan Haynes-Dawkes (2014905)" userId="S::2014905@student.uwtsd.ac.uk::c4a93b15-b3a3-41df-9f43-d5d4d8604c70" providerId="AD" clId="Web-{CB829015-8969-42DB-A4A8-ABB2D7CD3085}" dt="2020-11-01T20:25:35.239" v="295" actId="20577"/>
          <ac:spMkLst>
            <pc:docMk/>
            <pc:sldMk cId="2692866168" sldId="258"/>
            <ac:spMk id="2" creationId="{6E669DEC-BC74-4DF2-97AD-3A3C9AEA261A}"/>
          </ac:spMkLst>
        </pc:spChg>
        <pc:spChg chg="mod">
          <ac:chgData name="Ieuan Haynes-Dawkes (2014905)" userId="S::2014905@student.uwtsd.ac.uk::c4a93b15-b3a3-41df-9f43-d5d4d8604c70" providerId="AD" clId="Web-{CB829015-8969-42DB-A4A8-ABB2D7CD3085}" dt="2020-11-01T20:30:51.065" v="518" actId="20577"/>
          <ac:spMkLst>
            <pc:docMk/>
            <pc:sldMk cId="2692866168" sldId="258"/>
            <ac:spMk id="3" creationId="{7418B0C7-DD5F-4B37-A624-FBA7AAC37F26}"/>
          </ac:spMkLst>
        </pc:spChg>
      </pc:sldChg>
      <pc:sldChg chg="modSp new">
        <pc:chgData name="Ieuan Haynes-Dawkes (2014905)" userId="S::2014905@student.uwtsd.ac.uk::c4a93b15-b3a3-41df-9f43-d5d4d8604c70" providerId="AD" clId="Web-{CB829015-8969-42DB-A4A8-ABB2D7CD3085}" dt="2020-11-01T20:35:10.126" v="856" actId="20577"/>
        <pc:sldMkLst>
          <pc:docMk/>
          <pc:sldMk cId="3568850020" sldId="259"/>
        </pc:sldMkLst>
        <pc:spChg chg="mod">
          <ac:chgData name="Ieuan Haynes-Dawkes (2014905)" userId="S::2014905@student.uwtsd.ac.uk::c4a93b15-b3a3-41df-9f43-d5d4d8604c70" providerId="AD" clId="Web-{CB829015-8969-42DB-A4A8-ABB2D7CD3085}" dt="2020-11-01T20:31:38.362" v="569" actId="20577"/>
          <ac:spMkLst>
            <pc:docMk/>
            <pc:sldMk cId="3568850020" sldId="259"/>
            <ac:spMk id="2" creationId="{25BBFB60-CA47-44B4-BF49-B85F92774B06}"/>
          </ac:spMkLst>
        </pc:spChg>
        <pc:spChg chg="mod">
          <ac:chgData name="Ieuan Haynes-Dawkes (2014905)" userId="S::2014905@student.uwtsd.ac.uk::c4a93b15-b3a3-41df-9f43-d5d4d8604c70" providerId="AD" clId="Web-{CB829015-8969-42DB-A4A8-ABB2D7CD3085}" dt="2020-11-01T20:35:10.126" v="856" actId="20577"/>
          <ac:spMkLst>
            <pc:docMk/>
            <pc:sldMk cId="3568850020" sldId="259"/>
            <ac:spMk id="3" creationId="{A0A586F1-AAEB-4759-875E-8B6B32907B33}"/>
          </ac:spMkLst>
        </pc:spChg>
      </pc:sldChg>
      <pc:sldChg chg="modSp new">
        <pc:chgData name="Ieuan Haynes-Dawkes (2014905)" userId="S::2014905@student.uwtsd.ac.uk::c4a93b15-b3a3-41df-9f43-d5d4d8604c70" providerId="AD" clId="Web-{CB829015-8969-42DB-A4A8-ABB2D7CD3085}" dt="2020-11-01T20:41:44.111" v="1008" actId="20577"/>
        <pc:sldMkLst>
          <pc:docMk/>
          <pc:sldMk cId="800665217" sldId="260"/>
        </pc:sldMkLst>
        <pc:spChg chg="mod">
          <ac:chgData name="Ieuan Haynes-Dawkes (2014905)" userId="S::2014905@student.uwtsd.ac.uk::c4a93b15-b3a3-41df-9f43-d5d4d8604c70" providerId="AD" clId="Web-{CB829015-8969-42DB-A4A8-ABB2D7CD3085}" dt="2020-11-01T20:38:28.721" v="913" actId="20577"/>
          <ac:spMkLst>
            <pc:docMk/>
            <pc:sldMk cId="800665217" sldId="260"/>
            <ac:spMk id="2" creationId="{342C03AD-DEF9-40DB-BFDD-3764BB769B54}"/>
          </ac:spMkLst>
        </pc:spChg>
        <pc:spChg chg="mod">
          <ac:chgData name="Ieuan Haynes-Dawkes (2014905)" userId="S::2014905@student.uwtsd.ac.uk::c4a93b15-b3a3-41df-9f43-d5d4d8604c70" providerId="AD" clId="Web-{CB829015-8969-42DB-A4A8-ABB2D7CD3085}" dt="2020-11-01T20:41:44.111" v="1008" actId="20577"/>
          <ac:spMkLst>
            <pc:docMk/>
            <pc:sldMk cId="800665217" sldId="260"/>
            <ac:spMk id="3" creationId="{14DD7A14-FCA4-480A-8F8E-F19D3AF108EC}"/>
          </ac:spMkLst>
        </pc:spChg>
      </pc:sldChg>
      <pc:sldChg chg="modSp new">
        <pc:chgData name="Ieuan Haynes-Dawkes (2014905)" userId="S::2014905@student.uwtsd.ac.uk::c4a93b15-b3a3-41df-9f43-d5d4d8604c70" providerId="AD" clId="Web-{CB829015-8969-42DB-A4A8-ABB2D7CD3085}" dt="2020-11-01T20:47:40.799" v="1421" actId="20577"/>
        <pc:sldMkLst>
          <pc:docMk/>
          <pc:sldMk cId="2249237572" sldId="261"/>
        </pc:sldMkLst>
        <pc:spChg chg="mod">
          <ac:chgData name="Ieuan Haynes-Dawkes (2014905)" userId="S::2014905@student.uwtsd.ac.uk::c4a93b15-b3a3-41df-9f43-d5d4d8604c70" providerId="AD" clId="Web-{CB829015-8969-42DB-A4A8-ABB2D7CD3085}" dt="2020-11-01T20:43:53.238" v="1061" actId="20577"/>
          <ac:spMkLst>
            <pc:docMk/>
            <pc:sldMk cId="2249237572" sldId="261"/>
            <ac:spMk id="2" creationId="{02343E7C-64FD-45BC-8571-6A9B13F5089C}"/>
          </ac:spMkLst>
        </pc:spChg>
        <pc:spChg chg="mod">
          <ac:chgData name="Ieuan Haynes-Dawkes (2014905)" userId="S::2014905@student.uwtsd.ac.uk::c4a93b15-b3a3-41df-9f43-d5d4d8604c70" providerId="AD" clId="Web-{CB829015-8969-42DB-A4A8-ABB2D7CD3085}" dt="2020-11-01T20:47:40.799" v="1421" actId="20577"/>
          <ac:spMkLst>
            <pc:docMk/>
            <pc:sldMk cId="2249237572" sldId="261"/>
            <ac:spMk id="3" creationId="{ED16C4A5-8F5D-4BA6-BE3A-F660BF083D4D}"/>
          </ac:spMkLst>
        </pc:spChg>
      </pc:sldChg>
      <pc:sldChg chg="modSp new">
        <pc:chgData name="Ieuan Haynes-Dawkes (2014905)" userId="S::2014905@student.uwtsd.ac.uk::c4a93b15-b3a3-41df-9f43-d5d4d8604c70" providerId="AD" clId="Web-{CB829015-8969-42DB-A4A8-ABB2D7CD3085}" dt="2020-11-01T20:58:00.123" v="1637" actId="20577"/>
        <pc:sldMkLst>
          <pc:docMk/>
          <pc:sldMk cId="3518670981" sldId="262"/>
        </pc:sldMkLst>
        <pc:spChg chg="mod">
          <ac:chgData name="Ieuan Haynes-Dawkes (2014905)" userId="S::2014905@student.uwtsd.ac.uk::c4a93b15-b3a3-41df-9f43-d5d4d8604c70" providerId="AD" clId="Web-{CB829015-8969-42DB-A4A8-ABB2D7CD3085}" dt="2020-11-01T20:52:28.360" v="1484" actId="20577"/>
          <ac:spMkLst>
            <pc:docMk/>
            <pc:sldMk cId="3518670981" sldId="262"/>
            <ac:spMk id="2" creationId="{58D3D187-4AB4-4A03-94C0-C1BF5DBE10EB}"/>
          </ac:spMkLst>
        </pc:spChg>
        <pc:spChg chg="mod">
          <ac:chgData name="Ieuan Haynes-Dawkes (2014905)" userId="S::2014905@student.uwtsd.ac.uk::c4a93b15-b3a3-41df-9f43-d5d4d8604c70" providerId="AD" clId="Web-{CB829015-8969-42DB-A4A8-ABB2D7CD3085}" dt="2020-11-01T20:58:00.123" v="1637" actId="20577"/>
          <ac:spMkLst>
            <pc:docMk/>
            <pc:sldMk cId="3518670981" sldId="262"/>
            <ac:spMk id="3" creationId="{AFF4D3F2-5777-4A9A-81DA-82202D765015}"/>
          </ac:spMkLst>
        </pc:spChg>
      </pc:sldChg>
      <pc:sldChg chg="modSp new">
        <pc:chgData name="Ieuan Haynes-Dawkes (2014905)" userId="S::2014905@student.uwtsd.ac.uk::c4a93b15-b3a3-41df-9f43-d5d4d8604c70" providerId="AD" clId="Web-{CB829015-8969-42DB-A4A8-ABB2D7CD3085}" dt="2020-11-01T21:04:14.768" v="1761" actId="20577"/>
        <pc:sldMkLst>
          <pc:docMk/>
          <pc:sldMk cId="274944727" sldId="263"/>
        </pc:sldMkLst>
        <pc:spChg chg="mod">
          <ac:chgData name="Ieuan Haynes-Dawkes (2014905)" userId="S::2014905@student.uwtsd.ac.uk::c4a93b15-b3a3-41df-9f43-d5d4d8604c70" providerId="AD" clId="Web-{CB829015-8969-42DB-A4A8-ABB2D7CD3085}" dt="2020-11-01T21:03:32.316" v="1712" actId="20577"/>
          <ac:spMkLst>
            <pc:docMk/>
            <pc:sldMk cId="274944727" sldId="263"/>
            <ac:spMk id="2" creationId="{917046B8-87AD-4C87-9933-A733732F6C8B}"/>
          </ac:spMkLst>
        </pc:spChg>
        <pc:spChg chg="mod">
          <ac:chgData name="Ieuan Haynes-Dawkes (2014905)" userId="S::2014905@student.uwtsd.ac.uk::c4a93b15-b3a3-41df-9f43-d5d4d8604c70" providerId="AD" clId="Web-{CB829015-8969-42DB-A4A8-ABB2D7CD3085}" dt="2020-11-01T21:04:14.768" v="1761" actId="20577"/>
          <ac:spMkLst>
            <pc:docMk/>
            <pc:sldMk cId="274944727" sldId="263"/>
            <ac:spMk id="3" creationId="{F09C4CF4-221E-46DF-8BC3-C845EB9D44DD}"/>
          </ac:spMkLst>
        </pc:spChg>
      </pc:sldChg>
      <pc:sldChg chg="modSp new">
        <pc:chgData name="Ieuan Haynes-Dawkes (2014905)" userId="S::2014905@student.uwtsd.ac.uk::c4a93b15-b3a3-41df-9f43-d5d4d8604c70" providerId="AD" clId="Web-{CB829015-8969-42DB-A4A8-ABB2D7CD3085}" dt="2020-11-01T21:06:29.736" v="1856" actId="20577"/>
        <pc:sldMkLst>
          <pc:docMk/>
          <pc:sldMk cId="4003824065" sldId="264"/>
        </pc:sldMkLst>
        <pc:spChg chg="mod">
          <ac:chgData name="Ieuan Haynes-Dawkes (2014905)" userId="S::2014905@student.uwtsd.ac.uk::c4a93b15-b3a3-41df-9f43-d5d4d8604c70" providerId="AD" clId="Web-{CB829015-8969-42DB-A4A8-ABB2D7CD3085}" dt="2020-11-01T21:05:56.283" v="1802" actId="20577"/>
          <ac:spMkLst>
            <pc:docMk/>
            <pc:sldMk cId="4003824065" sldId="264"/>
            <ac:spMk id="2" creationId="{ED022D7F-D4C0-4993-A12D-37BC7B6A054E}"/>
          </ac:spMkLst>
        </pc:spChg>
        <pc:spChg chg="mod">
          <ac:chgData name="Ieuan Haynes-Dawkes (2014905)" userId="S::2014905@student.uwtsd.ac.uk::c4a93b15-b3a3-41df-9f43-d5d4d8604c70" providerId="AD" clId="Web-{CB829015-8969-42DB-A4A8-ABB2D7CD3085}" dt="2020-11-01T21:06:29.736" v="1856" actId="20577"/>
          <ac:spMkLst>
            <pc:docMk/>
            <pc:sldMk cId="4003824065" sldId="264"/>
            <ac:spMk id="3" creationId="{A13FF5D4-4CEF-4F6B-8D22-CBCD9CBE6F45}"/>
          </ac:spMkLst>
        </pc:spChg>
      </pc:sldChg>
      <pc:sldChg chg="modSp new">
        <pc:chgData name="Ieuan Haynes-Dawkes (2014905)" userId="S::2014905@student.uwtsd.ac.uk::c4a93b15-b3a3-41df-9f43-d5d4d8604c70" providerId="AD" clId="Web-{CB829015-8969-42DB-A4A8-ABB2D7CD3085}" dt="2020-11-01T21:08:20.845" v="1983" actId="20577"/>
        <pc:sldMkLst>
          <pc:docMk/>
          <pc:sldMk cId="2635891567" sldId="265"/>
        </pc:sldMkLst>
        <pc:spChg chg="mod">
          <ac:chgData name="Ieuan Haynes-Dawkes (2014905)" userId="S::2014905@student.uwtsd.ac.uk::c4a93b15-b3a3-41df-9f43-d5d4d8604c70" providerId="AD" clId="Web-{CB829015-8969-42DB-A4A8-ABB2D7CD3085}" dt="2020-11-01T21:07:04.674" v="1888" actId="20577"/>
          <ac:spMkLst>
            <pc:docMk/>
            <pc:sldMk cId="2635891567" sldId="265"/>
            <ac:spMk id="2" creationId="{078B99AB-ED90-43EC-A556-21812CBF2A36}"/>
          </ac:spMkLst>
        </pc:spChg>
        <pc:spChg chg="mod">
          <ac:chgData name="Ieuan Haynes-Dawkes (2014905)" userId="S::2014905@student.uwtsd.ac.uk::c4a93b15-b3a3-41df-9f43-d5d4d8604c70" providerId="AD" clId="Web-{CB829015-8969-42DB-A4A8-ABB2D7CD3085}" dt="2020-11-01T21:08:20.845" v="1983" actId="20577"/>
          <ac:spMkLst>
            <pc:docMk/>
            <pc:sldMk cId="2635891567" sldId="265"/>
            <ac:spMk id="3" creationId="{D9E9D7B0-A5E7-4343-95A2-015FE73C779D}"/>
          </ac:spMkLst>
        </pc:spChg>
      </pc:sldChg>
      <pc:sldChg chg="modSp new">
        <pc:chgData name="Ieuan Haynes-Dawkes (2014905)" userId="S::2014905@student.uwtsd.ac.uk::c4a93b15-b3a3-41df-9f43-d5d4d8604c70" providerId="AD" clId="Web-{CB829015-8969-42DB-A4A8-ABB2D7CD3085}" dt="2020-11-01T21:10:02.344" v="2137" actId="20577"/>
        <pc:sldMkLst>
          <pc:docMk/>
          <pc:sldMk cId="2541473686" sldId="266"/>
        </pc:sldMkLst>
        <pc:spChg chg="mod">
          <ac:chgData name="Ieuan Haynes-Dawkes (2014905)" userId="S::2014905@student.uwtsd.ac.uk::c4a93b15-b3a3-41df-9f43-d5d4d8604c70" providerId="AD" clId="Web-{CB829015-8969-42DB-A4A8-ABB2D7CD3085}" dt="2020-11-01T21:08:53.548" v="2024" actId="20577"/>
          <ac:spMkLst>
            <pc:docMk/>
            <pc:sldMk cId="2541473686" sldId="266"/>
            <ac:spMk id="2" creationId="{9911198D-3989-4150-81FA-BE612BFA5681}"/>
          </ac:spMkLst>
        </pc:spChg>
        <pc:spChg chg="mod">
          <ac:chgData name="Ieuan Haynes-Dawkes (2014905)" userId="S::2014905@student.uwtsd.ac.uk::c4a93b15-b3a3-41df-9f43-d5d4d8604c70" providerId="AD" clId="Web-{CB829015-8969-42DB-A4A8-ABB2D7CD3085}" dt="2020-11-01T21:10:02.344" v="2137" actId="20577"/>
          <ac:spMkLst>
            <pc:docMk/>
            <pc:sldMk cId="2541473686" sldId="266"/>
            <ac:spMk id="3" creationId="{7A186870-9867-4177-9E79-7CE533C3F374}"/>
          </ac:spMkLst>
        </pc:spChg>
      </pc:sldChg>
      <pc:sldChg chg="modSp new">
        <pc:chgData name="Ieuan Haynes-Dawkes (2014905)" userId="S::2014905@student.uwtsd.ac.uk::c4a93b15-b3a3-41df-9f43-d5d4d8604c70" providerId="AD" clId="Web-{CB829015-8969-42DB-A4A8-ABB2D7CD3085}" dt="2020-11-01T21:14:17.878" v="2322" actId="20577"/>
        <pc:sldMkLst>
          <pc:docMk/>
          <pc:sldMk cId="1461320385" sldId="267"/>
        </pc:sldMkLst>
        <pc:spChg chg="mod">
          <ac:chgData name="Ieuan Haynes-Dawkes (2014905)" userId="S::2014905@student.uwtsd.ac.uk::c4a93b15-b3a3-41df-9f43-d5d4d8604c70" providerId="AD" clId="Web-{CB829015-8969-42DB-A4A8-ABB2D7CD3085}" dt="2020-11-01T21:11:46.656" v="2176" actId="20577"/>
          <ac:spMkLst>
            <pc:docMk/>
            <pc:sldMk cId="1461320385" sldId="267"/>
            <ac:spMk id="2" creationId="{02586B60-A874-45C7-92F3-EC00770B16CD}"/>
          </ac:spMkLst>
        </pc:spChg>
        <pc:spChg chg="mod">
          <ac:chgData name="Ieuan Haynes-Dawkes (2014905)" userId="S::2014905@student.uwtsd.ac.uk::c4a93b15-b3a3-41df-9f43-d5d4d8604c70" providerId="AD" clId="Web-{CB829015-8969-42DB-A4A8-ABB2D7CD3085}" dt="2020-11-01T21:14:17.878" v="2322" actId="20577"/>
          <ac:spMkLst>
            <pc:docMk/>
            <pc:sldMk cId="1461320385" sldId="267"/>
            <ac:spMk id="3" creationId="{8B1DD40D-FB1D-45B7-A7D7-78B678B2E9C6}"/>
          </ac:spMkLst>
        </pc:spChg>
      </pc:sldChg>
      <pc:sldChg chg="modSp new">
        <pc:chgData name="Ieuan Haynes-Dawkes (2014905)" userId="S::2014905@student.uwtsd.ac.uk::c4a93b15-b3a3-41df-9f43-d5d4d8604c70" providerId="AD" clId="Web-{CB829015-8969-42DB-A4A8-ABB2D7CD3085}" dt="2020-11-01T21:15:44.221" v="2416" actId="20577"/>
        <pc:sldMkLst>
          <pc:docMk/>
          <pc:sldMk cId="564971587" sldId="268"/>
        </pc:sldMkLst>
        <pc:spChg chg="mod">
          <ac:chgData name="Ieuan Haynes-Dawkes (2014905)" userId="S::2014905@student.uwtsd.ac.uk::c4a93b15-b3a3-41df-9f43-d5d4d8604c70" providerId="AD" clId="Web-{CB829015-8969-42DB-A4A8-ABB2D7CD3085}" dt="2020-11-01T21:15:13.205" v="2363" actId="20577"/>
          <ac:spMkLst>
            <pc:docMk/>
            <pc:sldMk cId="564971587" sldId="268"/>
            <ac:spMk id="2" creationId="{FC9B771F-92D9-4D3E-95BA-2DF63016B147}"/>
          </ac:spMkLst>
        </pc:spChg>
        <pc:spChg chg="mod">
          <ac:chgData name="Ieuan Haynes-Dawkes (2014905)" userId="S::2014905@student.uwtsd.ac.uk::c4a93b15-b3a3-41df-9f43-d5d4d8604c70" providerId="AD" clId="Web-{CB829015-8969-42DB-A4A8-ABB2D7CD3085}" dt="2020-11-01T21:15:44.221" v="2416" actId="20577"/>
          <ac:spMkLst>
            <pc:docMk/>
            <pc:sldMk cId="564971587" sldId="268"/>
            <ac:spMk id="3" creationId="{D9EDBC26-2229-4F83-ACF6-DB72251EF219}"/>
          </ac:spMkLst>
        </pc:spChg>
      </pc:sldChg>
      <pc:sldChg chg="modSp new">
        <pc:chgData name="Ieuan Haynes-Dawkes (2014905)" userId="S::2014905@student.uwtsd.ac.uk::c4a93b15-b3a3-41df-9f43-d5d4d8604c70" providerId="AD" clId="Web-{CB829015-8969-42DB-A4A8-ABB2D7CD3085}" dt="2020-11-01T21:17:39.173" v="2479" actId="20577"/>
        <pc:sldMkLst>
          <pc:docMk/>
          <pc:sldMk cId="1734728540" sldId="269"/>
        </pc:sldMkLst>
        <pc:spChg chg="mod">
          <ac:chgData name="Ieuan Haynes-Dawkes (2014905)" userId="S::2014905@student.uwtsd.ac.uk::c4a93b15-b3a3-41df-9f43-d5d4d8604c70" providerId="AD" clId="Web-{CB829015-8969-42DB-A4A8-ABB2D7CD3085}" dt="2020-11-01T21:17:21.673" v="2451" actId="20577"/>
          <ac:spMkLst>
            <pc:docMk/>
            <pc:sldMk cId="1734728540" sldId="269"/>
            <ac:spMk id="2" creationId="{F2914813-38E5-421F-B2AA-0554D5D717E0}"/>
          </ac:spMkLst>
        </pc:spChg>
        <pc:spChg chg="mod">
          <ac:chgData name="Ieuan Haynes-Dawkes (2014905)" userId="S::2014905@student.uwtsd.ac.uk::c4a93b15-b3a3-41df-9f43-d5d4d8604c70" providerId="AD" clId="Web-{CB829015-8969-42DB-A4A8-ABB2D7CD3085}" dt="2020-11-01T21:17:39.173" v="2479" actId="20577"/>
          <ac:spMkLst>
            <pc:docMk/>
            <pc:sldMk cId="1734728540" sldId="269"/>
            <ac:spMk id="3" creationId="{9984D1F8-7CBE-43E0-8915-EB0F9F8E98D0}"/>
          </ac:spMkLst>
        </pc:spChg>
      </pc:sldChg>
      <pc:sldChg chg="modSp new">
        <pc:chgData name="Ieuan Haynes-Dawkes (2014905)" userId="S::2014905@student.uwtsd.ac.uk::c4a93b15-b3a3-41df-9f43-d5d4d8604c70" providerId="AD" clId="Web-{CB829015-8969-42DB-A4A8-ABB2D7CD3085}" dt="2020-11-01T21:19:01.735" v="2541" actId="20577"/>
        <pc:sldMkLst>
          <pc:docMk/>
          <pc:sldMk cId="1385752314" sldId="270"/>
        </pc:sldMkLst>
        <pc:spChg chg="mod">
          <ac:chgData name="Ieuan Haynes-Dawkes (2014905)" userId="S::2014905@student.uwtsd.ac.uk::c4a93b15-b3a3-41df-9f43-d5d4d8604c70" providerId="AD" clId="Web-{CB829015-8969-42DB-A4A8-ABB2D7CD3085}" dt="2020-11-01T21:18:46.204" v="2517" actId="20577"/>
          <ac:spMkLst>
            <pc:docMk/>
            <pc:sldMk cId="1385752314" sldId="270"/>
            <ac:spMk id="2" creationId="{60A17766-7EA2-4411-97FD-3375B34F4B72}"/>
          </ac:spMkLst>
        </pc:spChg>
        <pc:spChg chg="mod">
          <ac:chgData name="Ieuan Haynes-Dawkes (2014905)" userId="S::2014905@student.uwtsd.ac.uk::c4a93b15-b3a3-41df-9f43-d5d4d8604c70" providerId="AD" clId="Web-{CB829015-8969-42DB-A4A8-ABB2D7CD3085}" dt="2020-11-01T21:19:01.735" v="2541" actId="20577"/>
          <ac:spMkLst>
            <pc:docMk/>
            <pc:sldMk cId="1385752314" sldId="270"/>
            <ac:spMk id="3" creationId="{179663FA-1F96-4281-B6EF-AFFD1C5F47E6}"/>
          </ac:spMkLst>
        </pc:spChg>
      </pc:sldChg>
      <pc:sldChg chg="modSp new">
        <pc:chgData name="Ieuan Haynes-Dawkes (2014905)" userId="S::2014905@student.uwtsd.ac.uk::c4a93b15-b3a3-41df-9f43-d5d4d8604c70" providerId="AD" clId="Web-{CB829015-8969-42DB-A4A8-ABB2D7CD3085}" dt="2020-11-01T21:23:27.862" v="2622" actId="20577"/>
        <pc:sldMkLst>
          <pc:docMk/>
          <pc:sldMk cId="3977374159" sldId="271"/>
        </pc:sldMkLst>
        <pc:spChg chg="mod">
          <ac:chgData name="Ieuan Haynes-Dawkes (2014905)" userId="S::2014905@student.uwtsd.ac.uk::c4a93b15-b3a3-41df-9f43-d5d4d8604c70" providerId="AD" clId="Web-{CB829015-8969-42DB-A4A8-ABB2D7CD3085}" dt="2020-11-01T21:22:37.175" v="2590" actId="20577"/>
          <ac:spMkLst>
            <pc:docMk/>
            <pc:sldMk cId="3977374159" sldId="271"/>
            <ac:spMk id="2" creationId="{0EC0FB22-96D0-4BBF-B6D1-DF60E181593E}"/>
          </ac:spMkLst>
        </pc:spChg>
        <pc:spChg chg="mod">
          <ac:chgData name="Ieuan Haynes-Dawkes (2014905)" userId="S::2014905@student.uwtsd.ac.uk::c4a93b15-b3a3-41df-9f43-d5d4d8604c70" providerId="AD" clId="Web-{CB829015-8969-42DB-A4A8-ABB2D7CD3085}" dt="2020-11-01T21:23:27.862" v="2622" actId="20577"/>
          <ac:spMkLst>
            <pc:docMk/>
            <pc:sldMk cId="3977374159" sldId="271"/>
            <ac:spMk id="3" creationId="{C2DA2E64-3A84-4318-8A1C-CFD8A995B2B9}"/>
          </ac:spMkLst>
        </pc:spChg>
      </pc:sldChg>
      <pc:sldChg chg="modSp new">
        <pc:chgData name="Ieuan Haynes-Dawkes (2014905)" userId="S::2014905@student.uwtsd.ac.uk::c4a93b15-b3a3-41df-9f43-d5d4d8604c70" providerId="AD" clId="Web-{CB829015-8969-42DB-A4A8-ABB2D7CD3085}" dt="2020-11-01T21:24:28.518" v="2684" actId="20577"/>
        <pc:sldMkLst>
          <pc:docMk/>
          <pc:sldMk cId="1830513435" sldId="272"/>
        </pc:sldMkLst>
        <pc:spChg chg="mod">
          <ac:chgData name="Ieuan Haynes-Dawkes (2014905)" userId="S::2014905@student.uwtsd.ac.uk::c4a93b15-b3a3-41df-9f43-d5d4d8604c70" providerId="AD" clId="Web-{CB829015-8969-42DB-A4A8-ABB2D7CD3085}" dt="2020-11-01T21:24:02.268" v="2656" actId="20577"/>
          <ac:spMkLst>
            <pc:docMk/>
            <pc:sldMk cId="1830513435" sldId="272"/>
            <ac:spMk id="2" creationId="{F279A099-778A-4C46-8FDC-9B92F460AB6E}"/>
          </ac:spMkLst>
        </pc:spChg>
        <pc:spChg chg="mod">
          <ac:chgData name="Ieuan Haynes-Dawkes (2014905)" userId="S::2014905@student.uwtsd.ac.uk::c4a93b15-b3a3-41df-9f43-d5d4d8604c70" providerId="AD" clId="Web-{CB829015-8969-42DB-A4A8-ABB2D7CD3085}" dt="2020-11-01T21:24:28.518" v="2684" actId="20577"/>
          <ac:spMkLst>
            <pc:docMk/>
            <pc:sldMk cId="1830513435" sldId="272"/>
            <ac:spMk id="3" creationId="{4B52C7D5-1BFD-4D2E-9F20-1D938CECECD2}"/>
          </ac:spMkLst>
        </pc:spChg>
      </pc:sldChg>
      <pc:sldChg chg="modSp new">
        <pc:chgData name="Ieuan Haynes-Dawkes (2014905)" userId="S::2014905@student.uwtsd.ac.uk::c4a93b15-b3a3-41df-9f43-d5d4d8604c70" providerId="AD" clId="Web-{CB829015-8969-42DB-A4A8-ABB2D7CD3085}" dt="2020-11-01T21:28:22.157" v="2734" actId="20577"/>
        <pc:sldMkLst>
          <pc:docMk/>
          <pc:sldMk cId="3846211313" sldId="273"/>
        </pc:sldMkLst>
        <pc:spChg chg="mod">
          <ac:chgData name="Ieuan Haynes-Dawkes (2014905)" userId="S::2014905@student.uwtsd.ac.uk::c4a93b15-b3a3-41df-9f43-d5d4d8604c70" providerId="AD" clId="Web-{CB829015-8969-42DB-A4A8-ABB2D7CD3085}" dt="2020-11-01T21:27:34.861" v="2730" actId="20577"/>
          <ac:spMkLst>
            <pc:docMk/>
            <pc:sldMk cId="3846211313" sldId="273"/>
            <ac:spMk id="2" creationId="{C184C129-19F5-4AF2-A3FE-04097F5F5628}"/>
          </ac:spMkLst>
        </pc:spChg>
        <pc:spChg chg="mod">
          <ac:chgData name="Ieuan Haynes-Dawkes (2014905)" userId="S::2014905@student.uwtsd.ac.uk::c4a93b15-b3a3-41df-9f43-d5d4d8604c70" providerId="AD" clId="Web-{CB829015-8969-42DB-A4A8-ABB2D7CD3085}" dt="2020-11-01T21:28:22.157" v="2734" actId="20577"/>
          <ac:spMkLst>
            <pc:docMk/>
            <pc:sldMk cId="3846211313" sldId="273"/>
            <ac:spMk id="3" creationId="{9958EF8C-25CD-40DF-8E33-45A77D5BCF19}"/>
          </ac:spMkLst>
        </pc:spChg>
      </pc:sldChg>
      <pc:sldChg chg="new">
        <pc:chgData name="Ieuan Haynes-Dawkes (2014905)" userId="S::2014905@student.uwtsd.ac.uk::c4a93b15-b3a3-41df-9f43-d5d4d8604c70" providerId="AD" clId="Web-{CB829015-8969-42DB-A4A8-ABB2D7CD3085}" dt="2020-11-01T20:20:49.803" v="234"/>
        <pc:sldMkLst>
          <pc:docMk/>
          <pc:sldMk cId="3924800972" sldId="274"/>
        </pc:sldMkLst>
      </pc:sldChg>
      <pc:sldChg chg="new">
        <pc:chgData name="Ieuan Haynes-Dawkes (2014905)" userId="S::2014905@student.uwtsd.ac.uk::c4a93b15-b3a3-41df-9f43-d5d4d8604c70" providerId="AD" clId="Web-{CB829015-8969-42DB-A4A8-ABB2D7CD3085}" dt="2020-11-01T20:20:51.850" v="235"/>
        <pc:sldMkLst>
          <pc:docMk/>
          <pc:sldMk cId="1781787933" sldId="275"/>
        </pc:sldMkLst>
      </pc:sldChg>
      <pc:sldChg chg="new">
        <pc:chgData name="Ieuan Haynes-Dawkes (2014905)" userId="S::2014905@student.uwtsd.ac.uk::c4a93b15-b3a3-41df-9f43-d5d4d8604c70" providerId="AD" clId="Web-{CB829015-8969-42DB-A4A8-ABB2D7CD3085}" dt="2020-11-01T20:20:55.085" v="236"/>
        <pc:sldMkLst>
          <pc:docMk/>
          <pc:sldMk cId="2091353440" sldId="276"/>
        </pc:sldMkLst>
      </pc:sldChg>
      <pc:sldChg chg="new">
        <pc:chgData name="Ieuan Haynes-Dawkes (2014905)" userId="S::2014905@student.uwtsd.ac.uk::c4a93b15-b3a3-41df-9f43-d5d4d8604c70" providerId="AD" clId="Web-{CB829015-8969-42DB-A4A8-ABB2D7CD3085}" dt="2020-11-01T20:20:56.975" v="237"/>
        <pc:sldMkLst>
          <pc:docMk/>
          <pc:sldMk cId="2797169169" sldId="277"/>
        </pc:sldMkLst>
      </pc:sldChg>
      <pc:sldChg chg="new">
        <pc:chgData name="Ieuan Haynes-Dawkes (2014905)" userId="S::2014905@student.uwtsd.ac.uk::c4a93b15-b3a3-41df-9f43-d5d4d8604c70" providerId="AD" clId="Web-{CB829015-8969-42DB-A4A8-ABB2D7CD3085}" dt="2020-11-01T20:20:59.428" v="238"/>
        <pc:sldMkLst>
          <pc:docMk/>
          <pc:sldMk cId="238862063" sldId="278"/>
        </pc:sldMkLst>
      </pc:sldChg>
    </pc:docChg>
  </pc:docChgLst>
  <pc:docChgLst>
    <pc:chgData name="Ieuan Haynes-Dawkes (2014905)" userId="S::2014905@student.uwtsd.ac.uk::c4a93b15-b3a3-41df-9f43-d5d4d8604c70" providerId="AD" clId="Web-{EBDCDB0A-29B8-598F-6DD1-3FBB0EE9D6EE}"/>
    <pc:docChg chg="modSld sldOrd">
      <pc:chgData name="Ieuan Haynes-Dawkes (2014905)" userId="S::2014905@student.uwtsd.ac.uk::c4a93b15-b3a3-41df-9f43-d5d4d8604c70" providerId="AD" clId="Web-{EBDCDB0A-29B8-598F-6DD1-3FBB0EE9D6EE}" dt="2020-11-08T21:46:18.792" v="506" actId="20577"/>
      <pc:docMkLst>
        <pc:docMk/>
      </pc:docMkLst>
      <pc:sldChg chg="addSp modSp mod setBg setClrOvrMap">
        <pc:chgData name="Ieuan Haynes-Dawkes (2014905)" userId="S::2014905@student.uwtsd.ac.uk::c4a93b15-b3a3-41df-9f43-d5d4d8604c70" providerId="AD" clId="Web-{EBDCDB0A-29B8-598F-6DD1-3FBB0EE9D6EE}" dt="2020-11-08T20:42:13.799" v="405"/>
        <pc:sldMkLst>
          <pc:docMk/>
          <pc:sldMk cId="109857222" sldId="256"/>
        </pc:sldMkLst>
        <pc:spChg chg="mod">
          <ac:chgData name="Ieuan Haynes-Dawkes (2014905)" userId="S::2014905@student.uwtsd.ac.uk::c4a93b15-b3a3-41df-9f43-d5d4d8604c70" providerId="AD" clId="Web-{EBDCDB0A-29B8-598F-6DD1-3FBB0EE9D6EE}" dt="2020-11-08T20:42:13.799" v="405"/>
          <ac:spMkLst>
            <pc:docMk/>
            <pc:sldMk cId="109857222" sldId="256"/>
            <ac:spMk id="2" creationId="{00000000-0000-0000-0000-000000000000}"/>
          </ac:spMkLst>
        </pc:spChg>
        <pc:spChg chg="mod">
          <ac:chgData name="Ieuan Haynes-Dawkes (2014905)" userId="S::2014905@student.uwtsd.ac.uk::c4a93b15-b3a3-41df-9f43-d5d4d8604c70" providerId="AD" clId="Web-{EBDCDB0A-29B8-598F-6DD1-3FBB0EE9D6EE}" dt="2020-11-08T20:42:13.799" v="405"/>
          <ac:spMkLst>
            <pc:docMk/>
            <pc:sldMk cId="109857222" sldId="256"/>
            <ac:spMk id="3" creationId="{00000000-0000-0000-0000-000000000000}"/>
          </ac:spMkLst>
        </pc:spChg>
        <pc:spChg chg="add">
          <ac:chgData name="Ieuan Haynes-Dawkes (2014905)" userId="S::2014905@student.uwtsd.ac.uk::c4a93b15-b3a3-41df-9f43-d5d4d8604c70" providerId="AD" clId="Web-{EBDCDB0A-29B8-598F-6DD1-3FBB0EE9D6EE}" dt="2020-11-08T20:42:13.799" v="405"/>
          <ac:spMkLst>
            <pc:docMk/>
            <pc:sldMk cId="109857222" sldId="256"/>
            <ac:spMk id="9" creationId="{0671A8AE-40A1-4631-A6B8-581AFF065482}"/>
          </ac:spMkLst>
        </pc:spChg>
        <pc:spChg chg="add">
          <ac:chgData name="Ieuan Haynes-Dawkes (2014905)" userId="S::2014905@student.uwtsd.ac.uk::c4a93b15-b3a3-41df-9f43-d5d4d8604c70" providerId="AD" clId="Web-{EBDCDB0A-29B8-598F-6DD1-3FBB0EE9D6EE}" dt="2020-11-08T20:42:13.799" v="405"/>
          <ac:spMkLst>
            <pc:docMk/>
            <pc:sldMk cId="109857222" sldId="256"/>
            <ac:spMk id="11" creationId="{AB58EF07-17C2-48CF-ABB0-EEF1F17CB8F0}"/>
          </ac:spMkLst>
        </pc:spChg>
        <pc:spChg chg="add">
          <ac:chgData name="Ieuan Haynes-Dawkes (2014905)" userId="S::2014905@student.uwtsd.ac.uk::c4a93b15-b3a3-41df-9f43-d5d4d8604c70" providerId="AD" clId="Web-{EBDCDB0A-29B8-598F-6DD1-3FBB0EE9D6EE}" dt="2020-11-08T20:42:13.799" v="405"/>
          <ac:spMkLst>
            <pc:docMk/>
            <pc:sldMk cId="109857222" sldId="256"/>
            <ac:spMk id="13" creationId="{AF2F604E-43BE-4DC3-B983-E071523364F8}"/>
          </ac:spMkLst>
        </pc:spChg>
        <pc:spChg chg="add">
          <ac:chgData name="Ieuan Haynes-Dawkes (2014905)" userId="S::2014905@student.uwtsd.ac.uk::c4a93b15-b3a3-41df-9f43-d5d4d8604c70" providerId="AD" clId="Web-{EBDCDB0A-29B8-598F-6DD1-3FBB0EE9D6EE}" dt="2020-11-08T20:42:13.799" v="405"/>
          <ac:spMkLst>
            <pc:docMk/>
            <pc:sldMk cId="109857222" sldId="256"/>
            <ac:spMk id="15" creationId="{08C9B587-E65E-4B52-B37C-ABEBB6E87928}"/>
          </ac:spMkLst>
        </pc:spChg>
        <pc:picChg chg="add">
          <ac:chgData name="Ieuan Haynes-Dawkes (2014905)" userId="S::2014905@student.uwtsd.ac.uk::c4a93b15-b3a3-41df-9f43-d5d4d8604c70" providerId="AD" clId="Web-{EBDCDB0A-29B8-598F-6DD1-3FBB0EE9D6EE}" dt="2020-11-08T20:42:13.799" v="405"/>
          <ac:picMkLst>
            <pc:docMk/>
            <pc:sldMk cId="109857222" sldId="256"/>
            <ac:picMk id="5" creationId="{6A3D516E-134C-4A49-AEA3-9D0E0DA80C27}"/>
          </ac:picMkLst>
        </pc:picChg>
      </pc:sldChg>
      <pc:sldChg chg="addSp delSp modSp mod setBg">
        <pc:chgData name="Ieuan Haynes-Dawkes (2014905)" userId="S::2014905@student.uwtsd.ac.uk::c4a93b15-b3a3-41df-9f43-d5d4d8604c70" providerId="AD" clId="Web-{EBDCDB0A-29B8-598F-6DD1-3FBB0EE9D6EE}" dt="2020-11-08T17:55:00.208" v="267" actId="20577"/>
        <pc:sldMkLst>
          <pc:docMk/>
          <pc:sldMk cId="744589314" sldId="257"/>
        </pc:sldMkLst>
        <pc:spChg chg="mod">
          <ac:chgData name="Ieuan Haynes-Dawkes (2014905)" userId="S::2014905@student.uwtsd.ac.uk::c4a93b15-b3a3-41df-9f43-d5d4d8604c70" providerId="AD" clId="Web-{EBDCDB0A-29B8-598F-6DD1-3FBB0EE9D6EE}" dt="2020-11-08T17:55:00.208" v="267" actId="20577"/>
          <ac:spMkLst>
            <pc:docMk/>
            <pc:sldMk cId="744589314" sldId="257"/>
            <ac:spMk id="2" creationId="{7B546506-1F3A-48D3-B469-69CB4BC8F61D}"/>
          </ac:spMkLst>
        </pc:spChg>
        <pc:spChg chg="add del mod">
          <ac:chgData name="Ieuan Haynes-Dawkes (2014905)" userId="S::2014905@student.uwtsd.ac.uk::c4a93b15-b3a3-41df-9f43-d5d4d8604c70" providerId="AD" clId="Web-{EBDCDB0A-29B8-598F-6DD1-3FBB0EE9D6EE}" dt="2020-11-08T15:49:16.918" v="223"/>
          <ac:spMkLst>
            <pc:docMk/>
            <pc:sldMk cId="744589314" sldId="257"/>
            <ac:spMk id="3" creationId="{2D096A87-79A6-4584-8026-DE14601D5469}"/>
          </ac:spMkLst>
        </pc:spChg>
        <pc:spChg chg="add del">
          <ac:chgData name="Ieuan Haynes-Dawkes (2014905)" userId="S::2014905@student.uwtsd.ac.uk::c4a93b15-b3a3-41df-9f43-d5d4d8604c70" providerId="AD" clId="Web-{EBDCDB0A-29B8-598F-6DD1-3FBB0EE9D6EE}" dt="2020-11-08T15:49:16.886" v="222"/>
          <ac:spMkLst>
            <pc:docMk/>
            <pc:sldMk cId="744589314" sldId="257"/>
            <ac:spMk id="6" creationId="{23A58148-D452-4F6F-A2FE-EED968DE1970}"/>
          </ac:spMkLst>
        </pc:spChg>
        <pc:spChg chg="add del">
          <ac:chgData name="Ieuan Haynes-Dawkes (2014905)" userId="S::2014905@student.uwtsd.ac.uk::c4a93b15-b3a3-41df-9f43-d5d4d8604c70" providerId="AD" clId="Web-{EBDCDB0A-29B8-598F-6DD1-3FBB0EE9D6EE}" dt="2020-11-08T15:49:14.636" v="220"/>
          <ac:spMkLst>
            <pc:docMk/>
            <pc:sldMk cId="744589314" sldId="257"/>
            <ac:spMk id="8" creationId="{907EF6B7-1338-4443-8C46-6A318D952DFD}"/>
          </ac:spMkLst>
        </pc:spChg>
        <pc:spChg chg="add del">
          <ac:chgData name="Ieuan Haynes-Dawkes (2014905)" userId="S::2014905@student.uwtsd.ac.uk::c4a93b15-b3a3-41df-9f43-d5d4d8604c70" providerId="AD" clId="Web-{EBDCDB0A-29B8-598F-6DD1-3FBB0EE9D6EE}" dt="2020-11-08T15:49:12.355" v="218"/>
          <ac:spMkLst>
            <pc:docMk/>
            <pc:sldMk cId="744589314" sldId="257"/>
            <ac:spMk id="9" creationId="{46C2E80F-49A6-4372-B103-219D417A55ED}"/>
          </ac:spMkLst>
        </pc:spChg>
        <pc:spChg chg="add del">
          <ac:chgData name="Ieuan Haynes-Dawkes (2014905)" userId="S::2014905@student.uwtsd.ac.uk::c4a93b15-b3a3-41df-9f43-d5d4d8604c70" providerId="AD" clId="Web-{EBDCDB0A-29B8-598F-6DD1-3FBB0EE9D6EE}" dt="2020-11-08T15:49:14.636" v="220"/>
          <ac:spMkLst>
            <pc:docMk/>
            <pc:sldMk cId="744589314" sldId="257"/>
            <ac:spMk id="10" creationId="{DAAE4CDD-124C-4DCF-9584-B6033B545DD5}"/>
          </ac:spMkLst>
        </pc:spChg>
        <pc:spChg chg="add">
          <ac:chgData name="Ieuan Haynes-Dawkes (2014905)" userId="S::2014905@student.uwtsd.ac.uk::c4a93b15-b3a3-41df-9f43-d5d4d8604c70" providerId="AD" clId="Web-{EBDCDB0A-29B8-598F-6DD1-3FBB0EE9D6EE}" dt="2020-11-08T15:49:16.918" v="223"/>
          <ac:spMkLst>
            <pc:docMk/>
            <pc:sldMk cId="744589314" sldId="257"/>
            <ac:spMk id="11" creationId="{46C2E80F-49A6-4372-B103-219D417A55ED}"/>
          </ac:spMkLst>
        </pc:spChg>
        <pc:spChg chg="add del">
          <ac:chgData name="Ieuan Haynes-Dawkes (2014905)" userId="S::2014905@student.uwtsd.ac.uk::c4a93b15-b3a3-41df-9f43-d5d4d8604c70" providerId="AD" clId="Web-{EBDCDB0A-29B8-598F-6DD1-3FBB0EE9D6EE}" dt="2020-11-08T15:49:14.636" v="220"/>
          <ac:spMkLst>
            <pc:docMk/>
            <pc:sldMk cId="744589314" sldId="257"/>
            <ac:spMk id="12" creationId="{081E4A58-353D-44AE-B2FC-2A74E2E400F7}"/>
          </ac:spMkLst>
        </pc:spChg>
        <pc:graphicFrameChg chg="add del">
          <ac:chgData name="Ieuan Haynes-Dawkes (2014905)" userId="S::2014905@student.uwtsd.ac.uk::c4a93b15-b3a3-41df-9f43-d5d4d8604c70" providerId="AD" clId="Web-{EBDCDB0A-29B8-598F-6DD1-3FBB0EE9D6EE}" dt="2020-11-08T15:49:12.355" v="218"/>
          <ac:graphicFrameMkLst>
            <pc:docMk/>
            <pc:sldMk cId="744589314" sldId="257"/>
            <ac:graphicFrameMk id="5" creationId="{890FFE13-6C11-4804-BF39-EB0326750904}"/>
          </ac:graphicFrameMkLst>
        </pc:graphicFrameChg>
        <pc:graphicFrameChg chg="add">
          <ac:chgData name="Ieuan Haynes-Dawkes (2014905)" userId="S::2014905@student.uwtsd.ac.uk::c4a93b15-b3a3-41df-9f43-d5d4d8604c70" providerId="AD" clId="Web-{EBDCDB0A-29B8-598F-6DD1-3FBB0EE9D6EE}" dt="2020-11-08T15:49:16.918" v="223"/>
          <ac:graphicFrameMkLst>
            <pc:docMk/>
            <pc:sldMk cId="744589314" sldId="257"/>
            <ac:graphicFrameMk id="13" creationId="{3C6088B6-EC53-4C36-B8ED-EB0E516B0488}"/>
          </ac:graphicFrameMkLst>
        </pc:graphicFrameChg>
        <pc:picChg chg="add del">
          <ac:chgData name="Ieuan Haynes-Dawkes (2014905)" userId="S::2014905@student.uwtsd.ac.uk::c4a93b15-b3a3-41df-9f43-d5d4d8604c70" providerId="AD" clId="Web-{EBDCDB0A-29B8-598F-6DD1-3FBB0EE9D6EE}" dt="2020-11-08T15:49:16.886" v="222"/>
          <ac:picMkLst>
            <pc:docMk/>
            <pc:sldMk cId="744589314" sldId="257"/>
            <ac:picMk id="7" creationId="{7A9DD364-7437-4795-80D9-1FD8240A54DB}"/>
          </ac:picMkLst>
        </pc:picChg>
      </pc:sldChg>
      <pc:sldChg chg="addSp delSp modSp mod setBg setClrOvrMap">
        <pc:chgData name="Ieuan Haynes-Dawkes (2014905)" userId="S::2014905@student.uwtsd.ac.uk::c4a93b15-b3a3-41df-9f43-d5d4d8604c70" providerId="AD" clId="Web-{EBDCDB0A-29B8-598F-6DD1-3FBB0EE9D6EE}" dt="2020-11-08T20:43:40.055" v="408"/>
        <pc:sldMkLst>
          <pc:docMk/>
          <pc:sldMk cId="2692866168" sldId="258"/>
        </pc:sldMkLst>
        <pc:spChg chg="mod">
          <ac:chgData name="Ieuan Haynes-Dawkes (2014905)" userId="S::2014905@student.uwtsd.ac.uk::c4a93b15-b3a3-41df-9f43-d5d4d8604c70" providerId="AD" clId="Web-{EBDCDB0A-29B8-598F-6DD1-3FBB0EE9D6EE}" dt="2020-11-08T20:43:40.055" v="408"/>
          <ac:spMkLst>
            <pc:docMk/>
            <pc:sldMk cId="2692866168" sldId="258"/>
            <ac:spMk id="2" creationId="{6E669DEC-BC74-4DF2-97AD-3A3C9AEA261A}"/>
          </ac:spMkLst>
        </pc:spChg>
        <pc:spChg chg="add del mod">
          <ac:chgData name="Ieuan Haynes-Dawkes (2014905)" userId="S::2014905@student.uwtsd.ac.uk::c4a93b15-b3a3-41df-9f43-d5d4d8604c70" providerId="AD" clId="Web-{EBDCDB0A-29B8-598F-6DD1-3FBB0EE9D6EE}" dt="2020-11-08T20:43:40.055" v="408"/>
          <ac:spMkLst>
            <pc:docMk/>
            <pc:sldMk cId="2692866168" sldId="258"/>
            <ac:spMk id="3" creationId="{7418B0C7-DD5F-4B37-A624-FBA7AAC37F26}"/>
          </ac:spMkLst>
        </pc:spChg>
        <pc:spChg chg="add del">
          <ac:chgData name="Ieuan Haynes-Dawkes (2014905)" userId="S::2014905@student.uwtsd.ac.uk::c4a93b15-b3a3-41df-9f43-d5d4d8604c70" providerId="AD" clId="Web-{EBDCDB0A-29B8-598F-6DD1-3FBB0EE9D6EE}" dt="2020-11-08T20:43:40.055" v="408"/>
          <ac:spMkLst>
            <pc:docMk/>
            <pc:sldMk cId="2692866168" sldId="258"/>
            <ac:spMk id="8" creationId="{7264F718-7FAC-4056-9FA9-A603EC682FE7}"/>
          </ac:spMkLst>
        </pc:spChg>
        <pc:spChg chg="add del">
          <ac:chgData name="Ieuan Haynes-Dawkes (2014905)" userId="S::2014905@student.uwtsd.ac.uk::c4a93b15-b3a3-41df-9f43-d5d4d8604c70" providerId="AD" clId="Web-{EBDCDB0A-29B8-598F-6DD1-3FBB0EE9D6EE}" dt="2020-11-08T15:49:39.559" v="228"/>
          <ac:spMkLst>
            <pc:docMk/>
            <pc:sldMk cId="2692866168" sldId="258"/>
            <ac:spMk id="9" creationId="{46C2E80F-49A6-4372-B103-219D417A55ED}"/>
          </ac:spMkLst>
        </pc:spChg>
        <pc:spChg chg="add del">
          <ac:chgData name="Ieuan Haynes-Dawkes (2014905)" userId="S::2014905@student.uwtsd.ac.uk::c4a93b15-b3a3-41df-9f43-d5d4d8604c70" providerId="AD" clId="Web-{EBDCDB0A-29B8-598F-6DD1-3FBB0EE9D6EE}" dt="2020-11-08T20:43:40.055" v="408"/>
          <ac:spMkLst>
            <pc:docMk/>
            <pc:sldMk cId="2692866168" sldId="258"/>
            <ac:spMk id="10" creationId="{F74639F7-E3C7-4165-A83E-6386A86BA1DA}"/>
          </ac:spMkLst>
        </pc:spChg>
        <pc:spChg chg="add del">
          <ac:chgData name="Ieuan Haynes-Dawkes (2014905)" userId="S::2014905@student.uwtsd.ac.uk::c4a93b15-b3a3-41df-9f43-d5d4d8604c70" providerId="AD" clId="Web-{EBDCDB0A-29B8-598F-6DD1-3FBB0EE9D6EE}" dt="2020-11-08T20:43:40.055" v="408"/>
          <ac:spMkLst>
            <pc:docMk/>
            <pc:sldMk cId="2692866168" sldId="258"/>
            <ac:spMk id="12" creationId="{8B3AF0F1-707A-463E-B5EE-33C63A40CFC9}"/>
          </ac:spMkLst>
        </pc:spChg>
        <pc:spChg chg="add">
          <ac:chgData name="Ieuan Haynes-Dawkes (2014905)" userId="S::2014905@student.uwtsd.ac.uk::c4a93b15-b3a3-41df-9f43-d5d4d8604c70" providerId="AD" clId="Web-{EBDCDB0A-29B8-598F-6DD1-3FBB0EE9D6EE}" dt="2020-11-08T20:43:40.055" v="408"/>
          <ac:spMkLst>
            <pc:docMk/>
            <pc:sldMk cId="2692866168" sldId="258"/>
            <ac:spMk id="15" creationId="{DC8C3900-B8A1-4965-88E6-CBCBFE067207}"/>
          </ac:spMkLst>
        </pc:spChg>
        <pc:spChg chg="add del">
          <ac:chgData name="Ieuan Haynes-Dawkes (2014905)" userId="S::2014905@student.uwtsd.ac.uk::c4a93b15-b3a3-41df-9f43-d5d4d8604c70" providerId="AD" clId="Web-{EBDCDB0A-29B8-598F-6DD1-3FBB0EE9D6EE}" dt="2020-11-08T20:43:40.024" v="407"/>
          <ac:spMkLst>
            <pc:docMk/>
            <pc:sldMk cId="2692866168" sldId="258"/>
            <ac:spMk id="18" creationId="{C1DEB374-A1D0-48A1-B178-959E6F2433E6}"/>
          </ac:spMkLst>
        </pc:spChg>
        <pc:spChg chg="add del">
          <ac:chgData name="Ieuan Haynes-Dawkes (2014905)" userId="S::2014905@student.uwtsd.ac.uk::c4a93b15-b3a3-41df-9f43-d5d4d8604c70" providerId="AD" clId="Web-{EBDCDB0A-29B8-598F-6DD1-3FBB0EE9D6EE}" dt="2020-11-08T20:43:40.024" v="407"/>
          <ac:spMkLst>
            <pc:docMk/>
            <pc:sldMk cId="2692866168" sldId="258"/>
            <ac:spMk id="20" creationId="{2D92A3ED-9854-4AD9-88FB-0EC89C93961E}"/>
          </ac:spMkLst>
        </pc:spChg>
        <pc:graphicFrameChg chg="add del">
          <ac:chgData name="Ieuan Haynes-Dawkes (2014905)" userId="S::2014905@student.uwtsd.ac.uk::c4a93b15-b3a3-41df-9f43-d5d4d8604c70" providerId="AD" clId="Web-{EBDCDB0A-29B8-598F-6DD1-3FBB0EE9D6EE}" dt="2020-11-08T15:49:39.559" v="228"/>
          <ac:graphicFrameMkLst>
            <pc:docMk/>
            <pc:sldMk cId="2692866168" sldId="258"/>
            <ac:graphicFrameMk id="5" creationId="{DEB7E99A-2FE9-45F7-995D-C3A798D8398C}"/>
          </ac:graphicFrameMkLst>
        </pc:graphicFrameChg>
        <pc:graphicFrameChg chg="add del">
          <ac:chgData name="Ieuan Haynes-Dawkes (2014905)" userId="S::2014905@student.uwtsd.ac.uk::c4a93b15-b3a3-41df-9f43-d5d4d8604c70" providerId="AD" clId="Web-{EBDCDB0A-29B8-598F-6DD1-3FBB0EE9D6EE}" dt="2020-11-08T20:43:40.024" v="407"/>
          <ac:graphicFrameMkLst>
            <pc:docMk/>
            <pc:sldMk cId="2692866168" sldId="258"/>
            <ac:graphicFrameMk id="14" creationId="{D2C70A7E-DE57-46E2-910F-6203C3339B20}"/>
          </ac:graphicFrameMkLst>
        </pc:graphicFrameChg>
        <pc:graphicFrameChg chg="add">
          <ac:chgData name="Ieuan Haynes-Dawkes (2014905)" userId="S::2014905@student.uwtsd.ac.uk::c4a93b15-b3a3-41df-9f43-d5d4d8604c70" providerId="AD" clId="Web-{EBDCDB0A-29B8-598F-6DD1-3FBB0EE9D6EE}" dt="2020-11-08T20:43:40.055" v="408"/>
          <ac:graphicFrameMkLst>
            <pc:docMk/>
            <pc:sldMk cId="2692866168" sldId="258"/>
            <ac:graphicFrameMk id="16" creationId="{C93E263D-EDFB-4A24-8706-231225252788}"/>
          </ac:graphicFrameMkLst>
        </pc:graphicFrameChg>
      </pc:sldChg>
      <pc:sldChg chg="addSp modSp mod setBg setClrOvrMap">
        <pc:chgData name="Ieuan Haynes-Dawkes (2014905)" userId="S::2014905@student.uwtsd.ac.uk::c4a93b15-b3a3-41df-9f43-d5d4d8604c70" providerId="AD" clId="Web-{EBDCDB0A-29B8-598F-6DD1-3FBB0EE9D6EE}" dt="2020-11-08T17:54:37.957" v="257" actId="20577"/>
        <pc:sldMkLst>
          <pc:docMk/>
          <pc:sldMk cId="3568850020" sldId="259"/>
        </pc:sldMkLst>
        <pc:spChg chg="mod">
          <ac:chgData name="Ieuan Haynes-Dawkes (2014905)" userId="S::2014905@student.uwtsd.ac.uk::c4a93b15-b3a3-41df-9f43-d5d4d8604c70" providerId="AD" clId="Web-{EBDCDB0A-29B8-598F-6DD1-3FBB0EE9D6EE}" dt="2020-11-08T17:54:37.957" v="257" actId="20577"/>
          <ac:spMkLst>
            <pc:docMk/>
            <pc:sldMk cId="3568850020" sldId="259"/>
            <ac:spMk id="2" creationId="{25BBFB60-CA47-44B4-BF49-B85F92774B06}"/>
          </ac:spMkLst>
        </pc:spChg>
        <pc:spChg chg="mod">
          <ac:chgData name="Ieuan Haynes-Dawkes (2014905)" userId="S::2014905@student.uwtsd.ac.uk::c4a93b15-b3a3-41df-9f43-d5d4d8604c70" providerId="AD" clId="Web-{EBDCDB0A-29B8-598F-6DD1-3FBB0EE9D6EE}" dt="2020-11-08T15:49:48.465" v="230"/>
          <ac:spMkLst>
            <pc:docMk/>
            <pc:sldMk cId="3568850020" sldId="259"/>
            <ac:spMk id="3" creationId="{A0A586F1-AAEB-4759-875E-8B6B32907B33}"/>
          </ac:spMkLst>
        </pc:spChg>
        <pc:spChg chg="add">
          <ac:chgData name="Ieuan Haynes-Dawkes (2014905)" userId="S::2014905@student.uwtsd.ac.uk::c4a93b15-b3a3-41df-9f43-d5d4d8604c70" providerId="AD" clId="Web-{EBDCDB0A-29B8-598F-6DD1-3FBB0EE9D6EE}" dt="2020-11-08T15:49:48.465" v="230"/>
          <ac:spMkLst>
            <pc:docMk/>
            <pc:sldMk cId="3568850020" sldId="259"/>
            <ac:spMk id="8" creationId="{7264F718-7FAC-4056-9FA9-A603EC682FE7}"/>
          </ac:spMkLst>
        </pc:spChg>
        <pc:spChg chg="add">
          <ac:chgData name="Ieuan Haynes-Dawkes (2014905)" userId="S::2014905@student.uwtsd.ac.uk::c4a93b15-b3a3-41df-9f43-d5d4d8604c70" providerId="AD" clId="Web-{EBDCDB0A-29B8-598F-6DD1-3FBB0EE9D6EE}" dt="2020-11-08T15:49:48.465" v="230"/>
          <ac:spMkLst>
            <pc:docMk/>
            <pc:sldMk cId="3568850020" sldId="259"/>
            <ac:spMk id="10" creationId="{F74639F7-E3C7-4165-A83E-6386A86BA1DA}"/>
          </ac:spMkLst>
        </pc:spChg>
        <pc:spChg chg="add">
          <ac:chgData name="Ieuan Haynes-Dawkes (2014905)" userId="S::2014905@student.uwtsd.ac.uk::c4a93b15-b3a3-41df-9f43-d5d4d8604c70" providerId="AD" clId="Web-{EBDCDB0A-29B8-598F-6DD1-3FBB0EE9D6EE}" dt="2020-11-08T15:49:48.465" v="230"/>
          <ac:spMkLst>
            <pc:docMk/>
            <pc:sldMk cId="3568850020" sldId="259"/>
            <ac:spMk id="12" creationId="{8B3AF0F1-707A-463E-B5EE-33C63A40CFC9}"/>
          </ac:spMkLst>
        </pc:spChg>
      </pc:sldChg>
      <pc:sldChg chg="addSp delSp modSp mod setBg">
        <pc:chgData name="Ieuan Haynes-Dawkes (2014905)" userId="S::2014905@student.uwtsd.ac.uk::c4a93b15-b3a3-41df-9f43-d5d4d8604c70" providerId="AD" clId="Web-{EBDCDB0A-29B8-598F-6DD1-3FBB0EE9D6EE}" dt="2020-11-08T17:55:23.366" v="283" actId="20577"/>
        <pc:sldMkLst>
          <pc:docMk/>
          <pc:sldMk cId="800665217" sldId="260"/>
        </pc:sldMkLst>
        <pc:spChg chg="mod">
          <ac:chgData name="Ieuan Haynes-Dawkes (2014905)" userId="S::2014905@student.uwtsd.ac.uk::c4a93b15-b3a3-41df-9f43-d5d4d8604c70" providerId="AD" clId="Web-{EBDCDB0A-29B8-598F-6DD1-3FBB0EE9D6EE}" dt="2020-11-08T17:55:23.366" v="283" actId="20577"/>
          <ac:spMkLst>
            <pc:docMk/>
            <pc:sldMk cId="800665217" sldId="260"/>
            <ac:spMk id="2" creationId="{342C03AD-DEF9-40DB-BFDD-3764BB769B54}"/>
          </ac:spMkLst>
        </pc:spChg>
        <pc:spChg chg="add del mod">
          <ac:chgData name="Ieuan Haynes-Dawkes (2014905)" userId="S::2014905@student.uwtsd.ac.uk::c4a93b15-b3a3-41df-9f43-d5d4d8604c70" providerId="AD" clId="Web-{EBDCDB0A-29B8-598F-6DD1-3FBB0EE9D6EE}" dt="2020-11-08T15:48:14.869" v="210"/>
          <ac:spMkLst>
            <pc:docMk/>
            <pc:sldMk cId="800665217" sldId="260"/>
            <ac:spMk id="3" creationId="{14DD7A14-FCA4-480A-8F8E-F19D3AF108EC}"/>
          </ac:spMkLst>
        </pc:spChg>
        <pc:spChg chg="add del">
          <ac:chgData name="Ieuan Haynes-Dawkes (2014905)" userId="S::2014905@student.uwtsd.ac.uk::c4a93b15-b3a3-41df-9f43-d5d4d8604c70" providerId="AD" clId="Web-{EBDCDB0A-29B8-598F-6DD1-3FBB0EE9D6EE}" dt="2020-11-08T15:50:09.841" v="237"/>
          <ac:spMkLst>
            <pc:docMk/>
            <pc:sldMk cId="800665217" sldId="260"/>
            <ac:spMk id="6" creationId="{7DA1F35B-C8F7-4A5A-9339-7DA4D785B300}"/>
          </ac:spMkLst>
        </pc:spChg>
        <pc:spChg chg="add del">
          <ac:chgData name="Ieuan Haynes-Dawkes (2014905)" userId="S::2014905@student.uwtsd.ac.uk::c4a93b15-b3a3-41df-9f43-d5d4d8604c70" providerId="AD" clId="Web-{EBDCDB0A-29B8-598F-6DD1-3FBB0EE9D6EE}" dt="2020-11-08T15:48:14.791" v="209"/>
          <ac:spMkLst>
            <pc:docMk/>
            <pc:sldMk cId="800665217" sldId="260"/>
            <ac:spMk id="9" creationId="{37E32B78-23DD-4E77-8B9C-7779E3BF20C2}"/>
          </ac:spMkLst>
        </pc:spChg>
        <pc:spChg chg="add del">
          <ac:chgData name="Ieuan Haynes-Dawkes (2014905)" userId="S::2014905@student.uwtsd.ac.uk::c4a93b15-b3a3-41df-9f43-d5d4d8604c70" providerId="AD" clId="Web-{EBDCDB0A-29B8-598F-6DD1-3FBB0EE9D6EE}" dt="2020-11-08T15:50:09.841" v="237"/>
          <ac:spMkLst>
            <pc:docMk/>
            <pc:sldMk cId="800665217" sldId="260"/>
            <ac:spMk id="11" creationId="{B2D4AD41-40DA-4A81-92F5-B6E3BA1ED82A}"/>
          </ac:spMkLst>
        </pc:spChg>
        <pc:spChg chg="add del">
          <ac:chgData name="Ieuan Haynes-Dawkes (2014905)" userId="S::2014905@student.uwtsd.ac.uk::c4a93b15-b3a3-41df-9f43-d5d4d8604c70" providerId="AD" clId="Web-{EBDCDB0A-29B8-598F-6DD1-3FBB0EE9D6EE}" dt="2020-11-08T15:50:06.653" v="234"/>
          <ac:spMkLst>
            <pc:docMk/>
            <pc:sldMk cId="800665217" sldId="260"/>
            <ac:spMk id="13" creationId="{C1DEB374-A1D0-48A1-B178-959E6F2433E6}"/>
          </ac:spMkLst>
        </pc:spChg>
        <pc:spChg chg="add del">
          <ac:chgData name="Ieuan Haynes-Dawkes (2014905)" userId="S::2014905@student.uwtsd.ac.uk::c4a93b15-b3a3-41df-9f43-d5d4d8604c70" providerId="AD" clId="Web-{EBDCDB0A-29B8-598F-6DD1-3FBB0EE9D6EE}" dt="2020-11-08T15:50:06.653" v="234"/>
          <ac:spMkLst>
            <pc:docMk/>
            <pc:sldMk cId="800665217" sldId="260"/>
            <ac:spMk id="14" creationId="{2D92A3ED-9854-4AD9-88FB-0EC89C93961E}"/>
          </ac:spMkLst>
        </pc:spChg>
        <pc:spChg chg="add del">
          <ac:chgData name="Ieuan Haynes-Dawkes (2014905)" userId="S::2014905@student.uwtsd.ac.uk::c4a93b15-b3a3-41df-9f43-d5d4d8604c70" providerId="AD" clId="Web-{EBDCDB0A-29B8-598F-6DD1-3FBB0EE9D6EE}" dt="2020-11-08T15:50:09.731" v="236"/>
          <ac:spMkLst>
            <pc:docMk/>
            <pc:sldMk cId="800665217" sldId="260"/>
            <ac:spMk id="15" creationId="{DE7FFD28-545C-4C88-A2E7-152FB234C92C}"/>
          </ac:spMkLst>
        </pc:spChg>
        <pc:spChg chg="add del">
          <ac:chgData name="Ieuan Haynes-Dawkes (2014905)" userId="S::2014905@student.uwtsd.ac.uk::c4a93b15-b3a3-41df-9f43-d5d4d8604c70" providerId="AD" clId="Web-{EBDCDB0A-29B8-598F-6DD1-3FBB0EE9D6EE}" dt="2020-11-08T15:49:59.153" v="232"/>
          <ac:spMkLst>
            <pc:docMk/>
            <pc:sldMk cId="800665217" sldId="260"/>
            <ac:spMk id="16" creationId="{C1DEB374-A1D0-48A1-B178-959E6F2433E6}"/>
          </ac:spMkLst>
        </pc:spChg>
        <pc:spChg chg="add">
          <ac:chgData name="Ieuan Haynes-Dawkes (2014905)" userId="S::2014905@student.uwtsd.ac.uk::c4a93b15-b3a3-41df-9f43-d5d4d8604c70" providerId="AD" clId="Web-{EBDCDB0A-29B8-598F-6DD1-3FBB0EE9D6EE}" dt="2020-11-08T15:50:09.841" v="237"/>
          <ac:spMkLst>
            <pc:docMk/>
            <pc:sldMk cId="800665217" sldId="260"/>
            <ac:spMk id="17" creationId="{DC8C3900-B8A1-4965-88E6-CBCBFE067207}"/>
          </ac:spMkLst>
        </pc:spChg>
        <pc:spChg chg="add del">
          <ac:chgData name="Ieuan Haynes-Dawkes (2014905)" userId="S::2014905@student.uwtsd.ac.uk::c4a93b15-b3a3-41df-9f43-d5d4d8604c70" providerId="AD" clId="Web-{EBDCDB0A-29B8-598F-6DD1-3FBB0EE9D6EE}" dt="2020-11-08T15:49:59.153" v="232"/>
          <ac:spMkLst>
            <pc:docMk/>
            <pc:sldMk cId="800665217" sldId="260"/>
            <ac:spMk id="18" creationId="{2D92A3ED-9854-4AD9-88FB-0EC89C93961E}"/>
          </ac:spMkLst>
        </pc:spChg>
        <pc:graphicFrameChg chg="add del">
          <ac:chgData name="Ieuan Haynes-Dawkes (2014905)" userId="S::2014905@student.uwtsd.ac.uk::c4a93b15-b3a3-41df-9f43-d5d4d8604c70" providerId="AD" clId="Web-{EBDCDB0A-29B8-598F-6DD1-3FBB0EE9D6EE}" dt="2020-11-08T15:48:14.791" v="209"/>
          <ac:graphicFrameMkLst>
            <pc:docMk/>
            <pc:sldMk cId="800665217" sldId="260"/>
            <ac:graphicFrameMk id="5" creationId="{8D96A72C-8AE3-481D-A394-CC445C5463D0}"/>
          </ac:graphicFrameMkLst>
        </pc:graphicFrameChg>
        <pc:graphicFrameChg chg="add mod modGraphic">
          <ac:chgData name="Ieuan Haynes-Dawkes (2014905)" userId="S::2014905@student.uwtsd.ac.uk::c4a93b15-b3a3-41df-9f43-d5d4d8604c70" providerId="AD" clId="Web-{EBDCDB0A-29B8-598F-6DD1-3FBB0EE9D6EE}" dt="2020-11-08T15:50:09.841" v="237"/>
          <ac:graphicFrameMkLst>
            <pc:docMk/>
            <pc:sldMk cId="800665217" sldId="260"/>
            <ac:graphicFrameMk id="7" creationId="{1F17DD5B-5F47-4E61-BE8F-13CDDB601A10}"/>
          </ac:graphicFrameMkLst>
        </pc:graphicFrameChg>
      </pc:sldChg>
      <pc:sldChg chg="addSp modSp mod setBg setClrOvrMap">
        <pc:chgData name="Ieuan Haynes-Dawkes (2014905)" userId="S::2014905@student.uwtsd.ac.uk::c4a93b15-b3a3-41df-9f43-d5d4d8604c70" providerId="AD" clId="Web-{EBDCDB0A-29B8-598F-6DD1-3FBB0EE9D6EE}" dt="2020-11-08T17:55:31.320" v="286" actId="20577"/>
        <pc:sldMkLst>
          <pc:docMk/>
          <pc:sldMk cId="2249237572" sldId="261"/>
        </pc:sldMkLst>
        <pc:spChg chg="mod">
          <ac:chgData name="Ieuan Haynes-Dawkes (2014905)" userId="S::2014905@student.uwtsd.ac.uk::c4a93b15-b3a3-41df-9f43-d5d4d8604c70" providerId="AD" clId="Web-{EBDCDB0A-29B8-598F-6DD1-3FBB0EE9D6EE}" dt="2020-11-08T17:55:31.320" v="286" actId="20577"/>
          <ac:spMkLst>
            <pc:docMk/>
            <pc:sldMk cId="2249237572" sldId="261"/>
            <ac:spMk id="2" creationId="{02343E7C-64FD-45BC-8571-6A9B13F5089C}"/>
          </ac:spMkLst>
        </pc:spChg>
        <pc:spChg chg="mod">
          <ac:chgData name="Ieuan Haynes-Dawkes (2014905)" userId="S::2014905@student.uwtsd.ac.uk::c4a93b15-b3a3-41df-9f43-d5d4d8604c70" providerId="AD" clId="Web-{EBDCDB0A-29B8-598F-6DD1-3FBB0EE9D6EE}" dt="2020-11-08T15:50:24.763" v="238"/>
          <ac:spMkLst>
            <pc:docMk/>
            <pc:sldMk cId="2249237572" sldId="261"/>
            <ac:spMk id="3" creationId="{ED16C4A5-8F5D-4BA6-BE3A-F660BF083D4D}"/>
          </ac:spMkLst>
        </pc:spChg>
        <pc:spChg chg="add">
          <ac:chgData name="Ieuan Haynes-Dawkes (2014905)" userId="S::2014905@student.uwtsd.ac.uk::c4a93b15-b3a3-41df-9f43-d5d4d8604c70" providerId="AD" clId="Web-{EBDCDB0A-29B8-598F-6DD1-3FBB0EE9D6EE}" dt="2020-11-08T15:50:24.763" v="238"/>
          <ac:spMkLst>
            <pc:docMk/>
            <pc:sldMk cId="2249237572" sldId="261"/>
            <ac:spMk id="8" creationId="{7264F718-7FAC-4056-9FA9-A603EC682FE7}"/>
          </ac:spMkLst>
        </pc:spChg>
        <pc:spChg chg="add">
          <ac:chgData name="Ieuan Haynes-Dawkes (2014905)" userId="S::2014905@student.uwtsd.ac.uk::c4a93b15-b3a3-41df-9f43-d5d4d8604c70" providerId="AD" clId="Web-{EBDCDB0A-29B8-598F-6DD1-3FBB0EE9D6EE}" dt="2020-11-08T15:50:24.763" v="238"/>
          <ac:spMkLst>
            <pc:docMk/>
            <pc:sldMk cId="2249237572" sldId="261"/>
            <ac:spMk id="10" creationId="{F74639F7-E3C7-4165-A83E-6386A86BA1DA}"/>
          </ac:spMkLst>
        </pc:spChg>
        <pc:spChg chg="add">
          <ac:chgData name="Ieuan Haynes-Dawkes (2014905)" userId="S::2014905@student.uwtsd.ac.uk::c4a93b15-b3a3-41df-9f43-d5d4d8604c70" providerId="AD" clId="Web-{EBDCDB0A-29B8-598F-6DD1-3FBB0EE9D6EE}" dt="2020-11-08T15:50:24.763" v="238"/>
          <ac:spMkLst>
            <pc:docMk/>
            <pc:sldMk cId="2249237572" sldId="261"/>
            <ac:spMk id="12" creationId="{8B3AF0F1-707A-463E-B5EE-33C63A40CFC9}"/>
          </ac:spMkLst>
        </pc:spChg>
      </pc:sldChg>
      <pc:sldChg chg="addSp delSp modSp mod setBg setClrOvrMap">
        <pc:chgData name="Ieuan Haynes-Dawkes (2014905)" userId="S::2014905@student.uwtsd.ac.uk::c4a93b15-b3a3-41df-9f43-d5d4d8604c70" providerId="AD" clId="Web-{EBDCDB0A-29B8-598F-6DD1-3FBB0EE9D6EE}" dt="2020-11-08T17:55:43.242" v="291" actId="20577"/>
        <pc:sldMkLst>
          <pc:docMk/>
          <pc:sldMk cId="3518670981" sldId="262"/>
        </pc:sldMkLst>
        <pc:spChg chg="mod">
          <ac:chgData name="Ieuan Haynes-Dawkes (2014905)" userId="S::2014905@student.uwtsd.ac.uk::c4a93b15-b3a3-41df-9f43-d5d4d8604c70" providerId="AD" clId="Web-{EBDCDB0A-29B8-598F-6DD1-3FBB0EE9D6EE}" dt="2020-11-08T17:55:43.242" v="291" actId="20577"/>
          <ac:spMkLst>
            <pc:docMk/>
            <pc:sldMk cId="3518670981" sldId="262"/>
            <ac:spMk id="2" creationId="{58D3D187-4AB4-4A03-94C0-C1BF5DBE10EB}"/>
          </ac:spMkLst>
        </pc:spChg>
        <pc:spChg chg="mod">
          <ac:chgData name="Ieuan Haynes-Dawkes (2014905)" userId="S::2014905@student.uwtsd.ac.uk::c4a93b15-b3a3-41df-9f43-d5d4d8604c70" providerId="AD" clId="Web-{EBDCDB0A-29B8-598F-6DD1-3FBB0EE9D6EE}" dt="2020-11-08T15:50:34.544" v="243"/>
          <ac:spMkLst>
            <pc:docMk/>
            <pc:sldMk cId="3518670981" sldId="262"/>
            <ac:spMk id="3" creationId="{AFF4D3F2-5777-4A9A-81DA-82202D765015}"/>
          </ac:spMkLst>
        </pc:spChg>
        <pc:spChg chg="add del">
          <ac:chgData name="Ieuan Haynes-Dawkes (2014905)" userId="S::2014905@student.uwtsd.ac.uk::c4a93b15-b3a3-41df-9f43-d5d4d8604c70" providerId="AD" clId="Web-{EBDCDB0A-29B8-598F-6DD1-3FBB0EE9D6EE}" dt="2020-11-08T15:50:34.544" v="242"/>
          <ac:spMkLst>
            <pc:docMk/>
            <pc:sldMk cId="3518670981" sldId="262"/>
            <ac:spMk id="5" creationId="{C7FA33FF-088D-4F16-95A2-2C64D353DEA8}"/>
          </ac:spMkLst>
        </pc:spChg>
        <pc:spChg chg="add del">
          <ac:chgData name="Ieuan Haynes-Dawkes (2014905)" userId="S::2014905@student.uwtsd.ac.uk::c4a93b15-b3a3-41df-9f43-d5d4d8604c70" providerId="AD" clId="Web-{EBDCDB0A-29B8-598F-6DD1-3FBB0EE9D6EE}" dt="2020-11-08T15:50:34.544" v="242"/>
          <ac:spMkLst>
            <pc:docMk/>
            <pc:sldMk cId="3518670981" sldId="262"/>
            <ac:spMk id="6" creationId="{A376EFB1-01CF-419F-ABF1-2AF02BBFCBD1}"/>
          </ac:spMkLst>
        </pc:spChg>
        <pc:spChg chg="add del">
          <ac:chgData name="Ieuan Haynes-Dawkes (2014905)" userId="S::2014905@student.uwtsd.ac.uk::c4a93b15-b3a3-41df-9f43-d5d4d8604c70" providerId="AD" clId="Web-{EBDCDB0A-29B8-598F-6DD1-3FBB0EE9D6EE}" dt="2020-11-08T15:50:34.544" v="242"/>
          <ac:spMkLst>
            <pc:docMk/>
            <pc:sldMk cId="3518670981" sldId="262"/>
            <ac:spMk id="7" creationId="{FF9DEA15-78BD-4750-AA18-B9F28A6D5AB8}"/>
          </ac:spMkLst>
        </pc:spChg>
        <pc:spChg chg="add del">
          <ac:chgData name="Ieuan Haynes-Dawkes (2014905)" userId="S::2014905@student.uwtsd.ac.uk::c4a93b15-b3a3-41df-9f43-d5d4d8604c70" providerId="AD" clId="Web-{EBDCDB0A-29B8-598F-6DD1-3FBB0EE9D6EE}" dt="2020-11-08T15:50:32.310" v="240"/>
          <ac:spMkLst>
            <pc:docMk/>
            <pc:sldMk cId="3518670981" sldId="262"/>
            <ac:spMk id="8" creationId="{7264F718-7FAC-4056-9FA9-A603EC682FE7}"/>
          </ac:spMkLst>
        </pc:spChg>
        <pc:spChg chg="add">
          <ac:chgData name="Ieuan Haynes-Dawkes (2014905)" userId="S::2014905@student.uwtsd.ac.uk::c4a93b15-b3a3-41df-9f43-d5d4d8604c70" providerId="AD" clId="Web-{EBDCDB0A-29B8-598F-6DD1-3FBB0EE9D6EE}" dt="2020-11-08T15:50:34.544" v="243"/>
          <ac:spMkLst>
            <pc:docMk/>
            <pc:sldMk cId="3518670981" sldId="262"/>
            <ac:spMk id="9" creationId="{7264F718-7FAC-4056-9FA9-A603EC682FE7}"/>
          </ac:spMkLst>
        </pc:spChg>
        <pc:spChg chg="add del">
          <ac:chgData name="Ieuan Haynes-Dawkes (2014905)" userId="S::2014905@student.uwtsd.ac.uk::c4a93b15-b3a3-41df-9f43-d5d4d8604c70" providerId="AD" clId="Web-{EBDCDB0A-29B8-598F-6DD1-3FBB0EE9D6EE}" dt="2020-11-08T15:50:32.310" v="240"/>
          <ac:spMkLst>
            <pc:docMk/>
            <pc:sldMk cId="3518670981" sldId="262"/>
            <ac:spMk id="10" creationId="{F74639F7-E3C7-4165-A83E-6386A86BA1DA}"/>
          </ac:spMkLst>
        </pc:spChg>
        <pc:spChg chg="add">
          <ac:chgData name="Ieuan Haynes-Dawkes (2014905)" userId="S::2014905@student.uwtsd.ac.uk::c4a93b15-b3a3-41df-9f43-d5d4d8604c70" providerId="AD" clId="Web-{EBDCDB0A-29B8-598F-6DD1-3FBB0EE9D6EE}" dt="2020-11-08T15:50:34.544" v="243"/>
          <ac:spMkLst>
            <pc:docMk/>
            <pc:sldMk cId="3518670981" sldId="262"/>
            <ac:spMk id="11" creationId="{F74639F7-E3C7-4165-A83E-6386A86BA1DA}"/>
          </ac:spMkLst>
        </pc:spChg>
        <pc:spChg chg="add del">
          <ac:chgData name="Ieuan Haynes-Dawkes (2014905)" userId="S::2014905@student.uwtsd.ac.uk::c4a93b15-b3a3-41df-9f43-d5d4d8604c70" providerId="AD" clId="Web-{EBDCDB0A-29B8-598F-6DD1-3FBB0EE9D6EE}" dt="2020-11-08T15:50:32.310" v="240"/>
          <ac:spMkLst>
            <pc:docMk/>
            <pc:sldMk cId="3518670981" sldId="262"/>
            <ac:spMk id="12" creationId="{8B3AF0F1-707A-463E-B5EE-33C63A40CFC9}"/>
          </ac:spMkLst>
        </pc:spChg>
        <pc:spChg chg="add">
          <ac:chgData name="Ieuan Haynes-Dawkes (2014905)" userId="S::2014905@student.uwtsd.ac.uk::c4a93b15-b3a3-41df-9f43-d5d4d8604c70" providerId="AD" clId="Web-{EBDCDB0A-29B8-598F-6DD1-3FBB0EE9D6EE}" dt="2020-11-08T15:50:34.544" v="243"/>
          <ac:spMkLst>
            <pc:docMk/>
            <pc:sldMk cId="3518670981" sldId="262"/>
            <ac:spMk id="13" creationId="{8B3AF0F1-707A-463E-B5EE-33C63A40CFC9}"/>
          </ac:spMkLst>
        </pc:spChg>
      </pc:sldChg>
      <pc:sldChg chg="addSp modSp mod setBg setClrOvrMap">
        <pc:chgData name="Ieuan Haynes-Dawkes (2014905)" userId="S::2014905@student.uwtsd.ac.uk::c4a93b15-b3a3-41df-9f43-d5d4d8604c70" providerId="AD" clId="Web-{EBDCDB0A-29B8-598F-6DD1-3FBB0EE9D6EE}" dt="2020-11-08T17:55:55.946" v="296" actId="20577"/>
        <pc:sldMkLst>
          <pc:docMk/>
          <pc:sldMk cId="274944727" sldId="263"/>
        </pc:sldMkLst>
        <pc:spChg chg="mod">
          <ac:chgData name="Ieuan Haynes-Dawkes (2014905)" userId="S::2014905@student.uwtsd.ac.uk::c4a93b15-b3a3-41df-9f43-d5d4d8604c70" providerId="AD" clId="Web-{EBDCDB0A-29B8-598F-6DD1-3FBB0EE9D6EE}" dt="2020-11-08T17:55:55.946" v="296" actId="20577"/>
          <ac:spMkLst>
            <pc:docMk/>
            <pc:sldMk cId="274944727" sldId="263"/>
            <ac:spMk id="2" creationId="{917046B8-87AD-4C87-9933-A733732F6C8B}"/>
          </ac:spMkLst>
        </pc:spChg>
        <pc:spChg chg="mod">
          <ac:chgData name="Ieuan Haynes-Dawkes (2014905)" userId="S::2014905@student.uwtsd.ac.uk::c4a93b15-b3a3-41df-9f43-d5d4d8604c70" providerId="AD" clId="Web-{EBDCDB0A-29B8-598F-6DD1-3FBB0EE9D6EE}" dt="2020-11-08T15:50:42.451" v="244"/>
          <ac:spMkLst>
            <pc:docMk/>
            <pc:sldMk cId="274944727" sldId="263"/>
            <ac:spMk id="3" creationId="{F09C4CF4-221E-46DF-8BC3-C845EB9D44DD}"/>
          </ac:spMkLst>
        </pc:spChg>
        <pc:spChg chg="add">
          <ac:chgData name="Ieuan Haynes-Dawkes (2014905)" userId="S::2014905@student.uwtsd.ac.uk::c4a93b15-b3a3-41df-9f43-d5d4d8604c70" providerId="AD" clId="Web-{EBDCDB0A-29B8-598F-6DD1-3FBB0EE9D6EE}" dt="2020-11-08T15:50:42.451" v="244"/>
          <ac:spMkLst>
            <pc:docMk/>
            <pc:sldMk cId="274944727" sldId="263"/>
            <ac:spMk id="8" creationId="{7264F718-7FAC-4056-9FA9-A603EC682FE7}"/>
          </ac:spMkLst>
        </pc:spChg>
        <pc:spChg chg="add">
          <ac:chgData name="Ieuan Haynes-Dawkes (2014905)" userId="S::2014905@student.uwtsd.ac.uk::c4a93b15-b3a3-41df-9f43-d5d4d8604c70" providerId="AD" clId="Web-{EBDCDB0A-29B8-598F-6DD1-3FBB0EE9D6EE}" dt="2020-11-08T15:50:42.451" v="244"/>
          <ac:spMkLst>
            <pc:docMk/>
            <pc:sldMk cId="274944727" sldId="263"/>
            <ac:spMk id="10" creationId="{F74639F7-E3C7-4165-A83E-6386A86BA1DA}"/>
          </ac:spMkLst>
        </pc:spChg>
        <pc:spChg chg="add">
          <ac:chgData name="Ieuan Haynes-Dawkes (2014905)" userId="S::2014905@student.uwtsd.ac.uk::c4a93b15-b3a3-41df-9f43-d5d4d8604c70" providerId="AD" clId="Web-{EBDCDB0A-29B8-598F-6DD1-3FBB0EE9D6EE}" dt="2020-11-08T15:50:42.451" v="244"/>
          <ac:spMkLst>
            <pc:docMk/>
            <pc:sldMk cId="274944727" sldId="263"/>
            <ac:spMk id="12" creationId="{8B3AF0F1-707A-463E-B5EE-33C63A40CFC9}"/>
          </ac:spMkLst>
        </pc:spChg>
      </pc:sldChg>
      <pc:sldChg chg="addSp modSp mod setBg setClrOvrMap">
        <pc:chgData name="Ieuan Haynes-Dawkes (2014905)" userId="S::2014905@student.uwtsd.ac.uk::c4a93b15-b3a3-41df-9f43-d5d4d8604c70" providerId="AD" clId="Web-{EBDCDB0A-29B8-598F-6DD1-3FBB0EE9D6EE}" dt="2020-11-08T17:56:05.494" v="303" actId="20577"/>
        <pc:sldMkLst>
          <pc:docMk/>
          <pc:sldMk cId="4003824065" sldId="264"/>
        </pc:sldMkLst>
        <pc:spChg chg="mod">
          <ac:chgData name="Ieuan Haynes-Dawkes (2014905)" userId="S::2014905@student.uwtsd.ac.uk::c4a93b15-b3a3-41df-9f43-d5d4d8604c70" providerId="AD" clId="Web-{EBDCDB0A-29B8-598F-6DD1-3FBB0EE9D6EE}" dt="2020-11-08T17:56:05.494" v="303" actId="20577"/>
          <ac:spMkLst>
            <pc:docMk/>
            <pc:sldMk cId="4003824065" sldId="264"/>
            <ac:spMk id="2" creationId="{ED022D7F-D4C0-4993-A12D-37BC7B6A054E}"/>
          </ac:spMkLst>
        </pc:spChg>
        <pc:spChg chg="mod">
          <ac:chgData name="Ieuan Haynes-Dawkes (2014905)" userId="S::2014905@student.uwtsd.ac.uk::c4a93b15-b3a3-41df-9f43-d5d4d8604c70" providerId="AD" clId="Web-{EBDCDB0A-29B8-598F-6DD1-3FBB0EE9D6EE}" dt="2020-11-08T15:50:46.623" v="245"/>
          <ac:spMkLst>
            <pc:docMk/>
            <pc:sldMk cId="4003824065" sldId="264"/>
            <ac:spMk id="3" creationId="{A13FF5D4-4CEF-4F6B-8D22-CBCD9CBE6F45}"/>
          </ac:spMkLst>
        </pc:spChg>
        <pc:spChg chg="add">
          <ac:chgData name="Ieuan Haynes-Dawkes (2014905)" userId="S::2014905@student.uwtsd.ac.uk::c4a93b15-b3a3-41df-9f43-d5d4d8604c70" providerId="AD" clId="Web-{EBDCDB0A-29B8-598F-6DD1-3FBB0EE9D6EE}" dt="2020-11-08T15:50:46.623" v="245"/>
          <ac:spMkLst>
            <pc:docMk/>
            <pc:sldMk cId="4003824065" sldId="264"/>
            <ac:spMk id="8" creationId="{7264F718-7FAC-4056-9FA9-A603EC682FE7}"/>
          </ac:spMkLst>
        </pc:spChg>
        <pc:spChg chg="add">
          <ac:chgData name="Ieuan Haynes-Dawkes (2014905)" userId="S::2014905@student.uwtsd.ac.uk::c4a93b15-b3a3-41df-9f43-d5d4d8604c70" providerId="AD" clId="Web-{EBDCDB0A-29B8-598F-6DD1-3FBB0EE9D6EE}" dt="2020-11-08T15:50:46.623" v="245"/>
          <ac:spMkLst>
            <pc:docMk/>
            <pc:sldMk cId="4003824065" sldId="264"/>
            <ac:spMk id="10" creationId="{F74639F7-E3C7-4165-A83E-6386A86BA1DA}"/>
          </ac:spMkLst>
        </pc:spChg>
        <pc:spChg chg="add">
          <ac:chgData name="Ieuan Haynes-Dawkes (2014905)" userId="S::2014905@student.uwtsd.ac.uk::c4a93b15-b3a3-41df-9f43-d5d4d8604c70" providerId="AD" clId="Web-{EBDCDB0A-29B8-598F-6DD1-3FBB0EE9D6EE}" dt="2020-11-08T15:50:46.623" v="245"/>
          <ac:spMkLst>
            <pc:docMk/>
            <pc:sldMk cId="4003824065" sldId="264"/>
            <ac:spMk id="12" creationId="{8B3AF0F1-707A-463E-B5EE-33C63A40CFC9}"/>
          </ac:spMkLst>
        </pc:spChg>
      </pc:sldChg>
      <pc:sldChg chg="addSp modSp mod setBg setClrOvrMap">
        <pc:chgData name="Ieuan Haynes-Dawkes (2014905)" userId="S::2014905@student.uwtsd.ac.uk::c4a93b15-b3a3-41df-9f43-d5d4d8604c70" providerId="AD" clId="Web-{EBDCDB0A-29B8-598F-6DD1-3FBB0EE9D6EE}" dt="2020-11-08T17:56:11.213" v="306" actId="20577"/>
        <pc:sldMkLst>
          <pc:docMk/>
          <pc:sldMk cId="2635891567" sldId="265"/>
        </pc:sldMkLst>
        <pc:spChg chg="mod">
          <ac:chgData name="Ieuan Haynes-Dawkes (2014905)" userId="S::2014905@student.uwtsd.ac.uk::c4a93b15-b3a3-41df-9f43-d5d4d8604c70" providerId="AD" clId="Web-{EBDCDB0A-29B8-598F-6DD1-3FBB0EE9D6EE}" dt="2020-11-08T17:56:11.213" v="306" actId="20577"/>
          <ac:spMkLst>
            <pc:docMk/>
            <pc:sldMk cId="2635891567" sldId="265"/>
            <ac:spMk id="2" creationId="{078B99AB-ED90-43EC-A556-21812CBF2A36}"/>
          </ac:spMkLst>
        </pc:spChg>
        <pc:spChg chg="mod">
          <ac:chgData name="Ieuan Haynes-Dawkes (2014905)" userId="S::2014905@student.uwtsd.ac.uk::c4a93b15-b3a3-41df-9f43-d5d4d8604c70" providerId="AD" clId="Web-{EBDCDB0A-29B8-598F-6DD1-3FBB0EE9D6EE}" dt="2020-11-08T15:50:50.545" v="246"/>
          <ac:spMkLst>
            <pc:docMk/>
            <pc:sldMk cId="2635891567" sldId="265"/>
            <ac:spMk id="3" creationId="{D9E9D7B0-A5E7-4343-95A2-015FE73C779D}"/>
          </ac:spMkLst>
        </pc:spChg>
        <pc:spChg chg="add">
          <ac:chgData name="Ieuan Haynes-Dawkes (2014905)" userId="S::2014905@student.uwtsd.ac.uk::c4a93b15-b3a3-41df-9f43-d5d4d8604c70" providerId="AD" clId="Web-{EBDCDB0A-29B8-598F-6DD1-3FBB0EE9D6EE}" dt="2020-11-08T15:50:50.545" v="246"/>
          <ac:spMkLst>
            <pc:docMk/>
            <pc:sldMk cId="2635891567" sldId="265"/>
            <ac:spMk id="8" creationId="{7264F718-7FAC-4056-9FA9-A603EC682FE7}"/>
          </ac:spMkLst>
        </pc:spChg>
        <pc:spChg chg="add">
          <ac:chgData name="Ieuan Haynes-Dawkes (2014905)" userId="S::2014905@student.uwtsd.ac.uk::c4a93b15-b3a3-41df-9f43-d5d4d8604c70" providerId="AD" clId="Web-{EBDCDB0A-29B8-598F-6DD1-3FBB0EE9D6EE}" dt="2020-11-08T15:50:50.545" v="246"/>
          <ac:spMkLst>
            <pc:docMk/>
            <pc:sldMk cId="2635891567" sldId="265"/>
            <ac:spMk id="10" creationId="{F74639F7-E3C7-4165-A83E-6386A86BA1DA}"/>
          </ac:spMkLst>
        </pc:spChg>
        <pc:spChg chg="add">
          <ac:chgData name="Ieuan Haynes-Dawkes (2014905)" userId="S::2014905@student.uwtsd.ac.uk::c4a93b15-b3a3-41df-9f43-d5d4d8604c70" providerId="AD" clId="Web-{EBDCDB0A-29B8-598F-6DD1-3FBB0EE9D6EE}" dt="2020-11-08T15:50:50.545" v="246"/>
          <ac:spMkLst>
            <pc:docMk/>
            <pc:sldMk cId="2635891567" sldId="265"/>
            <ac:spMk id="12" creationId="{8B3AF0F1-707A-463E-B5EE-33C63A40CFC9}"/>
          </ac:spMkLst>
        </pc:spChg>
      </pc:sldChg>
      <pc:sldChg chg="addSp delSp modSp mod setBg">
        <pc:chgData name="Ieuan Haynes-Dawkes (2014905)" userId="S::2014905@student.uwtsd.ac.uk::c4a93b15-b3a3-41df-9f43-d5d4d8604c70" providerId="AD" clId="Web-{EBDCDB0A-29B8-598F-6DD1-3FBB0EE9D6EE}" dt="2020-11-08T17:56:23.057" v="317" actId="20577"/>
        <pc:sldMkLst>
          <pc:docMk/>
          <pc:sldMk cId="2541473686" sldId="266"/>
        </pc:sldMkLst>
        <pc:spChg chg="mod">
          <ac:chgData name="Ieuan Haynes-Dawkes (2014905)" userId="S::2014905@student.uwtsd.ac.uk::c4a93b15-b3a3-41df-9f43-d5d4d8604c70" providerId="AD" clId="Web-{EBDCDB0A-29B8-598F-6DD1-3FBB0EE9D6EE}" dt="2020-11-08T17:56:23.057" v="317" actId="20577"/>
          <ac:spMkLst>
            <pc:docMk/>
            <pc:sldMk cId="2541473686" sldId="266"/>
            <ac:spMk id="2" creationId="{9911198D-3989-4150-81FA-BE612BFA5681}"/>
          </ac:spMkLst>
        </pc:spChg>
        <pc:spChg chg="del">
          <ac:chgData name="Ieuan Haynes-Dawkes (2014905)" userId="S::2014905@student.uwtsd.ac.uk::c4a93b15-b3a3-41df-9f43-d5d4d8604c70" providerId="AD" clId="Web-{EBDCDB0A-29B8-598F-6DD1-3FBB0EE9D6EE}" dt="2020-11-08T15:16:56.314" v="28"/>
          <ac:spMkLst>
            <pc:docMk/>
            <pc:sldMk cId="2541473686" sldId="266"/>
            <ac:spMk id="3" creationId="{7A186870-9867-4177-9E79-7CE533C3F374}"/>
          </ac:spMkLst>
        </pc:spChg>
        <pc:spChg chg="add">
          <ac:chgData name="Ieuan Haynes-Dawkes (2014905)" userId="S::2014905@student.uwtsd.ac.uk::c4a93b15-b3a3-41df-9f43-d5d4d8604c70" providerId="AD" clId="Web-{EBDCDB0A-29B8-598F-6DD1-3FBB0EE9D6EE}" dt="2020-11-08T15:16:56.314" v="28"/>
          <ac:spMkLst>
            <pc:docMk/>
            <pc:sldMk cId="2541473686" sldId="266"/>
            <ac:spMk id="9" creationId="{46C2E80F-49A6-4372-B103-219D417A55ED}"/>
          </ac:spMkLst>
        </pc:spChg>
        <pc:graphicFrameChg chg="add">
          <ac:chgData name="Ieuan Haynes-Dawkes (2014905)" userId="S::2014905@student.uwtsd.ac.uk::c4a93b15-b3a3-41df-9f43-d5d4d8604c70" providerId="AD" clId="Web-{EBDCDB0A-29B8-598F-6DD1-3FBB0EE9D6EE}" dt="2020-11-08T15:16:56.314" v="28"/>
          <ac:graphicFrameMkLst>
            <pc:docMk/>
            <pc:sldMk cId="2541473686" sldId="266"/>
            <ac:graphicFrameMk id="5" creationId="{F11C2379-9CA6-4C20-B15F-F50F21B5EBEA}"/>
          </ac:graphicFrameMkLst>
        </pc:graphicFrameChg>
      </pc:sldChg>
      <pc:sldChg chg="addSp delSp modSp mod setBg setClrOvrMap">
        <pc:chgData name="Ieuan Haynes-Dawkes (2014905)" userId="S::2014905@student.uwtsd.ac.uk::c4a93b15-b3a3-41df-9f43-d5d4d8604c70" providerId="AD" clId="Web-{EBDCDB0A-29B8-598F-6DD1-3FBB0EE9D6EE}" dt="2020-11-08T17:56:31.136" v="322" actId="20577"/>
        <pc:sldMkLst>
          <pc:docMk/>
          <pc:sldMk cId="1461320385" sldId="267"/>
        </pc:sldMkLst>
        <pc:spChg chg="mod">
          <ac:chgData name="Ieuan Haynes-Dawkes (2014905)" userId="S::2014905@student.uwtsd.ac.uk::c4a93b15-b3a3-41df-9f43-d5d4d8604c70" providerId="AD" clId="Web-{EBDCDB0A-29B8-598F-6DD1-3FBB0EE9D6EE}" dt="2020-11-08T17:56:31.136" v="322" actId="20577"/>
          <ac:spMkLst>
            <pc:docMk/>
            <pc:sldMk cId="1461320385" sldId="267"/>
            <ac:spMk id="2" creationId="{02586B60-A874-45C7-92F3-EC00770B16CD}"/>
          </ac:spMkLst>
        </pc:spChg>
        <pc:spChg chg="mod">
          <ac:chgData name="Ieuan Haynes-Dawkes (2014905)" userId="S::2014905@student.uwtsd.ac.uk::c4a93b15-b3a3-41df-9f43-d5d4d8604c70" providerId="AD" clId="Web-{EBDCDB0A-29B8-598F-6DD1-3FBB0EE9D6EE}" dt="2020-11-08T15:16:05.594" v="21"/>
          <ac:spMkLst>
            <pc:docMk/>
            <pc:sldMk cId="1461320385" sldId="267"/>
            <ac:spMk id="3" creationId="{8B1DD40D-FB1D-45B7-A7D7-78B678B2E9C6}"/>
          </ac:spMkLst>
        </pc:spChg>
        <pc:spChg chg="add del">
          <ac:chgData name="Ieuan Haynes-Dawkes (2014905)" userId="S::2014905@student.uwtsd.ac.uk::c4a93b15-b3a3-41df-9f43-d5d4d8604c70" providerId="AD" clId="Web-{EBDCDB0A-29B8-598F-6DD1-3FBB0EE9D6EE}" dt="2020-11-08T15:15:36.124" v="16"/>
          <ac:spMkLst>
            <pc:docMk/>
            <pc:sldMk cId="1461320385" sldId="267"/>
            <ac:spMk id="9" creationId="{9AA72BD9-2C5A-4EDC-931F-5AA08EACA0F3}"/>
          </ac:spMkLst>
        </pc:spChg>
        <pc:spChg chg="add">
          <ac:chgData name="Ieuan Haynes-Dawkes (2014905)" userId="S::2014905@student.uwtsd.ac.uk::c4a93b15-b3a3-41df-9f43-d5d4d8604c70" providerId="AD" clId="Web-{EBDCDB0A-29B8-598F-6DD1-3FBB0EE9D6EE}" dt="2020-11-08T15:16:05.594" v="21"/>
          <ac:spMkLst>
            <pc:docMk/>
            <pc:sldMk cId="1461320385" sldId="267"/>
            <ac:spMk id="10" creationId="{9AA72BD9-2C5A-4EDC-931F-5AA08EACA0F3}"/>
          </ac:spMkLst>
        </pc:spChg>
        <pc:spChg chg="add del">
          <ac:chgData name="Ieuan Haynes-Dawkes (2014905)" userId="S::2014905@student.uwtsd.ac.uk::c4a93b15-b3a3-41df-9f43-d5d4d8604c70" providerId="AD" clId="Web-{EBDCDB0A-29B8-598F-6DD1-3FBB0EE9D6EE}" dt="2020-11-08T15:15:36.124" v="16"/>
          <ac:spMkLst>
            <pc:docMk/>
            <pc:sldMk cId="1461320385" sldId="267"/>
            <ac:spMk id="11" creationId="{DD3981AC-7B61-4947-BCF3-F7AA7FA385B9}"/>
          </ac:spMkLst>
        </pc:spChg>
        <pc:spChg chg="add">
          <ac:chgData name="Ieuan Haynes-Dawkes (2014905)" userId="S::2014905@student.uwtsd.ac.uk::c4a93b15-b3a3-41df-9f43-d5d4d8604c70" providerId="AD" clId="Web-{EBDCDB0A-29B8-598F-6DD1-3FBB0EE9D6EE}" dt="2020-11-08T15:16:05.594" v="21"/>
          <ac:spMkLst>
            <pc:docMk/>
            <pc:sldMk cId="1461320385" sldId="267"/>
            <ac:spMk id="12" creationId="{DD3981AC-7B61-4947-BCF3-F7AA7FA385B9}"/>
          </ac:spMkLst>
        </pc:spChg>
        <pc:spChg chg="add del">
          <ac:chgData name="Ieuan Haynes-Dawkes (2014905)" userId="S::2014905@student.uwtsd.ac.uk::c4a93b15-b3a3-41df-9f43-d5d4d8604c70" providerId="AD" clId="Web-{EBDCDB0A-29B8-598F-6DD1-3FBB0EE9D6EE}" dt="2020-11-08T15:15:36.124" v="16"/>
          <ac:spMkLst>
            <pc:docMk/>
            <pc:sldMk cId="1461320385" sldId="267"/>
            <ac:spMk id="13" creationId="{55D4142C-5077-457F-A6AD-3FECFDB39685}"/>
          </ac:spMkLst>
        </pc:spChg>
        <pc:spChg chg="add">
          <ac:chgData name="Ieuan Haynes-Dawkes (2014905)" userId="S::2014905@student.uwtsd.ac.uk::c4a93b15-b3a3-41df-9f43-d5d4d8604c70" providerId="AD" clId="Web-{EBDCDB0A-29B8-598F-6DD1-3FBB0EE9D6EE}" dt="2020-11-08T15:16:05.594" v="21"/>
          <ac:spMkLst>
            <pc:docMk/>
            <pc:sldMk cId="1461320385" sldId="267"/>
            <ac:spMk id="14" creationId="{55D4142C-5077-457F-A6AD-3FECFDB39685}"/>
          </ac:spMkLst>
        </pc:spChg>
        <pc:spChg chg="add del">
          <ac:chgData name="Ieuan Haynes-Dawkes (2014905)" userId="S::2014905@student.uwtsd.ac.uk::c4a93b15-b3a3-41df-9f43-d5d4d8604c70" providerId="AD" clId="Web-{EBDCDB0A-29B8-598F-6DD1-3FBB0EE9D6EE}" dt="2020-11-08T15:15:36.124" v="16"/>
          <ac:spMkLst>
            <pc:docMk/>
            <pc:sldMk cId="1461320385" sldId="267"/>
            <ac:spMk id="15" creationId="{7A5F0580-5EE9-419F-96EE-B6529EF6E7D0}"/>
          </ac:spMkLst>
        </pc:spChg>
        <pc:spChg chg="add">
          <ac:chgData name="Ieuan Haynes-Dawkes (2014905)" userId="S::2014905@student.uwtsd.ac.uk::c4a93b15-b3a3-41df-9f43-d5d4d8604c70" providerId="AD" clId="Web-{EBDCDB0A-29B8-598F-6DD1-3FBB0EE9D6EE}" dt="2020-11-08T15:16:05.594" v="21"/>
          <ac:spMkLst>
            <pc:docMk/>
            <pc:sldMk cId="1461320385" sldId="267"/>
            <ac:spMk id="16" creationId="{7A5F0580-5EE9-419F-96EE-B6529EF6E7D0}"/>
          </ac:spMkLst>
        </pc:spChg>
        <pc:picChg chg="add del mod ord">
          <ac:chgData name="Ieuan Haynes-Dawkes (2014905)" userId="S::2014905@student.uwtsd.ac.uk::c4a93b15-b3a3-41df-9f43-d5d4d8604c70" providerId="AD" clId="Web-{EBDCDB0A-29B8-598F-6DD1-3FBB0EE9D6EE}" dt="2020-11-08T15:15:46.531" v="18"/>
          <ac:picMkLst>
            <pc:docMk/>
            <pc:sldMk cId="1461320385" sldId="267"/>
            <ac:picMk id="4" creationId="{E6F213C6-2CFE-4B74-AB40-62BB4E30DDFE}"/>
          </ac:picMkLst>
        </pc:picChg>
        <pc:picChg chg="add mod ord">
          <ac:chgData name="Ieuan Haynes-Dawkes (2014905)" userId="S::2014905@student.uwtsd.ac.uk::c4a93b15-b3a3-41df-9f43-d5d4d8604c70" providerId="AD" clId="Web-{EBDCDB0A-29B8-598F-6DD1-3FBB0EE9D6EE}" dt="2020-11-08T15:16:05.594" v="21"/>
          <ac:picMkLst>
            <pc:docMk/>
            <pc:sldMk cId="1461320385" sldId="267"/>
            <ac:picMk id="5" creationId="{2E818671-D35B-4D60-9B54-1BBFA12FE140}"/>
          </ac:picMkLst>
        </pc:picChg>
      </pc:sldChg>
      <pc:sldChg chg="addSp delSp modSp mod setBg">
        <pc:chgData name="Ieuan Haynes-Dawkes (2014905)" userId="S::2014905@student.uwtsd.ac.uk::c4a93b15-b3a3-41df-9f43-d5d4d8604c70" providerId="AD" clId="Web-{EBDCDB0A-29B8-598F-6DD1-3FBB0EE9D6EE}" dt="2020-11-08T17:56:49.184" v="327" actId="20577"/>
        <pc:sldMkLst>
          <pc:docMk/>
          <pc:sldMk cId="564971587" sldId="268"/>
        </pc:sldMkLst>
        <pc:spChg chg="mod">
          <ac:chgData name="Ieuan Haynes-Dawkes (2014905)" userId="S::2014905@student.uwtsd.ac.uk::c4a93b15-b3a3-41df-9f43-d5d4d8604c70" providerId="AD" clId="Web-{EBDCDB0A-29B8-598F-6DD1-3FBB0EE9D6EE}" dt="2020-11-08T17:56:49.184" v="327" actId="20577"/>
          <ac:spMkLst>
            <pc:docMk/>
            <pc:sldMk cId="564971587" sldId="268"/>
            <ac:spMk id="2" creationId="{FC9B771F-92D9-4D3E-95BA-2DF63016B147}"/>
          </ac:spMkLst>
        </pc:spChg>
        <pc:spChg chg="add del">
          <ac:chgData name="Ieuan Haynes-Dawkes (2014905)" userId="S::2014905@student.uwtsd.ac.uk::c4a93b15-b3a3-41df-9f43-d5d4d8604c70" providerId="AD" clId="Web-{EBDCDB0A-29B8-598F-6DD1-3FBB0EE9D6EE}" dt="2020-11-08T15:16:16.266" v="22"/>
          <ac:spMkLst>
            <pc:docMk/>
            <pc:sldMk cId="564971587" sldId="268"/>
            <ac:spMk id="3" creationId="{D9EDBC26-2229-4F83-ACF6-DB72251EF219}"/>
          </ac:spMkLst>
        </pc:spChg>
        <pc:spChg chg="add">
          <ac:chgData name="Ieuan Haynes-Dawkes (2014905)" userId="S::2014905@student.uwtsd.ac.uk::c4a93b15-b3a3-41df-9f43-d5d4d8604c70" providerId="AD" clId="Web-{EBDCDB0A-29B8-598F-6DD1-3FBB0EE9D6EE}" dt="2020-11-08T15:16:16.266" v="22"/>
          <ac:spMkLst>
            <pc:docMk/>
            <pc:sldMk cId="564971587" sldId="268"/>
            <ac:spMk id="6" creationId="{42285737-90EE-47DC-AC80-8AE156B11969}"/>
          </ac:spMkLst>
        </pc:spChg>
        <pc:spChg chg="add del">
          <ac:chgData name="Ieuan Haynes-Dawkes (2014905)" userId="S::2014905@student.uwtsd.ac.uk::c4a93b15-b3a3-41df-9f43-d5d4d8604c70" providerId="AD" clId="Web-{EBDCDB0A-29B8-598F-6DD1-3FBB0EE9D6EE}" dt="2020-11-08T15:15:33.718" v="15"/>
          <ac:spMkLst>
            <pc:docMk/>
            <pc:sldMk cId="564971587" sldId="268"/>
            <ac:spMk id="9" creationId="{42285737-90EE-47DC-AC80-8AE156B11969}"/>
          </ac:spMkLst>
        </pc:spChg>
        <pc:grpChg chg="add">
          <ac:chgData name="Ieuan Haynes-Dawkes (2014905)" userId="S::2014905@student.uwtsd.ac.uk::c4a93b15-b3a3-41df-9f43-d5d4d8604c70" providerId="AD" clId="Web-{EBDCDB0A-29B8-598F-6DD1-3FBB0EE9D6EE}" dt="2020-11-08T15:16:16.266" v="22"/>
          <ac:grpSpMkLst>
            <pc:docMk/>
            <pc:sldMk cId="564971587" sldId="268"/>
            <ac:grpSpMk id="7" creationId="{B57BDC17-F1B3-455F-BBF1-680AA1F25C06}"/>
          </ac:grpSpMkLst>
        </pc:grpChg>
        <pc:grpChg chg="add del">
          <ac:chgData name="Ieuan Haynes-Dawkes (2014905)" userId="S::2014905@student.uwtsd.ac.uk::c4a93b15-b3a3-41df-9f43-d5d4d8604c70" providerId="AD" clId="Web-{EBDCDB0A-29B8-598F-6DD1-3FBB0EE9D6EE}" dt="2020-11-08T15:15:33.718" v="15"/>
          <ac:grpSpMkLst>
            <pc:docMk/>
            <pc:sldMk cId="564971587" sldId="268"/>
            <ac:grpSpMk id="11" creationId="{B57BDC17-F1B3-455F-BBF1-680AA1F25C06}"/>
          </ac:grpSpMkLst>
        </pc:grpChg>
        <pc:graphicFrameChg chg="add del">
          <ac:chgData name="Ieuan Haynes-Dawkes (2014905)" userId="S::2014905@student.uwtsd.ac.uk::c4a93b15-b3a3-41df-9f43-d5d4d8604c70" providerId="AD" clId="Web-{EBDCDB0A-29B8-598F-6DD1-3FBB0EE9D6EE}" dt="2020-11-08T15:15:33.718" v="15"/>
          <ac:graphicFrameMkLst>
            <pc:docMk/>
            <pc:sldMk cId="564971587" sldId="268"/>
            <ac:graphicFrameMk id="5" creationId="{CD93B40C-A211-47E9-9959-45D30B466153}"/>
          </ac:graphicFrameMkLst>
        </pc:graphicFrameChg>
        <pc:graphicFrameChg chg="add">
          <ac:chgData name="Ieuan Haynes-Dawkes (2014905)" userId="S::2014905@student.uwtsd.ac.uk::c4a93b15-b3a3-41df-9f43-d5d4d8604c70" providerId="AD" clId="Web-{EBDCDB0A-29B8-598F-6DD1-3FBB0EE9D6EE}" dt="2020-11-08T15:16:16.266" v="22"/>
          <ac:graphicFrameMkLst>
            <pc:docMk/>
            <pc:sldMk cId="564971587" sldId="268"/>
            <ac:graphicFrameMk id="8" creationId="{9309B8C9-4012-4EF8-8F93-9BD99E7154ED}"/>
          </ac:graphicFrameMkLst>
        </pc:graphicFrameChg>
      </pc:sldChg>
      <pc:sldChg chg="addSp delSp modSp mod setBg setClrOvrMap">
        <pc:chgData name="Ieuan Haynes-Dawkes (2014905)" userId="S::2014905@student.uwtsd.ac.uk::c4a93b15-b3a3-41df-9f43-d5d4d8604c70" providerId="AD" clId="Web-{EBDCDB0A-29B8-598F-6DD1-3FBB0EE9D6EE}" dt="2020-11-08T17:57:00.138" v="332" actId="20577"/>
        <pc:sldMkLst>
          <pc:docMk/>
          <pc:sldMk cId="1734728540" sldId="269"/>
        </pc:sldMkLst>
        <pc:spChg chg="mod">
          <ac:chgData name="Ieuan Haynes-Dawkes (2014905)" userId="S::2014905@student.uwtsd.ac.uk::c4a93b15-b3a3-41df-9f43-d5d4d8604c70" providerId="AD" clId="Web-{EBDCDB0A-29B8-598F-6DD1-3FBB0EE9D6EE}" dt="2020-11-08T17:57:00.138" v="332" actId="20577"/>
          <ac:spMkLst>
            <pc:docMk/>
            <pc:sldMk cId="1734728540" sldId="269"/>
            <ac:spMk id="2" creationId="{F2914813-38E5-421F-B2AA-0554D5D717E0}"/>
          </ac:spMkLst>
        </pc:spChg>
        <pc:spChg chg="mod">
          <ac:chgData name="Ieuan Haynes-Dawkes (2014905)" userId="S::2014905@student.uwtsd.ac.uk::c4a93b15-b3a3-41df-9f43-d5d4d8604c70" providerId="AD" clId="Web-{EBDCDB0A-29B8-598F-6DD1-3FBB0EE9D6EE}" dt="2020-11-08T15:16:42.344" v="27"/>
          <ac:spMkLst>
            <pc:docMk/>
            <pc:sldMk cId="1734728540" sldId="269"/>
            <ac:spMk id="3" creationId="{9984D1F8-7CBE-43E0-8915-EB0F9F8E98D0}"/>
          </ac:spMkLst>
        </pc:spChg>
        <pc:spChg chg="add del">
          <ac:chgData name="Ieuan Haynes-Dawkes (2014905)" userId="S::2014905@student.uwtsd.ac.uk::c4a93b15-b3a3-41df-9f43-d5d4d8604c70" providerId="AD" clId="Web-{EBDCDB0A-29B8-598F-6DD1-3FBB0EE9D6EE}" dt="2020-11-08T15:14:22.466" v="5"/>
          <ac:spMkLst>
            <pc:docMk/>
            <pc:sldMk cId="1734728540" sldId="269"/>
            <ac:spMk id="6" creationId="{87CC2527-562A-4F69-B487-4371E5B243E7}"/>
          </ac:spMkLst>
        </pc:spChg>
        <pc:spChg chg="add del">
          <ac:chgData name="Ieuan Haynes-Dawkes (2014905)" userId="S::2014905@student.uwtsd.ac.uk::c4a93b15-b3a3-41df-9f43-d5d4d8604c70" providerId="AD" clId="Web-{EBDCDB0A-29B8-598F-6DD1-3FBB0EE9D6EE}" dt="2020-11-08T15:14:26.435" v="7"/>
          <ac:spMkLst>
            <pc:docMk/>
            <pc:sldMk cId="1734728540" sldId="269"/>
            <ac:spMk id="8" creationId="{55666830-9A19-4E01-8505-D6C7F9AC5665}"/>
          </ac:spMkLst>
        </pc:spChg>
        <pc:spChg chg="add del">
          <ac:chgData name="Ieuan Haynes-Dawkes (2014905)" userId="S::2014905@student.uwtsd.ac.uk::c4a93b15-b3a3-41df-9f43-d5d4d8604c70" providerId="AD" clId="Web-{EBDCDB0A-29B8-598F-6DD1-3FBB0EE9D6EE}" dt="2020-11-08T15:14:16.451" v="3"/>
          <ac:spMkLst>
            <pc:docMk/>
            <pc:sldMk cId="1734728540" sldId="269"/>
            <ac:spMk id="9" creationId="{0671A8AE-40A1-4631-A6B8-581AFF065482}"/>
          </ac:spMkLst>
        </pc:spChg>
        <pc:spChg chg="add del">
          <ac:chgData name="Ieuan Haynes-Dawkes (2014905)" userId="S::2014905@student.uwtsd.ac.uk::c4a93b15-b3a3-41df-9f43-d5d4d8604c70" providerId="AD" clId="Web-{EBDCDB0A-29B8-598F-6DD1-3FBB0EE9D6EE}" dt="2020-11-08T15:14:26.435" v="7"/>
          <ac:spMkLst>
            <pc:docMk/>
            <pc:sldMk cId="1734728540" sldId="269"/>
            <ac:spMk id="10" creationId="{AE9FC877-7FB6-4D22-9988-35420644E202}"/>
          </ac:spMkLst>
        </pc:spChg>
        <pc:spChg chg="add del">
          <ac:chgData name="Ieuan Haynes-Dawkes (2014905)" userId="S::2014905@student.uwtsd.ac.uk::c4a93b15-b3a3-41df-9f43-d5d4d8604c70" providerId="AD" clId="Web-{EBDCDB0A-29B8-598F-6DD1-3FBB0EE9D6EE}" dt="2020-11-08T15:14:16.451" v="3"/>
          <ac:spMkLst>
            <pc:docMk/>
            <pc:sldMk cId="1734728540" sldId="269"/>
            <ac:spMk id="11" creationId="{AB58EF07-17C2-48CF-ABB0-EEF1F17CB8F0}"/>
          </ac:spMkLst>
        </pc:spChg>
        <pc:spChg chg="add del">
          <ac:chgData name="Ieuan Haynes-Dawkes (2014905)" userId="S::2014905@student.uwtsd.ac.uk::c4a93b15-b3a3-41df-9f43-d5d4d8604c70" providerId="AD" clId="Web-{EBDCDB0A-29B8-598F-6DD1-3FBB0EE9D6EE}" dt="2020-11-08T15:14:26.435" v="7"/>
          <ac:spMkLst>
            <pc:docMk/>
            <pc:sldMk cId="1734728540" sldId="269"/>
            <ac:spMk id="12" creationId="{E41809D1-F12E-46BB-B804-5F209D325E8B}"/>
          </ac:spMkLst>
        </pc:spChg>
        <pc:spChg chg="add del">
          <ac:chgData name="Ieuan Haynes-Dawkes (2014905)" userId="S::2014905@student.uwtsd.ac.uk::c4a93b15-b3a3-41df-9f43-d5d4d8604c70" providerId="AD" clId="Web-{EBDCDB0A-29B8-598F-6DD1-3FBB0EE9D6EE}" dt="2020-11-08T15:14:16.451" v="3"/>
          <ac:spMkLst>
            <pc:docMk/>
            <pc:sldMk cId="1734728540" sldId="269"/>
            <ac:spMk id="13" creationId="{AF2F604E-43BE-4DC3-B983-E071523364F8}"/>
          </ac:spMkLst>
        </pc:spChg>
        <pc:spChg chg="add del">
          <ac:chgData name="Ieuan Haynes-Dawkes (2014905)" userId="S::2014905@student.uwtsd.ac.uk::c4a93b15-b3a3-41df-9f43-d5d4d8604c70" providerId="AD" clId="Web-{EBDCDB0A-29B8-598F-6DD1-3FBB0EE9D6EE}" dt="2020-11-08T15:14:26.435" v="7"/>
          <ac:spMkLst>
            <pc:docMk/>
            <pc:sldMk cId="1734728540" sldId="269"/>
            <ac:spMk id="14" creationId="{AF2F604E-43BE-4DC3-B983-E071523364F8}"/>
          </ac:spMkLst>
        </pc:spChg>
        <pc:spChg chg="add del">
          <ac:chgData name="Ieuan Haynes-Dawkes (2014905)" userId="S::2014905@student.uwtsd.ac.uk::c4a93b15-b3a3-41df-9f43-d5d4d8604c70" providerId="AD" clId="Web-{EBDCDB0A-29B8-598F-6DD1-3FBB0EE9D6EE}" dt="2020-11-08T15:14:16.451" v="3"/>
          <ac:spMkLst>
            <pc:docMk/>
            <pc:sldMk cId="1734728540" sldId="269"/>
            <ac:spMk id="15" creationId="{08C9B587-E65E-4B52-B37C-ABEBB6E87928}"/>
          </ac:spMkLst>
        </pc:spChg>
        <pc:spChg chg="add del">
          <ac:chgData name="Ieuan Haynes-Dawkes (2014905)" userId="S::2014905@student.uwtsd.ac.uk::c4a93b15-b3a3-41df-9f43-d5d4d8604c70" providerId="AD" clId="Web-{EBDCDB0A-29B8-598F-6DD1-3FBB0EE9D6EE}" dt="2020-11-08T15:14:43.326" v="9"/>
          <ac:spMkLst>
            <pc:docMk/>
            <pc:sldMk cId="1734728540" sldId="269"/>
            <ac:spMk id="16" creationId="{0671A8AE-40A1-4631-A6B8-581AFF065482}"/>
          </ac:spMkLst>
        </pc:spChg>
        <pc:spChg chg="add del">
          <ac:chgData name="Ieuan Haynes-Dawkes (2014905)" userId="S::2014905@student.uwtsd.ac.uk::c4a93b15-b3a3-41df-9f43-d5d4d8604c70" providerId="AD" clId="Web-{EBDCDB0A-29B8-598F-6DD1-3FBB0EE9D6EE}" dt="2020-11-08T15:14:26.435" v="7"/>
          <ac:spMkLst>
            <pc:docMk/>
            <pc:sldMk cId="1734728540" sldId="269"/>
            <ac:spMk id="17" creationId="{08C9B587-E65E-4B52-B37C-ABEBB6E87928}"/>
          </ac:spMkLst>
        </pc:spChg>
        <pc:spChg chg="add del">
          <ac:chgData name="Ieuan Haynes-Dawkes (2014905)" userId="S::2014905@student.uwtsd.ac.uk::c4a93b15-b3a3-41df-9f43-d5d4d8604c70" providerId="AD" clId="Web-{EBDCDB0A-29B8-598F-6DD1-3FBB0EE9D6EE}" dt="2020-11-08T15:14:43.326" v="9"/>
          <ac:spMkLst>
            <pc:docMk/>
            <pc:sldMk cId="1734728540" sldId="269"/>
            <ac:spMk id="18" creationId="{AB58EF07-17C2-48CF-ABB0-EEF1F17CB8F0}"/>
          </ac:spMkLst>
        </pc:spChg>
        <pc:spChg chg="add del">
          <ac:chgData name="Ieuan Haynes-Dawkes (2014905)" userId="S::2014905@student.uwtsd.ac.uk::c4a93b15-b3a3-41df-9f43-d5d4d8604c70" providerId="AD" clId="Web-{EBDCDB0A-29B8-598F-6DD1-3FBB0EE9D6EE}" dt="2020-11-08T15:14:43.326" v="9"/>
          <ac:spMkLst>
            <pc:docMk/>
            <pc:sldMk cId="1734728540" sldId="269"/>
            <ac:spMk id="19" creationId="{AF2F604E-43BE-4DC3-B983-E071523364F8}"/>
          </ac:spMkLst>
        </pc:spChg>
        <pc:spChg chg="add del">
          <ac:chgData name="Ieuan Haynes-Dawkes (2014905)" userId="S::2014905@student.uwtsd.ac.uk::c4a93b15-b3a3-41df-9f43-d5d4d8604c70" providerId="AD" clId="Web-{EBDCDB0A-29B8-598F-6DD1-3FBB0EE9D6EE}" dt="2020-11-08T15:14:43.326" v="9"/>
          <ac:spMkLst>
            <pc:docMk/>
            <pc:sldMk cId="1734728540" sldId="269"/>
            <ac:spMk id="20" creationId="{08C9B587-E65E-4B52-B37C-ABEBB6E87928}"/>
          </ac:spMkLst>
        </pc:spChg>
        <pc:spChg chg="add del">
          <ac:chgData name="Ieuan Haynes-Dawkes (2014905)" userId="S::2014905@student.uwtsd.ac.uk::c4a93b15-b3a3-41df-9f43-d5d4d8604c70" providerId="AD" clId="Web-{EBDCDB0A-29B8-598F-6DD1-3FBB0EE9D6EE}" dt="2020-11-08T15:16:42.329" v="26"/>
          <ac:spMkLst>
            <pc:docMk/>
            <pc:sldMk cId="1734728540" sldId="269"/>
            <ac:spMk id="21" creationId="{5A59F003-E00A-43F9-91DC-CC54E3B87466}"/>
          </ac:spMkLst>
        </pc:spChg>
        <pc:spChg chg="add del">
          <ac:chgData name="Ieuan Haynes-Dawkes (2014905)" userId="S::2014905@student.uwtsd.ac.uk::c4a93b15-b3a3-41df-9f43-d5d4d8604c70" providerId="AD" clId="Web-{EBDCDB0A-29B8-598F-6DD1-3FBB0EE9D6EE}" dt="2020-11-08T15:16:42.329" v="26"/>
          <ac:spMkLst>
            <pc:docMk/>
            <pc:sldMk cId="1734728540" sldId="269"/>
            <ac:spMk id="22" creationId="{D74A4382-E3AD-430A-9A1F-DFA3E0E77A7D}"/>
          </ac:spMkLst>
        </pc:spChg>
        <pc:spChg chg="add del">
          <ac:chgData name="Ieuan Haynes-Dawkes (2014905)" userId="S::2014905@student.uwtsd.ac.uk::c4a93b15-b3a3-41df-9f43-d5d4d8604c70" providerId="AD" clId="Web-{EBDCDB0A-29B8-598F-6DD1-3FBB0EE9D6EE}" dt="2020-11-08T15:16:42.329" v="26"/>
          <ac:spMkLst>
            <pc:docMk/>
            <pc:sldMk cId="1734728540" sldId="269"/>
            <ac:spMk id="23" creationId="{79F40191-0F44-4FD1-82CC-ACB507C14BE6}"/>
          </ac:spMkLst>
        </pc:spChg>
        <pc:spChg chg="add">
          <ac:chgData name="Ieuan Haynes-Dawkes (2014905)" userId="S::2014905@student.uwtsd.ac.uk::c4a93b15-b3a3-41df-9f43-d5d4d8604c70" providerId="AD" clId="Web-{EBDCDB0A-29B8-598F-6DD1-3FBB0EE9D6EE}" dt="2020-11-08T15:16:42.344" v="27"/>
          <ac:spMkLst>
            <pc:docMk/>
            <pc:sldMk cId="1734728540" sldId="269"/>
            <ac:spMk id="24" creationId="{0671A8AE-40A1-4631-A6B8-581AFF065482}"/>
          </ac:spMkLst>
        </pc:spChg>
        <pc:spChg chg="add">
          <ac:chgData name="Ieuan Haynes-Dawkes (2014905)" userId="S::2014905@student.uwtsd.ac.uk::c4a93b15-b3a3-41df-9f43-d5d4d8604c70" providerId="AD" clId="Web-{EBDCDB0A-29B8-598F-6DD1-3FBB0EE9D6EE}" dt="2020-11-08T15:16:42.344" v="27"/>
          <ac:spMkLst>
            <pc:docMk/>
            <pc:sldMk cId="1734728540" sldId="269"/>
            <ac:spMk id="25" creationId="{AB58EF07-17C2-48CF-ABB0-EEF1F17CB8F0}"/>
          </ac:spMkLst>
        </pc:spChg>
        <pc:spChg chg="add">
          <ac:chgData name="Ieuan Haynes-Dawkes (2014905)" userId="S::2014905@student.uwtsd.ac.uk::c4a93b15-b3a3-41df-9f43-d5d4d8604c70" providerId="AD" clId="Web-{EBDCDB0A-29B8-598F-6DD1-3FBB0EE9D6EE}" dt="2020-11-08T15:16:42.344" v="27"/>
          <ac:spMkLst>
            <pc:docMk/>
            <pc:sldMk cId="1734728540" sldId="269"/>
            <ac:spMk id="26" creationId="{AF2F604E-43BE-4DC3-B983-E071523364F8}"/>
          </ac:spMkLst>
        </pc:spChg>
        <pc:spChg chg="add">
          <ac:chgData name="Ieuan Haynes-Dawkes (2014905)" userId="S::2014905@student.uwtsd.ac.uk::c4a93b15-b3a3-41df-9f43-d5d4d8604c70" providerId="AD" clId="Web-{EBDCDB0A-29B8-598F-6DD1-3FBB0EE9D6EE}" dt="2020-11-08T15:16:42.344" v="27"/>
          <ac:spMkLst>
            <pc:docMk/>
            <pc:sldMk cId="1734728540" sldId="269"/>
            <ac:spMk id="27" creationId="{08C9B587-E65E-4B52-B37C-ABEBB6E87928}"/>
          </ac:spMkLst>
        </pc:spChg>
        <pc:picChg chg="add del mod ord">
          <ac:chgData name="Ieuan Haynes-Dawkes (2014905)" userId="S::2014905@student.uwtsd.ac.uk::c4a93b15-b3a3-41df-9f43-d5d4d8604c70" providerId="AD" clId="Web-{EBDCDB0A-29B8-598F-6DD1-3FBB0EE9D6EE}" dt="2020-11-08T15:14:46.826" v="10"/>
          <ac:picMkLst>
            <pc:docMk/>
            <pc:sldMk cId="1734728540" sldId="269"/>
            <ac:picMk id="4" creationId="{1BDCAB9A-84C1-4535-BD47-884E28DF874D}"/>
          </ac:picMkLst>
        </pc:picChg>
        <pc:picChg chg="add mod ord">
          <ac:chgData name="Ieuan Haynes-Dawkes (2014905)" userId="S::2014905@student.uwtsd.ac.uk::c4a93b15-b3a3-41df-9f43-d5d4d8604c70" providerId="AD" clId="Web-{EBDCDB0A-29B8-598F-6DD1-3FBB0EE9D6EE}" dt="2020-11-08T15:16:42.344" v="27"/>
          <ac:picMkLst>
            <pc:docMk/>
            <pc:sldMk cId="1734728540" sldId="269"/>
            <ac:picMk id="5" creationId="{96E02821-563C-41FE-BCD0-1CC3F6509922}"/>
          </ac:picMkLst>
        </pc:picChg>
        <pc:cxnChg chg="add del">
          <ac:chgData name="Ieuan Haynes-Dawkes (2014905)" userId="S::2014905@student.uwtsd.ac.uk::c4a93b15-b3a3-41df-9f43-d5d4d8604c70" providerId="AD" clId="Web-{EBDCDB0A-29B8-598F-6DD1-3FBB0EE9D6EE}" dt="2020-11-08T15:14:22.466" v="5"/>
          <ac:cxnSpMkLst>
            <pc:docMk/>
            <pc:sldMk cId="1734728540" sldId="269"/>
            <ac:cxnSpMk id="7" creationId="{BCDAEC91-5BCE-4B55-9CC0-43EF94CB734B}"/>
          </ac:cxnSpMkLst>
        </pc:cxnChg>
      </pc:sldChg>
      <pc:sldChg chg="modSp">
        <pc:chgData name="Ieuan Haynes-Dawkes (2014905)" userId="S::2014905@student.uwtsd.ac.uk::c4a93b15-b3a3-41df-9f43-d5d4d8604c70" providerId="AD" clId="Web-{EBDCDB0A-29B8-598F-6DD1-3FBB0EE9D6EE}" dt="2020-11-08T17:57:14.842" v="337" actId="20577"/>
        <pc:sldMkLst>
          <pc:docMk/>
          <pc:sldMk cId="1385752314" sldId="270"/>
        </pc:sldMkLst>
        <pc:spChg chg="mod">
          <ac:chgData name="Ieuan Haynes-Dawkes (2014905)" userId="S::2014905@student.uwtsd.ac.uk::c4a93b15-b3a3-41df-9f43-d5d4d8604c70" providerId="AD" clId="Web-{EBDCDB0A-29B8-598F-6DD1-3FBB0EE9D6EE}" dt="2020-11-08T17:57:14.842" v="337" actId="20577"/>
          <ac:spMkLst>
            <pc:docMk/>
            <pc:sldMk cId="1385752314" sldId="270"/>
            <ac:spMk id="2" creationId="{60A17766-7EA2-4411-97FD-3375B34F4B72}"/>
          </ac:spMkLst>
        </pc:spChg>
      </pc:sldChg>
      <pc:sldChg chg="modSp">
        <pc:chgData name="Ieuan Haynes-Dawkes (2014905)" userId="S::2014905@student.uwtsd.ac.uk::c4a93b15-b3a3-41df-9f43-d5d4d8604c70" providerId="AD" clId="Web-{EBDCDB0A-29B8-598F-6DD1-3FBB0EE9D6EE}" dt="2020-11-08T17:57:32.062" v="348" actId="20577"/>
        <pc:sldMkLst>
          <pc:docMk/>
          <pc:sldMk cId="3977374159" sldId="271"/>
        </pc:sldMkLst>
        <pc:spChg chg="mod">
          <ac:chgData name="Ieuan Haynes-Dawkes (2014905)" userId="S::2014905@student.uwtsd.ac.uk::c4a93b15-b3a3-41df-9f43-d5d4d8604c70" providerId="AD" clId="Web-{EBDCDB0A-29B8-598F-6DD1-3FBB0EE9D6EE}" dt="2020-11-08T17:57:32.062" v="348" actId="20577"/>
          <ac:spMkLst>
            <pc:docMk/>
            <pc:sldMk cId="3977374159" sldId="271"/>
            <ac:spMk id="2" creationId="{0EC0FB22-96D0-4BBF-B6D1-DF60E181593E}"/>
          </ac:spMkLst>
        </pc:spChg>
      </pc:sldChg>
      <pc:sldChg chg="modSp">
        <pc:chgData name="Ieuan Haynes-Dawkes (2014905)" userId="S::2014905@student.uwtsd.ac.uk::c4a93b15-b3a3-41df-9f43-d5d4d8604c70" providerId="AD" clId="Web-{EBDCDB0A-29B8-598F-6DD1-3FBB0EE9D6EE}" dt="2020-11-08T17:57:38.859" v="353" actId="20577"/>
        <pc:sldMkLst>
          <pc:docMk/>
          <pc:sldMk cId="1830513435" sldId="272"/>
        </pc:sldMkLst>
        <pc:spChg chg="mod">
          <ac:chgData name="Ieuan Haynes-Dawkes (2014905)" userId="S::2014905@student.uwtsd.ac.uk::c4a93b15-b3a3-41df-9f43-d5d4d8604c70" providerId="AD" clId="Web-{EBDCDB0A-29B8-598F-6DD1-3FBB0EE9D6EE}" dt="2020-11-08T17:57:38.859" v="353" actId="20577"/>
          <ac:spMkLst>
            <pc:docMk/>
            <pc:sldMk cId="1830513435" sldId="272"/>
            <ac:spMk id="2" creationId="{F279A099-778A-4C46-8FDC-9B92F460AB6E}"/>
          </ac:spMkLst>
        </pc:spChg>
      </pc:sldChg>
      <pc:sldChg chg="modSp">
        <pc:chgData name="Ieuan Haynes-Dawkes (2014905)" userId="S::2014905@student.uwtsd.ac.uk::c4a93b15-b3a3-41df-9f43-d5d4d8604c70" providerId="AD" clId="Web-{EBDCDB0A-29B8-598F-6DD1-3FBB0EE9D6EE}" dt="2020-11-08T17:57:44.375" v="356" actId="20577"/>
        <pc:sldMkLst>
          <pc:docMk/>
          <pc:sldMk cId="3846211313" sldId="273"/>
        </pc:sldMkLst>
        <pc:spChg chg="mod">
          <ac:chgData name="Ieuan Haynes-Dawkes (2014905)" userId="S::2014905@student.uwtsd.ac.uk::c4a93b15-b3a3-41df-9f43-d5d4d8604c70" providerId="AD" clId="Web-{EBDCDB0A-29B8-598F-6DD1-3FBB0EE9D6EE}" dt="2020-11-08T17:57:44.375" v="356" actId="20577"/>
          <ac:spMkLst>
            <pc:docMk/>
            <pc:sldMk cId="3846211313" sldId="273"/>
            <ac:spMk id="2" creationId="{C184C129-19F5-4AF2-A3FE-04097F5F5628}"/>
          </ac:spMkLst>
        </pc:spChg>
      </pc:sldChg>
      <pc:sldChg chg="modSp">
        <pc:chgData name="Ieuan Haynes-Dawkes (2014905)" userId="S::2014905@student.uwtsd.ac.uk::c4a93b15-b3a3-41df-9f43-d5d4d8604c70" providerId="AD" clId="Web-{EBDCDB0A-29B8-598F-6DD1-3FBB0EE9D6EE}" dt="2020-11-08T17:57:50.297" v="367" actId="20577"/>
        <pc:sldMkLst>
          <pc:docMk/>
          <pc:sldMk cId="3924800972" sldId="274"/>
        </pc:sldMkLst>
        <pc:spChg chg="mod">
          <ac:chgData name="Ieuan Haynes-Dawkes (2014905)" userId="S::2014905@student.uwtsd.ac.uk::c4a93b15-b3a3-41df-9f43-d5d4d8604c70" providerId="AD" clId="Web-{EBDCDB0A-29B8-598F-6DD1-3FBB0EE9D6EE}" dt="2020-11-08T17:57:50.297" v="367" actId="20577"/>
          <ac:spMkLst>
            <pc:docMk/>
            <pc:sldMk cId="3924800972" sldId="274"/>
            <ac:spMk id="2" creationId="{F146CEDF-7F26-4568-88DE-6B14BE12A6A2}"/>
          </ac:spMkLst>
        </pc:spChg>
      </pc:sldChg>
      <pc:sldChg chg="modSp">
        <pc:chgData name="Ieuan Haynes-Dawkes (2014905)" userId="S::2014905@student.uwtsd.ac.uk::c4a93b15-b3a3-41df-9f43-d5d4d8604c70" providerId="AD" clId="Web-{EBDCDB0A-29B8-598F-6DD1-3FBB0EE9D6EE}" dt="2020-11-08T17:57:57.532" v="370" actId="20577"/>
        <pc:sldMkLst>
          <pc:docMk/>
          <pc:sldMk cId="1781787933" sldId="275"/>
        </pc:sldMkLst>
        <pc:spChg chg="mod">
          <ac:chgData name="Ieuan Haynes-Dawkes (2014905)" userId="S::2014905@student.uwtsd.ac.uk::c4a93b15-b3a3-41df-9f43-d5d4d8604c70" providerId="AD" clId="Web-{EBDCDB0A-29B8-598F-6DD1-3FBB0EE9D6EE}" dt="2020-11-08T17:57:57.532" v="370" actId="20577"/>
          <ac:spMkLst>
            <pc:docMk/>
            <pc:sldMk cId="1781787933" sldId="275"/>
            <ac:spMk id="2" creationId="{0EB78271-4442-411B-8B3F-C256A2199356}"/>
          </ac:spMkLst>
        </pc:spChg>
      </pc:sldChg>
      <pc:sldChg chg="modSp">
        <pc:chgData name="Ieuan Haynes-Dawkes (2014905)" userId="S::2014905@student.uwtsd.ac.uk::c4a93b15-b3a3-41df-9f43-d5d4d8604c70" providerId="AD" clId="Web-{EBDCDB0A-29B8-598F-6DD1-3FBB0EE9D6EE}" dt="2020-11-08T17:58:03.423" v="375" actId="20577"/>
        <pc:sldMkLst>
          <pc:docMk/>
          <pc:sldMk cId="2091353440" sldId="276"/>
        </pc:sldMkLst>
        <pc:spChg chg="mod">
          <ac:chgData name="Ieuan Haynes-Dawkes (2014905)" userId="S::2014905@student.uwtsd.ac.uk::c4a93b15-b3a3-41df-9f43-d5d4d8604c70" providerId="AD" clId="Web-{EBDCDB0A-29B8-598F-6DD1-3FBB0EE9D6EE}" dt="2020-11-08T17:58:03.423" v="375" actId="20577"/>
          <ac:spMkLst>
            <pc:docMk/>
            <pc:sldMk cId="2091353440" sldId="276"/>
            <ac:spMk id="2" creationId="{1BF57821-D6E5-432A-A363-4B4A0E161B2C}"/>
          </ac:spMkLst>
        </pc:spChg>
      </pc:sldChg>
      <pc:sldChg chg="addSp modSp mod setBg">
        <pc:chgData name="Ieuan Haynes-Dawkes (2014905)" userId="S::2014905@student.uwtsd.ac.uk::c4a93b15-b3a3-41df-9f43-d5d4d8604c70" providerId="AD" clId="Web-{EBDCDB0A-29B8-598F-6DD1-3FBB0EE9D6EE}" dt="2020-11-08T21:12:22.193" v="422"/>
        <pc:sldMkLst>
          <pc:docMk/>
          <pc:sldMk cId="2797169169" sldId="277"/>
        </pc:sldMkLst>
        <pc:spChg chg="mod">
          <ac:chgData name="Ieuan Haynes-Dawkes (2014905)" userId="S::2014905@student.uwtsd.ac.uk::c4a93b15-b3a3-41df-9f43-d5d4d8604c70" providerId="AD" clId="Web-{EBDCDB0A-29B8-598F-6DD1-3FBB0EE9D6EE}" dt="2020-11-08T21:12:22.193" v="422"/>
          <ac:spMkLst>
            <pc:docMk/>
            <pc:sldMk cId="2797169169" sldId="277"/>
            <ac:spMk id="2" creationId="{08B992A1-0787-481D-A7C9-F285CA5C3FE8}"/>
          </ac:spMkLst>
        </pc:spChg>
        <pc:spChg chg="mod">
          <ac:chgData name="Ieuan Haynes-Dawkes (2014905)" userId="S::2014905@student.uwtsd.ac.uk::c4a93b15-b3a3-41df-9f43-d5d4d8604c70" providerId="AD" clId="Web-{EBDCDB0A-29B8-598F-6DD1-3FBB0EE9D6EE}" dt="2020-11-08T21:12:22.193" v="422"/>
          <ac:spMkLst>
            <pc:docMk/>
            <pc:sldMk cId="2797169169" sldId="277"/>
            <ac:spMk id="3" creationId="{61D589A4-846F-444F-9AD3-57B5632125C0}"/>
          </ac:spMkLst>
        </pc:spChg>
        <pc:spChg chg="add">
          <ac:chgData name="Ieuan Haynes-Dawkes (2014905)" userId="S::2014905@student.uwtsd.ac.uk::c4a93b15-b3a3-41df-9f43-d5d4d8604c70" providerId="AD" clId="Web-{EBDCDB0A-29B8-598F-6DD1-3FBB0EE9D6EE}" dt="2020-11-08T21:12:22.193" v="422"/>
          <ac:spMkLst>
            <pc:docMk/>
            <pc:sldMk cId="2797169169" sldId="277"/>
            <ac:spMk id="10" creationId="{9D3A9E89-033E-4C4A-8C41-416DABFFD307}"/>
          </ac:spMkLst>
        </pc:spChg>
        <pc:spChg chg="add">
          <ac:chgData name="Ieuan Haynes-Dawkes (2014905)" userId="S::2014905@student.uwtsd.ac.uk::c4a93b15-b3a3-41df-9f43-d5d4d8604c70" providerId="AD" clId="Web-{EBDCDB0A-29B8-598F-6DD1-3FBB0EE9D6EE}" dt="2020-11-08T21:12:22.193" v="422"/>
          <ac:spMkLst>
            <pc:docMk/>
            <pc:sldMk cId="2797169169" sldId="277"/>
            <ac:spMk id="12" creationId="{86293361-111E-427D-8E5B-256944AC8395}"/>
          </ac:spMkLst>
        </pc:spChg>
        <pc:spChg chg="add">
          <ac:chgData name="Ieuan Haynes-Dawkes (2014905)" userId="S::2014905@student.uwtsd.ac.uk::c4a93b15-b3a3-41df-9f43-d5d4d8604c70" providerId="AD" clId="Web-{EBDCDB0A-29B8-598F-6DD1-3FBB0EE9D6EE}" dt="2020-11-08T21:12:22.193" v="422"/>
          <ac:spMkLst>
            <pc:docMk/>
            <pc:sldMk cId="2797169169" sldId="277"/>
            <ac:spMk id="36" creationId="{78907291-9D6D-4740-81DB-441477BCA279}"/>
          </ac:spMkLst>
        </pc:spChg>
        <pc:grpChg chg="add">
          <ac:chgData name="Ieuan Haynes-Dawkes (2014905)" userId="S::2014905@student.uwtsd.ac.uk::c4a93b15-b3a3-41df-9f43-d5d4d8604c70" providerId="AD" clId="Web-{EBDCDB0A-29B8-598F-6DD1-3FBB0EE9D6EE}" dt="2020-11-08T21:12:22.193" v="422"/>
          <ac:grpSpMkLst>
            <pc:docMk/>
            <pc:sldMk cId="2797169169" sldId="277"/>
            <ac:grpSpMk id="14" creationId="{A41D73DD-160B-4885-A9CF-94EADD70D421}"/>
          </ac:grpSpMkLst>
        </pc:grpChg>
        <pc:picChg chg="add mod">
          <ac:chgData name="Ieuan Haynes-Dawkes (2014905)" userId="S::2014905@student.uwtsd.ac.uk::c4a93b15-b3a3-41df-9f43-d5d4d8604c70" providerId="AD" clId="Web-{EBDCDB0A-29B8-598F-6DD1-3FBB0EE9D6EE}" dt="2020-11-08T21:12:22.193" v="422"/>
          <ac:picMkLst>
            <pc:docMk/>
            <pc:sldMk cId="2797169169" sldId="277"/>
            <ac:picMk id="4" creationId="{230F68A1-0363-4EB3-8EF1-C48136749FDA}"/>
          </ac:picMkLst>
        </pc:picChg>
        <pc:picChg chg="add mod">
          <ac:chgData name="Ieuan Haynes-Dawkes (2014905)" userId="S::2014905@student.uwtsd.ac.uk::c4a93b15-b3a3-41df-9f43-d5d4d8604c70" providerId="AD" clId="Web-{EBDCDB0A-29B8-598F-6DD1-3FBB0EE9D6EE}" dt="2020-11-08T21:12:22.193" v="422"/>
          <ac:picMkLst>
            <pc:docMk/>
            <pc:sldMk cId="2797169169" sldId="277"/>
            <ac:picMk id="5" creationId="{F04B9898-04D0-4A6F-93B5-D2E89A23B624}"/>
          </ac:picMkLst>
        </pc:picChg>
      </pc:sldChg>
      <pc:sldChg chg="addSp delSp modSp mod setBg setClrOvrMap">
        <pc:chgData name="Ieuan Haynes-Dawkes (2014905)" userId="S::2014905@student.uwtsd.ac.uk::c4a93b15-b3a3-41df-9f43-d5d4d8604c70" providerId="AD" clId="Web-{EBDCDB0A-29B8-598F-6DD1-3FBB0EE9D6EE}" dt="2020-11-08T21:46:10.010" v="504" actId="20577"/>
        <pc:sldMkLst>
          <pc:docMk/>
          <pc:sldMk cId="238862063" sldId="278"/>
        </pc:sldMkLst>
        <pc:spChg chg="mod">
          <ac:chgData name="Ieuan Haynes-Dawkes (2014905)" userId="S::2014905@student.uwtsd.ac.uk::c4a93b15-b3a3-41df-9f43-d5d4d8604c70" providerId="AD" clId="Web-{EBDCDB0A-29B8-598F-6DD1-3FBB0EE9D6EE}" dt="2020-11-08T21:45:29.304" v="445"/>
          <ac:spMkLst>
            <pc:docMk/>
            <pc:sldMk cId="238862063" sldId="278"/>
            <ac:spMk id="2" creationId="{69C0F251-D1FE-4BD6-B7FF-5E3B57A4A48B}"/>
          </ac:spMkLst>
        </pc:spChg>
        <pc:spChg chg="mod">
          <ac:chgData name="Ieuan Haynes-Dawkes (2014905)" userId="S::2014905@student.uwtsd.ac.uk::c4a93b15-b3a3-41df-9f43-d5d4d8604c70" providerId="AD" clId="Web-{EBDCDB0A-29B8-598F-6DD1-3FBB0EE9D6EE}" dt="2020-11-08T21:46:10.010" v="504" actId="20577"/>
          <ac:spMkLst>
            <pc:docMk/>
            <pc:sldMk cId="238862063" sldId="278"/>
            <ac:spMk id="3" creationId="{A390DC1D-8E25-4A48-935E-35458127965D}"/>
          </ac:spMkLst>
        </pc:spChg>
        <pc:spChg chg="add del">
          <ac:chgData name="Ieuan Haynes-Dawkes (2014905)" userId="S::2014905@student.uwtsd.ac.uk::c4a93b15-b3a3-41df-9f43-d5d4d8604c70" providerId="AD" clId="Web-{EBDCDB0A-29B8-598F-6DD1-3FBB0EE9D6EE}" dt="2020-11-08T21:45:20.054" v="440"/>
          <ac:spMkLst>
            <pc:docMk/>
            <pc:sldMk cId="238862063" sldId="278"/>
            <ac:spMk id="9" creationId="{0550F5B9-399F-4FAD-AE6C-ED65F9A43A74}"/>
          </ac:spMkLst>
        </pc:spChg>
        <pc:spChg chg="add del">
          <ac:chgData name="Ieuan Haynes-Dawkes (2014905)" userId="S::2014905@student.uwtsd.ac.uk::c4a93b15-b3a3-41df-9f43-d5d4d8604c70" providerId="AD" clId="Web-{EBDCDB0A-29B8-598F-6DD1-3FBB0EE9D6EE}" dt="2020-11-08T21:45:20.054" v="440"/>
          <ac:spMkLst>
            <pc:docMk/>
            <pc:sldMk cId="238862063" sldId="278"/>
            <ac:spMk id="10" creationId="{C062E60F-5CD4-4268-8359-8076634680E5}"/>
          </ac:spMkLst>
        </pc:spChg>
        <pc:spChg chg="add del">
          <ac:chgData name="Ieuan Haynes-Dawkes (2014905)" userId="S::2014905@student.uwtsd.ac.uk::c4a93b15-b3a3-41df-9f43-d5d4d8604c70" providerId="AD" clId="Web-{EBDCDB0A-29B8-598F-6DD1-3FBB0EE9D6EE}" dt="2020-11-08T21:45:20.054" v="440"/>
          <ac:spMkLst>
            <pc:docMk/>
            <pc:sldMk cId="238862063" sldId="278"/>
            <ac:spMk id="11" creationId="{BB341EC3-1810-4D33-BA3F-E2D0AA0ECFB6}"/>
          </ac:spMkLst>
        </pc:spChg>
        <pc:spChg chg="add del">
          <ac:chgData name="Ieuan Haynes-Dawkes (2014905)" userId="S::2014905@student.uwtsd.ac.uk::c4a93b15-b3a3-41df-9f43-d5d4d8604c70" providerId="AD" clId="Web-{EBDCDB0A-29B8-598F-6DD1-3FBB0EE9D6EE}" dt="2020-11-08T21:45:17.710" v="438"/>
          <ac:spMkLst>
            <pc:docMk/>
            <pc:sldMk cId="238862063" sldId="278"/>
            <ac:spMk id="12" creationId="{C99A8FB7-A79B-4BC9-9D56-B79587F6AA3E}"/>
          </ac:spMkLst>
        </pc:spChg>
        <pc:spChg chg="add del">
          <ac:chgData name="Ieuan Haynes-Dawkes (2014905)" userId="S::2014905@student.uwtsd.ac.uk::c4a93b15-b3a3-41df-9f43-d5d4d8604c70" providerId="AD" clId="Web-{EBDCDB0A-29B8-598F-6DD1-3FBB0EE9D6EE}" dt="2020-11-08T21:45:26.804" v="442"/>
          <ac:spMkLst>
            <pc:docMk/>
            <pc:sldMk cId="238862063" sldId="278"/>
            <ac:spMk id="13" creationId="{EA9E6440-28AB-43CB-B9F2-B84F6A187783}"/>
          </ac:spMkLst>
        </pc:spChg>
        <pc:spChg chg="add del">
          <ac:chgData name="Ieuan Haynes-Dawkes (2014905)" userId="S::2014905@student.uwtsd.ac.uk::c4a93b15-b3a3-41df-9f43-d5d4d8604c70" providerId="AD" clId="Web-{EBDCDB0A-29B8-598F-6DD1-3FBB0EE9D6EE}" dt="2020-11-08T21:45:17.710" v="438"/>
          <ac:spMkLst>
            <pc:docMk/>
            <pc:sldMk cId="238862063" sldId="278"/>
            <ac:spMk id="14" creationId="{B23893E2-3349-46D7-A7AA-B9E447957FB1}"/>
          </ac:spMkLst>
        </pc:spChg>
        <pc:spChg chg="add del">
          <ac:chgData name="Ieuan Haynes-Dawkes (2014905)" userId="S::2014905@student.uwtsd.ac.uk::c4a93b15-b3a3-41df-9f43-d5d4d8604c70" providerId="AD" clId="Web-{EBDCDB0A-29B8-598F-6DD1-3FBB0EE9D6EE}" dt="2020-11-08T21:45:29.289" v="444"/>
          <ac:spMkLst>
            <pc:docMk/>
            <pc:sldMk cId="238862063" sldId="278"/>
            <ac:spMk id="15" creationId="{614141FC-8189-47F8-821A-FC9A4E91E039}"/>
          </ac:spMkLst>
        </pc:spChg>
        <pc:spChg chg="add del">
          <ac:chgData name="Ieuan Haynes-Dawkes (2014905)" userId="S::2014905@student.uwtsd.ac.uk::c4a93b15-b3a3-41df-9f43-d5d4d8604c70" providerId="AD" clId="Web-{EBDCDB0A-29B8-598F-6DD1-3FBB0EE9D6EE}" dt="2020-11-08T21:45:17.710" v="438"/>
          <ac:spMkLst>
            <pc:docMk/>
            <pc:sldMk cId="238862063" sldId="278"/>
            <ac:spMk id="16" creationId="{2B7592FE-10D1-4664-B623-353F47C8DF7F}"/>
          </ac:spMkLst>
        </pc:spChg>
        <pc:spChg chg="add del">
          <ac:chgData name="Ieuan Haynes-Dawkes (2014905)" userId="S::2014905@student.uwtsd.ac.uk::c4a93b15-b3a3-41df-9f43-d5d4d8604c70" providerId="AD" clId="Web-{EBDCDB0A-29B8-598F-6DD1-3FBB0EE9D6EE}" dt="2020-11-08T21:45:29.289" v="444"/>
          <ac:spMkLst>
            <pc:docMk/>
            <pc:sldMk cId="238862063" sldId="278"/>
            <ac:spMk id="17" creationId="{C062E60F-5CD4-4268-8359-8076634680E5}"/>
          </ac:spMkLst>
        </pc:spChg>
        <pc:spChg chg="add del">
          <ac:chgData name="Ieuan Haynes-Dawkes (2014905)" userId="S::2014905@student.uwtsd.ac.uk::c4a93b15-b3a3-41df-9f43-d5d4d8604c70" providerId="AD" clId="Web-{EBDCDB0A-29B8-598F-6DD1-3FBB0EE9D6EE}" dt="2020-11-08T21:45:20.054" v="440"/>
          <ac:spMkLst>
            <pc:docMk/>
            <pc:sldMk cId="238862063" sldId="278"/>
            <ac:spMk id="18" creationId="{10127CDE-2B99-47A8-BB3C-7D17519105E0}"/>
          </ac:spMkLst>
        </pc:spChg>
        <pc:spChg chg="add del">
          <ac:chgData name="Ieuan Haynes-Dawkes (2014905)" userId="S::2014905@student.uwtsd.ac.uk::c4a93b15-b3a3-41df-9f43-d5d4d8604c70" providerId="AD" clId="Web-{EBDCDB0A-29B8-598F-6DD1-3FBB0EE9D6EE}" dt="2020-11-08T21:45:29.289" v="444"/>
          <ac:spMkLst>
            <pc:docMk/>
            <pc:sldMk cId="238862063" sldId="278"/>
            <ac:spMk id="19" creationId="{BB341EC3-1810-4D33-BA3F-E2D0AA0ECFB6}"/>
          </ac:spMkLst>
        </pc:spChg>
        <pc:spChg chg="add del">
          <ac:chgData name="Ieuan Haynes-Dawkes (2014905)" userId="S::2014905@student.uwtsd.ac.uk::c4a93b15-b3a3-41df-9f43-d5d4d8604c70" providerId="AD" clId="Web-{EBDCDB0A-29B8-598F-6DD1-3FBB0EE9D6EE}" dt="2020-11-08T21:45:29.289" v="444"/>
          <ac:spMkLst>
            <pc:docMk/>
            <pc:sldMk cId="238862063" sldId="278"/>
            <ac:spMk id="20" creationId="{10127CDE-2B99-47A8-BB3C-7D17519105E0}"/>
          </ac:spMkLst>
        </pc:spChg>
        <pc:spChg chg="add">
          <ac:chgData name="Ieuan Haynes-Dawkes (2014905)" userId="S::2014905@student.uwtsd.ac.uk::c4a93b15-b3a3-41df-9f43-d5d4d8604c70" providerId="AD" clId="Web-{EBDCDB0A-29B8-598F-6DD1-3FBB0EE9D6EE}" dt="2020-11-08T21:45:29.304" v="445"/>
          <ac:spMkLst>
            <pc:docMk/>
            <pc:sldMk cId="238862063" sldId="278"/>
            <ac:spMk id="21" creationId="{EA9E6440-28AB-43CB-B9F2-B84F6A187783}"/>
          </ac:spMkLst>
        </pc:spChg>
        <pc:picChg chg="add del mod">
          <ac:chgData name="Ieuan Haynes-Dawkes (2014905)" userId="S::2014905@student.uwtsd.ac.uk::c4a93b15-b3a3-41df-9f43-d5d4d8604c70" providerId="AD" clId="Web-{EBDCDB0A-29B8-598F-6DD1-3FBB0EE9D6EE}" dt="2020-11-08T21:44:11.581" v="430"/>
          <ac:picMkLst>
            <pc:docMk/>
            <pc:sldMk cId="238862063" sldId="278"/>
            <ac:picMk id="4" creationId="{88714B7E-EBD5-4BD7-A052-DF62D57F7A37}"/>
          </ac:picMkLst>
        </pc:picChg>
        <pc:picChg chg="add mod">
          <ac:chgData name="Ieuan Haynes-Dawkes (2014905)" userId="S::2014905@student.uwtsd.ac.uk::c4a93b15-b3a3-41df-9f43-d5d4d8604c70" providerId="AD" clId="Web-{EBDCDB0A-29B8-598F-6DD1-3FBB0EE9D6EE}" dt="2020-11-08T21:45:29.304" v="445"/>
          <ac:picMkLst>
            <pc:docMk/>
            <pc:sldMk cId="238862063" sldId="278"/>
            <ac:picMk id="5" creationId="{4FB3CB9B-9BB4-4EAE-A51F-9AE83D58F8B2}"/>
          </ac:picMkLst>
        </pc:picChg>
        <pc:picChg chg="add mod ord">
          <ac:chgData name="Ieuan Haynes-Dawkes (2014905)" userId="S::2014905@student.uwtsd.ac.uk::c4a93b15-b3a3-41df-9f43-d5d4d8604c70" providerId="AD" clId="Web-{EBDCDB0A-29B8-598F-6DD1-3FBB0EE9D6EE}" dt="2020-11-08T21:45:29.304" v="445"/>
          <ac:picMkLst>
            <pc:docMk/>
            <pc:sldMk cId="238862063" sldId="278"/>
            <ac:picMk id="6" creationId="{17691A68-84F0-4B48-828A-EAFABE8C9F34}"/>
          </ac:picMkLst>
        </pc:picChg>
        <pc:picChg chg="add mod ord">
          <ac:chgData name="Ieuan Haynes-Dawkes (2014905)" userId="S::2014905@student.uwtsd.ac.uk::c4a93b15-b3a3-41df-9f43-d5d4d8604c70" providerId="AD" clId="Web-{EBDCDB0A-29B8-598F-6DD1-3FBB0EE9D6EE}" dt="2020-11-08T21:45:29.304" v="445"/>
          <ac:picMkLst>
            <pc:docMk/>
            <pc:sldMk cId="238862063" sldId="278"/>
            <ac:picMk id="7" creationId="{E7A06932-2295-40D9-AD31-7651E67B3055}"/>
          </ac:picMkLst>
        </pc:picChg>
      </pc:sldChg>
      <pc:sldChg chg="modSp">
        <pc:chgData name="Ieuan Haynes-Dawkes (2014905)" userId="S::2014905@student.uwtsd.ac.uk::c4a93b15-b3a3-41df-9f43-d5d4d8604c70" providerId="AD" clId="Web-{EBDCDB0A-29B8-598F-6DD1-3FBB0EE9D6EE}" dt="2020-11-08T17:58:22.565" v="392" actId="20577"/>
        <pc:sldMkLst>
          <pc:docMk/>
          <pc:sldMk cId="1867793574" sldId="279"/>
        </pc:sldMkLst>
        <pc:spChg chg="mod">
          <ac:chgData name="Ieuan Haynes-Dawkes (2014905)" userId="S::2014905@student.uwtsd.ac.uk::c4a93b15-b3a3-41df-9f43-d5d4d8604c70" providerId="AD" clId="Web-{EBDCDB0A-29B8-598F-6DD1-3FBB0EE9D6EE}" dt="2020-11-08T17:58:22.565" v="392" actId="20577"/>
          <ac:spMkLst>
            <pc:docMk/>
            <pc:sldMk cId="1867793574" sldId="279"/>
            <ac:spMk id="2" creationId="{76230417-B496-4525-8395-33FC003D1062}"/>
          </ac:spMkLst>
        </pc:spChg>
      </pc:sldChg>
      <pc:sldChg chg="modSp">
        <pc:chgData name="Ieuan Haynes-Dawkes (2014905)" userId="S::2014905@student.uwtsd.ac.uk::c4a93b15-b3a3-41df-9f43-d5d4d8604c70" providerId="AD" clId="Web-{EBDCDB0A-29B8-598F-6DD1-3FBB0EE9D6EE}" dt="2020-11-08T17:58:28.659" v="395" actId="20577"/>
        <pc:sldMkLst>
          <pc:docMk/>
          <pc:sldMk cId="2889897399" sldId="280"/>
        </pc:sldMkLst>
        <pc:spChg chg="mod">
          <ac:chgData name="Ieuan Haynes-Dawkes (2014905)" userId="S::2014905@student.uwtsd.ac.uk::c4a93b15-b3a3-41df-9f43-d5d4d8604c70" providerId="AD" clId="Web-{EBDCDB0A-29B8-598F-6DD1-3FBB0EE9D6EE}" dt="2020-11-08T17:58:28.659" v="395" actId="20577"/>
          <ac:spMkLst>
            <pc:docMk/>
            <pc:sldMk cId="2889897399" sldId="280"/>
            <ac:spMk id="2" creationId="{14FAED49-6B21-4ECD-B4EB-53FC75CEC8B2}"/>
          </ac:spMkLst>
        </pc:spChg>
      </pc:sldChg>
      <pc:sldChg chg="modSp ord">
        <pc:chgData name="Ieuan Haynes-Dawkes (2014905)" userId="S::2014905@student.uwtsd.ac.uk::c4a93b15-b3a3-41df-9f43-d5d4d8604c70" providerId="AD" clId="Web-{EBDCDB0A-29B8-598F-6DD1-3FBB0EE9D6EE}" dt="2020-11-08T21:10:39.284" v="409"/>
        <pc:sldMkLst>
          <pc:docMk/>
          <pc:sldMk cId="3870126512" sldId="281"/>
        </pc:sldMkLst>
        <pc:spChg chg="mod">
          <ac:chgData name="Ieuan Haynes-Dawkes (2014905)" userId="S::2014905@student.uwtsd.ac.uk::c4a93b15-b3a3-41df-9f43-d5d4d8604c70" providerId="AD" clId="Web-{EBDCDB0A-29B8-598F-6DD1-3FBB0EE9D6EE}" dt="2020-11-08T17:58:34.722" v="402" actId="20577"/>
          <ac:spMkLst>
            <pc:docMk/>
            <pc:sldMk cId="3870126512" sldId="281"/>
            <ac:spMk id="2" creationId="{3236A6DF-0C88-4BAF-8F0A-A36C51101181}"/>
          </ac:spMkLst>
        </pc:spChg>
      </pc:sldChg>
      <pc:sldChg chg="addSp delSp modSp mod setBg setClrOvrMap">
        <pc:chgData name="Ieuan Haynes-Dawkes (2014905)" userId="S::2014905@student.uwtsd.ac.uk::c4a93b15-b3a3-41df-9f43-d5d4d8604c70" providerId="AD" clId="Web-{EBDCDB0A-29B8-598F-6DD1-3FBB0EE9D6EE}" dt="2020-11-08T15:49:26.512" v="226"/>
        <pc:sldMkLst>
          <pc:docMk/>
          <pc:sldMk cId="3470806587" sldId="282"/>
        </pc:sldMkLst>
        <pc:spChg chg="mod">
          <ac:chgData name="Ieuan Haynes-Dawkes (2014905)" userId="S::2014905@student.uwtsd.ac.uk::c4a93b15-b3a3-41df-9f43-d5d4d8604c70" providerId="AD" clId="Web-{EBDCDB0A-29B8-598F-6DD1-3FBB0EE9D6EE}" dt="2020-11-08T15:49:26.512" v="226"/>
          <ac:spMkLst>
            <pc:docMk/>
            <pc:sldMk cId="3470806587" sldId="282"/>
            <ac:spMk id="3" creationId="{5B8186BF-CCB2-4220-A3A4-9894A0C115AF}"/>
          </ac:spMkLst>
        </pc:spChg>
        <pc:spChg chg="add">
          <ac:chgData name="Ieuan Haynes-Dawkes (2014905)" userId="S::2014905@student.uwtsd.ac.uk::c4a93b15-b3a3-41df-9f43-d5d4d8604c70" providerId="AD" clId="Web-{EBDCDB0A-29B8-598F-6DD1-3FBB0EE9D6EE}" dt="2020-11-08T15:49:26.512" v="226"/>
          <ac:spMkLst>
            <pc:docMk/>
            <pc:sldMk cId="3470806587" sldId="282"/>
            <ac:spMk id="6" creationId="{7264F718-7FAC-4056-9FA9-A603EC682FE7}"/>
          </ac:spMkLst>
        </pc:spChg>
        <pc:spChg chg="add">
          <ac:chgData name="Ieuan Haynes-Dawkes (2014905)" userId="S::2014905@student.uwtsd.ac.uk::c4a93b15-b3a3-41df-9f43-d5d4d8604c70" providerId="AD" clId="Web-{EBDCDB0A-29B8-598F-6DD1-3FBB0EE9D6EE}" dt="2020-11-08T15:49:26.512" v="226"/>
          <ac:spMkLst>
            <pc:docMk/>
            <pc:sldMk cId="3470806587" sldId="282"/>
            <ac:spMk id="7" creationId="{F74639F7-E3C7-4165-A83E-6386A86BA1DA}"/>
          </ac:spMkLst>
        </pc:spChg>
        <pc:spChg chg="add del">
          <ac:chgData name="Ieuan Haynes-Dawkes (2014905)" userId="S::2014905@student.uwtsd.ac.uk::c4a93b15-b3a3-41df-9f43-d5d4d8604c70" providerId="AD" clId="Web-{EBDCDB0A-29B8-598F-6DD1-3FBB0EE9D6EE}" dt="2020-11-08T15:49:26.512" v="225"/>
          <ac:spMkLst>
            <pc:docMk/>
            <pc:sldMk cId="3470806587" sldId="282"/>
            <ac:spMk id="8" creationId="{33CD251C-A887-4D2F-925B-FC097198538B}"/>
          </ac:spMkLst>
        </pc:spChg>
        <pc:spChg chg="add">
          <ac:chgData name="Ieuan Haynes-Dawkes (2014905)" userId="S::2014905@student.uwtsd.ac.uk::c4a93b15-b3a3-41df-9f43-d5d4d8604c70" providerId="AD" clId="Web-{EBDCDB0A-29B8-598F-6DD1-3FBB0EE9D6EE}" dt="2020-11-08T15:49:26.512" v="226"/>
          <ac:spMkLst>
            <pc:docMk/>
            <pc:sldMk cId="3470806587" sldId="282"/>
            <ac:spMk id="9" creationId="{8B3AF0F1-707A-463E-B5EE-33C63A40CFC9}"/>
          </ac:spMkLst>
        </pc:spChg>
        <pc:spChg chg="add del">
          <ac:chgData name="Ieuan Haynes-Dawkes (2014905)" userId="S::2014905@student.uwtsd.ac.uk::c4a93b15-b3a3-41df-9f43-d5d4d8604c70" providerId="AD" clId="Web-{EBDCDB0A-29B8-598F-6DD1-3FBB0EE9D6EE}" dt="2020-11-08T15:49:26.512" v="225"/>
          <ac:spMkLst>
            <pc:docMk/>
            <pc:sldMk cId="3470806587" sldId="282"/>
            <ac:spMk id="10" creationId="{3B2069EE-A08E-44F0-B3F9-3CF8CC2DCAD5}"/>
          </ac:spMkLst>
        </pc:spChg>
        <pc:grpChg chg="add del">
          <ac:chgData name="Ieuan Haynes-Dawkes (2014905)" userId="S::2014905@student.uwtsd.ac.uk::c4a93b15-b3a3-41df-9f43-d5d4d8604c70" providerId="AD" clId="Web-{EBDCDB0A-29B8-598F-6DD1-3FBB0EE9D6EE}" dt="2020-11-08T15:49:26.512" v="225"/>
          <ac:grpSpMkLst>
            <pc:docMk/>
            <pc:sldMk cId="3470806587" sldId="282"/>
            <ac:grpSpMk id="12" creationId="{E12BF2FB-8A96-4B53-86A0-04755C545EB8}"/>
          </ac:grpSpMkLst>
        </pc:grpChg>
      </pc:sldChg>
    </pc:docChg>
  </pc:docChgLst>
  <pc:docChgLst>
    <pc:chgData name="Ieuan Haynes-Dawkes (2014905)" userId="S::2014905@student.uwtsd.ac.uk::c4a93b15-b3a3-41df-9f43-d5d4d8604c70" providerId="AD" clId="Web-{786836AC-20F6-3C26-C8FA-DA43801CC0BB}"/>
    <pc:docChg chg="addSld delSld modSld sldOrd">
      <pc:chgData name="Ieuan Haynes-Dawkes (2014905)" userId="S::2014905@student.uwtsd.ac.uk::c4a93b15-b3a3-41df-9f43-d5d4d8604c70" providerId="AD" clId="Web-{786836AC-20F6-3C26-C8FA-DA43801CC0BB}" dt="2020-11-07T23:46:31.858" v="1359" actId="20577"/>
      <pc:docMkLst>
        <pc:docMk/>
      </pc:docMkLst>
      <pc:sldChg chg="modSp">
        <pc:chgData name="Ieuan Haynes-Dawkes (2014905)" userId="S::2014905@student.uwtsd.ac.uk::c4a93b15-b3a3-41df-9f43-d5d4d8604c70" providerId="AD" clId="Web-{786836AC-20F6-3C26-C8FA-DA43801CC0BB}" dt="2020-11-07T23:34:41.300" v="927" actId="20577"/>
        <pc:sldMkLst>
          <pc:docMk/>
          <pc:sldMk cId="744589314" sldId="257"/>
        </pc:sldMkLst>
        <pc:spChg chg="mod">
          <ac:chgData name="Ieuan Haynes-Dawkes (2014905)" userId="S::2014905@student.uwtsd.ac.uk::c4a93b15-b3a3-41df-9f43-d5d4d8604c70" providerId="AD" clId="Web-{786836AC-20F6-3C26-C8FA-DA43801CC0BB}" dt="2020-11-07T23:34:41.300" v="927" actId="20577"/>
          <ac:spMkLst>
            <pc:docMk/>
            <pc:sldMk cId="744589314" sldId="257"/>
            <ac:spMk id="3" creationId="{2D096A87-79A6-4584-8026-DE14601D5469}"/>
          </ac:spMkLst>
        </pc:spChg>
      </pc:sldChg>
      <pc:sldChg chg="modSp">
        <pc:chgData name="Ieuan Haynes-Dawkes (2014905)" userId="S::2014905@student.uwtsd.ac.uk::c4a93b15-b3a3-41df-9f43-d5d4d8604c70" providerId="AD" clId="Web-{786836AC-20F6-3C26-C8FA-DA43801CC0BB}" dt="2020-11-07T23:46:31.858" v="1358" actId="20577"/>
        <pc:sldMkLst>
          <pc:docMk/>
          <pc:sldMk cId="2692866168" sldId="258"/>
        </pc:sldMkLst>
        <pc:spChg chg="mod">
          <ac:chgData name="Ieuan Haynes-Dawkes (2014905)" userId="S::2014905@student.uwtsd.ac.uk::c4a93b15-b3a3-41df-9f43-d5d4d8604c70" providerId="AD" clId="Web-{786836AC-20F6-3C26-C8FA-DA43801CC0BB}" dt="2020-11-07T23:46:31.858" v="1358" actId="20577"/>
          <ac:spMkLst>
            <pc:docMk/>
            <pc:sldMk cId="2692866168" sldId="258"/>
            <ac:spMk id="3" creationId="{7418B0C7-DD5F-4B37-A624-FBA7AAC37F26}"/>
          </ac:spMkLst>
        </pc:spChg>
      </pc:sldChg>
      <pc:sldChg chg="modSp">
        <pc:chgData name="Ieuan Haynes-Dawkes (2014905)" userId="S::2014905@student.uwtsd.ac.uk::c4a93b15-b3a3-41df-9f43-d5d4d8604c70" providerId="AD" clId="Web-{786836AC-20F6-3C26-C8FA-DA43801CC0BB}" dt="2020-11-07T23:12:44.064" v="224" actId="20577"/>
        <pc:sldMkLst>
          <pc:docMk/>
          <pc:sldMk cId="3846211313" sldId="273"/>
        </pc:sldMkLst>
        <pc:spChg chg="mod">
          <ac:chgData name="Ieuan Haynes-Dawkes (2014905)" userId="S::2014905@student.uwtsd.ac.uk::c4a93b15-b3a3-41df-9f43-d5d4d8604c70" providerId="AD" clId="Web-{786836AC-20F6-3C26-C8FA-DA43801CC0BB}" dt="2020-11-07T23:12:44.064" v="224" actId="20577"/>
          <ac:spMkLst>
            <pc:docMk/>
            <pc:sldMk cId="3846211313" sldId="273"/>
            <ac:spMk id="3" creationId="{9958EF8C-25CD-40DF-8E33-45A77D5BCF19}"/>
          </ac:spMkLst>
        </pc:spChg>
      </pc:sldChg>
      <pc:sldChg chg="modSp">
        <pc:chgData name="Ieuan Haynes-Dawkes (2014905)" userId="S::2014905@student.uwtsd.ac.uk::c4a93b15-b3a3-41df-9f43-d5d4d8604c70" providerId="AD" clId="Web-{786836AC-20F6-3C26-C8FA-DA43801CC0BB}" dt="2020-11-07T23:12:29.720" v="203" actId="20577"/>
        <pc:sldMkLst>
          <pc:docMk/>
          <pc:sldMk cId="3924800972" sldId="274"/>
        </pc:sldMkLst>
        <pc:spChg chg="mod">
          <ac:chgData name="Ieuan Haynes-Dawkes (2014905)" userId="S::2014905@student.uwtsd.ac.uk::c4a93b15-b3a3-41df-9f43-d5d4d8604c70" providerId="AD" clId="Web-{786836AC-20F6-3C26-C8FA-DA43801CC0BB}" dt="2020-11-07T23:06:51.433" v="147" actId="20577"/>
          <ac:spMkLst>
            <pc:docMk/>
            <pc:sldMk cId="3924800972" sldId="274"/>
            <ac:spMk id="2" creationId="{F146CEDF-7F26-4568-88DE-6B14BE12A6A2}"/>
          </ac:spMkLst>
        </pc:spChg>
        <pc:spChg chg="mod">
          <ac:chgData name="Ieuan Haynes-Dawkes (2014905)" userId="S::2014905@student.uwtsd.ac.uk::c4a93b15-b3a3-41df-9f43-d5d4d8604c70" providerId="AD" clId="Web-{786836AC-20F6-3C26-C8FA-DA43801CC0BB}" dt="2020-11-07T23:12:29.720" v="203" actId="20577"/>
          <ac:spMkLst>
            <pc:docMk/>
            <pc:sldMk cId="3924800972" sldId="274"/>
            <ac:spMk id="3" creationId="{0C3E1930-8062-484E-BD88-783CF13D27F2}"/>
          </ac:spMkLst>
        </pc:spChg>
      </pc:sldChg>
      <pc:sldChg chg="modSp">
        <pc:chgData name="Ieuan Haynes-Dawkes (2014905)" userId="S::2014905@student.uwtsd.ac.uk::c4a93b15-b3a3-41df-9f43-d5d4d8604c70" providerId="AD" clId="Web-{786836AC-20F6-3C26-C8FA-DA43801CC0BB}" dt="2020-11-07T23:11:39.422" v="189" actId="20577"/>
        <pc:sldMkLst>
          <pc:docMk/>
          <pc:sldMk cId="1781787933" sldId="275"/>
        </pc:sldMkLst>
        <pc:spChg chg="mod">
          <ac:chgData name="Ieuan Haynes-Dawkes (2014905)" userId="S::2014905@student.uwtsd.ac.uk::c4a93b15-b3a3-41df-9f43-d5d4d8604c70" providerId="AD" clId="Web-{786836AC-20F6-3C26-C8FA-DA43801CC0BB}" dt="2020-11-07T23:11:35.016" v="185" actId="20577"/>
          <ac:spMkLst>
            <pc:docMk/>
            <pc:sldMk cId="1781787933" sldId="275"/>
            <ac:spMk id="2" creationId="{0EB78271-4442-411B-8B3F-C256A2199356}"/>
          </ac:spMkLst>
        </pc:spChg>
        <pc:spChg chg="mod">
          <ac:chgData name="Ieuan Haynes-Dawkes (2014905)" userId="S::2014905@student.uwtsd.ac.uk::c4a93b15-b3a3-41df-9f43-d5d4d8604c70" providerId="AD" clId="Web-{786836AC-20F6-3C26-C8FA-DA43801CC0BB}" dt="2020-11-07T23:11:39.422" v="189" actId="20577"/>
          <ac:spMkLst>
            <pc:docMk/>
            <pc:sldMk cId="1781787933" sldId="275"/>
            <ac:spMk id="3" creationId="{9A27E72D-C9BE-43B3-BCE5-C53023E47CE0}"/>
          </ac:spMkLst>
        </pc:spChg>
      </pc:sldChg>
      <pc:sldChg chg="modSp">
        <pc:chgData name="Ieuan Haynes-Dawkes (2014905)" userId="S::2014905@student.uwtsd.ac.uk::c4a93b15-b3a3-41df-9f43-d5d4d8604c70" providerId="AD" clId="Web-{786836AC-20F6-3C26-C8FA-DA43801CC0BB}" dt="2020-11-07T23:14:09.536" v="237" actId="20577"/>
        <pc:sldMkLst>
          <pc:docMk/>
          <pc:sldMk cId="2091353440" sldId="276"/>
        </pc:sldMkLst>
        <pc:spChg chg="mod">
          <ac:chgData name="Ieuan Haynes-Dawkes (2014905)" userId="S::2014905@student.uwtsd.ac.uk::c4a93b15-b3a3-41df-9f43-d5d4d8604c70" providerId="AD" clId="Web-{786836AC-20F6-3C26-C8FA-DA43801CC0BB}" dt="2020-11-07T23:12:17.470" v="193" actId="20577"/>
          <ac:spMkLst>
            <pc:docMk/>
            <pc:sldMk cId="2091353440" sldId="276"/>
            <ac:spMk id="2" creationId="{1BF57821-D6E5-432A-A363-4B4A0E161B2C}"/>
          </ac:spMkLst>
        </pc:spChg>
        <pc:spChg chg="mod">
          <ac:chgData name="Ieuan Haynes-Dawkes (2014905)" userId="S::2014905@student.uwtsd.ac.uk::c4a93b15-b3a3-41df-9f43-d5d4d8604c70" providerId="AD" clId="Web-{786836AC-20F6-3C26-C8FA-DA43801CC0BB}" dt="2020-11-07T23:14:09.536" v="237" actId="20577"/>
          <ac:spMkLst>
            <pc:docMk/>
            <pc:sldMk cId="2091353440" sldId="276"/>
            <ac:spMk id="3" creationId="{6AF88FEA-5BAB-49C4-A883-C15D2393F979}"/>
          </ac:spMkLst>
        </pc:spChg>
      </pc:sldChg>
      <pc:sldChg chg="modSp">
        <pc:chgData name="Ieuan Haynes-Dawkes (2014905)" userId="S::2014905@student.uwtsd.ac.uk::c4a93b15-b3a3-41df-9f43-d5d4d8604c70" providerId="AD" clId="Web-{786836AC-20F6-3C26-C8FA-DA43801CC0BB}" dt="2020-11-07T23:15:53.821" v="253" actId="20577"/>
        <pc:sldMkLst>
          <pc:docMk/>
          <pc:sldMk cId="2797169169" sldId="277"/>
        </pc:sldMkLst>
        <pc:spChg chg="mod">
          <ac:chgData name="Ieuan Haynes-Dawkes (2014905)" userId="S::2014905@student.uwtsd.ac.uk::c4a93b15-b3a3-41df-9f43-d5d4d8604c70" providerId="AD" clId="Web-{786836AC-20F6-3C26-C8FA-DA43801CC0BB}" dt="2020-11-07T23:14:35.661" v="241" actId="20577"/>
          <ac:spMkLst>
            <pc:docMk/>
            <pc:sldMk cId="2797169169" sldId="277"/>
            <ac:spMk id="2" creationId="{08B992A1-0787-481D-A7C9-F285CA5C3FE8}"/>
          </ac:spMkLst>
        </pc:spChg>
        <pc:spChg chg="mod">
          <ac:chgData name="Ieuan Haynes-Dawkes (2014905)" userId="S::2014905@student.uwtsd.ac.uk::c4a93b15-b3a3-41df-9f43-d5d4d8604c70" providerId="AD" clId="Web-{786836AC-20F6-3C26-C8FA-DA43801CC0BB}" dt="2020-11-07T23:15:53.821" v="253" actId="20577"/>
          <ac:spMkLst>
            <pc:docMk/>
            <pc:sldMk cId="2797169169" sldId="277"/>
            <ac:spMk id="3" creationId="{61D589A4-846F-444F-9AD3-57B5632125C0}"/>
          </ac:spMkLst>
        </pc:spChg>
      </pc:sldChg>
      <pc:sldChg chg="modSp">
        <pc:chgData name="Ieuan Haynes-Dawkes (2014905)" userId="S::2014905@student.uwtsd.ac.uk::c4a93b15-b3a3-41df-9f43-d5d4d8604c70" providerId="AD" clId="Web-{786836AC-20F6-3C26-C8FA-DA43801CC0BB}" dt="2020-11-07T23:16:44.228" v="264" actId="20577"/>
        <pc:sldMkLst>
          <pc:docMk/>
          <pc:sldMk cId="238862063" sldId="278"/>
        </pc:sldMkLst>
        <pc:spChg chg="mod">
          <ac:chgData name="Ieuan Haynes-Dawkes (2014905)" userId="S::2014905@student.uwtsd.ac.uk::c4a93b15-b3a3-41df-9f43-d5d4d8604c70" providerId="AD" clId="Web-{786836AC-20F6-3C26-C8FA-DA43801CC0BB}" dt="2020-11-07T23:16:14.477" v="255" actId="20577"/>
          <ac:spMkLst>
            <pc:docMk/>
            <pc:sldMk cId="238862063" sldId="278"/>
            <ac:spMk id="2" creationId="{69C0F251-D1FE-4BD6-B7FF-5E3B57A4A48B}"/>
          </ac:spMkLst>
        </pc:spChg>
        <pc:spChg chg="mod">
          <ac:chgData name="Ieuan Haynes-Dawkes (2014905)" userId="S::2014905@student.uwtsd.ac.uk::c4a93b15-b3a3-41df-9f43-d5d4d8604c70" providerId="AD" clId="Web-{786836AC-20F6-3C26-C8FA-DA43801CC0BB}" dt="2020-11-07T23:16:44.228" v="264" actId="20577"/>
          <ac:spMkLst>
            <pc:docMk/>
            <pc:sldMk cId="238862063" sldId="278"/>
            <ac:spMk id="3" creationId="{A390DC1D-8E25-4A48-935E-35458127965D}"/>
          </ac:spMkLst>
        </pc:spChg>
      </pc:sldChg>
      <pc:sldChg chg="modSp new">
        <pc:chgData name="Ieuan Haynes-Dawkes (2014905)" userId="S::2014905@student.uwtsd.ac.uk::c4a93b15-b3a3-41df-9f43-d5d4d8604c70" providerId="AD" clId="Web-{786836AC-20F6-3C26-C8FA-DA43801CC0BB}" dt="2020-11-07T23:17:53.057" v="277" actId="20577"/>
        <pc:sldMkLst>
          <pc:docMk/>
          <pc:sldMk cId="1867793574" sldId="279"/>
        </pc:sldMkLst>
        <pc:spChg chg="mod">
          <ac:chgData name="Ieuan Haynes-Dawkes (2014905)" userId="S::2014905@student.uwtsd.ac.uk::c4a93b15-b3a3-41df-9f43-d5d4d8604c70" providerId="AD" clId="Web-{786836AC-20F6-3C26-C8FA-DA43801CC0BB}" dt="2020-11-07T23:17:34.822" v="271" actId="20577"/>
          <ac:spMkLst>
            <pc:docMk/>
            <pc:sldMk cId="1867793574" sldId="279"/>
            <ac:spMk id="2" creationId="{76230417-B496-4525-8395-33FC003D1062}"/>
          </ac:spMkLst>
        </pc:spChg>
        <pc:spChg chg="mod">
          <ac:chgData name="Ieuan Haynes-Dawkes (2014905)" userId="S::2014905@student.uwtsd.ac.uk::c4a93b15-b3a3-41df-9f43-d5d4d8604c70" providerId="AD" clId="Web-{786836AC-20F6-3C26-C8FA-DA43801CC0BB}" dt="2020-11-07T23:17:53.057" v="277" actId="20577"/>
          <ac:spMkLst>
            <pc:docMk/>
            <pc:sldMk cId="1867793574" sldId="279"/>
            <ac:spMk id="3" creationId="{3AD034AE-0044-407B-86DF-A9872E6A2C1D}"/>
          </ac:spMkLst>
        </pc:spChg>
      </pc:sldChg>
      <pc:sldChg chg="modSp new">
        <pc:chgData name="Ieuan Haynes-Dawkes (2014905)" userId="S::2014905@student.uwtsd.ac.uk::c4a93b15-b3a3-41df-9f43-d5d4d8604c70" providerId="AD" clId="Web-{786836AC-20F6-3C26-C8FA-DA43801CC0BB}" dt="2020-11-07T23:18:30.479" v="287" actId="20577"/>
        <pc:sldMkLst>
          <pc:docMk/>
          <pc:sldMk cId="2889897399" sldId="280"/>
        </pc:sldMkLst>
        <pc:spChg chg="mod">
          <ac:chgData name="Ieuan Haynes-Dawkes (2014905)" userId="S::2014905@student.uwtsd.ac.uk::c4a93b15-b3a3-41df-9f43-d5d4d8604c70" providerId="AD" clId="Web-{786836AC-20F6-3C26-C8FA-DA43801CC0BB}" dt="2020-11-07T23:18:07.463" v="280" actId="20577"/>
          <ac:spMkLst>
            <pc:docMk/>
            <pc:sldMk cId="2889897399" sldId="280"/>
            <ac:spMk id="2" creationId="{14FAED49-6B21-4ECD-B4EB-53FC75CEC8B2}"/>
          </ac:spMkLst>
        </pc:spChg>
        <pc:spChg chg="mod">
          <ac:chgData name="Ieuan Haynes-Dawkes (2014905)" userId="S::2014905@student.uwtsd.ac.uk::c4a93b15-b3a3-41df-9f43-d5d4d8604c70" providerId="AD" clId="Web-{786836AC-20F6-3C26-C8FA-DA43801CC0BB}" dt="2020-11-07T23:18:30.479" v="287" actId="20577"/>
          <ac:spMkLst>
            <pc:docMk/>
            <pc:sldMk cId="2889897399" sldId="280"/>
            <ac:spMk id="3" creationId="{876CF303-287A-4BFA-91D3-ADE9A70186E5}"/>
          </ac:spMkLst>
        </pc:spChg>
      </pc:sldChg>
      <pc:sldChg chg="modSp new">
        <pc:chgData name="Ieuan Haynes-Dawkes (2014905)" userId="S::2014905@student.uwtsd.ac.uk::c4a93b15-b3a3-41df-9f43-d5d4d8604c70" providerId="AD" clId="Web-{786836AC-20F6-3C26-C8FA-DA43801CC0BB}" dt="2020-11-07T23:19:30.730" v="299" actId="20577"/>
        <pc:sldMkLst>
          <pc:docMk/>
          <pc:sldMk cId="3870126512" sldId="281"/>
        </pc:sldMkLst>
        <pc:spChg chg="mod">
          <ac:chgData name="Ieuan Haynes-Dawkes (2014905)" userId="S::2014905@student.uwtsd.ac.uk::c4a93b15-b3a3-41df-9f43-d5d4d8604c70" providerId="AD" clId="Web-{786836AC-20F6-3C26-C8FA-DA43801CC0BB}" dt="2020-11-07T23:18:44.901" v="290" actId="20577"/>
          <ac:spMkLst>
            <pc:docMk/>
            <pc:sldMk cId="3870126512" sldId="281"/>
            <ac:spMk id="2" creationId="{3236A6DF-0C88-4BAF-8F0A-A36C51101181}"/>
          </ac:spMkLst>
        </pc:spChg>
        <pc:spChg chg="mod">
          <ac:chgData name="Ieuan Haynes-Dawkes (2014905)" userId="S::2014905@student.uwtsd.ac.uk::c4a93b15-b3a3-41df-9f43-d5d4d8604c70" providerId="AD" clId="Web-{786836AC-20F6-3C26-C8FA-DA43801CC0BB}" dt="2020-11-07T23:19:30.730" v="299" actId="20577"/>
          <ac:spMkLst>
            <pc:docMk/>
            <pc:sldMk cId="3870126512" sldId="281"/>
            <ac:spMk id="3" creationId="{19C65896-83BA-4354-965C-ECDF95023D44}"/>
          </ac:spMkLst>
        </pc:spChg>
      </pc:sldChg>
      <pc:sldChg chg="delSp modSp new del">
        <pc:chgData name="Ieuan Haynes-Dawkes (2014905)" userId="S::2014905@student.uwtsd.ac.uk::c4a93b15-b3a3-41df-9f43-d5d4d8604c70" providerId="AD" clId="Web-{786836AC-20F6-3C26-C8FA-DA43801CC0BB}" dt="2020-11-07T23:35:20.363" v="933"/>
        <pc:sldMkLst>
          <pc:docMk/>
          <pc:sldMk cId="1759342156" sldId="282"/>
        </pc:sldMkLst>
        <pc:spChg chg="del">
          <ac:chgData name="Ieuan Haynes-Dawkes (2014905)" userId="S::2014905@student.uwtsd.ac.uk::c4a93b15-b3a3-41df-9f43-d5d4d8604c70" providerId="AD" clId="Web-{786836AC-20F6-3C26-C8FA-DA43801CC0BB}" dt="2020-11-07T23:34:47.316" v="930"/>
          <ac:spMkLst>
            <pc:docMk/>
            <pc:sldMk cId="1759342156" sldId="282"/>
            <ac:spMk id="2" creationId="{94D33671-5D9B-4C5E-BEC8-7E075BC23D0F}"/>
          </ac:spMkLst>
        </pc:spChg>
        <pc:spChg chg="mod">
          <ac:chgData name="Ieuan Haynes-Dawkes (2014905)" userId="S::2014905@student.uwtsd.ac.uk::c4a93b15-b3a3-41df-9f43-d5d4d8604c70" providerId="AD" clId="Web-{786836AC-20F6-3C26-C8FA-DA43801CC0BB}" dt="2020-11-07T23:34:56.253" v="932" actId="14100"/>
          <ac:spMkLst>
            <pc:docMk/>
            <pc:sldMk cId="1759342156" sldId="282"/>
            <ac:spMk id="3" creationId="{B9E48886-8BAA-4F7E-975B-93AB479079A5}"/>
          </ac:spMkLst>
        </pc:spChg>
      </pc:sldChg>
      <pc:sldChg chg="addSp delSp modSp new ord">
        <pc:chgData name="Ieuan Haynes-Dawkes (2014905)" userId="S::2014905@student.uwtsd.ac.uk::c4a93b15-b3a3-41df-9f43-d5d4d8604c70" providerId="AD" clId="Web-{786836AC-20F6-3C26-C8FA-DA43801CC0BB}" dt="2020-11-07T23:42:18.791" v="1326" actId="20577"/>
        <pc:sldMkLst>
          <pc:docMk/>
          <pc:sldMk cId="3470806587" sldId="282"/>
        </pc:sldMkLst>
        <pc:spChg chg="del mod">
          <ac:chgData name="Ieuan Haynes-Dawkes (2014905)" userId="S::2014905@student.uwtsd.ac.uk::c4a93b15-b3a3-41df-9f43-d5d4d8604c70" providerId="AD" clId="Web-{786836AC-20F6-3C26-C8FA-DA43801CC0BB}" dt="2020-11-07T23:41:41.103" v="1302"/>
          <ac:spMkLst>
            <pc:docMk/>
            <pc:sldMk cId="3470806587" sldId="282"/>
            <ac:spMk id="2" creationId="{73965B89-A712-4580-81D7-E1E85508802E}"/>
          </ac:spMkLst>
        </pc:spChg>
        <pc:spChg chg="mod">
          <ac:chgData name="Ieuan Haynes-Dawkes (2014905)" userId="S::2014905@student.uwtsd.ac.uk::c4a93b15-b3a3-41df-9f43-d5d4d8604c70" providerId="AD" clId="Web-{786836AC-20F6-3C26-C8FA-DA43801CC0BB}" dt="2020-11-07T23:42:18.791" v="1326" actId="20577"/>
          <ac:spMkLst>
            <pc:docMk/>
            <pc:sldMk cId="3470806587" sldId="282"/>
            <ac:spMk id="3" creationId="{5B8186BF-CCB2-4220-A3A4-9894A0C115AF}"/>
          </ac:spMkLst>
        </pc:spChg>
        <pc:spChg chg="add del mod">
          <ac:chgData name="Ieuan Haynes-Dawkes (2014905)" userId="S::2014905@student.uwtsd.ac.uk::c4a93b15-b3a3-41df-9f43-d5d4d8604c70" providerId="AD" clId="Web-{786836AC-20F6-3C26-C8FA-DA43801CC0BB}" dt="2020-11-07T23:41:46.853" v="1303"/>
          <ac:spMkLst>
            <pc:docMk/>
            <pc:sldMk cId="3470806587" sldId="282"/>
            <ac:spMk id="5" creationId="{F987F77A-3413-4659-919C-0A19D6E70C00}"/>
          </ac:spMkLst>
        </pc:spChg>
      </pc:sldChg>
    </pc:docChg>
  </pc:docChgLst>
  <pc:docChgLst>
    <pc:chgData name="Ieuan Haynes-Dawkes (2014905)" userId="S::2014905@student.uwtsd.ac.uk::c4a93b15-b3a3-41df-9f43-d5d4d8604c70" providerId="AD" clId="Web-{899C7EE4-473E-5649-C03C-9F2A040DE6AF}"/>
    <pc:docChg chg="modSld">
      <pc:chgData name="Ieuan Haynes-Dawkes (2014905)" userId="S::2014905@student.uwtsd.ac.uk::c4a93b15-b3a3-41df-9f43-d5d4d8604c70" providerId="AD" clId="Web-{899C7EE4-473E-5649-C03C-9F2A040DE6AF}" dt="2020-11-08T23:54:41.647" v="421"/>
      <pc:docMkLst>
        <pc:docMk/>
      </pc:docMkLst>
      <pc:sldChg chg="modSp">
        <pc:chgData name="Ieuan Haynes-Dawkes (2014905)" userId="S::2014905@student.uwtsd.ac.uk::c4a93b15-b3a3-41df-9f43-d5d4d8604c70" providerId="AD" clId="Web-{899C7EE4-473E-5649-C03C-9F2A040DE6AF}" dt="2020-11-08T23:51:38.833" v="400" actId="20577"/>
        <pc:sldMkLst>
          <pc:docMk/>
          <pc:sldMk cId="1734728540" sldId="269"/>
        </pc:sldMkLst>
        <pc:spChg chg="mod">
          <ac:chgData name="Ieuan Haynes-Dawkes (2014905)" userId="S::2014905@student.uwtsd.ac.uk::c4a93b15-b3a3-41df-9f43-d5d4d8604c70" providerId="AD" clId="Web-{899C7EE4-473E-5649-C03C-9F2A040DE6AF}" dt="2020-11-08T23:51:38.833" v="400" actId="20577"/>
          <ac:spMkLst>
            <pc:docMk/>
            <pc:sldMk cId="1734728540" sldId="269"/>
            <ac:spMk id="3" creationId="{9984D1F8-7CBE-43E0-8915-EB0F9F8E98D0}"/>
          </ac:spMkLst>
        </pc:spChg>
      </pc:sldChg>
      <pc:sldChg chg="addSp modSp mod setBg setClrOvrMap">
        <pc:chgData name="Ieuan Haynes-Dawkes (2014905)" userId="S::2014905@student.uwtsd.ac.uk::c4a93b15-b3a3-41df-9f43-d5d4d8604c70" providerId="AD" clId="Web-{899C7EE4-473E-5649-C03C-9F2A040DE6AF}" dt="2020-11-08T23:50:16.817" v="318"/>
        <pc:sldMkLst>
          <pc:docMk/>
          <pc:sldMk cId="1385752314" sldId="270"/>
        </pc:sldMkLst>
        <pc:spChg chg="mod">
          <ac:chgData name="Ieuan Haynes-Dawkes (2014905)" userId="S::2014905@student.uwtsd.ac.uk::c4a93b15-b3a3-41df-9f43-d5d4d8604c70" providerId="AD" clId="Web-{899C7EE4-473E-5649-C03C-9F2A040DE6AF}" dt="2020-11-08T23:50:16.817" v="318"/>
          <ac:spMkLst>
            <pc:docMk/>
            <pc:sldMk cId="1385752314" sldId="270"/>
            <ac:spMk id="2" creationId="{60A17766-7EA2-4411-97FD-3375B34F4B72}"/>
          </ac:spMkLst>
        </pc:spChg>
        <pc:spChg chg="mod">
          <ac:chgData name="Ieuan Haynes-Dawkes (2014905)" userId="S::2014905@student.uwtsd.ac.uk::c4a93b15-b3a3-41df-9f43-d5d4d8604c70" providerId="AD" clId="Web-{899C7EE4-473E-5649-C03C-9F2A040DE6AF}" dt="2020-11-08T23:50:16.817" v="318"/>
          <ac:spMkLst>
            <pc:docMk/>
            <pc:sldMk cId="1385752314" sldId="270"/>
            <ac:spMk id="3" creationId="{179663FA-1F96-4281-B6EF-AFFD1C5F47E6}"/>
          </ac:spMkLst>
        </pc:spChg>
        <pc:spChg chg="add">
          <ac:chgData name="Ieuan Haynes-Dawkes (2014905)" userId="S::2014905@student.uwtsd.ac.uk::c4a93b15-b3a3-41df-9f43-d5d4d8604c70" providerId="AD" clId="Web-{899C7EE4-473E-5649-C03C-9F2A040DE6AF}" dt="2020-11-08T23:50:16.817" v="318"/>
          <ac:spMkLst>
            <pc:docMk/>
            <pc:sldMk cId="1385752314" sldId="270"/>
            <ac:spMk id="8" creationId="{7264F718-7FAC-4056-9FA9-A603EC682FE7}"/>
          </ac:spMkLst>
        </pc:spChg>
        <pc:spChg chg="add">
          <ac:chgData name="Ieuan Haynes-Dawkes (2014905)" userId="S::2014905@student.uwtsd.ac.uk::c4a93b15-b3a3-41df-9f43-d5d4d8604c70" providerId="AD" clId="Web-{899C7EE4-473E-5649-C03C-9F2A040DE6AF}" dt="2020-11-08T23:50:16.817" v="318"/>
          <ac:spMkLst>
            <pc:docMk/>
            <pc:sldMk cId="1385752314" sldId="270"/>
            <ac:spMk id="10" creationId="{F74639F7-E3C7-4165-A83E-6386A86BA1DA}"/>
          </ac:spMkLst>
        </pc:spChg>
        <pc:spChg chg="add">
          <ac:chgData name="Ieuan Haynes-Dawkes (2014905)" userId="S::2014905@student.uwtsd.ac.uk::c4a93b15-b3a3-41df-9f43-d5d4d8604c70" providerId="AD" clId="Web-{899C7EE4-473E-5649-C03C-9F2A040DE6AF}" dt="2020-11-08T23:50:16.817" v="318"/>
          <ac:spMkLst>
            <pc:docMk/>
            <pc:sldMk cId="1385752314" sldId="270"/>
            <ac:spMk id="12" creationId="{8B3AF0F1-707A-463E-B5EE-33C63A40CFC9}"/>
          </ac:spMkLst>
        </pc:spChg>
      </pc:sldChg>
      <pc:sldChg chg="addSp modSp mod setBg setClrOvrMap">
        <pc:chgData name="Ieuan Haynes-Dawkes (2014905)" userId="S::2014905@student.uwtsd.ac.uk::c4a93b15-b3a3-41df-9f43-d5d4d8604c70" providerId="AD" clId="Web-{899C7EE4-473E-5649-C03C-9F2A040DE6AF}" dt="2020-11-08T23:50:13.723" v="317"/>
        <pc:sldMkLst>
          <pc:docMk/>
          <pc:sldMk cId="3977374159" sldId="271"/>
        </pc:sldMkLst>
        <pc:spChg chg="mod">
          <ac:chgData name="Ieuan Haynes-Dawkes (2014905)" userId="S::2014905@student.uwtsd.ac.uk::c4a93b15-b3a3-41df-9f43-d5d4d8604c70" providerId="AD" clId="Web-{899C7EE4-473E-5649-C03C-9F2A040DE6AF}" dt="2020-11-08T23:50:13.723" v="317"/>
          <ac:spMkLst>
            <pc:docMk/>
            <pc:sldMk cId="3977374159" sldId="271"/>
            <ac:spMk id="2" creationId="{0EC0FB22-96D0-4BBF-B6D1-DF60E181593E}"/>
          </ac:spMkLst>
        </pc:spChg>
        <pc:spChg chg="mod">
          <ac:chgData name="Ieuan Haynes-Dawkes (2014905)" userId="S::2014905@student.uwtsd.ac.uk::c4a93b15-b3a3-41df-9f43-d5d4d8604c70" providerId="AD" clId="Web-{899C7EE4-473E-5649-C03C-9F2A040DE6AF}" dt="2020-11-08T23:50:13.723" v="317"/>
          <ac:spMkLst>
            <pc:docMk/>
            <pc:sldMk cId="3977374159" sldId="271"/>
            <ac:spMk id="3" creationId="{C2DA2E64-3A84-4318-8A1C-CFD8A995B2B9}"/>
          </ac:spMkLst>
        </pc:spChg>
        <pc:spChg chg="add">
          <ac:chgData name="Ieuan Haynes-Dawkes (2014905)" userId="S::2014905@student.uwtsd.ac.uk::c4a93b15-b3a3-41df-9f43-d5d4d8604c70" providerId="AD" clId="Web-{899C7EE4-473E-5649-C03C-9F2A040DE6AF}" dt="2020-11-08T23:50:13.723" v="317"/>
          <ac:spMkLst>
            <pc:docMk/>
            <pc:sldMk cId="3977374159" sldId="271"/>
            <ac:spMk id="8" creationId="{7264F718-7FAC-4056-9FA9-A603EC682FE7}"/>
          </ac:spMkLst>
        </pc:spChg>
        <pc:spChg chg="add">
          <ac:chgData name="Ieuan Haynes-Dawkes (2014905)" userId="S::2014905@student.uwtsd.ac.uk::c4a93b15-b3a3-41df-9f43-d5d4d8604c70" providerId="AD" clId="Web-{899C7EE4-473E-5649-C03C-9F2A040DE6AF}" dt="2020-11-08T23:50:13.723" v="317"/>
          <ac:spMkLst>
            <pc:docMk/>
            <pc:sldMk cId="3977374159" sldId="271"/>
            <ac:spMk id="10" creationId="{F74639F7-E3C7-4165-A83E-6386A86BA1DA}"/>
          </ac:spMkLst>
        </pc:spChg>
        <pc:spChg chg="add">
          <ac:chgData name="Ieuan Haynes-Dawkes (2014905)" userId="S::2014905@student.uwtsd.ac.uk::c4a93b15-b3a3-41df-9f43-d5d4d8604c70" providerId="AD" clId="Web-{899C7EE4-473E-5649-C03C-9F2A040DE6AF}" dt="2020-11-08T23:50:13.723" v="317"/>
          <ac:spMkLst>
            <pc:docMk/>
            <pc:sldMk cId="3977374159" sldId="271"/>
            <ac:spMk id="12" creationId="{8B3AF0F1-707A-463E-B5EE-33C63A40CFC9}"/>
          </ac:spMkLst>
        </pc:spChg>
      </pc:sldChg>
      <pc:sldChg chg="addSp modSp mod setBg setClrOvrMap">
        <pc:chgData name="Ieuan Haynes-Dawkes (2014905)" userId="S::2014905@student.uwtsd.ac.uk::c4a93b15-b3a3-41df-9f43-d5d4d8604c70" providerId="AD" clId="Web-{899C7EE4-473E-5649-C03C-9F2A040DE6AF}" dt="2020-11-08T23:50:00.411" v="316"/>
        <pc:sldMkLst>
          <pc:docMk/>
          <pc:sldMk cId="1830513435" sldId="272"/>
        </pc:sldMkLst>
        <pc:spChg chg="mod">
          <ac:chgData name="Ieuan Haynes-Dawkes (2014905)" userId="S::2014905@student.uwtsd.ac.uk::c4a93b15-b3a3-41df-9f43-d5d4d8604c70" providerId="AD" clId="Web-{899C7EE4-473E-5649-C03C-9F2A040DE6AF}" dt="2020-11-08T23:50:00.411" v="316"/>
          <ac:spMkLst>
            <pc:docMk/>
            <pc:sldMk cId="1830513435" sldId="272"/>
            <ac:spMk id="2" creationId="{F279A099-778A-4C46-8FDC-9B92F460AB6E}"/>
          </ac:spMkLst>
        </pc:spChg>
        <pc:spChg chg="mod">
          <ac:chgData name="Ieuan Haynes-Dawkes (2014905)" userId="S::2014905@student.uwtsd.ac.uk::c4a93b15-b3a3-41df-9f43-d5d4d8604c70" providerId="AD" clId="Web-{899C7EE4-473E-5649-C03C-9F2A040DE6AF}" dt="2020-11-08T23:50:00.411" v="316"/>
          <ac:spMkLst>
            <pc:docMk/>
            <pc:sldMk cId="1830513435" sldId="272"/>
            <ac:spMk id="3" creationId="{4B52C7D5-1BFD-4D2E-9F20-1D938CECECD2}"/>
          </ac:spMkLst>
        </pc:spChg>
        <pc:spChg chg="add">
          <ac:chgData name="Ieuan Haynes-Dawkes (2014905)" userId="S::2014905@student.uwtsd.ac.uk::c4a93b15-b3a3-41df-9f43-d5d4d8604c70" providerId="AD" clId="Web-{899C7EE4-473E-5649-C03C-9F2A040DE6AF}" dt="2020-11-08T23:50:00.411" v="316"/>
          <ac:spMkLst>
            <pc:docMk/>
            <pc:sldMk cId="1830513435" sldId="272"/>
            <ac:spMk id="8" creationId="{7264F718-7FAC-4056-9FA9-A603EC682FE7}"/>
          </ac:spMkLst>
        </pc:spChg>
        <pc:spChg chg="add">
          <ac:chgData name="Ieuan Haynes-Dawkes (2014905)" userId="S::2014905@student.uwtsd.ac.uk::c4a93b15-b3a3-41df-9f43-d5d4d8604c70" providerId="AD" clId="Web-{899C7EE4-473E-5649-C03C-9F2A040DE6AF}" dt="2020-11-08T23:50:00.411" v="316"/>
          <ac:spMkLst>
            <pc:docMk/>
            <pc:sldMk cId="1830513435" sldId="272"/>
            <ac:spMk id="10" creationId="{F74639F7-E3C7-4165-A83E-6386A86BA1DA}"/>
          </ac:spMkLst>
        </pc:spChg>
        <pc:spChg chg="add">
          <ac:chgData name="Ieuan Haynes-Dawkes (2014905)" userId="S::2014905@student.uwtsd.ac.uk::c4a93b15-b3a3-41df-9f43-d5d4d8604c70" providerId="AD" clId="Web-{899C7EE4-473E-5649-C03C-9F2A040DE6AF}" dt="2020-11-08T23:50:00.411" v="316"/>
          <ac:spMkLst>
            <pc:docMk/>
            <pc:sldMk cId="1830513435" sldId="272"/>
            <ac:spMk id="12" creationId="{8B3AF0F1-707A-463E-B5EE-33C63A40CFC9}"/>
          </ac:spMkLst>
        </pc:spChg>
      </pc:sldChg>
      <pc:sldChg chg="addSp modSp mod setBg setClrOvrMap">
        <pc:chgData name="Ieuan Haynes-Dawkes (2014905)" userId="S::2014905@student.uwtsd.ac.uk::c4a93b15-b3a3-41df-9f43-d5d4d8604c70" providerId="AD" clId="Web-{899C7EE4-473E-5649-C03C-9F2A040DE6AF}" dt="2020-11-08T23:49:55.333" v="315"/>
        <pc:sldMkLst>
          <pc:docMk/>
          <pc:sldMk cId="3846211313" sldId="273"/>
        </pc:sldMkLst>
        <pc:spChg chg="mod">
          <ac:chgData name="Ieuan Haynes-Dawkes (2014905)" userId="S::2014905@student.uwtsd.ac.uk::c4a93b15-b3a3-41df-9f43-d5d4d8604c70" providerId="AD" clId="Web-{899C7EE4-473E-5649-C03C-9F2A040DE6AF}" dt="2020-11-08T23:49:55.333" v="315"/>
          <ac:spMkLst>
            <pc:docMk/>
            <pc:sldMk cId="3846211313" sldId="273"/>
            <ac:spMk id="2" creationId="{C184C129-19F5-4AF2-A3FE-04097F5F5628}"/>
          </ac:spMkLst>
        </pc:spChg>
        <pc:spChg chg="mod">
          <ac:chgData name="Ieuan Haynes-Dawkes (2014905)" userId="S::2014905@student.uwtsd.ac.uk::c4a93b15-b3a3-41df-9f43-d5d4d8604c70" providerId="AD" clId="Web-{899C7EE4-473E-5649-C03C-9F2A040DE6AF}" dt="2020-11-08T23:49:55.333" v="315"/>
          <ac:spMkLst>
            <pc:docMk/>
            <pc:sldMk cId="3846211313" sldId="273"/>
            <ac:spMk id="3" creationId="{9958EF8C-25CD-40DF-8E33-45A77D5BCF19}"/>
          </ac:spMkLst>
        </pc:spChg>
        <pc:spChg chg="add">
          <ac:chgData name="Ieuan Haynes-Dawkes (2014905)" userId="S::2014905@student.uwtsd.ac.uk::c4a93b15-b3a3-41df-9f43-d5d4d8604c70" providerId="AD" clId="Web-{899C7EE4-473E-5649-C03C-9F2A040DE6AF}" dt="2020-11-08T23:49:55.333" v="315"/>
          <ac:spMkLst>
            <pc:docMk/>
            <pc:sldMk cId="3846211313" sldId="273"/>
            <ac:spMk id="8" creationId="{7264F718-7FAC-4056-9FA9-A603EC682FE7}"/>
          </ac:spMkLst>
        </pc:spChg>
        <pc:spChg chg="add">
          <ac:chgData name="Ieuan Haynes-Dawkes (2014905)" userId="S::2014905@student.uwtsd.ac.uk::c4a93b15-b3a3-41df-9f43-d5d4d8604c70" providerId="AD" clId="Web-{899C7EE4-473E-5649-C03C-9F2A040DE6AF}" dt="2020-11-08T23:49:55.333" v="315"/>
          <ac:spMkLst>
            <pc:docMk/>
            <pc:sldMk cId="3846211313" sldId="273"/>
            <ac:spMk id="10" creationId="{F74639F7-E3C7-4165-A83E-6386A86BA1DA}"/>
          </ac:spMkLst>
        </pc:spChg>
        <pc:spChg chg="add">
          <ac:chgData name="Ieuan Haynes-Dawkes (2014905)" userId="S::2014905@student.uwtsd.ac.uk::c4a93b15-b3a3-41df-9f43-d5d4d8604c70" providerId="AD" clId="Web-{899C7EE4-473E-5649-C03C-9F2A040DE6AF}" dt="2020-11-08T23:49:55.333" v="315"/>
          <ac:spMkLst>
            <pc:docMk/>
            <pc:sldMk cId="3846211313" sldId="273"/>
            <ac:spMk id="12" creationId="{8B3AF0F1-707A-463E-B5EE-33C63A40CFC9}"/>
          </ac:spMkLst>
        </pc:spChg>
      </pc:sldChg>
      <pc:sldChg chg="addSp modSp mod setBg setClrOvrMap">
        <pc:chgData name="Ieuan Haynes-Dawkes (2014905)" userId="S::2014905@student.uwtsd.ac.uk::c4a93b15-b3a3-41df-9f43-d5d4d8604c70" providerId="AD" clId="Web-{899C7EE4-473E-5649-C03C-9F2A040DE6AF}" dt="2020-11-08T23:41:20.497" v="292"/>
        <pc:sldMkLst>
          <pc:docMk/>
          <pc:sldMk cId="3924800972" sldId="274"/>
        </pc:sldMkLst>
        <pc:spChg chg="mod">
          <ac:chgData name="Ieuan Haynes-Dawkes (2014905)" userId="S::2014905@student.uwtsd.ac.uk::c4a93b15-b3a3-41df-9f43-d5d4d8604c70" providerId="AD" clId="Web-{899C7EE4-473E-5649-C03C-9F2A040DE6AF}" dt="2020-11-08T23:41:20.497" v="292"/>
          <ac:spMkLst>
            <pc:docMk/>
            <pc:sldMk cId="3924800972" sldId="274"/>
            <ac:spMk id="2" creationId="{F146CEDF-7F26-4568-88DE-6B14BE12A6A2}"/>
          </ac:spMkLst>
        </pc:spChg>
        <pc:spChg chg="mod">
          <ac:chgData name="Ieuan Haynes-Dawkes (2014905)" userId="S::2014905@student.uwtsd.ac.uk::c4a93b15-b3a3-41df-9f43-d5d4d8604c70" providerId="AD" clId="Web-{899C7EE4-473E-5649-C03C-9F2A040DE6AF}" dt="2020-11-08T23:41:20.497" v="292"/>
          <ac:spMkLst>
            <pc:docMk/>
            <pc:sldMk cId="3924800972" sldId="274"/>
            <ac:spMk id="3" creationId="{0C3E1930-8062-484E-BD88-783CF13D27F2}"/>
          </ac:spMkLst>
        </pc:spChg>
        <pc:spChg chg="add">
          <ac:chgData name="Ieuan Haynes-Dawkes (2014905)" userId="S::2014905@student.uwtsd.ac.uk::c4a93b15-b3a3-41df-9f43-d5d4d8604c70" providerId="AD" clId="Web-{899C7EE4-473E-5649-C03C-9F2A040DE6AF}" dt="2020-11-08T23:41:20.497" v="292"/>
          <ac:spMkLst>
            <pc:docMk/>
            <pc:sldMk cId="3924800972" sldId="274"/>
            <ac:spMk id="8" creationId="{7264F718-7FAC-4056-9FA9-A603EC682FE7}"/>
          </ac:spMkLst>
        </pc:spChg>
        <pc:spChg chg="add">
          <ac:chgData name="Ieuan Haynes-Dawkes (2014905)" userId="S::2014905@student.uwtsd.ac.uk::c4a93b15-b3a3-41df-9f43-d5d4d8604c70" providerId="AD" clId="Web-{899C7EE4-473E-5649-C03C-9F2A040DE6AF}" dt="2020-11-08T23:41:20.497" v="292"/>
          <ac:spMkLst>
            <pc:docMk/>
            <pc:sldMk cId="3924800972" sldId="274"/>
            <ac:spMk id="10" creationId="{F74639F7-E3C7-4165-A83E-6386A86BA1DA}"/>
          </ac:spMkLst>
        </pc:spChg>
        <pc:spChg chg="add">
          <ac:chgData name="Ieuan Haynes-Dawkes (2014905)" userId="S::2014905@student.uwtsd.ac.uk::c4a93b15-b3a3-41df-9f43-d5d4d8604c70" providerId="AD" clId="Web-{899C7EE4-473E-5649-C03C-9F2A040DE6AF}" dt="2020-11-08T23:41:20.497" v="292"/>
          <ac:spMkLst>
            <pc:docMk/>
            <pc:sldMk cId="3924800972" sldId="274"/>
            <ac:spMk id="12" creationId="{8B3AF0F1-707A-463E-B5EE-33C63A40CFC9}"/>
          </ac:spMkLst>
        </pc:spChg>
      </pc:sldChg>
      <pc:sldChg chg="addSp delSp modSp mod setBg setClrOvrMap">
        <pc:chgData name="Ieuan Haynes-Dawkes (2014905)" userId="S::2014905@student.uwtsd.ac.uk::c4a93b15-b3a3-41df-9f43-d5d4d8604c70" providerId="AD" clId="Web-{899C7EE4-473E-5649-C03C-9F2A040DE6AF}" dt="2020-11-08T22:56:33.759" v="150" actId="20577"/>
        <pc:sldMkLst>
          <pc:docMk/>
          <pc:sldMk cId="1781787933" sldId="275"/>
        </pc:sldMkLst>
        <pc:spChg chg="mod">
          <ac:chgData name="Ieuan Haynes-Dawkes (2014905)" userId="S::2014905@student.uwtsd.ac.uk::c4a93b15-b3a3-41df-9f43-d5d4d8604c70" providerId="AD" clId="Web-{899C7EE4-473E-5649-C03C-9F2A040DE6AF}" dt="2020-11-08T22:52:10.118" v="28"/>
          <ac:spMkLst>
            <pc:docMk/>
            <pc:sldMk cId="1781787933" sldId="275"/>
            <ac:spMk id="2" creationId="{0EB78271-4442-411B-8B3F-C256A2199356}"/>
          </ac:spMkLst>
        </pc:spChg>
        <pc:spChg chg="mod">
          <ac:chgData name="Ieuan Haynes-Dawkes (2014905)" userId="S::2014905@student.uwtsd.ac.uk::c4a93b15-b3a3-41df-9f43-d5d4d8604c70" providerId="AD" clId="Web-{899C7EE4-473E-5649-C03C-9F2A040DE6AF}" dt="2020-11-08T22:56:33.759" v="150" actId="20577"/>
          <ac:spMkLst>
            <pc:docMk/>
            <pc:sldMk cId="1781787933" sldId="275"/>
            <ac:spMk id="3" creationId="{9A27E72D-C9BE-43B3-BCE5-C53023E47CE0}"/>
          </ac:spMkLst>
        </pc:spChg>
        <pc:spChg chg="add del">
          <ac:chgData name="Ieuan Haynes-Dawkes (2014905)" userId="S::2014905@student.uwtsd.ac.uk::c4a93b15-b3a3-41df-9f43-d5d4d8604c70" providerId="AD" clId="Web-{899C7EE4-473E-5649-C03C-9F2A040DE6AF}" dt="2020-11-08T22:52:10.118" v="28"/>
          <ac:spMkLst>
            <pc:docMk/>
            <pc:sldMk cId="1781787933" sldId="275"/>
            <ac:spMk id="5" creationId="{AFA67CD3-AB4E-4A7A-BEB8-53C445D8C44E}"/>
          </ac:spMkLst>
        </pc:spChg>
        <pc:spChg chg="add del">
          <ac:chgData name="Ieuan Haynes-Dawkes (2014905)" userId="S::2014905@student.uwtsd.ac.uk::c4a93b15-b3a3-41df-9f43-d5d4d8604c70" providerId="AD" clId="Web-{899C7EE4-473E-5649-C03C-9F2A040DE6AF}" dt="2020-11-08T22:51:38.415" v="12"/>
          <ac:spMkLst>
            <pc:docMk/>
            <pc:sldMk cId="1781787933" sldId="275"/>
            <ac:spMk id="8" creationId="{7264F718-7FAC-4056-9FA9-A603EC682FE7}"/>
          </ac:spMkLst>
        </pc:spChg>
        <pc:spChg chg="add del">
          <ac:chgData name="Ieuan Haynes-Dawkes (2014905)" userId="S::2014905@student.uwtsd.ac.uk::c4a93b15-b3a3-41df-9f43-d5d4d8604c70" providerId="AD" clId="Web-{899C7EE4-473E-5649-C03C-9F2A040DE6AF}" dt="2020-11-08T22:51:38.415" v="12"/>
          <ac:spMkLst>
            <pc:docMk/>
            <pc:sldMk cId="1781787933" sldId="275"/>
            <ac:spMk id="10" creationId="{F74639F7-E3C7-4165-A83E-6386A86BA1DA}"/>
          </ac:spMkLst>
        </pc:spChg>
        <pc:spChg chg="add del">
          <ac:chgData name="Ieuan Haynes-Dawkes (2014905)" userId="S::2014905@student.uwtsd.ac.uk::c4a93b15-b3a3-41df-9f43-d5d4d8604c70" providerId="AD" clId="Web-{899C7EE4-473E-5649-C03C-9F2A040DE6AF}" dt="2020-11-08T22:51:38.415" v="12"/>
          <ac:spMkLst>
            <pc:docMk/>
            <pc:sldMk cId="1781787933" sldId="275"/>
            <ac:spMk id="12" creationId="{8B3AF0F1-707A-463E-B5EE-33C63A40CFC9}"/>
          </ac:spMkLst>
        </pc:spChg>
        <pc:spChg chg="add del">
          <ac:chgData name="Ieuan Haynes-Dawkes (2014905)" userId="S::2014905@student.uwtsd.ac.uk::c4a93b15-b3a3-41df-9f43-d5d4d8604c70" providerId="AD" clId="Web-{899C7EE4-473E-5649-C03C-9F2A040DE6AF}" dt="2020-11-08T22:52:10.118" v="28"/>
          <ac:spMkLst>
            <pc:docMk/>
            <pc:sldMk cId="1781787933" sldId="275"/>
            <ac:spMk id="14" creationId="{339C8D78-A644-462F-B674-F440635E5353}"/>
          </ac:spMkLst>
        </pc:spChg>
        <pc:spChg chg="add del">
          <ac:chgData name="Ieuan Haynes-Dawkes (2014905)" userId="S::2014905@student.uwtsd.ac.uk::c4a93b15-b3a3-41df-9f43-d5d4d8604c70" providerId="AD" clId="Web-{899C7EE4-473E-5649-C03C-9F2A040DE6AF}" dt="2020-11-08T22:52:10.102" v="27"/>
          <ac:spMkLst>
            <pc:docMk/>
            <pc:sldMk cId="1781787933" sldId="275"/>
            <ac:spMk id="16" creationId="{1CD81A2A-6ED4-4EF4-A14C-912D31E14800}"/>
          </ac:spMkLst>
        </pc:spChg>
        <pc:spChg chg="add del">
          <ac:chgData name="Ieuan Haynes-Dawkes (2014905)" userId="S::2014905@student.uwtsd.ac.uk::c4a93b15-b3a3-41df-9f43-d5d4d8604c70" providerId="AD" clId="Web-{899C7EE4-473E-5649-C03C-9F2A040DE6AF}" dt="2020-11-08T22:52:10.102" v="27"/>
          <ac:spMkLst>
            <pc:docMk/>
            <pc:sldMk cId="1781787933" sldId="275"/>
            <ac:spMk id="17" creationId="{1661932C-CA15-4E17-B115-FAE7CBEE4789}"/>
          </ac:spMkLst>
        </pc:spChg>
        <pc:spChg chg="add del">
          <ac:chgData name="Ieuan Haynes-Dawkes (2014905)" userId="S::2014905@student.uwtsd.ac.uk::c4a93b15-b3a3-41df-9f43-d5d4d8604c70" providerId="AD" clId="Web-{899C7EE4-473E-5649-C03C-9F2A040DE6AF}" dt="2020-11-08T22:52:10.102" v="27"/>
          <ac:spMkLst>
            <pc:docMk/>
            <pc:sldMk cId="1781787933" sldId="275"/>
            <ac:spMk id="18" creationId="{8590ADD5-9383-4D3D-9047-3DA2593CCB5D}"/>
          </ac:spMkLst>
        </pc:spChg>
        <pc:spChg chg="add del">
          <ac:chgData name="Ieuan Haynes-Dawkes (2014905)" userId="S::2014905@student.uwtsd.ac.uk::c4a93b15-b3a3-41df-9f43-d5d4d8604c70" providerId="AD" clId="Web-{899C7EE4-473E-5649-C03C-9F2A040DE6AF}" dt="2020-11-08T22:52:07.665" v="25"/>
          <ac:spMkLst>
            <pc:docMk/>
            <pc:sldMk cId="1781787933" sldId="275"/>
            <ac:spMk id="19" creationId="{C7FA33FF-088D-4F16-95A2-2C64D353DEA8}"/>
          </ac:spMkLst>
        </pc:spChg>
        <pc:spChg chg="add del">
          <ac:chgData name="Ieuan Haynes-Dawkes (2014905)" userId="S::2014905@student.uwtsd.ac.uk::c4a93b15-b3a3-41df-9f43-d5d4d8604c70" providerId="AD" clId="Web-{899C7EE4-473E-5649-C03C-9F2A040DE6AF}" dt="2020-11-08T22:53:32.118" v="37"/>
          <ac:spMkLst>
            <pc:docMk/>
            <pc:sldMk cId="1781787933" sldId="275"/>
            <ac:spMk id="20" creationId="{EE1FC7B4-E4A7-4452-B413-1A623E3A7230}"/>
          </ac:spMkLst>
        </pc:spChg>
        <pc:spChg chg="add del">
          <ac:chgData name="Ieuan Haynes-Dawkes (2014905)" userId="S::2014905@student.uwtsd.ac.uk::c4a93b15-b3a3-41df-9f43-d5d4d8604c70" providerId="AD" clId="Web-{899C7EE4-473E-5649-C03C-9F2A040DE6AF}" dt="2020-11-08T22:52:07.665" v="25"/>
          <ac:spMkLst>
            <pc:docMk/>
            <pc:sldMk cId="1781787933" sldId="275"/>
            <ac:spMk id="21" creationId="{A376EFB1-01CF-419F-ABF1-2AF02BBFCBD1}"/>
          </ac:spMkLst>
        </pc:spChg>
        <pc:spChg chg="add del">
          <ac:chgData name="Ieuan Haynes-Dawkes (2014905)" userId="S::2014905@student.uwtsd.ac.uk::c4a93b15-b3a3-41df-9f43-d5d4d8604c70" providerId="AD" clId="Web-{899C7EE4-473E-5649-C03C-9F2A040DE6AF}" dt="2020-11-08T22:53:32.118" v="37"/>
          <ac:spMkLst>
            <pc:docMk/>
            <pc:sldMk cId="1781787933" sldId="275"/>
            <ac:spMk id="22" creationId="{E0709AF0-24F0-4486-B189-BE6386BDB198}"/>
          </ac:spMkLst>
        </pc:spChg>
        <pc:spChg chg="add del">
          <ac:chgData name="Ieuan Haynes-Dawkes (2014905)" userId="S::2014905@student.uwtsd.ac.uk::c4a93b15-b3a3-41df-9f43-d5d4d8604c70" providerId="AD" clId="Web-{899C7EE4-473E-5649-C03C-9F2A040DE6AF}" dt="2020-11-08T22:52:07.665" v="25"/>
          <ac:spMkLst>
            <pc:docMk/>
            <pc:sldMk cId="1781787933" sldId="275"/>
            <ac:spMk id="23" creationId="{FF9DEA15-78BD-4750-AA18-B9F28A6D5AB8}"/>
          </ac:spMkLst>
        </pc:spChg>
        <pc:spChg chg="add del">
          <ac:chgData name="Ieuan Haynes-Dawkes (2014905)" userId="S::2014905@student.uwtsd.ac.uk::c4a93b15-b3a3-41df-9f43-d5d4d8604c70" providerId="AD" clId="Web-{899C7EE4-473E-5649-C03C-9F2A040DE6AF}" dt="2020-11-08T22:53:32.118" v="37"/>
          <ac:spMkLst>
            <pc:docMk/>
            <pc:sldMk cId="1781787933" sldId="275"/>
            <ac:spMk id="24" creationId="{FBE3B62F-5853-4A3C-B050-6186351A7176}"/>
          </ac:spMkLst>
        </pc:spChg>
        <pc:spChg chg="add del">
          <ac:chgData name="Ieuan Haynes-Dawkes (2014905)" userId="S::2014905@student.uwtsd.ac.uk::c4a93b15-b3a3-41df-9f43-d5d4d8604c70" providerId="AD" clId="Web-{899C7EE4-473E-5649-C03C-9F2A040DE6AF}" dt="2020-11-08T22:52:10.102" v="27"/>
          <ac:spMkLst>
            <pc:docMk/>
            <pc:sldMk cId="1781787933" sldId="275"/>
            <ac:spMk id="25" creationId="{DABE3E45-88CF-45D8-8D40-C773324D93F6}"/>
          </ac:spMkLst>
        </pc:spChg>
        <pc:spChg chg="add">
          <ac:chgData name="Ieuan Haynes-Dawkes (2014905)" userId="S::2014905@student.uwtsd.ac.uk::c4a93b15-b3a3-41df-9f43-d5d4d8604c70" providerId="AD" clId="Web-{899C7EE4-473E-5649-C03C-9F2A040DE6AF}" dt="2020-11-08T22:53:32.118" v="37"/>
          <ac:spMkLst>
            <pc:docMk/>
            <pc:sldMk cId="1781787933" sldId="275"/>
            <ac:spMk id="26" creationId="{EE1FC7B4-E4A7-4452-B413-1A623E3A7230}"/>
          </ac:spMkLst>
        </pc:spChg>
        <pc:spChg chg="add">
          <ac:chgData name="Ieuan Haynes-Dawkes (2014905)" userId="S::2014905@student.uwtsd.ac.uk::c4a93b15-b3a3-41df-9f43-d5d4d8604c70" providerId="AD" clId="Web-{899C7EE4-473E-5649-C03C-9F2A040DE6AF}" dt="2020-11-08T22:53:32.118" v="37"/>
          <ac:spMkLst>
            <pc:docMk/>
            <pc:sldMk cId="1781787933" sldId="275"/>
            <ac:spMk id="28" creationId="{E0709AF0-24F0-4486-B189-BE6386BDB198}"/>
          </ac:spMkLst>
        </pc:spChg>
        <pc:spChg chg="add del">
          <ac:chgData name="Ieuan Haynes-Dawkes (2014905)" userId="S::2014905@student.uwtsd.ac.uk::c4a93b15-b3a3-41df-9f43-d5d4d8604c70" providerId="AD" clId="Web-{899C7EE4-473E-5649-C03C-9F2A040DE6AF}" dt="2020-11-08T22:52:10.102" v="27"/>
          <ac:spMkLst>
            <pc:docMk/>
            <pc:sldMk cId="1781787933" sldId="275"/>
            <ac:spMk id="29" creationId="{B91ECDA9-56DC-4270-8F33-01C5637B8CEB}"/>
          </ac:spMkLst>
        </pc:spChg>
        <pc:spChg chg="add">
          <ac:chgData name="Ieuan Haynes-Dawkes (2014905)" userId="S::2014905@student.uwtsd.ac.uk::c4a93b15-b3a3-41df-9f43-d5d4d8604c70" providerId="AD" clId="Web-{899C7EE4-473E-5649-C03C-9F2A040DE6AF}" dt="2020-11-08T22:53:32.118" v="37"/>
          <ac:spMkLst>
            <pc:docMk/>
            <pc:sldMk cId="1781787933" sldId="275"/>
            <ac:spMk id="30" creationId="{FBE3B62F-5853-4A3C-B050-6186351A7176}"/>
          </ac:spMkLst>
        </pc:spChg>
        <pc:spChg chg="add del">
          <ac:chgData name="Ieuan Haynes-Dawkes (2014905)" userId="S::2014905@student.uwtsd.ac.uk::c4a93b15-b3a3-41df-9f43-d5d4d8604c70" providerId="AD" clId="Web-{899C7EE4-473E-5649-C03C-9F2A040DE6AF}" dt="2020-11-08T22:52:10.102" v="27"/>
          <ac:spMkLst>
            <pc:docMk/>
            <pc:sldMk cId="1781787933" sldId="275"/>
            <ac:spMk id="31" creationId="{75F47824-961D-465D-84F9-EAE11BC6173B}"/>
          </ac:spMkLst>
        </pc:spChg>
        <pc:spChg chg="add del">
          <ac:chgData name="Ieuan Haynes-Dawkes (2014905)" userId="S::2014905@student.uwtsd.ac.uk::c4a93b15-b3a3-41df-9f43-d5d4d8604c70" providerId="AD" clId="Web-{899C7EE4-473E-5649-C03C-9F2A040DE6AF}" dt="2020-11-08T22:52:10.102" v="27"/>
          <ac:spMkLst>
            <pc:docMk/>
            <pc:sldMk cId="1781787933" sldId="275"/>
            <ac:spMk id="33" creationId="{FEC9DA3E-C1D7-472D-B7C0-F71AE41FBA23}"/>
          </ac:spMkLst>
        </pc:spChg>
        <pc:picChg chg="add del">
          <ac:chgData name="Ieuan Haynes-Dawkes (2014905)" userId="S::2014905@student.uwtsd.ac.uk::c4a93b15-b3a3-41df-9f43-d5d4d8604c70" providerId="AD" clId="Web-{899C7EE4-473E-5649-C03C-9F2A040DE6AF}" dt="2020-11-08T22:52:10.118" v="28"/>
          <ac:picMkLst>
            <pc:docMk/>
            <pc:sldMk cId="1781787933" sldId="275"/>
            <ac:picMk id="6" creationId="{07CF545F-9C2E-4446-97CD-AD92990C2B68}"/>
          </ac:picMkLst>
        </pc:picChg>
        <pc:picChg chg="add mod ord">
          <ac:chgData name="Ieuan Haynes-Dawkes (2014905)" userId="S::2014905@student.uwtsd.ac.uk::c4a93b15-b3a3-41df-9f43-d5d4d8604c70" providerId="AD" clId="Web-{899C7EE4-473E-5649-C03C-9F2A040DE6AF}" dt="2020-11-08T22:52:10.118" v="28"/>
          <ac:picMkLst>
            <pc:docMk/>
            <pc:sldMk cId="1781787933" sldId="275"/>
            <ac:picMk id="7" creationId="{F9740A37-E381-4E62-AF0A-8C4FFB71D3FA}"/>
          </ac:picMkLst>
        </pc:picChg>
        <pc:cxnChg chg="add del">
          <ac:chgData name="Ieuan Haynes-Dawkes (2014905)" userId="S::2014905@student.uwtsd.ac.uk::c4a93b15-b3a3-41df-9f43-d5d4d8604c70" providerId="AD" clId="Web-{899C7EE4-473E-5649-C03C-9F2A040DE6AF}" dt="2020-11-08T22:52:10.102" v="27"/>
          <ac:cxnSpMkLst>
            <pc:docMk/>
            <pc:sldMk cId="1781787933" sldId="275"/>
            <ac:cxnSpMk id="27" creationId="{49CD1692-827B-4C8D-B4A1-134FD04CF45C}"/>
          </ac:cxnSpMkLst>
        </pc:cxnChg>
      </pc:sldChg>
      <pc:sldChg chg="addSp delSp modSp mod setBg setClrOvrMap">
        <pc:chgData name="Ieuan Haynes-Dawkes (2014905)" userId="S::2014905@student.uwtsd.ac.uk::c4a93b15-b3a3-41df-9f43-d5d4d8604c70" providerId="AD" clId="Web-{899C7EE4-473E-5649-C03C-9F2A040DE6AF}" dt="2020-11-08T23:48:52.766" v="314"/>
        <pc:sldMkLst>
          <pc:docMk/>
          <pc:sldMk cId="2091353440" sldId="276"/>
        </pc:sldMkLst>
        <pc:spChg chg="mod">
          <ac:chgData name="Ieuan Haynes-Dawkes (2014905)" userId="S::2014905@student.uwtsd.ac.uk::c4a93b15-b3a3-41df-9f43-d5d4d8604c70" providerId="AD" clId="Web-{899C7EE4-473E-5649-C03C-9F2A040DE6AF}" dt="2020-11-08T23:48:52.766" v="314"/>
          <ac:spMkLst>
            <pc:docMk/>
            <pc:sldMk cId="2091353440" sldId="276"/>
            <ac:spMk id="2" creationId="{1BF57821-D6E5-432A-A363-4B4A0E161B2C}"/>
          </ac:spMkLst>
        </pc:spChg>
        <pc:spChg chg="mod">
          <ac:chgData name="Ieuan Haynes-Dawkes (2014905)" userId="S::2014905@student.uwtsd.ac.uk::c4a93b15-b3a3-41df-9f43-d5d4d8604c70" providerId="AD" clId="Web-{899C7EE4-473E-5649-C03C-9F2A040DE6AF}" dt="2020-11-08T23:48:52.766" v="314"/>
          <ac:spMkLst>
            <pc:docMk/>
            <pc:sldMk cId="2091353440" sldId="276"/>
            <ac:spMk id="3" creationId="{6AF88FEA-5BAB-49C4-A883-C15D2393F979}"/>
          </ac:spMkLst>
        </pc:spChg>
        <pc:spChg chg="add del">
          <ac:chgData name="Ieuan Haynes-Dawkes (2014905)" userId="S::2014905@student.uwtsd.ac.uk::c4a93b15-b3a3-41df-9f43-d5d4d8604c70" providerId="AD" clId="Web-{899C7EE4-473E-5649-C03C-9F2A040DE6AF}" dt="2020-11-08T23:48:52.766" v="314"/>
          <ac:spMkLst>
            <pc:docMk/>
            <pc:sldMk cId="2091353440" sldId="276"/>
            <ac:spMk id="8" creationId="{7264F718-7FAC-4056-9FA9-A603EC682FE7}"/>
          </ac:spMkLst>
        </pc:spChg>
        <pc:spChg chg="add del">
          <ac:chgData name="Ieuan Haynes-Dawkes (2014905)" userId="S::2014905@student.uwtsd.ac.uk::c4a93b15-b3a3-41df-9f43-d5d4d8604c70" providerId="AD" clId="Web-{899C7EE4-473E-5649-C03C-9F2A040DE6AF}" dt="2020-11-08T23:48:52.766" v="314"/>
          <ac:spMkLst>
            <pc:docMk/>
            <pc:sldMk cId="2091353440" sldId="276"/>
            <ac:spMk id="10" creationId="{F74639F7-E3C7-4165-A83E-6386A86BA1DA}"/>
          </ac:spMkLst>
        </pc:spChg>
        <pc:spChg chg="add del">
          <ac:chgData name="Ieuan Haynes-Dawkes (2014905)" userId="S::2014905@student.uwtsd.ac.uk::c4a93b15-b3a3-41df-9f43-d5d4d8604c70" providerId="AD" clId="Web-{899C7EE4-473E-5649-C03C-9F2A040DE6AF}" dt="2020-11-08T23:48:52.766" v="314"/>
          <ac:spMkLst>
            <pc:docMk/>
            <pc:sldMk cId="2091353440" sldId="276"/>
            <ac:spMk id="12" creationId="{8B3AF0F1-707A-463E-B5EE-33C63A40CFC9}"/>
          </ac:spMkLst>
        </pc:spChg>
        <pc:spChg chg="add">
          <ac:chgData name="Ieuan Haynes-Dawkes (2014905)" userId="S::2014905@student.uwtsd.ac.uk::c4a93b15-b3a3-41df-9f43-d5d4d8604c70" providerId="AD" clId="Web-{899C7EE4-473E-5649-C03C-9F2A040DE6AF}" dt="2020-11-08T23:48:52.766" v="314"/>
          <ac:spMkLst>
            <pc:docMk/>
            <pc:sldMk cId="2091353440" sldId="276"/>
            <ac:spMk id="17" creationId="{8F23F8A3-8FD7-4779-8323-FDC26BE99889}"/>
          </ac:spMkLst>
        </pc:spChg>
        <pc:spChg chg="add">
          <ac:chgData name="Ieuan Haynes-Dawkes (2014905)" userId="S::2014905@student.uwtsd.ac.uk::c4a93b15-b3a3-41df-9f43-d5d4d8604c70" providerId="AD" clId="Web-{899C7EE4-473E-5649-C03C-9F2A040DE6AF}" dt="2020-11-08T23:48:52.766" v="314"/>
          <ac:spMkLst>
            <pc:docMk/>
            <pc:sldMk cId="2091353440" sldId="276"/>
            <ac:spMk id="19" creationId="{F605C4CC-A25C-416F-8333-7CB7DC97D870}"/>
          </ac:spMkLst>
        </pc:spChg>
        <pc:picChg chg="add mod ord">
          <ac:chgData name="Ieuan Haynes-Dawkes (2014905)" userId="S::2014905@student.uwtsd.ac.uk::c4a93b15-b3a3-41df-9f43-d5d4d8604c70" providerId="AD" clId="Web-{899C7EE4-473E-5649-C03C-9F2A040DE6AF}" dt="2020-11-08T23:48:52.766" v="314"/>
          <ac:picMkLst>
            <pc:docMk/>
            <pc:sldMk cId="2091353440" sldId="276"/>
            <ac:picMk id="4" creationId="{AC4C90D8-F85C-4F64-B52F-5012935F1A05}"/>
          </ac:picMkLst>
        </pc:picChg>
      </pc:sldChg>
      <pc:sldChg chg="addSp delSp modSp mod setClrOvrMap">
        <pc:chgData name="Ieuan Haynes-Dawkes (2014905)" userId="S::2014905@student.uwtsd.ac.uk::c4a93b15-b3a3-41df-9f43-d5d4d8604c70" providerId="AD" clId="Web-{899C7EE4-473E-5649-C03C-9F2A040DE6AF}" dt="2020-11-08T23:53:14.944" v="408"/>
        <pc:sldMkLst>
          <pc:docMk/>
          <pc:sldMk cId="2797169169" sldId="277"/>
        </pc:sldMkLst>
        <pc:spChg chg="mod">
          <ac:chgData name="Ieuan Haynes-Dawkes (2014905)" userId="S::2014905@student.uwtsd.ac.uk::c4a93b15-b3a3-41df-9f43-d5d4d8604c70" providerId="AD" clId="Web-{899C7EE4-473E-5649-C03C-9F2A040DE6AF}" dt="2020-11-08T23:53:14.912" v="407"/>
          <ac:spMkLst>
            <pc:docMk/>
            <pc:sldMk cId="2797169169" sldId="277"/>
            <ac:spMk id="2" creationId="{08B992A1-0787-481D-A7C9-F285CA5C3FE8}"/>
          </ac:spMkLst>
        </pc:spChg>
        <pc:spChg chg="mod">
          <ac:chgData name="Ieuan Haynes-Dawkes (2014905)" userId="S::2014905@student.uwtsd.ac.uk::c4a93b15-b3a3-41df-9f43-d5d4d8604c70" providerId="AD" clId="Web-{899C7EE4-473E-5649-C03C-9F2A040DE6AF}" dt="2020-11-08T23:53:14.912" v="407"/>
          <ac:spMkLst>
            <pc:docMk/>
            <pc:sldMk cId="2797169169" sldId="277"/>
            <ac:spMk id="3" creationId="{61D589A4-846F-444F-9AD3-57B5632125C0}"/>
          </ac:spMkLst>
        </pc:spChg>
        <pc:spChg chg="add del">
          <ac:chgData name="Ieuan Haynes-Dawkes (2014905)" userId="S::2014905@student.uwtsd.ac.uk::c4a93b15-b3a3-41df-9f43-d5d4d8604c70" providerId="AD" clId="Web-{899C7EE4-473E-5649-C03C-9F2A040DE6AF}" dt="2020-11-08T23:53:14.944" v="408"/>
          <ac:spMkLst>
            <pc:docMk/>
            <pc:sldMk cId="2797169169" sldId="277"/>
            <ac:spMk id="10" creationId="{9D3A9E89-033E-4C4A-8C41-416DABFFD307}"/>
          </ac:spMkLst>
        </pc:spChg>
        <pc:spChg chg="add del">
          <ac:chgData name="Ieuan Haynes-Dawkes (2014905)" userId="S::2014905@student.uwtsd.ac.uk::c4a93b15-b3a3-41df-9f43-d5d4d8604c70" providerId="AD" clId="Web-{899C7EE4-473E-5649-C03C-9F2A040DE6AF}" dt="2020-11-08T23:53:14.944" v="408"/>
          <ac:spMkLst>
            <pc:docMk/>
            <pc:sldMk cId="2797169169" sldId="277"/>
            <ac:spMk id="12" creationId="{86293361-111E-427D-8E5B-256944AC8395}"/>
          </ac:spMkLst>
        </pc:spChg>
        <pc:spChg chg="add del">
          <ac:chgData name="Ieuan Haynes-Dawkes (2014905)" userId="S::2014905@student.uwtsd.ac.uk::c4a93b15-b3a3-41df-9f43-d5d4d8604c70" providerId="AD" clId="Web-{899C7EE4-473E-5649-C03C-9F2A040DE6AF}" dt="2020-11-08T23:53:14.944" v="408"/>
          <ac:spMkLst>
            <pc:docMk/>
            <pc:sldMk cId="2797169169" sldId="277"/>
            <ac:spMk id="36" creationId="{78907291-9D6D-4740-81DB-441477BCA279}"/>
          </ac:spMkLst>
        </pc:spChg>
        <pc:spChg chg="add">
          <ac:chgData name="Ieuan Haynes-Dawkes (2014905)" userId="S::2014905@student.uwtsd.ac.uk::c4a93b15-b3a3-41df-9f43-d5d4d8604c70" providerId="AD" clId="Web-{899C7EE4-473E-5649-C03C-9F2A040DE6AF}" dt="2020-11-08T23:53:14.944" v="408"/>
          <ac:spMkLst>
            <pc:docMk/>
            <pc:sldMk cId="2797169169" sldId="277"/>
            <ac:spMk id="38" creationId="{9D3A9E89-033E-4C4A-8C41-416DABFFD307}"/>
          </ac:spMkLst>
        </pc:spChg>
        <pc:spChg chg="add">
          <ac:chgData name="Ieuan Haynes-Dawkes (2014905)" userId="S::2014905@student.uwtsd.ac.uk::c4a93b15-b3a3-41df-9f43-d5d4d8604c70" providerId="AD" clId="Web-{899C7EE4-473E-5649-C03C-9F2A040DE6AF}" dt="2020-11-08T23:53:14.944" v="408"/>
          <ac:spMkLst>
            <pc:docMk/>
            <pc:sldMk cId="2797169169" sldId="277"/>
            <ac:spMk id="39" creationId="{86293361-111E-427D-8E5B-256944AC8395}"/>
          </ac:spMkLst>
        </pc:spChg>
        <pc:spChg chg="add del">
          <ac:chgData name="Ieuan Haynes-Dawkes (2014905)" userId="S::2014905@student.uwtsd.ac.uk::c4a93b15-b3a3-41df-9f43-d5d4d8604c70" providerId="AD" clId="Web-{899C7EE4-473E-5649-C03C-9F2A040DE6AF}" dt="2020-11-08T23:53:14.912" v="407"/>
          <ac:spMkLst>
            <pc:docMk/>
            <pc:sldMk cId="2797169169" sldId="277"/>
            <ac:spMk id="41" creationId="{68A4132F-DEC6-4332-A00C-A11AD4519B6C}"/>
          </ac:spMkLst>
        </pc:spChg>
        <pc:spChg chg="add del">
          <ac:chgData name="Ieuan Haynes-Dawkes (2014905)" userId="S::2014905@student.uwtsd.ac.uk::c4a93b15-b3a3-41df-9f43-d5d4d8604c70" providerId="AD" clId="Web-{899C7EE4-473E-5649-C03C-9F2A040DE6AF}" dt="2020-11-08T23:53:14.912" v="407"/>
          <ac:spMkLst>
            <pc:docMk/>
            <pc:sldMk cId="2797169169" sldId="277"/>
            <ac:spMk id="43" creationId="{64965EAE-E41A-435F-B993-07E824B6C977}"/>
          </ac:spMkLst>
        </pc:spChg>
        <pc:spChg chg="add del">
          <ac:chgData name="Ieuan Haynes-Dawkes (2014905)" userId="S::2014905@student.uwtsd.ac.uk::c4a93b15-b3a3-41df-9f43-d5d4d8604c70" providerId="AD" clId="Web-{899C7EE4-473E-5649-C03C-9F2A040DE6AF}" dt="2020-11-08T23:53:14.912" v="407"/>
          <ac:spMkLst>
            <pc:docMk/>
            <pc:sldMk cId="2797169169" sldId="277"/>
            <ac:spMk id="45" creationId="{152F8994-E6D4-4311-9548-C3607BC43645}"/>
          </ac:spMkLst>
        </pc:spChg>
        <pc:spChg chg="add">
          <ac:chgData name="Ieuan Haynes-Dawkes (2014905)" userId="S::2014905@student.uwtsd.ac.uk::c4a93b15-b3a3-41df-9f43-d5d4d8604c70" providerId="AD" clId="Web-{899C7EE4-473E-5649-C03C-9F2A040DE6AF}" dt="2020-11-08T23:53:14.944" v="408"/>
          <ac:spMkLst>
            <pc:docMk/>
            <pc:sldMk cId="2797169169" sldId="277"/>
            <ac:spMk id="67" creationId="{78907291-9D6D-4740-81DB-441477BCA279}"/>
          </ac:spMkLst>
        </pc:spChg>
        <pc:grpChg chg="add del">
          <ac:chgData name="Ieuan Haynes-Dawkes (2014905)" userId="S::2014905@student.uwtsd.ac.uk::c4a93b15-b3a3-41df-9f43-d5d4d8604c70" providerId="AD" clId="Web-{899C7EE4-473E-5649-C03C-9F2A040DE6AF}" dt="2020-11-08T23:53:14.944" v="408"/>
          <ac:grpSpMkLst>
            <pc:docMk/>
            <pc:sldMk cId="2797169169" sldId="277"/>
            <ac:grpSpMk id="14" creationId="{A41D73DD-160B-4885-A9CF-94EADD70D421}"/>
          </ac:grpSpMkLst>
        </pc:grpChg>
        <pc:grpChg chg="add">
          <ac:chgData name="Ieuan Haynes-Dawkes (2014905)" userId="S::2014905@student.uwtsd.ac.uk::c4a93b15-b3a3-41df-9f43-d5d4d8604c70" providerId="AD" clId="Web-{899C7EE4-473E-5649-C03C-9F2A040DE6AF}" dt="2020-11-08T23:53:14.944" v="408"/>
          <ac:grpSpMkLst>
            <pc:docMk/>
            <pc:sldMk cId="2797169169" sldId="277"/>
            <ac:grpSpMk id="40" creationId="{A41D73DD-160B-4885-A9CF-94EADD70D421}"/>
          </ac:grpSpMkLst>
        </pc:grpChg>
        <pc:picChg chg="mod">
          <ac:chgData name="Ieuan Haynes-Dawkes (2014905)" userId="S::2014905@student.uwtsd.ac.uk::c4a93b15-b3a3-41df-9f43-d5d4d8604c70" providerId="AD" clId="Web-{899C7EE4-473E-5649-C03C-9F2A040DE6AF}" dt="2020-11-08T23:53:14.944" v="408"/>
          <ac:picMkLst>
            <pc:docMk/>
            <pc:sldMk cId="2797169169" sldId="277"/>
            <ac:picMk id="4" creationId="{230F68A1-0363-4EB3-8EF1-C48136749FDA}"/>
          </ac:picMkLst>
        </pc:picChg>
        <pc:picChg chg="mod">
          <ac:chgData name="Ieuan Haynes-Dawkes (2014905)" userId="S::2014905@student.uwtsd.ac.uk::c4a93b15-b3a3-41df-9f43-d5d4d8604c70" providerId="AD" clId="Web-{899C7EE4-473E-5649-C03C-9F2A040DE6AF}" dt="2020-11-08T23:53:14.912" v="407"/>
          <ac:picMkLst>
            <pc:docMk/>
            <pc:sldMk cId="2797169169" sldId="277"/>
            <ac:picMk id="5" creationId="{F04B9898-04D0-4A6F-93B5-D2E89A23B624}"/>
          </ac:picMkLst>
        </pc:picChg>
      </pc:sldChg>
      <pc:sldChg chg="addSp delSp modSp mod setBg setClrOvrMap">
        <pc:chgData name="Ieuan Haynes-Dawkes (2014905)" userId="S::2014905@student.uwtsd.ac.uk::c4a93b15-b3a3-41df-9f43-d5d4d8604c70" providerId="AD" clId="Web-{899C7EE4-473E-5649-C03C-9F2A040DE6AF}" dt="2020-11-08T23:54:41.647" v="421"/>
        <pc:sldMkLst>
          <pc:docMk/>
          <pc:sldMk cId="1867793574" sldId="279"/>
        </pc:sldMkLst>
        <pc:spChg chg="mod">
          <ac:chgData name="Ieuan Haynes-Dawkes (2014905)" userId="S::2014905@student.uwtsd.ac.uk::c4a93b15-b3a3-41df-9f43-d5d4d8604c70" providerId="AD" clId="Web-{899C7EE4-473E-5649-C03C-9F2A040DE6AF}" dt="2020-11-08T23:54:41.647" v="421"/>
          <ac:spMkLst>
            <pc:docMk/>
            <pc:sldMk cId="1867793574" sldId="279"/>
            <ac:spMk id="2" creationId="{76230417-B496-4525-8395-33FC003D1062}"/>
          </ac:spMkLst>
        </pc:spChg>
        <pc:spChg chg="mod">
          <ac:chgData name="Ieuan Haynes-Dawkes (2014905)" userId="S::2014905@student.uwtsd.ac.uk::c4a93b15-b3a3-41df-9f43-d5d4d8604c70" providerId="AD" clId="Web-{899C7EE4-473E-5649-C03C-9F2A040DE6AF}" dt="2020-11-08T23:54:41.647" v="421"/>
          <ac:spMkLst>
            <pc:docMk/>
            <pc:sldMk cId="1867793574" sldId="279"/>
            <ac:spMk id="3" creationId="{3AD034AE-0044-407B-86DF-A9872E6A2C1D}"/>
          </ac:spMkLst>
        </pc:spChg>
        <pc:spChg chg="add del">
          <ac:chgData name="Ieuan Haynes-Dawkes (2014905)" userId="S::2014905@student.uwtsd.ac.uk::c4a93b15-b3a3-41df-9f43-d5d4d8604c70" providerId="AD" clId="Web-{899C7EE4-473E-5649-C03C-9F2A040DE6AF}" dt="2020-11-08T23:54:41.647" v="421"/>
          <ac:spMkLst>
            <pc:docMk/>
            <pc:sldMk cId="1867793574" sldId="279"/>
            <ac:spMk id="8" creationId="{7264F718-7FAC-4056-9FA9-A603EC682FE7}"/>
          </ac:spMkLst>
        </pc:spChg>
        <pc:spChg chg="add del">
          <ac:chgData name="Ieuan Haynes-Dawkes (2014905)" userId="S::2014905@student.uwtsd.ac.uk::c4a93b15-b3a3-41df-9f43-d5d4d8604c70" providerId="AD" clId="Web-{899C7EE4-473E-5649-C03C-9F2A040DE6AF}" dt="2020-11-08T23:54:41.647" v="421"/>
          <ac:spMkLst>
            <pc:docMk/>
            <pc:sldMk cId="1867793574" sldId="279"/>
            <ac:spMk id="10" creationId="{F74639F7-E3C7-4165-A83E-6386A86BA1DA}"/>
          </ac:spMkLst>
        </pc:spChg>
        <pc:spChg chg="add del">
          <ac:chgData name="Ieuan Haynes-Dawkes (2014905)" userId="S::2014905@student.uwtsd.ac.uk::c4a93b15-b3a3-41df-9f43-d5d4d8604c70" providerId="AD" clId="Web-{899C7EE4-473E-5649-C03C-9F2A040DE6AF}" dt="2020-11-08T23:54:41.647" v="421"/>
          <ac:spMkLst>
            <pc:docMk/>
            <pc:sldMk cId="1867793574" sldId="279"/>
            <ac:spMk id="12" creationId="{8B3AF0F1-707A-463E-B5EE-33C63A40CFC9}"/>
          </ac:spMkLst>
        </pc:spChg>
        <pc:spChg chg="add del">
          <ac:chgData name="Ieuan Haynes-Dawkes (2014905)" userId="S::2014905@student.uwtsd.ac.uk::c4a93b15-b3a3-41df-9f43-d5d4d8604c70" providerId="AD" clId="Web-{899C7EE4-473E-5649-C03C-9F2A040DE6AF}" dt="2020-11-08T23:54:37.694" v="418"/>
          <ac:spMkLst>
            <pc:docMk/>
            <pc:sldMk cId="1867793574" sldId="279"/>
            <ac:spMk id="14" creationId="{8F23F8A3-8FD7-4779-8323-FDC26BE99889}"/>
          </ac:spMkLst>
        </pc:spChg>
        <pc:spChg chg="add del">
          <ac:chgData name="Ieuan Haynes-Dawkes (2014905)" userId="S::2014905@student.uwtsd.ac.uk::c4a93b15-b3a3-41df-9f43-d5d4d8604c70" providerId="AD" clId="Web-{899C7EE4-473E-5649-C03C-9F2A040DE6AF}" dt="2020-11-08T23:54:37.694" v="418"/>
          <ac:spMkLst>
            <pc:docMk/>
            <pc:sldMk cId="1867793574" sldId="279"/>
            <ac:spMk id="15" creationId="{F605C4CC-A25C-416F-8333-7CB7DC97D870}"/>
          </ac:spMkLst>
        </pc:spChg>
        <pc:spChg chg="add del">
          <ac:chgData name="Ieuan Haynes-Dawkes (2014905)" userId="S::2014905@student.uwtsd.ac.uk::c4a93b15-b3a3-41df-9f43-d5d4d8604c70" providerId="AD" clId="Web-{899C7EE4-473E-5649-C03C-9F2A040DE6AF}" dt="2020-11-08T23:54:41.632" v="420"/>
          <ac:spMkLst>
            <pc:docMk/>
            <pc:sldMk cId="1867793574" sldId="279"/>
            <ac:spMk id="16" creationId="{68A4132F-DEC6-4332-A00C-A11AD4519B6C}"/>
          </ac:spMkLst>
        </pc:spChg>
        <pc:spChg chg="add del">
          <ac:chgData name="Ieuan Haynes-Dawkes (2014905)" userId="S::2014905@student.uwtsd.ac.uk::c4a93b15-b3a3-41df-9f43-d5d4d8604c70" providerId="AD" clId="Web-{899C7EE4-473E-5649-C03C-9F2A040DE6AF}" dt="2020-11-08T23:54:08.116" v="416"/>
          <ac:spMkLst>
            <pc:docMk/>
            <pc:sldMk cId="1867793574" sldId="279"/>
            <ac:spMk id="17" creationId="{68A4132F-DEC6-4332-A00C-A11AD4519B6C}"/>
          </ac:spMkLst>
        </pc:spChg>
        <pc:spChg chg="add del">
          <ac:chgData name="Ieuan Haynes-Dawkes (2014905)" userId="S::2014905@student.uwtsd.ac.uk::c4a93b15-b3a3-41df-9f43-d5d4d8604c70" providerId="AD" clId="Web-{899C7EE4-473E-5649-C03C-9F2A040DE6AF}" dt="2020-11-08T23:54:41.632" v="420"/>
          <ac:spMkLst>
            <pc:docMk/>
            <pc:sldMk cId="1867793574" sldId="279"/>
            <ac:spMk id="18" creationId="{64965EAE-E41A-435F-B993-07E824B6C977}"/>
          </ac:spMkLst>
        </pc:spChg>
        <pc:spChg chg="add del">
          <ac:chgData name="Ieuan Haynes-Dawkes (2014905)" userId="S::2014905@student.uwtsd.ac.uk::c4a93b15-b3a3-41df-9f43-d5d4d8604c70" providerId="AD" clId="Web-{899C7EE4-473E-5649-C03C-9F2A040DE6AF}" dt="2020-11-08T23:54:08.116" v="416"/>
          <ac:spMkLst>
            <pc:docMk/>
            <pc:sldMk cId="1867793574" sldId="279"/>
            <ac:spMk id="19" creationId="{9B38642C-62C4-4E31-A5D3-BB1DD8CA3942}"/>
          </ac:spMkLst>
        </pc:spChg>
        <pc:spChg chg="add del">
          <ac:chgData name="Ieuan Haynes-Dawkes (2014905)" userId="S::2014905@student.uwtsd.ac.uk::c4a93b15-b3a3-41df-9f43-d5d4d8604c70" providerId="AD" clId="Web-{899C7EE4-473E-5649-C03C-9F2A040DE6AF}" dt="2020-11-08T23:54:41.632" v="420"/>
          <ac:spMkLst>
            <pc:docMk/>
            <pc:sldMk cId="1867793574" sldId="279"/>
            <ac:spMk id="20" creationId="{152F8994-E6D4-4311-9548-C3607BC43645}"/>
          </ac:spMkLst>
        </pc:spChg>
        <pc:spChg chg="add del">
          <ac:chgData name="Ieuan Haynes-Dawkes (2014905)" userId="S::2014905@student.uwtsd.ac.uk::c4a93b15-b3a3-41df-9f43-d5d4d8604c70" providerId="AD" clId="Web-{899C7EE4-473E-5649-C03C-9F2A040DE6AF}" dt="2020-11-08T23:54:08.116" v="416"/>
          <ac:spMkLst>
            <pc:docMk/>
            <pc:sldMk cId="1867793574" sldId="279"/>
            <ac:spMk id="21" creationId="{A9F66240-8C38-4069-A5C9-2D3FCD97EDAD}"/>
          </ac:spMkLst>
        </pc:spChg>
        <pc:spChg chg="add">
          <ac:chgData name="Ieuan Haynes-Dawkes (2014905)" userId="S::2014905@student.uwtsd.ac.uk::c4a93b15-b3a3-41df-9f43-d5d4d8604c70" providerId="AD" clId="Web-{899C7EE4-473E-5649-C03C-9F2A040DE6AF}" dt="2020-11-08T23:54:41.647" v="421"/>
          <ac:spMkLst>
            <pc:docMk/>
            <pc:sldMk cId="1867793574" sldId="279"/>
            <ac:spMk id="22" creationId="{DC14B3F1-8CC5-4623-94B0-4445E3775D41}"/>
          </ac:spMkLst>
        </pc:spChg>
        <pc:picChg chg="add mod ord">
          <ac:chgData name="Ieuan Haynes-Dawkes (2014905)" userId="S::2014905@student.uwtsd.ac.uk::c4a93b15-b3a3-41df-9f43-d5d4d8604c70" providerId="AD" clId="Web-{899C7EE4-473E-5649-C03C-9F2A040DE6AF}" dt="2020-11-08T23:54:41.647" v="421"/>
          <ac:picMkLst>
            <pc:docMk/>
            <pc:sldMk cId="1867793574" sldId="279"/>
            <ac:picMk id="4" creationId="{924448A9-B745-4084-940B-4D32FDFFCEBE}"/>
          </ac:picMkLst>
        </pc:picChg>
        <pc:picChg chg="add mod ord">
          <ac:chgData name="Ieuan Haynes-Dawkes (2014905)" userId="S::2014905@student.uwtsd.ac.uk::c4a93b15-b3a3-41df-9f43-d5d4d8604c70" providerId="AD" clId="Web-{899C7EE4-473E-5649-C03C-9F2A040DE6AF}" dt="2020-11-08T23:54:41.647" v="421"/>
          <ac:picMkLst>
            <pc:docMk/>
            <pc:sldMk cId="1867793574" sldId="279"/>
            <ac:picMk id="5" creationId="{62D1B108-14B4-431A-8801-BD0FF49590B9}"/>
          </ac:picMkLst>
        </pc:picChg>
        <pc:cxnChg chg="add">
          <ac:chgData name="Ieuan Haynes-Dawkes (2014905)" userId="S::2014905@student.uwtsd.ac.uk::c4a93b15-b3a3-41df-9f43-d5d4d8604c70" providerId="AD" clId="Web-{899C7EE4-473E-5649-C03C-9F2A040DE6AF}" dt="2020-11-08T23:54:41.647" v="421"/>
          <ac:cxnSpMkLst>
            <pc:docMk/>
            <pc:sldMk cId="1867793574" sldId="279"/>
            <ac:cxnSpMk id="23" creationId="{B8EC0F70-6AFD-45BE-8F70-52888FC304F7}"/>
          </ac:cxnSpMkLst>
        </pc:cxnChg>
      </pc:sldChg>
      <pc:sldChg chg="addSp modSp mod setBg setClrOvrMap">
        <pc:chgData name="Ieuan Haynes-Dawkes (2014905)" userId="S::2014905@student.uwtsd.ac.uk::c4a93b15-b3a3-41df-9f43-d5d4d8604c70" providerId="AD" clId="Web-{899C7EE4-473E-5649-C03C-9F2A040DE6AF}" dt="2020-11-08T23:52:59.553" v="405"/>
        <pc:sldMkLst>
          <pc:docMk/>
          <pc:sldMk cId="2889897399" sldId="280"/>
        </pc:sldMkLst>
        <pc:spChg chg="mod">
          <ac:chgData name="Ieuan Haynes-Dawkes (2014905)" userId="S::2014905@student.uwtsd.ac.uk::c4a93b15-b3a3-41df-9f43-d5d4d8604c70" providerId="AD" clId="Web-{899C7EE4-473E-5649-C03C-9F2A040DE6AF}" dt="2020-11-08T23:52:59.553" v="405"/>
          <ac:spMkLst>
            <pc:docMk/>
            <pc:sldMk cId="2889897399" sldId="280"/>
            <ac:spMk id="2" creationId="{14FAED49-6B21-4ECD-B4EB-53FC75CEC8B2}"/>
          </ac:spMkLst>
        </pc:spChg>
        <pc:spChg chg="mod">
          <ac:chgData name="Ieuan Haynes-Dawkes (2014905)" userId="S::2014905@student.uwtsd.ac.uk::c4a93b15-b3a3-41df-9f43-d5d4d8604c70" providerId="AD" clId="Web-{899C7EE4-473E-5649-C03C-9F2A040DE6AF}" dt="2020-11-08T23:52:59.553" v="405"/>
          <ac:spMkLst>
            <pc:docMk/>
            <pc:sldMk cId="2889897399" sldId="280"/>
            <ac:spMk id="3" creationId="{876CF303-287A-4BFA-91D3-ADE9A70186E5}"/>
          </ac:spMkLst>
        </pc:spChg>
        <pc:spChg chg="add">
          <ac:chgData name="Ieuan Haynes-Dawkes (2014905)" userId="S::2014905@student.uwtsd.ac.uk::c4a93b15-b3a3-41df-9f43-d5d4d8604c70" providerId="AD" clId="Web-{899C7EE4-473E-5649-C03C-9F2A040DE6AF}" dt="2020-11-08T23:52:59.553" v="405"/>
          <ac:spMkLst>
            <pc:docMk/>
            <pc:sldMk cId="2889897399" sldId="280"/>
            <ac:spMk id="8" creationId="{7264F718-7FAC-4056-9FA9-A603EC682FE7}"/>
          </ac:spMkLst>
        </pc:spChg>
        <pc:spChg chg="add">
          <ac:chgData name="Ieuan Haynes-Dawkes (2014905)" userId="S::2014905@student.uwtsd.ac.uk::c4a93b15-b3a3-41df-9f43-d5d4d8604c70" providerId="AD" clId="Web-{899C7EE4-473E-5649-C03C-9F2A040DE6AF}" dt="2020-11-08T23:52:59.553" v="405"/>
          <ac:spMkLst>
            <pc:docMk/>
            <pc:sldMk cId="2889897399" sldId="280"/>
            <ac:spMk id="10" creationId="{F74639F7-E3C7-4165-A83E-6386A86BA1DA}"/>
          </ac:spMkLst>
        </pc:spChg>
        <pc:spChg chg="add">
          <ac:chgData name="Ieuan Haynes-Dawkes (2014905)" userId="S::2014905@student.uwtsd.ac.uk::c4a93b15-b3a3-41df-9f43-d5d4d8604c70" providerId="AD" clId="Web-{899C7EE4-473E-5649-C03C-9F2A040DE6AF}" dt="2020-11-08T23:52:59.553" v="405"/>
          <ac:spMkLst>
            <pc:docMk/>
            <pc:sldMk cId="2889897399" sldId="280"/>
            <ac:spMk id="12" creationId="{8B3AF0F1-707A-463E-B5EE-33C63A40CFC9}"/>
          </ac:spMkLst>
        </pc:spChg>
      </pc:sldChg>
      <pc:sldChg chg="addSp modSp mod setBg setClrOvrMap">
        <pc:chgData name="Ieuan Haynes-Dawkes (2014905)" userId="S::2014905@student.uwtsd.ac.uk::c4a93b15-b3a3-41df-9f43-d5d4d8604c70" providerId="AD" clId="Web-{899C7EE4-473E-5649-C03C-9F2A040DE6AF}" dt="2020-11-08T23:52:56.521" v="404"/>
        <pc:sldMkLst>
          <pc:docMk/>
          <pc:sldMk cId="3870126512" sldId="281"/>
        </pc:sldMkLst>
        <pc:spChg chg="mod">
          <ac:chgData name="Ieuan Haynes-Dawkes (2014905)" userId="S::2014905@student.uwtsd.ac.uk::c4a93b15-b3a3-41df-9f43-d5d4d8604c70" providerId="AD" clId="Web-{899C7EE4-473E-5649-C03C-9F2A040DE6AF}" dt="2020-11-08T23:52:56.521" v="404"/>
          <ac:spMkLst>
            <pc:docMk/>
            <pc:sldMk cId="3870126512" sldId="281"/>
            <ac:spMk id="2" creationId="{3236A6DF-0C88-4BAF-8F0A-A36C51101181}"/>
          </ac:spMkLst>
        </pc:spChg>
        <pc:spChg chg="mod">
          <ac:chgData name="Ieuan Haynes-Dawkes (2014905)" userId="S::2014905@student.uwtsd.ac.uk::c4a93b15-b3a3-41df-9f43-d5d4d8604c70" providerId="AD" clId="Web-{899C7EE4-473E-5649-C03C-9F2A040DE6AF}" dt="2020-11-08T23:52:56.521" v="404"/>
          <ac:spMkLst>
            <pc:docMk/>
            <pc:sldMk cId="3870126512" sldId="281"/>
            <ac:spMk id="3" creationId="{19C65896-83BA-4354-965C-ECDF95023D44}"/>
          </ac:spMkLst>
        </pc:spChg>
        <pc:spChg chg="add">
          <ac:chgData name="Ieuan Haynes-Dawkes (2014905)" userId="S::2014905@student.uwtsd.ac.uk::c4a93b15-b3a3-41df-9f43-d5d4d8604c70" providerId="AD" clId="Web-{899C7EE4-473E-5649-C03C-9F2A040DE6AF}" dt="2020-11-08T23:52:56.521" v="404"/>
          <ac:spMkLst>
            <pc:docMk/>
            <pc:sldMk cId="3870126512" sldId="281"/>
            <ac:spMk id="8" creationId="{7264F718-7FAC-4056-9FA9-A603EC682FE7}"/>
          </ac:spMkLst>
        </pc:spChg>
        <pc:spChg chg="add">
          <ac:chgData name="Ieuan Haynes-Dawkes (2014905)" userId="S::2014905@student.uwtsd.ac.uk::c4a93b15-b3a3-41df-9f43-d5d4d8604c70" providerId="AD" clId="Web-{899C7EE4-473E-5649-C03C-9F2A040DE6AF}" dt="2020-11-08T23:52:56.521" v="404"/>
          <ac:spMkLst>
            <pc:docMk/>
            <pc:sldMk cId="3870126512" sldId="281"/>
            <ac:spMk id="10" creationId="{F74639F7-E3C7-4165-A83E-6386A86BA1DA}"/>
          </ac:spMkLst>
        </pc:spChg>
        <pc:spChg chg="add">
          <ac:chgData name="Ieuan Haynes-Dawkes (2014905)" userId="S::2014905@student.uwtsd.ac.uk::c4a93b15-b3a3-41df-9f43-d5d4d8604c70" providerId="AD" clId="Web-{899C7EE4-473E-5649-C03C-9F2A040DE6AF}" dt="2020-11-08T23:52:56.521" v="404"/>
          <ac:spMkLst>
            <pc:docMk/>
            <pc:sldMk cId="3870126512" sldId="281"/>
            <ac:spMk id="12" creationId="{8B3AF0F1-707A-463E-B5EE-33C63A40CFC9}"/>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01A25A-BD96-4286-BC59-879202006D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0803F4-C3B2-469E-B649-08B1BCCD9596}">
      <dgm:prSet/>
      <dgm:spPr/>
      <dgm:t>
        <a:bodyPr/>
        <a:lstStyle/>
        <a:p>
          <a:r>
            <a:rPr lang="en-US"/>
            <a:t>Class session: what is design? How do we access the interesting parts of what our brains do? Left and right brain.</a:t>
          </a:r>
        </a:p>
      </dgm:t>
    </dgm:pt>
    <dgm:pt modelId="{42B0B9F4-F999-4136-B781-CA640CB02066}" type="parTrans" cxnId="{7F5E28F7-4873-4FE8-875E-0CF279F3E5B6}">
      <dgm:prSet/>
      <dgm:spPr/>
      <dgm:t>
        <a:bodyPr/>
        <a:lstStyle/>
        <a:p>
          <a:endParaRPr lang="en-US"/>
        </a:p>
      </dgm:t>
    </dgm:pt>
    <dgm:pt modelId="{D5D8FF38-BF17-4C3C-A64D-C169E2F89582}" type="sibTrans" cxnId="{7F5E28F7-4873-4FE8-875E-0CF279F3E5B6}">
      <dgm:prSet/>
      <dgm:spPr/>
      <dgm:t>
        <a:bodyPr/>
        <a:lstStyle/>
        <a:p>
          <a:endParaRPr lang="en-US"/>
        </a:p>
      </dgm:t>
    </dgm:pt>
    <dgm:pt modelId="{76274628-7992-48CF-A1F3-6470ADCCDE81}">
      <dgm:prSet/>
      <dgm:spPr/>
      <dgm:t>
        <a:bodyPr/>
        <a:lstStyle/>
        <a:p>
          <a:r>
            <a:rPr lang="en-US"/>
            <a:t>Study task: watch water boil and respond (thoughts, feelings and images)</a:t>
          </a:r>
        </a:p>
      </dgm:t>
    </dgm:pt>
    <dgm:pt modelId="{340A614F-A240-479B-BB69-3BD8F6D017EA}" type="parTrans" cxnId="{8BAC1B59-FD7B-4CEF-971D-712727740C56}">
      <dgm:prSet/>
      <dgm:spPr/>
      <dgm:t>
        <a:bodyPr/>
        <a:lstStyle/>
        <a:p>
          <a:endParaRPr lang="en-US"/>
        </a:p>
      </dgm:t>
    </dgm:pt>
    <dgm:pt modelId="{2D13EF8F-5AD3-4046-BB88-EA4FFC631202}" type="sibTrans" cxnId="{8BAC1B59-FD7B-4CEF-971D-712727740C56}">
      <dgm:prSet/>
      <dgm:spPr/>
      <dgm:t>
        <a:bodyPr/>
        <a:lstStyle/>
        <a:p>
          <a:endParaRPr lang="en-US"/>
        </a:p>
      </dgm:t>
    </dgm:pt>
    <dgm:pt modelId="{27F0F1B0-5C9E-4A24-9F0E-84BE0C3BB03A}">
      <dgm:prSet/>
      <dgm:spPr/>
      <dgm:t>
        <a:bodyPr/>
        <a:lstStyle/>
        <a:p>
          <a:r>
            <a:rPr lang="en-US"/>
            <a:t>First, we did continues line drawing of our hand without looking because our brains cannot focus on something and we can fixate on it and try to manipulate our brains to be more abstract and intuitive. It felt odd on trying not to look at the drawing and trying to do it without looking and not being able to get a perfect sense of what I was drawing. The differences between our 2 halves of the brain is that the left side is the seat of language and process in a logical and sequential order. The right side is more visual and processes intuitively, holistically and randomly.  </a:t>
          </a:r>
        </a:p>
      </dgm:t>
    </dgm:pt>
    <dgm:pt modelId="{5B6C77B9-9638-4FC5-AFEA-A0BA0C0DAD66}" type="parTrans" cxnId="{8FC28D7D-2394-453D-96DD-898FA4F84AAB}">
      <dgm:prSet/>
      <dgm:spPr/>
      <dgm:t>
        <a:bodyPr/>
        <a:lstStyle/>
        <a:p>
          <a:endParaRPr lang="en-US"/>
        </a:p>
      </dgm:t>
    </dgm:pt>
    <dgm:pt modelId="{630F5C1E-1E0D-42FF-83A2-95BE10E116CA}" type="sibTrans" cxnId="{8FC28D7D-2394-453D-96DD-898FA4F84AAB}">
      <dgm:prSet/>
      <dgm:spPr/>
      <dgm:t>
        <a:bodyPr/>
        <a:lstStyle/>
        <a:p>
          <a:endParaRPr lang="en-US"/>
        </a:p>
      </dgm:t>
    </dgm:pt>
    <dgm:pt modelId="{80099401-A836-49FA-AFC0-98464519545D}" type="pres">
      <dgm:prSet presAssocID="{0F01A25A-BD96-4286-BC59-879202006D8E}" presName="linear" presStyleCnt="0">
        <dgm:presLayoutVars>
          <dgm:animLvl val="lvl"/>
          <dgm:resizeHandles val="exact"/>
        </dgm:presLayoutVars>
      </dgm:prSet>
      <dgm:spPr/>
    </dgm:pt>
    <dgm:pt modelId="{C5FEA527-3C60-4C0B-88F2-6EAC122FD582}" type="pres">
      <dgm:prSet presAssocID="{8C0803F4-C3B2-469E-B649-08B1BCCD9596}" presName="parentText" presStyleLbl="node1" presStyleIdx="0" presStyleCnt="3">
        <dgm:presLayoutVars>
          <dgm:chMax val="0"/>
          <dgm:bulletEnabled val="1"/>
        </dgm:presLayoutVars>
      </dgm:prSet>
      <dgm:spPr/>
    </dgm:pt>
    <dgm:pt modelId="{B875FD8C-736A-4C8E-A70A-3E37E3D468D7}" type="pres">
      <dgm:prSet presAssocID="{D5D8FF38-BF17-4C3C-A64D-C169E2F89582}" presName="spacer" presStyleCnt="0"/>
      <dgm:spPr/>
    </dgm:pt>
    <dgm:pt modelId="{3D9FC813-C96F-4C98-B3C8-F6A7D9800C73}" type="pres">
      <dgm:prSet presAssocID="{76274628-7992-48CF-A1F3-6470ADCCDE81}" presName="parentText" presStyleLbl="node1" presStyleIdx="1" presStyleCnt="3">
        <dgm:presLayoutVars>
          <dgm:chMax val="0"/>
          <dgm:bulletEnabled val="1"/>
        </dgm:presLayoutVars>
      </dgm:prSet>
      <dgm:spPr/>
    </dgm:pt>
    <dgm:pt modelId="{63283AE9-29C5-448C-A73C-168F3D25BD67}" type="pres">
      <dgm:prSet presAssocID="{2D13EF8F-5AD3-4046-BB88-EA4FFC631202}" presName="spacer" presStyleCnt="0"/>
      <dgm:spPr/>
    </dgm:pt>
    <dgm:pt modelId="{5A96E011-0600-4D1F-A325-90F7DAC2C4AC}" type="pres">
      <dgm:prSet presAssocID="{27F0F1B0-5C9E-4A24-9F0E-84BE0C3BB03A}" presName="parentText" presStyleLbl="node1" presStyleIdx="2" presStyleCnt="3">
        <dgm:presLayoutVars>
          <dgm:chMax val="0"/>
          <dgm:bulletEnabled val="1"/>
        </dgm:presLayoutVars>
      </dgm:prSet>
      <dgm:spPr/>
    </dgm:pt>
  </dgm:ptLst>
  <dgm:cxnLst>
    <dgm:cxn modelId="{FA1D670F-9404-487D-AF98-4D5C072F98C1}" type="presOf" srcId="{0F01A25A-BD96-4286-BC59-879202006D8E}" destId="{80099401-A836-49FA-AFC0-98464519545D}" srcOrd="0" destOrd="0" presId="urn:microsoft.com/office/officeart/2005/8/layout/vList2"/>
    <dgm:cxn modelId="{A986CD5C-83D6-4228-90BA-1AE7EFA3414F}" type="presOf" srcId="{8C0803F4-C3B2-469E-B649-08B1BCCD9596}" destId="{C5FEA527-3C60-4C0B-88F2-6EAC122FD582}" srcOrd="0" destOrd="0" presId="urn:microsoft.com/office/officeart/2005/8/layout/vList2"/>
    <dgm:cxn modelId="{8BAC1B59-FD7B-4CEF-971D-712727740C56}" srcId="{0F01A25A-BD96-4286-BC59-879202006D8E}" destId="{76274628-7992-48CF-A1F3-6470ADCCDE81}" srcOrd="1" destOrd="0" parTransId="{340A614F-A240-479B-BB69-3BD8F6D017EA}" sibTransId="{2D13EF8F-5AD3-4046-BB88-EA4FFC631202}"/>
    <dgm:cxn modelId="{8FC28D7D-2394-453D-96DD-898FA4F84AAB}" srcId="{0F01A25A-BD96-4286-BC59-879202006D8E}" destId="{27F0F1B0-5C9E-4A24-9F0E-84BE0C3BB03A}" srcOrd="2" destOrd="0" parTransId="{5B6C77B9-9638-4FC5-AFEA-A0BA0C0DAD66}" sibTransId="{630F5C1E-1E0D-42FF-83A2-95BE10E116CA}"/>
    <dgm:cxn modelId="{8BC4ECD8-A984-4922-87C9-5989D610E135}" type="presOf" srcId="{27F0F1B0-5C9E-4A24-9F0E-84BE0C3BB03A}" destId="{5A96E011-0600-4D1F-A325-90F7DAC2C4AC}" srcOrd="0" destOrd="0" presId="urn:microsoft.com/office/officeart/2005/8/layout/vList2"/>
    <dgm:cxn modelId="{7F5E28F7-4873-4FE8-875E-0CF279F3E5B6}" srcId="{0F01A25A-BD96-4286-BC59-879202006D8E}" destId="{8C0803F4-C3B2-469E-B649-08B1BCCD9596}" srcOrd="0" destOrd="0" parTransId="{42B0B9F4-F999-4136-B781-CA640CB02066}" sibTransId="{D5D8FF38-BF17-4C3C-A64D-C169E2F89582}"/>
    <dgm:cxn modelId="{6A3F5AFD-37EE-41E7-A4D3-0FE77CC74A88}" type="presOf" srcId="{76274628-7992-48CF-A1F3-6470ADCCDE81}" destId="{3D9FC813-C96F-4C98-B3C8-F6A7D9800C73}" srcOrd="0" destOrd="0" presId="urn:microsoft.com/office/officeart/2005/8/layout/vList2"/>
    <dgm:cxn modelId="{E449CE42-80EF-46BE-9298-6DEA85882FEA}" type="presParOf" srcId="{80099401-A836-49FA-AFC0-98464519545D}" destId="{C5FEA527-3C60-4C0B-88F2-6EAC122FD582}" srcOrd="0" destOrd="0" presId="urn:microsoft.com/office/officeart/2005/8/layout/vList2"/>
    <dgm:cxn modelId="{C1780C80-4FDD-4197-8964-4863370EE3E6}" type="presParOf" srcId="{80099401-A836-49FA-AFC0-98464519545D}" destId="{B875FD8C-736A-4C8E-A70A-3E37E3D468D7}" srcOrd="1" destOrd="0" presId="urn:microsoft.com/office/officeart/2005/8/layout/vList2"/>
    <dgm:cxn modelId="{CFDB4DD3-3EDB-4C36-BCC8-E3FF1930091F}" type="presParOf" srcId="{80099401-A836-49FA-AFC0-98464519545D}" destId="{3D9FC813-C96F-4C98-B3C8-F6A7D9800C73}" srcOrd="2" destOrd="0" presId="urn:microsoft.com/office/officeart/2005/8/layout/vList2"/>
    <dgm:cxn modelId="{38085EAB-5FAB-461C-83CF-6A0AB4B48740}" type="presParOf" srcId="{80099401-A836-49FA-AFC0-98464519545D}" destId="{63283AE9-29C5-448C-A73C-168F3D25BD67}" srcOrd="3" destOrd="0" presId="urn:microsoft.com/office/officeart/2005/8/layout/vList2"/>
    <dgm:cxn modelId="{46A2F192-CEF9-4BB9-A4A8-9DE828F6B4FD}" type="presParOf" srcId="{80099401-A836-49FA-AFC0-98464519545D}" destId="{5A96E011-0600-4D1F-A325-90F7DAC2C4A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409E08-CB16-491D-9123-92DBB8D6F94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90C3591-0A62-4115-928F-D3B729E25CB4}">
      <dgm:prSet/>
      <dgm:spPr/>
      <dgm:t>
        <a:bodyPr/>
        <a:lstStyle/>
        <a:p>
          <a:r>
            <a:rPr lang="en-US"/>
            <a:t>Class session: what is design? Continued.</a:t>
          </a:r>
        </a:p>
      </dgm:t>
    </dgm:pt>
    <dgm:pt modelId="{AFAD79BA-823A-4E24-AC75-3EDF3E1437E3}" type="parTrans" cxnId="{803DC016-DBF1-411B-AD64-3D30D5EE94C7}">
      <dgm:prSet/>
      <dgm:spPr/>
      <dgm:t>
        <a:bodyPr/>
        <a:lstStyle/>
        <a:p>
          <a:endParaRPr lang="en-US"/>
        </a:p>
      </dgm:t>
    </dgm:pt>
    <dgm:pt modelId="{98598D67-8FA5-48B0-AD07-964E0D70E6CE}" type="sibTrans" cxnId="{803DC016-DBF1-411B-AD64-3D30D5EE94C7}">
      <dgm:prSet/>
      <dgm:spPr/>
      <dgm:t>
        <a:bodyPr/>
        <a:lstStyle/>
        <a:p>
          <a:endParaRPr lang="en-US"/>
        </a:p>
      </dgm:t>
    </dgm:pt>
    <dgm:pt modelId="{CB3279A1-8C47-4546-8736-C3B94035CE12}">
      <dgm:prSet/>
      <dgm:spPr/>
      <dgm:t>
        <a:bodyPr/>
        <a:lstStyle/>
        <a:p>
          <a:r>
            <a:rPr lang="en-US"/>
            <a:t>Design is a collaborative, not an individual activity. Design is done by designers. It </a:t>
          </a:r>
          <a:r>
            <a:rPr lang="en-GB"/>
            <a:t>favours</a:t>
          </a:r>
          <a:r>
            <a:rPr lang="en-US"/>
            <a:t> production at the expense of any creative contribution from users. Form does not necessarily follow function or new technology. Design is always bound up with notions of progress, improvement and betterment.</a:t>
          </a:r>
        </a:p>
      </dgm:t>
    </dgm:pt>
    <dgm:pt modelId="{E1E4882E-8362-4160-9046-7D64E2C99CF6}" type="parTrans" cxnId="{55FE582F-2849-45E5-9647-3CDC84F628F0}">
      <dgm:prSet/>
      <dgm:spPr/>
      <dgm:t>
        <a:bodyPr/>
        <a:lstStyle/>
        <a:p>
          <a:endParaRPr lang="en-US"/>
        </a:p>
      </dgm:t>
    </dgm:pt>
    <dgm:pt modelId="{1ADB30DC-1789-40A3-ABEC-FABC14A5D5C4}" type="sibTrans" cxnId="{55FE582F-2849-45E5-9647-3CDC84F628F0}">
      <dgm:prSet/>
      <dgm:spPr/>
      <dgm:t>
        <a:bodyPr/>
        <a:lstStyle/>
        <a:p>
          <a:endParaRPr lang="en-US"/>
        </a:p>
      </dgm:t>
    </dgm:pt>
    <dgm:pt modelId="{47373A97-7FF4-425E-B6C7-94447BCE8479}" type="pres">
      <dgm:prSet presAssocID="{42409E08-CB16-491D-9123-92DBB8D6F941}" presName="linear" presStyleCnt="0">
        <dgm:presLayoutVars>
          <dgm:animLvl val="lvl"/>
          <dgm:resizeHandles val="exact"/>
        </dgm:presLayoutVars>
      </dgm:prSet>
      <dgm:spPr/>
    </dgm:pt>
    <dgm:pt modelId="{9B783614-EE44-4AC8-A771-CFD35996844B}" type="pres">
      <dgm:prSet presAssocID="{190C3591-0A62-4115-928F-D3B729E25CB4}" presName="parentText" presStyleLbl="node1" presStyleIdx="0" presStyleCnt="2">
        <dgm:presLayoutVars>
          <dgm:chMax val="0"/>
          <dgm:bulletEnabled val="1"/>
        </dgm:presLayoutVars>
      </dgm:prSet>
      <dgm:spPr/>
    </dgm:pt>
    <dgm:pt modelId="{5E1BDB30-EC83-42A5-B70B-AAB0D89BB032}" type="pres">
      <dgm:prSet presAssocID="{98598D67-8FA5-48B0-AD07-964E0D70E6CE}" presName="spacer" presStyleCnt="0"/>
      <dgm:spPr/>
    </dgm:pt>
    <dgm:pt modelId="{8A8D95FC-7BFB-4A0B-86C4-C84879AE00CA}" type="pres">
      <dgm:prSet presAssocID="{CB3279A1-8C47-4546-8736-C3B94035CE12}" presName="parentText" presStyleLbl="node1" presStyleIdx="1" presStyleCnt="2">
        <dgm:presLayoutVars>
          <dgm:chMax val="0"/>
          <dgm:bulletEnabled val="1"/>
        </dgm:presLayoutVars>
      </dgm:prSet>
      <dgm:spPr/>
    </dgm:pt>
  </dgm:ptLst>
  <dgm:cxnLst>
    <dgm:cxn modelId="{803DC016-DBF1-411B-AD64-3D30D5EE94C7}" srcId="{42409E08-CB16-491D-9123-92DBB8D6F941}" destId="{190C3591-0A62-4115-928F-D3B729E25CB4}" srcOrd="0" destOrd="0" parTransId="{AFAD79BA-823A-4E24-AC75-3EDF3E1437E3}" sibTransId="{98598D67-8FA5-48B0-AD07-964E0D70E6CE}"/>
    <dgm:cxn modelId="{C59D6427-4FD6-4580-87A8-1C3FEF7D78EA}" type="presOf" srcId="{190C3591-0A62-4115-928F-D3B729E25CB4}" destId="{9B783614-EE44-4AC8-A771-CFD35996844B}" srcOrd="0" destOrd="0" presId="urn:microsoft.com/office/officeart/2005/8/layout/vList2"/>
    <dgm:cxn modelId="{55FE582F-2849-45E5-9647-3CDC84F628F0}" srcId="{42409E08-CB16-491D-9123-92DBB8D6F941}" destId="{CB3279A1-8C47-4546-8736-C3B94035CE12}" srcOrd="1" destOrd="0" parTransId="{E1E4882E-8362-4160-9046-7D64E2C99CF6}" sibTransId="{1ADB30DC-1789-40A3-ABEC-FABC14A5D5C4}"/>
    <dgm:cxn modelId="{72D34894-B784-465E-87A6-A567D1466CB6}" type="presOf" srcId="{42409E08-CB16-491D-9123-92DBB8D6F941}" destId="{47373A97-7FF4-425E-B6C7-94447BCE8479}" srcOrd="0" destOrd="0" presId="urn:microsoft.com/office/officeart/2005/8/layout/vList2"/>
    <dgm:cxn modelId="{D7D8C4C0-D3ED-4FFC-B072-1CF247F1C489}" type="presOf" srcId="{CB3279A1-8C47-4546-8736-C3B94035CE12}" destId="{8A8D95FC-7BFB-4A0B-86C4-C84879AE00CA}" srcOrd="0" destOrd="0" presId="urn:microsoft.com/office/officeart/2005/8/layout/vList2"/>
    <dgm:cxn modelId="{02A80372-3949-4DEB-B12D-19D6F26608E5}" type="presParOf" srcId="{47373A97-7FF4-425E-B6C7-94447BCE8479}" destId="{9B783614-EE44-4AC8-A771-CFD35996844B}" srcOrd="0" destOrd="0" presId="urn:microsoft.com/office/officeart/2005/8/layout/vList2"/>
    <dgm:cxn modelId="{BDE07F84-15FB-4161-A6DA-14880BE5C12F}" type="presParOf" srcId="{47373A97-7FF4-425E-B6C7-94447BCE8479}" destId="{5E1BDB30-EC83-42A5-B70B-AAB0D89BB032}" srcOrd="1" destOrd="0" presId="urn:microsoft.com/office/officeart/2005/8/layout/vList2"/>
    <dgm:cxn modelId="{A1299B98-3F4B-4584-A9BC-66BF616E6174}" type="presParOf" srcId="{47373A97-7FF4-425E-B6C7-94447BCE8479}" destId="{8A8D95FC-7BFB-4A0B-86C4-C84879AE00C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2433DC-FA76-4481-B291-D1D96E4C605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E4E68E0-92C6-44D6-8B35-E384DAEA7112}">
      <dgm:prSet/>
      <dgm:spPr/>
      <dgm:t>
        <a:bodyPr/>
        <a:lstStyle/>
        <a:p>
          <a:pPr>
            <a:lnSpc>
              <a:spcPct val="100000"/>
            </a:lnSpc>
          </a:pPr>
          <a:r>
            <a:rPr lang="en-US"/>
            <a:t>Class session: 7 steps of design – ideas, selection &amp; the </a:t>
          </a:r>
          <a:r>
            <a:rPr lang="en-GB"/>
            <a:t>proccess</a:t>
          </a:r>
          <a:r>
            <a:rPr lang="en-US"/>
            <a:t> vocabulary of a designer.</a:t>
          </a:r>
        </a:p>
      </dgm:t>
    </dgm:pt>
    <dgm:pt modelId="{B5260AE0-7CE7-4D1C-B821-1936D629ED00}" type="parTrans" cxnId="{9BBDCC8C-4732-42AA-92F9-48AB2160C778}">
      <dgm:prSet/>
      <dgm:spPr/>
      <dgm:t>
        <a:bodyPr/>
        <a:lstStyle/>
        <a:p>
          <a:endParaRPr lang="en-US"/>
        </a:p>
      </dgm:t>
    </dgm:pt>
    <dgm:pt modelId="{0B6780F3-E2E1-4931-AA33-40294A157A35}" type="sibTrans" cxnId="{9BBDCC8C-4732-42AA-92F9-48AB2160C778}">
      <dgm:prSet/>
      <dgm:spPr/>
      <dgm:t>
        <a:bodyPr/>
        <a:lstStyle/>
        <a:p>
          <a:endParaRPr lang="en-US"/>
        </a:p>
      </dgm:t>
    </dgm:pt>
    <dgm:pt modelId="{F8FAFC37-2A4B-4125-9E8C-E6FEAC4242C9}">
      <dgm:prSet/>
      <dgm:spPr/>
      <dgm:t>
        <a:bodyPr/>
        <a:lstStyle/>
        <a:p>
          <a:pPr>
            <a:lnSpc>
              <a:spcPct val="100000"/>
            </a:lnSpc>
          </a:pPr>
          <a:r>
            <a:rPr lang="en-US"/>
            <a:t>1 – Commitment, Commit to the idea even if you don’t know what the final outcome will be, Commit to the process – follow the steps, But don’t lie about your capabilities </a:t>
          </a:r>
        </a:p>
      </dgm:t>
    </dgm:pt>
    <dgm:pt modelId="{D743AB25-6306-44F8-84FD-6A3255C91A2F}" type="parTrans" cxnId="{E0412D95-98BA-4525-A4EF-26756335C3C9}">
      <dgm:prSet/>
      <dgm:spPr/>
      <dgm:t>
        <a:bodyPr/>
        <a:lstStyle/>
        <a:p>
          <a:endParaRPr lang="en-US"/>
        </a:p>
      </dgm:t>
    </dgm:pt>
    <dgm:pt modelId="{2390A6F5-658D-40BE-AA5D-ACAEDFAAA1EE}" type="sibTrans" cxnId="{E0412D95-98BA-4525-A4EF-26756335C3C9}">
      <dgm:prSet/>
      <dgm:spPr/>
      <dgm:t>
        <a:bodyPr/>
        <a:lstStyle/>
        <a:p>
          <a:endParaRPr lang="en-US"/>
        </a:p>
      </dgm:t>
    </dgm:pt>
    <dgm:pt modelId="{95174423-C693-4972-9543-6917F2BDED25}">
      <dgm:prSet/>
      <dgm:spPr/>
      <dgm:t>
        <a:bodyPr/>
        <a:lstStyle/>
        <a:p>
          <a:pPr>
            <a:lnSpc>
              <a:spcPct val="100000"/>
            </a:lnSpc>
          </a:pPr>
          <a:r>
            <a:rPr lang="en-US"/>
            <a:t>2 – Analysis, Ask questions, Don’t leave holes, Explore, Create different questions and ideas </a:t>
          </a:r>
        </a:p>
      </dgm:t>
    </dgm:pt>
    <dgm:pt modelId="{03A60346-E269-4AB5-A098-E7C3E045D7D0}" type="parTrans" cxnId="{18A03E76-FF19-410E-BA9A-E97B13993AB9}">
      <dgm:prSet/>
      <dgm:spPr/>
      <dgm:t>
        <a:bodyPr/>
        <a:lstStyle/>
        <a:p>
          <a:endParaRPr lang="en-US"/>
        </a:p>
      </dgm:t>
    </dgm:pt>
    <dgm:pt modelId="{A03B3361-3B7B-4FE9-8006-47C399202D37}" type="sibTrans" cxnId="{18A03E76-FF19-410E-BA9A-E97B13993AB9}">
      <dgm:prSet/>
      <dgm:spPr/>
      <dgm:t>
        <a:bodyPr/>
        <a:lstStyle/>
        <a:p>
          <a:endParaRPr lang="en-US"/>
        </a:p>
      </dgm:t>
    </dgm:pt>
    <dgm:pt modelId="{7C5536DF-2C38-49E1-8B56-4C8E8499E888}">
      <dgm:prSet/>
      <dgm:spPr/>
      <dgm:t>
        <a:bodyPr/>
        <a:lstStyle/>
        <a:p>
          <a:pPr>
            <a:lnSpc>
              <a:spcPct val="100000"/>
            </a:lnSpc>
          </a:pPr>
          <a:r>
            <a:rPr lang="en-US"/>
            <a:t>3 – Research, Use your eyes to look around you, Nature, architecture, art etc. It’s all around us don’t just use the library or google The more stuff you put into your brain, the more ideas you will have Grow and have a better understanding. </a:t>
          </a:r>
        </a:p>
      </dgm:t>
    </dgm:pt>
    <dgm:pt modelId="{B598B082-C0F7-4BBF-90FF-D8259CF96C99}" type="parTrans" cxnId="{2CBE70E5-079A-4537-9885-BA636CE1A795}">
      <dgm:prSet/>
      <dgm:spPr/>
      <dgm:t>
        <a:bodyPr/>
        <a:lstStyle/>
        <a:p>
          <a:endParaRPr lang="en-US"/>
        </a:p>
      </dgm:t>
    </dgm:pt>
    <dgm:pt modelId="{FE051317-2CE1-43E4-A3C7-D6E0B5AB6ECF}" type="sibTrans" cxnId="{2CBE70E5-079A-4537-9885-BA636CE1A795}">
      <dgm:prSet/>
      <dgm:spPr/>
      <dgm:t>
        <a:bodyPr/>
        <a:lstStyle/>
        <a:p>
          <a:endParaRPr lang="en-US"/>
        </a:p>
      </dgm:t>
    </dgm:pt>
    <dgm:pt modelId="{475E8428-12FB-446A-8907-174D957C7230}">
      <dgm:prSet/>
      <dgm:spPr/>
      <dgm:t>
        <a:bodyPr/>
        <a:lstStyle/>
        <a:p>
          <a:pPr>
            <a:lnSpc>
              <a:spcPct val="100000"/>
            </a:lnSpc>
          </a:pPr>
          <a:r>
            <a:rPr lang="en-US"/>
            <a:t>4 – Incubation, Most important stage you shouldn’t skip this one, Let ideas process in your mind, Don’t rush straight into the next step. </a:t>
          </a:r>
        </a:p>
      </dgm:t>
    </dgm:pt>
    <dgm:pt modelId="{6EF10201-94A3-4A72-9947-00317DB7555A}" type="parTrans" cxnId="{3D0FBE5D-8DEA-435B-AE17-D2C18BE04217}">
      <dgm:prSet/>
      <dgm:spPr/>
      <dgm:t>
        <a:bodyPr/>
        <a:lstStyle/>
        <a:p>
          <a:endParaRPr lang="en-US"/>
        </a:p>
      </dgm:t>
    </dgm:pt>
    <dgm:pt modelId="{13CB5DC6-9761-495E-9868-5EFEDF92F129}" type="sibTrans" cxnId="{3D0FBE5D-8DEA-435B-AE17-D2C18BE04217}">
      <dgm:prSet/>
      <dgm:spPr/>
      <dgm:t>
        <a:bodyPr/>
        <a:lstStyle/>
        <a:p>
          <a:endParaRPr lang="en-US"/>
        </a:p>
      </dgm:t>
    </dgm:pt>
    <dgm:pt modelId="{6C615704-EE50-4315-866D-2F2E268B82A3}">
      <dgm:prSet/>
      <dgm:spPr/>
      <dgm:t>
        <a:bodyPr/>
        <a:lstStyle/>
        <a:p>
          <a:pPr>
            <a:lnSpc>
              <a:spcPct val="100000"/>
            </a:lnSpc>
          </a:pPr>
          <a:r>
            <a:rPr lang="en-US"/>
            <a:t>5 – Selection • Start to make decisions • You’ll probably know when you’re ready • Choices will be more instinctive • It’s time to begin! </a:t>
          </a:r>
        </a:p>
      </dgm:t>
    </dgm:pt>
    <dgm:pt modelId="{E0B61A15-B315-4BE1-8B14-BE0398D93578}" type="parTrans" cxnId="{41B88E12-C9C1-47D1-A6D1-1ED29B6F6FA1}">
      <dgm:prSet/>
      <dgm:spPr/>
      <dgm:t>
        <a:bodyPr/>
        <a:lstStyle/>
        <a:p>
          <a:endParaRPr lang="en-US"/>
        </a:p>
      </dgm:t>
    </dgm:pt>
    <dgm:pt modelId="{2353D95A-5A67-4CBA-938E-AF4512396EA7}" type="sibTrans" cxnId="{41B88E12-C9C1-47D1-A6D1-1ED29B6F6FA1}">
      <dgm:prSet/>
      <dgm:spPr/>
      <dgm:t>
        <a:bodyPr/>
        <a:lstStyle/>
        <a:p>
          <a:endParaRPr lang="en-US"/>
        </a:p>
      </dgm:t>
    </dgm:pt>
    <dgm:pt modelId="{F4AAD1D5-E02E-4F09-98F1-ABDFC5923CAD}">
      <dgm:prSet/>
      <dgm:spPr/>
      <dgm:t>
        <a:bodyPr/>
        <a:lstStyle/>
        <a:p>
          <a:pPr>
            <a:lnSpc>
              <a:spcPct val="100000"/>
            </a:lnSpc>
          </a:pPr>
          <a:r>
            <a:rPr lang="en-US"/>
            <a:t>6 – Implementation • Select ideas and mediums to be used • Actually doing the thing you want to do </a:t>
          </a:r>
        </a:p>
      </dgm:t>
    </dgm:pt>
    <dgm:pt modelId="{7EF2B4FD-4096-4B0D-9D96-F2BADA292C05}" type="parTrans" cxnId="{FD6DF275-C671-4895-9F17-1C1609C28CEF}">
      <dgm:prSet/>
      <dgm:spPr/>
      <dgm:t>
        <a:bodyPr/>
        <a:lstStyle/>
        <a:p>
          <a:endParaRPr lang="en-US"/>
        </a:p>
      </dgm:t>
    </dgm:pt>
    <dgm:pt modelId="{D6B94A7F-EB2C-445F-B377-443B76C0FBE5}" type="sibTrans" cxnId="{FD6DF275-C671-4895-9F17-1C1609C28CEF}">
      <dgm:prSet/>
      <dgm:spPr/>
      <dgm:t>
        <a:bodyPr/>
        <a:lstStyle/>
        <a:p>
          <a:endParaRPr lang="en-US"/>
        </a:p>
      </dgm:t>
    </dgm:pt>
    <dgm:pt modelId="{232BAC77-35ED-49C5-B973-CC317C4A10EE}">
      <dgm:prSet/>
      <dgm:spPr/>
      <dgm:t>
        <a:bodyPr/>
        <a:lstStyle/>
        <a:p>
          <a:pPr>
            <a:lnSpc>
              <a:spcPct val="100000"/>
            </a:lnSpc>
          </a:pPr>
          <a:r>
            <a:rPr lang="en-US"/>
            <a:t>7 – Evaluation • Good and bad points – What worked, what didn’t • You can look back and develop your own style  </a:t>
          </a:r>
        </a:p>
      </dgm:t>
    </dgm:pt>
    <dgm:pt modelId="{8E6F4DED-3AC5-4617-AEF8-A68298E26943}" type="parTrans" cxnId="{4AD6B03F-701C-4F2C-851B-C49422DF9990}">
      <dgm:prSet/>
      <dgm:spPr/>
      <dgm:t>
        <a:bodyPr/>
        <a:lstStyle/>
        <a:p>
          <a:endParaRPr lang="en-US"/>
        </a:p>
      </dgm:t>
    </dgm:pt>
    <dgm:pt modelId="{7BB7E50D-83E4-45D4-A178-6BA7A5253374}" type="sibTrans" cxnId="{4AD6B03F-701C-4F2C-851B-C49422DF9990}">
      <dgm:prSet/>
      <dgm:spPr/>
      <dgm:t>
        <a:bodyPr/>
        <a:lstStyle/>
        <a:p>
          <a:endParaRPr lang="en-US"/>
        </a:p>
      </dgm:t>
    </dgm:pt>
    <dgm:pt modelId="{BFFFB1DB-172A-4F3A-BEA9-13CD5C6A7959}" type="pres">
      <dgm:prSet presAssocID="{3C2433DC-FA76-4481-B291-D1D96E4C605E}" presName="linear" presStyleCnt="0">
        <dgm:presLayoutVars>
          <dgm:animLvl val="lvl"/>
          <dgm:resizeHandles val="exact"/>
        </dgm:presLayoutVars>
      </dgm:prSet>
      <dgm:spPr/>
    </dgm:pt>
    <dgm:pt modelId="{97BB56E4-0360-4C48-8643-7B14736F6AC4}" type="pres">
      <dgm:prSet presAssocID="{1E4E68E0-92C6-44D6-8B35-E384DAEA7112}" presName="parentText" presStyleLbl="node1" presStyleIdx="0" presStyleCnt="8">
        <dgm:presLayoutVars>
          <dgm:chMax val="0"/>
          <dgm:bulletEnabled val="1"/>
        </dgm:presLayoutVars>
      </dgm:prSet>
      <dgm:spPr/>
    </dgm:pt>
    <dgm:pt modelId="{1E626229-E5E6-49BC-B54B-B1B7E041A0C6}" type="pres">
      <dgm:prSet presAssocID="{0B6780F3-E2E1-4931-AA33-40294A157A35}" presName="spacer" presStyleCnt="0"/>
      <dgm:spPr/>
    </dgm:pt>
    <dgm:pt modelId="{AA9FC598-16D5-4264-AA6D-BB7B9FD12CBB}" type="pres">
      <dgm:prSet presAssocID="{F8FAFC37-2A4B-4125-9E8C-E6FEAC4242C9}" presName="parentText" presStyleLbl="node1" presStyleIdx="1" presStyleCnt="8">
        <dgm:presLayoutVars>
          <dgm:chMax val="0"/>
          <dgm:bulletEnabled val="1"/>
        </dgm:presLayoutVars>
      </dgm:prSet>
      <dgm:spPr/>
    </dgm:pt>
    <dgm:pt modelId="{7E327F00-7A46-431A-9E7C-A9B1F77F951C}" type="pres">
      <dgm:prSet presAssocID="{2390A6F5-658D-40BE-AA5D-ACAEDFAAA1EE}" presName="spacer" presStyleCnt="0"/>
      <dgm:spPr/>
    </dgm:pt>
    <dgm:pt modelId="{73B8B7FF-DDEA-40D9-A0BC-31A2EA9B4754}" type="pres">
      <dgm:prSet presAssocID="{95174423-C693-4972-9543-6917F2BDED25}" presName="parentText" presStyleLbl="node1" presStyleIdx="2" presStyleCnt="8">
        <dgm:presLayoutVars>
          <dgm:chMax val="0"/>
          <dgm:bulletEnabled val="1"/>
        </dgm:presLayoutVars>
      </dgm:prSet>
      <dgm:spPr/>
    </dgm:pt>
    <dgm:pt modelId="{73BB9655-DF31-4299-994F-AB08165C5676}" type="pres">
      <dgm:prSet presAssocID="{A03B3361-3B7B-4FE9-8006-47C399202D37}" presName="spacer" presStyleCnt="0"/>
      <dgm:spPr/>
    </dgm:pt>
    <dgm:pt modelId="{270B821E-0221-4241-8E94-C13323405B5D}" type="pres">
      <dgm:prSet presAssocID="{7C5536DF-2C38-49E1-8B56-4C8E8499E888}" presName="parentText" presStyleLbl="node1" presStyleIdx="3" presStyleCnt="8">
        <dgm:presLayoutVars>
          <dgm:chMax val="0"/>
          <dgm:bulletEnabled val="1"/>
        </dgm:presLayoutVars>
      </dgm:prSet>
      <dgm:spPr/>
    </dgm:pt>
    <dgm:pt modelId="{D6596FB8-4454-4D92-BDB4-E6224471F936}" type="pres">
      <dgm:prSet presAssocID="{FE051317-2CE1-43E4-A3C7-D6E0B5AB6ECF}" presName="spacer" presStyleCnt="0"/>
      <dgm:spPr/>
    </dgm:pt>
    <dgm:pt modelId="{9D222B41-5273-4011-885C-4DCA4925EE64}" type="pres">
      <dgm:prSet presAssocID="{475E8428-12FB-446A-8907-174D957C7230}" presName="parentText" presStyleLbl="node1" presStyleIdx="4" presStyleCnt="8">
        <dgm:presLayoutVars>
          <dgm:chMax val="0"/>
          <dgm:bulletEnabled val="1"/>
        </dgm:presLayoutVars>
      </dgm:prSet>
      <dgm:spPr/>
    </dgm:pt>
    <dgm:pt modelId="{70550D71-88E3-4852-9F10-A35C82DC31B5}" type="pres">
      <dgm:prSet presAssocID="{13CB5DC6-9761-495E-9868-5EFEDF92F129}" presName="spacer" presStyleCnt="0"/>
      <dgm:spPr/>
    </dgm:pt>
    <dgm:pt modelId="{11C8296B-D83D-4B39-AE48-D4C07BD47F2B}" type="pres">
      <dgm:prSet presAssocID="{6C615704-EE50-4315-866D-2F2E268B82A3}" presName="parentText" presStyleLbl="node1" presStyleIdx="5" presStyleCnt="8">
        <dgm:presLayoutVars>
          <dgm:chMax val="0"/>
          <dgm:bulletEnabled val="1"/>
        </dgm:presLayoutVars>
      </dgm:prSet>
      <dgm:spPr/>
    </dgm:pt>
    <dgm:pt modelId="{55D4A1CB-1858-49F4-94EC-6C0629012CCD}" type="pres">
      <dgm:prSet presAssocID="{2353D95A-5A67-4CBA-938E-AF4512396EA7}" presName="spacer" presStyleCnt="0"/>
      <dgm:spPr/>
    </dgm:pt>
    <dgm:pt modelId="{F1D587A3-2672-4075-B3B7-081F0C2D1E3F}" type="pres">
      <dgm:prSet presAssocID="{F4AAD1D5-E02E-4F09-98F1-ABDFC5923CAD}" presName="parentText" presStyleLbl="node1" presStyleIdx="6" presStyleCnt="8">
        <dgm:presLayoutVars>
          <dgm:chMax val="0"/>
          <dgm:bulletEnabled val="1"/>
        </dgm:presLayoutVars>
      </dgm:prSet>
      <dgm:spPr/>
    </dgm:pt>
    <dgm:pt modelId="{8E5C1843-B6DF-47BA-B2C4-01340EFA9FB2}" type="pres">
      <dgm:prSet presAssocID="{D6B94A7F-EB2C-445F-B377-443B76C0FBE5}" presName="spacer" presStyleCnt="0"/>
      <dgm:spPr/>
    </dgm:pt>
    <dgm:pt modelId="{6C2439BE-1525-4C44-BE4D-CF7D5B9C431D}" type="pres">
      <dgm:prSet presAssocID="{232BAC77-35ED-49C5-B973-CC317C4A10EE}" presName="parentText" presStyleLbl="node1" presStyleIdx="7" presStyleCnt="8">
        <dgm:presLayoutVars>
          <dgm:chMax val="0"/>
          <dgm:bulletEnabled val="1"/>
        </dgm:presLayoutVars>
      </dgm:prSet>
      <dgm:spPr/>
    </dgm:pt>
  </dgm:ptLst>
  <dgm:cxnLst>
    <dgm:cxn modelId="{6FC90112-4D8B-4843-B353-243A4C1D3190}" type="presOf" srcId="{1E4E68E0-92C6-44D6-8B35-E384DAEA7112}" destId="{97BB56E4-0360-4C48-8643-7B14736F6AC4}" srcOrd="0" destOrd="0" presId="urn:microsoft.com/office/officeart/2005/8/layout/vList2"/>
    <dgm:cxn modelId="{5E3C3B12-4C6F-4288-91A5-3E06629F83FD}" type="presOf" srcId="{475E8428-12FB-446A-8907-174D957C7230}" destId="{9D222B41-5273-4011-885C-4DCA4925EE64}" srcOrd="0" destOrd="0" presId="urn:microsoft.com/office/officeart/2005/8/layout/vList2"/>
    <dgm:cxn modelId="{41B88E12-C9C1-47D1-A6D1-1ED29B6F6FA1}" srcId="{3C2433DC-FA76-4481-B291-D1D96E4C605E}" destId="{6C615704-EE50-4315-866D-2F2E268B82A3}" srcOrd="5" destOrd="0" parTransId="{E0B61A15-B315-4BE1-8B14-BE0398D93578}" sibTransId="{2353D95A-5A67-4CBA-938E-AF4512396EA7}"/>
    <dgm:cxn modelId="{EC7B8124-55D1-46CD-B93E-F862D3D410AA}" type="presOf" srcId="{7C5536DF-2C38-49E1-8B56-4C8E8499E888}" destId="{270B821E-0221-4241-8E94-C13323405B5D}" srcOrd="0" destOrd="0" presId="urn:microsoft.com/office/officeart/2005/8/layout/vList2"/>
    <dgm:cxn modelId="{4AD6B03F-701C-4F2C-851B-C49422DF9990}" srcId="{3C2433DC-FA76-4481-B291-D1D96E4C605E}" destId="{232BAC77-35ED-49C5-B973-CC317C4A10EE}" srcOrd="7" destOrd="0" parTransId="{8E6F4DED-3AC5-4617-AEF8-A68298E26943}" sibTransId="{7BB7E50D-83E4-45D4-A178-6BA7A5253374}"/>
    <dgm:cxn modelId="{3D0FBE5D-8DEA-435B-AE17-D2C18BE04217}" srcId="{3C2433DC-FA76-4481-B291-D1D96E4C605E}" destId="{475E8428-12FB-446A-8907-174D957C7230}" srcOrd="4" destOrd="0" parTransId="{6EF10201-94A3-4A72-9947-00317DB7555A}" sibTransId="{13CB5DC6-9761-495E-9868-5EFEDF92F129}"/>
    <dgm:cxn modelId="{BFB89463-25B6-4F02-BCB7-B960C92082F2}" type="presOf" srcId="{F8FAFC37-2A4B-4125-9E8C-E6FEAC4242C9}" destId="{AA9FC598-16D5-4264-AA6D-BB7B9FD12CBB}" srcOrd="0" destOrd="0" presId="urn:microsoft.com/office/officeart/2005/8/layout/vList2"/>
    <dgm:cxn modelId="{31929375-EA13-4684-9EFE-C8369EF6AC3F}" type="presOf" srcId="{6C615704-EE50-4315-866D-2F2E268B82A3}" destId="{11C8296B-D83D-4B39-AE48-D4C07BD47F2B}" srcOrd="0" destOrd="0" presId="urn:microsoft.com/office/officeart/2005/8/layout/vList2"/>
    <dgm:cxn modelId="{FD6DF275-C671-4895-9F17-1C1609C28CEF}" srcId="{3C2433DC-FA76-4481-B291-D1D96E4C605E}" destId="{F4AAD1D5-E02E-4F09-98F1-ABDFC5923CAD}" srcOrd="6" destOrd="0" parTransId="{7EF2B4FD-4096-4B0D-9D96-F2BADA292C05}" sibTransId="{D6B94A7F-EB2C-445F-B377-443B76C0FBE5}"/>
    <dgm:cxn modelId="{18A03E76-FF19-410E-BA9A-E97B13993AB9}" srcId="{3C2433DC-FA76-4481-B291-D1D96E4C605E}" destId="{95174423-C693-4972-9543-6917F2BDED25}" srcOrd="2" destOrd="0" parTransId="{03A60346-E269-4AB5-A098-E7C3E045D7D0}" sibTransId="{A03B3361-3B7B-4FE9-8006-47C399202D37}"/>
    <dgm:cxn modelId="{2EE3E456-432E-44CC-8A73-C996C96C2F98}" type="presOf" srcId="{F4AAD1D5-E02E-4F09-98F1-ABDFC5923CAD}" destId="{F1D587A3-2672-4075-B3B7-081F0C2D1E3F}" srcOrd="0" destOrd="0" presId="urn:microsoft.com/office/officeart/2005/8/layout/vList2"/>
    <dgm:cxn modelId="{9BBDCC8C-4732-42AA-92F9-48AB2160C778}" srcId="{3C2433DC-FA76-4481-B291-D1D96E4C605E}" destId="{1E4E68E0-92C6-44D6-8B35-E384DAEA7112}" srcOrd="0" destOrd="0" parTransId="{B5260AE0-7CE7-4D1C-B821-1936D629ED00}" sibTransId="{0B6780F3-E2E1-4931-AA33-40294A157A35}"/>
    <dgm:cxn modelId="{E0412D95-98BA-4525-A4EF-26756335C3C9}" srcId="{3C2433DC-FA76-4481-B291-D1D96E4C605E}" destId="{F8FAFC37-2A4B-4125-9E8C-E6FEAC4242C9}" srcOrd="1" destOrd="0" parTransId="{D743AB25-6306-44F8-84FD-6A3255C91A2F}" sibTransId="{2390A6F5-658D-40BE-AA5D-ACAEDFAAA1EE}"/>
    <dgm:cxn modelId="{34D1A1AC-74D2-47D9-A305-CCB1942A1982}" type="presOf" srcId="{232BAC77-35ED-49C5-B973-CC317C4A10EE}" destId="{6C2439BE-1525-4C44-BE4D-CF7D5B9C431D}" srcOrd="0" destOrd="0" presId="urn:microsoft.com/office/officeart/2005/8/layout/vList2"/>
    <dgm:cxn modelId="{26D44DB7-344F-47C7-997F-C2CD315039C8}" type="presOf" srcId="{3C2433DC-FA76-4481-B291-D1D96E4C605E}" destId="{BFFFB1DB-172A-4F3A-BEA9-13CD5C6A7959}" srcOrd="0" destOrd="0" presId="urn:microsoft.com/office/officeart/2005/8/layout/vList2"/>
    <dgm:cxn modelId="{3A3838CF-401A-4F08-9EB1-36E9EB3B0399}" type="presOf" srcId="{95174423-C693-4972-9543-6917F2BDED25}" destId="{73B8B7FF-DDEA-40D9-A0BC-31A2EA9B4754}" srcOrd="0" destOrd="0" presId="urn:microsoft.com/office/officeart/2005/8/layout/vList2"/>
    <dgm:cxn modelId="{2CBE70E5-079A-4537-9885-BA636CE1A795}" srcId="{3C2433DC-FA76-4481-B291-D1D96E4C605E}" destId="{7C5536DF-2C38-49E1-8B56-4C8E8499E888}" srcOrd="3" destOrd="0" parTransId="{B598B082-C0F7-4BBF-90FF-D8259CF96C99}" sibTransId="{FE051317-2CE1-43E4-A3C7-D6E0B5AB6ECF}"/>
    <dgm:cxn modelId="{72CB1BC2-27E8-477C-B06A-3F24FE22C365}" type="presParOf" srcId="{BFFFB1DB-172A-4F3A-BEA9-13CD5C6A7959}" destId="{97BB56E4-0360-4C48-8643-7B14736F6AC4}" srcOrd="0" destOrd="0" presId="urn:microsoft.com/office/officeart/2005/8/layout/vList2"/>
    <dgm:cxn modelId="{C4F36700-3171-4B07-9168-5028B7FFA7D2}" type="presParOf" srcId="{BFFFB1DB-172A-4F3A-BEA9-13CD5C6A7959}" destId="{1E626229-E5E6-49BC-B54B-B1B7E041A0C6}" srcOrd="1" destOrd="0" presId="urn:microsoft.com/office/officeart/2005/8/layout/vList2"/>
    <dgm:cxn modelId="{5D33837E-D7C8-4896-B1E8-3CA4E34FF941}" type="presParOf" srcId="{BFFFB1DB-172A-4F3A-BEA9-13CD5C6A7959}" destId="{AA9FC598-16D5-4264-AA6D-BB7B9FD12CBB}" srcOrd="2" destOrd="0" presId="urn:microsoft.com/office/officeart/2005/8/layout/vList2"/>
    <dgm:cxn modelId="{E6D9E904-5AFC-4FD6-AF2C-B9EC4549B5ED}" type="presParOf" srcId="{BFFFB1DB-172A-4F3A-BEA9-13CD5C6A7959}" destId="{7E327F00-7A46-431A-9E7C-A9B1F77F951C}" srcOrd="3" destOrd="0" presId="urn:microsoft.com/office/officeart/2005/8/layout/vList2"/>
    <dgm:cxn modelId="{DBB678F5-4AD3-4BD4-9B7B-3C2624ED3BBD}" type="presParOf" srcId="{BFFFB1DB-172A-4F3A-BEA9-13CD5C6A7959}" destId="{73B8B7FF-DDEA-40D9-A0BC-31A2EA9B4754}" srcOrd="4" destOrd="0" presId="urn:microsoft.com/office/officeart/2005/8/layout/vList2"/>
    <dgm:cxn modelId="{E7293F5B-4092-4BA6-83CF-7083A30376FE}" type="presParOf" srcId="{BFFFB1DB-172A-4F3A-BEA9-13CD5C6A7959}" destId="{73BB9655-DF31-4299-994F-AB08165C5676}" srcOrd="5" destOrd="0" presId="urn:microsoft.com/office/officeart/2005/8/layout/vList2"/>
    <dgm:cxn modelId="{3713F544-684E-44BD-B066-3D35892671A7}" type="presParOf" srcId="{BFFFB1DB-172A-4F3A-BEA9-13CD5C6A7959}" destId="{270B821E-0221-4241-8E94-C13323405B5D}" srcOrd="6" destOrd="0" presId="urn:microsoft.com/office/officeart/2005/8/layout/vList2"/>
    <dgm:cxn modelId="{69DE122B-0F51-4CCE-B1F9-9259FABAB14E}" type="presParOf" srcId="{BFFFB1DB-172A-4F3A-BEA9-13CD5C6A7959}" destId="{D6596FB8-4454-4D92-BDB4-E6224471F936}" srcOrd="7" destOrd="0" presId="urn:microsoft.com/office/officeart/2005/8/layout/vList2"/>
    <dgm:cxn modelId="{5A2F5EAD-5C39-4649-A4E6-426FB5A7B24D}" type="presParOf" srcId="{BFFFB1DB-172A-4F3A-BEA9-13CD5C6A7959}" destId="{9D222B41-5273-4011-885C-4DCA4925EE64}" srcOrd="8" destOrd="0" presId="urn:microsoft.com/office/officeart/2005/8/layout/vList2"/>
    <dgm:cxn modelId="{AB7CA1C1-C198-4617-9CEB-78E0B9990201}" type="presParOf" srcId="{BFFFB1DB-172A-4F3A-BEA9-13CD5C6A7959}" destId="{70550D71-88E3-4852-9F10-A35C82DC31B5}" srcOrd="9" destOrd="0" presId="urn:microsoft.com/office/officeart/2005/8/layout/vList2"/>
    <dgm:cxn modelId="{3A1CDC1D-10F4-4EB7-883B-680F7F93C525}" type="presParOf" srcId="{BFFFB1DB-172A-4F3A-BEA9-13CD5C6A7959}" destId="{11C8296B-D83D-4B39-AE48-D4C07BD47F2B}" srcOrd="10" destOrd="0" presId="urn:microsoft.com/office/officeart/2005/8/layout/vList2"/>
    <dgm:cxn modelId="{35020912-57A4-4A64-A44B-E6C20732DD89}" type="presParOf" srcId="{BFFFB1DB-172A-4F3A-BEA9-13CD5C6A7959}" destId="{55D4A1CB-1858-49F4-94EC-6C0629012CCD}" srcOrd="11" destOrd="0" presId="urn:microsoft.com/office/officeart/2005/8/layout/vList2"/>
    <dgm:cxn modelId="{522A64A3-AF5D-4BBD-A6C3-D065B1D335BC}" type="presParOf" srcId="{BFFFB1DB-172A-4F3A-BEA9-13CD5C6A7959}" destId="{F1D587A3-2672-4075-B3B7-081F0C2D1E3F}" srcOrd="12" destOrd="0" presId="urn:microsoft.com/office/officeart/2005/8/layout/vList2"/>
    <dgm:cxn modelId="{DC9AF03E-A03C-4BDB-9009-6C06F2AEE1F7}" type="presParOf" srcId="{BFFFB1DB-172A-4F3A-BEA9-13CD5C6A7959}" destId="{8E5C1843-B6DF-47BA-B2C4-01340EFA9FB2}" srcOrd="13" destOrd="0" presId="urn:microsoft.com/office/officeart/2005/8/layout/vList2"/>
    <dgm:cxn modelId="{37379D89-4C79-4EFE-BF5B-86ACADB2198B}" type="presParOf" srcId="{BFFFB1DB-172A-4F3A-BEA9-13CD5C6A7959}" destId="{6C2439BE-1525-4C44-BE4D-CF7D5B9C431D}"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854756-01EB-4FB2-9A44-0EA94E161DC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D5F7BF-5968-401A-9E80-4278DFBEB7EE}">
      <dgm:prSet/>
      <dgm:spPr/>
      <dgm:t>
        <a:bodyPr/>
        <a:lstStyle/>
        <a:p>
          <a:r>
            <a:rPr lang="en-US"/>
            <a:t>Class session: history continued.</a:t>
          </a:r>
        </a:p>
      </dgm:t>
    </dgm:pt>
    <dgm:pt modelId="{DA3CF7B9-BB29-478A-BF85-53B7A20DBFC0}" type="parTrans" cxnId="{9686BA44-41CC-4D78-80B5-667FB84D4D6F}">
      <dgm:prSet/>
      <dgm:spPr/>
      <dgm:t>
        <a:bodyPr/>
        <a:lstStyle/>
        <a:p>
          <a:endParaRPr lang="en-US"/>
        </a:p>
      </dgm:t>
    </dgm:pt>
    <dgm:pt modelId="{61C9764F-2ED2-4650-93AF-FCDE93985B2A}" type="sibTrans" cxnId="{9686BA44-41CC-4D78-80B5-667FB84D4D6F}">
      <dgm:prSet/>
      <dgm:spPr/>
      <dgm:t>
        <a:bodyPr/>
        <a:lstStyle/>
        <a:p>
          <a:endParaRPr lang="en-US"/>
        </a:p>
      </dgm:t>
    </dgm:pt>
    <dgm:pt modelId="{7CC6A447-F293-4229-8126-86035836FEBC}">
      <dgm:prSet/>
      <dgm:spPr/>
      <dgm:t>
        <a:bodyPr/>
        <a:lstStyle/>
        <a:p>
          <a:r>
            <a:rPr lang="en-US"/>
            <a:t>Study task: begin to create your own history timeline</a:t>
          </a:r>
        </a:p>
      </dgm:t>
    </dgm:pt>
    <dgm:pt modelId="{9C5F05B1-82CE-4EAC-ACC7-B199E65C909B}" type="parTrans" cxnId="{9A6CBF1F-59E8-49F0-8F28-1459DE854049}">
      <dgm:prSet/>
      <dgm:spPr/>
      <dgm:t>
        <a:bodyPr/>
        <a:lstStyle/>
        <a:p>
          <a:endParaRPr lang="en-US"/>
        </a:p>
      </dgm:t>
    </dgm:pt>
    <dgm:pt modelId="{901F7BCD-12FB-4522-BEB9-A53EBFA98741}" type="sibTrans" cxnId="{9A6CBF1F-59E8-49F0-8F28-1459DE854049}">
      <dgm:prSet/>
      <dgm:spPr/>
      <dgm:t>
        <a:bodyPr/>
        <a:lstStyle/>
        <a:p>
          <a:endParaRPr lang="en-US"/>
        </a:p>
      </dgm:t>
    </dgm:pt>
    <dgm:pt modelId="{9C8A6541-97DC-4B9A-BB76-84093A3A5B2E}" type="pres">
      <dgm:prSet presAssocID="{14854756-01EB-4FB2-9A44-0EA94E161DCC}" presName="root" presStyleCnt="0">
        <dgm:presLayoutVars>
          <dgm:dir/>
          <dgm:resizeHandles val="exact"/>
        </dgm:presLayoutVars>
      </dgm:prSet>
      <dgm:spPr/>
    </dgm:pt>
    <dgm:pt modelId="{77E40B44-A342-411A-931A-F10D9369A16D}" type="pres">
      <dgm:prSet presAssocID="{63D5F7BF-5968-401A-9E80-4278DFBEB7EE}" presName="compNode" presStyleCnt="0"/>
      <dgm:spPr/>
    </dgm:pt>
    <dgm:pt modelId="{8CA102FE-5B37-40F3-BFDC-C80E0A263A90}" type="pres">
      <dgm:prSet presAssocID="{63D5F7BF-5968-401A-9E80-4278DFBEB7EE}" presName="bgRect" presStyleLbl="bgShp" presStyleIdx="0" presStyleCnt="2"/>
      <dgm:spPr/>
    </dgm:pt>
    <dgm:pt modelId="{DA33CDDE-3EF0-4220-9767-0C9433095BFC}" type="pres">
      <dgm:prSet presAssocID="{63D5F7BF-5968-401A-9E80-4278DFBEB7E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E2E4B0C-B2FE-444A-A25A-C59CC366B49D}" type="pres">
      <dgm:prSet presAssocID="{63D5F7BF-5968-401A-9E80-4278DFBEB7EE}" presName="spaceRect" presStyleCnt="0"/>
      <dgm:spPr/>
    </dgm:pt>
    <dgm:pt modelId="{61647B81-2B75-47B8-8654-7EEFA13595CC}" type="pres">
      <dgm:prSet presAssocID="{63D5F7BF-5968-401A-9E80-4278DFBEB7EE}" presName="parTx" presStyleLbl="revTx" presStyleIdx="0" presStyleCnt="2">
        <dgm:presLayoutVars>
          <dgm:chMax val="0"/>
          <dgm:chPref val="0"/>
        </dgm:presLayoutVars>
      </dgm:prSet>
      <dgm:spPr/>
    </dgm:pt>
    <dgm:pt modelId="{16746EBA-901E-4877-94E2-03863C7E6950}" type="pres">
      <dgm:prSet presAssocID="{61C9764F-2ED2-4650-93AF-FCDE93985B2A}" presName="sibTrans" presStyleCnt="0"/>
      <dgm:spPr/>
    </dgm:pt>
    <dgm:pt modelId="{89154447-FB81-4E89-A350-E0FC43C1027F}" type="pres">
      <dgm:prSet presAssocID="{7CC6A447-F293-4229-8126-86035836FEBC}" presName="compNode" presStyleCnt="0"/>
      <dgm:spPr/>
    </dgm:pt>
    <dgm:pt modelId="{76EEC5E7-5ABF-4739-8119-28FDC872570A}" type="pres">
      <dgm:prSet presAssocID="{7CC6A447-F293-4229-8126-86035836FEBC}" presName="bgRect" presStyleLbl="bgShp" presStyleIdx="1" presStyleCnt="2"/>
      <dgm:spPr/>
    </dgm:pt>
    <dgm:pt modelId="{B67F1A76-4091-4D1E-998B-F7D6845F1C5F}" type="pres">
      <dgm:prSet presAssocID="{7CC6A447-F293-4229-8126-86035836FEB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BE63DB77-7F80-4028-9C54-CF9DA1CBCC30}" type="pres">
      <dgm:prSet presAssocID="{7CC6A447-F293-4229-8126-86035836FEBC}" presName="spaceRect" presStyleCnt="0"/>
      <dgm:spPr/>
    </dgm:pt>
    <dgm:pt modelId="{AFDC9129-CBC5-4834-94B8-ADEBF7B5D09B}" type="pres">
      <dgm:prSet presAssocID="{7CC6A447-F293-4229-8126-86035836FEBC}" presName="parTx" presStyleLbl="revTx" presStyleIdx="1" presStyleCnt="2">
        <dgm:presLayoutVars>
          <dgm:chMax val="0"/>
          <dgm:chPref val="0"/>
        </dgm:presLayoutVars>
      </dgm:prSet>
      <dgm:spPr/>
    </dgm:pt>
  </dgm:ptLst>
  <dgm:cxnLst>
    <dgm:cxn modelId="{9A6CBF1F-59E8-49F0-8F28-1459DE854049}" srcId="{14854756-01EB-4FB2-9A44-0EA94E161DCC}" destId="{7CC6A447-F293-4229-8126-86035836FEBC}" srcOrd="1" destOrd="0" parTransId="{9C5F05B1-82CE-4EAC-ACC7-B199E65C909B}" sibTransId="{901F7BCD-12FB-4522-BEB9-A53EBFA98741}"/>
    <dgm:cxn modelId="{9686BA44-41CC-4D78-80B5-667FB84D4D6F}" srcId="{14854756-01EB-4FB2-9A44-0EA94E161DCC}" destId="{63D5F7BF-5968-401A-9E80-4278DFBEB7EE}" srcOrd="0" destOrd="0" parTransId="{DA3CF7B9-BB29-478A-BF85-53B7A20DBFC0}" sibTransId="{61C9764F-2ED2-4650-93AF-FCDE93985B2A}"/>
    <dgm:cxn modelId="{B8379768-7614-476E-8906-B90C3B46BE2B}" type="presOf" srcId="{7CC6A447-F293-4229-8126-86035836FEBC}" destId="{AFDC9129-CBC5-4834-94B8-ADEBF7B5D09B}" srcOrd="0" destOrd="0" presId="urn:microsoft.com/office/officeart/2018/2/layout/IconVerticalSolidList"/>
    <dgm:cxn modelId="{77C90A4D-A4C6-4ADB-A5CC-D68D61128650}" type="presOf" srcId="{63D5F7BF-5968-401A-9E80-4278DFBEB7EE}" destId="{61647B81-2B75-47B8-8654-7EEFA13595CC}" srcOrd="0" destOrd="0" presId="urn:microsoft.com/office/officeart/2018/2/layout/IconVerticalSolidList"/>
    <dgm:cxn modelId="{A20177BC-2D9A-4B22-9D51-F31FB48BD87C}" type="presOf" srcId="{14854756-01EB-4FB2-9A44-0EA94E161DCC}" destId="{9C8A6541-97DC-4B9A-BB76-84093A3A5B2E}" srcOrd="0" destOrd="0" presId="urn:microsoft.com/office/officeart/2018/2/layout/IconVerticalSolidList"/>
    <dgm:cxn modelId="{0B84A618-C74B-4641-BECE-069B282CC581}" type="presParOf" srcId="{9C8A6541-97DC-4B9A-BB76-84093A3A5B2E}" destId="{77E40B44-A342-411A-931A-F10D9369A16D}" srcOrd="0" destOrd="0" presId="urn:microsoft.com/office/officeart/2018/2/layout/IconVerticalSolidList"/>
    <dgm:cxn modelId="{5B12A1EB-AB0E-46E2-ADE0-EA23A887264C}" type="presParOf" srcId="{77E40B44-A342-411A-931A-F10D9369A16D}" destId="{8CA102FE-5B37-40F3-BFDC-C80E0A263A90}" srcOrd="0" destOrd="0" presId="urn:microsoft.com/office/officeart/2018/2/layout/IconVerticalSolidList"/>
    <dgm:cxn modelId="{0E70497A-BB43-4671-8A50-4A1691203F27}" type="presParOf" srcId="{77E40B44-A342-411A-931A-F10D9369A16D}" destId="{DA33CDDE-3EF0-4220-9767-0C9433095BFC}" srcOrd="1" destOrd="0" presId="urn:microsoft.com/office/officeart/2018/2/layout/IconVerticalSolidList"/>
    <dgm:cxn modelId="{F17D2F08-3491-4D95-BCE3-564D9272EF96}" type="presParOf" srcId="{77E40B44-A342-411A-931A-F10D9369A16D}" destId="{BE2E4B0C-B2FE-444A-A25A-C59CC366B49D}" srcOrd="2" destOrd="0" presId="urn:microsoft.com/office/officeart/2018/2/layout/IconVerticalSolidList"/>
    <dgm:cxn modelId="{D267696D-EDD7-4C30-B8AB-D3444A59169E}" type="presParOf" srcId="{77E40B44-A342-411A-931A-F10D9369A16D}" destId="{61647B81-2B75-47B8-8654-7EEFA13595CC}" srcOrd="3" destOrd="0" presId="urn:microsoft.com/office/officeart/2018/2/layout/IconVerticalSolidList"/>
    <dgm:cxn modelId="{D62F15E1-60B1-4469-9568-FD9225BB5DEE}" type="presParOf" srcId="{9C8A6541-97DC-4B9A-BB76-84093A3A5B2E}" destId="{16746EBA-901E-4877-94E2-03863C7E6950}" srcOrd="1" destOrd="0" presId="urn:microsoft.com/office/officeart/2018/2/layout/IconVerticalSolidList"/>
    <dgm:cxn modelId="{A5989482-563E-40E2-A9A8-5B636EA8A639}" type="presParOf" srcId="{9C8A6541-97DC-4B9A-BB76-84093A3A5B2E}" destId="{89154447-FB81-4E89-A350-E0FC43C1027F}" srcOrd="2" destOrd="0" presId="urn:microsoft.com/office/officeart/2018/2/layout/IconVerticalSolidList"/>
    <dgm:cxn modelId="{664FC8A3-0F7E-44FA-9EAF-DFB74965C88A}" type="presParOf" srcId="{89154447-FB81-4E89-A350-E0FC43C1027F}" destId="{76EEC5E7-5ABF-4739-8119-28FDC872570A}" srcOrd="0" destOrd="0" presId="urn:microsoft.com/office/officeart/2018/2/layout/IconVerticalSolidList"/>
    <dgm:cxn modelId="{7895FA35-4CF7-4371-905C-E74200E4C2B2}" type="presParOf" srcId="{89154447-FB81-4E89-A350-E0FC43C1027F}" destId="{B67F1A76-4091-4D1E-998B-F7D6845F1C5F}" srcOrd="1" destOrd="0" presId="urn:microsoft.com/office/officeart/2018/2/layout/IconVerticalSolidList"/>
    <dgm:cxn modelId="{D24F4F47-6ADB-4072-B713-48143B6B9CA6}" type="presParOf" srcId="{89154447-FB81-4E89-A350-E0FC43C1027F}" destId="{BE63DB77-7F80-4028-9C54-CF9DA1CBCC30}" srcOrd="2" destOrd="0" presId="urn:microsoft.com/office/officeart/2018/2/layout/IconVerticalSolidList"/>
    <dgm:cxn modelId="{D459EF3F-32B6-4E14-91A1-97BCB2EF28A7}" type="presParOf" srcId="{89154447-FB81-4E89-A350-E0FC43C1027F}" destId="{AFDC9129-CBC5-4834-94B8-ADEBF7B5D0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9C45E1-920B-4DBA-ABE0-726F07DF43A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BDC9EDE-5D04-43E9-9568-628F815EBC6A}">
      <dgm:prSet/>
      <dgm:spPr/>
      <dgm:t>
        <a:bodyPr/>
        <a:lstStyle/>
        <a:p>
          <a:r>
            <a:rPr lang="en-US"/>
            <a:t>Class session: model making.</a:t>
          </a:r>
        </a:p>
      </dgm:t>
    </dgm:pt>
    <dgm:pt modelId="{CEA85D1A-F748-404D-95A5-089AF5D2A33D}" type="parTrans" cxnId="{F7B82665-0E18-4DD4-B75E-F188EB9BA765}">
      <dgm:prSet/>
      <dgm:spPr/>
      <dgm:t>
        <a:bodyPr/>
        <a:lstStyle/>
        <a:p>
          <a:endParaRPr lang="en-US"/>
        </a:p>
      </dgm:t>
    </dgm:pt>
    <dgm:pt modelId="{5D599FBA-1443-477D-A266-4DEC9B1909BB}" type="sibTrans" cxnId="{F7B82665-0E18-4DD4-B75E-F188EB9BA765}">
      <dgm:prSet/>
      <dgm:spPr/>
      <dgm:t>
        <a:bodyPr/>
        <a:lstStyle/>
        <a:p>
          <a:endParaRPr lang="en-US"/>
        </a:p>
      </dgm:t>
    </dgm:pt>
    <dgm:pt modelId="{5CCA09D2-B2A2-459E-820D-5B5A54617789}">
      <dgm:prSet/>
      <dgm:spPr/>
      <dgm:t>
        <a:bodyPr/>
        <a:lstStyle/>
        <a:p>
          <a:r>
            <a:rPr lang="en-US"/>
            <a:t>Reflection: was absent</a:t>
          </a:r>
        </a:p>
      </dgm:t>
    </dgm:pt>
    <dgm:pt modelId="{FEB54BCB-9F99-4014-9972-E919CDB4D3C1}" type="parTrans" cxnId="{A307BC74-467A-40D1-8D79-E61B9B459B67}">
      <dgm:prSet/>
      <dgm:spPr/>
      <dgm:t>
        <a:bodyPr/>
        <a:lstStyle/>
        <a:p>
          <a:endParaRPr lang="en-US"/>
        </a:p>
      </dgm:t>
    </dgm:pt>
    <dgm:pt modelId="{FB50CE9D-0201-4DC2-822F-6FE4BA0E2734}" type="sibTrans" cxnId="{A307BC74-467A-40D1-8D79-E61B9B459B67}">
      <dgm:prSet/>
      <dgm:spPr/>
      <dgm:t>
        <a:bodyPr/>
        <a:lstStyle/>
        <a:p>
          <a:endParaRPr lang="en-US"/>
        </a:p>
      </dgm:t>
    </dgm:pt>
    <dgm:pt modelId="{401D3E39-5448-47BA-851C-71BFEA1A427B}" type="pres">
      <dgm:prSet presAssocID="{CC9C45E1-920B-4DBA-ABE0-726F07DF43AD}" presName="vert0" presStyleCnt="0">
        <dgm:presLayoutVars>
          <dgm:dir/>
          <dgm:animOne val="branch"/>
          <dgm:animLvl val="lvl"/>
        </dgm:presLayoutVars>
      </dgm:prSet>
      <dgm:spPr/>
    </dgm:pt>
    <dgm:pt modelId="{EA059CA5-A93F-4757-831B-FD986D58EC65}" type="pres">
      <dgm:prSet presAssocID="{BBDC9EDE-5D04-43E9-9568-628F815EBC6A}" presName="thickLine" presStyleLbl="alignNode1" presStyleIdx="0" presStyleCnt="2"/>
      <dgm:spPr/>
    </dgm:pt>
    <dgm:pt modelId="{11D3574F-15C6-4F39-AFA9-6896804672CB}" type="pres">
      <dgm:prSet presAssocID="{BBDC9EDE-5D04-43E9-9568-628F815EBC6A}" presName="horz1" presStyleCnt="0"/>
      <dgm:spPr/>
    </dgm:pt>
    <dgm:pt modelId="{163D7B02-7CC6-467A-B017-C52A0B852C10}" type="pres">
      <dgm:prSet presAssocID="{BBDC9EDE-5D04-43E9-9568-628F815EBC6A}" presName="tx1" presStyleLbl="revTx" presStyleIdx="0" presStyleCnt="2"/>
      <dgm:spPr/>
    </dgm:pt>
    <dgm:pt modelId="{1B0EA8F0-461E-4AE5-A1CB-5DE9DB77E2DD}" type="pres">
      <dgm:prSet presAssocID="{BBDC9EDE-5D04-43E9-9568-628F815EBC6A}" presName="vert1" presStyleCnt="0"/>
      <dgm:spPr/>
    </dgm:pt>
    <dgm:pt modelId="{E4788551-3A76-4C48-AF22-C6C07DA4C955}" type="pres">
      <dgm:prSet presAssocID="{5CCA09D2-B2A2-459E-820D-5B5A54617789}" presName="thickLine" presStyleLbl="alignNode1" presStyleIdx="1" presStyleCnt="2"/>
      <dgm:spPr/>
    </dgm:pt>
    <dgm:pt modelId="{F9D1E684-1E64-4C9A-B118-B8AE2860B21B}" type="pres">
      <dgm:prSet presAssocID="{5CCA09D2-B2A2-459E-820D-5B5A54617789}" presName="horz1" presStyleCnt="0"/>
      <dgm:spPr/>
    </dgm:pt>
    <dgm:pt modelId="{7B7BE845-DE38-4DBC-9519-DB5702226C45}" type="pres">
      <dgm:prSet presAssocID="{5CCA09D2-B2A2-459E-820D-5B5A54617789}" presName="tx1" presStyleLbl="revTx" presStyleIdx="1" presStyleCnt="2"/>
      <dgm:spPr/>
    </dgm:pt>
    <dgm:pt modelId="{FA9C6E5B-FB6F-4F08-8F5C-5293B30FA264}" type="pres">
      <dgm:prSet presAssocID="{5CCA09D2-B2A2-459E-820D-5B5A54617789}" presName="vert1" presStyleCnt="0"/>
      <dgm:spPr/>
    </dgm:pt>
  </dgm:ptLst>
  <dgm:cxnLst>
    <dgm:cxn modelId="{373B1A1E-7CE2-494A-AB42-B5CB307D7585}" type="presOf" srcId="{CC9C45E1-920B-4DBA-ABE0-726F07DF43AD}" destId="{401D3E39-5448-47BA-851C-71BFEA1A427B}" srcOrd="0" destOrd="0" presId="urn:microsoft.com/office/officeart/2008/layout/LinedList"/>
    <dgm:cxn modelId="{F7B82665-0E18-4DD4-B75E-F188EB9BA765}" srcId="{CC9C45E1-920B-4DBA-ABE0-726F07DF43AD}" destId="{BBDC9EDE-5D04-43E9-9568-628F815EBC6A}" srcOrd="0" destOrd="0" parTransId="{CEA85D1A-F748-404D-95A5-089AF5D2A33D}" sibTransId="{5D599FBA-1443-477D-A266-4DEC9B1909BB}"/>
    <dgm:cxn modelId="{A307BC74-467A-40D1-8D79-E61B9B459B67}" srcId="{CC9C45E1-920B-4DBA-ABE0-726F07DF43AD}" destId="{5CCA09D2-B2A2-459E-820D-5B5A54617789}" srcOrd="1" destOrd="0" parTransId="{FEB54BCB-9F99-4014-9972-E919CDB4D3C1}" sibTransId="{FB50CE9D-0201-4DC2-822F-6FE4BA0E2734}"/>
    <dgm:cxn modelId="{F825658A-1259-4B6D-8C49-9D64208C4B95}" type="presOf" srcId="{5CCA09D2-B2A2-459E-820D-5B5A54617789}" destId="{7B7BE845-DE38-4DBC-9519-DB5702226C45}" srcOrd="0" destOrd="0" presId="urn:microsoft.com/office/officeart/2008/layout/LinedList"/>
    <dgm:cxn modelId="{E54E95B5-50F5-4B65-936C-36592D673E5C}" type="presOf" srcId="{BBDC9EDE-5D04-43E9-9568-628F815EBC6A}" destId="{163D7B02-7CC6-467A-B017-C52A0B852C10}" srcOrd="0" destOrd="0" presId="urn:microsoft.com/office/officeart/2008/layout/LinedList"/>
    <dgm:cxn modelId="{FE288376-0D2C-421B-9083-EC8AF211DBBD}" type="presParOf" srcId="{401D3E39-5448-47BA-851C-71BFEA1A427B}" destId="{EA059CA5-A93F-4757-831B-FD986D58EC65}" srcOrd="0" destOrd="0" presId="urn:microsoft.com/office/officeart/2008/layout/LinedList"/>
    <dgm:cxn modelId="{838B6963-8D9D-477A-90E7-08B65899605D}" type="presParOf" srcId="{401D3E39-5448-47BA-851C-71BFEA1A427B}" destId="{11D3574F-15C6-4F39-AFA9-6896804672CB}" srcOrd="1" destOrd="0" presId="urn:microsoft.com/office/officeart/2008/layout/LinedList"/>
    <dgm:cxn modelId="{3D16DA75-00BC-488F-A467-AD219A93430F}" type="presParOf" srcId="{11D3574F-15C6-4F39-AFA9-6896804672CB}" destId="{163D7B02-7CC6-467A-B017-C52A0B852C10}" srcOrd="0" destOrd="0" presId="urn:microsoft.com/office/officeart/2008/layout/LinedList"/>
    <dgm:cxn modelId="{59A38B02-6B92-4F4C-B10E-26A5EEC350CE}" type="presParOf" srcId="{11D3574F-15C6-4F39-AFA9-6896804672CB}" destId="{1B0EA8F0-461E-4AE5-A1CB-5DE9DB77E2DD}" srcOrd="1" destOrd="0" presId="urn:microsoft.com/office/officeart/2008/layout/LinedList"/>
    <dgm:cxn modelId="{5934465E-CE7F-4B99-8AAE-154CA98E7DBC}" type="presParOf" srcId="{401D3E39-5448-47BA-851C-71BFEA1A427B}" destId="{E4788551-3A76-4C48-AF22-C6C07DA4C955}" srcOrd="2" destOrd="0" presId="urn:microsoft.com/office/officeart/2008/layout/LinedList"/>
    <dgm:cxn modelId="{698C42E5-B2A3-4C2D-ABC0-CEDDD41CA397}" type="presParOf" srcId="{401D3E39-5448-47BA-851C-71BFEA1A427B}" destId="{F9D1E684-1E64-4C9A-B118-B8AE2860B21B}" srcOrd="3" destOrd="0" presId="urn:microsoft.com/office/officeart/2008/layout/LinedList"/>
    <dgm:cxn modelId="{F51F3015-33AF-4B98-908A-7A3F4CADEC01}" type="presParOf" srcId="{F9D1E684-1E64-4C9A-B118-B8AE2860B21B}" destId="{7B7BE845-DE38-4DBC-9519-DB5702226C45}" srcOrd="0" destOrd="0" presId="urn:microsoft.com/office/officeart/2008/layout/LinedList"/>
    <dgm:cxn modelId="{E9B0EDB2-D120-48F3-AA26-789E7AEA093D}" type="presParOf" srcId="{F9D1E684-1E64-4C9A-B118-B8AE2860B21B}" destId="{FA9C6E5B-FB6F-4F08-8F5C-5293B30FA2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EA527-3C60-4C0B-88F2-6EAC122FD582}">
      <dsp:nvSpPr>
        <dsp:cNvPr id="0" name=""/>
        <dsp:cNvSpPr/>
      </dsp:nvSpPr>
      <dsp:spPr>
        <a:xfrm>
          <a:off x="0" y="82985"/>
          <a:ext cx="6513603" cy="18796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Class session: what is design? How do we access the interesting parts of what our brains do? Left and right brain.</a:t>
          </a:r>
        </a:p>
      </dsp:txBody>
      <dsp:txXfrm>
        <a:off x="91755" y="174740"/>
        <a:ext cx="6330093" cy="1696094"/>
      </dsp:txXfrm>
    </dsp:sp>
    <dsp:sp modelId="{3D9FC813-C96F-4C98-B3C8-F6A7D9800C73}">
      <dsp:nvSpPr>
        <dsp:cNvPr id="0" name=""/>
        <dsp:cNvSpPr/>
      </dsp:nvSpPr>
      <dsp:spPr>
        <a:xfrm>
          <a:off x="0" y="2002910"/>
          <a:ext cx="6513603" cy="187960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Study task: watch water boil and respond (thoughts, feelings and images)</a:t>
          </a:r>
        </a:p>
      </dsp:txBody>
      <dsp:txXfrm>
        <a:off x="91755" y="2094665"/>
        <a:ext cx="6330093" cy="1696094"/>
      </dsp:txXfrm>
    </dsp:sp>
    <dsp:sp modelId="{5A96E011-0600-4D1F-A325-90F7DAC2C4AC}">
      <dsp:nvSpPr>
        <dsp:cNvPr id="0" name=""/>
        <dsp:cNvSpPr/>
      </dsp:nvSpPr>
      <dsp:spPr>
        <a:xfrm>
          <a:off x="0" y="3922835"/>
          <a:ext cx="6513603" cy="187960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First, we did continues line drawing of our hand without looking because our brains cannot focus on something and we can fixate on it and try to manipulate our brains to be more abstract and intuitive. It felt odd on trying not to look at the drawing and trying to do it without looking and not being able to get a perfect sense of what I was drawing. The differences between our 2 halves of the brain is that the left side is the seat of language and process in a logical and sequential order. The right side is more visual and processes intuitively, holistically and randomly.  </a:t>
          </a:r>
        </a:p>
      </dsp:txBody>
      <dsp:txXfrm>
        <a:off x="91755" y="4014590"/>
        <a:ext cx="6330093" cy="1696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83614-EE44-4AC8-A771-CFD35996844B}">
      <dsp:nvSpPr>
        <dsp:cNvPr id="0" name=""/>
        <dsp:cNvSpPr/>
      </dsp:nvSpPr>
      <dsp:spPr>
        <a:xfrm>
          <a:off x="0" y="221095"/>
          <a:ext cx="5961345" cy="245546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Class session: what is design? Continued.</a:t>
          </a:r>
        </a:p>
      </dsp:txBody>
      <dsp:txXfrm>
        <a:off x="119866" y="340961"/>
        <a:ext cx="5721613" cy="2215732"/>
      </dsp:txXfrm>
    </dsp:sp>
    <dsp:sp modelId="{8A8D95FC-7BFB-4A0B-86C4-C84879AE00CA}">
      <dsp:nvSpPr>
        <dsp:cNvPr id="0" name=""/>
        <dsp:cNvSpPr/>
      </dsp:nvSpPr>
      <dsp:spPr>
        <a:xfrm>
          <a:off x="0" y="2737040"/>
          <a:ext cx="5961345" cy="245546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Design is a collaborative, not an individual activity. Design is done by designers. It </a:t>
          </a:r>
          <a:r>
            <a:rPr lang="en-GB" sz="2100" kern="1200"/>
            <a:t>favours</a:t>
          </a:r>
          <a:r>
            <a:rPr lang="en-US" sz="2100" kern="1200"/>
            <a:t> production at the expense of any creative contribution from users. Form does not necessarily follow function or new technology. Design is always bound up with notions of progress, improvement and betterment.</a:t>
          </a:r>
        </a:p>
      </dsp:txBody>
      <dsp:txXfrm>
        <a:off x="119866" y="2856906"/>
        <a:ext cx="5721613" cy="2215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BB56E4-0360-4C48-8643-7B14736F6AC4}">
      <dsp:nvSpPr>
        <dsp:cNvPr id="0" name=""/>
        <dsp:cNvSpPr/>
      </dsp:nvSpPr>
      <dsp:spPr>
        <a:xfrm>
          <a:off x="0" y="162710"/>
          <a:ext cx="5961345" cy="61082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kern="1200"/>
            <a:t>Class session: 7 steps of design – ideas, selection &amp; the </a:t>
          </a:r>
          <a:r>
            <a:rPr lang="en-GB" sz="1000" kern="1200"/>
            <a:t>proccess</a:t>
          </a:r>
          <a:r>
            <a:rPr lang="en-US" sz="1000" kern="1200"/>
            <a:t> vocabulary of a designer.</a:t>
          </a:r>
        </a:p>
      </dsp:txBody>
      <dsp:txXfrm>
        <a:off x="29818" y="192528"/>
        <a:ext cx="5901709" cy="551186"/>
      </dsp:txXfrm>
    </dsp:sp>
    <dsp:sp modelId="{AA9FC598-16D5-4264-AA6D-BB7B9FD12CBB}">
      <dsp:nvSpPr>
        <dsp:cNvPr id="0" name=""/>
        <dsp:cNvSpPr/>
      </dsp:nvSpPr>
      <dsp:spPr>
        <a:xfrm>
          <a:off x="0" y="802333"/>
          <a:ext cx="5961345" cy="610822"/>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kern="1200"/>
            <a:t>1 – Commitment, Commit to the idea even if you don’t know what the final outcome will be, Commit to the process – follow the steps, But don’t lie about your capabilities </a:t>
          </a:r>
        </a:p>
      </dsp:txBody>
      <dsp:txXfrm>
        <a:off x="29818" y="832151"/>
        <a:ext cx="5901709" cy="551186"/>
      </dsp:txXfrm>
    </dsp:sp>
    <dsp:sp modelId="{73B8B7FF-DDEA-40D9-A0BC-31A2EA9B4754}">
      <dsp:nvSpPr>
        <dsp:cNvPr id="0" name=""/>
        <dsp:cNvSpPr/>
      </dsp:nvSpPr>
      <dsp:spPr>
        <a:xfrm>
          <a:off x="0" y="1441955"/>
          <a:ext cx="5961345" cy="610822"/>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kern="1200"/>
            <a:t>2 – Analysis, Ask questions, Don’t leave holes, Explore, Create different questions and ideas </a:t>
          </a:r>
        </a:p>
      </dsp:txBody>
      <dsp:txXfrm>
        <a:off x="29818" y="1471773"/>
        <a:ext cx="5901709" cy="551186"/>
      </dsp:txXfrm>
    </dsp:sp>
    <dsp:sp modelId="{270B821E-0221-4241-8E94-C13323405B5D}">
      <dsp:nvSpPr>
        <dsp:cNvPr id="0" name=""/>
        <dsp:cNvSpPr/>
      </dsp:nvSpPr>
      <dsp:spPr>
        <a:xfrm>
          <a:off x="0" y="2081577"/>
          <a:ext cx="5961345" cy="610822"/>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kern="1200"/>
            <a:t>3 – Research, Use your eyes to look around you, Nature, architecture, art etc. It’s all around us don’t just use the library or google The more stuff you put into your brain, the more ideas you will have Grow and have a better understanding. </a:t>
          </a:r>
        </a:p>
      </dsp:txBody>
      <dsp:txXfrm>
        <a:off x="29818" y="2111395"/>
        <a:ext cx="5901709" cy="551186"/>
      </dsp:txXfrm>
    </dsp:sp>
    <dsp:sp modelId="{9D222B41-5273-4011-885C-4DCA4925EE64}">
      <dsp:nvSpPr>
        <dsp:cNvPr id="0" name=""/>
        <dsp:cNvSpPr/>
      </dsp:nvSpPr>
      <dsp:spPr>
        <a:xfrm>
          <a:off x="0" y="2721199"/>
          <a:ext cx="5961345" cy="610822"/>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kern="1200"/>
            <a:t>4 – Incubation, Most important stage you shouldn’t skip this one, Let ideas process in your mind, Don’t rush straight into the next step. </a:t>
          </a:r>
        </a:p>
      </dsp:txBody>
      <dsp:txXfrm>
        <a:off x="29818" y="2751017"/>
        <a:ext cx="5901709" cy="551186"/>
      </dsp:txXfrm>
    </dsp:sp>
    <dsp:sp modelId="{11C8296B-D83D-4B39-AE48-D4C07BD47F2B}">
      <dsp:nvSpPr>
        <dsp:cNvPr id="0" name=""/>
        <dsp:cNvSpPr/>
      </dsp:nvSpPr>
      <dsp:spPr>
        <a:xfrm>
          <a:off x="0" y="3360822"/>
          <a:ext cx="5961345" cy="610822"/>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kern="1200"/>
            <a:t>5 – Selection • Start to make decisions • You’ll probably know when you’re ready • Choices will be more instinctive • It’s time to begin! </a:t>
          </a:r>
        </a:p>
      </dsp:txBody>
      <dsp:txXfrm>
        <a:off x="29818" y="3390640"/>
        <a:ext cx="5901709" cy="551186"/>
      </dsp:txXfrm>
    </dsp:sp>
    <dsp:sp modelId="{F1D587A3-2672-4075-B3B7-081F0C2D1E3F}">
      <dsp:nvSpPr>
        <dsp:cNvPr id="0" name=""/>
        <dsp:cNvSpPr/>
      </dsp:nvSpPr>
      <dsp:spPr>
        <a:xfrm>
          <a:off x="0" y="4000444"/>
          <a:ext cx="5961345" cy="610822"/>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kern="1200"/>
            <a:t>6 – Implementation • Select ideas and mediums to be used • Actually doing the thing you want to do </a:t>
          </a:r>
        </a:p>
      </dsp:txBody>
      <dsp:txXfrm>
        <a:off x="29818" y="4030262"/>
        <a:ext cx="5901709" cy="551186"/>
      </dsp:txXfrm>
    </dsp:sp>
    <dsp:sp modelId="{6C2439BE-1525-4C44-BE4D-CF7D5B9C431D}">
      <dsp:nvSpPr>
        <dsp:cNvPr id="0" name=""/>
        <dsp:cNvSpPr/>
      </dsp:nvSpPr>
      <dsp:spPr>
        <a:xfrm>
          <a:off x="0" y="4640066"/>
          <a:ext cx="5961345" cy="61082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00000"/>
            </a:lnSpc>
            <a:spcBef>
              <a:spcPct val="0"/>
            </a:spcBef>
            <a:spcAft>
              <a:spcPct val="35000"/>
            </a:spcAft>
            <a:buNone/>
          </a:pPr>
          <a:r>
            <a:rPr lang="en-US" sz="1000" kern="1200"/>
            <a:t>7 – Evaluation • Good and bad points – What worked, what didn’t • You can look back and develop your own style  </a:t>
          </a:r>
        </a:p>
      </dsp:txBody>
      <dsp:txXfrm>
        <a:off x="29818" y="4669884"/>
        <a:ext cx="5901709" cy="5511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102FE-5B37-40F3-BFDC-C80E0A263A90}">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33CDDE-3EF0-4220-9767-0C9433095BFC}">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647B81-2B75-47B8-8654-7EEFA13595CC}">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Class session: history continued.</a:t>
          </a:r>
        </a:p>
      </dsp:txBody>
      <dsp:txXfrm>
        <a:off x="2039300" y="956381"/>
        <a:ext cx="4474303" cy="1765627"/>
      </dsp:txXfrm>
    </dsp:sp>
    <dsp:sp modelId="{76EEC5E7-5ABF-4739-8119-28FDC872570A}">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7F1A76-4091-4D1E-998B-F7D6845F1C5F}">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DC9129-CBC5-4834-94B8-ADEBF7B5D09B}">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Study task: begin to create your own history timeline</a:t>
          </a:r>
        </a:p>
      </dsp:txBody>
      <dsp:txXfrm>
        <a:off x="2039300" y="3163416"/>
        <a:ext cx="4474303" cy="17656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59CA5-A93F-4757-831B-FD986D58EC65}">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3D7B02-7CC6-467A-B017-C52A0B852C10}">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Class session: model making.</a:t>
          </a:r>
        </a:p>
      </dsp:txBody>
      <dsp:txXfrm>
        <a:off x="0" y="0"/>
        <a:ext cx="6492875" cy="2552700"/>
      </dsp:txXfrm>
    </dsp:sp>
    <dsp:sp modelId="{E4788551-3A76-4C48-AF22-C6C07DA4C955}">
      <dsp:nvSpPr>
        <dsp:cNvPr id="0" name=""/>
        <dsp:cNvSpPr/>
      </dsp:nvSpPr>
      <dsp:spPr>
        <a:xfrm>
          <a:off x="0" y="2552700"/>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7BE845-DE38-4DBC-9519-DB5702226C45}">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Reflection: was absent</a:t>
          </a:r>
        </a:p>
      </dsp:txBody>
      <dsp:txXfrm>
        <a:off x="0" y="2552700"/>
        <a:ext cx="6492875" cy="2552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11/8/2020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A3D516E-134C-4A49-AEA3-9D0E0DA80C27}"/>
              </a:ext>
            </a:extLst>
          </p:cNvPr>
          <p:cNvPicPr>
            <a:picLocks noChangeAspect="1"/>
          </p:cNvPicPr>
          <p:nvPr/>
        </p:nvPicPr>
        <p:blipFill rotWithShape="1">
          <a:blip r:embed="rId2"/>
          <a:srcRect t="2033" r="18335" b="103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cs typeface="Calibri Light"/>
              </a:rPr>
              <a:t>Princeples</a:t>
            </a:r>
            <a:r>
              <a:rPr lang="en-US" sz="4800" dirty="0">
                <a:cs typeface="Calibri Light"/>
              </a:rPr>
              <a:t> of Design (HPTD4003)</a:t>
            </a:r>
            <a:endParaRPr lang="en-US" sz="4800">
              <a:cs typeface="Calibri Light"/>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a:cs typeface="Calibri"/>
              </a:rPr>
              <a:t>Ieuan Haynes (2014905)</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546506-1F3A-48D3-B469-69CB4BC8F61D}"/>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Wednesday 30th–10am-12:30pm</a:t>
            </a:r>
          </a:p>
        </p:txBody>
      </p:sp>
      <p:graphicFrame>
        <p:nvGraphicFramePr>
          <p:cNvPr id="13" name="Content Placeholder 2">
            <a:extLst>
              <a:ext uri="{FF2B5EF4-FFF2-40B4-BE49-F238E27FC236}">
                <a16:creationId xmlns:a16="http://schemas.microsoft.com/office/drawing/2014/main" id="{3C6088B6-EC53-4C36-B8ED-EB0E516B0488}"/>
              </a:ext>
            </a:extLst>
          </p:cNvPr>
          <p:cNvGraphicFramePr>
            <a:graphicFrameLocks noGrp="1"/>
          </p:cNvGraphicFramePr>
          <p:nvPr>
            <p:ph idx="1"/>
            <p:extLst>
              <p:ext uri="{D42A27DB-BD31-4B8C-83A1-F6EECF244321}">
                <p14:modId xmlns:p14="http://schemas.microsoft.com/office/powerpoint/2010/main" val="422434604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4589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B8186BF-CCB2-4220-A3A4-9894A0C115AF}"/>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What is design: A plan or drawing produced to show the look and function or workings of a building, garment, or other object before it is made.</a:t>
            </a:r>
          </a:p>
          <a:p>
            <a:r>
              <a:rPr lang="en-US" sz="2100">
                <a:solidFill>
                  <a:schemeClr val="bg1"/>
                </a:solidFill>
                <a:cs typeface="Calibri"/>
              </a:rPr>
              <a:t>Lastly our study task was to watch a pot of water boil, you first see bubbling on the top of the water and then steam starts to rise and the water ever so slightly starts to evaporate and become condensation in the air and make the air in the room feel sweaty and hot.</a:t>
            </a:r>
          </a:p>
        </p:txBody>
      </p:sp>
    </p:spTree>
    <p:extLst>
      <p:ext uri="{BB962C8B-B14F-4D97-AF65-F5344CB8AC3E}">
        <p14:creationId xmlns:p14="http://schemas.microsoft.com/office/powerpoint/2010/main" val="347080658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69DEC-BC74-4DF2-97AD-3A3C9AEA261A}"/>
              </a:ext>
            </a:extLst>
          </p:cNvPr>
          <p:cNvSpPr>
            <a:spLocks noGrp="1"/>
          </p:cNvSpPr>
          <p:nvPr>
            <p:ph type="title"/>
          </p:nvPr>
        </p:nvSpPr>
        <p:spPr>
          <a:xfrm>
            <a:off x="838201" y="624568"/>
            <a:ext cx="3351755" cy="5412920"/>
          </a:xfrm>
        </p:spPr>
        <p:txBody>
          <a:bodyPr>
            <a:normAutofit/>
          </a:bodyPr>
          <a:lstStyle/>
          <a:p>
            <a:r>
              <a:rPr lang="en-US" sz="4000">
                <a:solidFill>
                  <a:schemeClr val="bg1"/>
                </a:solidFill>
                <a:cs typeface="Calibri Light"/>
              </a:rPr>
              <a:t>Thursday 1st October-10am-1pm </a:t>
            </a:r>
            <a:endParaRPr lang="en-US" sz="4000">
              <a:solidFill>
                <a:schemeClr val="bg1"/>
              </a:solidFill>
            </a:endParaRPr>
          </a:p>
        </p:txBody>
      </p:sp>
      <p:graphicFrame>
        <p:nvGraphicFramePr>
          <p:cNvPr id="16" name="Content Placeholder 2">
            <a:extLst>
              <a:ext uri="{FF2B5EF4-FFF2-40B4-BE49-F238E27FC236}">
                <a16:creationId xmlns:a16="http://schemas.microsoft.com/office/drawing/2014/main" id="{C93E263D-EDFB-4A24-8706-231225252788}"/>
              </a:ext>
            </a:extLst>
          </p:cNvPr>
          <p:cNvGraphicFramePr>
            <a:graphicFrameLocks noGrp="1"/>
          </p:cNvGraphicFramePr>
          <p:nvPr>
            <p:ph idx="1"/>
            <p:extLst>
              <p:ext uri="{D42A27DB-BD31-4B8C-83A1-F6EECF244321}">
                <p14:modId xmlns:p14="http://schemas.microsoft.com/office/powerpoint/2010/main" val="46764192"/>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2866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BBFB60-CA47-44B4-BF49-B85F92774B06}"/>
              </a:ext>
            </a:extLst>
          </p:cNvPr>
          <p:cNvSpPr>
            <a:spLocks noGrp="1"/>
          </p:cNvSpPr>
          <p:nvPr>
            <p:ph type="title"/>
          </p:nvPr>
        </p:nvSpPr>
        <p:spPr>
          <a:xfrm>
            <a:off x="841248" y="704850"/>
            <a:ext cx="3785616" cy="2978150"/>
          </a:xfrm>
        </p:spPr>
        <p:txBody>
          <a:bodyPr anchor="b">
            <a:normAutofit/>
          </a:bodyPr>
          <a:lstStyle/>
          <a:p>
            <a:r>
              <a:rPr lang="en-US">
                <a:cs typeface="Calibri Light"/>
              </a:rPr>
              <a:t>Thursday </a:t>
            </a:r>
            <a:r>
              <a:rPr lang="en-US" dirty="0">
                <a:cs typeface="Calibri Light"/>
              </a:rPr>
              <a:t>1st October-2pm-5pm </a:t>
            </a:r>
            <a:endParaRPr lang="en-US" dirty="0"/>
          </a:p>
        </p:txBody>
      </p:sp>
      <p:sp>
        <p:nvSpPr>
          <p:cNvPr id="3" name="Content Placeholder 2">
            <a:extLst>
              <a:ext uri="{FF2B5EF4-FFF2-40B4-BE49-F238E27FC236}">
                <a16:creationId xmlns:a16="http://schemas.microsoft.com/office/drawing/2014/main" id="{A0A586F1-AAEB-4759-875E-8B6B32907B33}"/>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the nature of telling a visual story – types, styles, poems &amp; condensed imagery.</a:t>
            </a:r>
          </a:p>
          <a:p>
            <a:r>
              <a:rPr lang="en-US" sz="2100">
                <a:solidFill>
                  <a:schemeClr val="bg1"/>
                </a:solidFill>
                <a:cs typeface="Calibri"/>
              </a:rPr>
              <a:t>Study task: choose lyrics from a song - think about storytelling and the 'Journey' they are trying to tell.</a:t>
            </a:r>
          </a:p>
        </p:txBody>
      </p:sp>
    </p:spTree>
    <p:extLst>
      <p:ext uri="{BB962C8B-B14F-4D97-AF65-F5344CB8AC3E}">
        <p14:creationId xmlns:p14="http://schemas.microsoft.com/office/powerpoint/2010/main" val="356885002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5">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C03AD-DEF9-40DB-BFDD-3764BB769B54}"/>
              </a:ext>
            </a:extLst>
          </p:cNvPr>
          <p:cNvSpPr>
            <a:spLocks noGrp="1"/>
          </p:cNvSpPr>
          <p:nvPr>
            <p:ph type="title"/>
          </p:nvPr>
        </p:nvSpPr>
        <p:spPr>
          <a:xfrm>
            <a:off x="838201" y="624568"/>
            <a:ext cx="3351755" cy="5412920"/>
          </a:xfrm>
        </p:spPr>
        <p:txBody>
          <a:bodyPr>
            <a:normAutofit/>
          </a:bodyPr>
          <a:lstStyle/>
          <a:p>
            <a:r>
              <a:rPr lang="en-US" sz="4000">
                <a:solidFill>
                  <a:schemeClr val="bg1"/>
                </a:solidFill>
                <a:cs typeface="Calibri Light"/>
              </a:rPr>
              <a:t>Friday 2nd October-10am-1pm</a:t>
            </a:r>
            <a:endParaRPr lang="en-US" sz="4000">
              <a:solidFill>
                <a:schemeClr val="bg1"/>
              </a:solidFill>
            </a:endParaRPr>
          </a:p>
        </p:txBody>
      </p:sp>
      <p:graphicFrame>
        <p:nvGraphicFramePr>
          <p:cNvPr id="7" name="Content Placeholder 2">
            <a:extLst>
              <a:ext uri="{FF2B5EF4-FFF2-40B4-BE49-F238E27FC236}">
                <a16:creationId xmlns:a16="http://schemas.microsoft.com/office/drawing/2014/main" id="{1F17DD5B-5F47-4E61-BE8F-13CDDB601A10}"/>
              </a:ext>
            </a:extLst>
          </p:cNvPr>
          <p:cNvGraphicFramePr>
            <a:graphicFrameLocks noGrp="1"/>
          </p:cNvGraphicFramePr>
          <p:nvPr>
            <p:ph idx="1"/>
            <p:extLst>
              <p:ext uri="{D42A27DB-BD31-4B8C-83A1-F6EECF244321}">
                <p14:modId xmlns:p14="http://schemas.microsoft.com/office/powerpoint/2010/main" val="888957945"/>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665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343E7C-64FD-45BC-8571-6A9B13F5089C}"/>
              </a:ext>
            </a:extLst>
          </p:cNvPr>
          <p:cNvSpPr>
            <a:spLocks noGrp="1"/>
          </p:cNvSpPr>
          <p:nvPr>
            <p:ph type="title"/>
          </p:nvPr>
        </p:nvSpPr>
        <p:spPr>
          <a:xfrm>
            <a:off x="841248" y="704850"/>
            <a:ext cx="3785616" cy="2978150"/>
          </a:xfrm>
        </p:spPr>
        <p:txBody>
          <a:bodyPr anchor="b">
            <a:normAutofit/>
          </a:bodyPr>
          <a:lstStyle/>
          <a:p>
            <a:r>
              <a:rPr lang="en-US">
                <a:cs typeface="Calibri Light"/>
              </a:rPr>
              <a:t>Friday 2nd </a:t>
            </a:r>
            <a:r>
              <a:rPr lang="en-US" dirty="0">
                <a:cs typeface="Calibri Light"/>
              </a:rPr>
              <a:t>October-2pm-5pm</a:t>
            </a:r>
            <a:endParaRPr lang="en-US" dirty="0" err="1"/>
          </a:p>
        </p:txBody>
      </p:sp>
      <p:sp>
        <p:nvSpPr>
          <p:cNvPr id="3" name="Content Placeholder 2">
            <a:extLst>
              <a:ext uri="{FF2B5EF4-FFF2-40B4-BE49-F238E27FC236}">
                <a16:creationId xmlns:a16="http://schemas.microsoft.com/office/drawing/2014/main" id="{ED16C4A5-8F5D-4BA6-BE3A-F660BF083D4D}"/>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what we see – key princples of design – colour, composition &amp; photography.</a:t>
            </a:r>
          </a:p>
          <a:p>
            <a:r>
              <a:rPr lang="en-US" sz="2100">
                <a:solidFill>
                  <a:schemeClr val="bg1"/>
                </a:solidFill>
                <a:cs typeface="Calibri"/>
              </a:rPr>
              <a:t>Study task: choose two artists or designers &amp;create a 5 min presentation, think about why you like them - colour, texture, materials, meaning etc.</a:t>
            </a:r>
          </a:p>
        </p:txBody>
      </p:sp>
    </p:spTree>
    <p:extLst>
      <p:ext uri="{BB962C8B-B14F-4D97-AF65-F5344CB8AC3E}">
        <p14:creationId xmlns:p14="http://schemas.microsoft.com/office/powerpoint/2010/main" val="22492375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D3D187-4AB4-4A03-94C0-C1BF5DBE10EB}"/>
              </a:ext>
            </a:extLst>
          </p:cNvPr>
          <p:cNvSpPr>
            <a:spLocks noGrp="1"/>
          </p:cNvSpPr>
          <p:nvPr>
            <p:ph type="title"/>
          </p:nvPr>
        </p:nvSpPr>
        <p:spPr>
          <a:xfrm>
            <a:off x="841248" y="704850"/>
            <a:ext cx="3785616" cy="2978150"/>
          </a:xfrm>
        </p:spPr>
        <p:txBody>
          <a:bodyPr anchor="b">
            <a:normAutofit/>
          </a:bodyPr>
          <a:lstStyle/>
          <a:p>
            <a:r>
              <a:rPr lang="en-US">
                <a:cs typeface="Calibri Light"/>
              </a:rPr>
              <a:t>wednesday 7th-</a:t>
            </a:r>
            <a:r>
              <a:rPr lang="en-US" dirty="0">
                <a:cs typeface="Calibri Light"/>
              </a:rPr>
              <a:t>10am-12:30pm</a:t>
            </a:r>
            <a:endParaRPr lang="en-US" dirty="0"/>
          </a:p>
        </p:txBody>
      </p:sp>
      <p:sp>
        <p:nvSpPr>
          <p:cNvPr id="3" name="Content Placeholder 2">
            <a:extLst>
              <a:ext uri="{FF2B5EF4-FFF2-40B4-BE49-F238E27FC236}">
                <a16:creationId xmlns:a16="http://schemas.microsoft.com/office/drawing/2014/main" id="{AFF4D3F2-5777-4A9A-81DA-82202D765015}"/>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designers &amp; artists – student to present their artist &amp; designers, How do we communicate with mood boards &amp; story boarding?</a:t>
            </a:r>
            <a:endParaRPr lang="en-US" sz="2100">
              <a:solidFill>
                <a:schemeClr val="bg1"/>
              </a:solidFill>
            </a:endParaRPr>
          </a:p>
        </p:txBody>
      </p:sp>
    </p:spTree>
    <p:extLst>
      <p:ext uri="{BB962C8B-B14F-4D97-AF65-F5344CB8AC3E}">
        <p14:creationId xmlns:p14="http://schemas.microsoft.com/office/powerpoint/2010/main" val="351867098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7046B8-87AD-4C87-9933-A733732F6C8B}"/>
              </a:ext>
            </a:extLst>
          </p:cNvPr>
          <p:cNvSpPr>
            <a:spLocks noGrp="1"/>
          </p:cNvSpPr>
          <p:nvPr>
            <p:ph type="title"/>
          </p:nvPr>
        </p:nvSpPr>
        <p:spPr>
          <a:xfrm>
            <a:off x="841248" y="704850"/>
            <a:ext cx="3785616" cy="2978150"/>
          </a:xfrm>
        </p:spPr>
        <p:txBody>
          <a:bodyPr anchor="b">
            <a:normAutofit/>
          </a:bodyPr>
          <a:lstStyle/>
          <a:p>
            <a:r>
              <a:rPr lang="en-US">
                <a:cs typeface="Calibri Light"/>
              </a:rPr>
              <a:t>Thursday 8th –</a:t>
            </a:r>
            <a:r>
              <a:rPr lang="en-US" dirty="0">
                <a:cs typeface="Calibri Light"/>
              </a:rPr>
              <a:t>10am-1pm</a:t>
            </a:r>
            <a:endParaRPr lang="en-US" dirty="0"/>
          </a:p>
        </p:txBody>
      </p:sp>
      <p:sp>
        <p:nvSpPr>
          <p:cNvPr id="3" name="Content Placeholder 2">
            <a:extLst>
              <a:ext uri="{FF2B5EF4-FFF2-40B4-BE49-F238E27FC236}">
                <a16:creationId xmlns:a16="http://schemas.microsoft.com/office/drawing/2014/main" id="{F09C4CF4-221E-46DF-8BC3-C845EB9D44DD}"/>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principles of design in film.</a:t>
            </a:r>
            <a:endParaRPr lang="en-US" sz="2100">
              <a:solidFill>
                <a:schemeClr val="bg1"/>
              </a:solidFill>
            </a:endParaRPr>
          </a:p>
        </p:txBody>
      </p:sp>
    </p:spTree>
    <p:extLst>
      <p:ext uri="{BB962C8B-B14F-4D97-AF65-F5344CB8AC3E}">
        <p14:creationId xmlns:p14="http://schemas.microsoft.com/office/powerpoint/2010/main" val="27494472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022D7F-D4C0-4993-A12D-37BC7B6A054E}"/>
              </a:ext>
            </a:extLst>
          </p:cNvPr>
          <p:cNvSpPr>
            <a:spLocks noGrp="1"/>
          </p:cNvSpPr>
          <p:nvPr>
            <p:ph type="title"/>
          </p:nvPr>
        </p:nvSpPr>
        <p:spPr>
          <a:xfrm>
            <a:off x="841248" y="704850"/>
            <a:ext cx="3785616" cy="2978150"/>
          </a:xfrm>
        </p:spPr>
        <p:txBody>
          <a:bodyPr anchor="b">
            <a:normAutofit/>
          </a:bodyPr>
          <a:lstStyle/>
          <a:p>
            <a:r>
              <a:rPr lang="en-US">
                <a:cs typeface="Calibri Light"/>
              </a:rPr>
              <a:t>Thursday 8th-</a:t>
            </a:r>
            <a:r>
              <a:rPr lang="en-US" dirty="0">
                <a:cs typeface="Calibri Light"/>
              </a:rPr>
              <a:t>2pm-5pm</a:t>
            </a:r>
            <a:endParaRPr lang="en-US" dirty="0"/>
          </a:p>
        </p:txBody>
      </p:sp>
      <p:sp>
        <p:nvSpPr>
          <p:cNvPr id="3" name="Content Placeholder 2">
            <a:extLst>
              <a:ext uri="{FF2B5EF4-FFF2-40B4-BE49-F238E27FC236}">
                <a16:creationId xmlns:a16="http://schemas.microsoft.com/office/drawing/2014/main" id="{A13FF5D4-4CEF-4F6B-8D22-CBCD9CBE6F45}"/>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principles of design in film.</a:t>
            </a:r>
            <a:endParaRPr lang="en-US" sz="2100">
              <a:solidFill>
                <a:schemeClr val="bg1"/>
              </a:solidFill>
            </a:endParaRPr>
          </a:p>
        </p:txBody>
      </p:sp>
    </p:spTree>
    <p:extLst>
      <p:ext uri="{BB962C8B-B14F-4D97-AF65-F5344CB8AC3E}">
        <p14:creationId xmlns:p14="http://schemas.microsoft.com/office/powerpoint/2010/main" val="400382406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8B99AB-ED90-43EC-A556-21812CBF2A36}"/>
              </a:ext>
            </a:extLst>
          </p:cNvPr>
          <p:cNvSpPr>
            <a:spLocks noGrp="1"/>
          </p:cNvSpPr>
          <p:nvPr>
            <p:ph type="title"/>
          </p:nvPr>
        </p:nvSpPr>
        <p:spPr>
          <a:xfrm>
            <a:off x="841248" y="704850"/>
            <a:ext cx="3785616" cy="2978150"/>
          </a:xfrm>
        </p:spPr>
        <p:txBody>
          <a:bodyPr anchor="b">
            <a:normAutofit/>
          </a:bodyPr>
          <a:lstStyle/>
          <a:p>
            <a:r>
              <a:rPr lang="en-US">
                <a:cs typeface="Calibri Light"/>
              </a:rPr>
              <a:t>Friday 9th-</a:t>
            </a:r>
            <a:r>
              <a:rPr lang="en-US" dirty="0">
                <a:cs typeface="Calibri Light"/>
              </a:rPr>
              <a:t>10am-1pm</a:t>
            </a:r>
            <a:endParaRPr lang="en-US" dirty="0"/>
          </a:p>
        </p:txBody>
      </p:sp>
      <p:sp>
        <p:nvSpPr>
          <p:cNvPr id="3" name="Content Placeholder 2">
            <a:extLst>
              <a:ext uri="{FF2B5EF4-FFF2-40B4-BE49-F238E27FC236}">
                <a16:creationId xmlns:a16="http://schemas.microsoft.com/office/drawing/2014/main" id="{D9E9D7B0-A5E7-4343-95A2-015FE73C779D}"/>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theatre throughout history – where did we come from? Whrere are we going?</a:t>
            </a:r>
          </a:p>
        </p:txBody>
      </p:sp>
    </p:spTree>
    <p:extLst>
      <p:ext uri="{BB962C8B-B14F-4D97-AF65-F5344CB8AC3E}">
        <p14:creationId xmlns:p14="http://schemas.microsoft.com/office/powerpoint/2010/main" val="263589156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1198D-3989-4150-81FA-BE612BFA5681}"/>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Friday </a:t>
            </a:r>
            <a:r>
              <a:rPr lang="en-US" dirty="0">
                <a:solidFill>
                  <a:srgbClr val="FFFFFF"/>
                </a:solidFill>
                <a:cs typeface="Calibri Light"/>
              </a:rPr>
              <a:t>9th-2pm-5pm</a:t>
            </a:r>
            <a:endParaRPr lang="en-US" dirty="0">
              <a:solidFill>
                <a:srgbClr val="FFFFFF"/>
              </a:solidFill>
            </a:endParaRPr>
          </a:p>
        </p:txBody>
      </p:sp>
      <p:graphicFrame>
        <p:nvGraphicFramePr>
          <p:cNvPr id="5" name="Content Placeholder 2">
            <a:extLst>
              <a:ext uri="{FF2B5EF4-FFF2-40B4-BE49-F238E27FC236}">
                <a16:creationId xmlns:a16="http://schemas.microsoft.com/office/drawing/2014/main" id="{F11C2379-9CA6-4C20-B15F-F50F21B5EBEA}"/>
              </a:ext>
            </a:extLst>
          </p:cNvPr>
          <p:cNvGraphicFramePr>
            <a:graphicFrameLocks noGrp="1"/>
          </p:cNvGraphicFramePr>
          <p:nvPr>
            <p:ph idx="1"/>
            <p:extLst>
              <p:ext uri="{D42A27DB-BD31-4B8C-83A1-F6EECF244321}">
                <p14:modId xmlns:p14="http://schemas.microsoft.com/office/powerpoint/2010/main" val="414273383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1473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close up of text on a whiteboard&#10;&#10;Description automatically generated">
            <a:extLst>
              <a:ext uri="{FF2B5EF4-FFF2-40B4-BE49-F238E27FC236}">
                <a16:creationId xmlns:a16="http://schemas.microsoft.com/office/drawing/2014/main" id="{2E818671-D35B-4D60-9B54-1BBFA12FE140}"/>
              </a:ext>
            </a:extLst>
          </p:cNvPr>
          <p:cNvPicPr>
            <a:picLocks noChangeAspect="1"/>
          </p:cNvPicPr>
          <p:nvPr/>
        </p:nvPicPr>
        <p:blipFill rotWithShape="1">
          <a:blip r:embed="rId2"/>
          <a:srcRect t="9091" r="13808"/>
          <a:stretch/>
        </p:blipFill>
        <p:spPr>
          <a:xfrm>
            <a:off x="3522468" y="10"/>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586B60-A874-45C7-92F3-EC00770B16CD}"/>
              </a:ext>
            </a:extLst>
          </p:cNvPr>
          <p:cNvSpPr>
            <a:spLocks noGrp="1"/>
          </p:cNvSpPr>
          <p:nvPr>
            <p:ph type="title"/>
          </p:nvPr>
        </p:nvSpPr>
        <p:spPr>
          <a:xfrm>
            <a:off x="371094" y="1161288"/>
            <a:ext cx="3438144" cy="1124712"/>
          </a:xfrm>
        </p:spPr>
        <p:txBody>
          <a:bodyPr anchor="b">
            <a:normAutofit/>
          </a:bodyPr>
          <a:lstStyle/>
          <a:p>
            <a:r>
              <a:rPr lang="en-US" sz="2600">
                <a:cs typeface="Calibri Light"/>
              </a:rPr>
              <a:t>Wednesday </a:t>
            </a:r>
            <a:r>
              <a:rPr lang="en-US" sz="2600" dirty="0">
                <a:cs typeface="Calibri Light"/>
              </a:rPr>
              <a:t>14th-10am-1pm</a:t>
            </a:r>
            <a:endParaRPr lang="en-US" sz="2600" dirty="0"/>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1DD40D-FB1D-45B7-A7D7-78B678B2E9C6}"/>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700">
                <a:cs typeface="Calibri"/>
              </a:rPr>
              <a:t>Class session: model making.</a:t>
            </a:r>
          </a:p>
          <a:p>
            <a:r>
              <a:rPr lang="en-US" sz="1700">
                <a:cs typeface="Calibri"/>
              </a:rPr>
              <a:t>Reflection: Sliced my finger with a scalpel and passed out 54 minutes into the lesson and went home early.</a:t>
            </a:r>
          </a:p>
        </p:txBody>
      </p:sp>
    </p:spTree>
    <p:extLst>
      <p:ext uri="{BB962C8B-B14F-4D97-AF65-F5344CB8AC3E}">
        <p14:creationId xmlns:p14="http://schemas.microsoft.com/office/powerpoint/2010/main" val="14613203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C9B771F-92D9-4D3E-95BA-2DF63016B147}"/>
              </a:ext>
            </a:extLst>
          </p:cNvPr>
          <p:cNvSpPr>
            <a:spLocks noGrp="1"/>
          </p:cNvSpPr>
          <p:nvPr>
            <p:ph type="title"/>
          </p:nvPr>
        </p:nvSpPr>
        <p:spPr>
          <a:xfrm>
            <a:off x="535020" y="685800"/>
            <a:ext cx="2780271" cy="5105400"/>
          </a:xfrm>
        </p:spPr>
        <p:txBody>
          <a:bodyPr>
            <a:normAutofit/>
          </a:bodyPr>
          <a:lstStyle/>
          <a:p>
            <a:r>
              <a:rPr lang="en-US" sz="4000">
                <a:solidFill>
                  <a:srgbClr val="FFFFFF"/>
                </a:solidFill>
                <a:cs typeface="Calibri Light"/>
              </a:rPr>
              <a:t>Wednesday </a:t>
            </a:r>
            <a:r>
              <a:rPr lang="en-US" sz="4000" dirty="0">
                <a:solidFill>
                  <a:srgbClr val="FFFFFF"/>
                </a:solidFill>
                <a:cs typeface="Calibri Light"/>
              </a:rPr>
              <a:t>14th-2pm-5pm</a:t>
            </a:r>
            <a:endParaRPr lang="en-US" sz="4000" dirty="0">
              <a:solidFill>
                <a:srgbClr val="FFFFFF"/>
              </a:solidFill>
            </a:endParaRPr>
          </a:p>
        </p:txBody>
      </p:sp>
      <p:graphicFrame>
        <p:nvGraphicFramePr>
          <p:cNvPr id="8" name="Content Placeholder 2">
            <a:extLst>
              <a:ext uri="{FF2B5EF4-FFF2-40B4-BE49-F238E27FC236}">
                <a16:creationId xmlns:a16="http://schemas.microsoft.com/office/drawing/2014/main" id="{9309B8C9-4012-4EF8-8F93-9BD99E7154ED}"/>
              </a:ext>
            </a:extLst>
          </p:cNvPr>
          <p:cNvGraphicFramePr>
            <a:graphicFrameLocks noGrp="1"/>
          </p:cNvGraphicFramePr>
          <p:nvPr>
            <p:ph idx="1"/>
            <p:extLst>
              <p:ext uri="{D42A27DB-BD31-4B8C-83A1-F6EECF244321}">
                <p14:modId xmlns:p14="http://schemas.microsoft.com/office/powerpoint/2010/main" val="417191703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4971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0" descr="A picture containing indoor, sitting, table, small&#10;&#10;Description automatically generated">
            <a:extLst>
              <a:ext uri="{FF2B5EF4-FFF2-40B4-BE49-F238E27FC236}">
                <a16:creationId xmlns:a16="http://schemas.microsoft.com/office/drawing/2014/main" id="{96E02821-563C-41FE-BCD0-1CC3F6509922}"/>
              </a:ext>
            </a:extLst>
          </p:cNvPr>
          <p:cNvPicPr>
            <a:picLocks noChangeAspect="1"/>
          </p:cNvPicPr>
          <p:nvPr/>
        </p:nvPicPr>
        <p:blipFill rotWithShape="1">
          <a:blip r:embed="rId2"/>
          <a:srcRect t="314" r="11172" b="5986"/>
          <a:stretch/>
        </p:blipFill>
        <p:spPr>
          <a:xfrm>
            <a:off x="3523488" y="10"/>
            <a:ext cx="8668512" cy="6857990"/>
          </a:xfrm>
          <a:prstGeom prst="rect">
            <a:avLst/>
          </a:prstGeom>
        </p:spPr>
      </p:pic>
      <p:sp>
        <p:nvSpPr>
          <p:cNvPr id="25"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914813-38E5-421F-B2AA-0554D5D717E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Thursday </a:t>
            </a:r>
            <a:r>
              <a:rPr lang="en-US" sz="4800" dirty="0"/>
              <a:t>15th-10am-1pm</a:t>
            </a:r>
          </a:p>
        </p:txBody>
      </p:sp>
      <p:sp>
        <p:nvSpPr>
          <p:cNvPr id="3" name="Content Placeholder 2">
            <a:extLst>
              <a:ext uri="{FF2B5EF4-FFF2-40B4-BE49-F238E27FC236}">
                <a16:creationId xmlns:a16="http://schemas.microsoft.com/office/drawing/2014/main" id="{9984D1F8-7CBE-43E0-8915-EB0F9F8E98D0}"/>
              </a:ext>
            </a:extLst>
          </p:cNvPr>
          <p:cNvSpPr>
            <a:spLocks noGrp="1"/>
          </p:cNvSpPr>
          <p:nvPr>
            <p:ph idx="1"/>
          </p:nvPr>
        </p:nvSpPr>
        <p:spPr>
          <a:xfrm>
            <a:off x="477980" y="4872922"/>
            <a:ext cx="4023359" cy="1208141"/>
          </a:xfrm>
        </p:spPr>
        <p:txBody>
          <a:bodyPr vert="horz" lIns="91440" tIns="45720" rIns="91440" bIns="45720" rtlCol="0" anchor="t">
            <a:normAutofit lnSpcReduction="10000"/>
          </a:bodyPr>
          <a:lstStyle/>
          <a:p>
            <a:pPr marL="0" indent="0">
              <a:buNone/>
            </a:pPr>
            <a:r>
              <a:rPr lang="en-US" sz="2000"/>
              <a:t>Class session: model making.</a:t>
            </a:r>
          </a:p>
          <a:p>
            <a:pPr marL="0" indent="0">
              <a:buNone/>
            </a:pPr>
            <a:r>
              <a:rPr lang="en-US" sz="2000" dirty="0">
                <a:cs typeface="Calibri"/>
              </a:rPr>
              <a:t>We cut out and made a model of a </a:t>
            </a:r>
            <a:r>
              <a:rPr lang="en-US" sz="2000">
                <a:cs typeface="Calibri"/>
              </a:rPr>
              <a:t>tree and added clay to make the tree effect.</a:t>
            </a:r>
            <a:endParaRPr lang="en-US" sz="2000" dirty="0">
              <a:cs typeface="Calibri"/>
            </a:endParaRPr>
          </a:p>
        </p:txBody>
      </p:sp>
      <p:sp>
        <p:nvSpPr>
          <p:cNvPr id="26"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472854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A17766-7EA2-4411-97FD-3375B34F4B72}"/>
              </a:ext>
            </a:extLst>
          </p:cNvPr>
          <p:cNvSpPr>
            <a:spLocks noGrp="1"/>
          </p:cNvSpPr>
          <p:nvPr>
            <p:ph type="title"/>
          </p:nvPr>
        </p:nvSpPr>
        <p:spPr>
          <a:xfrm>
            <a:off x="841248" y="704850"/>
            <a:ext cx="3785616" cy="2978150"/>
          </a:xfrm>
        </p:spPr>
        <p:txBody>
          <a:bodyPr anchor="b">
            <a:normAutofit/>
          </a:bodyPr>
          <a:lstStyle/>
          <a:p>
            <a:r>
              <a:rPr lang="en-US">
                <a:cs typeface="Calibri Light"/>
              </a:rPr>
              <a:t>Thursday15th-2pm-5pm</a:t>
            </a:r>
            <a:endParaRPr lang="en-US" dirty="0"/>
          </a:p>
        </p:txBody>
      </p:sp>
      <p:sp>
        <p:nvSpPr>
          <p:cNvPr id="3" name="Content Placeholder 2">
            <a:extLst>
              <a:ext uri="{FF2B5EF4-FFF2-40B4-BE49-F238E27FC236}">
                <a16:creationId xmlns:a16="http://schemas.microsoft.com/office/drawing/2014/main" id="{179663FA-1F96-4281-B6EF-AFFD1C5F47E6}"/>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modelmaking.</a:t>
            </a:r>
            <a:endParaRPr lang="en-US" sz="2100">
              <a:solidFill>
                <a:schemeClr val="bg1"/>
              </a:solidFill>
            </a:endParaRPr>
          </a:p>
        </p:txBody>
      </p:sp>
    </p:spTree>
    <p:extLst>
      <p:ext uri="{BB962C8B-B14F-4D97-AF65-F5344CB8AC3E}">
        <p14:creationId xmlns:p14="http://schemas.microsoft.com/office/powerpoint/2010/main" val="138575231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C0FB22-96D0-4BBF-B6D1-DF60E181593E}"/>
              </a:ext>
            </a:extLst>
          </p:cNvPr>
          <p:cNvSpPr>
            <a:spLocks noGrp="1"/>
          </p:cNvSpPr>
          <p:nvPr>
            <p:ph type="title"/>
          </p:nvPr>
        </p:nvSpPr>
        <p:spPr>
          <a:xfrm>
            <a:off x="841248" y="704850"/>
            <a:ext cx="3785616" cy="2978150"/>
          </a:xfrm>
        </p:spPr>
        <p:txBody>
          <a:bodyPr anchor="b">
            <a:normAutofit/>
          </a:bodyPr>
          <a:lstStyle/>
          <a:p>
            <a:r>
              <a:rPr lang="en-US">
                <a:cs typeface="Calibri Light"/>
              </a:rPr>
              <a:t>Friday16th-10am-1pm</a:t>
            </a:r>
            <a:endParaRPr lang="en-US" dirty="0">
              <a:cs typeface="Calibri Light"/>
            </a:endParaRPr>
          </a:p>
        </p:txBody>
      </p:sp>
      <p:sp>
        <p:nvSpPr>
          <p:cNvPr id="3" name="Content Placeholder 2">
            <a:extLst>
              <a:ext uri="{FF2B5EF4-FFF2-40B4-BE49-F238E27FC236}">
                <a16:creationId xmlns:a16="http://schemas.microsoft.com/office/drawing/2014/main" id="{C2DA2E64-3A84-4318-8A1C-CFD8A995B2B9}"/>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model making.</a:t>
            </a:r>
            <a:endParaRPr lang="en-US" sz="2100">
              <a:solidFill>
                <a:schemeClr val="bg1"/>
              </a:solidFill>
            </a:endParaRPr>
          </a:p>
        </p:txBody>
      </p:sp>
    </p:spTree>
    <p:extLst>
      <p:ext uri="{BB962C8B-B14F-4D97-AF65-F5344CB8AC3E}">
        <p14:creationId xmlns:p14="http://schemas.microsoft.com/office/powerpoint/2010/main" val="397737415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9A099-778A-4C46-8FDC-9B92F460AB6E}"/>
              </a:ext>
            </a:extLst>
          </p:cNvPr>
          <p:cNvSpPr>
            <a:spLocks noGrp="1"/>
          </p:cNvSpPr>
          <p:nvPr>
            <p:ph type="title"/>
          </p:nvPr>
        </p:nvSpPr>
        <p:spPr>
          <a:xfrm>
            <a:off x="841248" y="704850"/>
            <a:ext cx="3785616" cy="2978150"/>
          </a:xfrm>
        </p:spPr>
        <p:txBody>
          <a:bodyPr anchor="b">
            <a:normAutofit/>
          </a:bodyPr>
          <a:lstStyle/>
          <a:p>
            <a:r>
              <a:rPr lang="en-US">
                <a:cs typeface="Calibri Light"/>
              </a:rPr>
              <a:t>Friday 16th-2pm-5pm</a:t>
            </a:r>
            <a:endParaRPr lang="en-US"/>
          </a:p>
        </p:txBody>
      </p:sp>
      <p:sp>
        <p:nvSpPr>
          <p:cNvPr id="3" name="Content Placeholder 2">
            <a:extLst>
              <a:ext uri="{FF2B5EF4-FFF2-40B4-BE49-F238E27FC236}">
                <a16:creationId xmlns:a16="http://schemas.microsoft.com/office/drawing/2014/main" id="{4B52C7D5-1BFD-4D2E-9F20-1D938CECECD2}"/>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model making.</a:t>
            </a:r>
            <a:endParaRPr lang="en-US" sz="2100">
              <a:solidFill>
                <a:schemeClr val="bg1"/>
              </a:solidFill>
            </a:endParaRPr>
          </a:p>
        </p:txBody>
      </p:sp>
    </p:spTree>
    <p:extLst>
      <p:ext uri="{BB962C8B-B14F-4D97-AF65-F5344CB8AC3E}">
        <p14:creationId xmlns:p14="http://schemas.microsoft.com/office/powerpoint/2010/main" val="183051343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84C129-19F5-4AF2-A3FE-04097F5F5628}"/>
              </a:ext>
            </a:extLst>
          </p:cNvPr>
          <p:cNvSpPr>
            <a:spLocks noGrp="1"/>
          </p:cNvSpPr>
          <p:nvPr>
            <p:ph type="title"/>
          </p:nvPr>
        </p:nvSpPr>
        <p:spPr>
          <a:xfrm>
            <a:off x="841248" y="704850"/>
            <a:ext cx="3785616" cy="2978150"/>
          </a:xfrm>
        </p:spPr>
        <p:txBody>
          <a:bodyPr anchor="b">
            <a:normAutofit/>
          </a:bodyPr>
          <a:lstStyle/>
          <a:p>
            <a:r>
              <a:rPr lang="en-US">
                <a:cs typeface="Calibri Light"/>
              </a:rPr>
              <a:t>Thursday 22nd-10am-1pm</a:t>
            </a:r>
            <a:endParaRPr lang="en-US"/>
          </a:p>
        </p:txBody>
      </p:sp>
      <p:sp>
        <p:nvSpPr>
          <p:cNvPr id="3" name="Content Placeholder 2">
            <a:extLst>
              <a:ext uri="{FF2B5EF4-FFF2-40B4-BE49-F238E27FC236}">
                <a16:creationId xmlns:a16="http://schemas.microsoft.com/office/drawing/2014/main" id="{9958EF8C-25CD-40DF-8E33-45A77D5BCF19}"/>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cs typeface="Calibri"/>
              </a:rPr>
              <a:t>Class session: table read theatre script with analysis &amp; breakdowns – what does a designers look for?</a:t>
            </a:r>
          </a:p>
          <a:p>
            <a:r>
              <a:rPr lang="en-US" sz="2100">
                <a:solidFill>
                  <a:schemeClr val="bg1"/>
                </a:solidFill>
                <a:ea typeface="+mn-lt"/>
                <a:cs typeface="+mn-lt"/>
              </a:rPr>
              <a:t>Study Task: (to be completed and bought along to next session): Answer the analysis questions </a:t>
            </a:r>
            <a:endParaRPr lang="en-US" sz="2100">
              <a:solidFill>
                <a:schemeClr val="bg1"/>
              </a:solidFill>
              <a:cs typeface="Calibri"/>
            </a:endParaRPr>
          </a:p>
          <a:p>
            <a:endParaRPr lang="en-US" sz="2100">
              <a:solidFill>
                <a:schemeClr val="bg1"/>
              </a:solidFill>
              <a:cs typeface="Calibri"/>
            </a:endParaRPr>
          </a:p>
        </p:txBody>
      </p:sp>
    </p:spTree>
    <p:extLst>
      <p:ext uri="{BB962C8B-B14F-4D97-AF65-F5344CB8AC3E}">
        <p14:creationId xmlns:p14="http://schemas.microsoft.com/office/powerpoint/2010/main" val="384621131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46CEDF-7F26-4568-88DE-6B14BE12A6A2}"/>
              </a:ext>
            </a:extLst>
          </p:cNvPr>
          <p:cNvSpPr>
            <a:spLocks noGrp="1"/>
          </p:cNvSpPr>
          <p:nvPr>
            <p:ph type="title"/>
          </p:nvPr>
        </p:nvSpPr>
        <p:spPr>
          <a:xfrm>
            <a:off x="841248" y="704850"/>
            <a:ext cx="3785616" cy="2978150"/>
          </a:xfrm>
        </p:spPr>
        <p:txBody>
          <a:bodyPr anchor="b">
            <a:normAutofit/>
          </a:bodyPr>
          <a:lstStyle/>
          <a:p>
            <a:r>
              <a:rPr lang="en-US">
                <a:cs typeface="Calibri Light"/>
              </a:rPr>
              <a:t>Thursday 22nd–2pm-5pm </a:t>
            </a:r>
            <a:endParaRPr lang="en-US"/>
          </a:p>
        </p:txBody>
      </p:sp>
      <p:sp>
        <p:nvSpPr>
          <p:cNvPr id="3" name="Content Placeholder 2">
            <a:extLst>
              <a:ext uri="{FF2B5EF4-FFF2-40B4-BE49-F238E27FC236}">
                <a16:creationId xmlns:a16="http://schemas.microsoft.com/office/drawing/2014/main" id="{0C3E1930-8062-484E-BD88-783CF13D27F2}"/>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1000">
                <a:solidFill>
                  <a:schemeClr val="bg1"/>
                </a:solidFill>
                <a:ea typeface="+mn-lt"/>
                <a:cs typeface="+mn-lt"/>
              </a:rPr>
              <a:t>Class session: table read theatre script with analysis &amp; breakdowns – what does a designers look for?</a:t>
            </a:r>
          </a:p>
          <a:p>
            <a:r>
              <a:rPr lang="en-US" sz="1000">
                <a:solidFill>
                  <a:schemeClr val="bg1"/>
                </a:solidFill>
                <a:ea typeface="+mn-lt"/>
                <a:cs typeface="+mn-lt"/>
              </a:rPr>
              <a:t>When beginning a process, a designer needs to get to grips with the script No matter whether you're doing - set, costume, lighting, sound, props, AV - you need to understand the play.</a:t>
            </a:r>
          </a:p>
          <a:p>
            <a:r>
              <a:rPr lang="en-US" sz="1000">
                <a:solidFill>
                  <a:schemeClr val="bg1"/>
                </a:solidFill>
                <a:ea typeface="+mn-lt"/>
                <a:cs typeface="+mn-lt"/>
              </a:rPr>
              <a:t>Analysis Questions You need to begin by asking questions that go beyond why, what, where, when.</a:t>
            </a:r>
          </a:p>
          <a:p>
            <a:r>
              <a:rPr lang="en-US" sz="1000">
                <a:solidFill>
                  <a:schemeClr val="bg1"/>
                </a:solidFill>
                <a:ea typeface="+mn-lt"/>
                <a:cs typeface="+mn-lt"/>
              </a:rPr>
              <a:t>1) what is the PLOT? (what is the story about)</a:t>
            </a:r>
          </a:p>
          <a:p>
            <a:r>
              <a:rPr lang="en-US" sz="1000">
                <a:solidFill>
                  <a:schemeClr val="bg1"/>
                </a:solidFill>
                <a:ea typeface="+mn-lt"/>
                <a:cs typeface="+mn-lt"/>
              </a:rPr>
              <a:t>2) what is the THEME? (what is the message) </a:t>
            </a:r>
          </a:p>
          <a:p>
            <a:r>
              <a:rPr lang="en-US" sz="1000">
                <a:solidFill>
                  <a:schemeClr val="bg1"/>
                </a:solidFill>
                <a:ea typeface="+mn-lt"/>
                <a:cs typeface="+mn-lt"/>
              </a:rPr>
              <a:t>3) what is the LOGIC? (does the story make sense) </a:t>
            </a:r>
          </a:p>
          <a:p>
            <a:r>
              <a:rPr lang="en-US" sz="1000">
                <a:solidFill>
                  <a:schemeClr val="bg1"/>
                </a:solidFill>
                <a:ea typeface="+mn-lt"/>
                <a:cs typeface="+mn-lt"/>
              </a:rPr>
              <a:t>4) what is the EXPOSITION? (what are the characters doing/thinking) </a:t>
            </a:r>
          </a:p>
          <a:p>
            <a:r>
              <a:rPr lang="en-US" sz="1000">
                <a:solidFill>
                  <a:schemeClr val="bg1"/>
                </a:solidFill>
                <a:ea typeface="+mn-lt"/>
                <a:cs typeface="+mn-lt"/>
              </a:rPr>
              <a:t>5) what is the COMPLICATION? (what is the drama in the story) </a:t>
            </a:r>
          </a:p>
          <a:p>
            <a:r>
              <a:rPr lang="en-US" sz="1000">
                <a:solidFill>
                  <a:schemeClr val="bg1"/>
                </a:solidFill>
                <a:ea typeface="+mn-lt"/>
                <a:cs typeface="+mn-lt"/>
              </a:rPr>
              <a:t>6) what creates the TENSION? (what will happen next) </a:t>
            </a:r>
          </a:p>
          <a:p>
            <a:r>
              <a:rPr lang="en-US" sz="1000">
                <a:solidFill>
                  <a:schemeClr val="bg1"/>
                </a:solidFill>
                <a:ea typeface="+mn-lt"/>
                <a:cs typeface="+mn-lt"/>
              </a:rPr>
              <a:t>7) what is the MAIN QUESTION? (what problem is to be solved) </a:t>
            </a:r>
          </a:p>
          <a:p>
            <a:r>
              <a:rPr lang="en-US" sz="1000">
                <a:solidFill>
                  <a:schemeClr val="bg1"/>
                </a:solidFill>
                <a:ea typeface="+mn-lt"/>
                <a:cs typeface="+mn-lt"/>
              </a:rPr>
              <a:t>8) what is the MAIN ACTION? (what event hooks the audience)  </a:t>
            </a:r>
          </a:p>
          <a:p>
            <a:r>
              <a:rPr lang="en-US" sz="1000">
                <a:solidFill>
                  <a:schemeClr val="bg1"/>
                </a:solidFill>
                <a:ea typeface="+mn-lt"/>
                <a:cs typeface="+mn-lt"/>
              </a:rPr>
              <a:t>9) what is the CAUSE OF THE ACTION? (what happens to the main character) </a:t>
            </a:r>
          </a:p>
          <a:p>
            <a:r>
              <a:rPr lang="en-US" sz="1000">
                <a:solidFill>
                  <a:schemeClr val="bg1"/>
                </a:solidFill>
                <a:ea typeface="+mn-lt"/>
                <a:cs typeface="+mn-lt"/>
              </a:rPr>
              <a:t>10) what is the RESULTING ACTION? (the answer to the main question) </a:t>
            </a:r>
          </a:p>
          <a:p>
            <a:r>
              <a:rPr lang="en-US" sz="1000">
                <a:solidFill>
                  <a:schemeClr val="bg1"/>
                </a:solidFill>
                <a:ea typeface="+mn-lt"/>
                <a:cs typeface="+mn-lt"/>
              </a:rPr>
              <a:t>11) what is the CONCLUSION? (how does the story end) </a:t>
            </a:r>
          </a:p>
          <a:p>
            <a:r>
              <a:rPr lang="en-US" sz="1000">
                <a:solidFill>
                  <a:schemeClr val="bg1"/>
                </a:solidFill>
                <a:ea typeface="+mn-lt"/>
                <a:cs typeface="+mn-lt"/>
              </a:rPr>
              <a:t>12) who is the PROTAGONIST? (the main character) </a:t>
            </a:r>
          </a:p>
          <a:p>
            <a:r>
              <a:rPr lang="en-US" sz="1000">
                <a:solidFill>
                  <a:schemeClr val="bg1"/>
                </a:solidFill>
                <a:ea typeface="+mn-lt"/>
                <a:cs typeface="+mn-lt"/>
              </a:rPr>
              <a:t>13) who is the ANTAGONIST? (could be one or more characters) </a:t>
            </a:r>
          </a:p>
          <a:p>
            <a:r>
              <a:rPr lang="en-US" sz="1000">
                <a:solidFill>
                  <a:schemeClr val="bg1"/>
                </a:solidFill>
                <a:ea typeface="+mn-lt"/>
                <a:cs typeface="+mn-lt"/>
              </a:rPr>
              <a:t>14) who is the MOST INTERESTING CHARACTER? (not always the main character) </a:t>
            </a:r>
          </a:p>
          <a:p>
            <a:r>
              <a:rPr lang="en-US" sz="1000">
                <a:solidFill>
                  <a:schemeClr val="bg1"/>
                </a:solidFill>
                <a:ea typeface="+mn-lt"/>
                <a:cs typeface="+mn-lt"/>
              </a:rPr>
              <a:t>15) where does the story TAKE PLACE? (location, time period)</a:t>
            </a:r>
            <a:endParaRPr lang="en-US" sz="1000">
              <a:solidFill>
                <a:schemeClr val="bg1"/>
              </a:solidFill>
              <a:cs typeface="Calibri" panose="020F0502020204030204"/>
            </a:endParaRPr>
          </a:p>
        </p:txBody>
      </p:sp>
    </p:spTree>
    <p:extLst>
      <p:ext uri="{BB962C8B-B14F-4D97-AF65-F5344CB8AC3E}">
        <p14:creationId xmlns:p14="http://schemas.microsoft.com/office/powerpoint/2010/main" val="3924800972"/>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B78271-4442-411B-8B3F-C256A2199356}"/>
              </a:ext>
            </a:extLst>
          </p:cNvPr>
          <p:cNvSpPr>
            <a:spLocks noGrp="1"/>
          </p:cNvSpPr>
          <p:nvPr>
            <p:ph type="title"/>
          </p:nvPr>
        </p:nvSpPr>
        <p:spPr>
          <a:xfrm>
            <a:off x="833002" y="448253"/>
            <a:ext cx="10520702" cy="1325563"/>
          </a:xfrm>
        </p:spPr>
        <p:txBody>
          <a:bodyPr>
            <a:normAutofit/>
          </a:bodyPr>
          <a:lstStyle/>
          <a:p>
            <a:r>
              <a:rPr lang="en-US">
                <a:ea typeface="+mj-lt"/>
                <a:cs typeface="+mj-lt"/>
              </a:rPr>
              <a:t>Friday 23rd - 10am – 1pm</a:t>
            </a:r>
            <a:endParaRPr lang="en-US"/>
          </a:p>
        </p:txBody>
      </p:sp>
      <p:sp>
        <p:nvSpPr>
          <p:cNvPr id="3" name="Content Placeholder 2">
            <a:extLst>
              <a:ext uri="{FF2B5EF4-FFF2-40B4-BE49-F238E27FC236}">
                <a16:creationId xmlns:a16="http://schemas.microsoft.com/office/drawing/2014/main" id="{9A27E72D-C9BE-43B3-BCE5-C53023E47CE0}"/>
              </a:ext>
            </a:extLst>
          </p:cNvPr>
          <p:cNvSpPr>
            <a:spLocks noGrp="1"/>
          </p:cNvSpPr>
          <p:nvPr>
            <p:ph idx="1"/>
          </p:nvPr>
        </p:nvSpPr>
        <p:spPr>
          <a:xfrm>
            <a:off x="838200" y="2191807"/>
            <a:ext cx="4936067" cy="3985155"/>
          </a:xfrm>
        </p:spPr>
        <p:txBody>
          <a:bodyPr vert="horz" lIns="91440" tIns="45720" rIns="91440" bIns="45720" rtlCol="0" anchor="t">
            <a:normAutofit lnSpcReduction="10000"/>
          </a:bodyPr>
          <a:lstStyle/>
          <a:p>
            <a:r>
              <a:rPr lang="en-US" sz="1400" dirty="0">
                <a:ea typeface="+mn-lt"/>
                <a:cs typeface="+mn-lt"/>
              </a:rPr>
              <a:t>Class Session: Mood board presentations &amp; the need for play and experimentation in design</a:t>
            </a:r>
          </a:p>
          <a:p>
            <a:r>
              <a:rPr lang="en-US" sz="1400" dirty="0">
                <a:ea typeface="+mn-lt"/>
                <a:cs typeface="+mn-lt"/>
              </a:rPr>
              <a:t>Definition: An arrangement of images, materials, pieces of text, etc. intended to evoke or project a particular style or concept. </a:t>
            </a:r>
          </a:p>
          <a:p>
            <a:r>
              <a:rPr lang="en-US" sz="1400" dirty="0">
                <a:ea typeface="+mn-lt"/>
                <a:cs typeface="+mn-lt"/>
              </a:rPr>
              <a:t>Purpose: ‘We put together a mood board with key images and words that best convey the essence of the idea/show/brand’ </a:t>
            </a:r>
          </a:p>
          <a:p>
            <a:r>
              <a:rPr lang="en-US" sz="1400" dirty="0">
                <a:ea typeface="+mn-lt"/>
                <a:cs typeface="+mn-lt"/>
              </a:rPr>
              <a:t>Good Practice, Personality, organized / thought about, Aesthetically interesting, Not too cluttered, Annotations thoughts/text/facts, Draws people in makes them believe/want to know more.</a:t>
            </a:r>
          </a:p>
          <a:p>
            <a:r>
              <a:rPr lang="en-US" sz="1400" dirty="0">
                <a:ea typeface="+mn-lt"/>
                <a:cs typeface="+mn-lt"/>
              </a:rPr>
              <a:t>Bad Practice, bland, too busy / too sparse, Inaccurate information, Unorganized, No vision </a:t>
            </a:r>
          </a:p>
          <a:p>
            <a:r>
              <a:rPr lang="en-US" sz="1400" dirty="0">
                <a:ea typeface="+mn-lt"/>
                <a:cs typeface="+mn-lt"/>
              </a:rPr>
              <a:t>Who uses them? Theatre designers, production designer, film makers, costume designers, interior designers, architects, fashion designers, lighting &amp; sound designers, puppet &amp; props designers</a:t>
            </a:r>
            <a:endParaRPr lang="en-US" sz="1400">
              <a:cs typeface="Calibri" panose="020F0502020204030204"/>
            </a:endParaRPr>
          </a:p>
        </p:txBody>
      </p:sp>
      <p:pic>
        <p:nvPicPr>
          <p:cNvPr id="7" name="Graphic 6" descr="Easel">
            <a:extLst>
              <a:ext uri="{FF2B5EF4-FFF2-40B4-BE49-F238E27FC236}">
                <a16:creationId xmlns:a16="http://schemas.microsoft.com/office/drawing/2014/main" id="{F9740A37-E381-4E62-AF0A-8C4FFB71D3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93141" y="2191807"/>
            <a:ext cx="3985156" cy="3985156"/>
          </a:xfrm>
          <a:prstGeom prst="rect">
            <a:avLst/>
          </a:prstGeom>
        </p:spPr>
      </p:pic>
    </p:spTree>
    <p:extLst>
      <p:ext uri="{BB962C8B-B14F-4D97-AF65-F5344CB8AC3E}">
        <p14:creationId xmlns:p14="http://schemas.microsoft.com/office/powerpoint/2010/main" val="178178793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view of a fireplace&#10;&#10;Description automatically generated">
            <a:extLst>
              <a:ext uri="{FF2B5EF4-FFF2-40B4-BE49-F238E27FC236}">
                <a16:creationId xmlns:a16="http://schemas.microsoft.com/office/drawing/2014/main" id="{AC4C90D8-F85C-4F64-B52F-5012935F1A05}"/>
              </a:ext>
            </a:extLst>
          </p:cNvPr>
          <p:cNvPicPr>
            <a:picLocks noChangeAspect="1"/>
          </p:cNvPicPr>
          <p:nvPr/>
        </p:nvPicPr>
        <p:blipFill rotWithShape="1">
          <a:blip r:embed="rId2"/>
          <a:srcRect l="7882" r="13527" b="-1"/>
          <a:stretch/>
        </p:blipFill>
        <p:spPr>
          <a:xfrm>
            <a:off x="4117521" y="10"/>
            <a:ext cx="8074479" cy="6857990"/>
          </a:xfrm>
          <a:prstGeom prst="rect">
            <a:avLst/>
          </a:prstGeom>
        </p:spPr>
      </p:pic>
      <p:sp>
        <p:nvSpPr>
          <p:cNvPr id="17" name="Freeform: Shape 16">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BF57821-D6E5-432A-A363-4B4A0E161B2C}"/>
              </a:ext>
            </a:extLst>
          </p:cNvPr>
          <p:cNvSpPr>
            <a:spLocks noGrp="1"/>
          </p:cNvSpPr>
          <p:nvPr>
            <p:ph type="title"/>
          </p:nvPr>
        </p:nvSpPr>
        <p:spPr>
          <a:xfrm>
            <a:off x="804672" y="365125"/>
            <a:ext cx="5266155" cy="1325563"/>
          </a:xfrm>
        </p:spPr>
        <p:txBody>
          <a:bodyPr>
            <a:normAutofit/>
          </a:bodyPr>
          <a:lstStyle/>
          <a:p>
            <a:r>
              <a:rPr lang="en-US">
                <a:ea typeface="+mj-lt"/>
                <a:cs typeface="+mj-lt"/>
              </a:rPr>
              <a:t>Friday 23rd – 2pm – 5pm</a:t>
            </a:r>
            <a:endParaRPr lang="en-US"/>
          </a:p>
        </p:txBody>
      </p:sp>
      <p:sp>
        <p:nvSpPr>
          <p:cNvPr id="3" name="Content Placeholder 2">
            <a:extLst>
              <a:ext uri="{FF2B5EF4-FFF2-40B4-BE49-F238E27FC236}">
                <a16:creationId xmlns:a16="http://schemas.microsoft.com/office/drawing/2014/main" id="{6AF88FEA-5BAB-49C4-A883-C15D2393F979}"/>
              </a:ext>
            </a:extLst>
          </p:cNvPr>
          <p:cNvSpPr>
            <a:spLocks noGrp="1"/>
          </p:cNvSpPr>
          <p:nvPr>
            <p:ph idx="1"/>
          </p:nvPr>
        </p:nvSpPr>
        <p:spPr>
          <a:xfrm>
            <a:off x="804672" y="2022601"/>
            <a:ext cx="3941499" cy="4154361"/>
          </a:xfrm>
        </p:spPr>
        <p:txBody>
          <a:bodyPr vert="horz" lIns="91440" tIns="45720" rIns="91440" bIns="45720" rtlCol="0">
            <a:normAutofit/>
          </a:bodyPr>
          <a:lstStyle/>
          <a:p>
            <a:r>
              <a:rPr lang="en-US" sz="2000">
                <a:ea typeface="+mn-lt"/>
                <a:cs typeface="+mn-lt"/>
              </a:rPr>
              <a:t>Class Session: Scenography - the whole picture - theatre &amp; film designers – who’s who?</a:t>
            </a:r>
          </a:p>
          <a:p>
            <a:r>
              <a:rPr lang="en-US" sz="2000">
                <a:cs typeface="Calibri" panose="020F0502020204030204"/>
              </a:rPr>
              <a:t>Scenography: </a:t>
            </a:r>
            <a:r>
              <a:rPr lang="en-US" sz="2000">
                <a:ea typeface="+mn-lt"/>
                <a:cs typeface="+mn-lt"/>
              </a:rPr>
              <a:t>The art of representing objects in perspective, especially as applied in the design and painting of theatrical scenery.</a:t>
            </a:r>
            <a:endParaRPr lang="en-US" sz="2000">
              <a:cs typeface="Calibri" panose="020F0502020204030204"/>
            </a:endParaRPr>
          </a:p>
        </p:txBody>
      </p:sp>
    </p:spTree>
    <p:extLst>
      <p:ext uri="{BB962C8B-B14F-4D97-AF65-F5344CB8AC3E}">
        <p14:creationId xmlns:p14="http://schemas.microsoft.com/office/powerpoint/2010/main" val="2091353440"/>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40">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42">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992A1-0787-481D-A7C9-F285CA5C3FE8}"/>
              </a:ext>
            </a:extLst>
          </p:cNvPr>
          <p:cNvSpPr>
            <a:spLocks noGrp="1"/>
          </p:cNvSpPr>
          <p:nvPr>
            <p:ph type="title"/>
          </p:nvPr>
        </p:nvSpPr>
        <p:spPr>
          <a:xfrm>
            <a:off x="594360" y="687479"/>
            <a:ext cx="3444240" cy="1574874"/>
          </a:xfrm>
        </p:spPr>
        <p:txBody>
          <a:bodyPr anchor="b">
            <a:normAutofit/>
          </a:bodyPr>
          <a:lstStyle/>
          <a:p>
            <a:r>
              <a:rPr lang="en-US" sz="3400">
                <a:ea typeface="+mj-lt"/>
                <a:cs typeface="+mj-lt"/>
              </a:rPr>
              <a:t>Wednesday 4th – 10am – 1pm</a:t>
            </a:r>
            <a:endParaRPr lang="en-US" sz="3400"/>
          </a:p>
        </p:txBody>
      </p:sp>
      <p:grpSp>
        <p:nvGrpSpPr>
          <p:cNvPr id="40" name="Group 44">
            <a:extLst>
              <a:ext uri="{FF2B5EF4-FFF2-40B4-BE49-F238E27FC236}">
                <a16:creationId xmlns:a16="http://schemas.microsoft.com/office/drawing/2014/main" id="{A41D73DD-160B-4885-A9CF-94EADD70D4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46" name="Rectangle 64">
              <a:extLst>
                <a:ext uri="{FF2B5EF4-FFF2-40B4-BE49-F238E27FC236}">
                  <a16:creationId xmlns:a16="http://schemas.microsoft.com/office/drawing/2014/main" id="{163DBB78-4E4E-4B2A-B257-CD3C2408A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DD0F509B-05E7-42D0-9A4A-9BBA9ABA4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4">
              <a:extLst>
                <a:ext uri="{FF2B5EF4-FFF2-40B4-BE49-F238E27FC236}">
                  <a16:creationId xmlns:a16="http://schemas.microsoft.com/office/drawing/2014/main" id="{FF4A0A03-6FCB-47AB-A889-ABEAF35DE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8A6A27D1-12E0-4FAD-8C16-8A32A4EF2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4">
              <a:extLst>
                <a:ext uri="{FF2B5EF4-FFF2-40B4-BE49-F238E27FC236}">
                  <a16:creationId xmlns:a16="http://schemas.microsoft.com/office/drawing/2014/main" id="{90BF3193-B4B0-4FDB-9734-8C9FABA53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6">
              <a:extLst>
                <a:ext uri="{FF2B5EF4-FFF2-40B4-BE49-F238E27FC236}">
                  <a16:creationId xmlns:a16="http://schemas.microsoft.com/office/drawing/2014/main" id="{AB0CFE0F-0383-4629-9009-F66B040A1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4">
              <a:extLst>
                <a:ext uri="{FF2B5EF4-FFF2-40B4-BE49-F238E27FC236}">
                  <a16:creationId xmlns:a16="http://schemas.microsoft.com/office/drawing/2014/main" id="{5C7EB065-8792-4BDB-9863-6F1BAA3C4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6">
              <a:extLst>
                <a:ext uri="{FF2B5EF4-FFF2-40B4-BE49-F238E27FC236}">
                  <a16:creationId xmlns:a16="http://schemas.microsoft.com/office/drawing/2014/main" id="{45ACE59D-97B6-4DD1-BB37-12C292F18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5F2AAD78-5862-44FE-AB92-AF713D5F1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C9BF96B3-92E5-4693-B918-69EDD8FD7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4">
              <a:extLst>
                <a:ext uri="{FF2B5EF4-FFF2-40B4-BE49-F238E27FC236}">
                  <a16:creationId xmlns:a16="http://schemas.microsoft.com/office/drawing/2014/main" id="{5B9B69C3-A82A-4F4F-A3C4-9D2B5AFAD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6">
              <a:extLst>
                <a:ext uri="{FF2B5EF4-FFF2-40B4-BE49-F238E27FC236}">
                  <a16:creationId xmlns:a16="http://schemas.microsoft.com/office/drawing/2014/main" id="{ED3C38D4-9B11-4F5F-A279-1A30E0CFB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64">
              <a:extLst>
                <a:ext uri="{FF2B5EF4-FFF2-40B4-BE49-F238E27FC236}">
                  <a16:creationId xmlns:a16="http://schemas.microsoft.com/office/drawing/2014/main" id="{3100DDA4-8F42-4CB2-8921-3894F7BA0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A5936488-9C8D-40DA-BB04-6850F2235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1B9028EA-A394-4A9A-865A-E02D2D9AF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3E802313-55B4-481A-BFD3-000851BC8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708829DB-C817-49E6-9A68-CA180E94F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F6D48ED4-3DDF-47BF-87FA-07B83FD95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4796464F-801F-4ACF-8CA7-B166D8E42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EFBA0710-DB96-4132-8292-1ECBDADD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1D589A4-846F-444F-9AD3-57B5632125C0}"/>
              </a:ext>
            </a:extLst>
          </p:cNvPr>
          <p:cNvSpPr>
            <a:spLocks noGrp="1"/>
          </p:cNvSpPr>
          <p:nvPr>
            <p:ph idx="1"/>
          </p:nvPr>
        </p:nvSpPr>
        <p:spPr>
          <a:xfrm>
            <a:off x="594360" y="3155626"/>
            <a:ext cx="3444240" cy="2935176"/>
          </a:xfrm>
        </p:spPr>
        <p:txBody>
          <a:bodyPr vert="horz" lIns="91440" tIns="45720" rIns="91440" bIns="45720" rtlCol="0" anchor="ctr">
            <a:normAutofit/>
          </a:bodyPr>
          <a:lstStyle/>
          <a:p>
            <a:r>
              <a:rPr lang="en-US" sz="1800">
                <a:ea typeface="+mn-lt"/>
                <a:cs typeface="+mn-lt"/>
              </a:rPr>
              <a:t>Class Session: Mini project Mini project (Script inspiration)</a:t>
            </a:r>
          </a:p>
          <a:p>
            <a:r>
              <a:rPr lang="en-US" sz="1800">
                <a:ea typeface="+mn-lt"/>
                <a:cs typeface="+mn-lt"/>
              </a:rPr>
              <a:t>Study Task: Write up note on your mini project with evaluation </a:t>
            </a:r>
            <a:endParaRPr lang="en-US" sz="1800">
              <a:cs typeface="Calibri"/>
            </a:endParaRPr>
          </a:p>
        </p:txBody>
      </p:sp>
      <p:pic>
        <p:nvPicPr>
          <p:cNvPr id="4" name="Picture 4" descr="A picture containing object, dark, light, lamp&#10;&#10;Description automatically generated">
            <a:extLst>
              <a:ext uri="{FF2B5EF4-FFF2-40B4-BE49-F238E27FC236}">
                <a16:creationId xmlns:a16="http://schemas.microsoft.com/office/drawing/2014/main" id="{230F68A1-0363-4EB3-8EF1-C48136749FDA}"/>
              </a:ext>
            </a:extLst>
          </p:cNvPr>
          <p:cNvPicPr>
            <a:picLocks noChangeAspect="1"/>
          </p:cNvPicPr>
          <p:nvPr/>
        </p:nvPicPr>
        <p:blipFill rotWithShape="1">
          <a:blip r:embed="rId2"/>
          <a:srcRect t="10647" r="1" b="4097"/>
          <a:stretch/>
        </p:blipFill>
        <p:spPr>
          <a:xfrm rot="5400000">
            <a:off x="3461421" y="1536553"/>
            <a:ext cx="5577118" cy="3566160"/>
          </a:xfrm>
          <a:prstGeom prst="rect">
            <a:avLst/>
          </a:prstGeom>
        </p:spPr>
      </p:pic>
      <p:pic>
        <p:nvPicPr>
          <p:cNvPr id="5" name="Picture 5" descr="A picture containing dark, television, sitting, remote&#10;&#10;Description automatically generated">
            <a:extLst>
              <a:ext uri="{FF2B5EF4-FFF2-40B4-BE49-F238E27FC236}">
                <a16:creationId xmlns:a16="http://schemas.microsoft.com/office/drawing/2014/main" id="{F04B9898-04D0-4A6F-93B5-D2E89A23B624}"/>
              </a:ext>
            </a:extLst>
          </p:cNvPr>
          <p:cNvPicPr>
            <a:picLocks noChangeAspect="1"/>
          </p:cNvPicPr>
          <p:nvPr/>
        </p:nvPicPr>
        <p:blipFill rotWithShape="1">
          <a:blip r:embed="rId3"/>
          <a:srcRect l="11412" r="3332" b="1"/>
          <a:stretch/>
        </p:blipFill>
        <p:spPr>
          <a:xfrm>
            <a:off x="8321044" y="531074"/>
            <a:ext cx="3566160" cy="5577118"/>
          </a:xfrm>
          <a:prstGeom prst="rect">
            <a:avLst/>
          </a:prstGeom>
        </p:spPr>
      </p:pic>
      <p:sp>
        <p:nvSpPr>
          <p:cNvPr id="67" name="Rectangle 66">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71691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1">
            <a:extLst>
              <a:ext uri="{FF2B5EF4-FFF2-40B4-BE49-F238E27FC236}">
                <a16:creationId xmlns:a16="http://schemas.microsoft.com/office/drawing/2014/main" id="{EA9E6440-28AB-43CB-B9F2-B84F6A187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242" y="365124"/>
            <a:ext cx="5431537" cy="57972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0F251-D1FE-4BD6-B7FF-5E3B57A4A48B}"/>
              </a:ext>
            </a:extLst>
          </p:cNvPr>
          <p:cNvSpPr>
            <a:spLocks noGrp="1"/>
          </p:cNvSpPr>
          <p:nvPr>
            <p:ph type="title"/>
          </p:nvPr>
        </p:nvSpPr>
        <p:spPr>
          <a:xfrm>
            <a:off x="839338" y="704088"/>
            <a:ext cx="4804011" cy="1188720"/>
          </a:xfrm>
        </p:spPr>
        <p:txBody>
          <a:bodyPr>
            <a:normAutofit/>
          </a:bodyPr>
          <a:lstStyle/>
          <a:p>
            <a:r>
              <a:rPr lang="en-US" sz="4000">
                <a:solidFill>
                  <a:schemeClr val="bg1"/>
                </a:solidFill>
                <a:ea typeface="+mj-lt"/>
                <a:cs typeface="+mj-lt"/>
              </a:rPr>
              <a:t>Thursday 5th - 10am – 1pm</a:t>
            </a:r>
            <a:endParaRPr lang="en-US" sz="4000">
              <a:solidFill>
                <a:schemeClr val="bg1"/>
              </a:solidFill>
            </a:endParaRPr>
          </a:p>
        </p:txBody>
      </p:sp>
      <p:sp>
        <p:nvSpPr>
          <p:cNvPr id="3" name="Content Placeholder 2">
            <a:extLst>
              <a:ext uri="{FF2B5EF4-FFF2-40B4-BE49-F238E27FC236}">
                <a16:creationId xmlns:a16="http://schemas.microsoft.com/office/drawing/2014/main" id="{A390DC1D-8E25-4A48-935E-35458127965D}"/>
              </a:ext>
            </a:extLst>
          </p:cNvPr>
          <p:cNvSpPr>
            <a:spLocks noGrp="1"/>
          </p:cNvSpPr>
          <p:nvPr>
            <p:ph idx="1"/>
          </p:nvPr>
        </p:nvSpPr>
        <p:spPr>
          <a:xfrm>
            <a:off x="839338" y="2066544"/>
            <a:ext cx="4804011" cy="3781035"/>
          </a:xfrm>
        </p:spPr>
        <p:txBody>
          <a:bodyPr vert="horz" lIns="91440" tIns="45720" rIns="91440" bIns="45720" rtlCol="0" anchor="t">
            <a:normAutofit/>
          </a:bodyPr>
          <a:lstStyle/>
          <a:p>
            <a:r>
              <a:rPr lang="en-US" sz="2200">
                <a:solidFill>
                  <a:schemeClr val="bg1"/>
                </a:solidFill>
                <a:ea typeface="+mn-lt"/>
                <a:cs typeface="+mn-lt"/>
              </a:rPr>
              <a:t>Class Session: Project brief given out </a:t>
            </a:r>
          </a:p>
          <a:p>
            <a:r>
              <a:rPr lang="en-US" sz="2200">
                <a:solidFill>
                  <a:schemeClr val="bg1"/>
                </a:solidFill>
                <a:ea typeface="+mn-lt"/>
                <a:cs typeface="+mn-lt"/>
              </a:rPr>
              <a:t>Study Task: Work on project &amp; Process workbooks </a:t>
            </a:r>
          </a:p>
          <a:p>
            <a:r>
              <a:rPr lang="en-US" sz="2200">
                <a:solidFill>
                  <a:schemeClr val="bg1"/>
                </a:solidFill>
                <a:cs typeface="Calibri"/>
              </a:rPr>
              <a:t>Notes of brief given for project and ideas on what to make/create</a:t>
            </a:r>
            <a:endParaRPr lang="en-US" sz="2200" dirty="0">
              <a:solidFill>
                <a:schemeClr val="bg1"/>
              </a:solidFill>
              <a:cs typeface="Calibri"/>
            </a:endParaRPr>
          </a:p>
        </p:txBody>
      </p:sp>
      <p:pic>
        <p:nvPicPr>
          <p:cNvPr id="5" name="Picture 5" descr="A close up of text on a whiteboard&#10;&#10;Description automatically generated">
            <a:extLst>
              <a:ext uri="{FF2B5EF4-FFF2-40B4-BE49-F238E27FC236}">
                <a16:creationId xmlns:a16="http://schemas.microsoft.com/office/drawing/2014/main" id="{4FB3CB9B-9BB4-4EAE-A51F-9AE83D58F8B2}"/>
              </a:ext>
            </a:extLst>
          </p:cNvPr>
          <p:cNvPicPr>
            <a:picLocks noChangeAspect="1"/>
          </p:cNvPicPr>
          <p:nvPr/>
        </p:nvPicPr>
        <p:blipFill>
          <a:blip r:embed="rId2"/>
          <a:stretch>
            <a:fillRect/>
          </a:stretch>
        </p:blipFill>
        <p:spPr>
          <a:xfrm>
            <a:off x="6253222" y="442791"/>
            <a:ext cx="2606040" cy="2039226"/>
          </a:xfrm>
          <a:prstGeom prst="rect">
            <a:avLst/>
          </a:prstGeom>
        </p:spPr>
      </p:pic>
      <p:pic>
        <p:nvPicPr>
          <p:cNvPr id="7" name="Picture 7" descr="Text, whiteboard&#10;&#10;Description automatically generated">
            <a:extLst>
              <a:ext uri="{FF2B5EF4-FFF2-40B4-BE49-F238E27FC236}">
                <a16:creationId xmlns:a16="http://schemas.microsoft.com/office/drawing/2014/main" id="{E7A06932-2295-40D9-AD31-7651E67B3055}"/>
              </a:ext>
            </a:extLst>
          </p:cNvPr>
          <p:cNvPicPr>
            <a:picLocks noChangeAspect="1"/>
          </p:cNvPicPr>
          <p:nvPr/>
        </p:nvPicPr>
        <p:blipFill>
          <a:blip r:embed="rId3"/>
          <a:stretch>
            <a:fillRect/>
          </a:stretch>
        </p:blipFill>
        <p:spPr>
          <a:xfrm>
            <a:off x="9078718" y="485139"/>
            <a:ext cx="2606040" cy="1954530"/>
          </a:xfrm>
          <a:prstGeom prst="rect">
            <a:avLst/>
          </a:prstGeom>
        </p:spPr>
      </p:pic>
      <p:pic>
        <p:nvPicPr>
          <p:cNvPr id="6" name="Picture 6" descr="Text, letter&#10;&#10;Description automatically generated">
            <a:extLst>
              <a:ext uri="{FF2B5EF4-FFF2-40B4-BE49-F238E27FC236}">
                <a16:creationId xmlns:a16="http://schemas.microsoft.com/office/drawing/2014/main" id="{17691A68-84F0-4B48-828A-EAFABE8C9F34}"/>
              </a:ext>
            </a:extLst>
          </p:cNvPr>
          <p:cNvPicPr>
            <a:picLocks noChangeAspect="1"/>
          </p:cNvPicPr>
          <p:nvPr/>
        </p:nvPicPr>
        <p:blipFill>
          <a:blip r:embed="rId4"/>
          <a:stretch>
            <a:fillRect/>
          </a:stretch>
        </p:blipFill>
        <p:spPr>
          <a:xfrm>
            <a:off x="6586219" y="2766972"/>
            <a:ext cx="4765541" cy="3395448"/>
          </a:xfrm>
          <a:prstGeom prst="rect">
            <a:avLst/>
          </a:prstGeom>
        </p:spPr>
      </p:pic>
    </p:spTree>
    <p:extLst>
      <p:ext uri="{BB962C8B-B14F-4D97-AF65-F5344CB8AC3E}">
        <p14:creationId xmlns:p14="http://schemas.microsoft.com/office/powerpoint/2010/main" val="238862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6230417-B496-4525-8395-33FC003D1062}"/>
              </a:ext>
            </a:extLst>
          </p:cNvPr>
          <p:cNvSpPr>
            <a:spLocks noGrp="1"/>
          </p:cNvSpPr>
          <p:nvPr>
            <p:ph type="title"/>
          </p:nvPr>
        </p:nvSpPr>
        <p:spPr>
          <a:xfrm>
            <a:off x="841248" y="365124"/>
            <a:ext cx="4929556" cy="2057400"/>
          </a:xfrm>
        </p:spPr>
        <p:txBody>
          <a:bodyPr anchor="b">
            <a:normAutofit/>
          </a:bodyPr>
          <a:lstStyle/>
          <a:p>
            <a:r>
              <a:rPr lang="en-US" sz="4000">
                <a:ea typeface="+mj-lt"/>
                <a:cs typeface="+mj-lt"/>
              </a:rPr>
              <a:t>Thursday 5th – 2pm – 5pm</a:t>
            </a:r>
            <a:endParaRPr lang="en-US" sz="4000"/>
          </a:p>
        </p:txBody>
      </p:sp>
      <p:sp>
        <p:nvSpPr>
          <p:cNvPr id="3" name="Content Placeholder 2">
            <a:extLst>
              <a:ext uri="{FF2B5EF4-FFF2-40B4-BE49-F238E27FC236}">
                <a16:creationId xmlns:a16="http://schemas.microsoft.com/office/drawing/2014/main" id="{3AD034AE-0044-407B-86DF-A9872E6A2C1D}"/>
              </a:ext>
            </a:extLst>
          </p:cNvPr>
          <p:cNvSpPr>
            <a:spLocks noGrp="1"/>
          </p:cNvSpPr>
          <p:nvPr>
            <p:ph idx="1"/>
          </p:nvPr>
        </p:nvSpPr>
        <p:spPr>
          <a:xfrm>
            <a:off x="841248" y="2624962"/>
            <a:ext cx="4929556" cy="3538094"/>
          </a:xfrm>
        </p:spPr>
        <p:txBody>
          <a:bodyPr vert="horz" lIns="91440" tIns="45720" rIns="91440" bIns="45720" rtlCol="0">
            <a:normAutofit/>
          </a:bodyPr>
          <a:lstStyle/>
          <a:p>
            <a:r>
              <a:rPr lang="en-US" sz="2000">
                <a:ea typeface="+mn-lt"/>
                <a:cs typeface="+mn-lt"/>
              </a:rPr>
              <a:t>Class Session: Work on project</a:t>
            </a:r>
          </a:p>
          <a:p>
            <a:r>
              <a:rPr lang="en-US" sz="2000">
                <a:ea typeface="+mn-lt"/>
                <a:cs typeface="+mn-lt"/>
              </a:rPr>
              <a:t>Study Task: Work on project &amp; Process workbooks</a:t>
            </a:r>
            <a:endParaRPr lang="en-US" sz="2000">
              <a:cs typeface="Calibri"/>
            </a:endParaRPr>
          </a:p>
        </p:txBody>
      </p:sp>
      <p:cxnSp>
        <p:nvCxnSpPr>
          <p:cNvPr id="23" name="Straight Connector 18">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5" descr="A person standing in a room&#10;&#10;Description automatically generated">
            <a:extLst>
              <a:ext uri="{FF2B5EF4-FFF2-40B4-BE49-F238E27FC236}">
                <a16:creationId xmlns:a16="http://schemas.microsoft.com/office/drawing/2014/main" id="{62D1B108-14B4-431A-8801-BD0FF49590B9}"/>
              </a:ext>
            </a:extLst>
          </p:cNvPr>
          <p:cNvPicPr>
            <a:picLocks noChangeAspect="1"/>
          </p:cNvPicPr>
          <p:nvPr/>
        </p:nvPicPr>
        <p:blipFill rotWithShape="1">
          <a:blip r:embed="rId2"/>
          <a:srcRect r="-2" b="19400"/>
          <a:stretch/>
        </p:blipFill>
        <p:spPr>
          <a:xfrm>
            <a:off x="6818278" y="343454"/>
            <a:ext cx="4853685" cy="2934000"/>
          </a:xfrm>
          <a:prstGeom prst="rect">
            <a:avLst/>
          </a:prstGeom>
        </p:spPr>
      </p:pic>
      <p:pic>
        <p:nvPicPr>
          <p:cNvPr id="4" name="Picture 4" descr="A person standing in a room&#10;&#10;Description automatically generated">
            <a:extLst>
              <a:ext uri="{FF2B5EF4-FFF2-40B4-BE49-F238E27FC236}">
                <a16:creationId xmlns:a16="http://schemas.microsoft.com/office/drawing/2014/main" id="{924448A9-B745-4084-940B-4D32FDFFCEBE}"/>
              </a:ext>
            </a:extLst>
          </p:cNvPr>
          <p:cNvPicPr>
            <a:picLocks noChangeAspect="1"/>
          </p:cNvPicPr>
          <p:nvPr/>
        </p:nvPicPr>
        <p:blipFill rotWithShape="1">
          <a:blip r:embed="rId3"/>
          <a:srcRect t="14843" r="-2" b="4483"/>
          <a:stretch/>
        </p:blipFill>
        <p:spPr>
          <a:xfrm>
            <a:off x="6818278" y="3597883"/>
            <a:ext cx="4853685" cy="2936699"/>
          </a:xfrm>
          <a:prstGeom prst="rect">
            <a:avLst/>
          </a:prstGeom>
        </p:spPr>
      </p:pic>
    </p:spTree>
    <p:extLst>
      <p:ext uri="{BB962C8B-B14F-4D97-AF65-F5344CB8AC3E}">
        <p14:creationId xmlns:p14="http://schemas.microsoft.com/office/powerpoint/2010/main" val="1867793574"/>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36A6DF-0C88-4BAF-8F0A-A36C51101181}"/>
              </a:ext>
            </a:extLst>
          </p:cNvPr>
          <p:cNvSpPr>
            <a:spLocks noGrp="1"/>
          </p:cNvSpPr>
          <p:nvPr>
            <p:ph type="title"/>
          </p:nvPr>
        </p:nvSpPr>
        <p:spPr>
          <a:xfrm>
            <a:off x="841248" y="704850"/>
            <a:ext cx="3785616" cy="2978150"/>
          </a:xfrm>
        </p:spPr>
        <p:txBody>
          <a:bodyPr anchor="b">
            <a:normAutofit/>
          </a:bodyPr>
          <a:lstStyle/>
          <a:p>
            <a:r>
              <a:rPr lang="en-US">
                <a:ea typeface="+mj-lt"/>
                <a:cs typeface="+mj-lt"/>
              </a:rPr>
              <a:t>Friday 6th – 2pm – 5pm</a:t>
            </a:r>
            <a:endParaRPr lang="en-US"/>
          </a:p>
        </p:txBody>
      </p:sp>
      <p:sp>
        <p:nvSpPr>
          <p:cNvPr id="3" name="Content Placeholder 2">
            <a:extLst>
              <a:ext uri="{FF2B5EF4-FFF2-40B4-BE49-F238E27FC236}">
                <a16:creationId xmlns:a16="http://schemas.microsoft.com/office/drawing/2014/main" id="{19C65896-83BA-4354-965C-ECDF95023D44}"/>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ea typeface="+mn-lt"/>
                <a:cs typeface="+mn-lt"/>
              </a:rPr>
              <a:t>Class Session: Work on project</a:t>
            </a:r>
          </a:p>
          <a:p>
            <a:r>
              <a:rPr lang="en-US" sz="2100">
                <a:solidFill>
                  <a:schemeClr val="bg1"/>
                </a:solidFill>
                <a:ea typeface="+mn-lt"/>
                <a:cs typeface="+mn-lt"/>
              </a:rPr>
              <a:t>Study Task: Work on project &amp; Process workbooks</a:t>
            </a:r>
            <a:endParaRPr lang="en-US" sz="2100">
              <a:solidFill>
                <a:schemeClr val="bg1"/>
              </a:solidFill>
              <a:cs typeface="Calibri"/>
            </a:endParaRPr>
          </a:p>
        </p:txBody>
      </p:sp>
    </p:spTree>
    <p:extLst>
      <p:ext uri="{BB962C8B-B14F-4D97-AF65-F5344CB8AC3E}">
        <p14:creationId xmlns:p14="http://schemas.microsoft.com/office/powerpoint/2010/main" val="387012651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FAED49-6B21-4ECD-B4EB-53FC75CEC8B2}"/>
              </a:ext>
            </a:extLst>
          </p:cNvPr>
          <p:cNvSpPr>
            <a:spLocks noGrp="1"/>
          </p:cNvSpPr>
          <p:nvPr>
            <p:ph type="title"/>
          </p:nvPr>
        </p:nvSpPr>
        <p:spPr>
          <a:xfrm>
            <a:off x="841248" y="704850"/>
            <a:ext cx="3785616" cy="2978150"/>
          </a:xfrm>
        </p:spPr>
        <p:txBody>
          <a:bodyPr anchor="b">
            <a:normAutofit/>
          </a:bodyPr>
          <a:lstStyle/>
          <a:p>
            <a:r>
              <a:rPr lang="en-US">
                <a:ea typeface="+mj-lt"/>
                <a:cs typeface="+mj-lt"/>
              </a:rPr>
              <a:t>Friday 6th - 10am – 1pm</a:t>
            </a:r>
            <a:endParaRPr lang="en-US"/>
          </a:p>
        </p:txBody>
      </p:sp>
      <p:sp>
        <p:nvSpPr>
          <p:cNvPr id="3" name="Content Placeholder 2">
            <a:extLst>
              <a:ext uri="{FF2B5EF4-FFF2-40B4-BE49-F238E27FC236}">
                <a16:creationId xmlns:a16="http://schemas.microsoft.com/office/drawing/2014/main" id="{876CF303-287A-4BFA-91D3-ADE9A70186E5}"/>
              </a:ext>
            </a:extLst>
          </p:cNvPr>
          <p:cNvSpPr>
            <a:spLocks noGrp="1"/>
          </p:cNvSpPr>
          <p:nvPr>
            <p:ph idx="1"/>
          </p:nvPr>
        </p:nvSpPr>
        <p:spPr>
          <a:xfrm>
            <a:off x="6038850" y="704850"/>
            <a:ext cx="5314950" cy="5251450"/>
          </a:xfrm>
        </p:spPr>
        <p:txBody>
          <a:bodyPr vert="horz" lIns="91440" tIns="45720" rIns="91440" bIns="45720" rtlCol="0" anchor="ctr">
            <a:normAutofit/>
          </a:bodyPr>
          <a:lstStyle/>
          <a:p>
            <a:r>
              <a:rPr lang="en-US" sz="2100">
                <a:solidFill>
                  <a:schemeClr val="bg1"/>
                </a:solidFill>
                <a:ea typeface="+mn-lt"/>
                <a:cs typeface="+mn-lt"/>
              </a:rPr>
              <a:t>Class Session: Work on project</a:t>
            </a:r>
          </a:p>
          <a:p>
            <a:r>
              <a:rPr lang="en-US" sz="2100">
                <a:solidFill>
                  <a:schemeClr val="bg1"/>
                </a:solidFill>
                <a:ea typeface="+mn-lt"/>
                <a:cs typeface="+mn-lt"/>
              </a:rPr>
              <a:t>Study Task: Work on project &amp; Process workbooks</a:t>
            </a:r>
            <a:endParaRPr lang="en-US" sz="2100">
              <a:solidFill>
                <a:schemeClr val="bg1"/>
              </a:solidFill>
              <a:cs typeface="Calibri"/>
            </a:endParaRPr>
          </a:p>
        </p:txBody>
      </p:sp>
    </p:spTree>
    <p:extLst>
      <p:ext uri="{BB962C8B-B14F-4D97-AF65-F5344CB8AC3E}">
        <p14:creationId xmlns:p14="http://schemas.microsoft.com/office/powerpoint/2010/main" val="288989739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Princeples of Design (HPTD4003)</vt:lpstr>
      <vt:lpstr>Wednesday 30th–10am-12:30pm</vt:lpstr>
      <vt:lpstr>PowerPoint Presentation</vt:lpstr>
      <vt:lpstr>Thursday 1st October-10am-1pm </vt:lpstr>
      <vt:lpstr>Thursday 1st October-2pm-5pm </vt:lpstr>
      <vt:lpstr>Friday 2nd October-10am-1pm</vt:lpstr>
      <vt:lpstr>Friday 2nd October-2pm-5pm</vt:lpstr>
      <vt:lpstr>wednesday 7th-10am-12:30pm</vt:lpstr>
      <vt:lpstr>Thursday 8th –10am-1pm</vt:lpstr>
      <vt:lpstr>Thursday 8th-2pm-5pm</vt:lpstr>
      <vt:lpstr>Friday 9th-10am-1pm</vt:lpstr>
      <vt:lpstr>Friday 9th-2pm-5pm</vt:lpstr>
      <vt:lpstr>Wednesday 14th-10am-1pm</vt:lpstr>
      <vt:lpstr>Wednesday 14th-2pm-5pm</vt:lpstr>
      <vt:lpstr>Thursday 15th-10am-1pm</vt:lpstr>
      <vt:lpstr>Thursday15th-2pm-5pm</vt:lpstr>
      <vt:lpstr>Friday16th-10am-1pm</vt:lpstr>
      <vt:lpstr>Friday 16th-2pm-5pm</vt:lpstr>
      <vt:lpstr>Thursday 22nd-10am-1pm</vt:lpstr>
      <vt:lpstr>Thursday 22nd–2pm-5pm </vt:lpstr>
      <vt:lpstr>Friday 23rd - 10am – 1pm</vt:lpstr>
      <vt:lpstr>Friday 23rd – 2pm – 5pm</vt:lpstr>
      <vt:lpstr>Wednesday 4th – 10am – 1pm</vt:lpstr>
      <vt:lpstr>Thursday 5th - 10am – 1pm</vt:lpstr>
      <vt:lpstr>Thursday 5th – 2pm – 5pm</vt:lpstr>
      <vt:lpstr>Friday 6th – 2pm – 5pm</vt:lpstr>
      <vt:lpstr>Friday 6th - 10am – 1pm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1096</cp:revision>
  <dcterms:created xsi:type="dcterms:W3CDTF">2020-11-01T20:10:54Z</dcterms:created>
  <dcterms:modified xsi:type="dcterms:W3CDTF">2020-11-08T23:54:43Z</dcterms:modified>
</cp:coreProperties>
</file>