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71" r:id="rId27"/>
    <p:sldId id="283" r:id="rId28"/>
    <p:sldId id="284" r:id="rId29"/>
    <p:sldId id="285" r:id="rId30"/>
    <p:sldId id="286" r:id="rId31"/>
    <p:sldId id="287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7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24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409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18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54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31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6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1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357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646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3B529-CBF9-41DA-B756-2B6474AEBEC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B426E-9019-4BC8-B996-CFDC6899F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95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eeching_cut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332656"/>
            <a:ext cx="8096250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6257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60648"/>
            <a:ext cx="8712969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7536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88641"/>
            <a:ext cx="8496945" cy="4073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642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0648"/>
            <a:ext cx="8784977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0564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692696"/>
            <a:ext cx="8712969" cy="3617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4941168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https://en.wikipedia.org/wiki/Beeching_cuts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820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332656"/>
            <a:ext cx="8277225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8520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552728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277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908720"/>
            <a:ext cx="8239125" cy="3177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9511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856985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6256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71296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4943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856985" cy="576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8917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928992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9930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56984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59206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12776"/>
            <a:ext cx="8424937" cy="2425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7642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496944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4981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712969" cy="597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33799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0648"/>
            <a:ext cx="8496945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53331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908720"/>
            <a:ext cx="8496945" cy="3177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8692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784976" cy="3832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3756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12968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18175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8640960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8789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784976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78706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8" y="1124745"/>
            <a:ext cx="8924925" cy="2680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55384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60648"/>
            <a:ext cx="8496945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037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332656"/>
            <a:ext cx="7991475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0955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8784976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47543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638" y="332656"/>
            <a:ext cx="3514725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95296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0648"/>
            <a:ext cx="8640961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0917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3" y="260648"/>
            <a:ext cx="8982075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61694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16053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91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3</Words>
  <Application>Microsoft Office PowerPoint</Application>
  <PresentationFormat>On-screen Show (4:3)</PresentationFormat>
  <Paragraphs>1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8</cp:revision>
  <dcterms:created xsi:type="dcterms:W3CDTF">2018-02-19T18:45:18Z</dcterms:created>
  <dcterms:modified xsi:type="dcterms:W3CDTF">2018-02-19T23:51:24Z</dcterms:modified>
</cp:coreProperties>
</file>