
<file path=[Content_Types].xml><?xml version="1.0" encoding="utf-8"?>
<Types xmlns="http://schemas.openxmlformats.org/package/2006/content-types">
  <Default Extension="fntdata" ContentType="application/x-fontdata"/>
  <Default Extension="jpeg" ContentType="image/jpeg"/>
  <Default Extension="png" ContentType="image/png"/>
  <Default Extension="rels" ContentType="application/vnd.openxmlformats-package.relationships+xml"/>
  <Default Extension="xml" ContentType="application/xml"/>
  <Override PartName="/docProps/core.xml" ContentType="application/vnd.openxmlformats-package.core-properties+xml"/>
  <Override PartName="/docProps/app.xml" ContentType="application/vnd.openxmlformats-officedocument.extended-properties+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theme/theme1.xml" ContentType="application/vnd.openxmlformats-officedocument.theme+xml"/>
  <Override PartName="/ppt/theme/theme2.xml" ContentType="application/vnd.openxmlformats-officedocument.theme+xml"/>
  <Override PartName="/ppt/slideLayouts/slideLayout1.xml" ContentType="application/vnd.openxmlformats-officedocument.presentationml.slideLayout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10.xml" ContentType="application/vnd.openxmlformats-officedocument.presentationml.slide+xml"/>
  <Override PartName="/ppt/slides/slide8.xml" ContentType="application/vnd.openxmlformats-officedocument.presentationml.slide+xml"/>
  <Override PartName="/ppt/slides/slide5.xml" ContentType="application/vnd.openxmlformats-officedocument.presentationml.slide+xml"/>
  <Override PartName="/ppt/slides/slide7.xml" ContentType="application/vnd.openxmlformats-officedocument.presentationml.slide+xml"/>
  <Override PartName="/ppt/slides/slide11.xml" ContentType="application/vnd.openxmlformats-officedocument.presentationml.slide+xml"/>
  <Override PartName="/ppt/slides/slide9.xml" ContentType="application/vnd.openxmlformats-officedocument.presentationml.slide+xml"/>
  <Override PartName="/ppt/slides/slide6.xml" ContentType="application/vnd.openxmlformats-officedocument.presentationml.slide+xml"/>
  <Override PartName="/ppt/slides/slide12.xml" ContentType="application/vnd.openxmlformats-officedocument.presentationml.slide+xml"/>
  <Override PartName="/ppt/notesSlides/notesSlide1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10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9.xml" ContentType="application/vnd.openxmlformats-officedocument.presentationml.notesSlide+xml"/>
  <Override PartName="/ppt/notesSlides/notesSlide11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12.xml" ContentType="application/vnd.openxmlformats-officedocument.presentationml.notesSlide+xml"/>
</Types>
</file>

<file path=_rels/.rels><?xml version="1.0" encoding="UTF-8"?>
<Relationships xmlns="http://schemas.openxmlformats.org/package/2006/relationships"><Relationship Id="rId1" Type="http://schemas.openxmlformats.org/package/2006/relationships/metadata/core-properties" Target="docProps/core.xml"/><Relationship Id="rId2" Type="http://schemas.openxmlformats.org/officeDocument/2006/relationships/extended-properties" Target="docProps/app.xml"/><Relationship Id="rId3" Type="http://schemas.openxmlformats.org/officeDocument/2006/relationships/officeDocument" Target="ppt/presentation.xml"/>
</Relationships>
</file>

<file path=ppt/presentation.xml><?xml version="1.0" encoding="utf-8"?>
<p:presentation xmlns:a="http://schemas.openxmlformats.org/drawingml/2006/main" xmlns:p="http://schemas.openxmlformats.org/presentationml/2006/main" xmlns:r="http://schemas.openxmlformats.org/officeDocument/2006/relationships" xmlns:p14="http://schemas.microsoft.com/office/powerpoint/2010/main" xmlns:p15="http://schemas.microsoft.com/office/powerpoint/2012/main" xmlns:mc="http://schemas.openxmlformats.org/markup-compatibility/2006" embedTrueTypeFonts="1">
  <p:sldMasterIdLst>
    <p:sldMasterId id="2147483648" r:id="rId2"/>
  </p:sldMasterIdLst>
  <p:notesMasterIdLst>
    <p:notesMasterId r:id="rId3"/>
  </p:notesMasterIdLst>
  <p:sldIdLst>
    <p:sldId id="256" r:id="rId4"/>
    <p:sldId id="257" r:id="rId5"/>
    <p:sldId id="258" r:id="rId6"/>
    <p:sldId id="259" r:id="rId7"/>
    <p:sldId id="260" r:id="rId8"/>
    <p:sldId id="261" r:id="rId9"/>
    <p:sldId id="262" r:id="rId10"/>
    <p:sldId id="263" r:id="rId11"/>
    <p:sldId id="264" r:id="rId12"/>
    <p:sldId id="265" r:id="rId13"/>
    <p:sldId id="266" r:id="rId14"/>
    <p:sldId id="267" r:id="rId15"/>
  </p:sldIdLst>
  <p:sldSz cx="12192000" cy="6858000"/>
  <p:notesSz cx="6858000" cy="12192000"/>
  <p:embeddedFontLst>
    <p:embeddedFont>
      <p:font typeface="Play"/>
      <p:regular r:id="rId16"/>
      <p:bold r:id="rId17"/>
    </p:embeddedFont>
    <p:embeddedFont>
      <p:font typeface="Noto Sans CJK SC"/>
      <p:regular r:id="rId18"/>
      <p:bold r:id="rId19"/>
    </p:embeddedFont>
    <p:embeddedFont>
      <p:font typeface="Noto Sans Devanagari"/>
      <p:regular r:id="rId20"/>
      <p:bold r:id="rId21"/>
    </p:embeddedFont>
  </p:embeddedFontLst>
</p:presentation>
</file>

<file path=ppt/presProps.xml><?xml version="1.0" encoding="utf-8"?>
<p:presentationPr xmlns:a="http://schemas.openxmlformats.org/drawingml/2006/main" xmlns:p="http://schemas.openxmlformats.org/presentationml/2006/main" xmlns:r="http://schemas.openxmlformats.org/officeDocument/2006/relationships">
  <p:showPr showNarration="1"/>
</p:presentationPr>
</file>

<file path=ppt/_rels/presentation.xml.rels><?xml version="1.0" encoding="UTF-8"?>
<Relationships xmlns="http://schemas.openxmlformats.org/package/2006/relationships"><Relationship Id="rId1" Type="http://schemas.openxmlformats.org/officeDocument/2006/relationships/theme" Target="theme/theme1.xml"/><Relationship Id="rId2" Type="http://schemas.openxmlformats.org/officeDocument/2006/relationships/slideMaster" Target="slideMasters/slideMaster1.xml"/><Relationship Id="rId3" Type="http://schemas.openxmlformats.org/officeDocument/2006/relationships/notesMaster" Target="notesMasters/notesMaster1.xml"/><Relationship Id="rId4" Type="http://schemas.openxmlformats.org/officeDocument/2006/relationships/slide" Target="slides/slide1.xml"/><Relationship Id="rId5" Type="http://schemas.openxmlformats.org/officeDocument/2006/relationships/slide" Target="slides/slide2.xml"/><Relationship Id="rId6" Type="http://schemas.openxmlformats.org/officeDocument/2006/relationships/slide" Target="slides/slide3.xml"/><Relationship Id="rId7" Type="http://schemas.openxmlformats.org/officeDocument/2006/relationships/slide" Target="slides/slide4.xml"/><Relationship Id="rId8" Type="http://schemas.openxmlformats.org/officeDocument/2006/relationships/slide" Target="slides/slide5.xml"/><Relationship Id="rId9" Type="http://schemas.openxmlformats.org/officeDocument/2006/relationships/slide" Target="slides/slide6.xml"/><Relationship Id="rId10" Type="http://schemas.openxmlformats.org/officeDocument/2006/relationships/slide" Target="slides/slide7.xml"/><Relationship Id="rId11" Type="http://schemas.openxmlformats.org/officeDocument/2006/relationships/slide" Target="slides/slide8.xml"/><Relationship Id="rId12" Type="http://schemas.openxmlformats.org/officeDocument/2006/relationships/slide" Target="slides/slide9.xml"/><Relationship Id="rId13" Type="http://schemas.openxmlformats.org/officeDocument/2006/relationships/slide" Target="slides/slide10.xml"/><Relationship Id="rId14" Type="http://schemas.openxmlformats.org/officeDocument/2006/relationships/slide" Target="slides/slide11.xml"/><Relationship Id="rId15" Type="http://schemas.openxmlformats.org/officeDocument/2006/relationships/slide" Target="slides/slide12.xml"/><Relationship Id="rId16" Type="http://schemas.openxmlformats.org/officeDocument/2006/relationships/font" Target="fonts/Font_1_Play_Regular.fntdata"/><Relationship Id="rId17" Type="http://schemas.openxmlformats.org/officeDocument/2006/relationships/font" Target="fonts/Font_2_Play_Bold.fntdata"/><Relationship Id="rId18" Type="http://schemas.openxmlformats.org/officeDocument/2006/relationships/font" Target="fonts/Font_3_Noto_Sans_CJK_SC_Regular.fntdata"/><Relationship Id="rId19" Type="http://schemas.openxmlformats.org/officeDocument/2006/relationships/font" Target="fonts/Font_4_Noto_Sans_CJK_SC_Bold.fntdata"/><Relationship Id="rId20" Type="http://schemas.openxmlformats.org/officeDocument/2006/relationships/font" Target="fonts/Font_5_Noto_Sans_Devanagari_Regular.fntdata"/><Relationship Id="rId21" Type="http://schemas.openxmlformats.org/officeDocument/2006/relationships/font" Target="fonts/Font_6_Noto_Sans_Devanagari_Bold.fntdata"/><Relationship Id="rId22" Type="http://schemas.openxmlformats.org/officeDocument/2006/relationships/presProps" Target="presProps.xml"/>
</Relationships>
</file>

<file path=ppt/notesMasters/_rels/notesMaster1.xml.rels><?xml version="1.0" encoding="UTF-8"?>
<Relationships xmlns="http://schemas.openxmlformats.org/package/2006/relationships"><Relationship Id="rId1" Type="http://schemas.openxmlformats.org/officeDocument/2006/relationships/theme" Target="../theme/theme2.xml"/>
</Relationships>
</file>

<file path=ppt/notesMasters/notesMaster1.xml><?xml version="1.0" encoding="utf-8"?>
<p:notesMaster xmlns:a="http://schemas.openxmlformats.org/drawingml/2006/main" xmlns:p="http://schemas.openxmlformats.org/presentationml/2006/main" xmlns:r="http://schemas.openxmlformats.org/officeDocument/2006/relationships" xmlns:p14="http://schemas.microsoft.com/office/powerpoint/2010/main" xmlns:p15="http://schemas.microsoft.com/office/powerpoint/2012/main" xmlns:mc="http://schemas.openxmlformats.org/markup-compatibility/2006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PlaceHolder 1"/>
          <p:cNvSpPr>
            <a:spLocks noGrp="1"/>
          </p:cNvSpPr>
          <p:nvPr>
            <p:ph type="sldImg"/>
          </p:nvPr>
        </p:nvSpPr>
        <p:spPr>
          <a:xfrm>
            <a:off x="533520" y="764280"/>
            <a:ext cx="6704640" cy="3771360"/>
          </a:xfrm>
          <a:prstGeom prst="rect">
            <a:avLst/>
          </a:prstGeom>
          <a:noFill/>
          <a:ln w="0">
            <a:noFill/>
          </a:ln>
        </p:spPr>
        <p:txBody>
          <a:bodyPr lIns="0" tIns="0" rIns="0" bIns="0" anchor="ctr">
            <a:noAutofit/>
          </a:bodyPr>
          <a:p>
            <a:r>
              <a:rPr lang="en-US" sz="1400" b="0" u="none" strike="noStrike">
                <a:solidFill>
                  <a:srgbClr val="000000"/>
                </a:solidFill>
                <a:effectLst/>
                <a:uFillTx/>
                <a:latin typeface="Arial"/>
              </a:rPr>
              <a:t>Click to move the slide</a:t>
            </a:r>
            <a:endParaRPr lang="en-US" sz="1400" b="0" u="none" strike="noStrike">
              <a:solidFill>
                <a:srgbClr val="000000"/>
              </a:solidFill>
              <a:effectLst/>
              <a:uFillTx/>
              <a:latin typeface="Arial"/>
            </a:endParaRPr>
          </a:p>
        </p:txBody>
      </p:sp>
      <p:sp>
        <p:nvSpPr>
          <p:cNvPr id="5" name="PlaceHolder 2"/>
          <p:cNvSpPr>
            <a:spLocks noGrp="1"/>
          </p:cNvSpPr>
          <p:nvPr>
            <p:ph type="body"/>
          </p:nvPr>
        </p:nvSpPr>
        <p:spPr>
          <a:xfrm>
            <a:off x="777240" y="4777560"/>
            <a:ext cx="6217560" cy="4525920"/>
          </a:xfrm>
          <a:prstGeom prst="rect">
            <a:avLst/>
          </a:prstGeom>
          <a:noFill/>
          <a:ln w="0">
            <a:noFill/>
          </a:ln>
        </p:spPr>
        <p:txBody>
          <a:bodyPr lIns="0" tIns="0" rIns="0" bIns="0" anchor="t">
            <a:noAutofit/>
          </a:bodyPr>
          <a:p>
            <a:pPr indent="0" algn="l">
              <a:buNone/>
            </a:pPr>
            <a:r>
              <a:rPr lang="en-US" sz="2000" b="0" u="none" strike="noStrike">
                <a:solidFill>
                  <a:srgbClr val="000000"/>
                </a:solidFill>
                <a:effectLst/>
                <a:uFillTx/>
                <a:latin typeface="Arial"/>
              </a:rPr>
              <a:t>Click to edit the </a:t>
            </a:r>
            <a:r>
              <a:rPr lang="en-US" sz="2000" b="0" u="none" strike="noStrike">
                <a:solidFill>
                  <a:srgbClr val="000000"/>
                </a:solidFill>
                <a:effectLst/>
                <a:uFillTx/>
                <a:latin typeface="Arial"/>
              </a:rPr>
              <a:t>notes format</a:t>
            </a:r>
            <a:endParaRPr lang="en-US" sz="2000" b="0" u="none" strike="noStrike">
              <a:solidFill>
                <a:srgbClr val="000000"/>
              </a:solidFill>
              <a:effectLst/>
              <a:uFillTx/>
              <a:latin typeface="Arial"/>
            </a:endParaRPr>
          </a:p>
        </p:txBody>
      </p:sp>
      <p:sp>
        <p:nvSpPr>
          <p:cNvPr id="6" name="PlaceHolder 3"/>
          <p:cNvSpPr>
            <a:spLocks noGrp="1"/>
          </p:cNvSpPr>
          <p:nvPr>
            <p:ph type="hdr"/>
          </p:nvPr>
        </p:nvSpPr>
        <p:spPr>
          <a:xfrm>
            <a:off x="0" y="0"/>
            <a:ext cx="3372840" cy="502560"/>
          </a:xfrm>
          <a:prstGeom prst="rect">
            <a:avLst/>
          </a:prstGeom>
          <a:noFill/>
          <a:ln w="0">
            <a:noFill/>
          </a:ln>
        </p:spPr>
        <p:txBody>
          <a:bodyPr lIns="0" tIns="0" rIns="0" bIns="0" anchor="t">
            <a:noAutofit/>
          </a:bodyPr>
          <a:p>
            <a:pPr indent="0" algn="l">
              <a:buNone/>
            </a:pPr>
            <a:r>
              <a:rPr lang="en-US" sz="1400" b="0" u="none" strike="noStrike">
                <a:solidFill>
                  <a:srgbClr val="000000"/>
                </a:solidFill>
                <a:effectLst/>
                <a:uFillTx/>
                <a:latin typeface="Times New Roman"/>
              </a:rPr>
              <a:t> </a:t>
            </a:r>
            <a:endParaRPr lang="en-US" sz="1400" b="0" u="none" strike="noStrike">
              <a:solidFill>
                <a:srgbClr val="000000"/>
              </a:solidFill>
              <a:effectLst/>
              <a:uFillTx/>
              <a:latin typeface="Times New Roman"/>
            </a:endParaRPr>
          </a:p>
        </p:txBody>
      </p:sp>
      <p:sp>
        <p:nvSpPr>
          <p:cNvPr id="7" name="PlaceHolder 4"/>
          <p:cNvSpPr>
            <a:spLocks noGrp="1"/>
          </p:cNvSpPr>
          <p:nvPr>
            <p:ph type="dt" idx="1"/>
          </p:nvPr>
        </p:nvSpPr>
        <p:spPr>
          <a:xfrm>
            <a:off x="4399200" y="0"/>
            <a:ext cx="3372840" cy="502560"/>
          </a:xfrm>
          <a:prstGeom prst="rect">
            <a:avLst/>
          </a:prstGeom>
          <a:noFill/>
          <a:ln w="0">
            <a:noFill/>
          </a:ln>
        </p:spPr>
        <p:txBody>
          <a:bodyPr lIns="0" tIns="0" rIns="0" bIns="0" anchor="t">
            <a:noAutofit/>
          </a:bodyPr>
          <a:lstStyle>
            <a:lvl1pPr indent="0" algn="r">
              <a:buNone/>
              <a:defRPr lang="en-US" sz="1400" b="0" u="none" strike="noStrike">
                <a:solidFill>
                  <a:srgbClr val="000000"/>
                </a:solidFill>
                <a:effectLst/>
                <a:uFillTx/>
                <a:latin typeface="Times New Roman"/>
              </a:defRPr>
            </a:lvl1pPr>
          </a:lstStyle>
          <a:p>
            <a:pPr indent="0" algn="r">
              <a:buNone/>
            </a:pPr>
            <a:r>
              <a:rPr lang="en-US" sz="1400" b="0" u="none" strike="noStrike">
                <a:solidFill>
                  <a:srgbClr val="000000"/>
                </a:solidFill>
                <a:effectLst/>
                <a:uFillTx/>
                <a:latin typeface="Times New Roman"/>
              </a:rPr>
              <a:t> </a:t>
            </a:r>
            <a:endParaRPr lang="en-US" sz="1400" b="0" u="none" strike="noStrike">
              <a:solidFill>
                <a:srgbClr val="000000"/>
              </a:solidFill>
              <a:effectLst/>
              <a:uFillTx/>
              <a:latin typeface="Times New Roman"/>
            </a:endParaRPr>
          </a:p>
        </p:txBody>
      </p:sp>
      <p:sp>
        <p:nvSpPr>
          <p:cNvPr id="8" name="PlaceHolder 5"/>
          <p:cNvSpPr>
            <a:spLocks noGrp="1"/>
          </p:cNvSpPr>
          <p:nvPr>
            <p:ph type="ftr" idx="2"/>
          </p:nvPr>
        </p:nvSpPr>
        <p:spPr>
          <a:xfrm>
            <a:off x="0" y="9555480"/>
            <a:ext cx="3372840" cy="502560"/>
          </a:xfrm>
          <a:prstGeom prst="rect">
            <a:avLst/>
          </a:prstGeom>
          <a:noFill/>
          <a:ln w="0">
            <a:noFill/>
          </a:ln>
        </p:spPr>
        <p:txBody>
          <a:bodyPr lIns="0" tIns="0" rIns="0" bIns="0" anchor="b">
            <a:noAutofit/>
          </a:bodyPr>
          <a:lstStyle>
            <a:lvl1pPr indent="0" algn="l">
              <a:buNone/>
              <a:defRPr lang="en-US" sz="1400" b="0" u="none" strike="noStrike">
                <a:solidFill>
                  <a:srgbClr val="000000"/>
                </a:solidFill>
                <a:effectLst/>
                <a:uFillTx/>
                <a:latin typeface="Times New Roman"/>
              </a:defRPr>
            </a:lvl1pPr>
          </a:lstStyle>
          <a:p>
            <a:pPr indent="0" algn="l">
              <a:buNone/>
            </a:pPr>
            <a:r>
              <a:rPr lang="en-US" sz="1400" b="0" u="none" strike="noStrike">
                <a:solidFill>
                  <a:srgbClr val="000000"/>
                </a:solidFill>
                <a:effectLst/>
                <a:uFillTx/>
                <a:latin typeface="Times New Roman"/>
              </a:rPr>
              <a:t> </a:t>
            </a:r>
            <a:endParaRPr lang="en-US" sz="1400" b="0" u="none" strike="noStrike">
              <a:solidFill>
                <a:srgbClr val="000000"/>
              </a:solidFill>
              <a:effectLst/>
              <a:uFillTx/>
              <a:latin typeface="Times New Roman"/>
            </a:endParaRPr>
          </a:p>
        </p:txBody>
      </p:sp>
      <p:sp>
        <p:nvSpPr>
          <p:cNvPr id="9" name="PlaceHolder 6"/>
          <p:cNvSpPr>
            <a:spLocks noGrp="1"/>
          </p:cNvSpPr>
          <p:nvPr>
            <p:ph type="sldNum" idx="3"/>
          </p:nvPr>
        </p:nvSpPr>
        <p:spPr>
          <a:xfrm>
            <a:off x="4399200" y="9555480"/>
            <a:ext cx="3372840" cy="502560"/>
          </a:xfrm>
          <a:prstGeom prst="rect">
            <a:avLst/>
          </a:prstGeom>
          <a:noFill/>
          <a:ln w="0">
            <a:noFill/>
          </a:ln>
        </p:spPr>
        <p:txBody>
          <a:bodyPr lIns="0" tIns="0" rIns="0" bIns="0" anchor="b">
            <a:noAutofit/>
          </a:bodyPr>
          <a:lstStyle>
            <a:lvl1pPr indent="0" algn="r">
              <a:buNone/>
              <a:defRPr lang="en-US" sz="1400" b="0" u="none" strike="noStrike">
                <a:solidFill>
                  <a:srgbClr val="000000"/>
                </a:solidFill>
                <a:effectLst/>
                <a:uFillTx/>
                <a:latin typeface="Times New Roman"/>
              </a:defRPr>
            </a:lvl1pPr>
          </a:lstStyle>
          <a:p>
            <a:pPr indent="0" algn="r">
              <a:buNone/>
            </a:pPr>
            <a:fld id="{28A2381C-5263-4CB6-BAC3-7CC823008368}" type="slidenum">
              <a:rPr lang="en-US" sz="1400" b="0" u="none" strike="noStrike">
                <a:solidFill>
                  <a:srgbClr val="000000"/>
                </a:solidFill>
                <a:effectLst/>
                <a:uFillTx/>
                <a:latin typeface="Times New Roman"/>
              </a:rPr>
              <a:t>1</a:t>
            </a:fld>
            <a:endParaRPr lang="en-US" sz="1400" b="0" u="none" strike="noStrike">
              <a:solidFill>
                <a:srgbClr val="000000"/>
              </a:solidFill>
              <a:effectLst/>
              <a:uFillTx/>
              <a:latin typeface="Times New Roman"/>
            </a:endParaRPr>
          </a:p>
        </p:txBody>
      </p:sp>
    </p:spTree>
  </p:cSld>
  <p:clrMap bg1="lt1" bg2="lt2" tx1="dk1" tx2="dk2" accent1="accent1" accent2="accent2" accent3="accent3" accent4="accent4" accent5="accent5" accent6="accent6" hlink="hlink" folHlink="folHlink"/>
</p:notesMaster>
</file>

<file path=ppt/notesSlides/_rels/notesSlide1.xml.rels><?xml version="1.0" encoding="UTF-8"?>
<Relationships xmlns="http://schemas.openxmlformats.org/package/2006/relationships"><Relationship Id="rId1" Type="http://schemas.openxmlformats.org/officeDocument/2006/relationships/slide" Target="../slides/slide1.xml"/><Relationship Id="rId2" Type="http://schemas.openxmlformats.org/officeDocument/2006/relationships/notesMaster" Target="../notesMasters/notesMaster1.xml"/>
</Relationships>
</file>

<file path=ppt/notesSlides/_rels/notesSlide2.xml.rels><?xml version="1.0" encoding="UTF-8"?>
<Relationships xmlns="http://schemas.openxmlformats.org/package/2006/relationships"><Relationship Id="rId1" Type="http://schemas.openxmlformats.org/officeDocument/2006/relationships/slide" Target="../slides/slide2.xml"/><Relationship Id="rId2" Type="http://schemas.openxmlformats.org/officeDocument/2006/relationships/notesMaster" Target="../notesMasters/notesMaster1.xml"/>
</Relationships>
</file>

<file path=ppt/notesSlides/_rels/notesSlide3.xml.rels><?xml version="1.0" encoding="UTF-8"?>
<Relationships xmlns="http://schemas.openxmlformats.org/package/2006/relationships"><Relationship Id="rId1" Type="http://schemas.openxmlformats.org/officeDocument/2006/relationships/slide" Target="../slides/slide3.xml"/><Relationship Id="rId2" Type="http://schemas.openxmlformats.org/officeDocument/2006/relationships/notesMaster" Target="../notesMasters/notesMaster1.xml"/>
</Relationships>
</file>

<file path=ppt/notesSlides/_rels/notesSlide4.xml.rels><?xml version="1.0" encoding="UTF-8"?>
<Relationships xmlns="http://schemas.openxmlformats.org/package/2006/relationships"><Relationship Id="rId1" Type="http://schemas.openxmlformats.org/officeDocument/2006/relationships/slide" Target="../slides/slide4.xml"/><Relationship Id="rId2" Type="http://schemas.openxmlformats.org/officeDocument/2006/relationships/notesMaster" Target="../notesMasters/notesMaster1.xml"/>
</Relationships>
</file>

<file path=ppt/notesSlides/_rels/notesSlide5.xml.rels><?xml version="1.0" encoding="UTF-8"?>
<Relationships xmlns="http://schemas.openxmlformats.org/package/2006/relationships"><Relationship Id="rId1" Type="http://schemas.openxmlformats.org/officeDocument/2006/relationships/slide" Target="../slides/slide5.xml"/><Relationship Id="rId2" Type="http://schemas.openxmlformats.org/officeDocument/2006/relationships/notesMaster" Target="../notesMasters/notesMaster1.xml"/>
</Relationships>
</file>

<file path=ppt/notesSlides/_rels/notesSlide6.xml.rels><?xml version="1.0" encoding="UTF-8"?>
<Relationships xmlns="http://schemas.openxmlformats.org/package/2006/relationships"><Relationship Id="rId1" Type="http://schemas.openxmlformats.org/officeDocument/2006/relationships/slide" Target="../slides/slide6.xml"/><Relationship Id="rId2" Type="http://schemas.openxmlformats.org/officeDocument/2006/relationships/notesMaster" Target="../notesMasters/notesMaster1.xml"/>
</Relationships>
</file>

<file path=ppt/notesSlides/_rels/notesSlide7.xml.rels><?xml version="1.0" encoding="UTF-8"?>
<Relationships xmlns="http://schemas.openxmlformats.org/package/2006/relationships"><Relationship Id="rId1" Type="http://schemas.openxmlformats.org/officeDocument/2006/relationships/slide" Target="../slides/slide7.xml"/><Relationship Id="rId2" Type="http://schemas.openxmlformats.org/officeDocument/2006/relationships/notesMaster" Target="../notesMasters/notesMaster1.xml"/>
</Relationships>
</file>

<file path=ppt/notesSlides/_rels/notesSlide8.xml.rels><?xml version="1.0" encoding="UTF-8"?>
<Relationships xmlns="http://schemas.openxmlformats.org/package/2006/relationships"><Relationship Id="rId1" Type="http://schemas.openxmlformats.org/officeDocument/2006/relationships/slide" Target="../slides/slide8.xml"/><Relationship Id="rId2" Type="http://schemas.openxmlformats.org/officeDocument/2006/relationships/notesMaster" Target="../notesMasters/notesMaster1.xml"/>
</Relationships>
</file>

<file path=ppt/notesSlides/_rels/notesSlide9.xml.rels><?xml version="1.0" encoding="UTF-8"?>
<Relationships xmlns="http://schemas.openxmlformats.org/package/2006/relationships"><Relationship Id="rId1" Type="http://schemas.openxmlformats.org/officeDocument/2006/relationships/slide" Target="../slides/slide9.xml"/><Relationship Id="rId2" Type="http://schemas.openxmlformats.org/officeDocument/2006/relationships/notesMaster" Target="../notesMasters/notesMaster1.xml"/>
</Relationships>
</file>

<file path=ppt/notesSlides/_rels/notesSlide10.xml.rels><?xml version="1.0" encoding="UTF-8"?>
<Relationships xmlns="http://schemas.openxmlformats.org/package/2006/relationships"><Relationship Id="rId1" Type="http://schemas.openxmlformats.org/officeDocument/2006/relationships/slide" Target="../slides/slide10.xml"/><Relationship Id="rId2" Type="http://schemas.openxmlformats.org/officeDocument/2006/relationships/notesMaster" Target="../notesMasters/notesMaster1.xml"/>
</Relationships>
</file>

<file path=ppt/notesSlides/_rels/notesSlide11.xml.rels><?xml version="1.0" encoding="UTF-8"?>
<Relationships xmlns="http://schemas.openxmlformats.org/package/2006/relationships"><Relationship Id="rId1" Type="http://schemas.openxmlformats.org/officeDocument/2006/relationships/slide" Target="../slides/slide11.xml"/><Relationship Id="rId2" Type="http://schemas.openxmlformats.org/officeDocument/2006/relationships/notesMaster" Target="../notesMasters/notesMaster1.xml"/>
</Relationships>
</file>

<file path=ppt/notesSlides/_rels/notesSlide12.xml.rels><?xml version="1.0" encoding="UTF-8"?>
<Relationships xmlns="http://schemas.openxmlformats.org/package/2006/relationships"><Relationship Id="rId1" Type="http://schemas.openxmlformats.org/officeDocument/2006/relationships/slide" Target="../slides/slide12.xml"/><Relationship Id="rId2" Type="http://schemas.openxmlformats.org/officeDocument/2006/relationships/notesMaster" Target="../notesMasters/notesMaster1.xml"/>
</Relationships>
</file>

<file path=ppt/notesSlides/notesSlide1.xml><?xml version="1.0" encoding="utf-8"?>
<p:notes xmlns:a="http://schemas.openxmlformats.org/drawingml/2006/main" xmlns:p="http://schemas.openxmlformats.org/presentationml/2006/main" xmlns:r="http://schemas.openxmlformats.org/officeDocument/2006/relationships" xmlns:p14="http://schemas.microsoft.com/office/powerpoint/2010/main" xmlns:p15="http://schemas.microsoft.com/office/powerpoint/2012/main" xmlns:mc="http://schemas.openxmlformats.org/markup-compatibility/2006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22" name="PlaceHolder 1"/>
          <p:cNvSpPr>
            <a:spLocks noGrp="1"/>
          </p:cNvSpPr>
          <p:nvPr>
            <p:ph type="sldImg"/>
          </p:nvPr>
        </p:nvSpPr>
        <p:spPr>
          <a:xfrm>
            <a:off x="685800" y="1143000"/>
            <a:ext cx="5485680" cy="3085560"/>
          </a:xfrm>
          <a:prstGeom prst="rect">
            <a:avLst/>
          </a:prstGeom>
          <a:ln w="0">
            <a:noFill/>
          </a:ln>
        </p:spPr>
      </p:sp>
      <p:sp>
        <p:nvSpPr>
          <p:cNvPr id="223" name="PlaceHolder 2"/>
          <p:cNvSpPr>
            <a:spLocks noGrp="1"/>
          </p:cNvSpPr>
          <p:nvPr>
            <p:ph type="body"/>
          </p:nvPr>
        </p:nvSpPr>
        <p:spPr>
          <a:xfrm>
            <a:off x="685800" y="4400640"/>
            <a:ext cx="5485680" cy="3599640"/>
          </a:xfrm>
          <a:prstGeom prst="rect">
            <a:avLst/>
          </a:prstGeom>
          <a:noFill/>
          <a:ln w="0">
            <a:noFill/>
          </a:ln>
        </p:spPr>
        <p:txBody>
          <a:bodyPr lIns="91440" tIns="45720" rIns="91440" bIns="45720" anchor="t">
            <a:noAutofit/>
          </a:bodyPr>
          <a:p>
            <a:pPr indent="0" algn="l">
              <a:lnSpc>
                <a:spcPct val="100000"/>
              </a:lnSpc>
              <a:buNone/>
              <a:tabLst>
                <a:tab pos="0" algn="l"/>
              </a:tabLst>
            </a:pPr>
            <a:r>
              <a:rPr lang="en-US" sz="2000" b="0" u="none" strike="noStrike">
                <a:solidFill>
                  <a:srgbClr val="000000"/>
                </a:solidFill>
                <a:effectLst/>
                <a:uFillTx/>
                <a:latin typeface="Arial"/>
                <a:ea typeface="Arial"/>
              </a:rPr>
              <a:t>Introduce yourself, the module and Task 02. State that the presentation focuses on evidence integrity, communications, timestamps, locations and timeline reconstruction.</a:t>
            </a:r>
            <a:endParaRPr lang="en-US" sz="2000" b="0" u="none" strike="noStrike">
              <a:solidFill>
                <a:srgbClr val="000000"/>
              </a:solidFill>
              <a:effectLst/>
              <a:uFillTx/>
              <a:latin typeface="Arial"/>
            </a:endParaRPr>
          </a:p>
        </p:txBody>
      </p:sp>
      <p:sp>
        <p:nvSpPr>
          <p:cNvPr id="224" name="PlaceHolder 3"/>
          <p:cNvSpPr>
            <a:spLocks noGrp="1"/>
          </p:cNvSpPr>
          <p:nvPr>
            <p:ph type="sldNum" idx="4"/>
          </p:nvPr>
        </p:nvSpPr>
        <p:spPr>
          <a:xfrm>
            <a:off x="3884760" y="8685360"/>
            <a:ext cx="2971080" cy="457920"/>
          </a:xfrm>
          <a:prstGeom prst="rect">
            <a:avLst/>
          </a:prstGeom>
          <a:noFill/>
          <a:ln w="0">
            <a:noFill/>
          </a:ln>
        </p:spPr>
        <p:txBody>
          <a:bodyPr lIns="91440" tIns="45720" rIns="91440" bIns="45720" anchor="b">
            <a:noAutofit/>
          </a:bodyPr>
          <a:lstStyle>
            <a:lvl1pPr indent="0" algn="r">
              <a:lnSpc>
                <a:spcPct val="100000"/>
              </a:lnSpc>
              <a:buNone/>
              <a:tabLst>
                <a:tab pos="0" algn="l"/>
              </a:tabLst>
              <a:defRPr lang="en-US" sz="1200" b="0" u="none" strike="noStrike">
                <a:solidFill>
                  <a:schemeClr val="dk1"/>
                </a:solidFill>
                <a:effectLst/>
                <a:uFillTx/>
                <a:latin typeface="Arial"/>
                <a:ea typeface="Arial"/>
              </a:defRPr>
            </a:lvl1pPr>
          </a:lstStyle>
          <a:p>
            <a:pPr indent="0" algn="r">
              <a:lnSpc>
                <a:spcPct val="100000"/>
              </a:lnSpc>
              <a:buNone/>
              <a:tabLst>
                <a:tab pos="0" algn="l"/>
              </a:tabLst>
            </a:pPr>
            <a:fld id="{4F1BC12B-70EE-4BAD-B518-30BF640F8F96}" type="slidenum">
              <a:rPr lang="en-US" sz="1200" b="0" u="none" strike="noStrike">
                <a:solidFill>
                  <a:schemeClr val="dk1"/>
                </a:solidFill>
                <a:effectLst/>
                <a:uFillTx/>
                <a:latin typeface="Arial"/>
                <a:ea typeface="Arial"/>
              </a:rPr>
              <a:t>1</a:t>
            </a:fld>
            <a:endParaRPr lang="en-US" sz="1200" b="0" u="none" strike="noStrike">
              <a:solidFill>
                <a:srgbClr val="000000"/>
              </a:solidFill>
              <a:effectLst/>
              <a:uFillTx/>
              <a:latin typeface="Times New Roman"/>
            </a:endParaRPr>
          </a:p>
        </p:txBody>
      </p:sp>
    </p:spTree>
  </p:cSld>
</p:notes>
</file>

<file path=ppt/notesSlides/notesSlide2.xml><?xml version="1.0" encoding="utf-8"?>
<p:notes xmlns:a="http://schemas.openxmlformats.org/drawingml/2006/main" xmlns:p="http://schemas.openxmlformats.org/presentationml/2006/main" xmlns:r="http://schemas.openxmlformats.org/officeDocument/2006/relationships" xmlns:p14="http://schemas.microsoft.com/office/powerpoint/2010/main" xmlns:p15="http://schemas.microsoft.com/office/powerpoint/2012/main" xmlns:mc="http://schemas.openxmlformats.org/markup-compatibility/2006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25" name="PlaceHolder 1"/>
          <p:cNvSpPr>
            <a:spLocks noGrp="1"/>
          </p:cNvSpPr>
          <p:nvPr>
            <p:ph type="sldImg"/>
          </p:nvPr>
        </p:nvSpPr>
        <p:spPr>
          <a:xfrm>
            <a:off x="685800" y="1143000"/>
            <a:ext cx="5485680" cy="3085560"/>
          </a:xfrm>
          <a:prstGeom prst="rect">
            <a:avLst/>
          </a:prstGeom>
          <a:ln w="0">
            <a:noFill/>
          </a:ln>
        </p:spPr>
      </p:sp>
      <p:sp>
        <p:nvSpPr>
          <p:cNvPr id="226" name="PlaceHolder 2"/>
          <p:cNvSpPr>
            <a:spLocks noGrp="1"/>
          </p:cNvSpPr>
          <p:nvPr>
            <p:ph type="body"/>
          </p:nvPr>
        </p:nvSpPr>
        <p:spPr>
          <a:xfrm>
            <a:off x="685800" y="4400640"/>
            <a:ext cx="5485680" cy="3599640"/>
          </a:xfrm>
          <a:prstGeom prst="rect">
            <a:avLst/>
          </a:prstGeom>
          <a:noFill/>
          <a:ln w="0">
            <a:noFill/>
          </a:ln>
        </p:spPr>
        <p:txBody>
          <a:bodyPr lIns="91440" tIns="45720" rIns="91440" bIns="45720" anchor="t">
            <a:noAutofit/>
          </a:bodyPr>
          <a:p>
            <a:pPr indent="0" algn="l">
              <a:lnSpc>
                <a:spcPct val="100000"/>
              </a:lnSpc>
              <a:buNone/>
              <a:tabLst>
                <a:tab pos="0" algn="l"/>
              </a:tabLst>
            </a:pPr>
            <a:r>
              <a:rPr lang="en-US" sz="2000" b="0" u="none" strike="noStrike">
                <a:solidFill>
                  <a:srgbClr val="000000"/>
                </a:solidFill>
                <a:effectLst/>
                <a:uFillTx/>
                <a:latin typeface="Arial"/>
                <a:ea typeface="Arial"/>
              </a:rPr>
              <a:t>Briefly preview the structure. Tell the audience that timestamps and location names will be shown wherever location evidence is discussed.</a:t>
            </a:r>
            <a:endParaRPr lang="en-US" sz="2000" b="0" u="none" strike="noStrike">
              <a:solidFill>
                <a:srgbClr val="000000"/>
              </a:solidFill>
              <a:effectLst/>
              <a:uFillTx/>
              <a:latin typeface="Arial"/>
            </a:endParaRPr>
          </a:p>
        </p:txBody>
      </p:sp>
      <p:sp>
        <p:nvSpPr>
          <p:cNvPr id="227" name="PlaceHolder 3"/>
          <p:cNvSpPr>
            <a:spLocks noGrp="1"/>
          </p:cNvSpPr>
          <p:nvPr>
            <p:ph type="sldNum" idx="5"/>
          </p:nvPr>
        </p:nvSpPr>
        <p:spPr>
          <a:xfrm>
            <a:off x="3884760" y="8685360"/>
            <a:ext cx="2971080" cy="457920"/>
          </a:xfrm>
          <a:prstGeom prst="rect">
            <a:avLst/>
          </a:prstGeom>
          <a:noFill/>
          <a:ln w="0">
            <a:noFill/>
          </a:ln>
        </p:spPr>
        <p:txBody>
          <a:bodyPr lIns="91440" tIns="45720" rIns="91440" bIns="45720" anchor="b">
            <a:noAutofit/>
          </a:bodyPr>
          <a:lstStyle>
            <a:lvl1pPr indent="0" algn="r">
              <a:lnSpc>
                <a:spcPct val="100000"/>
              </a:lnSpc>
              <a:buNone/>
              <a:tabLst>
                <a:tab pos="0" algn="l"/>
              </a:tabLst>
              <a:defRPr lang="en-US" sz="1200" b="0" u="none" strike="noStrike">
                <a:solidFill>
                  <a:schemeClr val="dk1"/>
                </a:solidFill>
                <a:effectLst/>
                <a:uFillTx/>
                <a:latin typeface="Arial"/>
                <a:ea typeface="Arial"/>
              </a:defRPr>
            </a:lvl1pPr>
          </a:lstStyle>
          <a:p>
            <a:pPr indent="0" algn="r">
              <a:lnSpc>
                <a:spcPct val="100000"/>
              </a:lnSpc>
              <a:buNone/>
              <a:tabLst>
                <a:tab pos="0" algn="l"/>
              </a:tabLst>
            </a:pPr>
            <a:fld id="{2B753347-621B-4065-960C-B28A0FE3D5AC}" type="slidenum">
              <a:rPr lang="en-US" sz="1200" b="0" u="none" strike="noStrike">
                <a:solidFill>
                  <a:schemeClr val="dk1"/>
                </a:solidFill>
                <a:effectLst/>
                <a:uFillTx/>
                <a:latin typeface="Arial"/>
                <a:ea typeface="Arial"/>
              </a:rPr>
              <a:t>1</a:t>
            </a:fld>
            <a:endParaRPr lang="en-US" sz="1200" b="0" u="none" strike="noStrike">
              <a:solidFill>
                <a:srgbClr val="000000"/>
              </a:solidFill>
              <a:effectLst/>
              <a:uFillTx/>
              <a:latin typeface="Times New Roman"/>
            </a:endParaRPr>
          </a:p>
        </p:txBody>
      </p:sp>
    </p:spTree>
  </p:cSld>
</p:notes>
</file>

<file path=ppt/notesSlides/notesSlide3.xml><?xml version="1.0" encoding="utf-8"?>
<p:notes xmlns:a="http://schemas.openxmlformats.org/drawingml/2006/main" xmlns:p="http://schemas.openxmlformats.org/presentationml/2006/main" xmlns:r="http://schemas.openxmlformats.org/officeDocument/2006/relationships" xmlns:p14="http://schemas.microsoft.com/office/powerpoint/2010/main" xmlns:p15="http://schemas.microsoft.com/office/powerpoint/2012/main" xmlns:mc="http://schemas.openxmlformats.org/markup-compatibility/2006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28" name="PlaceHolder 1"/>
          <p:cNvSpPr>
            <a:spLocks noGrp="1"/>
          </p:cNvSpPr>
          <p:nvPr>
            <p:ph type="sldImg"/>
          </p:nvPr>
        </p:nvSpPr>
        <p:spPr>
          <a:xfrm>
            <a:off x="685800" y="1143000"/>
            <a:ext cx="5485680" cy="3085560"/>
          </a:xfrm>
          <a:prstGeom prst="rect">
            <a:avLst/>
          </a:prstGeom>
          <a:ln w="0">
            <a:noFill/>
          </a:ln>
        </p:spPr>
      </p:sp>
      <p:sp>
        <p:nvSpPr>
          <p:cNvPr id="229" name="PlaceHolder 2"/>
          <p:cNvSpPr>
            <a:spLocks noGrp="1"/>
          </p:cNvSpPr>
          <p:nvPr>
            <p:ph type="body"/>
          </p:nvPr>
        </p:nvSpPr>
        <p:spPr>
          <a:xfrm>
            <a:off x="685800" y="4400640"/>
            <a:ext cx="5485680" cy="3599640"/>
          </a:xfrm>
          <a:prstGeom prst="rect">
            <a:avLst/>
          </a:prstGeom>
          <a:noFill/>
          <a:ln w="0">
            <a:noFill/>
          </a:ln>
        </p:spPr>
        <p:txBody>
          <a:bodyPr lIns="91440" tIns="45720" rIns="91440" bIns="45720" anchor="t">
            <a:noAutofit/>
          </a:bodyPr>
          <a:p>
            <a:pPr indent="0" algn="l">
              <a:lnSpc>
                <a:spcPct val="100000"/>
              </a:lnSpc>
              <a:buNone/>
              <a:tabLst>
                <a:tab pos="0" algn="l"/>
              </a:tabLst>
            </a:pPr>
            <a:r>
              <a:rPr lang="en-US" sz="2000" b="0" u="none" strike="noStrike">
                <a:solidFill>
                  <a:srgbClr val="000000"/>
                </a:solidFill>
                <a:effectLst/>
                <a:uFillTx/>
                <a:latin typeface="Arial"/>
                <a:ea typeface="Arial"/>
              </a:rPr>
              <a:t>Explain that the presentation follows the task conditions: acquisition and hashes first, then communications, locations, timeline and suspect roles. Mention that the USB was outside the lecturer-directed practical scope.</a:t>
            </a:r>
            <a:endParaRPr lang="en-US" sz="2000" b="0" u="none" strike="noStrike">
              <a:solidFill>
                <a:srgbClr val="000000"/>
              </a:solidFill>
              <a:effectLst/>
              <a:uFillTx/>
              <a:latin typeface="Arial"/>
            </a:endParaRPr>
          </a:p>
        </p:txBody>
      </p:sp>
      <p:sp>
        <p:nvSpPr>
          <p:cNvPr id="230" name="PlaceHolder 3"/>
          <p:cNvSpPr>
            <a:spLocks noGrp="1"/>
          </p:cNvSpPr>
          <p:nvPr>
            <p:ph type="sldNum" idx="6"/>
          </p:nvPr>
        </p:nvSpPr>
        <p:spPr>
          <a:xfrm>
            <a:off x="3884760" y="8685360"/>
            <a:ext cx="2971080" cy="457920"/>
          </a:xfrm>
          <a:prstGeom prst="rect">
            <a:avLst/>
          </a:prstGeom>
          <a:noFill/>
          <a:ln w="0">
            <a:noFill/>
          </a:ln>
        </p:spPr>
        <p:txBody>
          <a:bodyPr lIns="91440" tIns="45720" rIns="91440" bIns="45720" anchor="b">
            <a:noAutofit/>
          </a:bodyPr>
          <a:lstStyle>
            <a:lvl1pPr indent="0" algn="r">
              <a:lnSpc>
                <a:spcPct val="100000"/>
              </a:lnSpc>
              <a:buNone/>
              <a:tabLst>
                <a:tab pos="0" algn="l"/>
              </a:tabLst>
              <a:defRPr lang="en-US" sz="1200" b="0" u="none" strike="noStrike">
                <a:solidFill>
                  <a:schemeClr val="dk1"/>
                </a:solidFill>
                <a:effectLst/>
                <a:uFillTx/>
                <a:latin typeface="Arial"/>
                <a:ea typeface="Arial"/>
              </a:defRPr>
            </a:lvl1pPr>
          </a:lstStyle>
          <a:p>
            <a:pPr indent="0" algn="r">
              <a:lnSpc>
                <a:spcPct val="100000"/>
              </a:lnSpc>
              <a:buNone/>
              <a:tabLst>
                <a:tab pos="0" algn="l"/>
              </a:tabLst>
            </a:pPr>
            <a:fld id="{FD5463C1-15D7-4232-BB05-01BBECD921C9}" type="slidenum">
              <a:rPr lang="en-US" sz="1200" b="0" u="none" strike="noStrike">
                <a:solidFill>
                  <a:schemeClr val="dk1"/>
                </a:solidFill>
                <a:effectLst/>
                <a:uFillTx/>
                <a:latin typeface="Arial"/>
                <a:ea typeface="Arial"/>
              </a:rPr>
              <a:t>1</a:t>
            </a:fld>
            <a:endParaRPr lang="en-US" sz="1200" b="0" u="none" strike="noStrike">
              <a:solidFill>
                <a:srgbClr val="000000"/>
              </a:solidFill>
              <a:effectLst/>
              <a:uFillTx/>
              <a:latin typeface="Times New Roman"/>
            </a:endParaRPr>
          </a:p>
        </p:txBody>
      </p:sp>
    </p:spTree>
  </p:cSld>
</p:notes>
</file>

<file path=ppt/notesSlides/notesSlide4.xml><?xml version="1.0" encoding="utf-8"?>
<p:notes xmlns:a="http://schemas.openxmlformats.org/drawingml/2006/main" xmlns:p="http://schemas.openxmlformats.org/presentationml/2006/main" xmlns:r="http://schemas.openxmlformats.org/officeDocument/2006/relationships" xmlns:p14="http://schemas.microsoft.com/office/powerpoint/2010/main" xmlns:p15="http://schemas.microsoft.com/office/powerpoint/2012/main" xmlns:mc="http://schemas.openxmlformats.org/markup-compatibility/2006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31" name="PlaceHolder 1"/>
          <p:cNvSpPr>
            <a:spLocks noGrp="1"/>
          </p:cNvSpPr>
          <p:nvPr>
            <p:ph type="sldImg"/>
          </p:nvPr>
        </p:nvSpPr>
        <p:spPr>
          <a:xfrm>
            <a:off x="685800" y="1143000"/>
            <a:ext cx="5485680" cy="3085560"/>
          </a:xfrm>
          <a:prstGeom prst="rect">
            <a:avLst/>
          </a:prstGeom>
          <a:ln w="0">
            <a:noFill/>
          </a:ln>
        </p:spPr>
      </p:sp>
      <p:sp>
        <p:nvSpPr>
          <p:cNvPr id="232" name="PlaceHolder 2"/>
          <p:cNvSpPr>
            <a:spLocks noGrp="1"/>
          </p:cNvSpPr>
          <p:nvPr>
            <p:ph type="body"/>
          </p:nvPr>
        </p:nvSpPr>
        <p:spPr>
          <a:xfrm>
            <a:off x="685800" y="4400640"/>
            <a:ext cx="5485680" cy="3599640"/>
          </a:xfrm>
          <a:prstGeom prst="rect">
            <a:avLst/>
          </a:prstGeom>
          <a:noFill/>
          <a:ln w="0">
            <a:noFill/>
          </a:ln>
        </p:spPr>
        <p:txBody>
          <a:bodyPr lIns="91440" tIns="45720" rIns="91440" bIns="45720" anchor="t">
            <a:noAutofit/>
          </a:bodyPr>
          <a:p>
            <a:pPr indent="0" algn="l">
              <a:lnSpc>
                <a:spcPct val="100000"/>
              </a:lnSpc>
              <a:buNone/>
              <a:tabLst>
                <a:tab pos="0" algn="l"/>
              </a:tabLst>
            </a:pPr>
            <a:r>
              <a:rPr lang="en-US" sz="2000" b="0" u="none" strike="noStrike">
                <a:solidFill>
                  <a:srgbClr val="000000"/>
                </a:solidFill>
                <a:effectLst/>
                <a:uFillTx/>
                <a:latin typeface="Arial"/>
                <a:ea typeface="Arial"/>
              </a:rPr>
              <a:t>Show the four evidence items and explain that this inventory anchors the rest of the investigation. Stress that timestamps will be used throughout.</a:t>
            </a:r>
            <a:endParaRPr lang="en-US" sz="2000" b="0" u="none" strike="noStrike">
              <a:solidFill>
                <a:srgbClr val="000000"/>
              </a:solidFill>
              <a:effectLst/>
              <a:uFillTx/>
              <a:latin typeface="Arial"/>
            </a:endParaRPr>
          </a:p>
        </p:txBody>
      </p:sp>
      <p:sp>
        <p:nvSpPr>
          <p:cNvPr id="233" name="PlaceHolder 3"/>
          <p:cNvSpPr>
            <a:spLocks noGrp="1"/>
          </p:cNvSpPr>
          <p:nvPr>
            <p:ph type="sldNum" idx="7"/>
          </p:nvPr>
        </p:nvSpPr>
        <p:spPr>
          <a:xfrm>
            <a:off x="3884760" y="8685360"/>
            <a:ext cx="2971080" cy="457920"/>
          </a:xfrm>
          <a:prstGeom prst="rect">
            <a:avLst/>
          </a:prstGeom>
          <a:noFill/>
          <a:ln w="0">
            <a:noFill/>
          </a:ln>
        </p:spPr>
        <p:txBody>
          <a:bodyPr lIns="91440" tIns="45720" rIns="91440" bIns="45720" anchor="b">
            <a:noAutofit/>
          </a:bodyPr>
          <a:lstStyle>
            <a:lvl1pPr indent="0" algn="r">
              <a:lnSpc>
                <a:spcPct val="100000"/>
              </a:lnSpc>
              <a:buNone/>
              <a:tabLst>
                <a:tab pos="0" algn="l"/>
              </a:tabLst>
              <a:defRPr lang="en-US" sz="1200" b="0" u="none" strike="noStrike">
                <a:solidFill>
                  <a:schemeClr val="dk1"/>
                </a:solidFill>
                <a:effectLst/>
                <a:uFillTx/>
                <a:latin typeface="Arial"/>
                <a:ea typeface="Arial"/>
              </a:defRPr>
            </a:lvl1pPr>
          </a:lstStyle>
          <a:p>
            <a:pPr indent="0" algn="r">
              <a:lnSpc>
                <a:spcPct val="100000"/>
              </a:lnSpc>
              <a:buNone/>
              <a:tabLst>
                <a:tab pos="0" algn="l"/>
              </a:tabLst>
            </a:pPr>
            <a:fld id="{297084A7-795A-443C-8361-7F92A8B4A37C}" type="slidenum">
              <a:rPr lang="en-US" sz="1200" b="0" u="none" strike="noStrike">
                <a:solidFill>
                  <a:schemeClr val="dk1"/>
                </a:solidFill>
                <a:effectLst/>
                <a:uFillTx/>
                <a:latin typeface="Arial"/>
                <a:ea typeface="Arial"/>
              </a:rPr>
              <a:t>1</a:t>
            </a:fld>
            <a:endParaRPr lang="en-US" sz="1200" b="0" u="none" strike="noStrike">
              <a:solidFill>
                <a:srgbClr val="000000"/>
              </a:solidFill>
              <a:effectLst/>
              <a:uFillTx/>
              <a:latin typeface="Times New Roman"/>
            </a:endParaRPr>
          </a:p>
        </p:txBody>
      </p:sp>
    </p:spTree>
  </p:cSld>
</p:notes>
</file>

<file path=ppt/notesSlides/notesSlide5.xml><?xml version="1.0" encoding="utf-8"?>
<p:notes xmlns:a="http://schemas.openxmlformats.org/drawingml/2006/main" xmlns:p="http://schemas.openxmlformats.org/presentationml/2006/main" xmlns:r="http://schemas.openxmlformats.org/officeDocument/2006/relationships" xmlns:p14="http://schemas.microsoft.com/office/powerpoint/2010/main" xmlns:p15="http://schemas.microsoft.com/office/powerpoint/2012/main" xmlns:mc="http://schemas.openxmlformats.org/markup-compatibility/2006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34" name="PlaceHolder 1"/>
          <p:cNvSpPr>
            <a:spLocks noGrp="1"/>
          </p:cNvSpPr>
          <p:nvPr>
            <p:ph type="sldImg"/>
          </p:nvPr>
        </p:nvSpPr>
        <p:spPr>
          <a:xfrm>
            <a:off x="685800" y="1143000"/>
            <a:ext cx="5485680" cy="3085560"/>
          </a:xfrm>
          <a:prstGeom prst="rect">
            <a:avLst/>
          </a:prstGeom>
          <a:ln w="0">
            <a:noFill/>
          </a:ln>
        </p:spPr>
      </p:sp>
      <p:sp>
        <p:nvSpPr>
          <p:cNvPr id="235" name="PlaceHolder 2"/>
          <p:cNvSpPr>
            <a:spLocks noGrp="1"/>
          </p:cNvSpPr>
          <p:nvPr>
            <p:ph type="body"/>
          </p:nvPr>
        </p:nvSpPr>
        <p:spPr>
          <a:xfrm>
            <a:off x="685800" y="4400640"/>
            <a:ext cx="5485680" cy="3599640"/>
          </a:xfrm>
          <a:prstGeom prst="rect">
            <a:avLst/>
          </a:prstGeom>
          <a:noFill/>
          <a:ln w="0">
            <a:noFill/>
          </a:ln>
        </p:spPr>
        <p:txBody>
          <a:bodyPr lIns="91440" tIns="45720" rIns="91440" bIns="45720" anchor="t">
            <a:noAutofit/>
          </a:bodyPr>
          <a:p>
            <a:pPr indent="0" algn="l">
              <a:lnSpc>
                <a:spcPct val="100000"/>
              </a:lnSpc>
              <a:buNone/>
              <a:tabLst>
                <a:tab pos="0" algn="l"/>
              </a:tabLst>
            </a:pPr>
            <a:r>
              <a:rPr lang="en-US" sz="2000" b="0" u="none" strike="noStrike">
                <a:solidFill>
                  <a:srgbClr val="000000"/>
                </a:solidFill>
                <a:effectLst/>
                <a:uFillTx/>
                <a:latin typeface="Arial"/>
                <a:ea typeface="Arial"/>
              </a:rPr>
              <a:t>Spend about 45 seconds. Make clear that before interpreting messages, the integrity of the forensic images was verified.</a:t>
            </a:r>
            <a:endParaRPr lang="en-US" sz="2000" b="0" u="none" strike="noStrike">
              <a:solidFill>
                <a:srgbClr val="000000"/>
              </a:solidFill>
              <a:effectLst/>
              <a:uFillTx/>
              <a:latin typeface="Arial"/>
            </a:endParaRPr>
          </a:p>
        </p:txBody>
      </p:sp>
      <p:sp>
        <p:nvSpPr>
          <p:cNvPr id="236" name="PlaceHolder 3"/>
          <p:cNvSpPr>
            <a:spLocks noGrp="1"/>
          </p:cNvSpPr>
          <p:nvPr>
            <p:ph type="sldNum" idx="8"/>
          </p:nvPr>
        </p:nvSpPr>
        <p:spPr>
          <a:xfrm>
            <a:off x="3884760" y="8685360"/>
            <a:ext cx="2971080" cy="457920"/>
          </a:xfrm>
          <a:prstGeom prst="rect">
            <a:avLst/>
          </a:prstGeom>
          <a:noFill/>
          <a:ln w="0">
            <a:noFill/>
          </a:ln>
        </p:spPr>
        <p:txBody>
          <a:bodyPr lIns="91440" tIns="45720" rIns="91440" bIns="45720" anchor="b">
            <a:noAutofit/>
          </a:bodyPr>
          <a:lstStyle>
            <a:lvl1pPr indent="0" algn="r">
              <a:lnSpc>
                <a:spcPct val="100000"/>
              </a:lnSpc>
              <a:buNone/>
              <a:tabLst>
                <a:tab pos="0" algn="l"/>
              </a:tabLst>
              <a:defRPr lang="en-US" sz="1200" b="0" u="none" strike="noStrike">
                <a:solidFill>
                  <a:schemeClr val="dk1"/>
                </a:solidFill>
                <a:effectLst/>
                <a:uFillTx/>
                <a:latin typeface="Arial"/>
                <a:ea typeface="Arial"/>
              </a:defRPr>
            </a:lvl1pPr>
          </a:lstStyle>
          <a:p>
            <a:pPr indent="0" algn="r">
              <a:lnSpc>
                <a:spcPct val="100000"/>
              </a:lnSpc>
              <a:buNone/>
              <a:tabLst>
                <a:tab pos="0" algn="l"/>
              </a:tabLst>
            </a:pPr>
            <a:fld id="{6726FCAB-72E9-4ADD-A863-073EB60E4E15}" type="slidenum">
              <a:rPr lang="en-US" sz="1200" b="0" u="none" strike="noStrike">
                <a:solidFill>
                  <a:schemeClr val="dk1"/>
                </a:solidFill>
                <a:effectLst/>
                <a:uFillTx/>
                <a:latin typeface="Arial"/>
                <a:ea typeface="Arial"/>
              </a:rPr>
              <a:t>1</a:t>
            </a:fld>
            <a:endParaRPr lang="en-US" sz="1200" b="0" u="none" strike="noStrike">
              <a:solidFill>
                <a:srgbClr val="000000"/>
              </a:solidFill>
              <a:effectLst/>
              <a:uFillTx/>
              <a:latin typeface="Times New Roman"/>
            </a:endParaRPr>
          </a:p>
        </p:txBody>
      </p:sp>
    </p:spTree>
  </p:cSld>
</p:notes>
</file>

<file path=ppt/notesSlides/notesSlide6.xml><?xml version="1.0" encoding="utf-8"?>
<p:notes xmlns:a="http://schemas.openxmlformats.org/drawingml/2006/main" xmlns:p="http://schemas.openxmlformats.org/presentationml/2006/main" xmlns:r="http://schemas.openxmlformats.org/officeDocument/2006/relationships" xmlns:p14="http://schemas.microsoft.com/office/powerpoint/2010/main" xmlns:p15="http://schemas.microsoft.com/office/powerpoint/2012/main" xmlns:mc="http://schemas.openxmlformats.org/markup-compatibility/2006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37" name="PlaceHolder 1"/>
          <p:cNvSpPr>
            <a:spLocks noGrp="1"/>
          </p:cNvSpPr>
          <p:nvPr>
            <p:ph type="sldImg"/>
          </p:nvPr>
        </p:nvSpPr>
        <p:spPr>
          <a:xfrm>
            <a:off x="685800" y="1143000"/>
            <a:ext cx="5485680" cy="3085560"/>
          </a:xfrm>
          <a:prstGeom prst="rect">
            <a:avLst/>
          </a:prstGeom>
          <a:ln w="0">
            <a:noFill/>
          </a:ln>
        </p:spPr>
      </p:sp>
      <p:sp>
        <p:nvSpPr>
          <p:cNvPr id="238" name="PlaceHolder 2"/>
          <p:cNvSpPr>
            <a:spLocks noGrp="1"/>
          </p:cNvSpPr>
          <p:nvPr>
            <p:ph type="body"/>
          </p:nvPr>
        </p:nvSpPr>
        <p:spPr>
          <a:xfrm>
            <a:off x="685800" y="4400640"/>
            <a:ext cx="5485680" cy="3599640"/>
          </a:xfrm>
          <a:prstGeom prst="rect">
            <a:avLst/>
          </a:prstGeom>
          <a:noFill/>
          <a:ln w="0">
            <a:noFill/>
          </a:ln>
        </p:spPr>
        <p:txBody>
          <a:bodyPr lIns="91440" tIns="45720" rIns="91440" bIns="45720" anchor="t">
            <a:noAutofit/>
          </a:bodyPr>
          <a:p>
            <a:pPr indent="0" algn="l">
              <a:lnSpc>
                <a:spcPct val="100000"/>
              </a:lnSpc>
              <a:buNone/>
              <a:tabLst>
                <a:tab pos="0" algn="l"/>
              </a:tabLst>
            </a:pPr>
            <a:r>
              <a:rPr lang="en-US" sz="2000" b="0" u="none" strike="noStrike">
                <a:solidFill>
                  <a:srgbClr val="000000"/>
                </a:solidFill>
                <a:effectLst/>
                <a:uFillTx/>
                <a:latin typeface="Arial"/>
                <a:ea typeface="Arial"/>
              </a:rPr>
              <a:t>This slide introduces the Huawei artefacts. Say that it contained a rich collection of chats, emails and locations. Show that the 21 August messages are timestamped, but also mention the attribution issue with Peter Dover.</a:t>
            </a:r>
            <a:endParaRPr lang="en-US" sz="2000" b="0" u="none" strike="noStrike">
              <a:solidFill>
                <a:srgbClr val="000000"/>
              </a:solidFill>
              <a:effectLst/>
              <a:uFillTx/>
              <a:latin typeface="Arial"/>
            </a:endParaRPr>
          </a:p>
        </p:txBody>
      </p:sp>
      <p:sp>
        <p:nvSpPr>
          <p:cNvPr id="239" name="PlaceHolder 3"/>
          <p:cNvSpPr>
            <a:spLocks noGrp="1"/>
          </p:cNvSpPr>
          <p:nvPr>
            <p:ph type="sldNum" idx="9"/>
          </p:nvPr>
        </p:nvSpPr>
        <p:spPr>
          <a:xfrm>
            <a:off x="3884760" y="8685360"/>
            <a:ext cx="2971080" cy="457920"/>
          </a:xfrm>
          <a:prstGeom prst="rect">
            <a:avLst/>
          </a:prstGeom>
          <a:noFill/>
          <a:ln w="0">
            <a:noFill/>
          </a:ln>
        </p:spPr>
        <p:txBody>
          <a:bodyPr lIns="91440" tIns="45720" rIns="91440" bIns="45720" anchor="b">
            <a:noAutofit/>
          </a:bodyPr>
          <a:lstStyle>
            <a:lvl1pPr indent="0" algn="r">
              <a:lnSpc>
                <a:spcPct val="100000"/>
              </a:lnSpc>
              <a:buNone/>
              <a:tabLst>
                <a:tab pos="0" algn="l"/>
              </a:tabLst>
              <a:defRPr lang="en-US" sz="1200" b="0" u="none" strike="noStrike">
                <a:solidFill>
                  <a:schemeClr val="dk1"/>
                </a:solidFill>
                <a:effectLst/>
                <a:uFillTx/>
                <a:latin typeface="Arial"/>
                <a:ea typeface="Arial"/>
              </a:defRPr>
            </a:lvl1pPr>
          </a:lstStyle>
          <a:p>
            <a:pPr indent="0" algn="r">
              <a:lnSpc>
                <a:spcPct val="100000"/>
              </a:lnSpc>
              <a:buNone/>
              <a:tabLst>
                <a:tab pos="0" algn="l"/>
              </a:tabLst>
            </a:pPr>
            <a:fld id="{12D5A628-FBD3-4DD0-BFDA-E32DB3C39006}" type="slidenum">
              <a:rPr lang="en-US" sz="1200" b="0" u="none" strike="noStrike">
                <a:solidFill>
                  <a:schemeClr val="dk1"/>
                </a:solidFill>
                <a:effectLst/>
                <a:uFillTx/>
                <a:latin typeface="Arial"/>
                <a:ea typeface="Arial"/>
              </a:rPr>
              <a:t>1</a:t>
            </a:fld>
            <a:endParaRPr lang="en-US" sz="1200" b="0" u="none" strike="noStrike">
              <a:solidFill>
                <a:srgbClr val="000000"/>
              </a:solidFill>
              <a:effectLst/>
              <a:uFillTx/>
              <a:latin typeface="Times New Roman"/>
            </a:endParaRPr>
          </a:p>
        </p:txBody>
      </p:sp>
    </p:spTree>
  </p:cSld>
</p:notes>
</file>

<file path=ppt/notesSlides/notesSlide7.xml><?xml version="1.0" encoding="utf-8"?>
<p:notes xmlns:a="http://schemas.openxmlformats.org/drawingml/2006/main" xmlns:p="http://schemas.openxmlformats.org/presentationml/2006/main" xmlns:r="http://schemas.openxmlformats.org/officeDocument/2006/relationships" xmlns:p14="http://schemas.microsoft.com/office/powerpoint/2010/main" xmlns:p15="http://schemas.microsoft.com/office/powerpoint/2012/main" xmlns:mc="http://schemas.openxmlformats.org/markup-compatibility/2006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40" name="PlaceHolder 1"/>
          <p:cNvSpPr>
            <a:spLocks noGrp="1"/>
          </p:cNvSpPr>
          <p:nvPr>
            <p:ph type="sldImg"/>
          </p:nvPr>
        </p:nvSpPr>
        <p:spPr>
          <a:xfrm>
            <a:off x="685800" y="1143000"/>
            <a:ext cx="5485680" cy="3085560"/>
          </a:xfrm>
          <a:prstGeom prst="rect">
            <a:avLst/>
          </a:prstGeom>
          <a:ln w="0">
            <a:noFill/>
          </a:ln>
        </p:spPr>
      </p:sp>
      <p:sp>
        <p:nvSpPr>
          <p:cNvPr id="241" name="PlaceHolder 2"/>
          <p:cNvSpPr>
            <a:spLocks noGrp="1"/>
          </p:cNvSpPr>
          <p:nvPr>
            <p:ph type="body"/>
          </p:nvPr>
        </p:nvSpPr>
        <p:spPr>
          <a:xfrm>
            <a:off x="685800" y="4400640"/>
            <a:ext cx="5485680" cy="3599640"/>
          </a:xfrm>
          <a:prstGeom prst="rect">
            <a:avLst/>
          </a:prstGeom>
          <a:noFill/>
          <a:ln w="0">
            <a:noFill/>
          </a:ln>
        </p:spPr>
        <p:txBody>
          <a:bodyPr lIns="91440" tIns="45720" rIns="91440" bIns="45720" anchor="t">
            <a:noAutofit/>
          </a:bodyPr>
          <a:p>
            <a:pPr indent="0" algn="l">
              <a:lnSpc>
                <a:spcPct val="100000"/>
              </a:lnSpc>
              <a:buNone/>
              <a:tabLst>
                <a:tab pos="0" algn="l"/>
              </a:tabLst>
            </a:pPr>
            <a:r>
              <a:rPr lang="en-US" sz="2000" b="0" u="none" strike="noStrike">
                <a:solidFill>
                  <a:srgbClr val="000000"/>
                </a:solidFill>
                <a:effectLst/>
                <a:uFillTx/>
                <a:latin typeface="Arial"/>
                <a:ea typeface="Arial"/>
              </a:rPr>
              <a:t>This is the most important communication slide. Read the timestamps slowly: 31 January 2025, 12:47, 12:49, 12:51 and 12:53. Explain that this evidence links Joe, Peter Dover and Norman Smith, and suggests staged transfer and payment discussion.</a:t>
            </a:r>
            <a:endParaRPr lang="en-US" sz="2000" b="0" u="none" strike="noStrike">
              <a:solidFill>
                <a:srgbClr val="000000"/>
              </a:solidFill>
              <a:effectLst/>
              <a:uFillTx/>
              <a:latin typeface="Arial"/>
            </a:endParaRPr>
          </a:p>
        </p:txBody>
      </p:sp>
      <p:sp>
        <p:nvSpPr>
          <p:cNvPr id="242" name="PlaceHolder 3"/>
          <p:cNvSpPr>
            <a:spLocks noGrp="1"/>
          </p:cNvSpPr>
          <p:nvPr>
            <p:ph type="sldNum" idx="10"/>
          </p:nvPr>
        </p:nvSpPr>
        <p:spPr>
          <a:xfrm>
            <a:off x="3884760" y="8685360"/>
            <a:ext cx="2971080" cy="457920"/>
          </a:xfrm>
          <a:prstGeom prst="rect">
            <a:avLst/>
          </a:prstGeom>
          <a:noFill/>
          <a:ln w="0">
            <a:noFill/>
          </a:ln>
        </p:spPr>
        <p:txBody>
          <a:bodyPr lIns="91440" tIns="45720" rIns="91440" bIns="45720" anchor="b">
            <a:noAutofit/>
          </a:bodyPr>
          <a:lstStyle>
            <a:lvl1pPr indent="0" algn="r">
              <a:lnSpc>
                <a:spcPct val="100000"/>
              </a:lnSpc>
              <a:buNone/>
              <a:tabLst>
                <a:tab pos="0" algn="l"/>
              </a:tabLst>
              <a:defRPr lang="en-US" sz="1200" b="0" u="none" strike="noStrike">
                <a:solidFill>
                  <a:schemeClr val="dk1"/>
                </a:solidFill>
                <a:effectLst/>
                <a:uFillTx/>
                <a:latin typeface="Arial"/>
                <a:ea typeface="Arial"/>
              </a:defRPr>
            </a:lvl1pPr>
          </a:lstStyle>
          <a:p>
            <a:pPr indent="0" algn="r">
              <a:lnSpc>
                <a:spcPct val="100000"/>
              </a:lnSpc>
              <a:buNone/>
              <a:tabLst>
                <a:tab pos="0" algn="l"/>
              </a:tabLst>
            </a:pPr>
            <a:fld id="{1810EF5F-71D9-4908-AC07-E0953C4A90D4}" type="slidenum">
              <a:rPr lang="en-US" sz="1200" b="0" u="none" strike="noStrike">
                <a:solidFill>
                  <a:schemeClr val="dk1"/>
                </a:solidFill>
                <a:effectLst/>
                <a:uFillTx/>
                <a:latin typeface="Arial"/>
                <a:ea typeface="Arial"/>
              </a:rPr>
              <a:t>1</a:t>
            </a:fld>
            <a:endParaRPr lang="en-US" sz="1200" b="0" u="none" strike="noStrike">
              <a:solidFill>
                <a:srgbClr val="000000"/>
              </a:solidFill>
              <a:effectLst/>
              <a:uFillTx/>
              <a:latin typeface="Times New Roman"/>
            </a:endParaRPr>
          </a:p>
        </p:txBody>
      </p:sp>
    </p:spTree>
  </p:cSld>
</p:notes>
</file>

<file path=ppt/notesSlides/notesSlide8.xml><?xml version="1.0" encoding="utf-8"?>
<p:notes xmlns:a="http://schemas.openxmlformats.org/drawingml/2006/main" xmlns:p="http://schemas.openxmlformats.org/presentationml/2006/main" xmlns:r="http://schemas.openxmlformats.org/officeDocument/2006/relationships" xmlns:p14="http://schemas.microsoft.com/office/powerpoint/2010/main" xmlns:p15="http://schemas.microsoft.com/office/powerpoint/2012/main" xmlns:mc="http://schemas.openxmlformats.org/markup-compatibility/2006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43" name="PlaceHolder 1"/>
          <p:cNvSpPr>
            <a:spLocks noGrp="1"/>
          </p:cNvSpPr>
          <p:nvPr>
            <p:ph type="sldImg"/>
          </p:nvPr>
        </p:nvSpPr>
        <p:spPr>
          <a:xfrm>
            <a:off x="685800" y="1143000"/>
            <a:ext cx="5485680" cy="3085560"/>
          </a:xfrm>
          <a:prstGeom prst="rect">
            <a:avLst/>
          </a:prstGeom>
          <a:ln w="0">
            <a:noFill/>
          </a:ln>
        </p:spPr>
      </p:sp>
      <p:sp>
        <p:nvSpPr>
          <p:cNvPr id="244" name="PlaceHolder 2"/>
          <p:cNvSpPr>
            <a:spLocks noGrp="1"/>
          </p:cNvSpPr>
          <p:nvPr>
            <p:ph type="body"/>
          </p:nvPr>
        </p:nvSpPr>
        <p:spPr>
          <a:xfrm>
            <a:off x="685800" y="4400640"/>
            <a:ext cx="5485680" cy="3599640"/>
          </a:xfrm>
          <a:prstGeom prst="rect">
            <a:avLst/>
          </a:prstGeom>
          <a:noFill/>
          <a:ln w="0">
            <a:noFill/>
          </a:ln>
        </p:spPr>
        <p:txBody>
          <a:bodyPr lIns="91440" tIns="45720" rIns="91440" bIns="45720" anchor="t">
            <a:noAutofit/>
          </a:bodyPr>
          <a:p>
            <a:pPr indent="0" algn="l">
              <a:lnSpc>
                <a:spcPct val="100000"/>
              </a:lnSpc>
              <a:buNone/>
              <a:tabLst>
                <a:tab pos="0" algn="l"/>
              </a:tabLst>
            </a:pPr>
            <a:r>
              <a:rPr lang="en-US" sz="2000" b="0" u="none" strike="noStrike">
                <a:solidFill>
                  <a:srgbClr val="000000"/>
                </a:solidFill>
                <a:effectLst/>
                <a:uFillTx/>
                <a:latin typeface="Arial"/>
                <a:ea typeface="Arial"/>
              </a:rPr>
              <a:t>Present this as supporting evidence for Joe/Samsung. Do not say the photos prove the crime. Say metadata and GPS create context and can support a meeting or movement narrative when paired with communication evidence.</a:t>
            </a:r>
            <a:endParaRPr lang="en-US" sz="2000" b="0" u="none" strike="noStrike">
              <a:solidFill>
                <a:srgbClr val="000000"/>
              </a:solidFill>
              <a:effectLst/>
              <a:uFillTx/>
              <a:latin typeface="Arial"/>
            </a:endParaRPr>
          </a:p>
        </p:txBody>
      </p:sp>
      <p:sp>
        <p:nvSpPr>
          <p:cNvPr id="245" name="PlaceHolder 3"/>
          <p:cNvSpPr>
            <a:spLocks noGrp="1"/>
          </p:cNvSpPr>
          <p:nvPr>
            <p:ph type="sldNum" idx="11"/>
          </p:nvPr>
        </p:nvSpPr>
        <p:spPr>
          <a:xfrm>
            <a:off x="3884760" y="8685360"/>
            <a:ext cx="2971080" cy="457920"/>
          </a:xfrm>
          <a:prstGeom prst="rect">
            <a:avLst/>
          </a:prstGeom>
          <a:noFill/>
          <a:ln w="0">
            <a:noFill/>
          </a:ln>
        </p:spPr>
        <p:txBody>
          <a:bodyPr lIns="91440" tIns="45720" rIns="91440" bIns="45720" anchor="b">
            <a:noAutofit/>
          </a:bodyPr>
          <a:lstStyle>
            <a:lvl1pPr indent="0" algn="r">
              <a:lnSpc>
                <a:spcPct val="100000"/>
              </a:lnSpc>
              <a:buNone/>
              <a:tabLst>
                <a:tab pos="0" algn="l"/>
              </a:tabLst>
              <a:defRPr lang="en-US" sz="1200" b="0" u="none" strike="noStrike">
                <a:solidFill>
                  <a:schemeClr val="dk1"/>
                </a:solidFill>
                <a:effectLst/>
                <a:uFillTx/>
                <a:latin typeface="Arial"/>
                <a:ea typeface="Arial"/>
              </a:defRPr>
            </a:lvl1pPr>
          </a:lstStyle>
          <a:p>
            <a:pPr indent="0" algn="r">
              <a:lnSpc>
                <a:spcPct val="100000"/>
              </a:lnSpc>
              <a:buNone/>
              <a:tabLst>
                <a:tab pos="0" algn="l"/>
              </a:tabLst>
            </a:pPr>
            <a:fld id="{22B74258-15E0-4ECF-A27D-21A51C366DB3}" type="slidenum">
              <a:rPr lang="en-US" sz="1200" b="0" u="none" strike="noStrike">
                <a:solidFill>
                  <a:schemeClr val="dk1"/>
                </a:solidFill>
                <a:effectLst/>
                <a:uFillTx/>
                <a:latin typeface="Arial"/>
                <a:ea typeface="Arial"/>
              </a:rPr>
              <a:t>1</a:t>
            </a:fld>
            <a:endParaRPr lang="en-US" sz="1200" b="0" u="none" strike="noStrike">
              <a:solidFill>
                <a:srgbClr val="000000"/>
              </a:solidFill>
              <a:effectLst/>
              <a:uFillTx/>
              <a:latin typeface="Times New Roman"/>
            </a:endParaRPr>
          </a:p>
        </p:txBody>
      </p:sp>
    </p:spTree>
  </p:cSld>
</p:notes>
</file>

<file path=ppt/notesSlides/notesSlide9.xml><?xml version="1.0" encoding="utf-8"?>
<p:notes xmlns:a="http://schemas.openxmlformats.org/drawingml/2006/main" xmlns:p="http://schemas.openxmlformats.org/presentationml/2006/main" xmlns:r="http://schemas.openxmlformats.org/officeDocument/2006/relationships" xmlns:p14="http://schemas.microsoft.com/office/powerpoint/2010/main" xmlns:p15="http://schemas.microsoft.com/office/powerpoint/2012/main" xmlns:mc="http://schemas.openxmlformats.org/markup-compatibility/2006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46" name="PlaceHolder 1"/>
          <p:cNvSpPr>
            <a:spLocks noGrp="1"/>
          </p:cNvSpPr>
          <p:nvPr>
            <p:ph type="sldImg"/>
          </p:nvPr>
        </p:nvSpPr>
        <p:spPr>
          <a:xfrm>
            <a:off x="685800" y="1143000"/>
            <a:ext cx="5485680" cy="3085560"/>
          </a:xfrm>
          <a:prstGeom prst="rect">
            <a:avLst/>
          </a:prstGeom>
          <a:ln w="0">
            <a:noFill/>
          </a:ln>
        </p:spPr>
      </p:sp>
      <p:sp>
        <p:nvSpPr>
          <p:cNvPr id="247" name="PlaceHolder 2"/>
          <p:cNvSpPr>
            <a:spLocks noGrp="1"/>
          </p:cNvSpPr>
          <p:nvPr>
            <p:ph type="body"/>
          </p:nvPr>
        </p:nvSpPr>
        <p:spPr>
          <a:xfrm>
            <a:off x="685800" y="4400640"/>
            <a:ext cx="5485680" cy="3599640"/>
          </a:xfrm>
          <a:prstGeom prst="rect">
            <a:avLst/>
          </a:prstGeom>
          <a:noFill/>
          <a:ln w="0">
            <a:noFill/>
          </a:ln>
        </p:spPr>
        <p:txBody>
          <a:bodyPr lIns="91440" tIns="45720" rIns="91440" bIns="45720" anchor="t">
            <a:noAutofit/>
          </a:bodyPr>
          <a:p>
            <a:pPr indent="0" algn="l">
              <a:lnSpc>
                <a:spcPct val="100000"/>
              </a:lnSpc>
              <a:buNone/>
              <a:tabLst>
                <a:tab pos="0" algn="l"/>
              </a:tabLst>
            </a:pPr>
            <a:r>
              <a:rPr lang="en-US" sz="2000" b="0" u="none" strike="noStrike">
                <a:solidFill>
                  <a:srgbClr val="000000"/>
                </a:solidFill>
                <a:effectLst/>
                <a:uFillTx/>
                <a:latin typeface="Arial"/>
                <a:ea typeface="Arial"/>
              </a:rPr>
              <a:t>Cover these quickly. Emphasize the Nokia location timestamp and Ulefone integrity. Mention that supporting devices help corroborate a timeline and ownership attribution.</a:t>
            </a:r>
            <a:endParaRPr lang="en-US" sz="2000" b="0" u="none" strike="noStrike">
              <a:solidFill>
                <a:srgbClr val="000000"/>
              </a:solidFill>
              <a:effectLst/>
              <a:uFillTx/>
              <a:latin typeface="Arial"/>
            </a:endParaRPr>
          </a:p>
        </p:txBody>
      </p:sp>
      <p:sp>
        <p:nvSpPr>
          <p:cNvPr id="248" name="PlaceHolder 3"/>
          <p:cNvSpPr>
            <a:spLocks noGrp="1"/>
          </p:cNvSpPr>
          <p:nvPr>
            <p:ph type="sldNum" idx="12"/>
          </p:nvPr>
        </p:nvSpPr>
        <p:spPr>
          <a:xfrm>
            <a:off x="3884760" y="8685360"/>
            <a:ext cx="2971080" cy="457920"/>
          </a:xfrm>
          <a:prstGeom prst="rect">
            <a:avLst/>
          </a:prstGeom>
          <a:noFill/>
          <a:ln w="0">
            <a:noFill/>
          </a:ln>
        </p:spPr>
        <p:txBody>
          <a:bodyPr lIns="91440" tIns="45720" rIns="91440" bIns="45720" anchor="b">
            <a:noAutofit/>
          </a:bodyPr>
          <a:lstStyle>
            <a:lvl1pPr indent="0" algn="r">
              <a:lnSpc>
                <a:spcPct val="100000"/>
              </a:lnSpc>
              <a:buNone/>
              <a:tabLst>
                <a:tab pos="0" algn="l"/>
              </a:tabLst>
              <a:defRPr lang="en-US" sz="1200" b="0" u="none" strike="noStrike">
                <a:solidFill>
                  <a:schemeClr val="dk1"/>
                </a:solidFill>
                <a:effectLst/>
                <a:uFillTx/>
                <a:latin typeface="Arial"/>
                <a:ea typeface="Arial"/>
              </a:defRPr>
            </a:lvl1pPr>
          </a:lstStyle>
          <a:p>
            <a:pPr indent="0" algn="r">
              <a:lnSpc>
                <a:spcPct val="100000"/>
              </a:lnSpc>
              <a:buNone/>
              <a:tabLst>
                <a:tab pos="0" algn="l"/>
              </a:tabLst>
            </a:pPr>
            <a:fld id="{16F4B276-A641-4CB5-A100-B60AC4169113}" type="slidenum">
              <a:rPr lang="en-US" sz="1200" b="0" u="none" strike="noStrike">
                <a:solidFill>
                  <a:schemeClr val="dk1"/>
                </a:solidFill>
                <a:effectLst/>
                <a:uFillTx/>
                <a:latin typeface="Arial"/>
                <a:ea typeface="Arial"/>
              </a:rPr>
              <a:t>1</a:t>
            </a:fld>
            <a:endParaRPr lang="en-US" sz="1200" b="0" u="none" strike="noStrike">
              <a:solidFill>
                <a:srgbClr val="000000"/>
              </a:solidFill>
              <a:effectLst/>
              <a:uFillTx/>
              <a:latin typeface="Times New Roman"/>
            </a:endParaRPr>
          </a:p>
        </p:txBody>
      </p:sp>
    </p:spTree>
  </p:cSld>
</p:notes>
</file>

<file path=ppt/notesSlides/notesSlide10.xml><?xml version="1.0" encoding="utf-8"?>
<p:notes xmlns:a="http://schemas.openxmlformats.org/drawingml/2006/main" xmlns:p="http://schemas.openxmlformats.org/presentationml/2006/main" xmlns:r="http://schemas.openxmlformats.org/officeDocument/2006/relationships" xmlns:p14="http://schemas.microsoft.com/office/powerpoint/2010/main" xmlns:p15="http://schemas.microsoft.com/office/powerpoint/2012/main" xmlns:mc="http://schemas.openxmlformats.org/markup-compatibility/2006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49" name="PlaceHolder 1"/>
          <p:cNvSpPr>
            <a:spLocks noGrp="1"/>
          </p:cNvSpPr>
          <p:nvPr>
            <p:ph type="sldImg"/>
          </p:nvPr>
        </p:nvSpPr>
        <p:spPr>
          <a:xfrm>
            <a:off x="685800" y="1143000"/>
            <a:ext cx="5485680" cy="3085560"/>
          </a:xfrm>
          <a:prstGeom prst="rect">
            <a:avLst/>
          </a:prstGeom>
          <a:ln w="0">
            <a:noFill/>
          </a:ln>
        </p:spPr>
      </p:sp>
      <p:sp>
        <p:nvSpPr>
          <p:cNvPr id="250" name="PlaceHolder 2"/>
          <p:cNvSpPr>
            <a:spLocks noGrp="1"/>
          </p:cNvSpPr>
          <p:nvPr>
            <p:ph type="body"/>
          </p:nvPr>
        </p:nvSpPr>
        <p:spPr>
          <a:xfrm>
            <a:off x="685800" y="4400640"/>
            <a:ext cx="5485680" cy="3599640"/>
          </a:xfrm>
          <a:prstGeom prst="rect">
            <a:avLst/>
          </a:prstGeom>
          <a:noFill/>
          <a:ln w="0">
            <a:noFill/>
          </a:ln>
        </p:spPr>
        <p:txBody>
          <a:bodyPr lIns="91440" tIns="45720" rIns="91440" bIns="45720" anchor="t">
            <a:noAutofit/>
          </a:bodyPr>
          <a:p>
            <a:pPr indent="0" algn="l">
              <a:lnSpc>
                <a:spcPct val="100000"/>
              </a:lnSpc>
              <a:buNone/>
              <a:tabLst>
                <a:tab pos="0" algn="l"/>
              </a:tabLst>
            </a:pPr>
            <a:r>
              <a:rPr lang="en-US" sz="2000" b="0" u="none" strike="noStrike">
                <a:solidFill>
                  <a:srgbClr val="000000"/>
                </a:solidFill>
                <a:effectLst/>
                <a:uFillTx/>
                <a:latin typeface="Arial"/>
                <a:ea typeface="Arial"/>
              </a:rPr>
              <a:t>This is the key explanatory slide. Use it to make a coherent story. Emphasize that timestamps are not just dates; they are how the events are reconstructed and cross-checked.</a:t>
            </a:r>
            <a:endParaRPr lang="en-US" sz="2000" b="0" u="none" strike="noStrike">
              <a:solidFill>
                <a:srgbClr val="000000"/>
              </a:solidFill>
              <a:effectLst/>
              <a:uFillTx/>
              <a:latin typeface="Arial"/>
            </a:endParaRPr>
          </a:p>
        </p:txBody>
      </p:sp>
      <p:sp>
        <p:nvSpPr>
          <p:cNvPr id="251" name="PlaceHolder 3"/>
          <p:cNvSpPr>
            <a:spLocks noGrp="1"/>
          </p:cNvSpPr>
          <p:nvPr>
            <p:ph type="sldNum" idx="13"/>
          </p:nvPr>
        </p:nvSpPr>
        <p:spPr>
          <a:xfrm>
            <a:off x="3884760" y="8685360"/>
            <a:ext cx="2971080" cy="457920"/>
          </a:xfrm>
          <a:prstGeom prst="rect">
            <a:avLst/>
          </a:prstGeom>
          <a:noFill/>
          <a:ln w="0">
            <a:noFill/>
          </a:ln>
        </p:spPr>
        <p:txBody>
          <a:bodyPr lIns="91440" tIns="45720" rIns="91440" bIns="45720" anchor="b">
            <a:noAutofit/>
          </a:bodyPr>
          <a:lstStyle>
            <a:lvl1pPr indent="0" algn="r">
              <a:lnSpc>
                <a:spcPct val="100000"/>
              </a:lnSpc>
              <a:buNone/>
              <a:tabLst>
                <a:tab pos="0" algn="l"/>
              </a:tabLst>
              <a:defRPr lang="en-US" sz="1200" b="0" u="none" strike="noStrike">
                <a:solidFill>
                  <a:schemeClr val="dk1"/>
                </a:solidFill>
                <a:effectLst/>
                <a:uFillTx/>
                <a:latin typeface="Arial"/>
                <a:ea typeface="Arial"/>
              </a:defRPr>
            </a:lvl1pPr>
          </a:lstStyle>
          <a:p>
            <a:pPr indent="0" algn="r">
              <a:lnSpc>
                <a:spcPct val="100000"/>
              </a:lnSpc>
              <a:buNone/>
              <a:tabLst>
                <a:tab pos="0" algn="l"/>
              </a:tabLst>
            </a:pPr>
            <a:fld id="{53AFF81F-D4B6-442B-ADBF-3816B7AB65F6}" type="slidenum">
              <a:rPr lang="en-US" sz="1200" b="0" u="none" strike="noStrike">
                <a:solidFill>
                  <a:schemeClr val="dk1"/>
                </a:solidFill>
                <a:effectLst/>
                <a:uFillTx/>
                <a:latin typeface="Arial"/>
                <a:ea typeface="Arial"/>
              </a:rPr>
              <a:t>1</a:t>
            </a:fld>
            <a:endParaRPr lang="en-US" sz="1200" b="0" u="none" strike="noStrike">
              <a:solidFill>
                <a:srgbClr val="000000"/>
              </a:solidFill>
              <a:effectLst/>
              <a:uFillTx/>
              <a:latin typeface="Times New Roman"/>
            </a:endParaRPr>
          </a:p>
        </p:txBody>
      </p:sp>
    </p:spTree>
  </p:cSld>
</p:notes>
</file>

<file path=ppt/notesSlides/notesSlide11.xml><?xml version="1.0" encoding="utf-8"?>
<p:notes xmlns:a="http://schemas.openxmlformats.org/drawingml/2006/main" xmlns:p="http://schemas.openxmlformats.org/presentationml/2006/main" xmlns:r="http://schemas.openxmlformats.org/officeDocument/2006/relationships" xmlns:p14="http://schemas.microsoft.com/office/powerpoint/2010/main" xmlns:p15="http://schemas.microsoft.com/office/powerpoint/2012/main" xmlns:mc="http://schemas.openxmlformats.org/markup-compatibility/2006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2" name="PlaceHolder 1"/>
          <p:cNvSpPr>
            <a:spLocks noGrp="1"/>
          </p:cNvSpPr>
          <p:nvPr>
            <p:ph type="sldImg"/>
          </p:nvPr>
        </p:nvSpPr>
        <p:spPr>
          <a:xfrm>
            <a:off x="685800" y="1143000"/>
            <a:ext cx="5485680" cy="3085560"/>
          </a:xfrm>
          <a:prstGeom prst="rect">
            <a:avLst/>
          </a:prstGeom>
          <a:ln w="0">
            <a:noFill/>
          </a:ln>
        </p:spPr>
      </p:sp>
      <p:sp>
        <p:nvSpPr>
          <p:cNvPr id="253" name="PlaceHolder 2"/>
          <p:cNvSpPr>
            <a:spLocks noGrp="1"/>
          </p:cNvSpPr>
          <p:nvPr>
            <p:ph type="body"/>
          </p:nvPr>
        </p:nvSpPr>
        <p:spPr>
          <a:xfrm>
            <a:off x="685800" y="4400640"/>
            <a:ext cx="5485680" cy="3599640"/>
          </a:xfrm>
          <a:prstGeom prst="rect">
            <a:avLst/>
          </a:prstGeom>
          <a:noFill/>
          <a:ln w="0">
            <a:noFill/>
          </a:ln>
        </p:spPr>
        <p:txBody>
          <a:bodyPr lIns="91440" tIns="45720" rIns="91440" bIns="45720" anchor="t">
            <a:noAutofit/>
          </a:bodyPr>
          <a:p>
            <a:pPr indent="0" algn="l">
              <a:lnSpc>
                <a:spcPct val="100000"/>
              </a:lnSpc>
              <a:buNone/>
              <a:tabLst>
                <a:tab pos="0" algn="l"/>
              </a:tabLst>
            </a:pPr>
            <a:r>
              <a:rPr lang="en-US" sz="2000" b="0" u="none" strike="noStrike">
                <a:solidFill>
                  <a:srgbClr val="000000"/>
                </a:solidFill>
                <a:effectLst/>
                <a:uFillTx/>
                <a:latin typeface="Arial"/>
                <a:ea typeface="Arial"/>
              </a:rPr>
              <a:t>Summarize the roles carefully. Do not overclaim. Say the strongest evidence is communication and timestamps, while ownership and full file transfer would need further corroboration.</a:t>
            </a:r>
            <a:endParaRPr lang="en-US" sz="2000" b="0" u="none" strike="noStrike">
              <a:solidFill>
                <a:srgbClr val="000000"/>
              </a:solidFill>
              <a:effectLst/>
              <a:uFillTx/>
              <a:latin typeface="Arial"/>
            </a:endParaRPr>
          </a:p>
        </p:txBody>
      </p:sp>
      <p:sp>
        <p:nvSpPr>
          <p:cNvPr id="254" name="PlaceHolder 3"/>
          <p:cNvSpPr>
            <a:spLocks noGrp="1"/>
          </p:cNvSpPr>
          <p:nvPr>
            <p:ph type="sldNum" idx="14"/>
          </p:nvPr>
        </p:nvSpPr>
        <p:spPr>
          <a:xfrm>
            <a:off x="3884760" y="8685360"/>
            <a:ext cx="2971080" cy="457920"/>
          </a:xfrm>
          <a:prstGeom prst="rect">
            <a:avLst/>
          </a:prstGeom>
          <a:noFill/>
          <a:ln w="0">
            <a:noFill/>
          </a:ln>
        </p:spPr>
        <p:txBody>
          <a:bodyPr lIns="91440" tIns="45720" rIns="91440" bIns="45720" anchor="b">
            <a:noAutofit/>
          </a:bodyPr>
          <a:lstStyle>
            <a:lvl1pPr indent="0" algn="r">
              <a:lnSpc>
                <a:spcPct val="100000"/>
              </a:lnSpc>
              <a:buNone/>
              <a:tabLst>
                <a:tab pos="0" algn="l"/>
              </a:tabLst>
              <a:defRPr lang="en-US" sz="1200" b="0" u="none" strike="noStrike">
                <a:solidFill>
                  <a:schemeClr val="dk1"/>
                </a:solidFill>
                <a:effectLst/>
                <a:uFillTx/>
                <a:latin typeface="Arial"/>
                <a:ea typeface="Arial"/>
              </a:defRPr>
            </a:lvl1pPr>
          </a:lstStyle>
          <a:p>
            <a:pPr indent="0" algn="r">
              <a:lnSpc>
                <a:spcPct val="100000"/>
              </a:lnSpc>
              <a:buNone/>
              <a:tabLst>
                <a:tab pos="0" algn="l"/>
              </a:tabLst>
            </a:pPr>
            <a:fld id="{C966D686-1F41-44A3-A1F3-1A48B86CB4CB}" type="slidenum">
              <a:rPr lang="en-US" sz="1200" b="0" u="none" strike="noStrike">
                <a:solidFill>
                  <a:schemeClr val="dk1"/>
                </a:solidFill>
                <a:effectLst/>
                <a:uFillTx/>
                <a:latin typeface="Arial"/>
                <a:ea typeface="Arial"/>
              </a:rPr>
              <a:t>1</a:t>
            </a:fld>
            <a:endParaRPr lang="en-US" sz="1200" b="0" u="none" strike="noStrike">
              <a:solidFill>
                <a:srgbClr val="000000"/>
              </a:solidFill>
              <a:effectLst/>
              <a:uFillTx/>
              <a:latin typeface="Times New Roman"/>
            </a:endParaRPr>
          </a:p>
        </p:txBody>
      </p:sp>
    </p:spTree>
  </p:cSld>
</p:notes>
</file>

<file path=ppt/notesSlides/notesSlide12.xml><?xml version="1.0" encoding="utf-8"?>
<p:notes xmlns:a="http://schemas.openxmlformats.org/drawingml/2006/main" xmlns:p="http://schemas.openxmlformats.org/presentationml/2006/main" xmlns:r="http://schemas.openxmlformats.org/officeDocument/2006/relationships" xmlns:p14="http://schemas.microsoft.com/office/powerpoint/2010/main" xmlns:p15="http://schemas.microsoft.com/office/powerpoint/2012/main" xmlns:mc="http://schemas.openxmlformats.org/markup-compatibility/2006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5" name="PlaceHolder 1"/>
          <p:cNvSpPr>
            <a:spLocks noGrp="1"/>
          </p:cNvSpPr>
          <p:nvPr>
            <p:ph type="sldImg"/>
          </p:nvPr>
        </p:nvSpPr>
        <p:spPr>
          <a:xfrm>
            <a:off x="685800" y="1143000"/>
            <a:ext cx="5485680" cy="3085560"/>
          </a:xfrm>
          <a:prstGeom prst="rect">
            <a:avLst/>
          </a:prstGeom>
          <a:ln w="0">
            <a:noFill/>
          </a:ln>
        </p:spPr>
      </p:sp>
      <p:sp>
        <p:nvSpPr>
          <p:cNvPr id="256" name="PlaceHolder 2"/>
          <p:cNvSpPr>
            <a:spLocks noGrp="1"/>
          </p:cNvSpPr>
          <p:nvPr>
            <p:ph type="body"/>
          </p:nvPr>
        </p:nvSpPr>
        <p:spPr>
          <a:xfrm>
            <a:off x="685800" y="4400640"/>
            <a:ext cx="5485680" cy="3599640"/>
          </a:xfrm>
          <a:prstGeom prst="rect">
            <a:avLst/>
          </a:prstGeom>
          <a:noFill/>
          <a:ln w="0">
            <a:noFill/>
          </a:ln>
        </p:spPr>
        <p:txBody>
          <a:bodyPr lIns="91440" tIns="45720" rIns="91440" bIns="45720" anchor="t">
            <a:noAutofit/>
          </a:bodyPr>
          <a:p>
            <a:pPr indent="0" algn="l">
              <a:lnSpc>
                <a:spcPct val="100000"/>
              </a:lnSpc>
              <a:buNone/>
              <a:tabLst>
                <a:tab pos="0" algn="l"/>
              </a:tabLst>
            </a:pPr>
            <a:r>
              <a:rPr lang="en-US" sz="2000" b="0" u="none" strike="noStrike">
                <a:solidFill>
                  <a:srgbClr val="000000"/>
                </a:solidFill>
                <a:effectLst/>
                <a:uFillTx/>
                <a:latin typeface="Arial"/>
                <a:ea typeface="Arial"/>
              </a:rPr>
              <a:t>Thank the lecturer and audience, then invite questions.</a:t>
            </a:r>
            <a:endParaRPr lang="en-US" sz="2000" b="0" u="none" strike="noStrike">
              <a:solidFill>
                <a:srgbClr val="000000"/>
              </a:solidFill>
              <a:effectLst/>
              <a:uFillTx/>
              <a:latin typeface="Arial"/>
            </a:endParaRPr>
          </a:p>
        </p:txBody>
      </p:sp>
      <p:sp>
        <p:nvSpPr>
          <p:cNvPr id="257" name="PlaceHolder 3"/>
          <p:cNvSpPr>
            <a:spLocks noGrp="1"/>
          </p:cNvSpPr>
          <p:nvPr>
            <p:ph type="sldNum" idx="15"/>
          </p:nvPr>
        </p:nvSpPr>
        <p:spPr>
          <a:xfrm>
            <a:off x="3884760" y="8685360"/>
            <a:ext cx="2971080" cy="457920"/>
          </a:xfrm>
          <a:prstGeom prst="rect">
            <a:avLst/>
          </a:prstGeom>
          <a:noFill/>
          <a:ln w="0">
            <a:noFill/>
          </a:ln>
        </p:spPr>
        <p:txBody>
          <a:bodyPr lIns="91440" tIns="45720" rIns="91440" bIns="45720" anchor="b">
            <a:noAutofit/>
          </a:bodyPr>
          <a:lstStyle>
            <a:lvl1pPr indent="0" algn="r">
              <a:lnSpc>
                <a:spcPct val="100000"/>
              </a:lnSpc>
              <a:buNone/>
              <a:tabLst>
                <a:tab pos="0" algn="l"/>
              </a:tabLst>
              <a:defRPr lang="en-US" sz="1200" b="0" u="none" strike="noStrike">
                <a:solidFill>
                  <a:schemeClr val="dk1"/>
                </a:solidFill>
                <a:effectLst/>
                <a:uFillTx/>
                <a:latin typeface="Arial"/>
                <a:ea typeface="Arial"/>
              </a:defRPr>
            </a:lvl1pPr>
          </a:lstStyle>
          <a:p>
            <a:pPr indent="0" algn="r">
              <a:lnSpc>
                <a:spcPct val="100000"/>
              </a:lnSpc>
              <a:buNone/>
              <a:tabLst>
                <a:tab pos="0" algn="l"/>
              </a:tabLst>
            </a:pPr>
            <a:fld id="{C68B933E-51FC-43FA-A253-AA8974C3D2D3}" type="slidenum">
              <a:rPr lang="en-US" sz="1200" b="0" u="none" strike="noStrike">
                <a:solidFill>
                  <a:schemeClr val="dk1"/>
                </a:solidFill>
                <a:effectLst/>
                <a:uFillTx/>
                <a:latin typeface="Arial"/>
                <a:ea typeface="Arial"/>
              </a:rPr>
              <a:t>1</a:t>
            </a:fld>
            <a:endParaRPr lang="en-US" sz="1200" b="0" u="none" strike="noStrike">
              <a:solidFill>
                <a:srgbClr val="000000"/>
              </a:solidFill>
              <a:effectLst/>
              <a:uFillTx/>
              <a:latin typeface="Times New Roman"/>
            </a:endParaRPr>
          </a:p>
        </p:txBody>
      </p:sp>
    </p:spTree>
  </p:cSld>
</p:notes>
</file>

<file path=ppt/slideLayouts/_rels/slideLayout1.xml.rels><?xml version="1.0" encoding="UTF-8"?>
<Relationships xmlns="http://schemas.openxmlformats.org/package/2006/relationships"><Relationship Id="rId1" Type="http://schemas.openxmlformats.org/officeDocument/2006/relationships/slideMaster" Target="../slideMasters/slideMaster1.xml"/>
</Relationships>
</file>

<file path=ppt/slideLayouts/slideLayout1.xml><?xml version="1.0" encoding="utf-8"?>
<p:sldLayout xmlns:a="http://schemas.openxmlformats.org/drawingml/2006/main" xmlns:p="http://schemas.openxmlformats.org/presentationml/2006/main" xmlns:r="http://schemas.openxmlformats.org/officeDocument/2006/relationships" xmlns:p14="http://schemas.microsoft.com/office/powerpoint/2010/main" xmlns:p15="http://schemas.microsoft.com/office/powerpoint/2012/main" xmlns:mc="http://schemas.openxmlformats.org/markup-compatibility/2006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</p:sldLayout>
</file>

<file path=ppt/slideMasters/_rels/slideMaster1.xml.rels><?xml version="1.0" encoding="UTF-8"?>
<Relationships xmlns="http://schemas.openxmlformats.org/package/2006/relationships"><Relationship Id="rId1" Type="http://schemas.openxmlformats.org/officeDocument/2006/relationships/theme" Target="../theme/theme1.xml"/><Relationship Id="rId2" Type="http://schemas.openxmlformats.org/officeDocument/2006/relationships/slideLayout" Target="../slideLayouts/slideLayout1.xml"/>
</Relationships>
</file>

<file path=ppt/slideMasters/slideMaster1.xml><?xml version="1.0" encoding="utf-8"?>
<p:sldMaster xmlns:a="http://schemas.openxmlformats.org/drawingml/2006/main" xmlns:p="http://schemas.openxmlformats.org/presentationml/2006/main" xmlns:r="http://schemas.openxmlformats.org/officeDocument/2006/relationships" xmlns:p14="http://schemas.microsoft.com/office/powerpoint/2010/main" xmlns:p15="http://schemas.microsoft.com/office/powerpoint/2012/main" xmlns:mc="http://schemas.openxmlformats.org/markup-compatibility/2006">
  <p:cSld>
    <p:bg>
      <p:bgPr>
        <a:solidFill>
          <a:srgbClr val="FFFFFF"/>
        </a:solidFill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PlaceHolder 1"/>
          <p:cNvSpPr>
            <a:spLocks noGrp="1"/>
          </p:cNvSpPr>
          <p:nvPr>
            <p:ph type="title"/>
          </p:nvPr>
        </p:nvSpPr>
        <p:spPr>
          <a:xfrm>
            <a:off x="609480" y="273600"/>
            <a:ext cx="10972440" cy="1144800"/>
          </a:xfrm>
          <a:prstGeom prst="rect">
            <a:avLst/>
          </a:prstGeom>
          <a:noFill/>
          <a:ln w="0">
            <a:noFill/>
          </a:ln>
        </p:spPr>
        <p:txBody>
          <a:bodyPr lIns="0" tIns="0" rIns="0" bIns="0" anchor="ctr">
            <a:noAutofit/>
          </a:bodyPr>
          <a:lstStyle>
            <a:lvl1pPr indent="0" algn="l">
              <a:buNone/>
              <a:defRPr lang="en-US" sz="1400" b="0" u="none" strike="noStrike">
                <a:solidFill>
                  <a:srgbClr val="000000"/>
                </a:solidFill>
                <a:effectLst/>
                <a:uFillTx/>
                <a:latin typeface="Arial"/>
              </a:defRPr>
            </a:lvl1pPr>
          </a:lstStyle>
          <a:p>
            <a:pPr indent="0" algn="l">
              <a:buNone/>
            </a:pPr>
            <a:r>
              <a:rPr lang="en-US" sz="1400" b="0" u="none" strike="noStrike">
                <a:solidFill>
                  <a:srgbClr val="000000"/>
                </a:solidFill>
                <a:effectLst/>
                <a:uFillTx/>
                <a:latin typeface="Arial"/>
              </a:rPr>
              <a:t>Click to edit the title text </a:t>
            </a:r>
            <a:r>
              <a:rPr lang="en-US" sz="1400" b="0" u="none" strike="noStrike">
                <a:solidFill>
                  <a:srgbClr val="000000"/>
                </a:solidFill>
                <a:effectLst/>
                <a:uFillTx/>
                <a:latin typeface="Arial"/>
              </a:rPr>
              <a:t>format</a:t>
            </a:r>
            <a:endParaRPr lang="en-US" sz="1400" b="0" u="none" strike="noStrike">
              <a:solidFill>
                <a:srgbClr val="000000"/>
              </a:solidFill>
              <a:effectLst/>
              <a:uFillTx/>
              <a:latin typeface="Arial"/>
            </a:endParaRPr>
          </a:p>
        </p:txBody>
      </p:sp>
      <p:sp>
        <p:nvSpPr>
          <p:cNvPr id="3" name="PlaceHolder 2"/>
          <p:cNvSpPr>
            <a:spLocks noGrp="1"/>
          </p:cNvSpPr>
          <p:nvPr>
            <p:ph type="body"/>
          </p:nvPr>
        </p:nvSpPr>
        <p:spPr>
          <a:xfrm>
            <a:off x="609480" y="1604520"/>
            <a:ext cx="10972440" cy="3977280"/>
          </a:xfrm>
          <a:prstGeom prst="rect">
            <a:avLst/>
          </a:prstGeom>
          <a:noFill/>
          <a:ln w="0">
            <a:noFill/>
          </a:ln>
        </p:spPr>
        <p:txBody>
          <a:bodyPr lIns="0" tIns="0" rIns="0" bIns="0" anchor="t">
            <a:normAutofit/>
          </a:bodyPr>
          <a:lstStyle>
            <a:lvl1pPr algn="l">
              <a:spcBef>
                <a:spcPts val="1417"/>
              </a:spcBef>
              <a:buClr>
                <a:srgbClr val="000000"/>
              </a:buClr>
              <a:buSzPct val="45000"/>
              <a:buFont typeface="Wingdings" charset="2"/>
              <a:buChar char=""/>
              <a:defRPr lang="en-US" sz="1400" b="0" u="none" strike="noStrike">
                <a:solidFill>
                  <a:srgbClr val="000000"/>
                </a:solidFill>
                <a:effectLst/>
                <a:uFillTx/>
                <a:latin typeface="Arial"/>
              </a:defRPr>
            </a:lvl1pPr>
            <a:lvl2pPr lvl="1" algn="l">
              <a:spcBef>
                <a:spcPts val="1134"/>
              </a:spcBef>
              <a:buClr>
                <a:srgbClr val="000000"/>
              </a:buClr>
              <a:buSzPct val="75000"/>
              <a:buFont typeface="Symbol" charset="2"/>
              <a:buChar char=""/>
              <a:defRPr lang="en-US" sz="1400" b="0" u="none" strike="noStrike">
                <a:solidFill>
                  <a:srgbClr val="000000"/>
                </a:solidFill>
                <a:effectLst/>
                <a:uFillTx/>
                <a:latin typeface="Arial"/>
              </a:defRPr>
            </a:lvl2pPr>
            <a:lvl3pPr lvl="2" algn="l">
              <a:spcBef>
                <a:spcPts val="850"/>
              </a:spcBef>
              <a:buClr>
                <a:srgbClr val="000000"/>
              </a:buClr>
              <a:buSzPct val="45000"/>
              <a:buFont typeface="Wingdings" charset="2"/>
              <a:buChar char=""/>
              <a:defRPr lang="en-US" sz="1400" b="0" u="none" strike="noStrike">
                <a:solidFill>
                  <a:srgbClr val="000000"/>
                </a:solidFill>
                <a:effectLst/>
                <a:uFillTx/>
                <a:latin typeface="Arial"/>
              </a:defRPr>
            </a:lvl3pPr>
            <a:lvl4pPr lvl="3" algn="l">
              <a:spcBef>
                <a:spcPts val="567"/>
              </a:spcBef>
              <a:buClr>
                <a:srgbClr val="000000"/>
              </a:buClr>
              <a:buSzPct val="75000"/>
              <a:buFont typeface="Symbol" charset="2"/>
              <a:buChar char=""/>
              <a:defRPr lang="en-US" sz="1400" b="0" u="none" strike="noStrike">
                <a:solidFill>
                  <a:srgbClr val="000000"/>
                </a:solidFill>
                <a:effectLst/>
                <a:uFillTx/>
                <a:latin typeface="Arial"/>
              </a:defRPr>
            </a:lvl4pPr>
            <a:lvl5pPr lvl="4" algn="l">
              <a:spcBef>
                <a:spcPts val="283"/>
              </a:spcBef>
              <a:buClr>
                <a:srgbClr val="000000"/>
              </a:buClr>
              <a:buSzPct val="45000"/>
              <a:buFont typeface="Wingdings" charset="2"/>
              <a:buChar char=""/>
              <a:defRPr lang="en-US" sz="2000" b="0" u="none" strike="noStrike">
                <a:solidFill>
                  <a:srgbClr val="000000"/>
                </a:solidFill>
                <a:effectLst/>
                <a:uFillTx/>
                <a:latin typeface="Arial"/>
              </a:defRPr>
            </a:lvl5pPr>
            <a:lvl6pPr lvl="5" algn="l">
              <a:spcBef>
                <a:spcPts val="283"/>
              </a:spcBef>
              <a:buClr>
                <a:srgbClr val="000000"/>
              </a:buClr>
              <a:buSzPct val="45000"/>
              <a:buFont typeface="Wingdings" charset="2"/>
              <a:buChar char=""/>
              <a:defRPr lang="en-US" sz="2000" b="0" u="none" strike="noStrike">
                <a:solidFill>
                  <a:srgbClr val="000000"/>
                </a:solidFill>
                <a:effectLst/>
                <a:uFillTx/>
                <a:latin typeface="Arial"/>
              </a:defRPr>
            </a:lvl6pPr>
            <a:lvl7pPr lvl="6" algn="l">
              <a:spcBef>
                <a:spcPts val="283"/>
              </a:spcBef>
              <a:buClr>
                <a:srgbClr val="000000"/>
              </a:buClr>
              <a:buSzPct val="45000"/>
              <a:buFont typeface="Wingdings" charset="2"/>
              <a:buChar char=""/>
              <a:defRPr lang="en-US" sz="2000" b="0" u="none" strike="noStrike">
                <a:solidFill>
                  <a:srgbClr val="000000"/>
                </a:solidFill>
                <a:effectLst/>
                <a:uFillTx/>
                <a:latin typeface="Arial"/>
              </a:defRPr>
            </a:lvl7pPr>
          </a:lstStyle>
          <a:p>
            <a:pPr marL="432000" indent="-324000" algn="l">
              <a:spcBef>
                <a:spcPts val="1417"/>
              </a:spcBef>
              <a:buClr>
                <a:srgbClr val="000000"/>
              </a:buClr>
              <a:buSzPct val="45000"/>
              <a:buFont typeface="Wingdings" charset="2"/>
              <a:buChar char=""/>
            </a:pPr>
            <a:r>
              <a:rPr lang="en-US" sz="1400" b="0" u="none" strike="noStrike">
                <a:solidFill>
                  <a:srgbClr val="000000"/>
                </a:solidFill>
                <a:effectLst/>
                <a:uFillTx/>
                <a:latin typeface="Arial"/>
              </a:rPr>
              <a:t>Click to edit the outline text format</a:t>
            </a:r>
            <a:endParaRPr lang="en-US" sz="1400" b="0" u="none" strike="noStrike">
              <a:solidFill>
                <a:srgbClr val="000000"/>
              </a:solidFill>
              <a:effectLst/>
              <a:uFillTx/>
              <a:latin typeface="Arial"/>
            </a:endParaRPr>
          </a:p>
          <a:p>
            <a:pPr marL="864000" lvl="1" indent="-324000" algn="l">
              <a:spcBef>
                <a:spcPts val="1134"/>
              </a:spcBef>
              <a:buClr>
                <a:srgbClr val="000000"/>
              </a:buClr>
              <a:buSzPct val="75000"/>
              <a:buFont typeface="Symbol" charset="2"/>
              <a:buChar char=""/>
            </a:pPr>
            <a:r>
              <a:rPr lang="en-US" sz="1400" b="0" u="none" strike="noStrike">
                <a:solidFill>
                  <a:srgbClr val="000000"/>
                </a:solidFill>
                <a:effectLst/>
                <a:uFillTx/>
                <a:latin typeface="Arial"/>
              </a:rPr>
              <a:t>Second Outline Level</a:t>
            </a:r>
            <a:endParaRPr lang="en-US" sz="1400" b="0" u="none" strike="noStrike">
              <a:solidFill>
                <a:srgbClr val="000000"/>
              </a:solidFill>
              <a:effectLst/>
              <a:uFillTx/>
              <a:latin typeface="Arial"/>
            </a:endParaRPr>
          </a:p>
          <a:p>
            <a:pPr marL="1296000" lvl="2" indent="-288000" algn="l">
              <a:spcBef>
                <a:spcPts val="850"/>
              </a:spcBef>
              <a:buClr>
                <a:srgbClr val="000000"/>
              </a:buClr>
              <a:buSzPct val="45000"/>
              <a:buFont typeface="Wingdings" charset="2"/>
              <a:buChar char=""/>
            </a:pPr>
            <a:r>
              <a:rPr lang="en-US" sz="1400" b="0" u="none" strike="noStrike">
                <a:solidFill>
                  <a:srgbClr val="000000"/>
                </a:solidFill>
                <a:effectLst/>
                <a:uFillTx/>
                <a:latin typeface="Arial"/>
              </a:rPr>
              <a:t>Third Outline Level</a:t>
            </a:r>
            <a:endParaRPr lang="en-US" sz="1400" b="0" u="none" strike="noStrike">
              <a:solidFill>
                <a:srgbClr val="000000"/>
              </a:solidFill>
              <a:effectLst/>
              <a:uFillTx/>
              <a:latin typeface="Arial"/>
            </a:endParaRPr>
          </a:p>
          <a:p>
            <a:pPr marL="1728000" lvl="3" indent="-216000" algn="l">
              <a:spcBef>
                <a:spcPts val="567"/>
              </a:spcBef>
              <a:buClr>
                <a:srgbClr val="000000"/>
              </a:buClr>
              <a:buSzPct val="75000"/>
              <a:buFont typeface="Symbol" charset="2"/>
              <a:buChar char=""/>
            </a:pPr>
            <a:r>
              <a:rPr lang="en-US" sz="1400" b="0" u="none" strike="noStrike">
                <a:solidFill>
                  <a:srgbClr val="000000"/>
                </a:solidFill>
                <a:effectLst/>
                <a:uFillTx/>
                <a:latin typeface="Arial"/>
              </a:rPr>
              <a:t>Fourth Outline Level</a:t>
            </a:r>
            <a:endParaRPr lang="en-US" sz="1400" b="0" u="none" strike="noStrike">
              <a:solidFill>
                <a:srgbClr val="000000"/>
              </a:solidFill>
              <a:effectLst/>
              <a:uFillTx/>
              <a:latin typeface="Arial"/>
            </a:endParaRPr>
          </a:p>
          <a:p>
            <a:pPr marL="2160000" lvl="4" indent="-216000" algn="l">
              <a:spcBef>
                <a:spcPts val="283"/>
              </a:spcBef>
              <a:buClr>
                <a:srgbClr val="000000"/>
              </a:buClr>
              <a:buSzPct val="45000"/>
              <a:buFont typeface="Wingdings" charset="2"/>
              <a:buChar char=""/>
            </a:pPr>
            <a:r>
              <a:rPr lang="en-US" sz="2000" b="0" u="none" strike="noStrike">
                <a:solidFill>
                  <a:srgbClr val="000000"/>
                </a:solidFill>
                <a:effectLst/>
                <a:uFillTx/>
                <a:latin typeface="Arial"/>
              </a:rPr>
              <a:t>Fifth Outline Level</a:t>
            </a:r>
            <a:endParaRPr lang="en-US" sz="2000" b="0" u="none" strike="noStrike">
              <a:solidFill>
                <a:srgbClr val="000000"/>
              </a:solidFill>
              <a:effectLst/>
              <a:uFillTx/>
              <a:latin typeface="Arial"/>
            </a:endParaRPr>
          </a:p>
          <a:p>
            <a:pPr marL="2592000" lvl="5" indent="-216000" algn="l">
              <a:spcBef>
                <a:spcPts val="283"/>
              </a:spcBef>
              <a:buClr>
                <a:srgbClr val="000000"/>
              </a:buClr>
              <a:buSzPct val="45000"/>
              <a:buFont typeface="Wingdings" charset="2"/>
              <a:buChar char=""/>
            </a:pPr>
            <a:r>
              <a:rPr lang="en-US" sz="2000" b="0" u="none" strike="noStrike">
                <a:solidFill>
                  <a:srgbClr val="000000"/>
                </a:solidFill>
                <a:effectLst/>
                <a:uFillTx/>
                <a:latin typeface="Arial"/>
              </a:rPr>
              <a:t>Sixth Outline Level</a:t>
            </a:r>
            <a:endParaRPr lang="en-US" sz="2000" b="0" u="none" strike="noStrike">
              <a:solidFill>
                <a:srgbClr val="000000"/>
              </a:solidFill>
              <a:effectLst/>
              <a:uFillTx/>
              <a:latin typeface="Arial"/>
            </a:endParaRPr>
          </a:p>
          <a:p>
            <a:pPr marL="3024000" lvl="6" indent="-216000" algn="l">
              <a:spcBef>
                <a:spcPts val="283"/>
              </a:spcBef>
              <a:buClr>
                <a:srgbClr val="000000"/>
              </a:buClr>
              <a:buSzPct val="45000"/>
              <a:buFont typeface="Wingdings" charset="2"/>
              <a:buChar char=""/>
            </a:pPr>
            <a:r>
              <a:rPr lang="en-US" sz="2000" b="0" u="none" strike="noStrike">
                <a:solidFill>
                  <a:srgbClr val="000000"/>
                </a:solidFill>
                <a:effectLst/>
                <a:uFillTx/>
                <a:latin typeface="Arial"/>
              </a:rPr>
              <a:t>Seventh Outline Level</a:t>
            </a:r>
            <a:endParaRPr lang="en-US" sz="2000" b="0" u="none" strike="noStrike">
              <a:solidFill>
                <a:srgbClr val="000000"/>
              </a:solidFill>
              <a:effectLst/>
              <a:uFillTx/>
              <a:latin typeface="Arial"/>
            </a:endParaRPr>
          </a:p>
        </p:txBody>
      </p:sp>
    </p:spTree>
  </p:cSld>
  <p:clrMap bg1="lt1" tx1="dk1" bg2="dk2" tx2="lt2" accent1="accent1" accent2="accent2" accent3="accent3" accent4="accent4" accent5="accent5" accent6="accent6" hlink="hlink" folHlink="folHlink"/>
  <p:sldLayoutIdLst>
    <p:sldLayoutId id="2147483649" r:id="rId2"/>
  </p:sldLayoutIdLst>
</p:sldMaster>
</file>

<file path=ppt/slides/_rels/slide1.xml.rels><?xml version="1.0" encoding="UTF-8"?>
<Relationships xmlns="http://schemas.openxmlformats.org/package/2006/relationships"><Relationship Id="rId1" Type="http://schemas.openxmlformats.org/officeDocument/2006/relationships/image" Target="../media/image1.png"/><Relationship Id="rId2" Type="http://schemas.openxmlformats.org/officeDocument/2006/relationships/slideLayout" Target="../slideLayouts/slideLayout1.xml"/><Relationship Id="rId3" Type="http://schemas.openxmlformats.org/officeDocument/2006/relationships/notesSlide" Target="../notesSlides/notesSlide1.xml"/>
</Relationships>
</file>

<file path=ppt/slides/_rels/slide2.xml.rels><?xml version="1.0" encoding="UTF-8"?>
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notesSlide" Target="../notesSlides/notesSlide2.xml"/>
</Relationships>
</file>

<file path=ppt/slides/_rels/slide3.xml.rels><?xml version="1.0" encoding="UTF-8"?>
<Relationships xmlns="http://schemas.openxmlformats.org/package/2006/relationships"><Relationship Id="rId1" Type="http://schemas.openxmlformats.org/officeDocument/2006/relationships/image" Target="../media/image2.png"/><Relationship Id="rId2" Type="http://schemas.openxmlformats.org/officeDocument/2006/relationships/image" Target="../media/image3.png"/><Relationship Id="rId3" Type="http://schemas.openxmlformats.org/officeDocument/2006/relationships/image" Target="../media/image4.png"/><Relationship Id="rId4" Type="http://schemas.openxmlformats.org/officeDocument/2006/relationships/image" Target="../media/image5.png"/><Relationship Id="rId5" Type="http://schemas.openxmlformats.org/officeDocument/2006/relationships/slideLayout" Target="../slideLayouts/slideLayout1.xml"/><Relationship Id="rId6" Type="http://schemas.openxmlformats.org/officeDocument/2006/relationships/notesSlide" Target="../notesSlides/notesSlide3.xml"/>
</Relationships>
</file>

<file path=ppt/slides/_rels/slide4.xml.rels><?xml version="1.0" encoding="UTF-8"?>
<Relationships xmlns="http://schemas.openxmlformats.org/package/2006/relationships"><Relationship Id="rId1" Type="http://schemas.openxmlformats.org/officeDocument/2006/relationships/image" Target="../media/image6.png"/><Relationship Id="rId2" Type="http://schemas.openxmlformats.org/officeDocument/2006/relationships/image" Target="../media/image7.png"/><Relationship Id="rId3" Type="http://schemas.openxmlformats.org/officeDocument/2006/relationships/image" Target="../media/image8.png"/><Relationship Id="rId4" Type="http://schemas.openxmlformats.org/officeDocument/2006/relationships/image" Target="../media/image9.png"/><Relationship Id="rId5" Type="http://schemas.openxmlformats.org/officeDocument/2006/relationships/slideLayout" Target="../slideLayouts/slideLayout1.xml"/><Relationship Id="rId6" Type="http://schemas.openxmlformats.org/officeDocument/2006/relationships/notesSlide" Target="../notesSlides/notesSlide4.xml"/>
</Relationships>
</file>

<file path=ppt/slides/_rels/slide5.xml.rels><?xml version="1.0" encoding="UTF-8"?>
<Relationships xmlns="http://schemas.openxmlformats.org/package/2006/relationships"><Relationship Id="rId1" Type="http://schemas.openxmlformats.org/officeDocument/2006/relationships/image" Target="../media/image2.png"/><Relationship Id="rId2" Type="http://schemas.openxmlformats.org/officeDocument/2006/relationships/image" Target="../media/image10.png"/><Relationship Id="rId3" Type="http://schemas.openxmlformats.org/officeDocument/2006/relationships/image" Target="../media/image11.png"/><Relationship Id="rId4" Type="http://schemas.openxmlformats.org/officeDocument/2006/relationships/image" Target="../media/image12.png"/><Relationship Id="rId5" Type="http://schemas.openxmlformats.org/officeDocument/2006/relationships/slideLayout" Target="../slideLayouts/slideLayout1.xml"/><Relationship Id="rId6" Type="http://schemas.openxmlformats.org/officeDocument/2006/relationships/notesSlide" Target="../notesSlides/notesSlide5.xml"/>
</Relationships>
</file>

<file path=ppt/slides/_rels/slide6.xml.rels><?xml version="1.0" encoding="UTF-8"?>
<Relationships xmlns="http://schemas.openxmlformats.org/package/2006/relationships"><Relationship Id="rId1" Type="http://schemas.openxmlformats.org/officeDocument/2006/relationships/image" Target="../media/image13.png"/><Relationship Id="rId2" Type="http://schemas.openxmlformats.org/officeDocument/2006/relationships/image" Target="../media/image14.png"/><Relationship Id="rId3" Type="http://schemas.openxmlformats.org/officeDocument/2006/relationships/image" Target="../media/image15.png"/><Relationship Id="rId4" Type="http://schemas.openxmlformats.org/officeDocument/2006/relationships/slideLayout" Target="../slideLayouts/slideLayout1.xml"/><Relationship Id="rId5" Type="http://schemas.openxmlformats.org/officeDocument/2006/relationships/notesSlide" Target="../notesSlides/notesSlide6.xml"/>
</Relationships>
</file>

<file path=ppt/slides/_rels/slide7.xml.rels><?xml version="1.0" encoding="UTF-8"?>
<Relationships xmlns="http://schemas.openxmlformats.org/package/2006/relationships"><Relationship Id="rId1" Type="http://schemas.openxmlformats.org/officeDocument/2006/relationships/image" Target="../media/image3.png"/><Relationship Id="rId2" Type="http://schemas.openxmlformats.org/officeDocument/2006/relationships/image" Target="../media/image16.png"/><Relationship Id="rId3" Type="http://schemas.openxmlformats.org/officeDocument/2006/relationships/slideLayout" Target="../slideLayouts/slideLayout1.xml"/><Relationship Id="rId4" Type="http://schemas.openxmlformats.org/officeDocument/2006/relationships/notesSlide" Target="../notesSlides/notesSlide7.xml"/>
</Relationships>
</file>

<file path=ppt/slides/_rels/slide8.xml.rels><?xml version="1.0" encoding="UTF-8"?>
<Relationships xmlns="http://schemas.openxmlformats.org/package/2006/relationships"><Relationship Id="rId1" Type="http://schemas.openxmlformats.org/officeDocument/2006/relationships/image" Target="../media/image17.png"/><Relationship Id="rId2" Type="http://schemas.openxmlformats.org/officeDocument/2006/relationships/image" Target="../media/image4.png"/><Relationship Id="rId3" Type="http://schemas.openxmlformats.org/officeDocument/2006/relationships/image" Target="../media/image18.png"/><Relationship Id="rId4" Type="http://schemas.openxmlformats.org/officeDocument/2006/relationships/slideLayout" Target="../slideLayouts/slideLayout1.xml"/><Relationship Id="rId5" Type="http://schemas.openxmlformats.org/officeDocument/2006/relationships/notesSlide" Target="../notesSlides/notesSlide8.xml"/>
</Relationships>
</file>

<file path=ppt/slides/_rels/slide9.xml.rels><?xml version="1.0" encoding="UTF-8"?>
<Relationships xmlns="http://schemas.openxmlformats.org/package/2006/relationships"><Relationship Id="rId1" Type="http://schemas.openxmlformats.org/officeDocument/2006/relationships/image" Target="../media/image11.png"/><Relationship Id="rId2" Type="http://schemas.openxmlformats.org/officeDocument/2006/relationships/image" Target="../media/image19.png"/><Relationship Id="rId3" Type="http://schemas.openxmlformats.org/officeDocument/2006/relationships/image" Target="../media/image12.png"/><Relationship Id="rId4" Type="http://schemas.openxmlformats.org/officeDocument/2006/relationships/slideLayout" Target="../slideLayouts/slideLayout1.xml"/><Relationship Id="rId5" Type="http://schemas.openxmlformats.org/officeDocument/2006/relationships/notesSlide" Target="../notesSlides/notesSlide9.xml"/>
</Relationships>
</file>

<file path=ppt/slides/_rels/slide10.xml.rels><?xml version="1.0" encoding="UTF-8"?>
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notesSlide" Target="../notesSlides/notesSlide10.xml"/>
</Relationships>
</file>

<file path=ppt/slides/_rels/slide11.xml.rels><?xml version="1.0" encoding="UTF-8"?>
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notesSlide" Target="../notesSlides/notesSlide11.xml"/>
</Relationships>
</file>

<file path=ppt/slides/_rels/slide12.xml.rels><?xml version="1.0" encoding="UTF-8"?>
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notesSlide" Target="../notesSlides/notesSlide12.xml"/>
</Relationships>
</file>

<file path=ppt/slides/slide1.xml><?xml version="1.0" encoding="utf-8"?>
<p:sld xmlns:a="http://schemas.openxmlformats.org/drawingml/2006/main" xmlns:p="http://schemas.openxmlformats.org/presentationml/2006/main" xmlns:r="http://schemas.openxmlformats.org/officeDocument/2006/relationships" xmlns:p14="http://schemas.microsoft.com/office/powerpoint/2010/main" xmlns:p15="http://schemas.microsoft.com/office/powerpoint/2012/main" xmlns:mc="http://schemas.openxmlformats.org/markup-compatibility/2006">
  <p:cSld>
    <p:bg>
      <p:bgPr>
        <a:solidFill>
          <a:srgbClr val="FFFFFF"/>
        </a:solidFill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Google Shape;18;p3"/>
          <p:cNvSpPr/>
          <p:nvPr/>
        </p:nvSpPr>
        <p:spPr>
          <a:xfrm>
            <a:off x="0" y="0"/>
            <a:ext cx="12191040" cy="163800"/>
          </a:xfrm>
          <a:prstGeom prst="rect">
            <a:avLst/>
          </a:prstGeom>
          <a:solidFill>
            <a:srgbClr val="081A2D"/>
          </a:solidFill>
          <a:ln w="12700">
            <a:solidFill>
              <a:srgbClr val="081A2D"/>
            </a:solidFill>
            <a:round/>
          </a:ln>
        </p:spPr>
        <p:style>
          <a:lnRef idx="0"/>
          <a:fillRef idx="0"/>
          <a:effectRef idx="0"/>
          <a:fontRef idx="minor"/>
        </p:style>
        <p:txBody>
          <a:bodyPr lIns="90000" tIns="45000" rIns="90000" bIns="45000" anchor="t">
            <a:noAutofit/>
          </a:bodyPr>
          <a:p>
            <a:endParaRPr lang="en-US" sz="1400" b="0" u="none" strike="noStrike">
              <a:solidFill>
                <a:srgbClr val="FFFFFF"/>
              </a:solidFill>
              <a:effectLst/>
              <a:uFillTx/>
              <a:latin typeface="Arial"/>
            </a:endParaRPr>
          </a:p>
        </p:txBody>
      </p:sp>
      <p:sp>
        <p:nvSpPr>
          <p:cNvPr id="11" name="Google Shape;19;p3"/>
          <p:cNvSpPr/>
          <p:nvPr/>
        </p:nvSpPr>
        <p:spPr>
          <a:xfrm>
            <a:off x="685800" y="1604880"/>
            <a:ext cx="10789200" cy="566280"/>
          </a:xfrm>
          <a:prstGeom prst="rect">
            <a:avLst/>
          </a:prstGeom>
          <a:noFill/>
          <a:ln w="0">
            <a:noFill/>
          </a:ln>
        </p:spPr>
        <p:style>
          <a:lnRef idx="0"/>
          <a:fillRef idx="0"/>
          <a:effectRef idx="0"/>
          <a:fontRef idx="minor"/>
        </p:style>
        <p:txBody>
          <a:bodyPr lIns="0" tIns="0" rIns="0" bIns="0" anchor="ctr">
            <a:noAutofit/>
          </a:bodyPr>
          <a:p>
            <a:pPr algn="ctr">
              <a:lnSpc>
                <a:spcPct val="100000"/>
              </a:lnSpc>
              <a:tabLst>
                <a:tab pos="0" algn="l"/>
              </a:tabLst>
            </a:pPr>
            <a:r>
              <a:rPr lang="en-US" sz="3000" b="1" u="none" strike="noStrike">
                <a:solidFill>
                  <a:srgbClr val="081A2D"/>
                </a:solidFill>
                <a:effectLst/>
                <a:uFillTx/>
                <a:latin typeface="Play"/>
                <a:ea typeface="Play"/>
              </a:rPr>
              <a:t>Digital </a:t>
            </a:r>
            <a:r>
              <a:rPr lang="en-US" sz="3000" b="1" u="none" strike="noStrike">
                <a:solidFill>
                  <a:srgbClr val="081A2D"/>
                </a:solidFill>
                <a:effectLst/>
                <a:uFillTx/>
                <a:latin typeface="Play"/>
                <a:ea typeface="Play"/>
              </a:rPr>
              <a:t>Forensic </a:t>
            </a:r>
            <a:r>
              <a:rPr lang="en-US" sz="3000" b="1" u="none" strike="noStrike">
                <a:solidFill>
                  <a:srgbClr val="081A2D"/>
                </a:solidFill>
                <a:effectLst/>
                <a:uFillTx/>
                <a:latin typeface="Play"/>
                <a:ea typeface="Play"/>
              </a:rPr>
              <a:t>Investigat</a:t>
            </a:r>
            <a:r>
              <a:rPr lang="en-US" sz="3000" b="1" u="none" strike="noStrike">
                <a:solidFill>
                  <a:srgbClr val="081A2D"/>
                </a:solidFill>
                <a:effectLst/>
                <a:uFillTx/>
                <a:latin typeface="Play"/>
                <a:ea typeface="Play"/>
              </a:rPr>
              <a:t>ion of the </a:t>
            </a:r>
            <a:r>
              <a:rPr lang="en-US" sz="3000" b="1" u="none" strike="noStrike">
                <a:solidFill>
                  <a:srgbClr val="081A2D"/>
                </a:solidFill>
                <a:effectLst/>
                <a:uFillTx/>
                <a:latin typeface="Play"/>
                <a:ea typeface="Play"/>
              </a:rPr>
              <a:t>Quantum </a:t>
            </a:r>
            <a:r>
              <a:rPr lang="en-US" sz="3000" b="1" u="none" strike="noStrike">
                <a:solidFill>
                  <a:srgbClr val="081A2D"/>
                </a:solidFill>
                <a:effectLst/>
                <a:uFillTx/>
                <a:latin typeface="Play"/>
                <a:ea typeface="Play"/>
              </a:rPr>
              <a:t>Tech Case</a:t>
            </a:r>
            <a:endParaRPr lang="en-US" sz="3000" b="0" u="none" strike="noStrike">
              <a:solidFill>
                <a:srgbClr val="000000"/>
              </a:solidFill>
              <a:effectLst/>
              <a:uFillTx/>
              <a:latin typeface="Arial"/>
            </a:endParaRPr>
          </a:p>
        </p:txBody>
      </p:sp>
      <p:cxnSp>
        <p:nvCxnSpPr>
          <p:cNvPr id="12" name="Google Shape;20;p3"/>
          <p:cNvCxnSpPr/>
          <p:nvPr/>
        </p:nvCxnSpPr>
        <p:spPr>
          <a:xfrm>
            <a:off x="2834640" y="2669760"/>
            <a:ext cx="6492600" cy="720"/>
          </a:xfrm>
          <a:prstGeom prst="straightConnector1">
            <a:avLst/>
          </a:prstGeom>
          <a:ln w="15225">
            <a:solidFill>
              <a:srgbClr val="CCD5E0"/>
            </a:solidFill>
            <a:round/>
          </a:ln>
        </p:spPr>
      </p:cxnSp>
      <p:sp>
        <p:nvSpPr>
          <p:cNvPr id="13" name="Google Shape;21;p3"/>
          <p:cNvSpPr/>
          <p:nvPr/>
        </p:nvSpPr>
        <p:spPr>
          <a:xfrm>
            <a:off x="1965960" y="3063240"/>
            <a:ext cx="1416600" cy="273600"/>
          </a:xfrm>
          <a:prstGeom prst="rect">
            <a:avLst/>
          </a:prstGeom>
          <a:noFill/>
          <a:ln w="0">
            <a:noFill/>
          </a:ln>
        </p:spPr>
        <p:style>
          <a:lnRef idx="0"/>
          <a:fillRef idx="0"/>
          <a:effectRef idx="0"/>
          <a:fontRef idx="minor"/>
        </p:style>
        <p:txBody>
          <a:bodyPr lIns="0" tIns="0" rIns="0" bIns="0" anchor="ctr">
            <a:noAutofit/>
          </a:bodyPr>
          <a:p>
            <a:pPr>
              <a:lnSpc>
                <a:spcPct val="100000"/>
              </a:lnSpc>
              <a:tabLst>
                <a:tab pos="0" algn="l"/>
              </a:tabLst>
            </a:pPr>
            <a:r>
              <a:rPr lang="en-US" sz="1100" b="1" u="none" strike="noStrike">
                <a:solidFill>
                  <a:srgbClr val="081A2D"/>
                </a:solidFill>
                <a:effectLst/>
                <a:uFillTx/>
                <a:latin typeface="Arial"/>
                <a:ea typeface="Arial"/>
              </a:rPr>
              <a:t>Programme</a:t>
            </a:r>
            <a:endParaRPr lang="en-US" sz="1100" b="0" u="none" strike="noStrike">
              <a:solidFill>
                <a:srgbClr val="000000"/>
              </a:solidFill>
              <a:effectLst/>
              <a:uFillTx/>
              <a:latin typeface="Arial"/>
            </a:endParaRPr>
          </a:p>
        </p:txBody>
      </p:sp>
      <p:sp>
        <p:nvSpPr>
          <p:cNvPr id="14" name="Google Shape;22;p3"/>
          <p:cNvSpPr/>
          <p:nvPr/>
        </p:nvSpPr>
        <p:spPr>
          <a:xfrm>
            <a:off x="3520440" y="3063240"/>
            <a:ext cx="6582960" cy="273600"/>
          </a:xfrm>
          <a:prstGeom prst="rect">
            <a:avLst/>
          </a:prstGeom>
          <a:noFill/>
          <a:ln w="0">
            <a:noFill/>
          </a:ln>
        </p:spPr>
        <p:style>
          <a:lnRef idx="0"/>
          <a:fillRef idx="0"/>
          <a:effectRef idx="0"/>
          <a:fontRef idx="minor"/>
        </p:style>
        <p:txBody>
          <a:bodyPr lIns="0" tIns="0" rIns="0" bIns="0" anchor="ctr">
            <a:noAutofit/>
          </a:bodyPr>
          <a:p>
            <a:pPr>
              <a:lnSpc>
                <a:spcPct val="100000"/>
              </a:lnSpc>
              <a:tabLst>
                <a:tab pos="0" algn="l"/>
              </a:tabLst>
            </a:pPr>
            <a:r>
              <a:rPr lang="en-US" sz="1100" b="0" u="none" strike="noStrike">
                <a:solidFill>
                  <a:srgbClr val="111827"/>
                </a:solidFill>
                <a:effectLst/>
                <a:uFillTx/>
                <a:latin typeface="Arial"/>
                <a:ea typeface="Arial"/>
              </a:rPr>
              <a:t>MSc/PgDip/</a:t>
            </a:r>
            <a:r>
              <a:rPr lang="en-US" sz="1100" b="0" u="none" strike="noStrike">
                <a:solidFill>
                  <a:srgbClr val="111827"/>
                </a:solidFill>
                <a:effectLst/>
                <a:uFillTx/>
                <a:latin typeface="Arial"/>
                <a:ea typeface="Arial"/>
              </a:rPr>
              <a:t>PgCert </a:t>
            </a:r>
            <a:r>
              <a:rPr lang="en-US" sz="1100" b="0" u="none" strike="noStrike">
                <a:solidFill>
                  <a:srgbClr val="111827"/>
                </a:solidFill>
                <a:effectLst/>
                <a:uFillTx/>
                <a:latin typeface="Arial"/>
                <a:ea typeface="Arial"/>
              </a:rPr>
              <a:t>Cybersecurity </a:t>
            </a:r>
            <a:r>
              <a:rPr lang="en-US" sz="1100" b="0" u="none" strike="noStrike">
                <a:solidFill>
                  <a:srgbClr val="111827"/>
                </a:solidFill>
                <a:effectLst/>
                <a:uFillTx/>
                <a:latin typeface="Arial"/>
                <a:ea typeface="Arial"/>
              </a:rPr>
              <a:t>and Digital </a:t>
            </a:r>
            <a:r>
              <a:rPr lang="en-US" sz="1100" b="0" u="none" strike="noStrike">
                <a:solidFill>
                  <a:srgbClr val="111827"/>
                </a:solidFill>
                <a:effectLst/>
                <a:uFillTx/>
                <a:latin typeface="Arial"/>
                <a:ea typeface="Arial"/>
              </a:rPr>
              <a:t>Forensics</a:t>
            </a:r>
            <a:endParaRPr lang="en-US" sz="1100" b="0" u="none" strike="noStrike">
              <a:solidFill>
                <a:srgbClr val="000000"/>
              </a:solidFill>
              <a:effectLst/>
              <a:uFillTx/>
              <a:latin typeface="Arial"/>
            </a:endParaRPr>
          </a:p>
        </p:txBody>
      </p:sp>
      <p:sp>
        <p:nvSpPr>
          <p:cNvPr id="15" name="Google Shape;23;p3"/>
          <p:cNvSpPr/>
          <p:nvPr/>
        </p:nvSpPr>
        <p:spPr>
          <a:xfrm>
            <a:off x="1965960" y="3502080"/>
            <a:ext cx="1416600" cy="273600"/>
          </a:xfrm>
          <a:prstGeom prst="rect">
            <a:avLst/>
          </a:prstGeom>
          <a:noFill/>
          <a:ln w="0">
            <a:noFill/>
          </a:ln>
        </p:spPr>
        <p:style>
          <a:lnRef idx="0"/>
          <a:fillRef idx="0"/>
          <a:effectRef idx="0"/>
          <a:fontRef idx="minor"/>
        </p:style>
        <p:txBody>
          <a:bodyPr lIns="0" tIns="0" rIns="0" bIns="0" anchor="ctr">
            <a:noAutofit/>
          </a:bodyPr>
          <a:p>
            <a:pPr>
              <a:lnSpc>
                <a:spcPct val="100000"/>
              </a:lnSpc>
              <a:tabLst>
                <a:tab pos="0" algn="l"/>
              </a:tabLst>
            </a:pPr>
            <a:r>
              <a:rPr lang="en-US" sz="1100" b="1" u="none" strike="noStrike">
                <a:solidFill>
                  <a:srgbClr val="081A2D"/>
                </a:solidFill>
                <a:effectLst/>
                <a:uFillTx/>
                <a:latin typeface="Arial"/>
                <a:ea typeface="Arial"/>
              </a:rPr>
              <a:t>Module</a:t>
            </a:r>
            <a:endParaRPr lang="en-US" sz="1100" b="0" u="none" strike="noStrike">
              <a:solidFill>
                <a:srgbClr val="000000"/>
              </a:solidFill>
              <a:effectLst/>
              <a:uFillTx/>
              <a:latin typeface="Arial"/>
            </a:endParaRPr>
          </a:p>
        </p:txBody>
      </p:sp>
      <p:sp>
        <p:nvSpPr>
          <p:cNvPr id="16" name="Google Shape;24;p3"/>
          <p:cNvSpPr/>
          <p:nvPr/>
        </p:nvSpPr>
        <p:spPr>
          <a:xfrm>
            <a:off x="3520440" y="3502080"/>
            <a:ext cx="6582960" cy="273600"/>
          </a:xfrm>
          <a:prstGeom prst="rect">
            <a:avLst/>
          </a:prstGeom>
          <a:noFill/>
          <a:ln w="0">
            <a:noFill/>
          </a:ln>
        </p:spPr>
        <p:style>
          <a:lnRef idx="0"/>
          <a:fillRef idx="0"/>
          <a:effectRef idx="0"/>
          <a:fontRef idx="minor"/>
        </p:style>
        <p:txBody>
          <a:bodyPr lIns="0" tIns="0" rIns="0" bIns="0" anchor="ctr">
            <a:noAutofit/>
          </a:bodyPr>
          <a:p>
            <a:pPr>
              <a:lnSpc>
                <a:spcPct val="100000"/>
              </a:lnSpc>
              <a:tabLst>
                <a:tab pos="0" algn="l"/>
              </a:tabLst>
            </a:pPr>
            <a:r>
              <a:rPr lang="en-US" sz="1100" b="0" u="none" strike="noStrike">
                <a:solidFill>
                  <a:srgbClr val="111827"/>
                </a:solidFill>
                <a:effectLst/>
                <a:uFillTx/>
                <a:latin typeface="Arial"/>
                <a:ea typeface="Arial"/>
              </a:rPr>
              <a:t>Digital Forensics Analysis</a:t>
            </a:r>
            <a:endParaRPr lang="en-US" sz="1100" b="0" u="none" strike="noStrike">
              <a:solidFill>
                <a:srgbClr val="000000"/>
              </a:solidFill>
              <a:effectLst/>
              <a:uFillTx/>
              <a:latin typeface="Arial"/>
            </a:endParaRPr>
          </a:p>
        </p:txBody>
      </p:sp>
      <p:sp>
        <p:nvSpPr>
          <p:cNvPr id="17" name="Google Shape;25;p3"/>
          <p:cNvSpPr/>
          <p:nvPr/>
        </p:nvSpPr>
        <p:spPr>
          <a:xfrm>
            <a:off x="1965960" y="3940920"/>
            <a:ext cx="1416600" cy="273600"/>
          </a:xfrm>
          <a:prstGeom prst="rect">
            <a:avLst/>
          </a:prstGeom>
          <a:noFill/>
          <a:ln w="0">
            <a:noFill/>
          </a:ln>
        </p:spPr>
        <p:style>
          <a:lnRef idx="0"/>
          <a:fillRef idx="0"/>
          <a:effectRef idx="0"/>
          <a:fontRef idx="minor"/>
        </p:style>
        <p:txBody>
          <a:bodyPr lIns="0" tIns="0" rIns="0" bIns="0" anchor="ctr">
            <a:noAutofit/>
          </a:bodyPr>
          <a:p>
            <a:pPr>
              <a:lnSpc>
                <a:spcPct val="100000"/>
              </a:lnSpc>
              <a:tabLst>
                <a:tab pos="0" algn="l"/>
              </a:tabLst>
            </a:pPr>
            <a:r>
              <a:rPr lang="en-US" sz="1100" b="1" u="none" strike="noStrike">
                <a:solidFill>
                  <a:srgbClr val="081A2D"/>
                </a:solidFill>
                <a:effectLst/>
                <a:uFillTx/>
                <a:latin typeface="Arial"/>
                <a:ea typeface="Arial"/>
              </a:rPr>
              <a:t>Mod</a:t>
            </a:r>
            <a:r>
              <a:rPr lang="en-US" sz="1100" b="1" u="none" strike="noStrike">
                <a:solidFill>
                  <a:srgbClr val="081A2D"/>
                </a:solidFill>
                <a:effectLst/>
                <a:uFillTx/>
                <a:latin typeface="Arial"/>
                <a:ea typeface="Arial"/>
              </a:rPr>
              <a:t>ule </a:t>
            </a:r>
            <a:r>
              <a:rPr lang="en-US" sz="1100" b="1" u="none" strike="noStrike">
                <a:solidFill>
                  <a:srgbClr val="081A2D"/>
                </a:solidFill>
                <a:effectLst/>
                <a:uFillTx/>
                <a:latin typeface="Arial"/>
                <a:ea typeface="Arial"/>
              </a:rPr>
              <a:t>Code</a:t>
            </a:r>
            <a:endParaRPr lang="en-US" sz="1100" b="0" u="none" strike="noStrike">
              <a:solidFill>
                <a:srgbClr val="000000"/>
              </a:solidFill>
              <a:effectLst/>
              <a:uFillTx/>
              <a:latin typeface="Arial"/>
            </a:endParaRPr>
          </a:p>
        </p:txBody>
      </p:sp>
      <p:sp>
        <p:nvSpPr>
          <p:cNvPr id="18" name="Google Shape;26;p3"/>
          <p:cNvSpPr/>
          <p:nvPr/>
        </p:nvSpPr>
        <p:spPr>
          <a:xfrm>
            <a:off x="3520440" y="3940920"/>
            <a:ext cx="6582960" cy="273600"/>
          </a:xfrm>
          <a:prstGeom prst="rect">
            <a:avLst/>
          </a:prstGeom>
          <a:noFill/>
          <a:ln w="0">
            <a:noFill/>
          </a:ln>
        </p:spPr>
        <p:style>
          <a:lnRef idx="0"/>
          <a:fillRef idx="0"/>
          <a:effectRef idx="0"/>
          <a:fontRef idx="minor"/>
        </p:style>
        <p:txBody>
          <a:bodyPr lIns="0" tIns="0" rIns="0" bIns="0" anchor="ctr">
            <a:noAutofit/>
          </a:bodyPr>
          <a:p>
            <a:pPr>
              <a:lnSpc>
                <a:spcPct val="100000"/>
              </a:lnSpc>
              <a:tabLst>
                <a:tab pos="0" algn="l"/>
              </a:tabLst>
            </a:pPr>
            <a:r>
              <a:rPr lang="en-US" sz="1100" b="0" u="none" strike="noStrike">
                <a:solidFill>
                  <a:srgbClr val="111827"/>
                </a:solidFill>
                <a:effectLst/>
                <a:uFillTx/>
                <a:latin typeface="Arial"/>
                <a:ea typeface="Arial"/>
              </a:rPr>
              <a:t>ACCA7031</a:t>
            </a:r>
            <a:endParaRPr lang="en-US" sz="1100" b="0" u="none" strike="noStrike">
              <a:solidFill>
                <a:srgbClr val="000000"/>
              </a:solidFill>
              <a:effectLst/>
              <a:uFillTx/>
              <a:latin typeface="Arial"/>
            </a:endParaRPr>
          </a:p>
        </p:txBody>
      </p:sp>
      <p:sp>
        <p:nvSpPr>
          <p:cNvPr id="19" name="Google Shape;27;p3"/>
          <p:cNvSpPr/>
          <p:nvPr/>
        </p:nvSpPr>
        <p:spPr>
          <a:xfrm>
            <a:off x="1965960" y="4380120"/>
            <a:ext cx="1416600" cy="273600"/>
          </a:xfrm>
          <a:prstGeom prst="rect">
            <a:avLst/>
          </a:prstGeom>
          <a:noFill/>
          <a:ln w="0">
            <a:noFill/>
          </a:ln>
        </p:spPr>
        <p:style>
          <a:lnRef idx="0"/>
          <a:fillRef idx="0"/>
          <a:effectRef idx="0"/>
          <a:fontRef idx="minor"/>
        </p:style>
        <p:txBody>
          <a:bodyPr lIns="0" tIns="0" rIns="0" bIns="0" anchor="ctr">
            <a:noAutofit/>
          </a:bodyPr>
          <a:p>
            <a:pPr>
              <a:lnSpc>
                <a:spcPct val="100000"/>
              </a:lnSpc>
              <a:tabLst>
                <a:tab pos="0" algn="l"/>
              </a:tabLst>
            </a:pPr>
            <a:r>
              <a:rPr lang="en-US" sz="1100" b="1" u="none" strike="noStrike">
                <a:solidFill>
                  <a:srgbClr val="081A2D"/>
                </a:solidFill>
                <a:effectLst/>
                <a:uFillTx/>
                <a:latin typeface="Arial"/>
                <a:ea typeface="Arial"/>
              </a:rPr>
              <a:t>Student</a:t>
            </a:r>
            <a:endParaRPr lang="en-US" sz="1100" b="0" u="none" strike="noStrike">
              <a:solidFill>
                <a:srgbClr val="000000"/>
              </a:solidFill>
              <a:effectLst/>
              <a:uFillTx/>
              <a:latin typeface="Arial"/>
            </a:endParaRPr>
          </a:p>
        </p:txBody>
      </p:sp>
      <p:sp>
        <p:nvSpPr>
          <p:cNvPr id="20" name="Google Shape;28;p3"/>
          <p:cNvSpPr/>
          <p:nvPr/>
        </p:nvSpPr>
        <p:spPr>
          <a:xfrm>
            <a:off x="3520440" y="4380120"/>
            <a:ext cx="6582960" cy="273600"/>
          </a:xfrm>
          <a:prstGeom prst="rect">
            <a:avLst/>
          </a:prstGeom>
          <a:noFill/>
          <a:ln w="0">
            <a:noFill/>
          </a:ln>
        </p:spPr>
        <p:style>
          <a:lnRef idx="0"/>
          <a:fillRef idx="0"/>
          <a:effectRef idx="0"/>
          <a:fontRef idx="minor"/>
        </p:style>
        <p:txBody>
          <a:bodyPr lIns="0" tIns="0" rIns="0" bIns="0" anchor="ctr">
            <a:noAutofit/>
          </a:bodyPr>
          <a:p>
            <a:pPr>
              <a:lnSpc>
                <a:spcPct val="100000"/>
              </a:lnSpc>
              <a:tabLst>
                <a:tab pos="0" algn="l"/>
              </a:tabLst>
            </a:pPr>
            <a:r>
              <a:rPr lang="en-US" sz="1100" b="0" u="none" strike="noStrike">
                <a:solidFill>
                  <a:srgbClr val="111827"/>
                </a:solidFill>
                <a:effectLst/>
                <a:uFillTx/>
                <a:latin typeface="Arial"/>
                <a:ea typeface="Arial"/>
              </a:rPr>
              <a:t>MD. Asaddoz Jaman</a:t>
            </a:r>
            <a:endParaRPr lang="en-US" sz="1100" b="0" u="none" strike="noStrike">
              <a:solidFill>
                <a:srgbClr val="000000"/>
              </a:solidFill>
              <a:effectLst/>
              <a:uFillTx/>
              <a:latin typeface="Arial"/>
            </a:endParaRPr>
          </a:p>
        </p:txBody>
      </p:sp>
      <p:sp>
        <p:nvSpPr>
          <p:cNvPr id="21" name="Google Shape;29;p3"/>
          <p:cNvSpPr/>
          <p:nvPr/>
        </p:nvSpPr>
        <p:spPr>
          <a:xfrm>
            <a:off x="1965960" y="4818960"/>
            <a:ext cx="1416600" cy="273600"/>
          </a:xfrm>
          <a:prstGeom prst="rect">
            <a:avLst/>
          </a:prstGeom>
          <a:noFill/>
          <a:ln w="0">
            <a:noFill/>
          </a:ln>
        </p:spPr>
        <p:style>
          <a:lnRef idx="0"/>
          <a:fillRef idx="0"/>
          <a:effectRef idx="0"/>
          <a:fontRef idx="minor"/>
        </p:style>
        <p:txBody>
          <a:bodyPr lIns="0" tIns="0" rIns="0" bIns="0" anchor="ctr">
            <a:noAutofit/>
          </a:bodyPr>
          <a:p>
            <a:pPr>
              <a:lnSpc>
                <a:spcPct val="100000"/>
              </a:lnSpc>
              <a:tabLst>
                <a:tab pos="0" algn="l"/>
              </a:tabLst>
            </a:pPr>
            <a:r>
              <a:rPr lang="en-US" sz="1100" b="1" u="none" strike="noStrike">
                <a:solidFill>
                  <a:srgbClr val="081A2D"/>
                </a:solidFill>
                <a:effectLst/>
                <a:uFillTx/>
                <a:latin typeface="Arial"/>
                <a:ea typeface="Arial"/>
              </a:rPr>
              <a:t>Student ID</a:t>
            </a:r>
            <a:endParaRPr lang="en-US" sz="1100" b="0" u="none" strike="noStrike">
              <a:solidFill>
                <a:srgbClr val="000000"/>
              </a:solidFill>
              <a:effectLst/>
              <a:uFillTx/>
              <a:latin typeface="Arial"/>
            </a:endParaRPr>
          </a:p>
        </p:txBody>
      </p:sp>
      <p:sp>
        <p:nvSpPr>
          <p:cNvPr id="22" name="Google Shape;30;p3"/>
          <p:cNvSpPr/>
          <p:nvPr/>
        </p:nvSpPr>
        <p:spPr>
          <a:xfrm>
            <a:off x="3520440" y="4818960"/>
            <a:ext cx="6582960" cy="273600"/>
          </a:xfrm>
          <a:prstGeom prst="rect">
            <a:avLst/>
          </a:prstGeom>
          <a:noFill/>
          <a:ln w="0">
            <a:noFill/>
          </a:ln>
        </p:spPr>
        <p:style>
          <a:lnRef idx="0"/>
          <a:fillRef idx="0"/>
          <a:effectRef idx="0"/>
          <a:fontRef idx="minor"/>
        </p:style>
        <p:txBody>
          <a:bodyPr lIns="0" tIns="0" rIns="0" bIns="0" anchor="ctr">
            <a:noAutofit/>
          </a:bodyPr>
          <a:p>
            <a:pPr>
              <a:lnSpc>
                <a:spcPct val="100000"/>
              </a:lnSpc>
              <a:tabLst>
                <a:tab pos="0" algn="l"/>
              </a:tabLst>
            </a:pPr>
            <a:r>
              <a:rPr lang="en-US" sz="1100" b="0" u="none" strike="noStrike">
                <a:solidFill>
                  <a:srgbClr val="111827"/>
                </a:solidFill>
                <a:effectLst/>
                <a:uFillTx/>
                <a:latin typeface="Arial"/>
                <a:ea typeface="Arial"/>
              </a:rPr>
              <a:t>2526322</a:t>
            </a:r>
            <a:endParaRPr lang="en-US" sz="1100" b="0" u="none" strike="noStrike">
              <a:solidFill>
                <a:srgbClr val="000000"/>
              </a:solidFill>
              <a:effectLst/>
              <a:uFillTx/>
              <a:latin typeface="Arial"/>
            </a:endParaRPr>
          </a:p>
        </p:txBody>
      </p:sp>
      <p:sp>
        <p:nvSpPr>
          <p:cNvPr id="23" name="Google Shape;31;p3"/>
          <p:cNvSpPr/>
          <p:nvPr/>
        </p:nvSpPr>
        <p:spPr>
          <a:xfrm>
            <a:off x="1965960" y="5257800"/>
            <a:ext cx="1416600" cy="273600"/>
          </a:xfrm>
          <a:prstGeom prst="rect">
            <a:avLst/>
          </a:prstGeom>
          <a:noFill/>
          <a:ln w="0">
            <a:noFill/>
          </a:ln>
        </p:spPr>
        <p:style>
          <a:lnRef idx="0"/>
          <a:fillRef idx="0"/>
          <a:effectRef idx="0"/>
          <a:fontRef idx="minor"/>
        </p:style>
        <p:txBody>
          <a:bodyPr lIns="0" tIns="0" rIns="0" bIns="0" anchor="ctr">
            <a:noAutofit/>
          </a:bodyPr>
          <a:p>
            <a:pPr>
              <a:lnSpc>
                <a:spcPct val="100000"/>
              </a:lnSpc>
              <a:tabLst>
                <a:tab pos="0" algn="l"/>
              </a:tabLst>
            </a:pPr>
            <a:r>
              <a:rPr lang="en-US" sz="1100" b="1" u="none" strike="noStrike">
                <a:solidFill>
                  <a:srgbClr val="081A2D"/>
                </a:solidFill>
                <a:effectLst/>
                <a:uFillTx/>
                <a:latin typeface="Arial"/>
                <a:ea typeface="Arial"/>
              </a:rPr>
              <a:t>Lecturer</a:t>
            </a:r>
            <a:endParaRPr lang="en-US" sz="1100" b="0" u="none" strike="noStrike">
              <a:solidFill>
                <a:srgbClr val="000000"/>
              </a:solidFill>
              <a:effectLst/>
              <a:uFillTx/>
              <a:latin typeface="Arial"/>
            </a:endParaRPr>
          </a:p>
        </p:txBody>
      </p:sp>
      <p:sp>
        <p:nvSpPr>
          <p:cNvPr id="24" name="Google Shape;32;p3"/>
          <p:cNvSpPr/>
          <p:nvPr/>
        </p:nvSpPr>
        <p:spPr>
          <a:xfrm>
            <a:off x="3520440" y="5257800"/>
            <a:ext cx="6582960" cy="273600"/>
          </a:xfrm>
          <a:prstGeom prst="rect">
            <a:avLst/>
          </a:prstGeom>
          <a:noFill/>
          <a:ln w="0">
            <a:noFill/>
          </a:ln>
        </p:spPr>
        <p:style>
          <a:lnRef idx="0"/>
          <a:fillRef idx="0"/>
          <a:effectRef idx="0"/>
          <a:fontRef idx="minor"/>
        </p:style>
        <p:txBody>
          <a:bodyPr lIns="0" tIns="0" rIns="0" bIns="0" anchor="ctr">
            <a:noAutofit/>
          </a:bodyPr>
          <a:p>
            <a:pPr>
              <a:lnSpc>
                <a:spcPct val="100000"/>
              </a:lnSpc>
              <a:tabLst>
                <a:tab pos="0" algn="l"/>
              </a:tabLst>
            </a:pPr>
            <a:r>
              <a:rPr lang="en-US" sz="1100" b="0" u="none" strike="noStrike">
                <a:solidFill>
                  <a:srgbClr val="111827"/>
                </a:solidFill>
                <a:effectLst/>
                <a:uFillTx/>
                <a:latin typeface="Arial"/>
                <a:ea typeface="Arial"/>
              </a:rPr>
              <a:t>Dr. Mohamed Ghanem</a:t>
            </a:r>
            <a:endParaRPr lang="en-US" sz="1100" b="0" u="none" strike="noStrike">
              <a:solidFill>
                <a:srgbClr val="000000"/>
              </a:solidFill>
              <a:effectLst/>
              <a:uFillTx/>
              <a:latin typeface="Arial"/>
            </a:endParaRPr>
          </a:p>
        </p:txBody>
      </p:sp>
      <p:sp>
        <p:nvSpPr>
          <p:cNvPr id="25" name="Google Shape;33;p3"/>
          <p:cNvSpPr/>
          <p:nvPr/>
        </p:nvSpPr>
        <p:spPr>
          <a:xfrm>
            <a:off x="685800" y="6144840"/>
            <a:ext cx="10816560" cy="419760"/>
          </a:xfrm>
          <a:prstGeom prst="rect">
            <a:avLst/>
          </a:prstGeom>
          <a:solidFill>
            <a:srgbClr val="F1F5F9"/>
          </a:solidFill>
          <a:ln w="12700">
            <a:solidFill>
              <a:srgbClr val="D8E0E8"/>
            </a:solidFill>
            <a:round/>
          </a:ln>
        </p:spPr>
        <p:style>
          <a:lnRef idx="0"/>
          <a:fillRef idx="0"/>
          <a:effectRef idx="0"/>
          <a:fontRef idx="minor"/>
        </p:style>
        <p:txBody>
          <a:bodyPr lIns="90000" tIns="45000" rIns="90000" bIns="45000" anchor="t">
            <a:noAutofit/>
          </a:bodyPr>
          <a:p>
            <a:endParaRPr lang="en-US" sz="1400" b="0" u="none" strike="noStrike">
              <a:solidFill>
                <a:srgbClr val="000000"/>
              </a:solidFill>
              <a:effectLst/>
              <a:uFillTx/>
              <a:latin typeface="Arial"/>
            </a:endParaRPr>
          </a:p>
        </p:txBody>
      </p:sp>
      <p:pic>
        <p:nvPicPr>
          <p:cNvPr id="26" name="Google Shape;34;p3"/>
          <p:cNvPicPr/>
          <p:nvPr/>
        </p:nvPicPr>
        <p:blipFill>
          <a:blip r:embed="rId1"/>
          <a:stretch/>
        </p:blipFill>
        <p:spPr>
          <a:xfrm>
            <a:off x="5010120" y="416160"/>
            <a:ext cx="1919520" cy="769680"/>
          </a:xfrm>
          <a:prstGeom prst="rect">
            <a:avLst/>
          </a:prstGeom>
          <a:noFill/>
          <a:ln w="0">
            <a:noFill/>
          </a:ln>
        </p:spPr>
      </p:pic>
      <p:sp>
        <p:nvSpPr>
          <p:cNvPr id="27" name="Google Shape;35;p3"/>
          <p:cNvSpPr/>
          <p:nvPr/>
        </p:nvSpPr>
        <p:spPr>
          <a:xfrm>
            <a:off x="4627080" y="2235600"/>
            <a:ext cx="2685600" cy="273600"/>
          </a:xfrm>
          <a:prstGeom prst="rect">
            <a:avLst/>
          </a:prstGeom>
          <a:noFill/>
          <a:ln w="0">
            <a:noFill/>
          </a:ln>
        </p:spPr>
        <p:style>
          <a:lnRef idx="0"/>
          <a:fillRef idx="0"/>
          <a:effectRef idx="0"/>
          <a:fontRef idx="minor"/>
        </p:style>
        <p:txBody>
          <a:bodyPr tIns="91440" bIns="91440" anchor="t">
            <a:noAutofit/>
          </a:bodyPr>
          <a:p>
            <a:pPr algn="ctr">
              <a:lnSpc>
                <a:spcPct val="100000"/>
              </a:lnSpc>
              <a:tabLst>
                <a:tab pos="0" algn="l"/>
              </a:tabLst>
            </a:pPr>
            <a:r>
              <a:rPr lang="en-US" sz="1600" b="0" u="none" strike="noStrike">
                <a:solidFill>
                  <a:schemeClr val="dk1"/>
                </a:solidFill>
                <a:effectLst/>
                <a:uFillTx/>
                <a:latin typeface="Arial"/>
                <a:ea typeface="Arial"/>
              </a:rPr>
              <a:t>ID: QT-AI-2025</a:t>
            </a:r>
            <a:endParaRPr lang="en-US" sz="1600" b="0" u="none" strike="noStrike">
              <a:solidFill>
                <a:srgbClr val="000000"/>
              </a:solidFill>
              <a:effectLst/>
              <a:uFillTx/>
              <a:latin typeface="Arial"/>
            </a:endParaRPr>
          </a:p>
        </p:txBody>
      </p:sp>
    </p:spTree>
  </p:cSld>
  <mc:AlternateContent>
    <mc:Choice Requires="p14">
      <p:transition spd="slow" p14:dur="2000"/>
    </mc:Choice>
    <mc:Fallback>
      <p:transition spd="slow"/>
    </mc:Fallback>
  </mc:AlternateContent>
</p:sld>
</file>

<file path=ppt/slides/slide2.xml><?xml version="1.0" encoding="utf-8"?>
<p:sld xmlns:a="http://schemas.openxmlformats.org/drawingml/2006/main" xmlns:p="http://schemas.openxmlformats.org/presentationml/2006/main" xmlns:r="http://schemas.openxmlformats.org/officeDocument/2006/relationships" xmlns:p14="http://schemas.microsoft.com/office/powerpoint/2010/main" xmlns:p15="http://schemas.microsoft.com/office/powerpoint/2012/main" xmlns:mc="http://schemas.openxmlformats.org/markup-compatibility/2006">
  <p:cSld>
    <p:bg>
      <p:bgPr>
        <a:solidFill>
          <a:srgbClr val="F7F9FC"/>
        </a:solidFill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8" name="Google Shape;41;p4"/>
          <p:cNvSpPr/>
          <p:nvPr/>
        </p:nvSpPr>
        <p:spPr>
          <a:xfrm>
            <a:off x="0" y="0"/>
            <a:ext cx="12191040" cy="566280"/>
          </a:xfrm>
          <a:prstGeom prst="rect">
            <a:avLst/>
          </a:prstGeom>
          <a:solidFill>
            <a:srgbClr val="081A2D"/>
          </a:solidFill>
          <a:ln w="12700">
            <a:solidFill>
              <a:srgbClr val="081A2D"/>
            </a:solidFill>
            <a:round/>
          </a:ln>
        </p:spPr>
        <p:style>
          <a:lnRef idx="0"/>
          <a:fillRef idx="0"/>
          <a:effectRef idx="0"/>
          <a:fontRef idx="minor"/>
        </p:style>
        <p:txBody>
          <a:bodyPr lIns="90000" tIns="45000" rIns="90000" bIns="45000" anchor="t">
            <a:noAutofit/>
          </a:bodyPr>
          <a:p>
            <a:endParaRPr lang="en-US" sz="1400" b="0" u="none" strike="noStrike">
              <a:solidFill>
                <a:srgbClr val="FFFFFF"/>
              </a:solidFill>
              <a:effectLst/>
              <a:uFillTx/>
              <a:latin typeface="Arial"/>
            </a:endParaRPr>
          </a:p>
        </p:txBody>
      </p:sp>
      <p:sp>
        <p:nvSpPr>
          <p:cNvPr id="29" name="Google Shape;42;p4"/>
          <p:cNvSpPr/>
          <p:nvPr/>
        </p:nvSpPr>
        <p:spPr>
          <a:xfrm>
            <a:off x="411480" y="137160"/>
            <a:ext cx="8137440" cy="319320"/>
          </a:xfrm>
          <a:prstGeom prst="rect">
            <a:avLst/>
          </a:prstGeom>
          <a:noFill/>
          <a:ln w="0">
            <a:noFill/>
          </a:ln>
        </p:spPr>
        <p:style>
          <a:lnRef idx="0"/>
          <a:fillRef idx="0"/>
          <a:effectRef idx="0"/>
          <a:fontRef idx="minor"/>
        </p:style>
        <p:txBody>
          <a:bodyPr lIns="0" tIns="0" rIns="0" bIns="0" anchor="ctr">
            <a:noAutofit/>
          </a:bodyPr>
          <a:p>
            <a:pPr>
              <a:lnSpc>
                <a:spcPct val="100000"/>
              </a:lnSpc>
              <a:tabLst>
                <a:tab pos="0" algn="l"/>
              </a:tabLst>
            </a:pPr>
            <a:r>
              <a:rPr lang="en-US" sz="1800" b="1" u="none" strike="noStrike">
                <a:solidFill>
                  <a:srgbClr val="FFFFFF"/>
                </a:solidFill>
                <a:effectLst/>
                <a:uFillTx/>
                <a:latin typeface="Play"/>
                <a:ea typeface="Play"/>
              </a:rPr>
              <a:t>Presentation overview</a:t>
            </a:r>
            <a:endParaRPr lang="en-US" sz="1800" b="0" u="none" strike="noStrike">
              <a:solidFill>
                <a:srgbClr val="000000"/>
              </a:solidFill>
              <a:effectLst/>
              <a:uFillTx/>
              <a:latin typeface="Arial"/>
            </a:endParaRPr>
          </a:p>
        </p:txBody>
      </p:sp>
      <p:cxnSp>
        <p:nvCxnSpPr>
          <p:cNvPr id="30" name="Google Shape;43;p4"/>
          <p:cNvCxnSpPr/>
          <p:nvPr/>
        </p:nvCxnSpPr>
        <p:spPr>
          <a:xfrm>
            <a:off x="411480" y="6537960"/>
            <a:ext cx="11384640" cy="720"/>
          </a:xfrm>
          <a:prstGeom prst="straightConnector1">
            <a:avLst/>
          </a:prstGeom>
          <a:ln w="9525">
            <a:solidFill>
              <a:srgbClr val="D7DEE8"/>
            </a:solidFill>
            <a:round/>
          </a:ln>
        </p:spPr>
      </p:cxnSp>
      <p:sp>
        <p:nvSpPr>
          <p:cNvPr id="31" name="Google Shape;44;p4"/>
          <p:cNvSpPr/>
          <p:nvPr/>
        </p:nvSpPr>
        <p:spPr>
          <a:xfrm>
            <a:off x="685800" y="951120"/>
            <a:ext cx="419760" cy="419760"/>
          </a:xfrm>
          <a:prstGeom prst="ellipse">
            <a:avLst/>
          </a:prstGeom>
          <a:solidFill>
            <a:srgbClr val="081A2D"/>
          </a:solidFill>
          <a:ln w="12700">
            <a:solidFill>
              <a:srgbClr val="081A2D"/>
            </a:solidFill>
            <a:round/>
          </a:ln>
        </p:spPr>
        <p:style>
          <a:lnRef idx="0"/>
          <a:fillRef idx="0"/>
          <a:effectRef idx="0"/>
          <a:fontRef idx="minor"/>
        </p:style>
        <p:txBody>
          <a:bodyPr lIns="90000" tIns="45000" rIns="90000" bIns="45000" anchor="t">
            <a:noAutofit/>
          </a:bodyPr>
          <a:p>
            <a:endParaRPr lang="en-US" sz="1400" b="0" u="none" strike="noStrike">
              <a:solidFill>
                <a:srgbClr val="FFFFFF"/>
              </a:solidFill>
              <a:effectLst/>
              <a:uFillTx/>
              <a:latin typeface="Arial"/>
            </a:endParaRPr>
          </a:p>
        </p:txBody>
      </p:sp>
      <p:sp>
        <p:nvSpPr>
          <p:cNvPr id="32" name="Google Shape;45;p4"/>
          <p:cNvSpPr/>
          <p:nvPr/>
        </p:nvSpPr>
        <p:spPr>
          <a:xfrm>
            <a:off x="713160" y="1042560"/>
            <a:ext cx="365040" cy="163800"/>
          </a:xfrm>
          <a:prstGeom prst="rect">
            <a:avLst/>
          </a:prstGeom>
          <a:noFill/>
          <a:ln w="0">
            <a:noFill/>
          </a:ln>
        </p:spPr>
        <p:style>
          <a:lnRef idx="0"/>
          <a:fillRef idx="0"/>
          <a:effectRef idx="0"/>
          <a:fontRef idx="minor"/>
        </p:style>
        <p:txBody>
          <a:bodyPr lIns="0" tIns="0" rIns="0" bIns="0" anchor="ctr">
            <a:noAutofit/>
          </a:bodyPr>
          <a:p>
            <a:pPr algn="ctr">
              <a:lnSpc>
                <a:spcPct val="100000"/>
              </a:lnSpc>
              <a:tabLst>
                <a:tab pos="0" algn="l"/>
              </a:tabLst>
            </a:pPr>
            <a:r>
              <a:rPr lang="en-US" sz="850" b="1" u="none" strike="noStrike">
                <a:solidFill>
                  <a:srgbClr val="FFFFFF"/>
                </a:solidFill>
                <a:effectLst/>
                <a:uFillTx/>
                <a:latin typeface="Arial"/>
                <a:ea typeface="Arial"/>
              </a:rPr>
              <a:t>01</a:t>
            </a:r>
            <a:endParaRPr lang="en-US" sz="850" b="0" u="none" strike="noStrike">
              <a:solidFill>
                <a:srgbClr val="000000"/>
              </a:solidFill>
              <a:effectLst/>
              <a:uFillTx/>
              <a:latin typeface="Arial"/>
            </a:endParaRPr>
          </a:p>
        </p:txBody>
      </p:sp>
      <p:sp>
        <p:nvSpPr>
          <p:cNvPr id="33" name="Google Shape;46;p4"/>
          <p:cNvSpPr/>
          <p:nvPr/>
        </p:nvSpPr>
        <p:spPr>
          <a:xfrm>
            <a:off x="1353240" y="932760"/>
            <a:ext cx="2879640" cy="255240"/>
          </a:xfrm>
          <a:prstGeom prst="rect">
            <a:avLst/>
          </a:prstGeom>
          <a:noFill/>
          <a:ln w="0">
            <a:noFill/>
          </a:ln>
        </p:spPr>
        <p:style>
          <a:lnRef idx="0"/>
          <a:fillRef idx="0"/>
          <a:effectRef idx="0"/>
          <a:fontRef idx="minor"/>
        </p:style>
        <p:txBody>
          <a:bodyPr lIns="0" tIns="0" rIns="0" bIns="0" anchor="ctr">
            <a:noAutofit/>
          </a:bodyPr>
          <a:p>
            <a:pPr>
              <a:lnSpc>
                <a:spcPct val="100000"/>
              </a:lnSpc>
              <a:tabLst>
                <a:tab pos="0" algn="l"/>
              </a:tabLst>
            </a:pPr>
            <a:r>
              <a:rPr lang="en-US" sz="1300" b="1" u="none" strike="noStrike">
                <a:solidFill>
                  <a:srgbClr val="111827"/>
                </a:solidFill>
                <a:effectLst/>
                <a:uFillTx/>
                <a:latin typeface="Arial"/>
                <a:ea typeface="Arial"/>
              </a:rPr>
              <a:t>Case background &amp; scope</a:t>
            </a:r>
            <a:endParaRPr lang="en-US" sz="1300" b="0" u="none" strike="noStrike">
              <a:solidFill>
                <a:srgbClr val="000000"/>
              </a:solidFill>
              <a:effectLst/>
              <a:uFillTx/>
              <a:latin typeface="Arial"/>
            </a:endParaRPr>
          </a:p>
        </p:txBody>
      </p:sp>
      <p:sp>
        <p:nvSpPr>
          <p:cNvPr id="34" name="Google Shape;47;p4"/>
          <p:cNvSpPr/>
          <p:nvPr/>
        </p:nvSpPr>
        <p:spPr>
          <a:xfrm>
            <a:off x="4434840" y="932760"/>
            <a:ext cx="6720120" cy="255240"/>
          </a:xfrm>
          <a:prstGeom prst="rect">
            <a:avLst/>
          </a:prstGeom>
          <a:noFill/>
          <a:ln w="0">
            <a:noFill/>
          </a:ln>
        </p:spPr>
        <p:style>
          <a:lnRef idx="0"/>
          <a:fillRef idx="0"/>
          <a:effectRef idx="0"/>
          <a:fontRef idx="minor"/>
        </p:style>
        <p:txBody>
          <a:bodyPr lIns="0" tIns="0" rIns="0" bIns="0" anchor="ctr">
            <a:noAutofit/>
          </a:bodyPr>
          <a:p>
            <a:pPr>
              <a:lnSpc>
                <a:spcPct val="100000"/>
              </a:lnSpc>
              <a:tabLst>
                <a:tab pos="0" algn="l"/>
              </a:tabLst>
            </a:pPr>
            <a:r>
              <a:rPr lang="en-US" sz="1100" b="0" u="none" strike="noStrike">
                <a:solidFill>
                  <a:srgbClr val="667085"/>
                </a:solidFill>
                <a:effectLst/>
                <a:uFillTx/>
                <a:latin typeface="Arial"/>
                <a:ea typeface="Arial"/>
              </a:rPr>
              <a:t>What was investigated and why</a:t>
            </a:r>
            <a:endParaRPr lang="en-US" sz="1100" b="0" u="none" strike="noStrike">
              <a:solidFill>
                <a:srgbClr val="000000"/>
              </a:solidFill>
              <a:effectLst/>
              <a:uFillTx/>
              <a:latin typeface="Arial"/>
            </a:endParaRPr>
          </a:p>
        </p:txBody>
      </p:sp>
      <p:sp>
        <p:nvSpPr>
          <p:cNvPr id="35" name="Google Shape;48;p4"/>
          <p:cNvSpPr/>
          <p:nvPr/>
        </p:nvSpPr>
        <p:spPr>
          <a:xfrm>
            <a:off x="685800" y="1664280"/>
            <a:ext cx="419760" cy="419760"/>
          </a:xfrm>
          <a:prstGeom prst="ellipse">
            <a:avLst/>
          </a:prstGeom>
          <a:solidFill>
            <a:srgbClr val="0B63CE"/>
          </a:solidFill>
          <a:ln w="12700">
            <a:solidFill>
              <a:srgbClr val="0B63CE"/>
            </a:solidFill>
            <a:round/>
          </a:ln>
        </p:spPr>
        <p:style>
          <a:lnRef idx="0"/>
          <a:fillRef idx="0"/>
          <a:effectRef idx="0"/>
          <a:fontRef idx="minor"/>
        </p:style>
        <p:txBody>
          <a:bodyPr lIns="90000" tIns="45000" rIns="90000" bIns="45000" anchor="t">
            <a:noAutofit/>
          </a:bodyPr>
          <a:p>
            <a:endParaRPr lang="en-US" sz="1400" b="0" u="none" strike="noStrike">
              <a:solidFill>
                <a:srgbClr val="FFFFFF"/>
              </a:solidFill>
              <a:effectLst/>
              <a:uFillTx/>
              <a:latin typeface="Arial"/>
            </a:endParaRPr>
          </a:p>
        </p:txBody>
      </p:sp>
      <p:sp>
        <p:nvSpPr>
          <p:cNvPr id="36" name="Google Shape;49;p4"/>
          <p:cNvSpPr/>
          <p:nvPr/>
        </p:nvSpPr>
        <p:spPr>
          <a:xfrm>
            <a:off x="713160" y="1755720"/>
            <a:ext cx="365040" cy="163800"/>
          </a:xfrm>
          <a:prstGeom prst="rect">
            <a:avLst/>
          </a:prstGeom>
          <a:noFill/>
          <a:ln w="0">
            <a:noFill/>
          </a:ln>
        </p:spPr>
        <p:style>
          <a:lnRef idx="0"/>
          <a:fillRef idx="0"/>
          <a:effectRef idx="0"/>
          <a:fontRef idx="minor"/>
        </p:style>
        <p:txBody>
          <a:bodyPr lIns="0" tIns="0" rIns="0" bIns="0" anchor="ctr">
            <a:noAutofit/>
          </a:bodyPr>
          <a:p>
            <a:pPr algn="ctr">
              <a:lnSpc>
                <a:spcPct val="100000"/>
              </a:lnSpc>
              <a:tabLst>
                <a:tab pos="0" algn="l"/>
              </a:tabLst>
            </a:pPr>
            <a:r>
              <a:rPr lang="en-US" sz="850" b="1" u="none" strike="noStrike">
                <a:solidFill>
                  <a:srgbClr val="FFFFFF"/>
                </a:solidFill>
                <a:effectLst/>
                <a:uFillTx/>
                <a:latin typeface="Arial"/>
                <a:ea typeface="Arial"/>
              </a:rPr>
              <a:t>02</a:t>
            </a:r>
            <a:endParaRPr lang="en-US" sz="850" b="0" u="none" strike="noStrike">
              <a:solidFill>
                <a:srgbClr val="000000"/>
              </a:solidFill>
              <a:effectLst/>
              <a:uFillTx/>
              <a:latin typeface="Arial"/>
            </a:endParaRPr>
          </a:p>
        </p:txBody>
      </p:sp>
      <p:sp>
        <p:nvSpPr>
          <p:cNvPr id="37" name="Google Shape;50;p4"/>
          <p:cNvSpPr/>
          <p:nvPr/>
        </p:nvSpPr>
        <p:spPr>
          <a:xfrm>
            <a:off x="1353240" y="1645920"/>
            <a:ext cx="2879640" cy="255240"/>
          </a:xfrm>
          <a:prstGeom prst="rect">
            <a:avLst/>
          </a:prstGeom>
          <a:noFill/>
          <a:ln w="0">
            <a:noFill/>
          </a:ln>
        </p:spPr>
        <p:style>
          <a:lnRef idx="0"/>
          <a:fillRef idx="0"/>
          <a:effectRef idx="0"/>
          <a:fontRef idx="minor"/>
        </p:style>
        <p:txBody>
          <a:bodyPr lIns="0" tIns="0" rIns="0" bIns="0" anchor="ctr">
            <a:noAutofit/>
          </a:bodyPr>
          <a:p>
            <a:pPr>
              <a:lnSpc>
                <a:spcPct val="100000"/>
              </a:lnSpc>
              <a:tabLst>
                <a:tab pos="0" algn="l"/>
              </a:tabLst>
            </a:pPr>
            <a:r>
              <a:rPr lang="en-US" sz="1300" b="1" u="none" strike="noStrike">
                <a:solidFill>
                  <a:srgbClr val="111827"/>
                </a:solidFill>
                <a:effectLst/>
                <a:uFillTx/>
                <a:latin typeface="Arial"/>
                <a:ea typeface="Arial"/>
              </a:rPr>
              <a:t>Evidence acquisition &amp; integrity</a:t>
            </a:r>
            <a:endParaRPr lang="en-US" sz="1300" b="0" u="none" strike="noStrike">
              <a:solidFill>
                <a:srgbClr val="000000"/>
              </a:solidFill>
              <a:effectLst/>
              <a:uFillTx/>
              <a:latin typeface="Arial"/>
            </a:endParaRPr>
          </a:p>
        </p:txBody>
      </p:sp>
      <p:sp>
        <p:nvSpPr>
          <p:cNvPr id="38" name="Google Shape;51;p4"/>
          <p:cNvSpPr/>
          <p:nvPr/>
        </p:nvSpPr>
        <p:spPr>
          <a:xfrm>
            <a:off x="4434840" y="1645920"/>
            <a:ext cx="6720120" cy="255240"/>
          </a:xfrm>
          <a:prstGeom prst="rect">
            <a:avLst/>
          </a:prstGeom>
          <a:noFill/>
          <a:ln w="0">
            <a:noFill/>
          </a:ln>
        </p:spPr>
        <p:style>
          <a:lnRef idx="0"/>
          <a:fillRef idx="0"/>
          <a:effectRef idx="0"/>
          <a:fontRef idx="minor"/>
        </p:style>
        <p:txBody>
          <a:bodyPr lIns="0" tIns="0" rIns="0" bIns="0" anchor="ctr">
            <a:noAutofit/>
          </a:bodyPr>
          <a:p>
            <a:pPr>
              <a:lnSpc>
                <a:spcPct val="100000"/>
              </a:lnSpc>
              <a:tabLst>
                <a:tab pos="0" algn="l"/>
              </a:tabLst>
            </a:pPr>
            <a:r>
              <a:rPr lang="en-US" sz="1100" b="0" u="none" strike="noStrike">
                <a:solidFill>
                  <a:srgbClr val="667085"/>
                </a:solidFill>
                <a:effectLst/>
                <a:uFillTx/>
                <a:latin typeface="Arial"/>
                <a:ea typeface="Arial"/>
              </a:rPr>
              <a:t>Device inventory, extraction and SHA-256 verification</a:t>
            </a:r>
            <a:endParaRPr lang="en-US" sz="1100" b="0" u="none" strike="noStrike">
              <a:solidFill>
                <a:srgbClr val="000000"/>
              </a:solidFill>
              <a:effectLst/>
              <a:uFillTx/>
              <a:latin typeface="Arial"/>
            </a:endParaRPr>
          </a:p>
        </p:txBody>
      </p:sp>
      <p:sp>
        <p:nvSpPr>
          <p:cNvPr id="39" name="Google Shape;52;p4"/>
          <p:cNvSpPr/>
          <p:nvPr/>
        </p:nvSpPr>
        <p:spPr>
          <a:xfrm>
            <a:off x="685800" y="2377440"/>
            <a:ext cx="419760" cy="419760"/>
          </a:xfrm>
          <a:prstGeom prst="ellipse">
            <a:avLst/>
          </a:prstGeom>
          <a:solidFill>
            <a:srgbClr val="081A2D"/>
          </a:solidFill>
          <a:ln w="12700">
            <a:solidFill>
              <a:srgbClr val="081A2D"/>
            </a:solidFill>
            <a:round/>
          </a:ln>
        </p:spPr>
        <p:style>
          <a:lnRef idx="0"/>
          <a:fillRef idx="0"/>
          <a:effectRef idx="0"/>
          <a:fontRef idx="minor"/>
        </p:style>
        <p:txBody>
          <a:bodyPr lIns="90000" tIns="45000" rIns="90000" bIns="45000" anchor="t">
            <a:noAutofit/>
          </a:bodyPr>
          <a:p>
            <a:endParaRPr lang="en-US" sz="1400" b="0" u="none" strike="noStrike">
              <a:solidFill>
                <a:srgbClr val="FFFFFF"/>
              </a:solidFill>
              <a:effectLst/>
              <a:uFillTx/>
              <a:latin typeface="Arial"/>
            </a:endParaRPr>
          </a:p>
        </p:txBody>
      </p:sp>
      <p:sp>
        <p:nvSpPr>
          <p:cNvPr id="40" name="Google Shape;53;p4"/>
          <p:cNvSpPr/>
          <p:nvPr/>
        </p:nvSpPr>
        <p:spPr>
          <a:xfrm>
            <a:off x="713160" y="2468880"/>
            <a:ext cx="365040" cy="163800"/>
          </a:xfrm>
          <a:prstGeom prst="rect">
            <a:avLst/>
          </a:prstGeom>
          <a:noFill/>
          <a:ln w="0">
            <a:noFill/>
          </a:ln>
        </p:spPr>
        <p:style>
          <a:lnRef idx="0"/>
          <a:fillRef idx="0"/>
          <a:effectRef idx="0"/>
          <a:fontRef idx="minor"/>
        </p:style>
        <p:txBody>
          <a:bodyPr lIns="0" tIns="0" rIns="0" bIns="0" anchor="ctr">
            <a:noAutofit/>
          </a:bodyPr>
          <a:p>
            <a:pPr algn="ctr">
              <a:lnSpc>
                <a:spcPct val="100000"/>
              </a:lnSpc>
              <a:tabLst>
                <a:tab pos="0" algn="l"/>
              </a:tabLst>
            </a:pPr>
            <a:r>
              <a:rPr lang="en-US" sz="850" b="1" u="none" strike="noStrike">
                <a:solidFill>
                  <a:srgbClr val="FFFFFF"/>
                </a:solidFill>
                <a:effectLst/>
                <a:uFillTx/>
                <a:latin typeface="Arial"/>
                <a:ea typeface="Arial"/>
              </a:rPr>
              <a:t>03</a:t>
            </a:r>
            <a:endParaRPr lang="en-US" sz="850" b="0" u="none" strike="noStrike">
              <a:solidFill>
                <a:srgbClr val="000000"/>
              </a:solidFill>
              <a:effectLst/>
              <a:uFillTx/>
              <a:latin typeface="Arial"/>
            </a:endParaRPr>
          </a:p>
        </p:txBody>
      </p:sp>
      <p:sp>
        <p:nvSpPr>
          <p:cNvPr id="41" name="Google Shape;54;p4"/>
          <p:cNvSpPr/>
          <p:nvPr/>
        </p:nvSpPr>
        <p:spPr>
          <a:xfrm>
            <a:off x="1353240" y="2359080"/>
            <a:ext cx="2879640" cy="255240"/>
          </a:xfrm>
          <a:prstGeom prst="rect">
            <a:avLst/>
          </a:prstGeom>
          <a:noFill/>
          <a:ln w="0">
            <a:noFill/>
          </a:ln>
        </p:spPr>
        <p:style>
          <a:lnRef idx="0"/>
          <a:fillRef idx="0"/>
          <a:effectRef idx="0"/>
          <a:fontRef idx="minor"/>
        </p:style>
        <p:txBody>
          <a:bodyPr lIns="0" tIns="0" rIns="0" bIns="0" anchor="ctr">
            <a:noAutofit/>
          </a:bodyPr>
          <a:p>
            <a:pPr>
              <a:lnSpc>
                <a:spcPct val="100000"/>
              </a:lnSpc>
              <a:tabLst>
                <a:tab pos="0" algn="l"/>
              </a:tabLst>
            </a:pPr>
            <a:r>
              <a:rPr lang="en-US" sz="1300" b="1" u="none" strike="noStrike">
                <a:solidFill>
                  <a:srgbClr val="111827"/>
                </a:solidFill>
                <a:effectLst/>
                <a:uFillTx/>
                <a:latin typeface="Arial"/>
                <a:ea typeface="Arial"/>
              </a:rPr>
              <a:t>Communication evidence</a:t>
            </a:r>
            <a:endParaRPr lang="en-US" sz="1300" b="0" u="none" strike="noStrike">
              <a:solidFill>
                <a:srgbClr val="000000"/>
              </a:solidFill>
              <a:effectLst/>
              <a:uFillTx/>
              <a:latin typeface="Arial"/>
            </a:endParaRPr>
          </a:p>
        </p:txBody>
      </p:sp>
      <p:sp>
        <p:nvSpPr>
          <p:cNvPr id="42" name="Google Shape;55;p4"/>
          <p:cNvSpPr/>
          <p:nvPr/>
        </p:nvSpPr>
        <p:spPr>
          <a:xfrm>
            <a:off x="4434840" y="2359080"/>
            <a:ext cx="6720120" cy="255240"/>
          </a:xfrm>
          <a:prstGeom prst="rect">
            <a:avLst/>
          </a:prstGeom>
          <a:noFill/>
          <a:ln w="0">
            <a:noFill/>
          </a:ln>
        </p:spPr>
        <p:style>
          <a:lnRef idx="0"/>
          <a:fillRef idx="0"/>
          <a:effectRef idx="0"/>
          <a:fontRef idx="minor"/>
        </p:style>
        <p:txBody>
          <a:bodyPr lIns="0" tIns="0" rIns="0" bIns="0" anchor="ctr">
            <a:noAutofit/>
          </a:bodyPr>
          <a:p>
            <a:pPr>
              <a:lnSpc>
                <a:spcPct val="100000"/>
              </a:lnSpc>
              <a:tabLst>
                <a:tab pos="0" algn="l"/>
              </a:tabLst>
            </a:pPr>
            <a:r>
              <a:rPr lang="en-US" sz="1100" b="0" u="none" strike="noStrike">
                <a:solidFill>
                  <a:srgbClr val="667085"/>
                </a:solidFill>
                <a:effectLst/>
                <a:uFillTx/>
                <a:latin typeface="Arial"/>
                <a:ea typeface="Arial"/>
              </a:rPr>
              <a:t>Chats, emails and named-party links</a:t>
            </a:r>
            <a:endParaRPr lang="en-US" sz="1100" b="0" u="none" strike="noStrike">
              <a:solidFill>
                <a:srgbClr val="000000"/>
              </a:solidFill>
              <a:effectLst/>
              <a:uFillTx/>
              <a:latin typeface="Arial"/>
            </a:endParaRPr>
          </a:p>
        </p:txBody>
      </p:sp>
      <p:sp>
        <p:nvSpPr>
          <p:cNvPr id="43" name="Google Shape;56;p4"/>
          <p:cNvSpPr/>
          <p:nvPr/>
        </p:nvSpPr>
        <p:spPr>
          <a:xfrm>
            <a:off x="685800" y="3090600"/>
            <a:ext cx="419760" cy="419760"/>
          </a:xfrm>
          <a:prstGeom prst="ellipse">
            <a:avLst/>
          </a:prstGeom>
          <a:solidFill>
            <a:srgbClr val="0B63CE"/>
          </a:solidFill>
          <a:ln w="12700">
            <a:solidFill>
              <a:srgbClr val="0B63CE"/>
            </a:solidFill>
            <a:round/>
          </a:ln>
        </p:spPr>
        <p:style>
          <a:lnRef idx="0"/>
          <a:fillRef idx="0"/>
          <a:effectRef idx="0"/>
          <a:fontRef idx="minor"/>
        </p:style>
        <p:txBody>
          <a:bodyPr lIns="90000" tIns="45000" rIns="90000" bIns="45000" anchor="t">
            <a:noAutofit/>
          </a:bodyPr>
          <a:p>
            <a:endParaRPr lang="en-US" sz="1400" b="0" u="none" strike="noStrike">
              <a:solidFill>
                <a:srgbClr val="FFFFFF"/>
              </a:solidFill>
              <a:effectLst/>
              <a:uFillTx/>
              <a:latin typeface="Arial"/>
            </a:endParaRPr>
          </a:p>
        </p:txBody>
      </p:sp>
      <p:sp>
        <p:nvSpPr>
          <p:cNvPr id="44" name="Google Shape;57;p4"/>
          <p:cNvSpPr/>
          <p:nvPr/>
        </p:nvSpPr>
        <p:spPr>
          <a:xfrm>
            <a:off x="713160" y="3182040"/>
            <a:ext cx="365040" cy="163800"/>
          </a:xfrm>
          <a:prstGeom prst="rect">
            <a:avLst/>
          </a:prstGeom>
          <a:noFill/>
          <a:ln w="0">
            <a:noFill/>
          </a:ln>
        </p:spPr>
        <p:style>
          <a:lnRef idx="0"/>
          <a:fillRef idx="0"/>
          <a:effectRef idx="0"/>
          <a:fontRef idx="minor"/>
        </p:style>
        <p:txBody>
          <a:bodyPr lIns="0" tIns="0" rIns="0" bIns="0" anchor="ctr">
            <a:noAutofit/>
          </a:bodyPr>
          <a:p>
            <a:pPr algn="ctr">
              <a:lnSpc>
                <a:spcPct val="100000"/>
              </a:lnSpc>
              <a:tabLst>
                <a:tab pos="0" algn="l"/>
              </a:tabLst>
            </a:pPr>
            <a:r>
              <a:rPr lang="en-US" sz="850" b="1" u="none" strike="noStrike">
                <a:solidFill>
                  <a:srgbClr val="FFFFFF"/>
                </a:solidFill>
                <a:effectLst/>
                <a:uFillTx/>
                <a:latin typeface="Arial"/>
                <a:ea typeface="Arial"/>
              </a:rPr>
              <a:t>04</a:t>
            </a:r>
            <a:endParaRPr lang="en-US" sz="850" b="0" u="none" strike="noStrike">
              <a:solidFill>
                <a:srgbClr val="000000"/>
              </a:solidFill>
              <a:effectLst/>
              <a:uFillTx/>
              <a:latin typeface="Arial"/>
            </a:endParaRPr>
          </a:p>
        </p:txBody>
      </p:sp>
      <p:sp>
        <p:nvSpPr>
          <p:cNvPr id="45" name="Google Shape;58;p4"/>
          <p:cNvSpPr/>
          <p:nvPr/>
        </p:nvSpPr>
        <p:spPr>
          <a:xfrm>
            <a:off x="1353240" y="3072240"/>
            <a:ext cx="2879640" cy="255240"/>
          </a:xfrm>
          <a:prstGeom prst="rect">
            <a:avLst/>
          </a:prstGeom>
          <a:noFill/>
          <a:ln w="0">
            <a:noFill/>
          </a:ln>
        </p:spPr>
        <p:style>
          <a:lnRef idx="0"/>
          <a:fillRef idx="0"/>
          <a:effectRef idx="0"/>
          <a:fontRef idx="minor"/>
        </p:style>
        <p:txBody>
          <a:bodyPr lIns="0" tIns="0" rIns="0" bIns="0" anchor="ctr">
            <a:noAutofit/>
          </a:bodyPr>
          <a:p>
            <a:pPr>
              <a:lnSpc>
                <a:spcPct val="100000"/>
              </a:lnSpc>
              <a:tabLst>
                <a:tab pos="0" algn="l"/>
              </a:tabLst>
            </a:pPr>
            <a:r>
              <a:rPr lang="en-US" sz="1300" b="1" u="none" strike="noStrike">
                <a:solidFill>
                  <a:srgbClr val="111827"/>
                </a:solidFill>
                <a:effectLst/>
                <a:uFillTx/>
                <a:latin typeface="Arial"/>
                <a:ea typeface="Arial"/>
              </a:rPr>
              <a:t>Timestamp &amp; location analysis</a:t>
            </a:r>
            <a:endParaRPr lang="en-US" sz="1300" b="0" u="none" strike="noStrike">
              <a:solidFill>
                <a:srgbClr val="000000"/>
              </a:solidFill>
              <a:effectLst/>
              <a:uFillTx/>
              <a:latin typeface="Arial"/>
            </a:endParaRPr>
          </a:p>
        </p:txBody>
      </p:sp>
      <p:sp>
        <p:nvSpPr>
          <p:cNvPr id="46" name="Google Shape;59;p4"/>
          <p:cNvSpPr/>
          <p:nvPr/>
        </p:nvSpPr>
        <p:spPr>
          <a:xfrm>
            <a:off x="4434840" y="3072240"/>
            <a:ext cx="6720120" cy="255240"/>
          </a:xfrm>
          <a:prstGeom prst="rect">
            <a:avLst/>
          </a:prstGeom>
          <a:noFill/>
          <a:ln w="0">
            <a:noFill/>
          </a:ln>
        </p:spPr>
        <p:style>
          <a:lnRef idx="0"/>
          <a:fillRef idx="0"/>
          <a:effectRef idx="0"/>
          <a:fontRef idx="minor"/>
        </p:style>
        <p:txBody>
          <a:bodyPr lIns="0" tIns="0" rIns="0" bIns="0" anchor="ctr">
            <a:noAutofit/>
          </a:bodyPr>
          <a:p>
            <a:pPr>
              <a:lnSpc>
                <a:spcPct val="100000"/>
              </a:lnSpc>
              <a:tabLst>
                <a:tab pos="0" algn="l"/>
              </a:tabLst>
            </a:pPr>
            <a:r>
              <a:rPr lang="en-US" sz="1100" b="0" u="none" strike="noStrike">
                <a:solidFill>
                  <a:srgbClr val="667085"/>
                </a:solidFill>
                <a:effectLst/>
                <a:uFillTx/>
                <a:latin typeface="Arial"/>
                <a:ea typeface="Arial"/>
              </a:rPr>
              <a:t>Message time, media metadata, GPS and place names</a:t>
            </a:r>
            <a:endParaRPr lang="en-US" sz="1100" b="0" u="none" strike="noStrike">
              <a:solidFill>
                <a:srgbClr val="000000"/>
              </a:solidFill>
              <a:effectLst/>
              <a:uFillTx/>
              <a:latin typeface="Arial"/>
            </a:endParaRPr>
          </a:p>
        </p:txBody>
      </p:sp>
      <p:sp>
        <p:nvSpPr>
          <p:cNvPr id="47" name="Google Shape;60;p4"/>
          <p:cNvSpPr/>
          <p:nvPr/>
        </p:nvSpPr>
        <p:spPr>
          <a:xfrm>
            <a:off x="685800" y="3803760"/>
            <a:ext cx="419760" cy="419760"/>
          </a:xfrm>
          <a:prstGeom prst="ellipse">
            <a:avLst/>
          </a:prstGeom>
          <a:solidFill>
            <a:srgbClr val="081A2D"/>
          </a:solidFill>
          <a:ln w="12700">
            <a:solidFill>
              <a:srgbClr val="081A2D"/>
            </a:solidFill>
            <a:round/>
          </a:ln>
        </p:spPr>
        <p:style>
          <a:lnRef idx="0"/>
          <a:fillRef idx="0"/>
          <a:effectRef idx="0"/>
          <a:fontRef idx="minor"/>
        </p:style>
        <p:txBody>
          <a:bodyPr lIns="90000" tIns="45000" rIns="90000" bIns="45000" anchor="t">
            <a:noAutofit/>
          </a:bodyPr>
          <a:p>
            <a:endParaRPr lang="en-US" sz="1400" b="0" u="none" strike="noStrike">
              <a:solidFill>
                <a:srgbClr val="FFFFFF"/>
              </a:solidFill>
              <a:effectLst/>
              <a:uFillTx/>
              <a:latin typeface="Arial"/>
            </a:endParaRPr>
          </a:p>
        </p:txBody>
      </p:sp>
      <p:sp>
        <p:nvSpPr>
          <p:cNvPr id="48" name="Google Shape;61;p4"/>
          <p:cNvSpPr/>
          <p:nvPr/>
        </p:nvSpPr>
        <p:spPr>
          <a:xfrm>
            <a:off x="713160" y="3895200"/>
            <a:ext cx="365040" cy="163800"/>
          </a:xfrm>
          <a:prstGeom prst="rect">
            <a:avLst/>
          </a:prstGeom>
          <a:noFill/>
          <a:ln w="0">
            <a:noFill/>
          </a:ln>
        </p:spPr>
        <p:style>
          <a:lnRef idx="0"/>
          <a:fillRef idx="0"/>
          <a:effectRef idx="0"/>
          <a:fontRef idx="minor"/>
        </p:style>
        <p:txBody>
          <a:bodyPr lIns="0" tIns="0" rIns="0" bIns="0" anchor="ctr">
            <a:noAutofit/>
          </a:bodyPr>
          <a:p>
            <a:pPr algn="ctr">
              <a:lnSpc>
                <a:spcPct val="100000"/>
              </a:lnSpc>
              <a:tabLst>
                <a:tab pos="0" algn="l"/>
              </a:tabLst>
            </a:pPr>
            <a:r>
              <a:rPr lang="en-US" sz="850" b="1" u="none" strike="noStrike">
                <a:solidFill>
                  <a:srgbClr val="FFFFFF"/>
                </a:solidFill>
                <a:effectLst/>
                <a:uFillTx/>
                <a:latin typeface="Arial"/>
                <a:ea typeface="Arial"/>
              </a:rPr>
              <a:t>05</a:t>
            </a:r>
            <a:endParaRPr lang="en-US" sz="850" b="0" u="none" strike="noStrike">
              <a:solidFill>
                <a:srgbClr val="000000"/>
              </a:solidFill>
              <a:effectLst/>
              <a:uFillTx/>
              <a:latin typeface="Arial"/>
            </a:endParaRPr>
          </a:p>
        </p:txBody>
      </p:sp>
      <p:sp>
        <p:nvSpPr>
          <p:cNvPr id="49" name="Google Shape;62;p4"/>
          <p:cNvSpPr/>
          <p:nvPr/>
        </p:nvSpPr>
        <p:spPr>
          <a:xfrm>
            <a:off x="1353240" y="3785760"/>
            <a:ext cx="2879640" cy="255240"/>
          </a:xfrm>
          <a:prstGeom prst="rect">
            <a:avLst/>
          </a:prstGeom>
          <a:noFill/>
          <a:ln w="0">
            <a:noFill/>
          </a:ln>
        </p:spPr>
        <p:style>
          <a:lnRef idx="0"/>
          <a:fillRef idx="0"/>
          <a:effectRef idx="0"/>
          <a:fontRef idx="minor"/>
        </p:style>
        <p:txBody>
          <a:bodyPr lIns="0" tIns="0" rIns="0" bIns="0" anchor="ctr">
            <a:noAutofit/>
          </a:bodyPr>
          <a:p>
            <a:pPr>
              <a:lnSpc>
                <a:spcPct val="100000"/>
              </a:lnSpc>
              <a:tabLst>
                <a:tab pos="0" algn="l"/>
              </a:tabLst>
            </a:pPr>
            <a:r>
              <a:rPr lang="en-US" sz="1300" b="1" u="none" strike="noStrike">
                <a:solidFill>
                  <a:srgbClr val="111827"/>
                </a:solidFill>
                <a:effectLst/>
                <a:uFillTx/>
                <a:latin typeface="Arial"/>
                <a:ea typeface="Arial"/>
              </a:rPr>
              <a:t>Cro</a:t>
            </a:r>
            <a:r>
              <a:rPr lang="en-US" sz="1300" b="1" u="none" strike="noStrike">
                <a:solidFill>
                  <a:srgbClr val="111827"/>
                </a:solidFill>
                <a:effectLst/>
                <a:uFillTx/>
                <a:latin typeface="Arial"/>
                <a:ea typeface="Arial"/>
              </a:rPr>
              <a:t>ss-</a:t>
            </a:r>
            <a:r>
              <a:rPr lang="en-US" sz="1300" b="1" u="none" strike="noStrike">
                <a:solidFill>
                  <a:srgbClr val="111827"/>
                </a:solidFill>
                <a:effectLst/>
                <a:uFillTx/>
                <a:latin typeface="Arial"/>
                <a:ea typeface="Arial"/>
              </a:rPr>
              <a:t>devi</a:t>
            </a:r>
            <a:r>
              <a:rPr lang="en-US" sz="1300" b="1" u="none" strike="noStrike">
                <a:solidFill>
                  <a:srgbClr val="111827"/>
                </a:solidFill>
                <a:effectLst/>
                <a:uFillTx/>
                <a:latin typeface="Arial"/>
                <a:ea typeface="Arial"/>
              </a:rPr>
              <a:t>ce </a:t>
            </a:r>
            <a:r>
              <a:rPr lang="en-US" sz="1300" b="1" u="none" strike="noStrike">
                <a:solidFill>
                  <a:srgbClr val="111827"/>
                </a:solidFill>
                <a:effectLst/>
                <a:uFillTx/>
                <a:latin typeface="Arial"/>
                <a:ea typeface="Arial"/>
              </a:rPr>
              <a:t>time</a:t>
            </a:r>
            <a:r>
              <a:rPr lang="en-US" sz="1300" b="1" u="none" strike="noStrike">
                <a:solidFill>
                  <a:srgbClr val="111827"/>
                </a:solidFill>
                <a:effectLst/>
                <a:uFillTx/>
                <a:latin typeface="Arial"/>
                <a:ea typeface="Arial"/>
              </a:rPr>
              <a:t>line</a:t>
            </a:r>
            <a:endParaRPr lang="en-US" sz="1300" b="0" u="none" strike="noStrike">
              <a:solidFill>
                <a:srgbClr val="000000"/>
              </a:solidFill>
              <a:effectLst/>
              <a:uFillTx/>
              <a:latin typeface="Arial"/>
            </a:endParaRPr>
          </a:p>
        </p:txBody>
      </p:sp>
      <p:sp>
        <p:nvSpPr>
          <p:cNvPr id="50" name="Google Shape;63;p4"/>
          <p:cNvSpPr/>
          <p:nvPr/>
        </p:nvSpPr>
        <p:spPr>
          <a:xfrm>
            <a:off x="4434840" y="3785760"/>
            <a:ext cx="6720120" cy="255240"/>
          </a:xfrm>
          <a:prstGeom prst="rect">
            <a:avLst/>
          </a:prstGeom>
          <a:noFill/>
          <a:ln w="0">
            <a:noFill/>
          </a:ln>
        </p:spPr>
        <p:style>
          <a:lnRef idx="0"/>
          <a:fillRef idx="0"/>
          <a:effectRef idx="0"/>
          <a:fontRef idx="minor"/>
        </p:style>
        <p:txBody>
          <a:bodyPr lIns="0" tIns="0" rIns="0" bIns="0" anchor="ctr">
            <a:noAutofit/>
          </a:bodyPr>
          <a:p>
            <a:pPr>
              <a:lnSpc>
                <a:spcPct val="100000"/>
              </a:lnSpc>
              <a:tabLst>
                <a:tab pos="0" algn="l"/>
              </a:tabLst>
            </a:pPr>
            <a:r>
              <a:rPr lang="en-US" sz="1100" b="0" u="none" strike="noStrike">
                <a:solidFill>
                  <a:srgbClr val="667085"/>
                </a:solidFill>
                <a:effectLst/>
                <a:uFillTx/>
                <a:latin typeface="Arial"/>
                <a:ea typeface="Arial"/>
              </a:rPr>
              <a:t>Chronological reconstruction and correlation</a:t>
            </a:r>
            <a:endParaRPr lang="en-US" sz="1100" b="0" u="none" strike="noStrike">
              <a:solidFill>
                <a:srgbClr val="000000"/>
              </a:solidFill>
              <a:effectLst/>
              <a:uFillTx/>
              <a:latin typeface="Arial"/>
            </a:endParaRPr>
          </a:p>
        </p:txBody>
      </p:sp>
      <p:sp>
        <p:nvSpPr>
          <p:cNvPr id="51" name="Google Shape;64;p4"/>
          <p:cNvSpPr/>
          <p:nvPr/>
        </p:nvSpPr>
        <p:spPr>
          <a:xfrm>
            <a:off x="685800" y="4517280"/>
            <a:ext cx="419760" cy="419760"/>
          </a:xfrm>
          <a:prstGeom prst="ellipse">
            <a:avLst/>
          </a:prstGeom>
          <a:solidFill>
            <a:srgbClr val="0B63CE"/>
          </a:solidFill>
          <a:ln w="12700">
            <a:solidFill>
              <a:srgbClr val="0B63CE"/>
            </a:solidFill>
            <a:round/>
          </a:ln>
        </p:spPr>
        <p:style>
          <a:lnRef idx="0"/>
          <a:fillRef idx="0"/>
          <a:effectRef idx="0"/>
          <a:fontRef idx="minor"/>
        </p:style>
        <p:txBody>
          <a:bodyPr lIns="90000" tIns="45000" rIns="90000" bIns="45000" anchor="t">
            <a:noAutofit/>
          </a:bodyPr>
          <a:p>
            <a:endParaRPr lang="en-US" sz="1400" b="0" u="none" strike="noStrike">
              <a:solidFill>
                <a:srgbClr val="FFFFFF"/>
              </a:solidFill>
              <a:effectLst/>
              <a:uFillTx/>
              <a:latin typeface="Arial"/>
            </a:endParaRPr>
          </a:p>
        </p:txBody>
      </p:sp>
      <p:sp>
        <p:nvSpPr>
          <p:cNvPr id="52" name="Google Shape;65;p4"/>
          <p:cNvSpPr/>
          <p:nvPr/>
        </p:nvSpPr>
        <p:spPr>
          <a:xfrm>
            <a:off x="713160" y="4608720"/>
            <a:ext cx="365040" cy="163800"/>
          </a:xfrm>
          <a:prstGeom prst="rect">
            <a:avLst/>
          </a:prstGeom>
          <a:noFill/>
          <a:ln w="0">
            <a:noFill/>
          </a:ln>
        </p:spPr>
        <p:style>
          <a:lnRef idx="0"/>
          <a:fillRef idx="0"/>
          <a:effectRef idx="0"/>
          <a:fontRef idx="minor"/>
        </p:style>
        <p:txBody>
          <a:bodyPr lIns="0" tIns="0" rIns="0" bIns="0" anchor="ctr">
            <a:noAutofit/>
          </a:bodyPr>
          <a:p>
            <a:pPr algn="ctr">
              <a:lnSpc>
                <a:spcPct val="100000"/>
              </a:lnSpc>
              <a:tabLst>
                <a:tab pos="0" algn="l"/>
              </a:tabLst>
            </a:pPr>
            <a:r>
              <a:rPr lang="en-US" sz="850" b="1" u="none" strike="noStrike">
                <a:solidFill>
                  <a:srgbClr val="FFFFFF"/>
                </a:solidFill>
                <a:effectLst/>
                <a:uFillTx/>
                <a:latin typeface="Arial"/>
                <a:ea typeface="Arial"/>
              </a:rPr>
              <a:t>06</a:t>
            </a:r>
            <a:endParaRPr lang="en-US" sz="850" b="0" u="none" strike="noStrike">
              <a:solidFill>
                <a:srgbClr val="000000"/>
              </a:solidFill>
              <a:effectLst/>
              <a:uFillTx/>
              <a:latin typeface="Arial"/>
            </a:endParaRPr>
          </a:p>
        </p:txBody>
      </p:sp>
      <p:sp>
        <p:nvSpPr>
          <p:cNvPr id="53" name="Google Shape;66;p4"/>
          <p:cNvSpPr/>
          <p:nvPr/>
        </p:nvSpPr>
        <p:spPr>
          <a:xfrm>
            <a:off x="1353240" y="4498920"/>
            <a:ext cx="2879640" cy="255240"/>
          </a:xfrm>
          <a:prstGeom prst="rect">
            <a:avLst/>
          </a:prstGeom>
          <a:noFill/>
          <a:ln w="0">
            <a:noFill/>
          </a:ln>
        </p:spPr>
        <p:style>
          <a:lnRef idx="0"/>
          <a:fillRef idx="0"/>
          <a:effectRef idx="0"/>
          <a:fontRef idx="minor"/>
        </p:style>
        <p:txBody>
          <a:bodyPr lIns="0" tIns="0" rIns="0" bIns="0" anchor="ctr">
            <a:noAutofit/>
          </a:bodyPr>
          <a:p>
            <a:pPr>
              <a:lnSpc>
                <a:spcPct val="100000"/>
              </a:lnSpc>
              <a:tabLst>
                <a:tab pos="0" algn="l"/>
              </a:tabLst>
            </a:pPr>
            <a:r>
              <a:rPr lang="en-US" sz="1300" b="1" u="none" strike="noStrike">
                <a:solidFill>
                  <a:srgbClr val="111827"/>
                </a:solidFill>
                <a:effectLst/>
                <a:uFillTx/>
                <a:latin typeface="Arial"/>
                <a:ea typeface="Arial"/>
              </a:rPr>
              <a:t>Find</a:t>
            </a:r>
            <a:r>
              <a:rPr lang="en-US" sz="1300" b="1" u="none" strike="noStrike">
                <a:solidFill>
                  <a:srgbClr val="111827"/>
                </a:solidFill>
                <a:effectLst/>
                <a:uFillTx/>
                <a:latin typeface="Arial"/>
                <a:ea typeface="Arial"/>
              </a:rPr>
              <a:t>ings </a:t>
            </a:r>
            <a:r>
              <a:rPr lang="en-US" sz="1300" b="1" u="none" strike="noStrike">
                <a:solidFill>
                  <a:srgbClr val="111827"/>
                </a:solidFill>
                <a:effectLst/>
                <a:uFillTx/>
                <a:latin typeface="Arial"/>
                <a:ea typeface="Arial"/>
              </a:rPr>
              <a:t>&amp; </a:t>
            </a:r>
            <a:r>
              <a:rPr lang="en-US" sz="1300" b="1" u="none" strike="noStrike">
                <a:solidFill>
                  <a:srgbClr val="111827"/>
                </a:solidFill>
                <a:effectLst/>
                <a:uFillTx/>
                <a:latin typeface="Arial"/>
                <a:ea typeface="Arial"/>
              </a:rPr>
              <a:t>sus</a:t>
            </a:r>
            <a:r>
              <a:rPr lang="en-US" sz="1300" b="1" u="none" strike="noStrike">
                <a:solidFill>
                  <a:srgbClr val="111827"/>
                </a:solidFill>
                <a:effectLst/>
                <a:uFillTx/>
                <a:latin typeface="Arial"/>
                <a:ea typeface="Arial"/>
              </a:rPr>
              <a:t>pect </a:t>
            </a:r>
            <a:r>
              <a:rPr lang="en-US" sz="1300" b="1" u="none" strike="noStrike">
                <a:solidFill>
                  <a:srgbClr val="111827"/>
                </a:solidFill>
                <a:effectLst/>
                <a:uFillTx/>
                <a:latin typeface="Arial"/>
                <a:ea typeface="Arial"/>
              </a:rPr>
              <a:t>profi</a:t>
            </a:r>
            <a:r>
              <a:rPr lang="en-US" sz="1300" b="1" u="none" strike="noStrike">
                <a:solidFill>
                  <a:srgbClr val="111827"/>
                </a:solidFill>
                <a:effectLst/>
                <a:uFillTx/>
                <a:latin typeface="Arial"/>
                <a:ea typeface="Arial"/>
              </a:rPr>
              <a:t>ling</a:t>
            </a:r>
            <a:endParaRPr lang="en-US" sz="1300" b="0" u="none" strike="noStrike">
              <a:solidFill>
                <a:srgbClr val="000000"/>
              </a:solidFill>
              <a:effectLst/>
              <a:uFillTx/>
              <a:latin typeface="Arial"/>
            </a:endParaRPr>
          </a:p>
        </p:txBody>
      </p:sp>
      <p:sp>
        <p:nvSpPr>
          <p:cNvPr id="54" name="Google Shape;67;p4"/>
          <p:cNvSpPr/>
          <p:nvPr/>
        </p:nvSpPr>
        <p:spPr>
          <a:xfrm>
            <a:off x="4434840" y="4498920"/>
            <a:ext cx="6720120" cy="255240"/>
          </a:xfrm>
          <a:prstGeom prst="rect">
            <a:avLst/>
          </a:prstGeom>
          <a:noFill/>
          <a:ln w="0">
            <a:noFill/>
          </a:ln>
        </p:spPr>
        <p:style>
          <a:lnRef idx="0"/>
          <a:fillRef idx="0"/>
          <a:effectRef idx="0"/>
          <a:fontRef idx="minor"/>
        </p:style>
        <p:txBody>
          <a:bodyPr lIns="0" tIns="0" rIns="0" bIns="0" anchor="ctr">
            <a:noAutofit/>
          </a:bodyPr>
          <a:p>
            <a:pPr>
              <a:lnSpc>
                <a:spcPct val="100000"/>
              </a:lnSpc>
              <a:tabLst>
                <a:tab pos="0" algn="l"/>
              </a:tabLst>
            </a:pPr>
            <a:r>
              <a:rPr lang="en-US" sz="1100" b="0" u="none" strike="noStrike">
                <a:solidFill>
                  <a:srgbClr val="667085"/>
                </a:solidFill>
                <a:effectLst/>
                <a:uFillTx/>
                <a:latin typeface="Arial"/>
                <a:ea typeface="Arial"/>
              </a:rPr>
              <a:t>Evidence strength, limitations and roles</a:t>
            </a:r>
            <a:endParaRPr lang="en-US" sz="1100" b="0" u="none" strike="noStrike">
              <a:solidFill>
                <a:srgbClr val="000000"/>
              </a:solidFill>
              <a:effectLst/>
              <a:uFillTx/>
              <a:latin typeface="Arial"/>
            </a:endParaRPr>
          </a:p>
        </p:txBody>
      </p:sp>
      <p:sp>
        <p:nvSpPr>
          <p:cNvPr id="55" name="Google Shape;68;p4"/>
          <p:cNvSpPr/>
          <p:nvPr/>
        </p:nvSpPr>
        <p:spPr>
          <a:xfrm>
            <a:off x="685800" y="5230440"/>
            <a:ext cx="419760" cy="419760"/>
          </a:xfrm>
          <a:prstGeom prst="ellipse">
            <a:avLst/>
          </a:prstGeom>
          <a:solidFill>
            <a:srgbClr val="081A2D"/>
          </a:solidFill>
          <a:ln w="12700">
            <a:solidFill>
              <a:srgbClr val="081A2D"/>
            </a:solidFill>
            <a:round/>
          </a:ln>
        </p:spPr>
        <p:style>
          <a:lnRef idx="0"/>
          <a:fillRef idx="0"/>
          <a:effectRef idx="0"/>
          <a:fontRef idx="minor"/>
        </p:style>
        <p:txBody>
          <a:bodyPr lIns="90000" tIns="45000" rIns="90000" bIns="45000" anchor="t">
            <a:noAutofit/>
          </a:bodyPr>
          <a:p>
            <a:endParaRPr lang="en-US" sz="1400" b="0" u="none" strike="noStrike">
              <a:solidFill>
                <a:srgbClr val="FFFFFF"/>
              </a:solidFill>
              <a:effectLst/>
              <a:uFillTx/>
              <a:latin typeface="Arial"/>
            </a:endParaRPr>
          </a:p>
        </p:txBody>
      </p:sp>
      <p:sp>
        <p:nvSpPr>
          <p:cNvPr id="56" name="Google Shape;69;p4"/>
          <p:cNvSpPr/>
          <p:nvPr/>
        </p:nvSpPr>
        <p:spPr>
          <a:xfrm>
            <a:off x="713160" y="5321880"/>
            <a:ext cx="365040" cy="163800"/>
          </a:xfrm>
          <a:prstGeom prst="rect">
            <a:avLst/>
          </a:prstGeom>
          <a:noFill/>
          <a:ln w="0">
            <a:noFill/>
          </a:ln>
        </p:spPr>
        <p:style>
          <a:lnRef idx="0"/>
          <a:fillRef idx="0"/>
          <a:effectRef idx="0"/>
          <a:fontRef idx="minor"/>
        </p:style>
        <p:txBody>
          <a:bodyPr lIns="0" tIns="0" rIns="0" bIns="0" anchor="ctr">
            <a:noAutofit/>
          </a:bodyPr>
          <a:p>
            <a:pPr algn="ctr">
              <a:lnSpc>
                <a:spcPct val="100000"/>
              </a:lnSpc>
              <a:tabLst>
                <a:tab pos="0" algn="l"/>
              </a:tabLst>
            </a:pPr>
            <a:r>
              <a:rPr lang="en-US" sz="850" b="1" u="none" strike="noStrike">
                <a:solidFill>
                  <a:srgbClr val="FFFFFF"/>
                </a:solidFill>
                <a:effectLst/>
                <a:uFillTx/>
                <a:latin typeface="Arial"/>
                <a:ea typeface="Arial"/>
              </a:rPr>
              <a:t>07</a:t>
            </a:r>
            <a:endParaRPr lang="en-US" sz="850" b="0" u="none" strike="noStrike">
              <a:solidFill>
                <a:srgbClr val="000000"/>
              </a:solidFill>
              <a:effectLst/>
              <a:uFillTx/>
              <a:latin typeface="Arial"/>
            </a:endParaRPr>
          </a:p>
        </p:txBody>
      </p:sp>
      <p:sp>
        <p:nvSpPr>
          <p:cNvPr id="57" name="Google Shape;70;p4"/>
          <p:cNvSpPr/>
          <p:nvPr/>
        </p:nvSpPr>
        <p:spPr>
          <a:xfrm>
            <a:off x="1353240" y="5212080"/>
            <a:ext cx="2879640" cy="255240"/>
          </a:xfrm>
          <a:prstGeom prst="rect">
            <a:avLst/>
          </a:prstGeom>
          <a:noFill/>
          <a:ln w="0">
            <a:noFill/>
          </a:ln>
        </p:spPr>
        <p:style>
          <a:lnRef idx="0"/>
          <a:fillRef idx="0"/>
          <a:effectRef idx="0"/>
          <a:fontRef idx="minor"/>
        </p:style>
        <p:txBody>
          <a:bodyPr lIns="0" tIns="0" rIns="0" bIns="0" anchor="ctr">
            <a:noAutofit/>
          </a:bodyPr>
          <a:p>
            <a:pPr>
              <a:lnSpc>
                <a:spcPct val="100000"/>
              </a:lnSpc>
              <a:tabLst>
                <a:tab pos="0" algn="l"/>
              </a:tabLst>
            </a:pPr>
            <a:r>
              <a:rPr lang="en-US" sz="1300" b="1" u="none" strike="noStrike">
                <a:solidFill>
                  <a:srgbClr val="111827"/>
                </a:solidFill>
                <a:effectLst/>
                <a:uFillTx/>
                <a:latin typeface="Arial"/>
                <a:ea typeface="Arial"/>
              </a:rPr>
              <a:t>Conclusion &amp; recommendations</a:t>
            </a:r>
            <a:endParaRPr lang="en-US" sz="1300" b="0" u="none" strike="noStrike">
              <a:solidFill>
                <a:srgbClr val="000000"/>
              </a:solidFill>
              <a:effectLst/>
              <a:uFillTx/>
              <a:latin typeface="Arial"/>
            </a:endParaRPr>
          </a:p>
        </p:txBody>
      </p:sp>
      <p:sp>
        <p:nvSpPr>
          <p:cNvPr id="58" name="Google Shape;71;p4"/>
          <p:cNvSpPr/>
          <p:nvPr/>
        </p:nvSpPr>
        <p:spPr>
          <a:xfrm>
            <a:off x="4434840" y="5212080"/>
            <a:ext cx="6720120" cy="255240"/>
          </a:xfrm>
          <a:prstGeom prst="rect">
            <a:avLst/>
          </a:prstGeom>
          <a:noFill/>
          <a:ln w="0">
            <a:noFill/>
          </a:ln>
        </p:spPr>
        <p:style>
          <a:lnRef idx="0"/>
          <a:fillRef idx="0"/>
          <a:effectRef idx="0"/>
          <a:fontRef idx="minor"/>
        </p:style>
        <p:txBody>
          <a:bodyPr lIns="0" tIns="0" rIns="0" bIns="0" anchor="ctr">
            <a:noAutofit/>
          </a:bodyPr>
          <a:p>
            <a:pPr>
              <a:lnSpc>
                <a:spcPct val="100000"/>
              </a:lnSpc>
              <a:tabLst>
                <a:tab pos="0" algn="l"/>
              </a:tabLst>
            </a:pPr>
            <a:r>
              <a:rPr lang="en-US" sz="1100" b="0" u="none" strike="noStrike">
                <a:solidFill>
                  <a:srgbClr val="667085"/>
                </a:solidFill>
                <a:effectLst/>
                <a:uFillTx/>
                <a:latin typeface="Arial"/>
                <a:ea typeface="Arial"/>
              </a:rPr>
              <a:t>What the evidence supports and next steps</a:t>
            </a:r>
            <a:endParaRPr lang="en-US" sz="1100" b="0" u="none" strike="noStrike">
              <a:solidFill>
                <a:srgbClr val="000000"/>
              </a:solidFill>
              <a:effectLst/>
              <a:uFillTx/>
              <a:latin typeface="Arial"/>
            </a:endParaRPr>
          </a:p>
        </p:txBody>
      </p:sp>
    </p:spTree>
  </p:cSld>
  <mc:AlternateContent>
    <mc:Choice Requires="p14">
      <p:transition spd="slow" p14:dur="2000"/>
    </mc:Choice>
    <mc:Fallback>
      <p:transition spd="slow"/>
    </mc:Fallback>
  </mc:AlternateContent>
</p:sld>
</file>

<file path=ppt/slides/slide3.xml><?xml version="1.0" encoding="utf-8"?>
<p:sld xmlns:a="http://schemas.openxmlformats.org/drawingml/2006/main" xmlns:p="http://schemas.openxmlformats.org/presentationml/2006/main" xmlns:r="http://schemas.openxmlformats.org/officeDocument/2006/relationships" xmlns:p14="http://schemas.microsoft.com/office/powerpoint/2010/main" xmlns:p15="http://schemas.microsoft.com/office/powerpoint/2012/main" xmlns:mc="http://schemas.openxmlformats.org/markup-compatibility/2006">
  <p:cSld>
    <p:bg>
      <p:bgPr>
        <a:solidFill>
          <a:srgbClr val="F7F9FC"/>
        </a:solidFill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9" name="Google Shape;77;p5"/>
          <p:cNvSpPr/>
          <p:nvPr/>
        </p:nvSpPr>
        <p:spPr>
          <a:xfrm>
            <a:off x="0" y="0"/>
            <a:ext cx="12191040" cy="566280"/>
          </a:xfrm>
          <a:prstGeom prst="rect">
            <a:avLst/>
          </a:prstGeom>
          <a:solidFill>
            <a:srgbClr val="081A2D"/>
          </a:solidFill>
          <a:ln w="12700">
            <a:solidFill>
              <a:srgbClr val="081A2D"/>
            </a:solidFill>
            <a:round/>
          </a:ln>
        </p:spPr>
        <p:style>
          <a:lnRef idx="0"/>
          <a:fillRef idx="0"/>
          <a:effectRef idx="0"/>
          <a:fontRef idx="minor"/>
        </p:style>
        <p:txBody>
          <a:bodyPr lIns="90000" tIns="45000" rIns="90000" bIns="45000" anchor="t">
            <a:noAutofit/>
          </a:bodyPr>
          <a:p>
            <a:endParaRPr lang="en-US" sz="1400" b="0" u="none" strike="noStrike">
              <a:solidFill>
                <a:srgbClr val="FFFFFF"/>
              </a:solidFill>
              <a:effectLst/>
              <a:uFillTx/>
              <a:latin typeface="Arial"/>
            </a:endParaRPr>
          </a:p>
        </p:txBody>
      </p:sp>
      <p:sp>
        <p:nvSpPr>
          <p:cNvPr id="60" name="Google Shape;78;p5"/>
          <p:cNvSpPr/>
          <p:nvPr/>
        </p:nvSpPr>
        <p:spPr>
          <a:xfrm>
            <a:off x="411480" y="137160"/>
            <a:ext cx="8137440" cy="319320"/>
          </a:xfrm>
          <a:prstGeom prst="rect">
            <a:avLst/>
          </a:prstGeom>
          <a:noFill/>
          <a:ln w="0">
            <a:noFill/>
          </a:ln>
        </p:spPr>
        <p:style>
          <a:lnRef idx="0"/>
          <a:fillRef idx="0"/>
          <a:effectRef idx="0"/>
          <a:fontRef idx="minor"/>
        </p:style>
        <p:txBody>
          <a:bodyPr lIns="0" tIns="0" rIns="0" bIns="0" anchor="ctr">
            <a:noAutofit/>
          </a:bodyPr>
          <a:p>
            <a:pPr>
              <a:lnSpc>
                <a:spcPct val="100000"/>
              </a:lnSpc>
              <a:tabLst>
                <a:tab pos="0" algn="l"/>
              </a:tabLst>
            </a:pPr>
            <a:r>
              <a:rPr lang="en-US" sz="1800" b="1" u="none" strike="noStrike">
                <a:solidFill>
                  <a:srgbClr val="FFFFFF"/>
                </a:solidFill>
                <a:effectLst/>
                <a:uFillTx/>
                <a:latin typeface="Play"/>
                <a:ea typeface="Play"/>
              </a:rPr>
              <a:t>Case focus and assessment requirements</a:t>
            </a:r>
            <a:endParaRPr lang="en-US" sz="1800" b="0" u="none" strike="noStrike">
              <a:solidFill>
                <a:srgbClr val="000000"/>
              </a:solidFill>
              <a:effectLst/>
              <a:uFillTx/>
              <a:latin typeface="Arial"/>
            </a:endParaRPr>
          </a:p>
        </p:txBody>
      </p:sp>
      <p:cxnSp>
        <p:nvCxnSpPr>
          <p:cNvPr id="61" name="Google Shape;79;p5"/>
          <p:cNvCxnSpPr/>
          <p:nvPr/>
        </p:nvCxnSpPr>
        <p:spPr>
          <a:xfrm>
            <a:off x="411480" y="6537960"/>
            <a:ext cx="11384640" cy="720"/>
          </a:xfrm>
          <a:prstGeom prst="straightConnector1">
            <a:avLst/>
          </a:prstGeom>
          <a:ln w="9525">
            <a:solidFill>
              <a:srgbClr val="D7DEE8"/>
            </a:solidFill>
            <a:round/>
          </a:ln>
        </p:spPr>
      </p:cxnSp>
      <p:sp>
        <p:nvSpPr>
          <p:cNvPr id="62" name="Google Shape;80;p5"/>
          <p:cNvSpPr/>
          <p:nvPr/>
        </p:nvSpPr>
        <p:spPr>
          <a:xfrm>
            <a:off x="502920" y="822960"/>
            <a:ext cx="3656880" cy="291960"/>
          </a:xfrm>
          <a:prstGeom prst="rect">
            <a:avLst/>
          </a:prstGeom>
          <a:solidFill>
            <a:srgbClr val="0B63CE"/>
          </a:solidFill>
          <a:ln w="0">
            <a:noFill/>
          </a:ln>
        </p:spPr>
        <p:style>
          <a:lnRef idx="0"/>
          <a:fillRef idx="0"/>
          <a:effectRef idx="0"/>
          <a:fontRef idx="minor"/>
        </p:style>
        <p:txBody>
          <a:bodyPr lIns="720" tIns="720" rIns="720" bIns="720" anchor="ctr">
            <a:noAutofit/>
          </a:bodyPr>
          <a:p>
            <a:pPr>
              <a:lnSpc>
                <a:spcPct val="100000"/>
              </a:lnSpc>
              <a:tabLst>
                <a:tab pos="0" algn="l"/>
              </a:tabLst>
            </a:pPr>
            <a:r>
              <a:rPr lang="en-US" sz="1100" b="1" u="none" strike="noStrike">
                <a:solidFill>
                  <a:srgbClr val="FFFFFF"/>
                </a:solidFill>
                <a:effectLst/>
                <a:uFillTx/>
                <a:latin typeface="Arial"/>
                <a:ea typeface="Arial"/>
              </a:rPr>
              <a:t>Case question</a:t>
            </a:r>
            <a:endParaRPr lang="en-US" sz="1100" b="0" u="none" strike="noStrike">
              <a:solidFill>
                <a:srgbClr val="FFFFFF"/>
              </a:solidFill>
              <a:effectLst/>
              <a:uFillTx/>
              <a:latin typeface="Arial"/>
            </a:endParaRPr>
          </a:p>
        </p:txBody>
      </p:sp>
      <p:sp>
        <p:nvSpPr>
          <p:cNvPr id="63" name="Google Shape;81;p5"/>
          <p:cNvSpPr/>
          <p:nvPr/>
        </p:nvSpPr>
        <p:spPr>
          <a:xfrm>
            <a:off x="502920" y="1134000"/>
            <a:ext cx="3656880" cy="739800"/>
          </a:xfrm>
          <a:prstGeom prst="rect">
            <a:avLst/>
          </a:prstGeom>
          <a:solidFill>
            <a:srgbClr val="FFFFFF"/>
          </a:solidFill>
          <a:ln w="9525">
            <a:solidFill>
              <a:srgbClr val="D7DEE8"/>
            </a:solidFill>
            <a:round/>
          </a:ln>
        </p:spPr>
        <p:style>
          <a:lnRef idx="0"/>
          <a:fillRef idx="0"/>
          <a:effectRef idx="0"/>
          <a:fontRef idx="minor"/>
        </p:style>
        <p:txBody>
          <a:bodyPr lIns="1440" tIns="1440" rIns="1440" bIns="1440" anchor="ctr">
            <a:noAutofit/>
          </a:bodyPr>
          <a:p>
            <a:pPr>
              <a:lnSpc>
                <a:spcPct val="100000"/>
              </a:lnSpc>
              <a:tabLst>
                <a:tab pos="0" algn="l"/>
              </a:tabLst>
            </a:pPr>
            <a:r>
              <a:rPr lang="en-US" sz="920" b="0" u="none" strike="noStrike">
                <a:solidFill>
                  <a:srgbClr val="111827"/>
                </a:solidFill>
                <a:effectLst/>
                <a:uFillTx/>
                <a:latin typeface="Arial"/>
                <a:ea typeface="Arial"/>
              </a:rPr>
              <a:t>Did the mobile evidence support the allegation that Quantum Tech's QT-AI-2025 patent information was discussed, transferred, or prepared for sale?</a:t>
            </a:r>
            <a:endParaRPr lang="en-US" sz="920" b="0" u="none" strike="noStrike">
              <a:solidFill>
                <a:srgbClr val="000000"/>
              </a:solidFill>
              <a:effectLst/>
              <a:uFillTx/>
              <a:latin typeface="Arial"/>
            </a:endParaRPr>
          </a:p>
        </p:txBody>
      </p:sp>
      <p:sp>
        <p:nvSpPr>
          <p:cNvPr id="64" name="Google Shape;82;p5"/>
          <p:cNvSpPr/>
          <p:nvPr/>
        </p:nvSpPr>
        <p:spPr>
          <a:xfrm>
            <a:off x="502920" y="2084760"/>
            <a:ext cx="3656880" cy="291960"/>
          </a:xfrm>
          <a:prstGeom prst="rect">
            <a:avLst/>
          </a:prstGeom>
          <a:solidFill>
            <a:srgbClr val="6B3FA0"/>
          </a:solidFill>
          <a:ln w="0">
            <a:noFill/>
          </a:ln>
        </p:spPr>
        <p:style>
          <a:lnRef idx="0"/>
          <a:fillRef idx="0"/>
          <a:effectRef idx="0"/>
          <a:fontRef idx="minor"/>
        </p:style>
        <p:txBody>
          <a:bodyPr lIns="720" tIns="720" rIns="720" bIns="720" anchor="ctr">
            <a:noAutofit/>
          </a:bodyPr>
          <a:p>
            <a:pPr>
              <a:lnSpc>
                <a:spcPct val="100000"/>
              </a:lnSpc>
              <a:tabLst>
                <a:tab pos="0" algn="l"/>
              </a:tabLst>
            </a:pPr>
            <a:r>
              <a:rPr lang="en-US" sz="1100" b="1" u="none" strike="noStrike">
                <a:solidFill>
                  <a:srgbClr val="FFFFFF"/>
                </a:solidFill>
                <a:effectLst/>
                <a:uFillTx/>
                <a:latin typeface="Arial"/>
                <a:ea typeface="Arial"/>
              </a:rPr>
              <a:t>Required by Task 2</a:t>
            </a:r>
            <a:endParaRPr lang="en-US" sz="1100" b="0" u="none" strike="noStrike">
              <a:solidFill>
                <a:srgbClr val="FFFFFF"/>
              </a:solidFill>
              <a:effectLst/>
              <a:uFillTx/>
              <a:latin typeface="Arial"/>
            </a:endParaRPr>
          </a:p>
        </p:txBody>
      </p:sp>
      <p:sp>
        <p:nvSpPr>
          <p:cNvPr id="65" name="Google Shape;83;p5"/>
          <p:cNvSpPr/>
          <p:nvPr/>
        </p:nvSpPr>
        <p:spPr>
          <a:xfrm>
            <a:off x="502920" y="2395800"/>
            <a:ext cx="3656880" cy="1928520"/>
          </a:xfrm>
          <a:prstGeom prst="rect">
            <a:avLst/>
          </a:prstGeom>
          <a:solidFill>
            <a:srgbClr val="FFFFFF"/>
          </a:solidFill>
          <a:ln w="9525">
            <a:solidFill>
              <a:srgbClr val="D7DEE8"/>
            </a:solidFill>
            <a:round/>
          </a:ln>
        </p:spPr>
        <p:style>
          <a:lnRef idx="0"/>
          <a:fillRef idx="0"/>
          <a:effectRef idx="0"/>
          <a:fontRef idx="minor"/>
        </p:style>
        <p:txBody>
          <a:bodyPr lIns="1440" tIns="1440" rIns="1440" bIns="1440" anchor="ctr">
            <a:noAutofit/>
          </a:bodyPr>
          <a:p>
            <a:pPr>
              <a:lnSpc>
                <a:spcPct val="100000"/>
              </a:lnSpc>
              <a:tabLst>
                <a:tab pos="0" algn="l"/>
              </a:tabLst>
            </a:pPr>
            <a:r>
              <a:rPr lang="en-US" sz="920" b="0" u="none" strike="noStrike">
                <a:solidFill>
                  <a:srgbClr val="111827"/>
                </a:solidFill>
                <a:effectLst/>
                <a:uFillTx/>
                <a:latin typeface="Arial"/>
                <a:ea typeface="Arial"/>
              </a:rPr>
              <a:t>• Acquire / document forensic images</a:t>
            </a:r>
            <a:endParaRPr lang="en-US" sz="920" b="0" u="none" strike="noStrike">
              <a:solidFill>
                <a:srgbClr val="000000"/>
              </a:solidFill>
              <a:effectLst/>
              <a:uFillTx/>
              <a:latin typeface="Arial"/>
            </a:endParaRPr>
          </a:p>
          <a:p>
            <a:pPr>
              <a:lnSpc>
                <a:spcPct val="100000"/>
              </a:lnSpc>
              <a:tabLst>
                <a:tab pos="0" algn="l"/>
              </a:tabLst>
            </a:pPr>
            <a:r>
              <a:rPr lang="en-US" sz="920" b="0" u="none" strike="noStrike">
                <a:solidFill>
                  <a:srgbClr val="111827"/>
                </a:solidFill>
                <a:effectLst/>
                <a:uFillTx/>
                <a:latin typeface="Arial"/>
                <a:ea typeface="Arial"/>
              </a:rPr>
              <a:t>• Verify hashes</a:t>
            </a:r>
            <a:endParaRPr lang="en-US" sz="920" b="0" u="none" strike="noStrike">
              <a:solidFill>
                <a:srgbClr val="000000"/>
              </a:solidFill>
              <a:effectLst/>
              <a:uFillTx/>
              <a:latin typeface="Arial"/>
            </a:endParaRPr>
          </a:p>
          <a:p>
            <a:pPr>
              <a:lnSpc>
                <a:spcPct val="100000"/>
              </a:lnSpc>
              <a:tabLst>
                <a:tab pos="0" algn="l"/>
              </a:tabLst>
            </a:pPr>
            <a:r>
              <a:rPr lang="en-US" sz="920" b="0" u="none" strike="noStrike">
                <a:solidFill>
                  <a:srgbClr val="111827"/>
                </a:solidFill>
                <a:effectLst/>
                <a:uFillTx/>
                <a:latin typeface="Arial"/>
                <a:ea typeface="Arial"/>
              </a:rPr>
              <a:t>• Analyse chats, calls and emails</a:t>
            </a:r>
            <a:endParaRPr lang="en-US" sz="920" b="0" u="none" strike="noStrike">
              <a:solidFill>
                <a:srgbClr val="000000"/>
              </a:solidFill>
              <a:effectLst/>
              <a:uFillTx/>
              <a:latin typeface="Arial"/>
            </a:endParaRPr>
          </a:p>
          <a:p>
            <a:pPr>
              <a:lnSpc>
                <a:spcPct val="100000"/>
              </a:lnSpc>
              <a:tabLst>
                <a:tab pos="0" algn="l"/>
              </a:tabLst>
            </a:pPr>
            <a:r>
              <a:rPr lang="en-US" sz="920" b="0" u="none" strike="noStrike">
                <a:solidFill>
                  <a:srgbClr val="111827"/>
                </a:solidFill>
                <a:effectLst/>
                <a:uFillTx/>
                <a:latin typeface="Arial"/>
                <a:ea typeface="Arial"/>
              </a:rPr>
              <a:t>• Reconstruct a timeline</a:t>
            </a:r>
            <a:endParaRPr lang="en-US" sz="920" b="0" u="none" strike="noStrike">
              <a:solidFill>
                <a:srgbClr val="000000"/>
              </a:solidFill>
              <a:effectLst/>
              <a:uFillTx/>
              <a:latin typeface="Arial"/>
            </a:endParaRPr>
          </a:p>
          <a:p>
            <a:pPr>
              <a:lnSpc>
                <a:spcPct val="100000"/>
              </a:lnSpc>
              <a:tabLst>
                <a:tab pos="0" algn="l"/>
              </a:tabLst>
            </a:pPr>
            <a:r>
              <a:rPr lang="en-US" sz="920" b="0" u="none" strike="noStrike">
                <a:solidFill>
                  <a:srgbClr val="111827"/>
                </a:solidFill>
                <a:effectLst/>
                <a:uFillTx/>
                <a:latin typeface="Arial"/>
                <a:ea typeface="Arial"/>
              </a:rPr>
              <a:t>• Profile Emma, Joe and Norman</a:t>
            </a:r>
            <a:endParaRPr lang="en-US" sz="920" b="0" u="none" strike="noStrike">
              <a:solidFill>
                <a:srgbClr val="000000"/>
              </a:solidFill>
              <a:effectLst/>
              <a:uFillTx/>
              <a:latin typeface="Arial"/>
            </a:endParaRPr>
          </a:p>
          <a:p>
            <a:pPr>
              <a:lnSpc>
                <a:spcPct val="100000"/>
              </a:lnSpc>
              <a:tabLst>
                <a:tab pos="0" algn="l"/>
              </a:tabLst>
            </a:pPr>
            <a:r>
              <a:rPr lang="en-US" sz="920" b="0" u="none" strike="noStrike">
                <a:solidFill>
                  <a:srgbClr val="111827"/>
                </a:solidFill>
                <a:effectLst/>
                <a:uFillTx/>
                <a:latin typeface="Arial"/>
                <a:ea typeface="Arial"/>
              </a:rPr>
              <a:t>• Present findings clearly</a:t>
            </a:r>
            <a:endParaRPr lang="en-US" sz="920" b="0" u="none" strike="noStrike">
              <a:solidFill>
                <a:srgbClr val="000000"/>
              </a:solidFill>
              <a:effectLst/>
              <a:uFillTx/>
              <a:latin typeface="Arial"/>
            </a:endParaRPr>
          </a:p>
        </p:txBody>
      </p:sp>
      <p:sp>
        <p:nvSpPr>
          <p:cNvPr id="66" name="Google Shape;84;p5"/>
          <p:cNvSpPr/>
          <p:nvPr/>
        </p:nvSpPr>
        <p:spPr>
          <a:xfrm>
            <a:off x="502920" y="4572000"/>
            <a:ext cx="3656880" cy="291960"/>
          </a:xfrm>
          <a:prstGeom prst="rect">
            <a:avLst/>
          </a:prstGeom>
          <a:solidFill>
            <a:srgbClr val="F08A24"/>
          </a:solidFill>
          <a:ln w="0">
            <a:noFill/>
          </a:ln>
        </p:spPr>
        <p:style>
          <a:lnRef idx="0"/>
          <a:fillRef idx="0"/>
          <a:effectRef idx="0"/>
          <a:fontRef idx="minor"/>
        </p:style>
        <p:txBody>
          <a:bodyPr lIns="720" tIns="720" rIns="720" bIns="720" anchor="ctr">
            <a:noAutofit/>
          </a:bodyPr>
          <a:p>
            <a:pPr>
              <a:lnSpc>
                <a:spcPct val="100000"/>
              </a:lnSpc>
              <a:tabLst>
                <a:tab pos="0" algn="l"/>
              </a:tabLst>
            </a:pPr>
            <a:r>
              <a:rPr lang="en-US" sz="1100" b="1" u="none" strike="noStrike">
                <a:solidFill>
                  <a:srgbClr val="FFFFFF"/>
                </a:solidFill>
                <a:effectLst/>
                <a:uFillTx/>
                <a:latin typeface="Arial"/>
                <a:ea typeface="Arial"/>
              </a:rPr>
              <a:t>Practical scope used</a:t>
            </a:r>
            <a:endParaRPr lang="en-US" sz="1100" b="0" u="none" strike="noStrike">
              <a:solidFill>
                <a:srgbClr val="000000"/>
              </a:solidFill>
              <a:effectLst/>
              <a:uFillTx/>
              <a:latin typeface="Arial"/>
            </a:endParaRPr>
          </a:p>
        </p:txBody>
      </p:sp>
      <p:sp>
        <p:nvSpPr>
          <p:cNvPr id="67" name="Google Shape;85;p5"/>
          <p:cNvSpPr/>
          <p:nvPr/>
        </p:nvSpPr>
        <p:spPr>
          <a:xfrm>
            <a:off x="502920" y="4883040"/>
            <a:ext cx="3656880" cy="602640"/>
          </a:xfrm>
          <a:prstGeom prst="rect">
            <a:avLst/>
          </a:prstGeom>
          <a:solidFill>
            <a:srgbClr val="FFFFFF"/>
          </a:solidFill>
          <a:ln w="9525">
            <a:solidFill>
              <a:srgbClr val="D7DEE8"/>
            </a:solidFill>
            <a:round/>
          </a:ln>
        </p:spPr>
        <p:style>
          <a:lnRef idx="0"/>
          <a:fillRef idx="0"/>
          <a:effectRef idx="0"/>
          <a:fontRef idx="minor"/>
        </p:style>
        <p:txBody>
          <a:bodyPr lIns="1440" tIns="1440" rIns="1440" bIns="1440" anchor="ctr">
            <a:noAutofit/>
          </a:bodyPr>
          <a:p>
            <a:pPr>
              <a:lnSpc>
                <a:spcPct val="100000"/>
              </a:lnSpc>
              <a:tabLst>
                <a:tab pos="0" algn="l"/>
              </a:tabLst>
            </a:pPr>
            <a:r>
              <a:rPr lang="en-US" sz="920" b="0" u="none" strike="noStrike">
                <a:solidFill>
                  <a:srgbClr val="111827"/>
                </a:solidFill>
                <a:effectLst/>
                <a:uFillTx/>
                <a:latin typeface="Arial"/>
                <a:ea typeface="Arial"/>
              </a:rPr>
              <a:t>Four mobile extractions were examined. The USB drive was excluded from the practical scope following lecturer guidance.</a:t>
            </a:r>
            <a:endParaRPr lang="en-US" sz="920" b="0" u="none" strike="noStrike">
              <a:solidFill>
                <a:srgbClr val="000000"/>
              </a:solidFill>
              <a:effectLst/>
              <a:uFillTx/>
              <a:latin typeface="Arial"/>
            </a:endParaRPr>
          </a:p>
        </p:txBody>
      </p:sp>
      <p:pic>
        <p:nvPicPr>
          <p:cNvPr id="68" name="Google Shape;86;p5" descr="/mnt/data/ppt_crops/h_hash.png"/>
          <p:cNvPicPr/>
          <p:nvPr/>
        </p:nvPicPr>
        <p:blipFill>
          <a:blip r:embed="rId1"/>
          <a:stretch/>
        </p:blipFill>
        <p:spPr>
          <a:xfrm>
            <a:off x="4492080" y="841320"/>
            <a:ext cx="3359880" cy="2239560"/>
          </a:xfrm>
          <a:prstGeom prst="rect">
            <a:avLst/>
          </a:prstGeom>
          <a:noFill/>
          <a:ln w="0">
            <a:noFill/>
          </a:ln>
        </p:spPr>
      </p:pic>
      <p:sp>
        <p:nvSpPr>
          <p:cNvPr id="69" name="Google Shape;87;p5"/>
          <p:cNvSpPr/>
          <p:nvPr/>
        </p:nvSpPr>
        <p:spPr>
          <a:xfrm>
            <a:off x="4480560" y="841320"/>
            <a:ext cx="3382560" cy="2239560"/>
          </a:xfrm>
          <a:prstGeom prst="rect">
            <a:avLst/>
          </a:prstGeom>
          <a:noFill/>
          <a:ln w="12700">
            <a:solidFill>
              <a:srgbClr val="C9D2E0"/>
            </a:solidFill>
            <a:round/>
          </a:ln>
        </p:spPr>
        <p:style>
          <a:lnRef idx="0"/>
          <a:fillRef idx="0"/>
          <a:effectRef idx="0"/>
          <a:fontRef idx="minor"/>
        </p:style>
        <p:txBody>
          <a:bodyPr lIns="90000" tIns="45000" rIns="90000" bIns="45000" anchor="t">
            <a:noAutofit/>
          </a:bodyPr>
          <a:p>
            <a:endParaRPr lang="en-US" sz="1400" b="0" u="none" strike="noStrike">
              <a:solidFill>
                <a:srgbClr val="000000"/>
              </a:solidFill>
              <a:effectLst/>
              <a:uFillTx/>
              <a:latin typeface="Arial"/>
            </a:endParaRPr>
          </a:p>
        </p:txBody>
      </p:sp>
      <p:pic>
        <p:nvPicPr>
          <p:cNvPr id="70" name="Google Shape;88;p5" descr="/mnt/data/ppt_crops/h_norman_1.png"/>
          <p:cNvPicPr/>
          <p:nvPr/>
        </p:nvPicPr>
        <p:blipFill>
          <a:blip r:embed="rId2"/>
          <a:stretch/>
        </p:blipFill>
        <p:spPr>
          <a:xfrm>
            <a:off x="9058680" y="841320"/>
            <a:ext cx="1632960" cy="2239560"/>
          </a:xfrm>
          <a:prstGeom prst="rect">
            <a:avLst/>
          </a:prstGeom>
          <a:noFill/>
          <a:ln w="0">
            <a:noFill/>
          </a:ln>
        </p:spPr>
      </p:pic>
      <p:sp>
        <p:nvSpPr>
          <p:cNvPr id="71" name="Google Shape;89;p5"/>
          <p:cNvSpPr/>
          <p:nvPr/>
        </p:nvSpPr>
        <p:spPr>
          <a:xfrm>
            <a:off x="8092440" y="841320"/>
            <a:ext cx="3565440" cy="2239560"/>
          </a:xfrm>
          <a:prstGeom prst="rect">
            <a:avLst/>
          </a:prstGeom>
          <a:noFill/>
          <a:ln w="12700">
            <a:solidFill>
              <a:srgbClr val="C9D2E0"/>
            </a:solidFill>
            <a:round/>
          </a:ln>
        </p:spPr>
        <p:style>
          <a:lnRef idx="0"/>
          <a:fillRef idx="0"/>
          <a:effectRef idx="0"/>
          <a:fontRef idx="minor"/>
        </p:style>
        <p:txBody>
          <a:bodyPr lIns="90000" tIns="45000" rIns="90000" bIns="45000" anchor="t">
            <a:noAutofit/>
          </a:bodyPr>
          <a:p>
            <a:endParaRPr lang="en-US" sz="1400" b="0" u="none" strike="noStrike">
              <a:solidFill>
                <a:srgbClr val="000000"/>
              </a:solidFill>
              <a:effectLst/>
              <a:uFillTx/>
              <a:latin typeface="Arial"/>
            </a:endParaRPr>
          </a:p>
        </p:txBody>
      </p:sp>
      <p:pic>
        <p:nvPicPr>
          <p:cNvPr id="72" name="Google Shape;90;p5" descr="/mnt/data/ppt_crops/s_location_wigan.png"/>
          <p:cNvPicPr/>
          <p:nvPr/>
        </p:nvPicPr>
        <p:blipFill>
          <a:blip r:embed="rId3"/>
          <a:stretch/>
        </p:blipFill>
        <p:spPr>
          <a:xfrm>
            <a:off x="4480560" y="3583080"/>
            <a:ext cx="3382560" cy="1876680"/>
          </a:xfrm>
          <a:prstGeom prst="rect">
            <a:avLst/>
          </a:prstGeom>
          <a:noFill/>
          <a:ln w="0">
            <a:noFill/>
          </a:ln>
        </p:spPr>
      </p:pic>
      <p:sp>
        <p:nvSpPr>
          <p:cNvPr id="73" name="Google Shape;91;p5"/>
          <p:cNvSpPr/>
          <p:nvPr/>
        </p:nvSpPr>
        <p:spPr>
          <a:xfrm>
            <a:off x="4480560" y="3401640"/>
            <a:ext cx="3382560" cy="2239560"/>
          </a:xfrm>
          <a:prstGeom prst="rect">
            <a:avLst/>
          </a:prstGeom>
          <a:noFill/>
          <a:ln w="12700">
            <a:solidFill>
              <a:srgbClr val="C9D2E0"/>
            </a:solidFill>
            <a:round/>
          </a:ln>
        </p:spPr>
        <p:style>
          <a:lnRef idx="0"/>
          <a:fillRef idx="0"/>
          <a:effectRef idx="0"/>
          <a:fontRef idx="minor"/>
        </p:style>
        <p:txBody>
          <a:bodyPr lIns="90000" tIns="45000" rIns="90000" bIns="45000" anchor="t">
            <a:noAutofit/>
          </a:bodyPr>
          <a:p>
            <a:endParaRPr lang="en-US" sz="1400" b="0" u="none" strike="noStrike">
              <a:solidFill>
                <a:srgbClr val="000000"/>
              </a:solidFill>
              <a:effectLst/>
              <a:uFillTx/>
              <a:latin typeface="Arial"/>
            </a:endParaRPr>
          </a:p>
        </p:txBody>
      </p:sp>
      <p:pic>
        <p:nvPicPr>
          <p:cNvPr id="74" name="Google Shape;92;p5" descr="/mnt/data/ppt_crops/s_timeline_nov.png"/>
          <p:cNvPicPr/>
          <p:nvPr/>
        </p:nvPicPr>
        <p:blipFill>
          <a:blip r:embed="rId4"/>
          <a:stretch/>
        </p:blipFill>
        <p:spPr>
          <a:xfrm>
            <a:off x="8092440" y="3751560"/>
            <a:ext cx="3565440" cy="1539360"/>
          </a:xfrm>
          <a:prstGeom prst="rect">
            <a:avLst/>
          </a:prstGeom>
          <a:noFill/>
          <a:ln w="0">
            <a:noFill/>
          </a:ln>
        </p:spPr>
      </p:pic>
      <p:sp>
        <p:nvSpPr>
          <p:cNvPr id="75" name="Google Shape;93;p5"/>
          <p:cNvSpPr/>
          <p:nvPr/>
        </p:nvSpPr>
        <p:spPr>
          <a:xfrm>
            <a:off x="8092440" y="3401640"/>
            <a:ext cx="3565440" cy="2239560"/>
          </a:xfrm>
          <a:prstGeom prst="rect">
            <a:avLst/>
          </a:prstGeom>
          <a:noFill/>
          <a:ln w="12700">
            <a:solidFill>
              <a:srgbClr val="C9D2E0"/>
            </a:solidFill>
            <a:round/>
          </a:ln>
        </p:spPr>
        <p:style>
          <a:lnRef idx="0"/>
          <a:fillRef idx="0"/>
          <a:effectRef idx="0"/>
          <a:fontRef idx="minor"/>
        </p:style>
        <p:txBody>
          <a:bodyPr lIns="90000" tIns="45000" rIns="90000" bIns="45000" anchor="t">
            <a:noAutofit/>
          </a:bodyPr>
          <a:p>
            <a:endParaRPr lang="en-US" sz="1400" b="0" u="none" strike="noStrike">
              <a:solidFill>
                <a:srgbClr val="000000"/>
              </a:solidFill>
              <a:effectLst/>
              <a:uFillTx/>
              <a:latin typeface="Arial"/>
            </a:endParaRPr>
          </a:p>
        </p:txBody>
      </p:sp>
    </p:spTree>
  </p:cSld>
  <mc:AlternateContent>
    <mc:Choice Requires="p14">
      <p:transition spd="slow" p14:dur="2000"/>
    </mc:Choice>
    <mc:Fallback>
      <p:transition spd="slow"/>
    </mc:Fallback>
  </mc:AlternateContent>
</p:sld>
</file>

<file path=ppt/slides/slide4.xml><?xml version="1.0" encoding="utf-8"?>
<p:sld xmlns:a="http://schemas.openxmlformats.org/drawingml/2006/main" xmlns:p="http://schemas.openxmlformats.org/presentationml/2006/main" xmlns:r="http://schemas.openxmlformats.org/officeDocument/2006/relationships" xmlns:p14="http://schemas.microsoft.com/office/powerpoint/2010/main" xmlns:p15="http://schemas.microsoft.com/office/powerpoint/2012/main" xmlns:mc="http://schemas.openxmlformats.org/markup-compatibility/2006">
  <p:cSld>
    <p:bg>
      <p:bgPr>
        <a:solidFill>
          <a:srgbClr val="F7F9FC"/>
        </a:solidFill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6" name="Google Shape;99;p6"/>
          <p:cNvSpPr/>
          <p:nvPr/>
        </p:nvSpPr>
        <p:spPr>
          <a:xfrm>
            <a:off x="0" y="0"/>
            <a:ext cx="12191040" cy="566280"/>
          </a:xfrm>
          <a:prstGeom prst="rect">
            <a:avLst/>
          </a:prstGeom>
          <a:solidFill>
            <a:srgbClr val="081A2D"/>
          </a:solidFill>
          <a:ln w="12700">
            <a:solidFill>
              <a:srgbClr val="081A2D"/>
            </a:solidFill>
            <a:round/>
          </a:ln>
        </p:spPr>
        <p:style>
          <a:lnRef idx="0"/>
          <a:fillRef idx="0"/>
          <a:effectRef idx="0"/>
          <a:fontRef idx="minor"/>
        </p:style>
        <p:txBody>
          <a:bodyPr lIns="90000" tIns="45000" rIns="90000" bIns="45000" anchor="t">
            <a:noAutofit/>
          </a:bodyPr>
          <a:p>
            <a:endParaRPr lang="en-US" sz="1400" b="0" u="none" strike="noStrike">
              <a:solidFill>
                <a:srgbClr val="FFFFFF"/>
              </a:solidFill>
              <a:effectLst/>
              <a:uFillTx/>
              <a:latin typeface="Arial"/>
            </a:endParaRPr>
          </a:p>
        </p:txBody>
      </p:sp>
      <p:sp>
        <p:nvSpPr>
          <p:cNvPr id="77" name="Google Shape;100;p6"/>
          <p:cNvSpPr/>
          <p:nvPr/>
        </p:nvSpPr>
        <p:spPr>
          <a:xfrm>
            <a:off x="411480" y="137160"/>
            <a:ext cx="8137440" cy="319320"/>
          </a:xfrm>
          <a:prstGeom prst="rect">
            <a:avLst/>
          </a:prstGeom>
          <a:noFill/>
          <a:ln w="0">
            <a:noFill/>
          </a:ln>
        </p:spPr>
        <p:style>
          <a:lnRef idx="0"/>
          <a:fillRef idx="0"/>
          <a:effectRef idx="0"/>
          <a:fontRef idx="minor"/>
        </p:style>
        <p:txBody>
          <a:bodyPr lIns="0" tIns="0" rIns="0" bIns="0" anchor="ctr">
            <a:noAutofit/>
          </a:bodyPr>
          <a:p>
            <a:pPr>
              <a:lnSpc>
                <a:spcPct val="100000"/>
              </a:lnSpc>
              <a:tabLst>
                <a:tab pos="0" algn="l"/>
              </a:tabLst>
            </a:pPr>
            <a:r>
              <a:rPr lang="en-US" sz="1800" b="1" u="none" strike="noStrike">
                <a:solidFill>
                  <a:srgbClr val="FFFFFF"/>
                </a:solidFill>
                <a:effectLst/>
                <a:uFillTx/>
                <a:latin typeface="Play"/>
                <a:ea typeface="Play"/>
              </a:rPr>
              <a:t>Evidence inventory: four mobile datasets</a:t>
            </a:r>
            <a:endParaRPr lang="en-US" sz="1800" b="0" u="none" strike="noStrike">
              <a:solidFill>
                <a:srgbClr val="000000"/>
              </a:solidFill>
              <a:effectLst/>
              <a:uFillTx/>
              <a:latin typeface="Arial"/>
            </a:endParaRPr>
          </a:p>
        </p:txBody>
      </p:sp>
      <p:cxnSp>
        <p:nvCxnSpPr>
          <p:cNvPr id="78" name="Google Shape;101;p6"/>
          <p:cNvCxnSpPr/>
          <p:nvPr/>
        </p:nvCxnSpPr>
        <p:spPr>
          <a:xfrm>
            <a:off x="411480" y="6537960"/>
            <a:ext cx="11384640" cy="720"/>
          </a:xfrm>
          <a:prstGeom prst="straightConnector1">
            <a:avLst/>
          </a:prstGeom>
          <a:ln w="9525">
            <a:solidFill>
              <a:srgbClr val="D7DEE8"/>
            </a:solidFill>
            <a:round/>
          </a:ln>
        </p:spPr>
      </p:cxnSp>
      <p:sp>
        <p:nvSpPr>
          <p:cNvPr id="79" name="Google Shape;102;p6"/>
          <p:cNvSpPr/>
          <p:nvPr/>
        </p:nvSpPr>
        <p:spPr>
          <a:xfrm>
            <a:off x="502920" y="868680"/>
            <a:ext cx="2422440" cy="319320"/>
          </a:xfrm>
          <a:prstGeom prst="rect">
            <a:avLst/>
          </a:prstGeom>
          <a:solidFill>
            <a:srgbClr val="12A150"/>
          </a:solidFill>
          <a:ln w="0">
            <a:noFill/>
          </a:ln>
        </p:spPr>
        <p:style>
          <a:lnRef idx="0"/>
          <a:fillRef idx="0"/>
          <a:effectRef idx="0"/>
          <a:fontRef idx="minor"/>
        </p:style>
        <p:txBody>
          <a:bodyPr lIns="720" tIns="720" rIns="720" bIns="720" anchor="ctr">
            <a:noAutofit/>
          </a:bodyPr>
          <a:p>
            <a:pPr algn="ctr">
              <a:lnSpc>
                <a:spcPct val="100000"/>
              </a:lnSpc>
              <a:tabLst>
                <a:tab pos="0" algn="l"/>
              </a:tabLst>
            </a:pPr>
            <a:r>
              <a:rPr lang="en-US" sz="1400" b="1" u="none" strike="noStrike">
                <a:solidFill>
                  <a:srgbClr val="FFFFFF"/>
                </a:solidFill>
                <a:effectLst/>
                <a:uFillTx/>
                <a:latin typeface="Arial"/>
                <a:ea typeface="Arial"/>
              </a:rPr>
              <a:t>E01 Huawei</a:t>
            </a:r>
            <a:endParaRPr lang="en-US" sz="1400" b="0" u="none" strike="noStrike">
              <a:solidFill>
                <a:srgbClr val="FFFFFF"/>
              </a:solidFill>
              <a:effectLst/>
              <a:uFillTx/>
              <a:latin typeface="Arial"/>
            </a:endParaRPr>
          </a:p>
        </p:txBody>
      </p:sp>
      <p:sp>
        <p:nvSpPr>
          <p:cNvPr id="80" name="Google Shape;103;p6"/>
          <p:cNvSpPr/>
          <p:nvPr/>
        </p:nvSpPr>
        <p:spPr>
          <a:xfrm>
            <a:off x="502920" y="1234440"/>
            <a:ext cx="2422440" cy="776520"/>
          </a:xfrm>
          <a:prstGeom prst="rect">
            <a:avLst/>
          </a:prstGeom>
          <a:solidFill>
            <a:srgbClr val="FFFFFF"/>
          </a:solidFill>
          <a:ln w="9525">
            <a:solidFill>
              <a:srgbClr val="D7DEE8"/>
            </a:solidFill>
            <a:round/>
          </a:ln>
        </p:spPr>
        <p:style>
          <a:lnRef idx="0"/>
          <a:fillRef idx="0"/>
          <a:effectRef idx="0"/>
          <a:fontRef idx="minor"/>
        </p:style>
        <p:txBody>
          <a:bodyPr lIns="1080" tIns="1080" rIns="1080" bIns="1080" anchor="ctr">
            <a:noAutofit/>
          </a:bodyPr>
          <a:p>
            <a:pPr>
              <a:lnSpc>
                <a:spcPct val="100000"/>
              </a:lnSpc>
              <a:tabLst>
                <a:tab pos="0" algn="l"/>
              </a:tabLst>
            </a:pPr>
            <a:r>
              <a:rPr lang="en-US" sz="980" b="0" u="none" strike="noStrike">
                <a:solidFill>
                  <a:srgbClr val="111827"/>
                </a:solidFill>
                <a:effectLst/>
                <a:uFillTx/>
                <a:latin typeface="Arial"/>
                <a:ea typeface="Arial"/>
              </a:rPr>
              <a:t>POT-LX1 • Android 10</a:t>
            </a:r>
            <a:endParaRPr lang="en-US" sz="980" b="0" u="none" strike="noStrike">
              <a:solidFill>
                <a:srgbClr val="000000"/>
              </a:solidFill>
              <a:effectLst/>
              <a:uFillTx/>
              <a:latin typeface="Arial"/>
            </a:endParaRPr>
          </a:p>
          <a:p>
            <a:pPr>
              <a:lnSpc>
                <a:spcPct val="100000"/>
              </a:lnSpc>
              <a:tabLst>
                <a:tab pos="0" algn="l"/>
              </a:tabLst>
            </a:pPr>
            <a:r>
              <a:rPr lang="en-US" sz="980" b="0" u="none" strike="noStrike">
                <a:solidFill>
                  <a:srgbClr val="111827"/>
                </a:solidFill>
                <a:effectLst/>
                <a:uFillTx/>
                <a:latin typeface="Arial"/>
                <a:ea typeface="Arial"/>
              </a:rPr>
              <a:t>Scenario: Emma</a:t>
            </a:r>
            <a:endParaRPr lang="en-US" sz="980" b="0" u="none" strike="noStrike">
              <a:solidFill>
                <a:srgbClr val="000000"/>
              </a:solidFill>
              <a:effectLst/>
              <a:uFillTx/>
              <a:latin typeface="Arial"/>
            </a:endParaRPr>
          </a:p>
          <a:p>
            <a:pPr>
              <a:lnSpc>
                <a:spcPct val="100000"/>
              </a:lnSpc>
              <a:tabLst>
                <a:tab pos="0" algn="l"/>
              </a:tabLst>
            </a:pPr>
            <a:r>
              <a:rPr lang="en-US" sz="980" b="0" u="none" strike="noStrike">
                <a:solidFill>
                  <a:srgbClr val="111827"/>
                </a:solidFill>
                <a:effectLst/>
                <a:uFillTx/>
                <a:latin typeface="Arial"/>
                <a:ea typeface="Arial"/>
              </a:rPr>
              <a:t>Key artefacts: chats, emails, locations</a:t>
            </a:r>
            <a:endParaRPr lang="en-US" sz="980" b="0" u="none" strike="noStrike">
              <a:solidFill>
                <a:srgbClr val="000000"/>
              </a:solidFill>
              <a:effectLst/>
              <a:uFillTx/>
              <a:latin typeface="Arial"/>
            </a:endParaRPr>
          </a:p>
        </p:txBody>
      </p:sp>
      <p:sp>
        <p:nvSpPr>
          <p:cNvPr id="81" name="Google Shape;104;p6"/>
          <p:cNvSpPr/>
          <p:nvPr/>
        </p:nvSpPr>
        <p:spPr>
          <a:xfrm>
            <a:off x="3429000" y="868680"/>
            <a:ext cx="2422440" cy="319320"/>
          </a:xfrm>
          <a:prstGeom prst="rect">
            <a:avLst/>
          </a:prstGeom>
          <a:solidFill>
            <a:srgbClr val="0B63CE"/>
          </a:solidFill>
          <a:ln w="0">
            <a:noFill/>
          </a:ln>
        </p:spPr>
        <p:style>
          <a:lnRef idx="0"/>
          <a:fillRef idx="0"/>
          <a:effectRef idx="0"/>
          <a:fontRef idx="minor"/>
        </p:style>
        <p:txBody>
          <a:bodyPr lIns="720" tIns="720" rIns="720" bIns="720" anchor="ctr">
            <a:noAutofit/>
          </a:bodyPr>
          <a:p>
            <a:pPr algn="ctr">
              <a:lnSpc>
                <a:spcPct val="100000"/>
              </a:lnSpc>
              <a:tabLst>
                <a:tab pos="0" algn="l"/>
              </a:tabLst>
            </a:pPr>
            <a:r>
              <a:rPr lang="en-US" sz="1400" b="1" u="none" strike="noStrike">
                <a:solidFill>
                  <a:srgbClr val="FFFFFF"/>
                </a:solidFill>
                <a:effectLst/>
                <a:uFillTx/>
                <a:latin typeface="Arial"/>
                <a:ea typeface="Arial"/>
              </a:rPr>
              <a:t>E02 Samsung</a:t>
            </a:r>
            <a:endParaRPr lang="en-US" sz="1400" b="0" u="none" strike="noStrike">
              <a:solidFill>
                <a:srgbClr val="FFFFFF"/>
              </a:solidFill>
              <a:effectLst/>
              <a:uFillTx/>
              <a:latin typeface="Arial"/>
            </a:endParaRPr>
          </a:p>
        </p:txBody>
      </p:sp>
      <p:sp>
        <p:nvSpPr>
          <p:cNvPr id="82" name="Google Shape;105;p6"/>
          <p:cNvSpPr/>
          <p:nvPr/>
        </p:nvSpPr>
        <p:spPr>
          <a:xfrm>
            <a:off x="3429000" y="1234440"/>
            <a:ext cx="2422440" cy="776520"/>
          </a:xfrm>
          <a:prstGeom prst="rect">
            <a:avLst/>
          </a:prstGeom>
          <a:solidFill>
            <a:srgbClr val="FFFFFF"/>
          </a:solidFill>
          <a:ln w="9525">
            <a:solidFill>
              <a:srgbClr val="D7DEE8"/>
            </a:solidFill>
            <a:round/>
          </a:ln>
        </p:spPr>
        <p:style>
          <a:lnRef idx="0"/>
          <a:fillRef idx="0"/>
          <a:effectRef idx="0"/>
          <a:fontRef idx="minor"/>
        </p:style>
        <p:txBody>
          <a:bodyPr lIns="1080" tIns="1080" rIns="1080" bIns="1080" anchor="ctr">
            <a:noAutofit/>
          </a:bodyPr>
          <a:p>
            <a:pPr>
              <a:lnSpc>
                <a:spcPct val="100000"/>
              </a:lnSpc>
              <a:tabLst>
                <a:tab pos="0" algn="l"/>
              </a:tabLst>
            </a:pPr>
            <a:r>
              <a:rPr lang="en-US" sz="980" b="0" u="none" strike="noStrike">
                <a:solidFill>
                  <a:srgbClr val="111827"/>
                </a:solidFill>
                <a:effectLst/>
                <a:uFillTx/>
                <a:latin typeface="Arial"/>
                <a:ea typeface="Arial"/>
              </a:rPr>
              <a:t>SM-A137F Galaxy A13 • Android 14</a:t>
            </a:r>
            <a:endParaRPr lang="en-US" sz="980" b="0" u="none" strike="noStrike">
              <a:solidFill>
                <a:srgbClr val="000000"/>
              </a:solidFill>
              <a:effectLst/>
              <a:uFillTx/>
              <a:latin typeface="Arial"/>
            </a:endParaRPr>
          </a:p>
          <a:p>
            <a:pPr>
              <a:lnSpc>
                <a:spcPct val="100000"/>
              </a:lnSpc>
              <a:tabLst>
                <a:tab pos="0" algn="l"/>
              </a:tabLst>
            </a:pPr>
            <a:r>
              <a:rPr lang="en-US" sz="980" b="0" u="none" strike="noStrike">
                <a:solidFill>
                  <a:srgbClr val="111827"/>
                </a:solidFill>
                <a:effectLst/>
                <a:uFillTx/>
                <a:latin typeface="Arial"/>
                <a:ea typeface="Arial"/>
              </a:rPr>
              <a:t>Scenario: Joe</a:t>
            </a:r>
            <a:endParaRPr lang="en-US" sz="980" b="0" u="none" strike="noStrike">
              <a:solidFill>
                <a:srgbClr val="000000"/>
              </a:solidFill>
              <a:effectLst/>
              <a:uFillTx/>
              <a:latin typeface="Arial"/>
            </a:endParaRPr>
          </a:p>
          <a:p>
            <a:pPr>
              <a:lnSpc>
                <a:spcPct val="100000"/>
              </a:lnSpc>
              <a:tabLst>
                <a:tab pos="0" algn="l"/>
              </a:tabLst>
            </a:pPr>
            <a:r>
              <a:rPr lang="en-US" sz="980" b="0" u="none" strike="noStrike">
                <a:solidFill>
                  <a:srgbClr val="111827"/>
                </a:solidFill>
                <a:effectLst/>
                <a:uFillTx/>
                <a:latin typeface="Arial"/>
                <a:ea typeface="Arial"/>
              </a:rPr>
              <a:t>Key artefacts: photos, GPS, timeline</a:t>
            </a:r>
            <a:endParaRPr lang="en-US" sz="980" b="0" u="none" strike="noStrike">
              <a:solidFill>
                <a:srgbClr val="000000"/>
              </a:solidFill>
              <a:effectLst/>
              <a:uFillTx/>
              <a:latin typeface="Arial"/>
            </a:endParaRPr>
          </a:p>
        </p:txBody>
      </p:sp>
      <p:sp>
        <p:nvSpPr>
          <p:cNvPr id="83" name="Google Shape;106;p6"/>
          <p:cNvSpPr/>
          <p:nvPr/>
        </p:nvSpPr>
        <p:spPr>
          <a:xfrm>
            <a:off x="6355080" y="868680"/>
            <a:ext cx="2422440" cy="319320"/>
          </a:xfrm>
          <a:prstGeom prst="rect">
            <a:avLst/>
          </a:prstGeom>
          <a:solidFill>
            <a:srgbClr val="6B3FA0"/>
          </a:solidFill>
          <a:ln w="0">
            <a:noFill/>
          </a:ln>
        </p:spPr>
        <p:style>
          <a:lnRef idx="0"/>
          <a:fillRef idx="0"/>
          <a:effectRef idx="0"/>
          <a:fontRef idx="minor"/>
        </p:style>
        <p:txBody>
          <a:bodyPr lIns="720" tIns="720" rIns="720" bIns="720" anchor="ctr">
            <a:noAutofit/>
          </a:bodyPr>
          <a:p>
            <a:pPr algn="ctr">
              <a:lnSpc>
                <a:spcPct val="100000"/>
              </a:lnSpc>
              <a:tabLst>
                <a:tab pos="0" algn="l"/>
              </a:tabLst>
            </a:pPr>
            <a:r>
              <a:rPr lang="en-US" sz="1400" b="1" u="none" strike="noStrike">
                <a:solidFill>
                  <a:srgbClr val="FFFFFF"/>
                </a:solidFill>
                <a:effectLst/>
                <a:uFillTx/>
                <a:latin typeface="Arial"/>
                <a:ea typeface="Arial"/>
              </a:rPr>
              <a:t>E03 Nokia</a:t>
            </a:r>
            <a:endParaRPr lang="en-US" sz="1400" b="0" u="none" strike="noStrike">
              <a:solidFill>
                <a:srgbClr val="FFFFFF"/>
              </a:solidFill>
              <a:effectLst/>
              <a:uFillTx/>
              <a:latin typeface="Arial"/>
            </a:endParaRPr>
          </a:p>
        </p:txBody>
      </p:sp>
      <p:sp>
        <p:nvSpPr>
          <p:cNvPr id="84" name="Google Shape;107;p6"/>
          <p:cNvSpPr/>
          <p:nvPr/>
        </p:nvSpPr>
        <p:spPr>
          <a:xfrm>
            <a:off x="6355080" y="1234440"/>
            <a:ext cx="2422440" cy="776520"/>
          </a:xfrm>
          <a:prstGeom prst="rect">
            <a:avLst/>
          </a:prstGeom>
          <a:solidFill>
            <a:srgbClr val="FFFFFF"/>
          </a:solidFill>
          <a:ln w="9525">
            <a:solidFill>
              <a:srgbClr val="D7DEE8"/>
            </a:solidFill>
            <a:round/>
          </a:ln>
        </p:spPr>
        <p:style>
          <a:lnRef idx="0"/>
          <a:fillRef idx="0"/>
          <a:effectRef idx="0"/>
          <a:fontRef idx="minor"/>
        </p:style>
        <p:txBody>
          <a:bodyPr lIns="1080" tIns="1080" rIns="1080" bIns="1080" anchor="ctr">
            <a:noAutofit/>
          </a:bodyPr>
          <a:p>
            <a:pPr>
              <a:lnSpc>
                <a:spcPct val="100000"/>
              </a:lnSpc>
              <a:tabLst>
                <a:tab pos="0" algn="l"/>
              </a:tabLst>
            </a:pPr>
            <a:r>
              <a:rPr lang="en-US" sz="980" b="0" u="none" strike="noStrike">
                <a:solidFill>
                  <a:srgbClr val="111827"/>
                </a:solidFill>
                <a:effectLst/>
                <a:uFillTx/>
                <a:latin typeface="Arial"/>
                <a:ea typeface="Arial"/>
              </a:rPr>
              <a:t>Nokia C2 2nd Ed. • Android 11</a:t>
            </a:r>
            <a:endParaRPr lang="en-US" sz="980" b="0" u="none" strike="noStrike">
              <a:solidFill>
                <a:srgbClr val="000000"/>
              </a:solidFill>
              <a:effectLst/>
              <a:uFillTx/>
              <a:latin typeface="Arial"/>
            </a:endParaRPr>
          </a:p>
          <a:p>
            <a:pPr>
              <a:lnSpc>
                <a:spcPct val="100000"/>
              </a:lnSpc>
              <a:tabLst>
                <a:tab pos="0" algn="l"/>
              </a:tabLst>
            </a:pPr>
            <a:r>
              <a:rPr lang="en-US" sz="980" b="0" u="none" strike="noStrike">
                <a:solidFill>
                  <a:srgbClr val="111827"/>
                </a:solidFill>
                <a:effectLst/>
                <a:uFillTx/>
                <a:latin typeface="Arial"/>
                <a:ea typeface="Arial"/>
              </a:rPr>
              <a:t>Scenario: Norman</a:t>
            </a:r>
            <a:endParaRPr lang="en-US" sz="980" b="0" u="none" strike="noStrike">
              <a:solidFill>
                <a:srgbClr val="000000"/>
              </a:solidFill>
              <a:effectLst/>
              <a:uFillTx/>
              <a:latin typeface="Arial"/>
            </a:endParaRPr>
          </a:p>
          <a:p>
            <a:pPr>
              <a:lnSpc>
                <a:spcPct val="100000"/>
              </a:lnSpc>
              <a:tabLst>
                <a:tab pos="0" algn="l"/>
              </a:tabLst>
            </a:pPr>
            <a:r>
              <a:rPr lang="en-US" sz="980" b="0" u="none" strike="noStrike">
                <a:solidFill>
                  <a:srgbClr val="111827"/>
                </a:solidFill>
                <a:effectLst/>
                <a:uFillTx/>
                <a:latin typeface="Arial"/>
                <a:ea typeface="Arial"/>
              </a:rPr>
              <a:t>Key artefacts: locations, apps, timeline</a:t>
            </a:r>
            <a:endParaRPr lang="en-US" sz="980" b="0" u="none" strike="noStrike">
              <a:solidFill>
                <a:srgbClr val="000000"/>
              </a:solidFill>
              <a:effectLst/>
              <a:uFillTx/>
              <a:latin typeface="Arial"/>
            </a:endParaRPr>
          </a:p>
        </p:txBody>
      </p:sp>
      <p:sp>
        <p:nvSpPr>
          <p:cNvPr id="85" name="Google Shape;108;p6"/>
          <p:cNvSpPr/>
          <p:nvPr/>
        </p:nvSpPr>
        <p:spPr>
          <a:xfrm>
            <a:off x="9281160" y="868680"/>
            <a:ext cx="2422440" cy="319320"/>
          </a:xfrm>
          <a:prstGeom prst="rect">
            <a:avLst/>
          </a:prstGeom>
          <a:solidFill>
            <a:srgbClr val="F08A24"/>
          </a:solidFill>
          <a:ln w="0">
            <a:noFill/>
          </a:ln>
        </p:spPr>
        <p:style>
          <a:lnRef idx="0"/>
          <a:fillRef idx="0"/>
          <a:effectRef idx="0"/>
          <a:fontRef idx="minor"/>
        </p:style>
        <p:txBody>
          <a:bodyPr lIns="720" tIns="720" rIns="720" bIns="720" anchor="ctr">
            <a:noAutofit/>
          </a:bodyPr>
          <a:p>
            <a:pPr algn="ctr">
              <a:lnSpc>
                <a:spcPct val="100000"/>
              </a:lnSpc>
              <a:tabLst>
                <a:tab pos="0" algn="l"/>
              </a:tabLst>
            </a:pPr>
            <a:r>
              <a:rPr lang="en-US" sz="1400" b="1" u="none" strike="noStrike">
                <a:solidFill>
                  <a:srgbClr val="FFFFFF"/>
                </a:solidFill>
                <a:effectLst/>
                <a:uFillTx/>
                <a:latin typeface="Arial"/>
                <a:ea typeface="Arial"/>
              </a:rPr>
              <a:t>E04 Ulefone</a:t>
            </a:r>
            <a:endParaRPr lang="en-US" sz="1400" b="0" u="none" strike="noStrike">
              <a:solidFill>
                <a:srgbClr val="000000"/>
              </a:solidFill>
              <a:effectLst/>
              <a:uFillTx/>
              <a:latin typeface="Arial"/>
            </a:endParaRPr>
          </a:p>
        </p:txBody>
      </p:sp>
      <p:sp>
        <p:nvSpPr>
          <p:cNvPr id="86" name="Google Shape;109;p6"/>
          <p:cNvSpPr/>
          <p:nvPr/>
        </p:nvSpPr>
        <p:spPr>
          <a:xfrm>
            <a:off x="9281160" y="1234440"/>
            <a:ext cx="2422440" cy="776520"/>
          </a:xfrm>
          <a:prstGeom prst="rect">
            <a:avLst/>
          </a:prstGeom>
          <a:solidFill>
            <a:srgbClr val="FFFFFF"/>
          </a:solidFill>
          <a:ln w="9525">
            <a:solidFill>
              <a:srgbClr val="D7DEE8"/>
            </a:solidFill>
            <a:round/>
          </a:ln>
        </p:spPr>
        <p:style>
          <a:lnRef idx="0"/>
          <a:fillRef idx="0"/>
          <a:effectRef idx="0"/>
          <a:fontRef idx="minor"/>
        </p:style>
        <p:txBody>
          <a:bodyPr lIns="1080" tIns="1080" rIns="1080" bIns="1080" anchor="ctr">
            <a:noAutofit/>
          </a:bodyPr>
          <a:p>
            <a:pPr>
              <a:lnSpc>
                <a:spcPct val="100000"/>
              </a:lnSpc>
              <a:tabLst>
                <a:tab pos="0" algn="l"/>
              </a:tabLst>
            </a:pPr>
            <a:r>
              <a:rPr lang="en-US" sz="980" b="0" u="none" strike="noStrike">
                <a:solidFill>
                  <a:srgbClr val="111827"/>
                </a:solidFill>
                <a:effectLst/>
                <a:uFillTx/>
                <a:latin typeface="Arial"/>
                <a:ea typeface="Arial"/>
              </a:rPr>
              <a:t>Ulefone • Android 12</a:t>
            </a:r>
            <a:endParaRPr lang="en-US" sz="980" b="0" u="none" strike="noStrike">
              <a:solidFill>
                <a:srgbClr val="000000"/>
              </a:solidFill>
              <a:effectLst/>
              <a:uFillTx/>
              <a:latin typeface="Arial"/>
            </a:endParaRPr>
          </a:p>
          <a:p>
            <a:pPr>
              <a:lnSpc>
                <a:spcPct val="100000"/>
              </a:lnSpc>
              <a:tabLst>
                <a:tab pos="0" algn="l"/>
              </a:tabLst>
            </a:pPr>
            <a:r>
              <a:rPr lang="en-US" sz="980" b="0" u="none" strike="noStrike">
                <a:solidFill>
                  <a:srgbClr val="111827"/>
                </a:solidFill>
                <a:effectLst/>
                <a:uFillTx/>
                <a:latin typeface="Arial"/>
                <a:ea typeface="Arial"/>
              </a:rPr>
              <a:t>Supporting device</a:t>
            </a:r>
            <a:endParaRPr lang="en-US" sz="980" b="0" u="none" strike="noStrike">
              <a:solidFill>
                <a:srgbClr val="000000"/>
              </a:solidFill>
              <a:effectLst/>
              <a:uFillTx/>
              <a:latin typeface="Arial"/>
            </a:endParaRPr>
          </a:p>
          <a:p>
            <a:pPr>
              <a:lnSpc>
                <a:spcPct val="100000"/>
              </a:lnSpc>
              <a:tabLst>
                <a:tab pos="0" algn="l"/>
              </a:tabLst>
            </a:pPr>
            <a:r>
              <a:rPr lang="en-US" sz="980" b="0" u="none" strike="noStrike">
                <a:solidFill>
                  <a:srgbClr val="111827"/>
                </a:solidFill>
                <a:effectLst/>
                <a:uFillTx/>
                <a:latin typeface="Arial"/>
                <a:ea typeface="Arial"/>
              </a:rPr>
              <a:t>Key artefacts: communications, documents, timeline</a:t>
            </a:r>
            <a:endParaRPr lang="en-US" sz="980" b="0" u="none" strike="noStrike">
              <a:solidFill>
                <a:srgbClr val="000000"/>
              </a:solidFill>
              <a:effectLst/>
              <a:uFillTx/>
              <a:latin typeface="Arial"/>
            </a:endParaRPr>
          </a:p>
        </p:txBody>
      </p:sp>
      <p:pic>
        <p:nvPicPr>
          <p:cNvPr id="87" name="Google Shape;110;p6" descr="/mnt/data/ppt_crops/h_device.png"/>
          <p:cNvPicPr/>
          <p:nvPr/>
        </p:nvPicPr>
        <p:blipFill>
          <a:blip r:embed="rId1"/>
          <a:stretch/>
        </p:blipFill>
        <p:spPr>
          <a:xfrm>
            <a:off x="502920" y="2569320"/>
            <a:ext cx="2422440" cy="1718640"/>
          </a:xfrm>
          <a:prstGeom prst="rect">
            <a:avLst/>
          </a:prstGeom>
          <a:noFill/>
          <a:ln w="0">
            <a:noFill/>
          </a:ln>
        </p:spPr>
      </p:pic>
      <p:sp>
        <p:nvSpPr>
          <p:cNvPr id="88" name="Google Shape;111;p6"/>
          <p:cNvSpPr/>
          <p:nvPr/>
        </p:nvSpPr>
        <p:spPr>
          <a:xfrm>
            <a:off x="502920" y="2194560"/>
            <a:ext cx="2422440" cy="2468160"/>
          </a:xfrm>
          <a:prstGeom prst="rect">
            <a:avLst/>
          </a:prstGeom>
          <a:noFill/>
          <a:ln w="12700">
            <a:solidFill>
              <a:srgbClr val="D0D5DD"/>
            </a:solidFill>
            <a:round/>
          </a:ln>
        </p:spPr>
        <p:style>
          <a:lnRef idx="0"/>
          <a:fillRef idx="0"/>
          <a:effectRef idx="0"/>
          <a:fontRef idx="minor"/>
        </p:style>
        <p:txBody>
          <a:bodyPr lIns="90000" tIns="45000" rIns="90000" bIns="45000" anchor="t">
            <a:noAutofit/>
          </a:bodyPr>
          <a:p>
            <a:endParaRPr lang="en-US" sz="1400" b="0" u="none" strike="noStrike">
              <a:solidFill>
                <a:srgbClr val="000000"/>
              </a:solidFill>
              <a:effectLst/>
              <a:uFillTx/>
              <a:latin typeface="Arial"/>
            </a:endParaRPr>
          </a:p>
        </p:txBody>
      </p:sp>
      <p:pic>
        <p:nvPicPr>
          <p:cNvPr id="89" name="Google Shape;112;p6" descr="/mnt/data/ppt_crops/s_device.png"/>
          <p:cNvPicPr/>
          <p:nvPr/>
        </p:nvPicPr>
        <p:blipFill>
          <a:blip r:embed="rId2"/>
          <a:stretch/>
        </p:blipFill>
        <p:spPr>
          <a:xfrm>
            <a:off x="3429000" y="2569320"/>
            <a:ext cx="2422440" cy="1718640"/>
          </a:xfrm>
          <a:prstGeom prst="rect">
            <a:avLst/>
          </a:prstGeom>
          <a:noFill/>
          <a:ln w="0">
            <a:noFill/>
          </a:ln>
        </p:spPr>
      </p:pic>
      <p:sp>
        <p:nvSpPr>
          <p:cNvPr id="90" name="Google Shape;113;p6"/>
          <p:cNvSpPr/>
          <p:nvPr/>
        </p:nvSpPr>
        <p:spPr>
          <a:xfrm>
            <a:off x="3429000" y="2194560"/>
            <a:ext cx="2422440" cy="2468160"/>
          </a:xfrm>
          <a:prstGeom prst="rect">
            <a:avLst/>
          </a:prstGeom>
          <a:noFill/>
          <a:ln w="12700">
            <a:solidFill>
              <a:srgbClr val="D0D5DD"/>
            </a:solidFill>
            <a:round/>
          </a:ln>
        </p:spPr>
        <p:style>
          <a:lnRef idx="0"/>
          <a:fillRef idx="0"/>
          <a:effectRef idx="0"/>
          <a:fontRef idx="minor"/>
        </p:style>
        <p:txBody>
          <a:bodyPr lIns="90000" tIns="45000" rIns="90000" bIns="45000" anchor="t">
            <a:noAutofit/>
          </a:bodyPr>
          <a:p>
            <a:endParaRPr lang="en-US" sz="1400" b="0" u="none" strike="noStrike">
              <a:solidFill>
                <a:srgbClr val="000000"/>
              </a:solidFill>
              <a:effectLst/>
              <a:uFillTx/>
              <a:latin typeface="Arial"/>
            </a:endParaRPr>
          </a:p>
        </p:txBody>
      </p:sp>
      <p:pic>
        <p:nvPicPr>
          <p:cNvPr id="91" name="Google Shape;114;p6" descr="/mnt/data/ppt_crops/n_device.png"/>
          <p:cNvPicPr/>
          <p:nvPr/>
        </p:nvPicPr>
        <p:blipFill>
          <a:blip r:embed="rId3"/>
          <a:stretch/>
        </p:blipFill>
        <p:spPr>
          <a:xfrm>
            <a:off x="6355080" y="2569320"/>
            <a:ext cx="2422440" cy="1718640"/>
          </a:xfrm>
          <a:prstGeom prst="rect">
            <a:avLst/>
          </a:prstGeom>
          <a:noFill/>
          <a:ln w="0">
            <a:noFill/>
          </a:ln>
        </p:spPr>
      </p:pic>
      <p:sp>
        <p:nvSpPr>
          <p:cNvPr id="92" name="Google Shape;115;p6"/>
          <p:cNvSpPr/>
          <p:nvPr/>
        </p:nvSpPr>
        <p:spPr>
          <a:xfrm>
            <a:off x="6355080" y="2194560"/>
            <a:ext cx="2422440" cy="2468160"/>
          </a:xfrm>
          <a:prstGeom prst="rect">
            <a:avLst/>
          </a:prstGeom>
          <a:noFill/>
          <a:ln w="12700">
            <a:solidFill>
              <a:srgbClr val="D0D5DD"/>
            </a:solidFill>
            <a:round/>
          </a:ln>
        </p:spPr>
        <p:style>
          <a:lnRef idx="0"/>
          <a:fillRef idx="0"/>
          <a:effectRef idx="0"/>
          <a:fontRef idx="minor"/>
        </p:style>
        <p:txBody>
          <a:bodyPr lIns="90000" tIns="45000" rIns="90000" bIns="45000" anchor="t">
            <a:noAutofit/>
          </a:bodyPr>
          <a:p>
            <a:endParaRPr lang="en-US" sz="1400" b="0" u="none" strike="noStrike">
              <a:solidFill>
                <a:srgbClr val="000000"/>
              </a:solidFill>
              <a:effectLst/>
              <a:uFillTx/>
              <a:latin typeface="Arial"/>
            </a:endParaRPr>
          </a:p>
        </p:txBody>
      </p:sp>
      <p:pic>
        <p:nvPicPr>
          <p:cNvPr id="93" name="Google Shape;116;p6" descr="/mnt/data/ppt_crops/u_device.png"/>
          <p:cNvPicPr/>
          <p:nvPr/>
        </p:nvPicPr>
        <p:blipFill>
          <a:blip r:embed="rId4"/>
          <a:stretch/>
        </p:blipFill>
        <p:spPr>
          <a:xfrm>
            <a:off x="9281160" y="2569320"/>
            <a:ext cx="2422440" cy="1718640"/>
          </a:xfrm>
          <a:prstGeom prst="rect">
            <a:avLst/>
          </a:prstGeom>
          <a:noFill/>
          <a:ln w="0">
            <a:noFill/>
          </a:ln>
        </p:spPr>
      </p:pic>
      <p:sp>
        <p:nvSpPr>
          <p:cNvPr id="94" name="Google Shape;117;p6"/>
          <p:cNvSpPr/>
          <p:nvPr/>
        </p:nvSpPr>
        <p:spPr>
          <a:xfrm>
            <a:off x="9281160" y="2743200"/>
            <a:ext cx="2422440" cy="2468160"/>
          </a:xfrm>
          <a:prstGeom prst="rect">
            <a:avLst/>
          </a:prstGeom>
          <a:noFill/>
          <a:ln w="12700">
            <a:solidFill>
              <a:srgbClr val="D0D5DD"/>
            </a:solidFill>
            <a:round/>
          </a:ln>
        </p:spPr>
        <p:style>
          <a:lnRef idx="0"/>
          <a:fillRef idx="0"/>
          <a:effectRef idx="0"/>
          <a:fontRef idx="minor"/>
        </p:style>
        <p:txBody>
          <a:bodyPr lIns="90000" tIns="45000" rIns="90000" bIns="45000" anchor="t">
            <a:noAutofit/>
          </a:bodyPr>
          <a:p>
            <a:endParaRPr lang="en-US" sz="1400" b="0" u="none" strike="noStrike">
              <a:solidFill>
                <a:srgbClr val="000000"/>
              </a:solidFill>
              <a:effectLst/>
              <a:uFillTx/>
              <a:latin typeface="Arial"/>
            </a:endParaRPr>
          </a:p>
        </p:txBody>
      </p:sp>
      <p:sp>
        <p:nvSpPr>
          <p:cNvPr id="95" name="Google Shape;118;p6"/>
          <p:cNvSpPr/>
          <p:nvPr/>
        </p:nvSpPr>
        <p:spPr>
          <a:xfrm>
            <a:off x="502920" y="5074920"/>
            <a:ext cx="2239560" cy="255240"/>
          </a:xfrm>
          <a:prstGeom prst="rect">
            <a:avLst/>
          </a:prstGeom>
          <a:solidFill>
            <a:srgbClr val="D93A3A"/>
          </a:solidFill>
          <a:ln w="9525">
            <a:solidFill>
              <a:srgbClr val="D93A3A"/>
            </a:solidFill>
            <a:round/>
          </a:ln>
        </p:spPr>
        <p:style>
          <a:lnRef idx="0"/>
          <a:fillRef idx="0"/>
          <a:effectRef idx="0"/>
          <a:fontRef idx="minor"/>
        </p:style>
        <p:txBody>
          <a:bodyPr lIns="720" tIns="720" rIns="720" bIns="720" anchor="ctr">
            <a:noAutofit/>
          </a:bodyPr>
          <a:p>
            <a:pPr>
              <a:lnSpc>
                <a:spcPct val="100000"/>
              </a:lnSpc>
              <a:tabLst>
                <a:tab pos="0" algn="l"/>
              </a:tabLst>
            </a:pPr>
            <a:r>
              <a:rPr lang="en-US" sz="1100" b="1" u="none" strike="noStrike">
                <a:solidFill>
                  <a:srgbClr val="FFFFFF"/>
                </a:solidFill>
                <a:effectLst/>
                <a:uFillTx/>
                <a:latin typeface="Arial"/>
                <a:ea typeface="Arial"/>
              </a:rPr>
              <a:t>Timestamp principle</a:t>
            </a:r>
            <a:endParaRPr lang="en-US" sz="1100" b="0" u="none" strike="noStrike">
              <a:solidFill>
                <a:srgbClr val="FFFFFF"/>
              </a:solidFill>
              <a:effectLst/>
              <a:uFillTx/>
              <a:latin typeface="Arial"/>
            </a:endParaRPr>
          </a:p>
        </p:txBody>
      </p:sp>
      <p:sp>
        <p:nvSpPr>
          <p:cNvPr id="96" name="Google Shape;119;p6"/>
          <p:cNvSpPr/>
          <p:nvPr/>
        </p:nvSpPr>
        <p:spPr>
          <a:xfrm>
            <a:off x="2834640" y="5029200"/>
            <a:ext cx="8823240" cy="502200"/>
          </a:xfrm>
          <a:prstGeom prst="rect">
            <a:avLst/>
          </a:prstGeom>
          <a:noFill/>
          <a:ln w="0">
            <a:noFill/>
          </a:ln>
        </p:spPr>
        <p:style>
          <a:lnRef idx="0"/>
          <a:fillRef idx="0"/>
          <a:effectRef idx="0"/>
          <a:fontRef idx="minor"/>
        </p:style>
        <p:txBody>
          <a:bodyPr lIns="360" tIns="360" rIns="360" bIns="360" anchor="ctr">
            <a:noAutofit/>
          </a:bodyPr>
          <a:p>
            <a:pPr>
              <a:lnSpc>
                <a:spcPct val="100000"/>
              </a:lnSpc>
              <a:tabLst>
                <a:tab pos="0" algn="l"/>
              </a:tabLst>
            </a:pPr>
            <a:r>
              <a:rPr lang="en-US" sz="1300" b="1" u="none" strike="noStrike">
                <a:solidFill>
                  <a:srgbClr val="111827"/>
                </a:solidFill>
                <a:effectLst/>
                <a:uFillTx/>
                <a:latin typeface="Arial"/>
                <a:ea typeface="Arial"/>
              </a:rPr>
              <a:t>Every relevant artefact was interpreted with a date/time: acquisition time, message time, media timestamp and location timestamp.</a:t>
            </a:r>
            <a:endParaRPr lang="en-US" sz="1300" b="0" u="none" strike="noStrike">
              <a:solidFill>
                <a:srgbClr val="000000"/>
              </a:solidFill>
              <a:effectLst/>
              <a:uFillTx/>
              <a:latin typeface="Arial"/>
            </a:endParaRPr>
          </a:p>
        </p:txBody>
      </p:sp>
    </p:spTree>
  </p:cSld>
  <mc:AlternateContent>
    <mc:Choice Requires="p14">
      <p:transition spd="slow" p14:dur="2000"/>
    </mc:Choice>
    <mc:Fallback>
      <p:transition spd="slow"/>
    </mc:Fallback>
  </mc:AlternateContent>
</p:sld>
</file>

<file path=ppt/slides/slide5.xml><?xml version="1.0" encoding="utf-8"?>
<p:sld xmlns:a="http://schemas.openxmlformats.org/drawingml/2006/main" xmlns:p="http://schemas.openxmlformats.org/presentationml/2006/main" xmlns:r="http://schemas.openxmlformats.org/officeDocument/2006/relationships" xmlns:p14="http://schemas.microsoft.com/office/powerpoint/2010/main" xmlns:p15="http://schemas.microsoft.com/office/powerpoint/2012/main" xmlns:mc="http://schemas.openxmlformats.org/markup-compatibility/2006">
  <p:cSld>
    <p:bg>
      <p:bgPr>
        <a:solidFill>
          <a:srgbClr val="F7F9FC"/>
        </a:solidFill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7" name="Google Shape;125;p7"/>
          <p:cNvSpPr/>
          <p:nvPr/>
        </p:nvSpPr>
        <p:spPr>
          <a:xfrm>
            <a:off x="0" y="0"/>
            <a:ext cx="12191040" cy="566280"/>
          </a:xfrm>
          <a:prstGeom prst="rect">
            <a:avLst/>
          </a:prstGeom>
          <a:solidFill>
            <a:srgbClr val="081A2D"/>
          </a:solidFill>
          <a:ln w="12700">
            <a:solidFill>
              <a:srgbClr val="081A2D"/>
            </a:solidFill>
            <a:round/>
          </a:ln>
        </p:spPr>
        <p:style>
          <a:lnRef idx="0"/>
          <a:fillRef idx="0"/>
          <a:effectRef idx="0"/>
          <a:fontRef idx="minor"/>
        </p:style>
        <p:txBody>
          <a:bodyPr lIns="90000" tIns="45000" rIns="90000" bIns="45000" anchor="t">
            <a:noAutofit/>
          </a:bodyPr>
          <a:p>
            <a:endParaRPr lang="en-US" sz="1400" b="0" u="none" strike="noStrike">
              <a:solidFill>
                <a:srgbClr val="FFFFFF"/>
              </a:solidFill>
              <a:effectLst/>
              <a:uFillTx/>
              <a:latin typeface="Arial"/>
            </a:endParaRPr>
          </a:p>
        </p:txBody>
      </p:sp>
      <p:sp>
        <p:nvSpPr>
          <p:cNvPr id="98" name="Google Shape;126;p7"/>
          <p:cNvSpPr/>
          <p:nvPr/>
        </p:nvSpPr>
        <p:spPr>
          <a:xfrm>
            <a:off x="411480" y="137160"/>
            <a:ext cx="8137440" cy="319320"/>
          </a:xfrm>
          <a:prstGeom prst="rect">
            <a:avLst/>
          </a:prstGeom>
          <a:noFill/>
          <a:ln w="0">
            <a:noFill/>
          </a:ln>
        </p:spPr>
        <p:style>
          <a:lnRef idx="0"/>
          <a:fillRef idx="0"/>
          <a:effectRef idx="0"/>
          <a:fontRef idx="minor"/>
        </p:style>
        <p:txBody>
          <a:bodyPr lIns="0" tIns="0" rIns="0" bIns="0" anchor="ctr">
            <a:noAutofit/>
          </a:bodyPr>
          <a:p>
            <a:pPr>
              <a:lnSpc>
                <a:spcPct val="100000"/>
              </a:lnSpc>
              <a:tabLst>
                <a:tab pos="0" algn="l"/>
              </a:tabLst>
            </a:pPr>
            <a:r>
              <a:rPr lang="en-US" sz="1800" b="1" u="none" strike="noStrike">
                <a:solidFill>
                  <a:srgbClr val="FFFFFF"/>
                </a:solidFill>
                <a:effectLst/>
                <a:uFillTx/>
                <a:latin typeface="Play"/>
                <a:ea typeface="Play"/>
              </a:rPr>
              <a:t>Forensic acquisition and integrity verification</a:t>
            </a:r>
            <a:endParaRPr lang="en-US" sz="1800" b="0" u="none" strike="noStrike">
              <a:solidFill>
                <a:srgbClr val="000000"/>
              </a:solidFill>
              <a:effectLst/>
              <a:uFillTx/>
              <a:latin typeface="Arial"/>
            </a:endParaRPr>
          </a:p>
        </p:txBody>
      </p:sp>
      <p:cxnSp>
        <p:nvCxnSpPr>
          <p:cNvPr id="99" name="Google Shape;127;p7"/>
          <p:cNvCxnSpPr/>
          <p:nvPr/>
        </p:nvCxnSpPr>
        <p:spPr>
          <a:xfrm>
            <a:off x="411480" y="6537960"/>
            <a:ext cx="11384640" cy="720"/>
          </a:xfrm>
          <a:prstGeom prst="straightConnector1">
            <a:avLst/>
          </a:prstGeom>
          <a:ln w="9525">
            <a:solidFill>
              <a:srgbClr val="D7DEE8"/>
            </a:solidFill>
            <a:round/>
          </a:ln>
        </p:spPr>
      </p:cxnSp>
      <p:sp>
        <p:nvSpPr>
          <p:cNvPr id="100" name="Google Shape;128;p7"/>
          <p:cNvSpPr/>
          <p:nvPr/>
        </p:nvSpPr>
        <p:spPr>
          <a:xfrm>
            <a:off x="502920" y="868680"/>
            <a:ext cx="3611160" cy="291960"/>
          </a:xfrm>
          <a:prstGeom prst="rect">
            <a:avLst/>
          </a:prstGeom>
          <a:solidFill>
            <a:srgbClr val="D93A3A"/>
          </a:solidFill>
          <a:ln w="0">
            <a:noFill/>
          </a:ln>
        </p:spPr>
        <p:style>
          <a:lnRef idx="0"/>
          <a:fillRef idx="0"/>
          <a:effectRef idx="0"/>
          <a:fontRef idx="minor"/>
        </p:style>
        <p:txBody>
          <a:bodyPr lIns="720" tIns="720" rIns="720" bIns="720" anchor="ctr">
            <a:noAutofit/>
          </a:bodyPr>
          <a:p>
            <a:pPr>
              <a:lnSpc>
                <a:spcPct val="100000"/>
              </a:lnSpc>
              <a:tabLst>
                <a:tab pos="0" algn="l"/>
              </a:tabLst>
            </a:pPr>
            <a:r>
              <a:rPr lang="en-US" sz="1100" b="1" u="none" strike="noStrike">
                <a:solidFill>
                  <a:srgbClr val="FFFFFF"/>
                </a:solidFill>
                <a:effectLst/>
                <a:uFillTx/>
                <a:latin typeface="Arial"/>
                <a:ea typeface="Arial"/>
              </a:rPr>
              <a:t>Why hashes matter</a:t>
            </a:r>
            <a:endParaRPr lang="en-US" sz="1100" b="0" u="none" strike="noStrike">
              <a:solidFill>
                <a:srgbClr val="FFFFFF"/>
              </a:solidFill>
              <a:effectLst/>
              <a:uFillTx/>
              <a:latin typeface="Arial"/>
            </a:endParaRPr>
          </a:p>
        </p:txBody>
      </p:sp>
      <p:sp>
        <p:nvSpPr>
          <p:cNvPr id="101" name="Google Shape;129;p7"/>
          <p:cNvSpPr/>
          <p:nvPr/>
        </p:nvSpPr>
        <p:spPr>
          <a:xfrm>
            <a:off x="502920" y="1179720"/>
            <a:ext cx="3611160" cy="831240"/>
          </a:xfrm>
          <a:prstGeom prst="rect">
            <a:avLst/>
          </a:prstGeom>
          <a:solidFill>
            <a:srgbClr val="FFFFFF"/>
          </a:solidFill>
          <a:ln w="9525">
            <a:solidFill>
              <a:srgbClr val="D7DEE8"/>
            </a:solidFill>
            <a:round/>
          </a:ln>
        </p:spPr>
        <p:style>
          <a:lnRef idx="0"/>
          <a:fillRef idx="0"/>
          <a:effectRef idx="0"/>
          <a:fontRef idx="minor"/>
        </p:style>
        <p:txBody>
          <a:bodyPr lIns="1440" tIns="1440" rIns="1440" bIns="1440" anchor="ctr">
            <a:noAutofit/>
          </a:bodyPr>
          <a:p>
            <a:pPr>
              <a:lnSpc>
                <a:spcPct val="100000"/>
              </a:lnSpc>
              <a:tabLst>
                <a:tab pos="0" algn="l"/>
              </a:tabLst>
            </a:pPr>
            <a:r>
              <a:rPr lang="en-US" sz="920" b="0" u="none" strike="noStrike">
                <a:solidFill>
                  <a:srgbClr val="111827"/>
                </a:solidFill>
                <a:effectLst/>
                <a:uFillTx/>
                <a:latin typeface="Arial"/>
                <a:ea typeface="Arial"/>
              </a:rPr>
              <a:t>Hash verification supports that the </a:t>
            </a:r>
            <a:r>
              <a:rPr lang="en-US" sz="920" b="0" u="none" strike="noStrike">
                <a:solidFill>
                  <a:srgbClr val="111827"/>
                </a:solidFill>
                <a:effectLst/>
                <a:uFillTx/>
                <a:latin typeface="Arial"/>
                <a:ea typeface="Arial"/>
              </a:rPr>
              <a:t>extracted data remained </a:t>
            </a:r>
            <a:r>
              <a:rPr lang="en-US" sz="920" b="0" u="none" strike="noStrike">
                <a:solidFill>
                  <a:srgbClr val="111827"/>
                </a:solidFill>
                <a:effectLst/>
                <a:uFillTx/>
                <a:latin typeface="Arial"/>
                <a:ea typeface="Arial"/>
              </a:rPr>
              <a:t>unchanged during analysis. In this </a:t>
            </a:r>
            <a:r>
              <a:rPr lang="en-US" sz="920" b="0" u="none" strike="noStrike">
                <a:solidFill>
                  <a:srgbClr val="111827"/>
                </a:solidFill>
                <a:effectLst/>
                <a:uFillTx/>
                <a:latin typeface="Arial"/>
                <a:ea typeface="Arial"/>
              </a:rPr>
              <a:t>case, Cellebrite marked the </a:t>
            </a:r>
            <a:r>
              <a:rPr lang="en-US" sz="920" b="0" u="none" strike="noStrike">
                <a:solidFill>
                  <a:srgbClr val="111827"/>
                </a:solidFill>
                <a:effectLst/>
                <a:uFillTx/>
                <a:latin typeface="Arial"/>
                <a:ea typeface="Arial"/>
              </a:rPr>
              <a:t>extraction images as verified and </a:t>
            </a:r>
            <a:r>
              <a:rPr lang="en-US" sz="920" b="0" u="none" strike="noStrike">
                <a:solidFill>
                  <a:srgbClr val="111827"/>
                </a:solidFill>
                <a:effectLst/>
                <a:uFillTx/>
                <a:latin typeface="Arial"/>
                <a:ea typeface="Arial"/>
              </a:rPr>
              <a:t>displayed SHA-256 values.</a:t>
            </a:r>
            <a:endParaRPr lang="en-US" sz="920" b="0" u="none" strike="noStrike">
              <a:solidFill>
                <a:srgbClr val="000000"/>
              </a:solidFill>
              <a:effectLst/>
              <a:uFillTx/>
              <a:latin typeface="Arial"/>
            </a:endParaRPr>
          </a:p>
        </p:txBody>
      </p:sp>
      <p:pic>
        <p:nvPicPr>
          <p:cNvPr id="102" name="Google Shape;130;p7" descr="/mnt/data/ppt_crops/h_hash.png"/>
          <p:cNvPicPr/>
          <p:nvPr/>
        </p:nvPicPr>
        <p:blipFill>
          <a:blip r:embed="rId1"/>
          <a:stretch/>
        </p:blipFill>
        <p:spPr>
          <a:xfrm>
            <a:off x="4560480" y="841320"/>
            <a:ext cx="2948400" cy="1965240"/>
          </a:xfrm>
          <a:prstGeom prst="rect">
            <a:avLst/>
          </a:prstGeom>
          <a:noFill/>
          <a:ln w="0">
            <a:noFill/>
          </a:ln>
        </p:spPr>
      </p:pic>
      <p:sp>
        <p:nvSpPr>
          <p:cNvPr id="103" name="Google Shape;131;p7"/>
          <p:cNvSpPr/>
          <p:nvPr/>
        </p:nvSpPr>
        <p:spPr>
          <a:xfrm>
            <a:off x="4343400" y="841320"/>
            <a:ext cx="3382560" cy="1965240"/>
          </a:xfrm>
          <a:prstGeom prst="rect">
            <a:avLst/>
          </a:prstGeom>
          <a:noFill/>
          <a:ln w="12700">
            <a:solidFill>
              <a:srgbClr val="D0D5DD"/>
            </a:solidFill>
            <a:round/>
          </a:ln>
        </p:spPr>
        <p:style>
          <a:lnRef idx="0"/>
          <a:fillRef idx="0"/>
          <a:effectRef idx="0"/>
          <a:fontRef idx="minor"/>
        </p:style>
        <p:txBody>
          <a:bodyPr lIns="90000" tIns="45000" rIns="90000" bIns="45000" anchor="t">
            <a:noAutofit/>
          </a:bodyPr>
          <a:p>
            <a:endParaRPr lang="en-US" sz="1400" b="0" u="none" strike="noStrike">
              <a:solidFill>
                <a:srgbClr val="000000"/>
              </a:solidFill>
              <a:effectLst/>
              <a:uFillTx/>
              <a:latin typeface="Arial"/>
            </a:endParaRPr>
          </a:p>
        </p:txBody>
      </p:sp>
      <p:pic>
        <p:nvPicPr>
          <p:cNvPr id="104" name="Google Shape;132;p7" descr="/mnt/data/ppt_crops/s_hash.png"/>
          <p:cNvPicPr/>
          <p:nvPr/>
        </p:nvPicPr>
        <p:blipFill>
          <a:blip r:embed="rId2"/>
          <a:stretch/>
        </p:blipFill>
        <p:spPr>
          <a:xfrm>
            <a:off x="8218080" y="841320"/>
            <a:ext cx="2948400" cy="1965240"/>
          </a:xfrm>
          <a:prstGeom prst="rect">
            <a:avLst/>
          </a:prstGeom>
          <a:noFill/>
          <a:ln w="0">
            <a:noFill/>
          </a:ln>
        </p:spPr>
      </p:pic>
      <p:sp>
        <p:nvSpPr>
          <p:cNvPr id="105" name="Google Shape;133;p7"/>
          <p:cNvSpPr/>
          <p:nvPr/>
        </p:nvSpPr>
        <p:spPr>
          <a:xfrm>
            <a:off x="8001000" y="841320"/>
            <a:ext cx="3382560" cy="1965240"/>
          </a:xfrm>
          <a:prstGeom prst="rect">
            <a:avLst/>
          </a:prstGeom>
          <a:noFill/>
          <a:ln w="12700">
            <a:solidFill>
              <a:srgbClr val="D0D5DD"/>
            </a:solidFill>
            <a:round/>
          </a:ln>
        </p:spPr>
        <p:style>
          <a:lnRef idx="0"/>
          <a:fillRef idx="0"/>
          <a:effectRef idx="0"/>
          <a:fontRef idx="minor"/>
        </p:style>
        <p:txBody>
          <a:bodyPr lIns="90000" tIns="45000" rIns="90000" bIns="45000" anchor="t">
            <a:noAutofit/>
          </a:bodyPr>
          <a:p>
            <a:endParaRPr lang="en-US" sz="1400" b="0" u="none" strike="noStrike">
              <a:solidFill>
                <a:srgbClr val="000000"/>
              </a:solidFill>
              <a:effectLst/>
              <a:uFillTx/>
              <a:latin typeface="Arial"/>
            </a:endParaRPr>
          </a:p>
        </p:txBody>
      </p:sp>
      <p:sp>
        <p:nvSpPr>
          <p:cNvPr id="106" name="Google Shape;134;p7"/>
          <p:cNvSpPr/>
          <p:nvPr/>
        </p:nvSpPr>
        <p:spPr>
          <a:xfrm>
            <a:off x="4343400" y="2880360"/>
            <a:ext cx="1873800" cy="255240"/>
          </a:xfrm>
          <a:prstGeom prst="rect">
            <a:avLst/>
          </a:prstGeom>
          <a:solidFill>
            <a:srgbClr val="12A150"/>
          </a:solidFill>
          <a:ln w="9525">
            <a:solidFill>
              <a:srgbClr val="12A150"/>
            </a:solidFill>
            <a:round/>
          </a:ln>
        </p:spPr>
        <p:style>
          <a:lnRef idx="0"/>
          <a:fillRef idx="0"/>
          <a:effectRef idx="0"/>
          <a:fontRef idx="minor"/>
        </p:style>
        <p:txBody>
          <a:bodyPr lIns="720" tIns="720" rIns="720" bIns="720" anchor="ctr">
            <a:noAutofit/>
          </a:bodyPr>
          <a:p>
            <a:pPr>
              <a:lnSpc>
                <a:spcPct val="100000"/>
              </a:lnSpc>
              <a:tabLst>
                <a:tab pos="0" algn="l"/>
              </a:tabLst>
            </a:pPr>
            <a:r>
              <a:rPr lang="en-US" sz="900" b="1" u="none" strike="noStrike">
                <a:solidFill>
                  <a:srgbClr val="FFFFFF"/>
                </a:solidFill>
                <a:effectLst/>
                <a:uFillTx/>
                <a:latin typeface="Arial"/>
                <a:ea typeface="Arial"/>
              </a:rPr>
              <a:t>Huawei SHA-256 verified</a:t>
            </a:r>
            <a:endParaRPr lang="en-US" sz="900" b="0" u="none" strike="noStrike">
              <a:solidFill>
                <a:srgbClr val="FFFFFF"/>
              </a:solidFill>
              <a:effectLst/>
              <a:uFillTx/>
              <a:latin typeface="Arial"/>
            </a:endParaRPr>
          </a:p>
        </p:txBody>
      </p:sp>
      <p:sp>
        <p:nvSpPr>
          <p:cNvPr id="107" name="Google Shape;135;p7"/>
          <p:cNvSpPr/>
          <p:nvPr/>
        </p:nvSpPr>
        <p:spPr>
          <a:xfrm>
            <a:off x="8001000" y="2880360"/>
            <a:ext cx="2010960" cy="255240"/>
          </a:xfrm>
          <a:prstGeom prst="rect">
            <a:avLst/>
          </a:prstGeom>
          <a:solidFill>
            <a:srgbClr val="12A150"/>
          </a:solidFill>
          <a:ln w="9525">
            <a:solidFill>
              <a:srgbClr val="12A150"/>
            </a:solidFill>
            <a:round/>
          </a:ln>
        </p:spPr>
        <p:style>
          <a:lnRef idx="0"/>
          <a:fillRef idx="0"/>
          <a:effectRef idx="0"/>
          <a:fontRef idx="minor"/>
        </p:style>
        <p:txBody>
          <a:bodyPr lIns="720" tIns="720" rIns="720" bIns="720" anchor="ctr">
            <a:noAutofit/>
          </a:bodyPr>
          <a:p>
            <a:pPr>
              <a:lnSpc>
                <a:spcPct val="100000"/>
              </a:lnSpc>
              <a:tabLst>
                <a:tab pos="0" algn="l"/>
              </a:tabLst>
            </a:pPr>
            <a:r>
              <a:rPr lang="en-US" sz="900" b="1" u="none" strike="noStrike">
                <a:solidFill>
                  <a:srgbClr val="FFFFFF"/>
                </a:solidFill>
                <a:effectLst/>
                <a:uFillTx/>
                <a:latin typeface="Arial"/>
                <a:ea typeface="Arial"/>
              </a:rPr>
              <a:t>Samsung SHA-256 verified</a:t>
            </a:r>
            <a:endParaRPr lang="en-US" sz="900" b="0" u="none" strike="noStrike">
              <a:solidFill>
                <a:srgbClr val="FFFFFF"/>
              </a:solidFill>
              <a:effectLst/>
              <a:uFillTx/>
              <a:latin typeface="Arial"/>
            </a:endParaRPr>
          </a:p>
        </p:txBody>
      </p:sp>
      <p:pic>
        <p:nvPicPr>
          <p:cNvPr id="108" name="Google Shape;136;p7" descr="/mnt/data/ppt_crops/n_hash.png"/>
          <p:cNvPicPr/>
          <p:nvPr/>
        </p:nvPicPr>
        <p:blipFill>
          <a:blip r:embed="rId3"/>
          <a:stretch/>
        </p:blipFill>
        <p:spPr>
          <a:xfrm>
            <a:off x="4560480" y="3401640"/>
            <a:ext cx="2948400" cy="1965240"/>
          </a:xfrm>
          <a:prstGeom prst="rect">
            <a:avLst/>
          </a:prstGeom>
          <a:noFill/>
          <a:ln w="0">
            <a:noFill/>
          </a:ln>
        </p:spPr>
      </p:pic>
      <p:sp>
        <p:nvSpPr>
          <p:cNvPr id="109" name="Google Shape;137;p7"/>
          <p:cNvSpPr/>
          <p:nvPr/>
        </p:nvSpPr>
        <p:spPr>
          <a:xfrm>
            <a:off x="4343400" y="3401640"/>
            <a:ext cx="3382560" cy="1965240"/>
          </a:xfrm>
          <a:prstGeom prst="rect">
            <a:avLst/>
          </a:prstGeom>
          <a:noFill/>
          <a:ln w="12700">
            <a:solidFill>
              <a:srgbClr val="D0D5DD"/>
            </a:solidFill>
            <a:round/>
          </a:ln>
        </p:spPr>
        <p:style>
          <a:lnRef idx="0"/>
          <a:fillRef idx="0"/>
          <a:effectRef idx="0"/>
          <a:fontRef idx="minor"/>
        </p:style>
        <p:txBody>
          <a:bodyPr lIns="90000" tIns="45000" rIns="90000" bIns="45000" anchor="t">
            <a:noAutofit/>
          </a:bodyPr>
          <a:p>
            <a:endParaRPr lang="en-US" sz="1400" b="0" u="none" strike="noStrike">
              <a:solidFill>
                <a:srgbClr val="000000"/>
              </a:solidFill>
              <a:effectLst/>
              <a:uFillTx/>
              <a:latin typeface="Arial"/>
            </a:endParaRPr>
          </a:p>
        </p:txBody>
      </p:sp>
      <p:pic>
        <p:nvPicPr>
          <p:cNvPr id="110" name="Google Shape;138;p7" descr="/mnt/data/ppt_crops/u_hash.png"/>
          <p:cNvPicPr/>
          <p:nvPr/>
        </p:nvPicPr>
        <p:blipFill>
          <a:blip r:embed="rId4"/>
          <a:stretch/>
        </p:blipFill>
        <p:spPr>
          <a:xfrm>
            <a:off x="8218080" y="3401640"/>
            <a:ext cx="2948400" cy="1965240"/>
          </a:xfrm>
          <a:prstGeom prst="rect">
            <a:avLst/>
          </a:prstGeom>
          <a:noFill/>
          <a:ln w="0">
            <a:noFill/>
          </a:ln>
        </p:spPr>
      </p:pic>
      <p:sp>
        <p:nvSpPr>
          <p:cNvPr id="111" name="Google Shape;139;p7"/>
          <p:cNvSpPr/>
          <p:nvPr/>
        </p:nvSpPr>
        <p:spPr>
          <a:xfrm>
            <a:off x="8001000" y="3401640"/>
            <a:ext cx="3382560" cy="1965240"/>
          </a:xfrm>
          <a:prstGeom prst="rect">
            <a:avLst/>
          </a:prstGeom>
          <a:noFill/>
          <a:ln w="12700">
            <a:solidFill>
              <a:srgbClr val="D0D5DD"/>
            </a:solidFill>
            <a:round/>
          </a:ln>
        </p:spPr>
        <p:style>
          <a:lnRef idx="0"/>
          <a:fillRef idx="0"/>
          <a:effectRef idx="0"/>
          <a:fontRef idx="minor"/>
        </p:style>
        <p:txBody>
          <a:bodyPr lIns="90000" tIns="45000" rIns="90000" bIns="45000" anchor="t">
            <a:noAutofit/>
          </a:bodyPr>
          <a:p>
            <a:endParaRPr lang="en-US" sz="1400" b="0" u="none" strike="noStrike">
              <a:solidFill>
                <a:srgbClr val="000000"/>
              </a:solidFill>
              <a:effectLst/>
              <a:uFillTx/>
              <a:latin typeface="Arial"/>
            </a:endParaRPr>
          </a:p>
        </p:txBody>
      </p:sp>
      <p:sp>
        <p:nvSpPr>
          <p:cNvPr id="112" name="Google Shape;140;p7"/>
          <p:cNvSpPr/>
          <p:nvPr/>
        </p:nvSpPr>
        <p:spPr>
          <a:xfrm>
            <a:off x="4343400" y="5440680"/>
            <a:ext cx="1873800" cy="255240"/>
          </a:xfrm>
          <a:prstGeom prst="rect">
            <a:avLst/>
          </a:prstGeom>
          <a:solidFill>
            <a:srgbClr val="12A150"/>
          </a:solidFill>
          <a:ln w="9525">
            <a:solidFill>
              <a:srgbClr val="12A150"/>
            </a:solidFill>
            <a:round/>
          </a:ln>
        </p:spPr>
        <p:style>
          <a:lnRef idx="0"/>
          <a:fillRef idx="0"/>
          <a:effectRef idx="0"/>
          <a:fontRef idx="minor"/>
        </p:style>
        <p:txBody>
          <a:bodyPr lIns="720" tIns="720" rIns="720" bIns="720" anchor="ctr">
            <a:noAutofit/>
          </a:bodyPr>
          <a:p>
            <a:pPr>
              <a:lnSpc>
                <a:spcPct val="100000"/>
              </a:lnSpc>
              <a:tabLst>
                <a:tab pos="0" algn="l"/>
              </a:tabLst>
            </a:pPr>
            <a:r>
              <a:rPr lang="en-US" sz="900" b="1" u="none" strike="noStrike">
                <a:solidFill>
                  <a:srgbClr val="FFFFFF"/>
                </a:solidFill>
                <a:effectLst/>
                <a:uFillTx/>
                <a:latin typeface="Arial"/>
                <a:ea typeface="Arial"/>
              </a:rPr>
              <a:t>Nokia </a:t>
            </a:r>
            <a:r>
              <a:rPr lang="en-US" sz="900" b="1" u="none" strike="noStrike">
                <a:solidFill>
                  <a:srgbClr val="FFFFFF"/>
                </a:solidFill>
                <a:effectLst/>
                <a:uFillTx/>
                <a:latin typeface="Arial"/>
                <a:ea typeface="Arial"/>
              </a:rPr>
              <a:t>SHA-2</a:t>
            </a:r>
            <a:r>
              <a:rPr lang="en-US" sz="900" b="1" u="none" strike="noStrike">
                <a:solidFill>
                  <a:srgbClr val="FFFFFF"/>
                </a:solidFill>
                <a:effectLst/>
                <a:uFillTx/>
                <a:latin typeface="Arial"/>
                <a:ea typeface="Arial"/>
              </a:rPr>
              <a:t>56 </a:t>
            </a:r>
            <a:r>
              <a:rPr lang="en-US" sz="900" b="1" u="none" strike="noStrike">
                <a:solidFill>
                  <a:srgbClr val="FFFFFF"/>
                </a:solidFill>
                <a:effectLst/>
                <a:uFillTx/>
                <a:latin typeface="Arial"/>
                <a:ea typeface="Arial"/>
              </a:rPr>
              <a:t>verifie</a:t>
            </a:r>
            <a:r>
              <a:rPr lang="en-US" sz="900" b="1" u="none" strike="noStrike">
                <a:solidFill>
                  <a:srgbClr val="FFFFFF"/>
                </a:solidFill>
                <a:effectLst/>
                <a:uFillTx/>
                <a:latin typeface="Arial"/>
                <a:ea typeface="Arial"/>
              </a:rPr>
              <a:t>d</a:t>
            </a:r>
            <a:endParaRPr lang="en-US" sz="900" b="0" u="none" strike="noStrike">
              <a:solidFill>
                <a:srgbClr val="FFFFFF"/>
              </a:solidFill>
              <a:effectLst/>
              <a:uFillTx/>
              <a:latin typeface="Arial"/>
            </a:endParaRPr>
          </a:p>
        </p:txBody>
      </p:sp>
      <p:sp>
        <p:nvSpPr>
          <p:cNvPr id="113" name="Google Shape;141;p7"/>
          <p:cNvSpPr/>
          <p:nvPr/>
        </p:nvSpPr>
        <p:spPr>
          <a:xfrm>
            <a:off x="8001000" y="5440680"/>
            <a:ext cx="1965240" cy="255240"/>
          </a:xfrm>
          <a:prstGeom prst="rect">
            <a:avLst/>
          </a:prstGeom>
          <a:solidFill>
            <a:srgbClr val="12A150"/>
          </a:solidFill>
          <a:ln w="9525">
            <a:solidFill>
              <a:srgbClr val="12A150"/>
            </a:solidFill>
            <a:round/>
          </a:ln>
        </p:spPr>
        <p:style>
          <a:lnRef idx="0"/>
          <a:fillRef idx="0"/>
          <a:effectRef idx="0"/>
          <a:fontRef idx="minor"/>
        </p:style>
        <p:txBody>
          <a:bodyPr lIns="720" tIns="720" rIns="720" bIns="720" anchor="ctr">
            <a:noAutofit/>
          </a:bodyPr>
          <a:p>
            <a:pPr>
              <a:lnSpc>
                <a:spcPct val="100000"/>
              </a:lnSpc>
              <a:tabLst>
                <a:tab pos="0" algn="l"/>
              </a:tabLst>
            </a:pPr>
            <a:r>
              <a:rPr lang="en-US" sz="900" b="1" u="none" strike="noStrike">
                <a:solidFill>
                  <a:srgbClr val="FFFFFF"/>
                </a:solidFill>
                <a:effectLst/>
                <a:uFillTx/>
                <a:latin typeface="Arial"/>
                <a:ea typeface="Arial"/>
              </a:rPr>
              <a:t>Ulefone SHA-256 verified</a:t>
            </a:r>
            <a:endParaRPr lang="en-US" sz="900" b="0" u="none" strike="noStrike">
              <a:solidFill>
                <a:srgbClr val="FFFFFF"/>
              </a:solidFill>
              <a:effectLst/>
              <a:uFillTx/>
              <a:latin typeface="Arial"/>
            </a:endParaRPr>
          </a:p>
        </p:txBody>
      </p:sp>
      <p:sp>
        <p:nvSpPr>
          <p:cNvPr id="114" name="Google Shape;142;p7"/>
          <p:cNvSpPr/>
          <p:nvPr/>
        </p:nvSpPr>
        <p:spPr>
          <a:xfrm>
            <a:off x="530280" y="2331720"/>
            <a:ext cx="3455640" cy="1050840"/>
          </a:xfrm>
          <a:prstGeom prst="rect">
            <a:avLst/>
          </a:prstGeom>
          <a:noFill/>
          <a:ln w="0">
            <a:noFill/>
          </a:ln>
        </p:spPr>
        <p:style>
          <a:lnRef idx="0"/>
          <a:fillRef idx="0"/>
          <a:effectRef idx="0"/>
          <a:fontRef idx="minor"/>
        </p:style>
        <p:txBody>
          <a:bodyPr lIns="360" tIns="360" rIns="360" bIns="360" anchor="ctr">
            <a:noAutofit/>
          </a:bodyPr>
          <a:p>
            <a:pPr>
              <a:lnSpc>
                <a:spcPct val="100000"/>
              </a:lnSpc>
              <a:tabLst>
                <a:tab pos="0" algn="l"/>
              </a:tabLst>
            </a:pPr>
            <a:r>
              <a:rPr lang="en-US" sz="1120" b="0" u="none" strike="noStrike">
                <a:solidFill>
                  <a:srgbClr val="111827"/>
                </a:solidFill>
                <a:effectLst/>
                <a:uFillTx/>
                <a:latin typeface="Arial"/>
                <a:ea typeface="Arial"/>
              </a:rPr>
              <a:t>Acquisition </a:t>
            </a:r>
            <a:r>
              <a:rPr lang="en-US" sz="1120" b="0" u="none" strike="noStrike">
                <a:solidFill>
                  <a:srgbClr val="111827"/>
                </a:solidFill>
                <a:effectLst/>
                <a:uFillTx/>
                <a:latin typeface="Arial"/>
                <a:ea typeface="Arial"/>
              </a:rPr>
              <a:t>timestamp </a:t>
            </a:r>
            <a:r>
              <a:rPr lang="en-US" sz="1120" b="0" u="none" strike="noStrike">
                <a:solidFill>
                  <a:srgbClr val="111827"/>
                </a:solidFill>
                <a:effectLst/>
                <a:uFillTx/>
                <a:latin typeface="Arial"/>
                <a:ea typeface="Arial"/>
              </a:rPr>
              <a:t>examples visible </a:t>
            </a:r>
            <a:r>
              <a:rPr lang="en-US" sz="1120" b="0" u="none" strike="noStrike">
                <a:solidFill>
                  <a:srgbClr val="111827"/>
                </a:solidFill>
                <a:effectLst/>
                <a:uFillTx/>
                <a:latin typeface="Arial"/>
                <a:ea typeface="Arial"/>
              </a:rPr>
              <a:t>in screenshots: </a:t>
            </a:r>
            <a:r>
              <a:rPr lang="en-US" sz="1120" b="0" u="none" strike="noStrike">
                <a:solidFill>
                  <a:srgbClr val="111827"/>
                </a:solidFill>
                <a:effectLst/>
                <a:uFillTx/>
                <a:latin typeface="Arial"/>
                <a:ea typeface="Arial"/>
              </a:rPr>
              <a:t>28/10/2025 16:12</a:t>
            </a:r>
            <a:r>
              <a:rPr lang="en-US" sz="1120" b="0" u="none" strike="noStrike">
                <a:solidFill>
                  <a:srgbClr val="111827"/>
                </a:solidFill>
                <a:effectLst/>
                <a:uFillTx/>
                <a:latin typeface="Arial"/>
                <a:ea typeface="Arial"/>
              </a:rPr>
              <a:t>–16:53 (Huawei), </a:t>
            </a:r>
            <a:r>
              <a:rPr lang="en-US" sz="1120" b="0" u="none" strike="noStrike">
                <a:solidFill>
                  <a:srgbClr val="111827"/>
                </a:solidFill>
                <a:effectLst/>
                <a:uFillTx/>
                <a:latin typeface="Arial"/>
                <a:ea typeface="Arial"/>
              </a:rPr>
              <a:t>11:57–12:36 </a:t>
            </a:r>
            <a:r>
              <a:rPr lang="en-US" sz="1120" b="0" u="none" strike="noStrike">
                <a:solidFill>
                  <a:srgbClr val="111827"/>
                </a:solidFill>
                <a:effectLst/>
                <a:uFillTx/>
                <a:latin typeface="Arial"/>
                <a:ea typeface="Arial"/>
              </a:rPr>
              <a:t>(Samsung), 16:01</a:t>
            </a:r>
            <a:r>
              <a:rPr lang="en-US" sz="1120" b="0" u="none" strike="noStrike">
                <a:solidFill>
                  <a:srgbClr val="111827"/>
                </a:solidFill>
                <a:effectLst/>
                <a:uFillTx/>
                <a:latin typeface="Arial"/>
                <a:ea typeface="Arial"/>
              </a:rPr>
              <a:t>–16:03 (Nokia), </a:t>
            </a:r>
            <a:r>
              <a:rPr lang="en-US" sz="1120" b="0" u="none" strike="noStrike">
                <a:solidFill>
                  <a:srgbClr val="111827"/>
                </a:solidFill>
                <a:effectLst/>
                <a:uFillTx/>
                <a:latin typeface="Arial"/>
                <a:ea typeface="Arial"/>
              </a:rPr>
              <a:t>11:25–11:27 </a:t>
            </a:r>
            <a:r>
              <a:rPr lang="en-US" sz="1120" b="0" u="none" strike="noStrike">
                <a:solidFill>
                  <a:srgbClr val="111827"/>
                </a:solidFill>
                <a:effectLst/>
                <a:uFillTx/>
                <a:latin typeface="Arial"/>
                <a:ea typeface="Arial"/>
              </a:rPr>
              <a:t>(Ulefone).</a:t>
            </a:r>
            <a:endParaRPr lang="en-US" sz="1120" b="0" u="none" strike="noStrike">
              <a:solidFill>
                <a:srgbClr val="000000"/>
              </a:solidFill>
              <a:effectLst/>
              <a:uFillTx/>
              <a:latin typeface="Arial"/>
            </a:endParaRPr>
          </a:p>
        </p:txBody>
      </p:sp>
      <p:sp>
        <p:nvSpPr>
          <p:cNvPr id="115" name="Google Shape;143;p7"/>
          <p:cNvSpPr/>
          <p:nvPr/>
        </p:nvSpPr>
        <p:spPr>
          <a:xfrm>
            <a:off x="530280" y="3794760"/>
            <a:ext cx="3455640" cy="867960"/>
          </a:xfrm>
          <a:prstGeom prst="rect">
            <a:avLst/>
          </a:prstGeom>
          <a:noFill/>
          <a:ln w="0">
            <a:noFill/>
          </a:ln>
        </p:spPr>
        <p:style>
          <a:lnRef idx="0"/>
          <a:fillRef idx="0"/>
          <a:effectRef idx="0"/>
          <a:fontRef idx="minor"/>
        </p:style>
        <p:txBody>
          <a:bodyPr lIns="360" tIns="360" rIns="360" bIns="360" anchor="ctr">
            <a:noAutofit/>
          </a:bodyPr>
          <a:p>
            <a:pPr>
              <a:lnSpc>
                <a:spcPct val="100000"/>
              </a:lnSpc>
              <a:tabLst>
                <a:tab pos="0" algn="l"/>
              </a:tabLst>
            </a:pPr>
            <a:r>
              <a:rPr lang="en-US" sz="1120" b="0" u="none" strike="noStrike">
                <a:solidFill>
                  <a:srgbClr val="111827"/>
                </a:solidFill>
                <a:effectLst/>
                <a:uFillTx/>
                <a:latin typeface="Arial"/>
                <a:ea typeface="Arial"/>
              </a:rPr>
              <a:t>Output for report: evidence ID + device + extraction type + SHA-256 + examiner notes + screenshot reference.</a:t>
            </a:r>
            <a:endParaRPr lang="en-US" sz="1120" b="0" u="none" strike="noStrike">
              <a:solidFill>
                <a:srgbClr val="000000"/>
              </a:solidFill>
              <a:effectLst/>
              <a:uFillTx/>
              <a:latin typeface="Arial"/>
            </a:endParaRPr>
          </a:p>
        </p:txBody>
      </p:sp>
    </p:spTree>
  </p:cSld>
  <mc:AlternateContent>
    <mc:Choice Requires="p14">
      <p:transition spd="slow" p14:dur="2000"/>
    </mc:Choice>
    <mc:Fallback>
      <p:transition spd="slow"/>
    </mc:Fallback>
  </mc:AlternateContent>
</p:sld>
</file>

<file path=ppt/slides/slide6.xml><?xml version="1.0" encoding="utf-8"?>
<p:sld xmlns:a="http://schemas.openxmlformats.org/drawingml/2006/main" xmlns:p="http://schemas.openxmlformats.org/presentationml/2006/main" xmlns:r="http://schemas.openxmlformats.org/officeDocument/2006/relationships" xmlns:p14="http://schemas.microsoft.com/office/powerpoint/2010/main" xmlns:p15="http://schemas.microsoft.com/office/powerpoint/2012/main" xmlns:mc="http://schemas.openxmlformats.org/markup-compatibility/2006">
  <p:cSld>
    <p:bg>
      <p:bgPr>
        <a:solidFill>
          <a:srgbClr val="F7F9FC"/>
        </a:solidFill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6" name="Google Shape;149;p8"/>
          <p:cNvSpPr/>
          <p:nvPr/>
        </p:nvSpPr>
        <p:spPr>
          <a:xfrm>
            <a:off x="0" y="0"/>
            <a:ext cx="12191040" cy="566280"/>
          </a:xfrm>
          <a:prstGeom prst="rect">
            <a:avLst/>
          </a:prstGeom>
          <a:solidFill>
            <a:srgbClr val="081A2D"/>
          </a:solidFill>
          <a:ln w="12700">
            <a:solidFill>
              <a:srgbClr val="081A2D"/>
            </a:solidFill>
            <a:round/>
          </a:ln>
        </p:spPr>
        <p:style>
          <a:lnRef idx="0"/>
          <a:fillRef idx="0"/>
          <a:effectRef idx="0"/>
          <a:fontRef idx="minor"/>
        </p:style>
        <p:txBody>
          <a:bodyPr lIns="90000" tIns="45000" rIns="90000" bIns="45000" anchor="t">
            <a:noAutofit/>
          </a:bodyPr>
          <a:p>
            <a:endParaRPr lang="en-US" sz="1400" b="0" u="none" strike="noStrike">
              <a:solidFill>
                <a:srgbClr val="FFFFFF"/>
              </a:solidFill>
              <a:effectLst/>
              <a:uFillTx/>
              <a:latin typeface="Arial"/>
            </a:endParaRPr>
          </a:p>
        </p:txBody>
      </p:sp>
      <p:sp>
        <p:nvSpPr>
          <p:cNvPr id="117" name="Google Shape;150;p8"/>
          <p:cNvSpPr/>
          <p:nvPr/>
        </p:nvSpPr>
        <p:spPr>
          <a:xfrm>
            <a:off x="411480" y="137160"/>
            <a:ext cx="8137440" cy="319320"/>
          </a:xfrm>
          <a:prstGeom prst="rect">
            <a:avLst/>
          </a:prstGeom>
          <a:noFill/>
          <a:ln w="0">
            <a:noFill/>
          </a:ln>
        </p:spPr>
        <p:style>
          <a:lnRef idx="0"/>
          <a:fillRef idx="0"/>
          <a:effectRef idx="0"/>
          <a:fontRef idx="minor"/>
        </p:style>
        <p:txBody>
          <a:bodyPr lIns="0" tIns="0" rIns="0" bIns="0" anchor="ctr">
            <a:noAutofit/>
          </a:bodyPr>
          <a:p>
            <a:pPr>
              <a:lnSpc>
                <a:spcPct val="100000"/>
              </a:lnSpc>
              <a:tabLst>
                <a:tab pos="0" algn="l"/>
              </a:tabLst>
            </a:pPr>
            <a:r>
              <a:rPr lang="en-US" sz="1800" b="1" u="none" strike="noStrike">
                <a:solidFill>
                  <a:srgbClr val="FFFFFF"/>
                </a:solidFill>
                <a:effectLst/>
                <a:uFillTx/>
                <a:latin typeface="Play"/>
                <a:ea typeface="Play"/>
              </a:rPr>
              <a:t>Huawei: communication-rich dataset</a:t>
            </a:r>
            <a:endParaRPr lang="en-US" sz="1800" b="0" u="none" strike="noStrike">
              <a:solidFill>
                <a:srgbClr val="000000"/>
              </a:solidFill>
              <a:effectLst/>
              <a:uFillTx/>
              <a:latin typeface="Arial"/>
            </a:endParaRPr>
          </a:p>
        </p:txBody>
      </p:sp>
      <p:cxnSp>
        <p:nvCxnSpPr>
          <p:cNvPr id="118" name="Google Shape;151;p8"/>
          <p:cNvCxnSpPr/>
          <p:nvPr/>
        </p:nvCxnSpPr>
        <p:spPr>
          <a:xfrm>
            <a:off x="411480" y="6537960"/>
            <a:ext cx="11384640" cy="720"/>
          </a:xfrm>
          <a:prstGeom prst="straightConnector1">
            <a:avLst/>
          </a:prstGeom>
          <a:ln w="9525">
            <a:solidFill>
              <a:srgbClr val="D7DEE8"/>
            </a:solidFill>
            <a:round/>
          </a:ln>
        </p:spPr>
      </p:cxnSp>
      <p:pic>
        <p:nvPicPr>
          <p:cNvPr id="119" name="Google Shape;152;p8" descr="/mnt/data/ppt_crops/h_categories.png"/>
          <p:cNvPicPr/>
          <p:nvPr/>
        </p:nvPicPr>
        <p:blipFill>
          <a:blip r:embed="rId1"/>
          <a:stretch/>
        </p:blipFill>
        <p:spPr>
          <a:xfrm>
            <a:off x="1638360" y="914400"/>
            <a:ext cx="1294920" cy="1873800"/>
          </a:xfrm>
          <a:prstGeom prst="rect">
            <a:avLst/>
          </a:prstGeom>
          <a:noFill/>
          <a:ln w="0">
            <a:noFill/>
          </a:ln>
        </p:spPr>
      </p:pic>
      <p:sp>
        <p:nvSpPr>
          <p:cNvPr id="120" name="Google Shape;153;p8"/>
          <p:cNvSpPr/>
          <p:nvPr/>
        </p:nvSpPr>
        <p:spPr>
          <a:xfrm>
            <a:off x="502920" y="914400"/>
            <a:ext cx="3565440" cy="1873800"/>
          </a:xfrm>
          <a:prstGeom prst="rect">
            <a:avLst/>
          </a:prstGeom>
          <a:noFill/>
          <a:ln w="12700">
            <a:solidFill>
              <a:srgbClr val="D0D5DD"/>
            </a:solidFill>
            <a:round/>
          </a:ln>
        </p:spPr>
        <p:style>
          <a:lnRef idx="0"/>
          <a:fillRef idx="0"/>
          <a:effectRef idx="0"/>
          <a:fontRef idx="minor"/>
        </p:style>
        <p:txBody>
          <a:bodyPr lIns="90000" tIns="45000" rIns="90000" bIns="45000" anchor="t">
            <a:noAutofit/>
          </a:bodyPr>
          <a:p>
            <a:endParaRPr lang="en-US" sz="1400" b="0" u="none" strike="noStrike">
              <a:solidFill>
                <a:srgbClr val="000000"/>
              </a:solidFill>
              <a:effectLst/>
              <a:uFillTx/>
              <a:latin typeface="Arial"/>
            </a:endParaRPr>
          </a:p>
        </p:txBody>
      </p:sp>
      <p:pic>
        <p:nvPicPr>
          <p:cNvPr id="121" name="Google Shape;154;p8" descr="/mnt/data/ppt_crops/h_chat_21aug_a.png"/>
          <p:cNvPicPr/>
          <p:nvPr/>
        </p:nvPicPr>
        <p:blipFill>
          <a:blip r:embed="rId2"/>
          <a:stretch/>
        </p:blipFill>
        <p:spPr>
          <a:xfrm>
            <a:off x="5198040" y="914400"/>
            <a:ext cx="1490400" cy="1873800"/>
          </a:xfrm>
          <a:prstGeom prst="rect">
            <a:avLst/>
          </a:prstGeom>
          <a:noFill/>
          <a:ln w="0">
            <a:noFill/>
          </a:ln>
        </p:spPr>
      </p:pic>
      <p:sp>
        <p:nvSpPr>
          <p:cNvPr id="122" name="Google Shape;155;p8"/>
          <p:cNvSpPr/>
          <p:nvPr/>
        </p:nvSpPr>
        <p:spPr>
          <a:xfrm>
            <a:off x="4343400" y="914400"/>
            <a:ext cx="3199680" cy="1873800"/>
          </a:xfrm>
          <a:prstGeom prst="rect">
            <a:avLst/>
          </a:prstGeom>
          <a:noFill/>
          <a:ln w="12700">
            <a:solidFill>
              <a:srgbClr val="D0D5DD"/>
            </a:solidFill>
            <a:round/>
          </a:ln>
        </p:spPr>
        <p:style>
          <a:lnRef idx="0"/>
          <a:fillRef idx="0"/>
          <a:effectRef idx="0"/>
          <a:fontRef idx="minor"/>
        </p:style>
        <p:txBody>
          <a:bodyPr lIns="90000" tIns="45000" rIns="90000" bIns="45000" anchor="t">
            <a:noAutofit/>
          </a:bodyPr>
          <a:p>
            <a:endParaRPr lang="en-US" sz="1400" b="0" u="none" strike="noStrike">
              <a:solidFill>
                <a:srgbClr val="000000"/>
              </a:solidFill>
              <a:effectLst/>
              <a:uFillTx/>
              <a:latin typeface="Arial"/>
            </a:endParaRPr>
          </a:p>
        </p:txBody>
      </p:sp>
      <p:pic>
        <p:nvPicPr>
          <p:cNvPr id="123" name="Google Shape;156;p8" descr="/mnt/data/ppt_crops/h_chat_24nov.png"/>
          <p:cNvPicPr/>
          <p:nvPr/>
        </p:nvPicPr>
        <p:blipFill>
          <a:blip r:embed="rId3"/>
          <a:stretch/>
        </p:blipFill>
        <p:spPr>
          <a:xfrm>
            <a:off x="8672760" y="914400"/>
            <a:ext cx="1490400" cy="1873800"/>
          </a:xfrm>
          <a:prstGeom prst="rect">
            <a:avLst/>
          </a:prstGeom>
          <a:noFill/>
          <a:ln w="0">
            <a:noFill/>
          </a:ln>
        </p:spPr>
      </p:pic>
      <p:sp>
        <p:nvSpPr>
          <p:cNvPr id="124" name="Google Shape;157;p8"/>
          <p:cNvSpPr/>
          <p:nvPr/>
        </p:nvSpPr>
        <p:spPr>
          <a:xfrm>
            <a:off x="7818120" y="914400"/>
            <a:ext cx="3199680" cy="1873800"/>
          </a:xfrm>
          <a:prstGeom prst="rect">
            <a:avLst/>
          </a:prstGeom>
          <a:noFill/>
          <a:ln w="12700">
            <a:solidFill>
              <a:srgbClr val="D0D5DD"/>
            </a:solidFill>
            <a:round/>
          </a:ln>
        </p:spPr>
        <p:style>
          <a:lnRef idx="0"/>
          <a:fillRef idx="0"/>
          <a:effectRef idx="0"/>
          <a:fontRef idx="minor"/>
        </p:style>
        <p:txBody>
          <a:bodyPr lIns="90000" tIns="45000" rIns="90000" bIns="45000" anchor="t">
            <a:noAutofit/>
          </a:bodyPr>
          <a:p>
            <a:endParaRPr lang="en-US" sz="1400" b="0" u="none" strike="noStrike">
              <a:solidFill>
                <a:srgbClr val="000000"/>
              </a:solidFill>
              <a:effectLst/>
              <a:uFillTx/>
              <a:latin typeface="Arial"/>
            </a:endParaRPr>
          </a:p>
        </p:txBody>
      </p:sp>
      <p:sp>
        <p:nvSpPr>
          <p:cNvPr id="125" name="Google Shape;158;p8"/>
          <p:cNvSpPr/>
          <p:nvPr/>
        </p:nvSpPr>
        <p:spPr>
          <a:xfrm>
            <a:off x="502920" y="2953440"/>
            <a:ext cx="1508040" cy="255240"/>
          </a:xfrm>
          <a:prstGeom prst="rect">
            <a:avLst/>
          </a:prstGeom>
          <a:solidFill>
            <a:srgbClr val="0B63CE"/>
          </a:solidFill>
          <a:ln w="9525">
            <a:solidFill>
              <a:srgbClr val="0B63CE"/>
            </a:solidFill>
            <a:round/>
          </a:ln>
        </p:spPr>
        <p:style>
          <a:lnRef idx="0"/>
          <a:fillRef idx="0"/>
          <a:effectRef idx="0"/>
          <a:fontRef idx="minor"/>
        </p:style>
        <p:txBody>
          <a:bodyPr lIns="720" tIns="720" rIns="720" bIns="720" anchor="ctr">
            <a:noAutofit/>
          </a:bodyPr>
          <a:p>
            <a:pPr>
              <a:lnSpc>
                <a:spcPct val="100000"/>
              </a:lnSpc>
              <a:tabLst>
                <a:tab pos="0" algn="l"/>
              </a:tabLst>
            </a:pPr>
            <a:r>
              <a:rPr lang="en-US" sz="900" b="1" u="none" strike="noStrike">
                <a:solidFill>
                  <a:srgbClr val="FFFFFF"/>
                </a:solidFill>
                <a:effectLst/>
                <a:uFillTx/>
                <a:latin typeface="Arial"/>
                <a:ea typeface="Arial"/>
              </a:rPr>
              <a:t>Artefact inventory</a:t>
            </a:r>
            <a:endParaRPr lang="en-US" sz="900" b="0" u="none" strike="noStrike">
              <a:solidFill>
                <a:srgbClr val="FFFFFF"/>
              </a:solidFill>
              <a:effectLst/>
              <a:uFillTx/>
              <a:latin typeface="Arial"/>
            </a:endParaRPr>
          </a:p>
        </p:txBody>
      </p:sp>
      <p:sp>
        <p:nvSpPr>
          <p:cNvPr id="126" name="Google Shape;159;p8"/>
          <p:cNvSpPr/>
          <p:nvPr/>
        </p:nvSpPr>
        <p:spPr>
          <a:xfrm>
            <a:off x="567000" y="3310200"/>
            <a:ext cx="3428280" cy="1873800"/>
          </a:xfrm>
          <a:prstGeom prst="rect">
            <a:avLst/>
          </a:prstGeom>
          <a:noFill/>
          <a:ln w="0">
            <a:noFill/>
          </a:ln>
        </p:spPr>
        <p:style>
          <a:lnRef idx="0"/>
          <a:fillRef idx="0"/>
          <a:effectRef idx="0"/>
          <a:fontRef idx="minor"/>
        </p:style>
        <p:txBody>
          <a:bodyPr lIns="1080" tIns="1080" rIns="1080" bIns="1080" anchor="ctr">
            <a:noAutofit/>
          </a:bodyPr>
          <a:p>
            <a:pPr>
              <a:lnSpc>
                <a:spcPct val="100000"/>
              </a:lnSpc>
              <a:tabLst>
                <a:tab pos="0" algn="l"/>
              </a:tabLst>
            </a:pPr>
            <a:r>
              <a:rPr lang="en-US" sz="1100" b="0" u="none" strike="noStrike">
                <a:solidFill>
                  <a:srgbClr val="111827"/>
                </a:solidFill>
                <a:effectLst/>
                <a:uFillTx/>
                <a:latin typeface="Arial"/>
                <a:ea typeface="Arial"/>
              </a:rPr>
              <a:t>• 15 call records</a:t>
            </a:r>
            <a:endParaRPr lang="en-US" sz="1100" b="0" u="none" strike="noStrike">
              <a:solidFill>
                <a:srgbClr val="000000"/>
              </a:solidFill>
              <a:effectLst/>
              <a:uFillTx/>
              <a:latin typeface="Arial"/>
            </a:endParaRPr>
          </a:p>
          <a:p>
            <a:pPr>
              <a:lnSpc>
                <a:spcPct val="100000"/>
              </a:lnSpc>
              <a:tabLst>
                <a:tab pos="0" algn="l"/>
              </a:tabLst>
            </a:pPr>
            <a:r>
              <a:rPr lang="en-US" sz="1100" b="0" u="none" strike="noStrike">
                <a:solidFill>
                  <a:srgbClr val="111827"/>
                </a:solidFill>
                <a:effectLst/>
                <a:uFillTx/>
                <a:latin typeface="Arial"/>
                <a:ea typeface="Arial"/>
              </a:rPr>
              <a:t>• 75 messages</a:t>
            </a:r>
            <a:endParaRPr lang="en-US" sz="1100" b="0" u="none" strike="noStrike">
              <a:solidFill>
                <a:srgbClr val="000000"/>
              </a:solidFill>
              <a:effectLst/>
              <a:uFillTx/>
              <a:latin typeface="Arial"/>
            </a:endParaRPr>
          </a:p>
          <a:p>
            <a:pPr>
              <a:lnSpc>
                <a:spcPct val="100000"/>
              </a:lnSpc>
              <a:tabLst>
                <a:tab pos="0" algn="l"/>
              </a:tabLst>
            </a:pPr>
            <a:r>
              <a:rPr lang="en-US" sz="1100" b="0" u="none" strike="noStrike">
                <a:solidFill>
                  <a:srgbClr val="111827"/>
                </a:solidFill>
                <a:effectLst/>
                <a:uFillTx/>
                <a:latin typeface="Arial"/>
                <a:ea typeface="Arial"/>
              </a:rPr>
              <a:t>• 71 emails</a:t>
            </a:r>
            <a:endParaRPr lang="en-US" sz="1100" b="0" u="none" strike="noStrike">
              <a:solidFill>
                <a:srgbClr val="000000"/>
              </a:solidFill>
              <a:effectLst/>
              <a:uFillTx/>
              <a:latin typeface="Arial"/>
            </a:endParaRPr>
          </a:p>
          <a:p>
            <a:pPr>
              <a:lnSpc>
                <a:spcPct val="100000"/>
              </a:lnSpc>
              <a:tabLst>
                <a:tab pos="0" algn="l"/>
              </a:tabLst>
            </a:pPr>
            <a:r>
              <a:rPr lang="en-US" sz="1100" b="0" u="none" strike="noStrike">
                <a:solidFill>
                  <a:srgbClr val="111827"/>
                </a:solidFill>
                <a:effectLst/>
                <a:uFillTx/>
                <a:latin typeface="Arial"/>
                <a:ea typeface="Arial"/>
              </a:rPr>
              <a:t>• 419 location-related items</a:t>
            </a:r>
            <a:endParaRPr lang="en-US" sz="1100" b="0" u="none" strike="noStrike">
              <a:solidFill>
                <a:srgbClr val="000000"/>
              </a:solidFill>
              <a:effectLst/>
              <a:uFillTx/>
              <a:latin typeface="Arial"/>
            </a:endParaRPr>
          </a:p>
          <a:p>
            <a:pPr>
              <a:lnSpc>
                <a:spcPct val="100000"/>
              </a:lnSpc>
              <a:tabLst>
                <a:tab pos="0" algn="l"/>
              </a:tabLst>
            </a:pPr>
            <a:r>
              <a:rPr lang="en-US" sz="1100" b="0" u="none" strike="noStrike">
                <a:solidFill>
                  <a:srgbClr val="111827"/>
                </a:solidFill>
                <a:effectLst/>
                <a:uFillTx/>
                <a:latin typeface="Arial"/>
                <a:ea typeface="Arial"/>
              </a:rPr>
              <a:t>• 14,344 media items</a:t>
            </a:r>
            <a:endParaRPr lang="en-US" sz="1100" b="0" u="none" strike="noStrike">
              <a:solidFill>
                <a:srgbClr val="000000"/>
              </a:solidFill>
              <a:effectLst/>
              <a:uFillTx/>
              <a:latin typeface="Arial"/>
            </a:endParaRPr>
          </a:p>
          <a:p>
            <a:pPr>
              <a:lnSpc>
                <a:spcPct val="100000"/>
              </a:lnSpc>
              <a:tabLst>
                <a:tab pos="0" algn="l"/>
              </a:tabLst>
            </a:pPr>
            <a:r>
              <a:rPr lang="en-US" sz="1100" b="0" u="none" strike="noStrike">
                <a:solidFill>
                  <a:srgbClr val="111827"/>
                </a:solidFill>
                <a:effectLst/>
                <a:uFillTx/>
                <a:latin typeface="Arial"/>
                <a:ea typeface="Arial"/>
              </a:rPr>
              <a:t>• 273 WhatsApp records via Genie</a:t>
            </a:r>
            <a:endParaRPr lang="en-US" sz="1100" b="0" u="none" strike="noStrike">
              <a:solidFill>
                <a:srgbClr val="000000"/>
              </a:solidFill>
              <a:effectLst/>
              <a:uFillTx/>
              <a:latin typeface="Arial"/>
            </a:endParaRPr>
          </a:p>
        </p:txBody>
      </p:sp>
      <p:sp>
        <p:nvSpPr>
          <p:cNvPr id="127" name="Google Shape;160;p8"/>
          <p:cNvSpPr/>
          <p:nvPr/>
        </p:nvSpPr>
        <p:spPr>
          <a:xfrm>
            <a:off x="4343400" y="2953440"/>
            <a:ext cx="1782360" cy="255240"/>
          </a:xfrm>
          <a:prstGeom prst="rect">
            <a:avLst/>
          </a:prstGeom>
          <a:solidFill>
            <a:srgbClr val="F08A24"/>
          </a:solidFill>
          <a:ln w="9525">
            <a:solidFill>
              <a:srgbClr val="F08A24"/>
            </a:solidFill>
            <a:round/>
          </a:ln>
        </p:spPr>
        <p:style>
          <a:lnRef idx="0"/>
          <a:fillRef idx="0"/>
          <a:effectRef idx="0"/>
          <a:fontRef idx="minor"/>
        </p:style>
        <p:txBody>
          <a:bodyPr lIns="720" tIns="720" rIns="720" bIns="720" anchor="ctr">
            <a:noAutofit/>
          </a:bodyPr>
          <a:p>
            <a:pPr>
              <a:lnSpc>
                <a:spcPct val="100000"/>
              </a:lnSpc>
              <a:tabLst>
                <a:tab pos="0" algn="l"/>
              </a:tabLst>
            </a:pPr>
            <a:r>
              <a:rPr lang="en-US" sz="900" b="1" u="none" strike="noStrike">
                <a:solidFill>
                  <a:srgbClr val="FFFFFF"/>
                </a:solidFill>
                <a:effectLst/>
                <a:uFillTx/>
                <a:latin typeface="Arial"/>
                <a:ea typeface="Arial"/>
              </a:rPr>
              <a:t>Timestamped chat lead</a:t>
            </a:r>
            <a:endParaRPr lang="en-US" sz="900" b="0" u="none" strike="noStrike">
              <a:solidFill>
                <a:srgbClr val="000000"/>
              </a:solidFill>
              <a:effectLst/>
              <a:uFillTx/>
              <a:latin typeface="Arial"/>
            </a:endParaRPr>
          </a:p>
        </p:txBody>
      </p:sp>
      <p:sp>
        <p:nvSpPr>
          <p:cNvPr id="128" name="Google Shape;161;p8"/>
          <p:cNvSpPr/>
          <p:nvPr/>
        </p:nvSpPr>
        <p:spPr>
          <a:xfrm>
            <a:off x="4407480" y="3291840"/>
            <a:ext cx="2998440" cy="1279440"/>
          </a:xfrm>
          <a:prstGeom prst="rect">
            <a:avLst/>
          </a:prstGeom>
          <a:noFill/>
          <a:ln w="0">
            <a:noFill/>
          </a:ln>
        </p:spPr>
        <p:style>
          <a:lnRef idx="0"/>
          <a:fillRef idx="0"/>
          <a:effectRef idx="0"/>
          <a:fontRef idx="minor"/>
        </p:style>
        <p:txBody>
          <a:bodyPr lIns="360" tIns="360" rIns="360" bIns="360" anchor="ctr">
            <a:noAutofit/>
          </a:bodyPr>
          <a:p>
            <a:pPr>
              <a:lnSpc>
                <a:spcPct val="100000"/>
              </a:lnSpc>
              <a:tabLst>
                <a:tab pos="0" algn="l"/>
              </a:tabLst>
            </a:pPr>
            <a:r>
              <a:rPr lang="en-US" sz="1120" b="0" u="none" strike="noStrike">
                <a:solidFill>
                  <a:srgbClr val="111827"/>
                </a:solidFill>
                <a:effectLst/>
                <a:uFillTx/>
                <a:latin typeface="Arial"/>
                <a:ea typeface="Arial"/>
              </a:rPr>
              <a:t>Visible WhatsApp/chat messages include 21/08/2024 timestamps. These messages become important only when cross-checked against other phones and timeline events.</a:t>
            </a:r>
            <a:endParaRPr lang="en-US" sz="1120" b="0" u="none" strike="noStrike">
              <a:solidFill>
                <a:srgbClr val="000000"/>
              </a:solidFill>
              <a:effectLst/>
              <a:uFillTx/>
              <a:latin typeface="Arial"/>
            </a:endParaRPr>
          </a:p>
        </p:txBody>
      </p:sp>
      <p:sp>
        <p:nvSpPr>
          <p:cNvPr id="129" name="Google Shape;162;p8"/>
          <p:cNvSpPr/>
          <p:nvPr/>
        </p:nvSpPr>
        <p:spPr>
          <a:xfrm>
            <a:off x="7818120" y="2953440"/>
            <a:ext cx="1572120" cy="255240"/>
          </a:xfrm>
          <a:prstGeom prst="rect">
            <a:avLst/>
          </a:prstGeom>
          <a:solidFill>
            <a:srgbClr val="D93A3A"/>
          </a:solidFill>
          <a:ln w="9525">
            <a:solidFill>
              <a:srgbClr val="D93A3A"/>
            </a:solidFill>
            <a:round/>
          </a:ln>
        </p:spPr>
        <p:style>
          <a:lnRef idx="0"/>
          <a:fillRef idx="0"/>
          <a:effectRef idx="0"/>
          <a:fontRef idx="minor"/>
        </p:style>
        <p:txBody>
          <a:bodyPr lIns="720" tIns="720" rIns="720" bIns="720" anchor="ctr">
            <a:noAutofit/>
          </a:bodyPr>
          <a:p>
            <a:pPr>
              <a:lnSpc>
                <a:spcPct val="100000"/>
              </a:lnSpc>
              <a:tabLst>
                <a:tab pos="0" algn="l"/>
              </a:tabLst>
            </a:pPr>
            <a:r>
              <a:rPr lang="en-US" sz="900" b="1" u="none" strike="noStrike">
                <a:solidFill>
                  <a:srgbClr val="FFFFFF"/>
                </a:solidFill>
                <a:effectLst/>
                <a:uFillTx/>
                <a:latin typeface="Arial"/>
                <a:ea typeface="Arial"/>
              </a:rPr>
              <a:t>Forensic caution</a:t>
            </a:r>
            <a:endParaRPr lang="en-US" sz="900" b="0" u="none" strike="noStrike">
              <a:solidFill>
                <a:srgbClr val="FFFFFF"/>
              </a:solidFill>
              <a:effectLst/>
              <a:uFillTx/>
              <a:latin typeface="Arial"/>
            </a:endParaRPr>
          </a:p>
        </p:txBody>
      </p:sp>
      <p:sp>
        <p:nvSpPr>
          <p:cNvPr id="130" name="Google Shape;163;p8"/>
          <p:cNvSpPr/>
          <p:nvPr/>
        </p:nvSpPr>
        <p:spPr>
          <a:xfrm>
            <a:off x="7882200" y="3291840"/>
            <a:ext cx="2998440" cy="1279440"/>
          </a:xfrm>
          <a:prstGeom prst="rect">
            <a:avLst/>
          </a:prstGeom>
          <a:noFill/>
          <a:ln w="0">
            <a:noFill/>
          </a:ln>
        </p:spPr>
        <p:style>
          <a:lnRef idx="0"/>
          <a:fillRef idx="0"/>
          <a:effectRef idx="0"/>
          <a:fontRef idx="minor"/>
        </p:style>
        <p:txBody>
          <a:bodyPr lIns="360" tIns="360" rIns="360" bIns="360" anchor="ctr">
            <a:noAutofit/>
          </a:bodyPr>
          <a:p>
            <a:pPr>
              <a:lnSpc>
                <a:spcPct val="100000"/>
              </a:lnSpc>
              <a:tabLst>
                <a:tab pos="0" algn="l"/>
              </a:tabLst>
            </a:pPr>
            <a:r>
              <a:rPr lang="en-US" sz="1120" b="0" u="none" strike="noStrike">
                <a:solidFill>
                  <a:srgbClr val="111827"/>
                </a:solidFill>
                <a:effectLst/>
                <a:uFillTx/>
                <a:latin typeface="Arial"/>
                <a:ea typeface="Arial"/>
              </a:rPr>
              <a:t>The Huawei account data also shows Peter Dover account artefacts. Device allocation and account attribution must be discussed separately.</a:t>
            </a:r>
            <a:endParaRPr lang="en-US" sz="1120" b="0" u="none" strike="noStrike">
              <a:solidFill>
                <a:srgbClr val="000000"/>
              </a:solidFill>
              <a:effectLst/>
              <a:uFillTx/>
              <a:latin typeface="Arial"/>
            </a:endParaRPr>
          </a:p>
        </p:txBody>
      </p:sp>
    </p:spTree>
  </p:cSld>
  <mc:AlternateContent>
    <mc:Choice Requires="p14">
      <p:transition spd="slow" p14:dur="2000"/>
    </mc:Choice>
    <mc:Fallback>
      <p:transition spd="slow"/>
    </mc:Fallback>
  </mc:AlternateContent>
</p:sld>
</file>

<file path=ppt/slides/slide7.xml><?xml version="1.0" encoding="utf-8"?>
<p:sld xmlns:a="http://schemas.openxmlformats.org/drawingml/2006/main" xmlns:p="http://schemas.openxmlformats.org/presentationml/2006/main" xmlns:r="http://schemas.openxmlformats.org/officeDocument/2006/relationships" xmlns:p14="http://schemas.microsoft.com/office/powerpoint/2010/main" xmlns:p15="http://schemas.microsoft.com/office/powerpoint/2012/main" xmlns:mc="http://schemas.openxmlformats.org/markup-compatibility/2006">
  <p:cSld>
    <p:bg>
      <p:bgPr>
        <a:solidFill>
          <a:srgbClr val="F7F9FC"/>
        </a:solidFill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1" name="Google Shape;170;p9"/>
          <p:cNvSpPr/>
          <p:nvPr/>
        </p:nvSpPr>
        <p:spPr>
          <a:xfrm>
            <a:off x="0" y="0"/>
            <a:ext cx="12191040" cy="566280"/>
          </a:xfrm>
          <a:prstGeom prst="rect">
            <a:avLst/>
          </a:prstGeom>
          <a:solidFill>
            <a:srgbClr val="081A2D"/>
          </a:solidFill>
          <a:ln w="12700">
            <a:solidFill>
              <a:srgbClr val="081A2D"/>
            </a:solidFill>
            <a:round/>
          </a:ln>
        </p:spPr>
        <p:style>
          <a:lnRef idx="0"/>
          <a:fillRef idx="0"/>
          <a:effectRef idx="0"/>
          <a:fontRef idx="minor"/>
        </p:style>
        <p:txBody>
          <a:bodyPr lIns="90000" tIns="45000" rIns="90000" bIns="45000" anchor="t">
            <a:noAutofit/>
          </a:bodyPr>
          <a:p>
            <a:endParaRPr lang="en-US" sz="1400" b="0" u="none" strike="noStrike">
              <a:solidFill>
                <a:srgbClr val="FFFFFF"/>
              </a:solidFill>
              <a:effectLst/>
              <a:uFillTx/>
              <a:latin typeface="Arial"/>
            </a:endParaRPr>
          </a:p>
        </p:txBody>
      </p:sp>
      <p:sp>
        <p:nvSpPr>
          <p:cNvPr id="132" name="Google Shape;171;p9"/>
          <p:cNvSpPr/>
          <p:nvPr/>
        </p:nvSpPr>
        <p:spPr>
          <a:xfrm>
            <a:off x="411480" y="137160"/>
            <a:ext cx="8137440" cy="319320"/>
          </a:xfrm>
          <a:prstGeom prst="rect">
            <a:avLst/>
          </a:prstGeom>
          <a:noFill/>
          <a:ln w="0">
            <a:noFill/>
          </a:ln>
        </p:spPr>
        <p:style>
          <a:lnRef idx="0"/>
          <a:fillRef idx="0"/>
          <a:effectRef idx="0"/>
          <a:fontRef idx="minor"/>
        </p:style>
        <p:txBody>
          <a:bodyPr lIns="0" tIns="0" rIns="0" bIns="0" anchor="ctr">
            <a:noAutofit/>
          </a:bodyPr>
          <a:p>
            <a:pPr>
              <a:lnSpc>
                <a:spcPct val="100000"/>
              </a:lnSpc>
              <a:tabLst>
                <a:tab pos="0" algn="l"/>
              </a:tabLst>
            </a:pPr>
            <a:r>
              <a:rPr lang="en-US" sz="1800" b="1" u="none" strike="noStrike">
                <a:solidFill>
                  <a:srgbClr val="FFFFFF"/>
                </a:solidFill>
                <a:effectLst/>
                <a:uFillTx/>
                <a:latin typeface="Play"/>
                <a:ea typeface="Play"/>
              </a:rPr>
              <a:t>Critical communication: Peter Dover ↔ Norman Smith</a:t>
            </a:r>
            <a:endParaRPr lang="en-US" sz="1800" b="0" u="none" strike="noStrike">
              <a:solidFill>
                <a:srgbClr val="000000"/>
              </a:solidFill>
              <a:effectLst/>
              <a:uFillTx/>
              <a:latin typeface="Arial"/>
            </a:endParaRPr>
          </a:p>
        </p:txBody>
      </p:sp>
      <p:cxnSp>
        <p:nvCxnSpPr>
          <p:cNvPr id="133" name="Google Shape;172;p9"/>
          <p:cNvCxnSpPr/>
          <p:nvPr/>
        </p:nvCxnSpPr>
        <p:spPr>
          <a:xfrm>
            <a:off x="411480" y="6537960"/>
            <a:ext cx="11384640" cy="720"/>
          </a:xfrm>
          <a:prstGeom prst="straightConnector1">
            <a:avLst/>
          </a:prstGeom>
          <a:ln w="9525">
            <a:solidFill>
              <a:srgbClr val="D7DEE8"/>
            </a:solidFill>
            <a:round/>
          </a:ln>
        </p:spPr>
      </p:cxnSp>
      <p:pic>
        <p:nvPicPr>
          <p:cNvPr id="134" name="Google Shape;173;p9" descr="/mnt/data/ppt_crops/h_norman_1.png"/>
          <p:cNvPicPr/>
          <p:nvPr/>
        </p:nvPicPr>
        <p:blipFill>
          <a:blip r:embed="rId1"/>
          <a:stretch/>
        </p:blipFill>
        <p:spPr>
          <a:xfrm>
            <a:off x="1760760" y="868680"/>
            <a:ext cx="2833200" cy="3885480"/>
          </a:xfrm>
          <a:prstGeom prst="rect">
            <a:avLst/>
          </a:prstGeom>
          <a:noFill/>
          <a:ln w="0">
            <a:noFill/>
          </a:ln>
        </p:spPr>
      </p:pic>
      <p:sp>
        <p:nvSpPr>
          <p:cNvPr id="135" name="Google Shape;174;p9"/>
          <p:cNvSpPr/>
          <p:nvPr/>
        </p:nvSpPr>
        <p:spPr>
          <a:xfrm>
            <a:off x="502920" y="868680"/>
            <a:ext cx="5348520" cy="3885480"/>
          </a:xfrm>
          <a:prstGeom prst="rect">
            <a:avLst/>
          </a:prstGeom>
          <a:noFill/>
          <a:ln w="12700">
            <a:solidFill>
              <a:srgbClr val="D0D5DD"/>
            </a:solidFill>
            <a:round/>
          </a:ln>
        </p:spPr>
        <p:style>
          <a:lnRef idx="0"/>
          <a:fillRef idx="0"/>
          <a:effectRef idx="0"/>
          <a:fontRef idx="minor"/>
        </p:style>
        <p:txBody>
          <a:bodyPr lIns="90000" tIns="45000" rIns="90000" bIns="45000" anchor="t">
            <a:noAutofit/>
          </a:bodyPr>
          <a:p>
            <a:endParaRPr lang="en-US" sz="1400" b="0" u="none" strike="noStrike">
              <a:solidFill>
                <a:srgbClr val="000000"/>
              </a:solidFill>
              <a:effectLst/>
              <a:uFillTx/>
              <a:latin typeface="Arial"/>
            </a:endParaRPr>
          </a:p>
        </p:txBody>
      </p:sp>
      <p:pic>
        <p:nvPicPr>
          <p:cNvPr id="136" name="Google Shape;175;p9" descr="/mnt/data/ppt_crops/h_norman_2.png"/>
          <p:cNvPicPr/>
          <p:nvPr/>
        </p:nvPicPr>
        <p:blipFill>
          <a:blip r:embed="rId2"/>
          <a:stretch/>
        </p:blipFill>
        <p:spPr>
          <a:xfrm>
            <a:off x="7430040" y="868680"/>
            <a:ext cx="2833200" cy="3885480"/>
          </a:xfrm>
          <a:prstGeom prst="rect">
            <a:avLst/>
          </a:prstGeom>
          <a:noFill/>
          <a:ln w="0">
            <a:noFill/>
          </a:ln>
        </p:spPr>
      </p:pic>
      <p:sp>
        <p:nvSpPr>
          <p:cNvPr id="137" name="Google Shape;176;p9"/>
          <p:cNvSpPr/>
          <p:nvPr/>
        </p:nvSpPr>
        <p:spPr>
          <a:xfrm>
            <a:off x="6172200" y="868680"/>
            <a:ext cx="5348520" cy="3885480"/>
          </a:xfrm>
          <a:prstGeom prst="rect">
            <a:avLst/>
          </a:prstGeom>
          <a:noFill/>
          <a:ln w="12700">
            <a:solidFill>
              <a:srgbClr val="D0D5DD"/>
            </a:solidFill>
            <a:round/>
          </a:ln>
        </p:spPr>
        <p:style>
          <a:lnRef idx="0"/>
          <a:fillRef idx="0"/>
          <a:effectRef idx="0"/>
          <a:fontRef idx="minor"/>
        </p:style>
        <p:txBody>
          <a:bodyPr lIns="90000" tIns="45000" rIns="90000" bIns="45000" anchor="t">
            <a:noAutofit/>
          </a:bodyPr>
          <a:p>
            <a:endParaRPr lang="en-US" sz="1400" b="0" u="none" strike="noStrike">
              <a:solidFill>
                <a:srgbClr val="000000"/>
              </a:solidFill>
              <a:effectLst/>
              <a:uFillTx/>
              <a:latin typeface="Arial"/>
            </a:endParaRPr>
          </a:p>
        </p:txBody>
      </p:sp>
      <p:sp>
        <p:nvSpPr>
          <p:cNvPr id="138" name="Google Shape;177;p9"/>
          <p:cNvSpPr/>
          <p:nvPr/>
        </p:nvSpPr>
        <p:spPr>
          <a:xfrm>
            <a:off x="502920" y="4919400"/>
            <a:ext cx="2468160" cy="255240"/>
          </a:xfrm>
          <a:prstGeom prst="rect">
            <a:avLst/>
          </a:prstGeom>
          <a:solidFill>
            <a:srgbClr val="D93A3A"/>
          </a:solidFill>
          <a:ln w="9525">
            <a:solidFill>
              <a:srgbClr val="D93A3A"/>
            </a:solidFill>
            <a:round/>
          </a:ln>
        </p:spPr>
        <p:style>
          <a:lnRef idx="0"/>
          <a:fillRef idx="0"/>
          <a:effectRef idx="0"/>
          <a:fontRef idx="minor"/>
        </p:style>
        <p:txBody>
          <a:bodyPr lIns="720" tIns="720" rIns="720" bIns="720" anchor="ctr">
            <a:noAutofit/>
          </a:bodyPr>
          <a:p>
            <a:pPr>
              <a:lnSpc>
                <a:spcPct val="100000"/>
              </a:lnSpc>
              <a:tabLst>
                <a:tab pos="0" algn="l"/>
              </a:tabLst>
            </a:pPr>
            <a:r>
              <a:rPr lang="en-US" sz="1100" b="1" u="none" strike="noStrike">
                <a:solidFill>
                  <a:srgbClr val="FFFFFF"/>
                </a:solidFill>
                <a:effectLst/>
                <a:uFillTx/>
                <a:latin typeface="Arial"/>
                <a:ea typeface="Arial"/>
              </a:rPr>
              <a:t>31/01/2025 12:47:10 UTC+0</a:t>
            </a:r>
            <a:endParaRPr lang="en-US" sz="1100" b="0" u="none" strike="noStrike">
              <a:solidFill>
                <a:srgbClr val="FFFFFF"/>
              </a:solidFill>
              <a:effectLst/>
              <a:uFillTx/>
              <a:latin typeface="Arial"/>
            </a:endParaRPr>
          </a:p>
        </p:txBody>
      </p:sp>
      <p:sp>
        <p:nvSpPr>
          <p:cNvPr id="139" name="Google Shape;178;p9"/>
          <p:cNvSpPr/>
          <p:nvPr/>
        </p:nvSpPr>
        <p:spPr>
          <a:xfrm>
            <a:off x="3154680" y="4892040"/>
            <a:ext cx="3931200" cy="328320"/>
          </a:xfrm>
          <a:prstGeom prst="rect">
            <a:avLst/>
          </a:prstGeom>
          <a:noFill/>
          <a:ln w="0">
            <a:noFill/>
          </a:ln>
        </p:spPr>
        <p:style>
          <a:lnRef idx="0"/>
          <a:fillRef idx="0"/>
          <a:effectRef idx="0"/>
          <a:fontRef idx="minor"/>
        </p:style>
        <p:txBody>
          <a:bodyPr lIns="360" tIns="360" rIns="360" bIns="360" anchor="ctr">
            <a:noAutofit/>
          </a:bodyPr>
          <a:p>
            <a:pPr>
              <a:lnSpc>
                <a:spcPct val="90000"/>
              </a:lnSpc>
              <a:tabLst>
                <a:tab pos="0" algn="l"/>
              </a:tabLst>
            </a:pPr>
            <a:r>
              <a:rPr lang="en-US" sz="1110" b="1" u="none" strike="noStrike">
                <a:solidFill>
                  <a:srgbClr val="111827"/>
                </a:solidFill>
                <a:effectLst/>
                <a:uFillTx/>
                <a:latin typeface="Arial"/>
                <a:ea typeface="Arial"/>
              </a:rPr>
              <a:t>Conversation begins: “Joe </a:t>
            </a:r>
            <a:r>
              <a:rPr lang="en-US" sz="1110" b="1" u="none" strike="noStrike">
                <a:solidFill>
                  <a:srgbClr val="111827"/>
                </a:solidFill>
                <a:effectLst/>
                <a:uFillTx/>
                <a:latin typeface="Arial"/>
                <a:ea typeface="Arial"/>
              </a:rPr>
              <a:t>told me u r ready to </a:t>
            </a:r>
            <a:r>
              <a:rPr lang="en-US" sz="1110" b="1" u="none" strike="noStrike">
                <a:solidFill>
                  <a:srgbClr val="111827"/>
                </a:solidFill>
                <a:effectLst/>
                <a:uFillTx/>
                <a:latin typeface="Arial"/>
                <a:ea typeface="Arial"/>
              </a:rPr>
              <a:t>proceed. Lets keep this </a:t>
            </a:r>
            <a:r>
              <a:rPr lang="en-US" sz="1110" b="1" u="none" strike="noStrike">
                <a:solidFill>
                  <a:srgbClr val="111827"/>
                </a:solidFill>
                <a:effectLst/>
                <a:uFillTx/>
                <a:latin typeface="Arial"/>
                <a:ea typeface="Arial"/>
              </a:rPr>
              <a:t>clean and quick.”</a:t>
            </a:r>
            <a:endParaRPr lang="en-US" sz="1110" b="0" u="none" strike="noStrike">
              <a:solidFill>
                <a:srgbClr val="000000"/>
              </a:solidFill>
              <a:effectLst/>
              <a:uFillTx/>
              <a:latin typeface="Arial"/>
            </a:endParaRPr>
          </a:p>
        </p:txBody>
      </p:sp>
      <p:sp>
        <p:nvSpPr>
          <p:cNvPr id="140" name="Google Shape;179;p9"/>
          <p:cNvSpPr/>
          <p:nvPr/>
        </p:nvSpPr>
        <p:spPr>
          <a:xfrm>
            <a:off x="7269480" y="4919400"/>
            <a:ext cx="3062520" cy="255240"/>
          </a:xfrm>
          <a:prstGeom prst="rect">
            <a:avLst/>
          </a:prstGeom>
          <a:solidFill>
            <a:srgbClr val="D93A3A"/>
          </a:solidFill>
          <a:ln w="9525">
            <a:solidFill>
              <a:srgbClr val="D93A3A"/>
            </a:solidFill>
            <a:round/>
          </a:ln>
        </p:spPr>
        <p:style>
          <a:lnRef idx="0"/>
          <a:fillRef idx="0"/>
          <a:effectRef idx="0"/>
          <a:fontRef idx="minor"/>
        </p:style>
        <p:txBody>
          <a:bodyPr lIns="720" tIns="720" rIns="720" bIns="720" anchor="ctr">
            <a:noAutofit/>
          </a:bodyPr>
          <a:p>
            <a:pPr>
              <a:lnSpc>
                <a:spcPct val="100000"/>
              </a:lnSpc>
              <a:tabLst>
                <a:tab pos="0" algn="l"/>
              </a:tabLst>
            </a:pPr>
            <a:r>
              <a:rPr lang="en-US" sz="1100" b="1" u="none" strike="noStrike">
                <a:solidFill>
                  <a:srgbClr val="FFFFFF"/>
                </a:solidFill>
                <a:effectLst/>
                <a:uFillTx/>
                <a:latin typeface="Arial"/>
                <a:ea typeface="Arial"/>
              </a:rPr>
              <a:t>31/01/2025 </a:t>
            </a:r>
            <a:r>
              <a:rPr lang="en-US" sz="1100" b="1" u="none" strike="noStrike">
                <a:solidFill>
                  <a:srgbClr val="FFFFFF"/>
                </a:solidFill>
                <a:effectLst/>
                <a:uFillTx/>
                <a:latin typeface="Arial"/>
                <a:ea typeface="Arial"/>
              </a:rPr>
              <a:t>12:49:52–</a:t>
            </a:r>
            <a:r>
              <a:rPr lang="en-US" sz="1100" b="1" u="none" strike="noStrike">
                <a:solidFill>
                  <a:srgbClr val="FFFFFF"/>
                </a:solidFill>
                <a:effectLst/>
                <a:uFillTx/>
                <a:latin typeface="Arial"/>
                <a:ea typeface="Arial"/>
              </a:rPr>
              <a:t>12:53:09 UTC+0</a:t>
            </a:r>
            <a:endParaRPr lang="en-US" sz="1100" b="0" u="none" strike="noStrike">
              <a:solidFill>
                <a:srgbClr val="FFFFFF"/>
              </a:solidFill>
              <a:effectLst/>
              <a:uFillTx/>
              <a:latin typeface="Arial"/>
            </a:endParaRPr>
          </a:p>
        </p:txBody>
      </p:sp>
    </p:spTree>
  </p:cSld>
  <mc:AlternateContent>
    <mc:Choice Requires="p14">
      <p:transition spd="slow" p14:dur="2000"/>
    </mc:Choice>
    <mc:Fallback>
      <p:transition spd="slow"/>
    </mc:Fallback>
  </mc:AlternateContent>
</p:sld>
</file>

<file path=ppt/slides/slide8.xml><?xml version="1.0" encoding="utf-8"?>
<p:sld xmlns:a="http://schemas.openxmlformats.org/drawingml/2006/main" xmlns:p="http://schemas.openxmlformats.org/presentationml/2006/main" xmlns:r="http://schemas.openxmlformats.org/officeDocument/2006/relationships" xmlns:p14="http://schemas.microsoft.com/office/powerpoint/2010/main" xmlns:p15="http://schemas.microsoft.com/office/powerpoint/2012/main" xmlns:mc="http://schemas.openxmlformats.org/markup-compatibility/2006">
  <p:cSld>
    <p:bg>
      <p:bgPr>
        <a:solidFill>
          <a:srgbClr val="F7F9FC"/>
        </a:solidFill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1" name="Google Shape;186;p10"/>
          <p:cNvSpPr/>
          <p:nvPr/>
        </p:nvSpPr>
        <p:spPr>
          <a:xfrm>
            <a:off x="0" y="0"/>
            <a:ext cx="12191040" cy="566280"/>
          </a:xfrm>
          <a:prstGeom prst="rect">
            <a:avLst/>
          </a:prstGeom>
          <a:solidFill>
            <a:srgbClr val="081A2D"/>
          </a:solidFill>
          <a:ln w="12700">
            <a:solidFill>
              <a:srgbClr val="081A2D"/>
            </a:solidFill>
            <a:round/>
          </a:ln>
        </p:spPr>
        <p:style>
          <a:lnRef idx="0"/>
          <a:fillRef idx="0"/>
          <a:effectRef idx="0"/>
          <a:fontRef idx="minor"/>
        </p:style>
        <p:txBody>
          <a:bodyPr lIns="90000" tIns="45000" rIns="90000" bIns="45000" anchor="t">
            <a:noAutofit/>
          </a:bodyPr>
          <a:p>
            <a:endParaRPr lang="en-US" sz="1400" b="0" u="none" strike="noStrike">
              <a:solidFill>
                <a:srgbClr val="FFFFFF"/>
              </a:solidFill>
              <a:effectLst/>
              <a:uFillTx/>
              <a:latin typeface="Arial"/>
            </a:endParaRPr>
          </a:p>
        </p:txBody>
      </p:sp>
      <p:sp>
        <p:nvSpPr>
          <p:cNvPr id="142" name="Google Shape;187;p10"/>
          <p:cNvSpPr/>
          <p:nvPr/>
        </p:nvSpPr>
        <p:spPr>
          <a:xfrm>
            <a:off x="411480" y="137160"/>
            <a:ext cx="8137440" cy="319320"/>
          </a:xfrm>
          <a:prstGeom prst="rect">
            <a:avLst/>
          </a:prstGeom>
          <a:noFill/>
          <a:ln w="0">
            <a:noFill/>
          </a:ln>
        </p:spPr>
        <p:style>
          <a:lnRef idx="0"/>
          <a:fillRef idx="0"/>
          <a:effectRef idx="0"/>
          <a:fontRef idx="minor"/>
        </p:style>
        <p:txBody>
          <a:bodyPr lIns="0" tIns="0" rIns="0" bIns="0" anchor="ctr">
            <a:noAutofit/>
          </a:bodyPr>
          <a:p>
            <a:pPr>
              <a:lnSpc>
                <a:spcPct val="100000"/>
              </a:lnSpc>
              <a:tabLst>
                <a:tab pos="0" algn="l"/>
              </a:tabLst>
            </a:pPr>
            <a:r>
              <a:rPr lang="en-US" sz="1800" b="1" u="none" strike="noStrike">
                <a:solidFill>
                  <a:srgbClr val="FFFFFF"/>
                </a:solidFill>
                <a:effectLst/>
                <a:uFillTx/>
                <a:latin typeface="Play"/>
                <a:ea typeface="Play"/>
              </a:rPr>
              <a:t>Samsung: </a:t>
            </a:r>
            <a:r>
              <a:rPr lang="en-US" sz="1800" b="1" u="none" strike="noStrike">
                <a:solidFill>
                  <a:srgbClr val="FFFFFF"/>
                </a:solidFill>
                <a:effectLst/>
                <a:uFillTx/>
                <a:latin typeface="Play"/>
                <a:ea typeface="Play"/>
              </a:rPr>
              <a:t>media, </a:t>
            </a:r>
            <a:r>
              <a:rPr lang="en-US" sz="1800" b="1" u="none" strike="noStrike">
                <a:solidFill>
                  <a:srgbClr val="FFFFFF"/>
                </a:solidFill>
                <a:effectLst/>
                <a:uFillTx/>
                <a:latin typeface="Play"/>
                <a:ea typeface="Play"/>
              </a:rPr>
              <a:t>metadata, GPS </a:t>
            </a:r>
            <a:r>
              <a:rPr lang="en-US" sz="1800" b="1" u="none" strike="noStrike">
                <a:solidFill>
                  <a:srgbClr val="FFFFFF"/>
                </a:solidFill>
                <a:effectLst/>
                <a:uFillTx/>
                <a:latin typeface="Play"/>
                <a:ea typeface="Play"/>
              </a:rPr>
              <a:t>and timeline </a:t>
            </a:r>
            <a:r>
              <a:rPr lang="en-US" sz="1800" b="1" u="none" strike="noStrike">
                <a:solidFill>
                  <a:srgbClr val="FFFFFF"/>
                </a:solidFill>
                <a:effectLst/>
                <a:uFillTx/>
                <a:latin typeface="Play"/>
                <a:ea typeface="Play"/>
              </a:rPr>
              <a:t>evidence</a:t>
            </a:r>
            <a:endParaRPr lang="en-US" sz="1800" b="0" u="none" strike="noStrike">
              <a:solidFill>
                <a:srgbClr val="000000"/>
              </a:solidFill>
              <a:effectLst/>
              <a:uFillTx/>
              <a:latin typeface="Arial"/>
            </a:endParaRPr>
          </a:p>
        </p:txBody>
      </p:sp>
      <p:cxnSp>
        <p:nvCxnSpPr>
          <p:cNvPr id="143" name="Google Shape;188;p10"/>
          <p:cNvCxnSpPr/>
          <p:nvPr/>
        </p:nvCxnSpPr>
        <p:spPr>
          <a:xfrm>
            <a:off x="411480" y="6537960"/>
            <a:ext cx="11384640" cy="720"/>
          </a:xfrm>
          <a:prstGeom prst="straightConnector1">
            <a:avLst/>
          </a:prstGeom>
          <a:ln w="9525">
            <a:solidFill>
              <a:srgbClr val="D7DEE8"/>
            </a:solidFill>
            <a:round/>
          </a:ln>
        </p:spPr>
      </p:cxnSp>
      <p:pic>
        <p:nvPicPr>
          <p:cNvPr id="144" name="Google Shape;189;p10" descr="/mnt/data/ppt_crops/s_metadata.png"/>
          <p:cNvPicPr/>
          <p:nvPr/>
        </p:nvPicPr>
        <p:blipFill>
          <a:blip r:embed="rId1"/>
          <a:stretch/>
        </p:blipFill>
        <p:spPr>
          <a:xfrm>
            <a:off x="1617120" y="868680"/>
            <a:ext cx="1291680" cy="2102400"/>
          </a:xfrm>
          <a:prstGeom prst="rect">
            <a:avLst/>
          </a:prstGeom>
          <a:noFill/>
          <a:ln w="0">
            <a:noFill/>
          </a:ln>
        </p:spPr>
      </p:pic>
      <p:sp>
        <p:nvSpPr>
          <p:cNvPr id="145" name="Google Shape;190;p10"/>
          <p:cNvSpPr/>
          <p:nvPr/>
        </p:nvSpPr>
        <p:spPr>
          <a:xfrm>
            <a:off x="502920" y="868680"/>
            <a:ext cx="3519720" cy="2102400"/>
          </a:xfrm>
          <a:prstGeom prst="rect">
            <a:avLst/>
          </a:prstGeom>
          <a:noFill/>
          <a:ln w="12700">
            <a:solidFill>
              <a:srgbClr val="D0D5DD"/>
            </a:solidFill>
            <a:round/>
          </a:ln>
        </p:spPr>
        <p:style>
          <a:lnRef idx="0"/>
          <a:fillRef idx="0"/>
          <a:effectRef idx="0"/>
          <a:fontRef idx="minor"/>
        </p:style>
        <p:txBody>
          <a:bodyPr lIns="90000" tIns="45000" rIns="90000" bIns="45000" anchor="t">
            <a:noAutofit/>
          </a:bodyPr>
          <a:p>
            <a:endParaRPr lang="en-US" sz="1400" b="0" u="none" strike="noStrike">
              <a:solidFill>
                <a:srgbClr val="000000"/>
              </a:solidFill>
              <a:effectLst/>
              <a:uFillTx/>
              <a:latin typeface="Arial"/>
            </a:endParaRPr>
          </a:p>
        </p:txBody>
      </p:sp>
      <p:pic>
        <p:nvPicPr>
          <p:cNvPr id="146" name="Google Shape;191;p10" descr="/mnt/data/ppt_crops/s_location_wigan.png"/>
          <p:cNvPicPr/>
          <p:nvPr/>
        </p:nvPicPr>
        <p:blipFill>
          <a:blip r:embed="rId2"/>
          <a:stretch/>
        </p:blipFill>
        <p:spPr>
          <a:xfrm>
            <a:off x="4343400" y="943560"/>
            <a:ext cx="3519720" cy="1952640"/>
          </a:xfrm>
          <a:prstGeom prst="rect">
            <a:avLst/>
          </a:prstGeom>
          <a:noFill/>
          <a:ln w="0">
            <a:noFill/>
          </a:ln>
        </p:spPr>
      </p:pic>
      <p:sp>
        <p:nvSpPr>
          <p:cNvPr id="147" name="Google Shape;192;p10"/>
          <p:cNvSpPr/>
          <p:nvPr/>
        </p:nvSpPr>
        <p:spPr>
          <a:xfrm>
            <a:off x="4343400" y="868680"/>
            <a:ext cx="3519720" cy="2102400"/>
          </a:xfrm>
          <a:prstGeom prst="rect">
            <a:avLst/>
          </a:prstGeom>
          <a:noFill/>
          <a:ln w="12700">
            <a:solidFill>
              <a:srgbClr val="D0D5DD"/>
            </a:solidFill>
            <a:round/>
          </a:ln>
        </p:spPr>
        <p:style>
          <a:lnRef idx="0"/>
          <a:fillRef idx="0"/>
          <a:effectRef idx="0"/>
          <a:fontRef idx="minor"/>
        </p:style>
        <p:txBody>
          <a:bodyPr lIns="90000" tIns="45000" rIns="90000" bIns="45000" anchor="t">
            <a:noAutofit/>
          </a:bodyPr>
          <a:p>
            <a:endParaRPr lang="en-US" sz="1400" b="0" u="none" strike="noStrike">
              <a:solidFill>
                <a:srgbClr val="000000"/>
              </a:solidFill>
              <a:effectLst/>
              <a:uFillTx/>
              <a:latin typeface="Arial"/>
            </a:endParaRPr>
          </a:p>
        </p:txBody>
      </p:sp>
      <p:pic>
        <p:nvPicPr>
          <p:cNvPr id="148" name="Google Shape;193;p10" descr="/mnt/data/ppt_crops/s_timeline_aug.png"/>
          <p:cNvPicPr/>
          <p:nvPr/>
        </p:nvPicPr>
        <p:blipFill>
          <a:blip r:embed="rId3"/>
          <a:stretch/>
        </p:blipFill>
        <p:spPr>
          <a:xfrm>
            <a:off x="8183880" y="1278720"/>
            <a:ext cx="2971080" cy="1282680"/>
          </a:xfrm>
          <a:prstGeom prst="rect">
            <a:avLst/>
          </a:prstGeom>
          <a:noFill/>
          <a:ln w="0">
            <a:noFill/>
          </a:ln>
        </p:spPr>
      </p:pic>
      <p:sp>
        <p:nvSpPr>
          <p:cNvPr id="149" name="Google Shape;194;p10"/>
          <p:cNvSpPr/>
          <p:nvPr/>
        </p:nvSpPr>
        <p:spPr>
          <a:xfrm>
            <a:off x="8183880" y="868680"/>
            <a:ext cx="2971080" cy="2102400"/>
          </a:xfrm>
          <a:prstGeom prst="rect">
            <a:avLst/>
          </a:prstGeom>
          <a:noFill/>
          <a:ln w="12700">
            <a:solidFill>
              <a:srgbClr val="D0D5DD"/>
            </a:solidFill>
            <a:round/>
          </a:ln>
        </p:spPr>
        <p:style>
          <a:lnRef idx="0"/>
          <a:fillRef idx="0"/>
          <a:effectRef idx="0"/>
          <a:fontRef idx="minor"/>
        </p:style>
        <p:txBody>
          <a:bodyPr lIns="90000" tIns="45000" rIns="90000" bIns="45000" anchor="t">
            <a:noAutofit/>
          </a:bodyPr>
          <a:p>
            <a:endParaRPr lang="en-US" sz="1400" b="0" u="none" strike="noStrike">
              <a:solidFill>
                <a:srgbClr val="000000"/>
              </a:solidFill>
              <a:effectLst/>
              <a:uFillTx/>
              <a:latin typeface="Arial"/>
            </a:endParaRPr>
          </a:p>
        </p:txBody>
      </p:sp>
      <p:sp>
        <p:nvSpPr>
          <p:cNvPr id="150" name="Google Shape;195;p10"/>
          <p:cNvSpPr/>
          <p:nvPr/>
        </p:nvSpPr>
        <p:spPr>
          <a:xfrm>
            <a:off x="502920" y="3127320"/>
            <a:ext cx="1416600" cy="255240"/>
          </a:xfrm>
          <a:prstGeom prst="rect">
            <a:avLst/>
          </a:prstGeom>
          <a:solidFill>
            <a:srgbClr val="0B63CE"/>
          </a:solidFill>
          <a:ln w="9525">
            <a:solidFill>
              <a:srgbClr val="0B63CE"/>
            </a:solidFill>
            <a:round/>
          </a:ln>
        </p:spPr>
        <p:style>
          <a:lnRef idx="0"/>
          <a:fillRef idx="0"/>
          <a:effectRef idx="0"/>
          <a:fontRef idx="minor"/>
        </p:style>
        <p:txBody>
          <a:bodyPr lIns="720" tIns="720" rIns="720" bIns="720" anchor="ctr">
            <a:noAutofit/>
          </a:bodyPr>
          <a:p>
            <a:pPr>
              <a:lnSpc>
                <a:spcPct val="100000"/>
              </a:lnSpc>
              <a:tabLst>
                <a:tab pos="0" algn="l"/>
              </a:tabLst>
            </a:pPr>
            <a:r>
              <a:rPr lang="en-US" sz="900" b="1" u="none" strike="noStrike">
                <a:solidFill>
                  <a:srgbClr val="FFFFFF"/>
                </a:solidFill>
                <a:effectLst/>
                <a:uFillTx/>
                <a:latin typeface="Arial"/>
                <a:ea typeface="Arial"/>
              </a:rPr>
              <a:t>Image metadata</a:t>
            </a:r>
            <a:endParaRPr lang="en-US" sz="900" b="0" u="none" strike="noStrike">
              <a:solidFill>
                <a:srgbClr val="FFFFFF"/>
              </a:solidFill>
              <a:effectLst/>
              <a:uFillTx/>
              <a:latin typeface="Arial"/>
            </a:endParaRPr>
          </a:p>
        </p:txBody>
      </p:sp>
      <p:sp>
        <p:nvSpPr>
          <p:cNvPr id="151" name="Google Shape;196;p10"/>
          <p:cNvSpPr/>
          <p:nvPr/>
        </p:nvSpPr>
        <p:spPr>
          <a:xfrm>
            <a:off x="594360" y="3474720"/>
            <a:ext cx="3245400" cy="1233720"/>
          </a:xfrm>
          <a:prstGeom prst="rect">
            <a:avLst/>
          </a:prstGeom>
          <a:noFill/>
          <a:ln w="0">
            <a:noFill/>
          </a:ln>
        </p:spPr>
        <p:style>
          <a:lnRef idx="0"/>
          <a:fillRef idx="0"/>
          <a:effectRef idx="0"/>
          <a:fontRef idx="minor"/>
        </p:style>
        <p:txBody>
          <a:bodyPr lIns="360" tIns="360" rIns="360" bIns="360" anchor="ctr">
            <a:noAutofit/>
          </a:bodyPr>
          <a:p>
            <a:pPr>
              <a:lnSpc>
                <a:spcPct val="100000"/>
              </a:lnSpc>
              <a:tabLst>
                <a:tab pos="0" algn="l"/>
              </a:tabLst>
            </a:pPr>
            <a:r>
              <a:rPr lang="en-US" sz="1150" b="0" u="none" strike="noStrike">
                <a:solidFill>
                  <a:srgbClr val="111827"/>
                </a:solidFill>
                <a:effectLst/>
                <a:uFillTx/>
                <a:latin typeface="Arial"/>
                <a:ea typeface="Arial"/>
              </a:rPr>
              <a:t>File: </a:t>
            </a:r>
            <a:r>
              <a:rPr lang="en-US" sz="1150" b="0" u="none" strike="noStrike">
                <a:solidFill>
                  <a:srgbClr val="111827"/>
                </a:solidFill>
                <a:effectLst/>
                <a:uFillTx/>
                <a:latin typeface="Arial"/>
                <a:ea typeface="Arial"/>
              </a:rPr>
              <a:t>20241122_11215</a:t>
            </a:r>
            <a:r>
              <a:rPr lang="en-US" sz="1150" b="0" u="none" strike="noStrike">
                <a:solidFill>
                  <a:srgbClr val="111827"/>
                </a:solidFill>
                <a:effectLst/>
                <a:uFillTx/>
                <a:latin typeface="Arial"/>
                <a:ea typeface="Arial"/>
              </a:rPr>
              <a:t>8.jpg</a:t>
            </a:r>
            <a:endParaRPr lang="en-US" sz="1150" b="0" u="none" strike="noStrike">
              <a:solidFill>
                <a:srgbClr val="000000"/>
              </a:solidFill>
              <a:effectLst/>
              <a:uFillTx/>
              <a:latin typeface="Arial"/>
            </a:endParaRPr>
          </a:p>
          <a:p>
            <a:pPr>
              <a:lnSpc>
                <a:spcPct val="100000"/>
              </a:lnSpc>
              <a:tabLst>
                <a:tab pos="0" algn="l"/>
              </a:tabLst>
            </a:pPr>
            <a:r>
              <a:rPr lang="en-US" sz="1150" b="0" u="none" strike="noStrike">
                <a:solidFill>
                  <a:srgbClr val="111827"/>
                </a:solidFill>
                <a:effectLst/>
                <a:uFillTx/>
                <a:latin typeface="Arial"/>
                <a:ea typeface="Arial"/>
              </a:rPr>
              <a:t>Path: </a:t>
            </a:r>
            <a:r>
              <a:rPr lang="en-US" sz="1150" b="0" u="none" strike="noStrike">
                <a:solidFill>
                  <a:srgbClr val="111827"/>
                </a:solidFill>
                <a:effectLst/>
                <a:uFillTx/>
                <a:latin typeface="Arial"/>
                <a:ea typeface="Arial"/>
              </a:rPr>
              <a:t>/sdcard/DCIM/Ca</a:t>
            </a:r>
            <a:r>
              <a:rPr lang="en-US" sz="1150" b="0" u="none" strike="noStrike">
                <a:solidFill>
                  <a:srgbClr val="111827"/>
                </a:solidFill>
                <a:effectLst/>
                <a:uFillTx/>
                <a:latin typeface="Arial"/>
                <a:ea typeface="Arial"/>
              </a:rPr>
              <a:t>mera</a:t>
            </a:r>
            <a:endParaRPr lang="en-US" sz="1150" b="0" u="none" strike="noStrike">
              <a:solidFill>
                <a:srgbClr val="000000"/>
              </a:solidFill>
              <a:effectLst/>
              <a:uFillTx/>
              <a:latin typeface="Arial"/>
            </a:endParaRPr>
          </a:p>
          <a:p>
            <a:pPr>
              <a:lnSpc>
                <a:spcPct val="100000"/>
              </a:lnSpc>
              <a:tabLst>
                <a:tab pos="0" algn="l"/>
              </a:tabLst>
            </a:pPr>
            <a:r>
              <a:rPr lang="en-US" sz="1150" b="0" u="none" strike="noStrike">
                <a:solidFill>
                  <a:srgbClr val="111827"/>
                </a:solidFill>
                <a:effectLst/>
                <a:uFillTx/>
                <a:latin typeface="Arial"/>
                <a:ea typeface="Arial"/>
              </a:rPr>
              <a:t>Timestamp: </a:t>
            </a:r>
            <a:r>
              <a:rPr lang="en-US" sz="1150" b="0" u="none" strike="noStrike">
                <a:solidFill>
                  <a:srgbClr val="111827"/>
                </a:solidFill>
                <a:effectLst/>
                <a:uFillTx/>
                <a:latin typeface="Arial"/>
                <a:ea typeface="Arial"/>
              </a:rPr>
              <a:t>22/11/2024 </a:t>
            </a:r>
            <a:r>
              <a:rPr lang="en-US" sz="1150" b="0" u="none" strike="noStrike">
                <a:solidFill>
                  <a:srgbClr val="111827"/>
                </a:solidFill>
                <a:effectLst/>
                <a:uFillTx/>
                <a:latin typeface="Arial"/>
                <a:ea typeface="Arial"/>
              </a:rPr>
              <a:t>11:21:58 UTC+0</a:t>
            </a:r>
            <a:endParaRPr lang="en-US" sz="1150" b="0" u="none" strike="noStrike">
              <a:solidFill>
                <a:srgbClr val="000000"/>
              </a:solidFill>
              <a:effectLst/>
              <a:uFillTx/>
              <a:latin typeface="Arial"/>
            </a:endParaRPr>
          </a:p>
          <a:p>
            <a:pPr>
              <a:lnSpc>
                <a:spcPct val="100000"/>
              </a:lnSpc>
              <a:tabLst>
                <a:tab pos="0" algn="l"/>
              </a:tabLst>
            </a:pPr>
            <a:r>
              <a:rPr lang="en-US" sz="1150" b="0" u="none" strike="noStrike">
                <a:solidFill>
                  <a:srgbClr val="111827"/>
                </a:solidFill>
                <a:effectLst/>
                <a:uFillTx/>
                <a:latin typeface="Arial"/>
                <a:ea typeface="Arial"/>
              </a:rPr>
              <a:t>Camera: </a:t>
            </a:r>
            <a:r>
              <a:rPr lang="en-US" sz="1150" b="0" u="none" strike="noStrike">
                <a:solidFill>
                  <a:srgbClr val="111827"/>
                </a:solidFill>
                <a:effectLst/>
                <a:uFillTx/>
                <a:latin typeface="Arial"/>
                <a:ea typeface="Arial"/>
              </a:rPr>
              <a:t>Samsung SM-</a:t>
            </a:r>
            <a:r>
              <a:rPr lang="en-US" sz="1150" b="0" u="none" strike="noStrike">
                <a:solidFill>
                  <a:srgbClr val="111827"/>
                </a:solidFill>
                <a:effectLst/>
                <a:uFillTx/>
                <a:latin typeface="Arial"/>
                <a:ea typeface="Arial"/>
              </a:rPr>
              <a:t>A137F</a:t>
            </a:r>
            <a:endParaRPr lang="en-US" sz="1150" b="0" u="none" strike="noStrike">
              <a:solidFill>
                <a:srgbClr val="000000"/>
              </a:solidFill>
              <a:effectLst/>
              <a:uFillTx/>
              <a:latin typeface="Arial"/>
            </a:endParaRPr>
          </a:p>
        </p:txBody>
      </p:sp>
      <p:sp>
        <p:nvSpPr>
          <p:cNvPr id="152" name="Google Shape;197;p10"/>
          <p:cNvSpPr/>
          <p:nvPr/>
        </p:nvSpPr>
        <p:spPr>
          <a:xfrm>
            <a:off x="4343400" y="3127320"/>
            <a:ext cx="2010960" cy="255240"/>
          </a:xfrm>
          <a:prstGeom prst="rect">
            <a:avLst/>
          </a:prstGeom>
          <a:solidFill>
            <a:srgbClr val="6B3FA0"/>
          </a:solidFill>
          <a:ln w="9525">
            <a:solidFill>
              <a:srgbClr val="6B3FA0"/>
            </a:solidFill>
            <a:round/>
          </a:ln>
        </p:spPr>
        <p:style>
          <a:lnRef idx="0"/>
          <a:fillRef idx="0"/>
          <a:effectRef idx="0"/>
          <a:fontRef idx="minor"/>
        </p:style>
        <p:txBody>
          <a:bodyPr lIns="720" tIns="720" rIns="720" bIns="720" anchor="ctr">
            <a:noAutofit/>
          </a:bodyPr>
          <a:p>
            <a:pPr>
              <a:lnSpc>
                <a:spcPct val="100000"/>
              </a:lnSpc>
              <a:tabLst>
                <a:tab pos="0" algn="l"/>
              </a:tabLst>
            </a:pPr>
            <a:r>
              <a:rPr lang="en-US" sz="900" b="1" u="none" strike="noStrike">
                <a:solidFill>
                  <a:srgbClr val="FFFFFF"/>
                </a:solidFill>
                <a:effectLst/>
                <a:uFillTx/>
                <a:latin typeface="Arial"/>
                <a:ea typeface="Arial"/>
              </a:rPr>
              <a:t>GPS / movement context</a:t>
            </a:r>
            <a:endParaRPr lang="en-US" sz="900" b="0" u="none" strike="noStrike">
              <a:solidFill>
                <a:srgbClr val="FFFFFF"/>
              </a:solidFill>
              <a:effectLst/>
              <a:uFillTx/>
              <a:latin typeface="Arial"/>
            </a:endParaRPr>
          </a:p>
        </p:txBody>
      </p:sp>
      <p:sp>
        <p:nvSpPr>
          <p:cNvPr id="153" name="Google Shape;198;p10"/>
          <p:cNvSpPr/>
          <p:nvPr/>
        </p:nvSpPr>
        <p:spPr>
          <a:xfrm>
            <a:off x="4434840" y="3474720"/>
            <a:ext cx="3153960" cy="1233720"/>
          </a:xfrm>
          <a:prstGeom prst="rect">
            <a:avLst/>
          </a:prstGeom>
          <a:noFill/>
          <a:ln w="0">
            <a:noFill/>
          </a:ln>
        </p:spPr>
        <p:style>
          <a:lnRef idx="0"/>
          <a:fillRef idx="0"/>
          <a:effectRef idx="0"/>
          <a:fontRef idx="minor"/>
        </p:style>
        <p:txBody>
          <a:bodyPr lIns="360" tIns="360" rIns="360" bIns="360" anchor="ctr">
            <a:noAutofit/>
          </a:bodyPr>
          <a:p>
            <a:pPr>
              <a:lnSpc>
                <a:spcPct val="100000"/>
              </a:lnSpc>
              <a:tabLst>
                <a:tab pos="0" algn="l"/>
              </a:tabLst>
            </a:pPr>
            <a:r>
              <a:rPr lang="en-US" sz="1130" b="0" u="none" strike="noStrike">
                <a:solidFill>
                  <a:srgbClr val="111827"/>
                </a:solidFill>
                <a:effectLst/>
                <a:uFillTx/>
                <a:latin typeface="Arial"/>
                <a:ea typeface="Arial"/>
              </a:rPr>
              <a:t>Location: Wigan, Greater Manchester, </a:t>
            </a:r>
            <a:r>
              <a:rPr lang="en-US" sz="1130" b="0" u="none" strike="noStrike">
                <a:solidFill>
                  <a:srgbClr val="111827"/>
                </a:solidFill>
                <a:effectLst/>
                <a:uFillTx/>
                <a:latin typeface="Arial"/>
                <a:ea typeface="Arial"/>
              </a:rPr>
              <a:t>England. Coordinates 53.543655, -2.627383 </a:t>
            </a:r>
            <a:r>
              <a:rPr lang="en-US" sz="1130" b="0" u="none" strike="noStrike">
                <a:solidFill>
                  <a:srgbClr val="111827"/>
                </a:solidFill>
                <a:effectLst/>
                <a:uFillTx/>
                <a:latin typeface="Arial"/>
                <a:ea typeface="Arial"/>
              </a:rPr>
              <a:t>and 53.543624, -2.627375 around </a:t>
            </a:r>
            <a:r>
              <a:rPr lang="en-US" sz="1130" b="0" u="none" strike="noStrike">
                <a:solidFill>
                  <a:srgbClr val="111827"/>
                </a:solidFill>
                <a:effectLst/>
                <a:uFillTx/>
                <a:latin typeface="Arial"/>
                <a:ea typeface="Arial"/>
              </a:rPr>
              <a:t>22/11/2024 11:20–11:21 UTC+0. These may </a:t>
            </a:r>
            <a:r>
              <a:rPr lang="en-US" sz="1130" b="0" u="none" strike="noStrike">
                <a:solidFill>
                  <a:srgbClr val="111827"/>
                </a:solidFill>
                <a:effectLst/>
                <a:uFillTx/>
                <a:latin typeface="Arial"/>
                <a:ea typeface="Arial"/>
              </a:rPr>
              <a:t>support movement/meeting context if </a:t>
            </a:r>
            <a:r>
              <a:rPr lang="en-US" sz="1130" b="0" u="none" strike="noStrike">
                <a:solidFill>
                  <a:srgbClr val="111827"/>
                </a:solidFill>
                <a:effectLst/>
                <a:uFillTx/>
                <a:latin typeface="Arial"/>
                <a:ea typeface="Arial"/>
              </a:rPr>
              <a:t>matched with messages.</a:t>
            </a:r>
            <a:endParaRPr lang="en-US" sz="1130" b="0" u="none" strike="noStrike">
              <a:solidFill>
                <a:srgbClr val="000000"/>
              </a:solidFill>
              <a:effectLst/>
              <a:uFillTx/>
              <a:latin typeface="Arial"/>
            </a:endParaRPr>
          </a:p>
        </p:txBody>
      </p:sp>
      <p:sp>
        <p:nvSpPr>
          <p:cNvPr id="154" name="Google Shape;199;p10"/>
          <p:cNvSpPr/>
          <p:nvPr/>
        </p:nvSpPr>
        <p:spPr>
          <a:xfrm>
            <a:off x="8183880" y="3127320"/>
            <a:ext cx="1599480" cy="255240"/>
          </a:xfrm>
          <a:prstGeom prst="rect">
            <a:avLst/>
          </a:prstGeom>
          <a:solidFill>
            <a:srgbClr val="F08A24"/>
          </a:solidFill>
          <a:ln w="9525">
            <a:solidFill>
              <a:srgbClr val="F08A24"/>
            </a:solidFill>
            <a:round/>
          </a:ln>
        </p:spPr>
        <p:style>
          <a:lnRef idx="0"/>
          <a:fillRef idx="0"/>
          <a:effectRef idx="0"/>
          <a:fontRef idx="minor"/>
        </p:style>
        <p:txBody>
          <a:bodyPr lIns="720" tIns="720" rIns="720" bIns="720" anchor="ctr">
            <a:noAutofit/>
          </a:bodyPr>
          <a:p>
            <a:pPr>
              <a:lnSpc>
                <a:spcPct val="100000"/>
              </a:lnSpc>
              <a:tabLst>
                <a:tab pos="0" algn="l"/>
              </a:tabLst>
            </a:pPr>
            <a:r>
              <a:rPr lang="en-US" sz="900" b="1" u="none" strike="noStrike">
                <a:solidFill>
                  <a:srgbClr val="FFFFFF"/>
                </a:solidFill>
                <a:effectLst/>
                <a:uFillTx/>
                <a:latin typeface="Arial"/>
                <a:ea typeface="Arial"/>
              </a:rPr>
              <a:t>Timeline filtering</a:t>
            </a:r>
            <a:endParaRPr lang="en-US" sz="900" b="0" u="none" strike="noStrike">
              <a:solidFill>
                <a:srgbClr val="000000"/>
              </a:solidFill>
              <a:effectLst/>
              <a:uFillTx/>
              <a:latin typeface="Arial"/>
            </a:endParaRPr>
          </a:p>
        </p:txBody>
      </p:sp>
      <p:sp>
        <p:nvSpPr>
          <p:cNvPr id="155" name="Google Shape;200;p10"/>
          <p:cNvSpPr/>
          <p:nvPr/>
        </p:nvSpPr>
        <p:spPr>
          <a:xfrm>
            <a:off x="8275320" y="3474720"/>
            <a:ext cx="2742480" cy="1233720"/>
          </a:xfrm>
          <a:prstGeom prst="rect">
            <a:avLst/>
          </a:prstGeom>
          <a:noFill/>
          <a:ln w="0">
            <a:noFill/>
          </a:ln>
        </p:spPr>
        <p:style>
          <a:lnRef idx="0"/>
          <a:fillRef idx="0"/>
          <a:effectRef idx="0"/>
          <a:fontRef idx="minor"/>
        </p:style>
        <p:txBody>
          <a:bodyPr lIns="360" tIns="360" rIns="360" bIns="360" anchor="ctr">
            <a:noAutofit/>
          </a:bodyPr>
          <a:p>
            <a:pPr>
              <a:lnSpc>
                <a:spcPct val="100000"/>
              </a:lnSpc>
              <a:tabLst>
                <a:tab pos="0" algn="l"/>
              </a:tabLst>
            </a:pPr>
            <a:r>
              <a:rPr lang="en-US" sz="1130" b="0" u="none" strike="noStrike">
                <a:solidFill>
                  <a:srgbClr val="111827"/>
                </a:solidFill>
                <a:effectLst/>
                <a:uFillTx/>
                <a:latin typeface="Arial"/>
                <a:ea typeface="Arial"/>
              </a:rPr>
              <a:t>Cellebrite timeline groups image/location events by date. This helps separate ordinary device activity from potentially relevant events.</a:t>
            </a:r>
            <a:endParaRPr lang="en-US" sz="1130" b="0" u="none" strike="noStrike">
              <a:solidFill>
                <a:srgbClr val="000000"/>
              </a:solidFill>
              <a:effectLst/>
              <a:uFillTx/>
              <a:latin typeface="Arial"/>
            </a:endParaRPr>
          </a:p>
        </p:txBody>
      </p:sp>
    </p:spTree>
  </p:cSld>
  <mc:AlternateContent>
    <mc:Choice Requires="p14">
      <p:transition spd="slow" p14:dur="2000"/>
    </mc:Choice>
    <mc:Fallback>
      <p:transition spd="slow"/>
    </mc:Fallback>
  </mc:AlternateContent>
</p:sld>
</file>

<file path=ppt/slides/slide9.xml><?xml version="1.0" encoding="utf-8"?>
<p:sld xmlns:a="http://schemas.openxmlformats.org/drawingml/2006/main" xmlns:p="http://schemas.openxmlformats.org/presentationml/2006/main" xmlns:r="http://schemas.openxmlformats.org/officeDocument/2006/relationships" xmlns:p14="http://schemas.microsoft.com/office/powerpoint/2010/main" xmlns:p15="http://schemas.microsoft.com/office/powerpoint/2012/main" xmlns:mc="http://schemas.openxmlformats.org/markup-compatibility/2006">
  <p:cSld>
    <p:bg>
      <p:bgPr>
        <a:solidFill>
          <a:srgbClr val="F7F9FC"/>
        </a:solidFill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6" name="Google Shape;207;p11"/>
          <p:cNvSpPr/>
          <p:nvPr/>
        </p:nvSpPr>
        <p:spPr>
          <a:xfrm>
            <a:off x="0" y="0"/>
            <a:ext cx="12191040" cy="566280"/>
          </a:xfrm>
          <a:prstGeom prst="rect">
            <a:avLst/>
          </a:prstGeom>
          <a:solidFill>
            <a:srgbClr val="081A2D"/>
          </a:solidFill>
          <a:ln w="12700">
            <a:solidFill>
              <a:srgbClr val="081A2D"/>
            </a:solidFill>
            <a:round/>
          </a:ln>
        </p:spPr>
        <p:style>
          <a:lnRef idx="0"/>
          <a:fillRef idx="0"/>
          <a:effectRef idx="0"/>
          <a:fontRef idx="minor"/>
        </p:style>
        <p:txBody>
          <a:bodyPr lIns="90000" tIns="45000" rIns="90000" bIns="45000" anchor="t">
            <a:noAutofit/>
          </a:bodyPr>
          <a:p>
            <a:endParaRPr lang="en-US" sz="1400" b="0" u="none" strike="noStrike">
              <a:solidFill>
                <a:srgbClr val="FFFFFF"/>
              </a:solidFill>
              <a:effectLst/>
              <a:uFillTx/>
              <a:latin typeface="Arial"/>
            </a:endParaRPr>
          </a:p>
        </p:txBody>
      </p:sp>
      <p:sp>
        <p:nvSpPr>
          <p:cNvPr id="157" name="Google Shape;208;p11"/>
          <p:cNvSpPr/>
          <p:nvPr/>
        </p:nvSpPr>
        <p:spPr>
          <a:xfrm>
            <a:off x="411480" y="137160"/>
            <a:ext cx="8137440" cy="319320"/>
          </a:xfrm>
          <a:prstGeom prst="rect">
            <a:avLst/>
          </a:prstGeom>
          <a:noFill/>
          <a:ln w="0">
            <a:noFill/>
          </a:ln>
        </p:spPr>
        <p:style>
          <a:lnRef idx="0"/>
          <a:fillRef idx="0"/>
          <a:effectRef idx="0"/>
          <a:fontRef idx="minor"/>
        </p:style>
        <p:txBody>
          <a:bodyPr lIns="0" tIns="0" rIns="0" bIns="0" anchor="ctr">
            <a:noAutofit/>
          </a:bodyPr>
          <a:p>
            <a:pPr>
              <a:lnSpc>
                <a:spcPct val="100000"/>
              </a:lnSpc>
              <a:tabLst>
                <a:tab pos="0" algn="l"/>
              </a:tabLst>
            </a:pPr>
            <a:r>
              <a:rPr lang="en-US" sz="1800" b="1" u="none" strike="noStrike">
                <a:solidFill>
                  <a:srgbClr val="FFFFFF"/>
                </a:solidFill>
                <a:effectLst/>
                <a:uFillTx/>
                <a:latin typeface="Play"/>
                <a:ea typeface="Play"/>
              </a:rPr>
              <a:t>Nokia and </a:t>
            </a:r>
            <a:r>
              <a:rPr lang="en-US" sz="1800" b="1" u="none" strike="noStrike">
                <a:solidFill>
                  <a:srgbClr val="FFFFFF"/>
                </a:solidFill>
                <a:effectLst/>
                <a:uFillTx/>
                <a:latin typeface="Play"/>
                <a:ea typeface="Play"/>
              </a:rPr>
              <a:t>Ulefone: </a:t>
            </a:r>
            <a:r>
              <a:rPr lang="en-US" sz="1800" b="1" u="none" strike="noStrike">
                <a:solidFill>
                  <a:srgbClr val="FFFFFF"/>
                </a:solidFill>
                <a:effectLst/>
                <a:uFillTx/>
                <a:latin typeface="Play"/>
                <a:ea typeface="Play"/>
              </a:rPr>
              <a:t>supportin</a:t>
            </a:r>
            <a:r>
              <a:rPr lang="en-US" sz="1800" b="1" u="none" strike="noStrike">
                <a:solidFill>
                  <a:srgbClr val="FFFFFF"/>
                </a:solidFill>
                <a:effectLst/>
                <a:uFillTx/>
                <a:latin typeface="Play"/>
                <a:ea typeface="Play"/>
              </a:rPr>
              <a:t>g evidence </a:t>
            </a:r>
            <a:r>
              <a:rPr lang="en-US" sz="1800" b="1" u="none" strike="noStrike">
                <a:solidFill>
                  <a:srgbClr val="FFFFFF"/>
                </a:solidFill>
                <a:effectLst/>
                <a:uFillTx/>
                <a:latin typeface="Play"/>
                <a:ea typeface="Play"/>
              </a:rPr>
              <a:t>sources</a:t>
            </a:r>
            <a:endParaRPr lang="en-US" sz="1800" b="0" u="none" strike="noStrike">
              <a:solidFill>
                <a:srgbClr val="000000"/>
              </a:solidFill>
              <a:effectLst/>
              <a:uFillTx/>
              <a:latin typeface="Arial"/>
            </a:endParaRPr>
          </a:p>
        </p:txBody>
      </p:sp>
      <p:cxnSp>
        <p:nvCxnSpPr>
          <p:cNvPr id="158" name="Google Shape;209;p11"/>
          <p:cNvCxnSpPr/>
          <p:nvPr/>
        </p:nvCxnSpPr>
        <p:spPr>
          <a:xfrm>
            <a:off x="411480" y="6537960"/>
            <a:ext cx="11384640" cy="720"/>
          </a:xfrm>
          <a:prstGeom prst="straightConnector1">
            <a:avLst/>
          </a:prstGeom>
          <a:ln w="9525">
            <a:solidFill>
              <a:srgbClr val="D7DEE8"/>
            </a:solidFill>
            <a:round/>
          </a:ln>
        </p:spPr>
      </p:cxnSp>
      <p:pic>
        <p:nvPicPr>
          <p:cNvPr id="159" name="Google Shape;210;p11" descr="/mnt/data/ppt_crops/n_hash.png"/>
          <p:cNvPicPr/>
          <p:nvPr/>
        </p:nvPicPr>
        <p:blipFill>
          <a:blip r:embed="rId1"/>
          <a:stretch/>
        </p:blipFill>
        <p:spPr>
          <a:xfrm>
            <a:off x="594360" y="868680"/>
            <a:ext cx="2742480" cy="1828080"/>
          </a:xfrm>
          <a:prstGeom prst="rect">
            <a:avLst/>
          </a:prstGeom>
          <a:noFill/>
          <a:ln w="0">
            <a:noFill/>
          </a:ln>
        </p:spPr>
      </p:pic>
      <p:sp>
        <p:nvSpPr>
          <p:cNvPr id="160" name="Google Shape;211;p11"/>
          <p:cNvSpPr/>
          <p:nvPr/>
        </p:nvSpPr>
        <p:spPr>
          <a:xfrm>
            <a:off x="502920" y="868680"/>
            <a:ext cx="2925360" cy="1828080"/>
          </a:xfrm>
          <a:prstGeom prst="rect">
            <a:avLst/>
          </a:prstGeom>
          <a:noFill/>
          <a:ln w="12700">
            <a:solidFill>
              <a:srgbClr val="D0D5DD"/>
            </a:solidFill>
            <a:round/>
          </a:ln>
        </p:spPr>
        <p:style>
          <a:lnRef idx="0"/>
          <a:fillRef idx="0"/>
          <a:effectRef idx="0"/>
          <a:fontRef idx="minor"/>
        </p:style>
        <p:txBody>
          <a:bodyPr lIns="90000" tIns="45000" rIns="90000" bIns="45000" anchor="t">
            <a:noAutofit/>
          </a:bodyPr>
          <a:p>
            <a:endParaRPr lang="en-US" sz="1400" b="0" u="none" strike="noStrike">
              <a:solidFill>
                <a:srgbClr val="000000"/>
              </a:solidFill>
              <a:effectLst/>
              <a:uFillTx/>
              <a:latin typeface="Arial"/>
            </a:endParaRPr>
          </a:p>
        </p:txBody>
      </p:sp>
      <p:pic>
        <p:nvPicPr>
          <p:cNvPr id="161" name="Google Shape;212;p11" descr="/mnt/data/ppt_crops/n_location.png"/>
          <p:cNvPicPr/>
          <p:nvPr/>
        </p:nvPicPr>
        <p:blipFill>
          <a:blip r:embed="rId2"/>
          <a:stretch/>
        </p:blipFill>
        <p:spPr>
          <a:xfrm>
            <a:off x="3854160" y="868680"/>
            <a:ext cx="3446640" cy="1828080"/>
          </a:xfrm>
          <a:prstGeom prst="rect">
            <a:avLst/>
          </a:prstGeom>
          <a:noFill/>
          <a:ln w="0">
            <a:noFill/>
          </a:ln>
        </p:spPr>
      </p:pic>
      <p:sp>
        <p:nvSpPr>
          <p:cNvPr id="162" name="Google Shape;213;p11"/>
          <p:cNvSpPr/>
          <p:nvPr/>
        </p:nvSpPr>
        <p:spPr>
          <a:xfrm>
            <a:off x="3703320" y="868680"/>
            <a:ext cx="3748320" cy="1828080"/>
          </a:xfrm>
          <a:prstGeom prst="rect">
            <a:avLst/>
          </a:prstGeom>
          <a:noFill/>
          <a:ln w="12700">
            <a:solidFill>
              <a:srgbClr val="D0D5DD"/>
            </a:solidFill>
            <a:round/>
          </a:ln>
        </p:spPr>
        <p:style>
          <a:lnRef idx="0"/>
          <a:fillRef idx="0"/>
          <a:effectRef idx="0"/>
          <a:fontRef idx="minor"/>
        </p:style>
        <p:txBody>
          <a:bodyPr lIns="90000" tIns="45000" rIns="90000" bIns="45000" anchor="t">
            <a:noAutofit/>
          </a:bodyPr>
          <a:p>
            <a:endParaRPr lang="en-US" sz="1400" b="0" u="none" strike="noStrike">
              <a:solidFill>
                <a:srgbClr val="000000"/>
              </a:solidFill>
              <a:effectLst/>
              <a:uFillTx/>
              <a:latin typeface="Arial"/>
            </a:endParaRPr>
          </a:p>
        </p:txBody>
      </p:sp>
      <p:pic>
        <p:nvPicPr>
          <p:cNvPr id="163" name="Google Shape;214;p11" descr="/mnt/data/ppt_crops/u_hash.png"/>
          <p:cNvPicPr/>
          <p:nvPr/>
        </p:nvPicPr>
        <p:blipFill>
          <a:blip r:embed="rId3"/>
          <a:stretch/>
        </p:blipFill>
        <p:spPr>
          <a:xfrm>
            <a:off x="8183880" y="868680"/>
            <a:ext cx="2742480" cy="1828080"/>
          </a:xfrm>
          <a:prstGeom prst="rect">
            <a:avLst/>
          </a:prstGeom>
          <a:noFill/>
          <a:ln w="0">
            <a:noFill/>
          </a:ln>
        </p:spPr>
      </p:pic>
      <p:sp>
        <p:nvSpPr>
          <p:cNvPr id="164" name="Google Shape;215;p11"/>
          <p:cNvSpPr/>
          <p:nvPr/>
        </p:nvSpPr>
        <p:spPr>
          <a:xfrm>
            <a:off x="7772400" y="868680"/>
            <a:ext cx="3565440" cy="1828080"/>
          </a:xfrm>
          <a:prstGeom prst="rect">
            <a:avLst/>
          </a:prstGeom>
          <a:noFill/>
          <a:ln w="12700">
            <a:solidFill>
              <a:srgbClr val="D0D5DD"/>
            </a:solidFill>
            <a:round/>
          </a:ln>
        </p:spPr>
        <p:style>
          <a:lnRef idx="0"/>
          <a:fillRef idx="0"/>
          <a:effectRef idx="0"/>
          <a:fontRef idx="minor"/>
        </p:style>
        <p:txBody>
          <a:bodyPr lIns="90000" tIns="45000" rIns="90000" bIns="45000" anchor="t">
            <a:noAutofit/>
          </a:bodyPr>
          <a:p>
            <a:endParaRPr lang="en-US" sz="1400" b="0" u="none" strike="noStrike">
              <a:solidFill>
                <a:srgbClr val="000000"/>
              </a:solidFill>
              <a:effectLst/>
              <a:uFillTx/>
              <a:latin typeface="Arial"/>
            </a:endParaRPr>
          </a:p>
        </p:txBody>
      </p:sp>
      <p:sp>
        <p:nvSpPr>
          <p:cNvPr id="165" name="Google Shape;216;p11"/>
          <p:cNvSpPr/>
          <p:nvPr/>
        </p:nvSpPr>
        <p:spPr>
          <a:xfrm>
            <a:off x="502920" y="3063240"/>
            <a:ext cx="3382560" cy="291960"/>
          </a:xfrm>
          <a:prstGeom prst="rect">
            <a:avLst/>
          </a:prstGeom>
          <a:solidFill>
            <a:srgbClr val="6B3FA0"/>
          </a:solidFill>
          <a:ln w="0">
            <a:noFill/>
          </a:ln>
        </p:spPr>
        <p:style>
          <a:lnRef idx="0"/>
          <a:fillRef idx="0"/>
          <a:effectRef idx="0"/>
          <a:fontRef idx="minor"/>
        </p:style>
        <p:txBody>
          <a:bodyPr lIns="720" tIns="720" rIns="720" bIns="720" anchor="ctr">
            <a:noAutofit/>
          </a:bodyPr>
          <a:p>
            <a:pPr>
              <a:lnSpc>
                <a:spcPct val="100000"/>
              </a:lnSpc>
              <a:tabLst>
                <a:tab pos="0" algn="l"/>
              </a:tabLst>
            </a:pPr>
            <a:r>
              <a:rPr lang="en-US" sz="1100" b="1" u="none" strike="noStrike">
                <a:solidFill>
                  <a:srgbClr val="FFFFFF"/>
                </a:solidFill>
                <a:effectLst/>
                <a:uFillTx/>
                <a:latin typeface="Arial"/>
                <a:ea typeface="Arial"/>
              </a:rPr>
              <a:t>Nokia C2 2nd Edition</a:t>
            </a:r>
            <a:endParaRPr lang="en-US" sz="1100" b="0" u="none" strike="noStrike">
              <a:solidFill>
                <a:srgbClr val="FFFFFF"/>
              </a:solidFill>
              <a:effectLst/>
              <a:uFillTx/>
              <a:latin typeface="Arial"/>
            </a:endParaRPr>
          </a:p>
        </p:txBody>
      </p:sp>
      <p:sp>
        <p:nvSpPr>
          <p:cNvPr id="166" name="Google Shape;217;p11"/>
          <p:cNvSpPr/>
          <p:nvPr/>
        </p:nvSpPr>
        <p:spPr>
          <a:xfrm>
            <a:off x="502920" y="3374280"/>
            <a:ext cx="3382560" cy="1105560"/>
          </a:xfrm>
          <a:prstGeom prst="rect">
            <a:avLst/>
          </a:prstGeom>
          <a:solidFill>
            <a:srgbClr val="FFFFFF"/>
          </a:solidFill>
          <a:ln w="9525">
            <a:solidFill>
              <a:srgbClr val="D7DEE8"/>
            </a:solidFill>
            <a:round/>
          </a:ln>
        </p:spPr>
        <p:style>
          <a:lnRef idx="0"/>
          <a:fillRef idx="0"/>
          <a:effectRef idx="0"/>
          <a:fontRef idx="minor"/>
        </p:style>
        <p:txBody>
          <a:bodyPr lIns="1440" tIns="1440" rIns="1440" bIns="1440" anchor="ctr">
            <a:noAutofit/>
          </a:bodyPr>
          <a:p>
            <a:pPr>
              <a:lnSpc>
                <a:spcPct val="100000"/>
              </a:lnSpc>
              <a:tabLst>
                <a:tab pos="0" algn="l"/>
              </a:tabLst>
            </a:pPr>
            <a:r>
              <a:rPr lang="en-US" sz="920" b="0" u="none" strike="noStrike">
                <a:solidFill>
                  <a:srgbClr val="111827"/>
                </a:solidFill>
                <a:effectLst/>
                <a:uFillTx/>
                <a:latin typeface="Arial"/>
                <a:ea typeface="Arial"/>
              </a:rPr>
              <a:t>Verified Android Backup extraction. 29 location records. Key visible </a:t>
            </a:r>
            <a:r>
              <a:rPr lang="en-US" sz="920" b="0" u="none" strike="noStrike">
                <a:solidFill>
                  <a:srgbClr val="111827"/>
                </a:solidFill>
                <a:effectLst/>
                <a:uFillTx/>
                <a:latin typeface="Arial"/>
                <a:ea typeface="Arial"/>
              </a:rPr>
              <a:t>timestamp: 04/09/2024 12:38:04 UTC+0 at 51.625252, -3.996134 — </a:t>
            </a:r>
            <a:r>
              <a:rPr lang="en-US" sz="920" b="0" u="none" strike="noStrike">
                <a:solidFill>
                  <a:srgbClr val="111827"/>
                </a:solidFill>
                <a:effectLst/>
                <a:uFillTx/>
                <a:latin typeface="Arial"/>
                <a:ea typeface="Arial"/>
              </a:rPr>
              <a:t>Swansea, Wales.</a:t>
            </a:r>
            <a:endParaRPr lang="en-US" sz="920" b="0" u="none" strike="noStrike">
              <a:solidFill>
                <a:srgbClr val="000000"/>
              </a:solidFill>
              <a:effectLst/>
              <a:uFillTx/>
              <a:latin typeface="Arial"/>
            </a:endParaRPr>
          </a:p>
        </p:txBody>
      </p:sp>
      <p:sp>
        <p:nvSpPr>
          <p:cNvPr id="167" name="Google Shape;218;p11"/>
          <p:cNvSpPr/>
          <p:nvPr/>
        </p:nvSpPr>
        <p:spPr>
          <a:xfrm>
            <a:off x="4096440" y="3063240"/>
            <a:ext cx="3382560" cy="291960"/>
          </a:xfrm>
          <a:prstGeom prst="rect">
            <a:avLst/>
          </a:prstGeom>
          <a:solidFill>
            <a:srgbClr val="D93A3A"/>
          </a:solidFill>
          <a:ln w="0">
            <a:noFill/>
          </a:ln>
        </p:spPr>
        <p:style>
          <a:lnRef idx="0"/>
          <a:fillRef idx="0"/>
          <a:effectRef idx="0"/>
          <a:fontRef idx="minor"/>
        </p:style>
        <p:txBody>
          <a:bodyPr lIns="720" tIns="720" rIns="720" bIns="720" anchor="ctr">
            <a:noAutofit/>
          </a:bodyPr>
          <a:p>
            <a:pPr>
              <a:lnSpc>
                <a:spcPct val="100000"/>
              </a:lnSpc>
              <a:tabLst>
                <a:tab pos="0" algn="l"/>
              </a:tabLst>
            </a:pPr>
            <a:r>
              <a:rPr lang="en-US" sz="1100" b="1" u="none" strike="noStrike">
                <a:solidFill>
                  <a:srgbClr val="FFFFFF"/>
                </a:solidFill>
                <a:effectLst/>
                <a:uFillTx/>
                <a:latin typeface="Arial"/>
                <a:ea typeface="Arial"/>
              </a:rPr>
              <a:t>Location evidence caution</a:t>
            </a:r>
            <a:endParaRPr lang="en-US" sz="1100" b="0" u="none" strike="noStrike">
              <a:solidFill>
                <a:srgbClr val="FFFFFF"/>
              </a:solidFill>
              <a:effectLst/>
              <a:uFillTx/>
              <a:latin typeface="Arial"/>
            </a:endParaRPr>
          </a:p>
        </p:txBody>
      </p:sp>
      <p:sp>
        <p:nvSpPr>
          <p:cNvPr id="168" name="Google Shape;219;p11"/>
          <p:cNvSpPr/>
          <p:nvPr/>
        </p:nvSpPr>
        <p:spPr>
          <a:xfrm>
            <a:off x="4096440" y="3374280"/>
            <a:ext cx="3382560" cy="1105560"/>
          </a:xfrm>
          <a:prstGeom prst="rect">
            <a:avLst/>
          </a:prstGeom>
          <a:solidFill>
            <a:srgbClr val="FFFFFF"/>
          </a:solidFill>
          <a:ln w="9525">
            <a:solidFill>
              <a:srgbClr val="D7DEE8"/>
            </a:solidFill>
            <a:round/>
          </a:ln>
        </p:spPr>
        <p:style>
          <a:lnRef idx="0"/>
          <a:fillRef idx="0"/>
          <a:effectRef idx="0"/>
          <a:fontRef idx="minor"/>
        </p:style>
        <p:txBody>
          <a:bodyPr lIns="1440" tIns="1440" rIns="1440" bIns="1440" anchor="ctr">
            <a:noAutofit/>
          </a:bodyPr>
          <a:p>
            <a:pPr>
              <a:lnSpc>
                <a:spcPct val="100000"/>
              </a:lnSpc>
              <a:tabLst>
                <a:tab pos="0" algn="l"/>
              </a:tabLst>
            </a:pPr>
            <a:r>
              <a:rPr lang="en-US" sz="920" b="0" u="none" strike="noStrike">
                <a:solidFill>
                  <a:srgbClr val="111827"/>
                </a:solidFill>
                <a:effectLst/>
                <a:uFillTx/>
                <a:latin typeface="Arial"/>
                <a:ea typeface="Arial"/>
              </a:rPr>
              <a:t>A location artefact shows that the device/media contains a coordinate at a time. It does not automatically prove who physically carried the phone.</a:t>
            </a:r>
            <a:endParaRPr lang="en-US" sz="920" b="0" u="none" strike="noStrike">
              <a:solidFill>
                <a:srgbClr val="000000"/>
              </a:solidFill>
              <a:effectLst/>
              <a:uFillTx/>
              <a:latin typeface="Arial"/>
            </a:endParaRPr>
          </a:p>
        </p:txBody>
      </p:sp>
      <p:sp>
        <p:nvSpPr>
          <p:cNvPr id="169" name="Google Shape;220;p11"/>
          <p:cNvSpPr/>
          <p:nvPr/>
        </p:nvSpPr>
        <p:spPr>
          <a:xfrm>
            <a:off x="7708320" y="3063240"/>
            <a:ext cx="3519720" cy="291960"/>
          </a:xfrm>
          <a:prstGeom prst="rect">
            <a:avLst/>
          </a:prstGeom>
          <a:solidFill>
            <a:srgbClr val="F08A24"/>
          </a:solidFill>
          <a:ln w="0">
            <a:noFill/>
          </a:ln>
        </p:spPr>
        <p:style>
          <a:lnRef idx="0"/>
          <a:fillRef idx="0"/>
          <a:effectRef idx="0"/>
          <a:fontRef idx="minor"/>
        </p:style>
        <p:txBody>
          <a:bodyPr lIns="720" tIns="720" rIns="720" bIns="720" anchor="ctr">
            <a:noAutofit/>
          </a:bodyPr>
          <a:p>
            <a:pPr>
              <a:lnSpc>
                <a:spcPct val="100000"/>
              </a:lnSpc>
              <a:tabLst>
                <a:tab pos="0" algn="l"/>
              </a:tabLst>
            </a:pPr>
            <a:r>
              <a:rPr lang="en-US" sz="1100" b="1" u="none" strike="noStrike">
                <a:solidFill>
                  <a:srgbClr val="FFFFFF"/>
                </a:solidFill>
                <a:effectLst/>
                <a:uFillTx/>
                <a:latin typeface="Arial"/>
                <a:ea typeface="Arial"/>
              </a:rPr>
              <a:t>Ulefone Note 14</a:t>
            </a:r>
            <a:endParaRPr lang="en-US" sz="1100" b="0" u="none" strike="noStrike">
              <a:solidFill>
                <a:srgbClr val="000000"/>
              </a:solidFill>
              <a:effectLst/>
              <a:uFillTx/>
              <a:latin typeface="Arial"/>
            </a:endParaRPr>
          </a:p>
        </p:txBody>
      </p:sp>
      <p:sp>
        <p:nvSpPr>
          <p:cNvPr id="170" name="Google Shape;221;p11"/>
          <p:cNvSpPr/>
          <p:nvPr/>
        </p:nvSpPr>
        <p:spPr>
          <a:xfrm>
            <a:off x="7708320" y="3374280"/>
            <a:ext cx="3519720" cy="1105560"/>
          </a:xfrm>
          <a:prstGeom prst="rect">
            <a:avLst/>
          </a:prstGeom>
          <a:solidFill>
            <a:srgbClr val="FFFFFF"/>
          </a:solidFill>
          <a:ln w="9525">
            <a:solidFill>
              <a:srgbClr val="D7DEE8"/>
            </a:solidFill>
            <a:round/>
          </a:ln>
        </p:spPr>
        <p:style>
          <a:lnRef idx="0"/>
          <a:fillRef idx="0"/>
          <a:effectRef idx="0"/>
          <a:fontRef idx="minor"/>
        </p:style>
        <p:txBody>
          <a:bodyPr lIns="1440" tIns="1440" rIns="1440" bIns="1440" anchor="ctr">
            <a:noAutofit/>
          </a:bodyPr>
          <a:p>
            <a:pPr>
              <a:lnSpc>
                <a:spcPct val="100000"/>
              </a:lnSpc>
              <a:tabLst>
                <a:tab pos="0" algn="l"/>
              </a:tabLst>
            </a:pPr>
            <a:r>
              <a:rPr lang="en-US" sz="920" b="0" u="none" strike="noStrike">
                <a:solidFill>
                  <a:srgbClr val="111827"/>
                </a:solidFill>
                <a:effectLst/>
                <a:uFillTx/>
                <a:latin typeface="Arial"/>
                <a:ea typeface="Arial"/>
              </a:rPr>
              <a:t>Supporting mobile dataset. </a:t>
            </a:r>
            <a:r>
              <a:rPr lang="en-US" sz="920" b="0" u="none" strike="noStrike">
                <a:solidFill>
                  <a:srgbClr val="111827"/>
                </a:solidFill>
                <a:effectLst/>
                <a:uFillTx/>
                <a:latin typeface="Arial"/>
                <a:ea typeface="Arial"/>
              </a:rPr>
              <a:t>Extraction verified. Acquisition </a:t>
            </a:r>
            <a:r>
              <a:rPr lang="en-US" sz="920" b="0" u="none" strike="noStrike">
                <a:solidFill>
                  <a:srgbClr val="111827"/>
                </a:solidFill>
                <a:effectLst/>
                <a:uFillTx/>
                <a:latin typeface="Arial"/>
                <a:ea typeface="Arial"/>
              </a:rPr>
              <a:t>timestamp visible: 28/10/2025 11:25</a:t>
            </a:r>
            <a:r>
              <a:rPr lang="en-US" sz="920" b="0" u="none" strike="noStrike">
                <a:solidFill>
                  <a:srgbClr val="111827"/>
                </a:solidFill>
                <a:effectLst/>
                <a:uFillTx/>
                <a:latin typeface="Arial"/>
                <a:ea typeface="Arial"/>
              </a:rPr>
              <a:t>–11:27 UTC+0. Useful for </a:t>
            </a:r>
            <a:r>
              <a:rPr lang="en-US" sz="920" b="0" u="none" strike="noStrike">
                <a:solidFill>
                  <a:srgbClr val="111827"/>
                </a:solidFill>
                <a:effectLst/>
                <a:uFillTx/>
                <a:latin typeface="Arial"/>
                <a:ea typeface="Arial"/>
              </a:rPr>
              <a:t>ownership, documents and </a:t>
            </a:r>
            <a:r>
              <a:rPr lang="en-US" sz="920" b="0" u="none" strike="noStrike">
                <a:solidFill>
                  <a:srgbClr val="111827"/>
                </a:solidFill>
                <a:effectLst/>
                <a:uFillTx/>
                <a:latin typeface="Arial"/>
                <a:ea typeface="Arial"/>
              </a:rPr>
              <a:t>communication checks.</a:t>
            </a:r>
            <a:endParaRPr lang="en-US" sz="920" b="0" u="none" strike="noStrike">
              <a:solidFill>
                <a:srgbClr val="000000"/>
              </a:solidFill>
              <a:effectLst/>
              <a:uFillTx/>
              <a:latin typeface="Arial"/>
            </a:endParaRPr>
          </a:p>
        </p:txBody>
      </p:sp>
    </p:spTree>
  </p:cSld>
  <mc:AlternateContent>
    <mc:Choice Requires="p14">
      <p:transition spd="slow" p14:dur="2000"/>
    </mc:Choice>
    <mc:Fallback>
      <p:transition spd="slow"/>
    </mc:Fallback>
  </mc:AlternateContent>
</p:sld>
</file>

<file path=ppt/slides/slide10.xml><?xml version="1.0" encoding="utf-8"?>
<p:sld xmlns:a="http://schemas.openxmlformats.org/drawingml/2006/main" xmlns:p="http://schemas.openxmlformats.org/presentationml/2006/main" xmlns:r="http://schemas.openxmlformats.org/officeDocument/2006/relationships" xmlns:p14="http://schemas.microsoft.com/office/powerpoint/2010/main" xmlns:p15="http://schemas.microsoft.com/office/powerpoint/2012/main" xmlns:mc="http://schemas.openxmlformats.org/markup-compatibility/2006">
  <p:cSld>
    <p:bg>
      <p:bgPr>
        <a:solidFill>
          <a:srgbClr val="F7F9FC"/>
        </a:solidFill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1" name="Google Shape;228;p12"/>
          <p:cNvSpPr/>
          <p:nvPr/>
        </p:nvSpPr>
        <p:spPr>
          <a:xfrm>
            <a:off x="0" y="0"/>
            <a:ext cx="12191040" cy="566280"/>
          </a:xfrm>
          <a:prstGeom prst="rect">
            <a:avLst/>
          </a:prstGeom>
          <a:solidFill>
            <a:srgbClr val="081A2D"/>
          </a:solidFill>
          <a:ln w="12700">
            <a:solidFill>
              <a:srgbClr val="081A2D"/>
            </a:solidFill>
            <a:round/>
          </a:ln>
        </p:spPr>
        <p:style>
          <a:lnRef idx="0"/>
          <a:fillRef idx="0"/>
          <a:effectRef idx="0"/>
          <a:fontRef idx="minor"/>
        </p:style>
        <p:txBody>
          <a:bodyPr lIns="90000" tIns="45000" rIns="90000" bIns="45000" anchor="t">
            <a:noAutofit/>
          </a:bodyPr>
          <a:p>
            <a:endParaRPr lang="en-US" sz="1400" b="0" u="none" strike="noStrike">
              <a:solidFill>
                <a:srgbClr val="FFFFFF"/>
              </a:solidFill>
              <a:effectLst/>
              <a:uFillTx/>
              <a:latin typeface="Arial"/>
            </a:endParaRPr>
          </a:p>
        </p:txBody>
      </p:sp>
      <p:sp>
        <p:nvSpPr>
          <p:cNvPr id="172" name="Google Shape;229;p12"/>
          <p:cNvSpPr/>
          <p:nvPr/>
        </p:nvSpPr>
        <p:spPr>
          <a:xfrm>
            <a:off x="411480" y="137160"/>
            <a:ext cx="8137440" cy="319320"/>
          </a:xfrm>
          <a:prstGeom prst="rect">
            <a:avLst/>
          </a:prstGeom>
          <a:noFill/>
          <a:ln w="0">
            <a:noFill/>
          </a:ln>
        </p:spPr>
        <p:style>
          <a:lnRef idx="0"/>
          <a:fillRef idx="0"/>
          <a:effectRef idx="0"/>
          <a:fontRef idx="minor"/>
        </p:style>
        <p:txBody>
          <a:bodyPr lIns="0" tIns="0" rIns="0" bIns="0" anchor="ctr">
            <a:noAutofit/>
          </a:bodyPr>
          <a:p>
            <a:pPr>
              <a:lnSpc>
                <a:spcPct val="100000"/>
              </a:lnSpc>
              <a:tabLst>
                <a:tab pos="0" algn="l"/>
              </a:tabLst>
            </a:pPr>
            <a:r>
              <a:rPr lang="en-US" sz="1800" b="1" u="none" strike="noStrike">
                <a:solidFill>
                  <a:srgbClr val="FFFFFF"/>
                </a:solidFill>
                <a:effectLst/>
                <a:uFillTx/>
                <a:latin typeface="Play"/>
                <a:ea typeface="Play"/>
              </a:rPr>
              <a:t>Master </a:t>
            </a:r>
            <a:r>
              <a:rPr lang="en-US" sz="1800" b="1" u="none" strike="noStrike">
                <a:solidFill>
                  <a:srgbClr val="FFFFFF"/>
                </a:solidFill>
                <a:effectLst/>
                <a:uFillTx/>
                <a:latin typeface="Play"/>
                <a:ea typeface="Play"/>
              </a:rPr>
              <a:t>timeline: </a:t>
            </a:r>
            <a:r>
              <a:rPr lang="en-US" sz="1800" b="1" u="none" strike="noStrike">
                <a:solidFill>
                  <a:srgbClr val="FFFFFF"/>
                </a:solidFill>
                <a:effectLst/>
                <a:uFillTx/>
                <a:latin typeface="Play"/>
                <a:ea typeface="Play"/>
              </a:rPr>
              <a:t>timestamps </a:t>
            </a:r>
            <a:r>
              <a:rPr lang="en-US" sz="1800" b="1" u="none" strike="noStrike">
                <a:solidFill>
                  <a:srgbClr val="FFFFFF"/>
                </a:solidFill>
                <a:effectLst/>
                <a:uFillTx/>
                <a:latin typeface="Play"/>
                <a:ea typeface="Play"/>
              </a:rPr>
              <a:t>drive the </a:t>
            </a:r>
            <a:r>
              <a:rPr lang="en-US" sz="1800" b="1" u="none" strike="noStrike">
                <a:solidFill>
                  <a:srgbClr val="FFFFFF"/>
                </a:solidFill>
                <a:effectLst/>
                <a:uFillTx/>
                <a:latin typeface="Play"/>
                <a:ea typeface="Play"/>
              </a:rPr>
              <a:t>interpretation</a:t>
            </a:r>
            <a:endParaRPr lang="en-US" sz="1800" b="0" u="none" strike="noStrike">
              <a:solidFill>
                <a:srgbClr val="000000"/>
              </a:solidFill>
              <a:effectLst/>
              <a:uFillTx/>
              <a:latin typeface="Arial"/>
            </a:endParaRPr>
          </a:p>
        </p:txBody>
      </p:sp>
      <p:cxnSp>
        <p:nvCxnSpPr>
          <p:cNvPr id="173" name="Google Shape;230;p12"/>
          <p:cNvCxnSpPr/>
          <p:nvPr/>
        </p:nvCxnSpPr>
        <p:spPr>
          <a:xfrm>
            <a:off x="411480" y="6537960"/>
            <a:ext cx="11384640" cy="720"/>
          </a:xfrm>
          <a:prstGeom prst="straightConnector1">
            <a:avLst/>
          </a:prstGeom>
          <a:ln w="9525">
            <a:solidFill>
              <a:srgbClr val="D7DEE8"/>
            </a:solidFill>
            <a:round/>
          </a:ln>
        </p:spPr>
      </p:cxnSp>
      <p:cxnSp>
        <p:nvCxnSpPr>
          <p:cNvPr id="174" name="Google Shape;231;p12"/>
          <p:cNvCxnSpPr/>
          <p:nvPr/>
        </p:nvCxnSpPr>
        <p:spPr>
          <a:xfrm>
            <a:off x="777240" y="3364920"/>
            <a:ext cx="10515960" cy="720"/>
          </a:xfrm>
          <a:prstGeom prst="straightConnector1">
            <a:avLst/>
          </a:prstGeom>
          <a:ln w="25400">
            <a:solidFill>
              <a:srgbClr val="081A2D"/>
            </a:solidFill>
            <a:round/>
          </a:ln>
        </p:spPr>
      </p:cxnSp>
      <p:sp>
        <p:nvSpPr>
          <p:cNvPr id="175" name="Google Shape;232;p12"/>
          <p:cNvSpPr/>
          <p:nvPr/>
        </p:nvSpPr>
        <p:spPr>
          <a:xfrm>
            <a:off x="822960" y="3237120"/>
            <a:ext cx="255240" cy="255240"/>
          </a:xfrm>
          <a:prstGeom prst="ellipse">
            <a:avLst/>
          </a:prstGeom>
          <a:solidFill>
            <a:srgbClr val="0B63CE"/>
          </a:solidFill>
          <a:ln w="12700">
            <a:solidFill>
              <a:srgbClr val="0B63CE"/>
            </a:solidFill>
            <a:round/>
          </a:ln>
        </p:spPr>
        <p:style>
          <a:lnRef idx="0"/>
          <a:fillRef idx="0"/>
          <a:effectRef idx="0"/>
          <a:fontRef idx="minor"/>
        </p:style>
        <p:txBody>
          <a:bodyPr lIns="90000" tIns="45000" rIns="90000" bIns="45000" anchor="t">
            <a:noAutofit/>
          </a:bodyPr>
          <a:p>
            <a:endParaRPr lang="en-US" sz="1400" b="0" u="none" strike="noStrike">
              <a:solidFill>
                <a:srgbClr val="FFFFFF"/>
              </a:solidFill>
              <a:effectLst/>
              <a:uFillTx/>
              <a:latin typeface="Arial"/>
            </a:endParaRPr>
          </a:p>
        </p:txBody>
      </p:sp>
      <p:sp>
        <p:nvSpPr>
          <p:cNvPr id="176" name="Google Shape;233;p12"/>
          <p:cNvSpPr/>
          <p:nvPr/>
        </p:nvSpPr>
        <p:spPr>
          <a:xfrm>
            <a:off x="411480" y="1051560"/>
            <a:ext cx="1142280" cy="383400"/>
          </a:xfrm>
          <a:prstGeom prst="rect">
            <a:avLst/>
          </a:prstGeom>
          <a:noFill/>
          <a:ln w="0">
            <a:noFill/>
          </a:ln>
        </p:spPr>
        <p:style>
          <a:lnRef idx="0"/>
          <a:fillRef idx="0"/>
          <a:effectRef idx="0"/>
          <a:fontRef idx="minor"/>
        </p:style>
        <p:txBody>
          <a:bodyPr lIns="0" tIns="0" rIns="0" bIns="0" anchor="ctr">
            <a:noAutofit/>
          </a:bodyPr>
          <a:p>
            <a:pPr algn="ctr">
              <a:lnSpc>
                <a:spcPct val="100000"/>
              </a:lnSpc>
              <a:tabLst>
                <a:tab pos="0" algn="l"/>
              </a:tabLst>
            </a:pPr>
            <a:r>
              <a:rPr lang="en-US" sz="1000" b="1" u="none" strike="noStrike">
                <a:solidFill>
                  <a:srgbClr val="0B63CE"/>
                </a:solidFill>
                <a:effectLst/>
                <a:uFillTx/>
                <a:latin typeface="Arial"/>
                <a:ea typeface="Arial"/>
              </a:rPr>
              <a:t>20–22 Aug 2024</a:t>
            </a:r>
            <a:endParaRPr lang="en-US" sz="1000" b="0" u="none" strike="noStrike">
              <a:solidFill>
                <a:srgbClr val="000000"/>
              </a:solidFill>
              <a:effectLst/>
              <a:uFillTx/>
              <a:latin typeface="Arial"/>
            </a:endParaRPr>
          </a:p>
        </p:txBody>
      </p:sp>
      <p:sp>
        <p:nvSpPr>
          <p:cNvPr id="177" name="Google Shape;234;p12"/>
          <p:cNvSpPr/>
          <p:nvPr/>
        </p:nvSpPr>
        <p:spPr>
          <a:xfrm>
            <a:off x="164520" y="1527120"/>
            <a:ext cx="1645200" cy="328320"/>
          </a:xfrm>
          <a:prstGeom prst="rect">
            <a:avLst/>
          </a:prstGeom>
          <a:noFill/>
          <a:ln w="0">
            <a:noFill/>
          </a:ln>
        </p:spPr>
        <p:style>
          <a:lnRef idx="0"/>
          <a:fillRef idx="0"/>
          <a:effectRef idx="0"/>
          <a:fontRef idx="minor"/>
        </p:style>
        <p:txBody>
          <a:bodyPr lIns="360" tIns="360" rIns="360" bIns="360" anchor="ctr">
            <a:noAutofit/>
          </a:bodyPr>
          <a:p>
            <a:pPr algn="ctr">
              <a:lnSpc>
                <a:spcPct val="100000"/>
              </a:lnSpc>
              <a:tabLst>
                <a:tab pos="0" algn="l"/>
              </a:tabLst>
            </a:pPr>
            <a:r>
              <a:rPr lang="en-US" sz="1020" b="1" u="none" strike="noStrike">
                <a:solidFill>
                  <a:srgbClr val="111827"/>
                </a:solidFill>
                <a:effectLst/>
                <a:uFillTx/>
                <a:latin typeface="Arial"/>
                <a:ea typeface="Arial"/>
              </a:rPr>
              <a:t>Samsung media activity</a:t>
            </a:r>
            <a:endParaRPr lang="en-US" sz="1020" b="0" u="none" strike="noStrike">
              <a:solidFill>
                <a:srgbClr val="000000"/>
              </a:solidFill>
              <a:effectLst/>
              <a:uFillTx/>
              <a:latin typeface="Arial"/>
            </a:endParaRPr>
          </a:p>
        </p:txBody>
      </p:sp>
      <p:sp>
        <p:nvSpPr>
          <p:cNvPr id="178" name="Google Shape;235;p12"/>
          <p:cNvSpPr/>
          <p:nvPr/>
        </p:nvSpPr>
        <p:spPr>
          <a:xfrm>
            <a:off x="54720" y="1892880"/>
            <a:ext cx="1828080" cy="502200"/>
          </a:xfrm>
          <a:prstGeom prst="rect">
            <a:avLst/>
          </a:prstGeom>
          <a:noFill/>
          <a:ln w="0">
            <a:noFill/>
          </a:ln>
        </p:spPr>
        <p:style>
          <a:lnRef idx="0"/>
          <a:fillRef idx="0"/>
          <a:effectRef idx="0"/>
          <a:fontRef idx="minor"/>
        </p:style>
        <p:txBody>
          <a:bodyPr lIns="360" tIns="360" rIns="360" bIns="360" anchor="ctr">
            <a:noAutofit/>
          </a:bodyPr>
          <a:p>
            <a:pPr algn="ctr">
              <a:lnSpc>
                <a:spcPct val="100000"/>
              </a:lnSpc>
              <a:tabLst>
                <a:tab pos="0" algn="l"/>
              </a:tabLst>
            </a:pPr>
            <a:r>
              <a:rPr lang="en-US" sz="830" b="0" u="none" strike="noStrike">
                <a:solidFill>
                  <a:srgbClr val="667085"/>
                </a:solidFill>
                <a:effectLst/>
                <a:uFillTx/>
                <a:latin typeface="Arial"/>
                <a:ea typeface="Arial"/>
              </a:rPr>
              <a:t>Image/location events in timeline</a:t>
            </a:r>
            <a:endParaRPr lang="en-US" sz="830" b="0" u="none" strike="noStrike">
              <a:solidFill>
                <a:srgbClr val="000000"/>
              </a:solidFill>
              <a:effectLst/>
              <a:uFillTx/>
              <a:latin typeface="Arial"/>
            </a:endParaRPr>
          </a:p>
        </p:txBody>
      </p:sp>
      <p:cxnSp>
        <p:nvCxnSpPr>
          <p:cNvPr id="179" name="Google Shape;236;p12"/>
          <p:cNvCxnSpPr/>
          <p:nvPr/>
        </p:nvCxnSpPr>
        <p:spPr>
          <a:xfrm>
            <a:off x="950760" y="2496240"/>
            <a:ext cx="720" cy="740880"/>
          </a:xfrm>
          <a:prstGeom prst="straightConnector1">
            <a:avLst/>
          </a:prstGeom>
          <a:ln w="12700">
            <a:solidFill>
              <a:srgbClr val="0B63CE"/>
            </a:solidFill>
            <a:round/>
          </a:ln>
        </p:spPr>
      </p:cxnSp>
      <p:sp>
        <p:nvSpPr>
          <p:cNvPr id="180" name="Google Shape;237;p12"/>
          <p:cNvSpPr/>
          <p:nvPr/>
        </p:nvSpPr>
        <p:spPr>
          <a:xfrm>
            <a:off x="2743200" y="3237120"/>
            <a:ext cx="255240" cy="255240"/>
          </a:xfrm>
          <a:prstGeom prst="ellipse">
            <a:avLst/>
          </a:prstGeom>
          <a:solidFill>
            <a:srgbClr val="6B3FA0"/>
          </a:solidFill>
          <a:ln w="12700">
            <a:solidFill>
              <a:srgbClr val="6B3FA0"/>
            </a:solidFill>
            <a:round/>
          </a:ln>
        </p:spPr>
        <p:style>
          <a:lnRef idx="0"/>
          <a:fillRef idx="0"/>
          <a:effectRef idx="0"/>
          <a:fontRef idx="minor"/>
        </p:style>
        <p:txBody>
          <a:bodyPr lIns="90000" tIns="45000" rIns="90000" bIns="45000" anchor="t">
            <a:noAutofit/>
          </a:bodyPr>
          <a:p>
            <a:endParaRPr lang="en-US" sz="1400" b="0" u="none" strike="noStrike">
              <a:solidFill>
                <a:srgbClr val="FFFFFF"/>
              </a:solidFill>
              <a:effectLst/>
              <a:uFillTx/>
              <a:latin typeface="Arial"/>
            </a:endParaRPr>
          </a:p>
        </p:txBody>
      </p:sp>
      <p:sp>
        <p:nvSpPr>
          <p:cNvPr id="181" name="Google Shape;238;p12"/>
          <p:cNvSpPr/>
          <p:nvPr/>
        </p:nvSpPr>
        <p:spPr>
          <a:xfrm>
            <a:off x="2246400" y="4166640"/>
            <a:ext cx="1142280" cy="383400"/>
          </a:xfrm>
          <a:prstGeom prst="rect">
            <a:avLst/>
          </a:prstGeom>
          <a:noFill/>
          <a:ln w="0">
            <a:noFill/>
          </a:ln>
        </p:spPr>
        <p:style>
          <a:lnRef idx="0"/>
          <a:fillRef idx="0"/>
          <a:effectRef idx="0"/>
          <a:fontRef idx="minor"/>
        </p:style>
        <p:txBody>
          <a:bodyPr lIns="0" tIns="0" rIns="0" bIns="0" anchor="ctr">
            <a:noAutofit/>
          </a:bodyPr>
          <a:p>
            <a:pPr algn="ctr">
              <a:lnSpc>
                <a:spcPct val="100000"/>
              </a:lnSpc>
              <a:tabLst>
                <a:tab pos="0" algn="l"/>
              </a:tabLst>
            </a:pPr>
            <a:r>
              <a:rPr lang="en-US" sz="1000" b="1" u="none" strike="noStrike">
                <a:solidFill>
                  <a:srgbClr val="6B3FA0"/>
                </a:solidFill>
                <a:effectLst/>
                <a:uFillTx/>
                <a:latin typeface="Arial"/>
                <a:ea typeface="Arial"/>
              </a:rPr>
              <a:t>31 Aug 2024</a:t>
            </a:r>
            <a:endParaRPr lang="en-US" sz="1000" b="0" u="none" strike="noStrike">
              <a:solidFill>
                <a:srgbClr val="000000"/>
              </a:solidFill>
              <a:effectLst/>
              <a:uFillTx/>
              <a:latin typeface="Arial"/>
            </a:endParaRPr>
          </a:p>
        </p:txBody>
      </p:sp>
      <p:sp>
        <p:nvSpPr>
          <p:cNvPr id="182" name="Google Shape;239;p12"/>
          <p:cNvSpPr/>
          <p:nvPr/>
        </p:nvSpPr>
        <p:spPr>
          <a:xfrm>
            <a:off x="2017440" y="4523400"/>
            <a:ext cx="1645200" cy="328320"/>
          </a:xfrm>
          <a:prstGeom prst="rect">
            <a:avLst/>
          </a:prstGeom>
          <a:noFill/>
          <a:ln w="0">
            <a:noFill/>
          </a:ln>
        </p:spPr>
        <p:style>
          <a:lnRef idx="0"/>
          <a:fillRef idx="0"/>
          <a:effectRef idx="0"/>
          <a:fontRef idx="minor"/>
        </p:style>
        <p:txBody>
          <a:bodyPr lIns="360" tIns="360" rIns="360" bIns="360" anchor="ctr">
            <a:noAutofit/>
          </a:bodyPr>
          <a:p>
            <a:pPr algn="ctr">
              <a:lnSpc>
                <a:spcPct val="100000"/>
              </a:lnSpc>
              <a:tabLst>
                <a:tab pos="0" algn="l"/>
              </a:tabLst>
            </a:pPr>
            <a:r>
              <a:rPr lang="en-US" sz="1020" b="1" u="none" strike="noStrike">
                <a:solidFill>
                  <a:srgbClr val="111827"/>
                </a:solidFill>
                <a:effectLst/>
                <a:uFillTx/>
                <a:latin typeface="Arial"/>
                <a:ea typeface="Arial"/>
              </a:rPr>
              <a:t>Samsung GPS</a:t>
            </a:r>
            <a:endParaRPr lang="en-US" sz="1020" b="0" u="none" strike="noStrike">
              <a:solidFill>
                <a:srgbClr val="000000"/>
              </a:solidFill>
              <a:effectLst/>
              <a:uFillTx/>
              <a:latin typeface="Arial"/>
            </a:endParaRPr>
          </a:p>
        </p:txBody>
      </p:sp>
      <p:sp>
        <p:nvSpPr>
          <p:cNvPr id="183" name="Google Shape;240;p12"/>
          <p:cNvSpPr/>
          <p:nvPr/>
        </p:nvSpPr>
        <p:spPr>
          <a:xfrm>
            <a:off x="1935360" y="4852080"/>
            <a:ext cx="1828080" cy="502200"/>
          </a:xfrm>
          <a:prstGeom prst="rect">
            <a:avLst/>
          </a:prstGeom>
          <a:noFill/>
          <a:ln w="0">
            <a:noFill/>
          </a:ln>
        </p:spPr>
        <p:style>
          <a:lnRef idx="0"/>
          <a:fillRef idx="0"/>
          <a:effectRef idx="0"/>
          <a:fontRef idx="minor"/>
        </p:style>
        <p:txBody>
          <a:bodyPr lIns="360" tIns="360" rIns="360" bIns="360" anchor="ctr">
            <a:noAutofit/>
          </a:bodyPr>
          <a:p>
            <a:pPr algn="ctr">
              <a:lnSpc>
                <a:spcPct val="100000"/>
              </a:lnSpc>
              <a:tabLst>
                <a:tab pos="0" algn="l"/>
              </a:tabLst>
            </a:pPr>
            <a:r>
              <a:rPr lang="en-US" sz="830" b="0" u="none" strike="noStrike">
                <a:solidFill>
                  <a:srgbClr val="667085"/>
                </a:solidFill>
                <a:effectLst/>
                <a:uFillTx/>
                <a:latin typeface="Arial"/>
                <a:ea typeface="Arial"/>
              </a:rPr>
              <a:t>Glasgow, Scotland • 55.858444, -4.257687</a:t>
            </a:r>
            <a:endParaRPr lang="en-US" sz="830" b="0" u="none" strike="noStrike">
              <a:solidFill>
                <a:srgbClr val="000000"/>
              </a:solidFill>
              <a:effectLst/>
              <a:uFillTx/>
              <a:latin typeface="Arial"/>
            </a:endParaRPr>
          </a:p>
        </p:txBody>
      </p:sp>
      <p:cxnSp>
        <p:nvCxnSpPr>
          <p:cNvPr id="184" name="Google Shape;241;p12"/>
          <p:cNvCxnSpPr/>
          <p:nvPr/>
        </p:nvCxnSpPr>
        <p:spPr>
          <a:xfrm flipV="1">
            <a:off x="2857320" y="3236760"/>
            <a:ext cx="14400" cy="898200"/>
          </a:xfrm>
          <a:prstGeom prst="straightConnector1">
            <a:avLst/>
          </a:prstGeom>
          <a:ln w="12700">
            <a:solidFill>
              <a:srgbClr val="6B3FA0"/>
            </a:solidFill>
            <a:round/>
          </a:ln>
        </p:spPr>
      </p:cxnSp>
      <p:sp>
        <p:nvSpPr>
          <p:cNvPr id="185" name="Google Shape;242;p12"/>
          <p:cNvSpPr/>
          <p:nvPr/>
        </p:nvSpPr>
        <p:spPr>
          <a:xfrm>
            <a:off x="4663440" y="3237120"/>
            <a:ext cx="255240" cy="255240"/>
          </a:xfrm>
          <a:prstGeom prst="ellipse">
            <a:avLst/>
          </a:prstGeom>
          <a:solidFill>
            <a:srgbClr val="12A150"/>
          </a:solidFill>
          <a:ln w="12700">
            <a:solidFill>
              <a:srgbClr val="12A150"/>
            </a:solidFill>
            <a:round/>
          </a:ln>
        </p:spPr>
        <p:style>
          <a:lnRef idx="0"/>
          <a:fillRef idx="0"/>
          <a:effectRef idx="0"/>
          <a:fontRef idx="minor"/>
        </p:style>
        <p:txBody>
          <a:bodyPr lIns="90000" tIns="45000" rIns="90000" bIns="45000" anchor="t">
            <a:noAutofit/>
          </a:bodyPr>
          <a:p>
            <a:endParaRPr lang="en-US" sz="1400" b="0" u="none" strike="noStrike">
              <a:solidFill>
                <a:srgbClr val="FFFFFF"/>
              </a:solidFill>
              <a:effectLst/>
              <a:uFillTx/>
              <a:latin typeface="Arial"/>
            </a:endParaRPr>
          </a:p>
        </p:txBody>
      </p:sp>
      <p:sp>
        <p:nvSpPr>
          <p:cNvPr id="186" name="Google Shape;243;p12"/>
          <p:cNvSpPr/>
          <p:nvPr/>
        </p:nvSpPr>
        <p:spPr>
          <a:xfrm>
            <a:off x="4251960" y="1051560"/>
            <a:ext cx="1142280" cy="383400"/>
          </a:xfrm>
          <a:prstGeom prst="rect">
            <a:avLst/>
          </a:prstGeom>
          <a:noFill/>
          <a:ln w="0">
            <a:noFill/>
          </a:ln>
        </p:spPr>
        <p:style>
          <a:lnRef idx="0"/>
          <a:fillRef idx="0"/>
          <a:effectRef idx="0"/>
          <a:fontRef idx="minor"/>
        </p:style>
        <p:txBody>
          <a:bodyPr lIns="0" tIns="0" rIns="0" bIns="0" anchor="ctr">
            <a:noAutofit/>
          </a:bodyPr>
          <a:p>
            <a:pPr algn="ctr">
              <a:lnSpc>
                <a:spcPct val="100000"/>
              </a:lnSpc>
              <a:tabLst>
                <a:tab pos="0" algn="l"/>
              </a:tabLst>
            </a:pPr>
            <a:r>
              <a:rPr lang="en-US" sz="1000" b="1" u="none" strike="noStrike">
                <a:solidFill>
                  <a:srgbClr val="12A150"/>
                </a:solidFill>
                <a:effectLst/>
                <a:uFillTx/>
                <a:latin typeface="Arial"/>
                <a:ea typeface="Arial"/>
              </a:rPr>
              <a:t>04 Sep 2024</a:t>
            </a:r>
            <a:endParaRPr lang="en-US" sz="1000" b="0" u="none" strike="noStrike">
              <a:solidFill>
                <a:srgbClr val="000000"/>
              </a:solidFill>
              <a:effectLst/>
              <a:uFillTx/>
              <a:latin typeface="Arial"/>
            </a:endParaRPr>
          </a:p>
          <a:p>
            <a:pPr algn="ctr">
              <a:lnSpc>
                <a:spcPct val="100000"/>
              </a:lnSpc>
              <a:tabLst>
                <a:tab pos="0" algn="l"/>
              </a:tabLst>
            </a:pPr>
            <a:r>
              <a:rPr lang="en-US" sz="1000" b="1" u="none" strike="noStrike">
                <a:solidFill>
                  <a:srgbClr val="12A150"/>
                </a:solidFill>
                <a:effectLst/>
                <a:uFillTx/>
                <a:latin typeface="Arial"/>
                <a:ea typeface="Arial"/>
              </a:rPr>
              <a:t>12:38:04</a:t>
            </a:r>
            <a:endParaRPr lang="en-US" sz="1000" b="0" u="none" strike="noStrike">
              <a:solidFill>
                <a:srgbClr val="000000"/>
              </a:solidFill>
              <a:effectLst/>
              <a:uFillTx/>
              <a:latin typeface="Arial"/>
            </a:endParaRPr>
          </a:p>
        </p:txBody>
      </p:sp>
      <p:sp>
        <p:nvSpPr>
          <p:cNvPr id="187" name="Google Shape;244;p12"/>
          <p:cNvSpPr/>
          <p:nvPr/>
        </p:nvSpPr>
        <p:spPr>
          <a:xfrm>
            <a:off x="4005000" y="1527120"/>
            <a:ext cx="1645200" cy="328320"/>
          </a:xfrm>
          <a:prstGeom prst="rect">
            <a:avLst/>
          </a:prstGeom>
          <a:noFill/>
          <a:ln w="0">
            <a:noFill/>
          </a:ln>
        </p:spPr>
        <p:style>
          <a:lnRef idx="0"/>
          <a:fillRef idx="0"/>
          <a:effectRef idx="0"/>
          <a:fontRef idx="minor"/>
        </p:style>
        <p:txBody>
          <a:bodyPr lIns="360" tIns="360" rIns="360" bIns="360" anchor="ctr">
            <a:noAutofit/>
          </a:bodyPr>
          <a:p>
            <a:pPr algn="ctr">
              <a:lnSpc>
                <a:spcPct val="100000"/>
              </a:lnSpc>
              <a:tabLst>
                <a:tab pos="0" algn="l"/>
              </a:tabLst>
            </a:pPr>
            <a:r>
              <a:rPr lang="en-US" sz="1020" b="1" u="none" strike="noStrike">
                <a:solidFill>
                  <a:srgbClr val="111827"/>
                </a:solidFill>
                <a:effectLst/>
                <a:uFillTx/>
                <a:latin typeface="Arial"/>
                <a:ea typeface="Arial"/>
              </a:rPr>
              <a:t>Nokia location</a:t>
            </a:r>
            <a:endParaRPr lang="en-US" sz="1020" b="0" u="none" strike="noStrike">
              <a:solidFill>
                <a:srgbClr val="000000"/>
              </a:solidFill>
              <a:effectLst/>
              <a:uFillTx/>
              <a:latin typeface="Arial"/>
            </a:endParaRPr>
          </a:p>
        </p:txBody>
      </p:sp>
      <p:sp>
        <p:nvSpPr>
          <p:cNvPr id="188" name="Google Shape;245;p12"/>
          <p:cNvSpPr/>
          <p:nvPr/>
        </p:nvSpPr>
        <p:spPr>
          <a:xfrm>
            <a:off x="3895200" y="1892880"/>
            <a:ext cx="1828080" cy="502200"/>
          </a:xfrm>
          <a:prstGeom prst="rect">
            <a:avLst/>
          </a:prstGeom>
          <a:noFill/>
          <a:ln w="0">
            <a:noFill/>
          </a:ln>
        </p:spPr>
        <p:style>
          <a:lnRef idx="0"/>
          <a:fillRef idx="0"/>
          <a:effectRef idx="0"/>
          <a:fontRef idx="minor"/>
        </p:style>
        <p:txBody>
          <a:bodyPr lIns="360" tIns="360" rIns="360" bIns="360" anchor="ctr">
            <a:noAutofit/>
          </a:bodyPr>
          <a:p>
            <a:pPr algn="ctr">
              <a:lnSpc>
                <a:spcPct val="100000"/>
              </a:lnSpc>
              <a:tabLst>
                <a:tab pos="0" algn="l"/>
              </a:tabLst>
            </a:pPr>
            <a:r>
              <a:rPr lang="en-US" sz="830" b="0" u="none" strike="noStrike">
                <a:solidFill>
                  <a:srgbClr val="667085"/>
                </a:solidFill>
                <a:effectLst/>
                <a:uFillTx/>
                <a:latin typeface="Arial"/>
                <a:ea typeface="Arial"/>
              </a:rPr>
              <a:t>Swansea, Wales • 51.625252, -3.996134</a:t>
            </a:r>
            <a:endParaRPr lang="en-US" sz="830" b="0" u="none" strike="noStrike">
              <a:solidFill>
                <a:srgbClr val="000000"/>
              </a:solidFill>
              <a:effectLst/>
              <a:uFillTx/>
              <a:latin typeface="Arial"/>
            </a:endParaRPr>
          </a:p>
        </p:txBody>
      </p:sp>
      <p:cxnSp>
        <p:nvCxnSpPr>
          <p:cNvPr id="189" name="Google Shape;246;p12"/>
          <p:cNvCxnSpPr/>
          <p:nvPr/>
        </p:nvCxnSpPr>
        <p:spPr>
          <a:xfrm>
            <a:off x="4791240" y="2496240"/>
            <a:ext cx="720" cy="740880"/>
          </a:xfrm>
          <a:prstGeom prst="straightConnector1">
            <a:avLst/>
          </a:prstGeom>
          <a:ln w="12700">
            <a:solidFill>
              <a:srgbClr val="12A150"/>
            </a:solidFill>
            <a:round/>
          </a:ln>
        </p:spPr>
      </p:cxnSp>
      <p:sp>
        <p:nvSpPr>
          <p:cNvPr id="190" name="Google Shape;247;p12"/>
          <p:cNvSpPr/>
          <p:nvPr/>
        </p:nvSpPr>
        <p:spPr>
          <a:xfrm>
            <a:off x="6583680" y="3237120"/>
            <a:ext cx="255240" cy="255240"/>
          </a:xfrm>
          <a:prstGeom prst="ellipse">
            <a:avLst/>
          </a:prstGeom>
          <a:solidFill>
            <a:srgbClr val="F08A24"/>
          </a:solidFill>
          <a:ln w="12700">
            <a:solidFill>
              <a:srgbClr val="F08A24"/>
            </a:solidFill>
            <a:round/>
          </a:ln>
        </p:spPr>
        <p:style>
          <a:lnRef idx="0"/>
          <a:fillRef idx="0"/>
          <a:effectRef idx="0"/>
          <a:fontRef idx="minor"/>
        </p:style>
        <p:txBody>
          <a:bodyPr lIns="90000" tIns="45000" rIns="90000" bIns="45000" anchor="t">
            <a:noAutofit/>
          </a:bodyPr>
          <a:p>
            <a:endParaRPr lang="en-US" sz="1400" b="0" u="none" strike="noStrike">
              <a:solidFill>
                <a:srgbClr val="000000"/>
              </a:solidFill>
              <a:effectLst/>
              <a:uFillTx/>
              <a:latin typeface="Arial"/>
            </a:endParaRPr>
          </a:p>
        </p:txBody>
      </p:sp>
      <p:sp>
        <p:nvSpPr>
          <p:cNvPr id="191" name="Google Shape;248;p12"/>
          <p:cNvSpPr/>
          <p:nvPr/>
        </p:nvSpPr>
        <p:spPr>
          <a:xfrm>
            <a:off x="6154560" y="4190760"/>
            <a:ext cx="1142280" cy="383400"/>
          </a:xfrm>
          <a:prstGeom prst="rect">
            <a:avLst/>
          </a:prstGeom>
          <a:noFill/>
          <a:ln w="0">
            <a:noFill/>
          </a:ln>
        </p:spPr>
        <p:style>
          <a:lnRef idx="0"/>
          <a:fillRef idx="0"/>
          <a:effectRef idx="0"/>
          <a:fontRef idx="minor"/>
        </p:style>
        <p:txBody>
          <a:bodyPr lIns="0" tIns="0" rIns="0" bIns="0" anchor="ctr">
            <a:noAutofit/>
          </a:bodyPr>
          <a:p>
            <a:pPr algn="ctr">
              <a:lnSpc>
                <a:spcPct val="100000"/>
              </a:lnSpc>
              <a:tabLst>
                <a:tab pos="0" algn="l"/>
              </a:tabLst>
            </a:pPr>
            <a:r>
              <a:rPr lang="en-US" sz="1000" b="1" u="none" strike="noStrike">
                <a:solidFill>
                  <a:srgbClr val="F08A24"/>
                </a:solidFill>
                <a:effectLst/>
                <a:uFillTx/>
                <a:latin typeface="Arial"/>
                <a:ea typeface="Arial"/>
              </a:rPr>
              <a:t>21–23 Nov 2024</a:t>
            </a:r>
            <a:endParaRPr lang="en-US" sz="1000" b="0" u="none" strike="noStrike">
              <a:solidFill>
                <a:srgbClr val="000000"/>
              </a:solidFill>
              <a:effectLst/>
              <a:uFillTx/>
              <a:latin typeface="Arial"/>
            </a:endParaRPr>
          </a:p>
        </p:txBody>
      </p:sp>
      <p:sp>
        <p:nvSpPr>
          <p:cNvPr id="192" name="Google Shape;249;p12"/>
          <p:cNvSpPr/>
          <p:nvPr/>
        </p:nvSpPr>
        <p:spPr>
          <a:xfrm>
            <a:off x="5907600" y="4666320"/>
            <a:ext cx="1645200" cy="328320"/>
          </a:xfrm>
          <a:prstGeom prst="rect">
            <a:avLst/>
          </a:prstGeom>
          <a:noFill/>
          <a:ln w="0">
            <a:noFill/>
          </a:ln>
        </p:spPr>
        <p:style>
          <a:lnRef idx="0"/>
          <a:fillRef idx="0"/>
          <a:effectRef idx="0"/>
          <a:fontRef idx="minor"/>
        </p:style>
        <p:txBody>
          <a:bodyPr lIns="360" tIns="360" rIns="360" bIns="360" anchor="ctr">
            <a:noAutofit/>
          </a:bodyPr>
          <a:p>
            <a:pPr algn="ctr">
              <a:lnSpc>
                <a:spcPct val="100000"/>
              </a:lnSpc>
              <a:tabLst>
                <a:tab pos="0" algn="l"/>
              </a:tabLst>
            </a:pPr>
            <a:r>
              <a:rPr lang="en-US" sz="1020" b="1" u="none" strike="noStrike">
                <a:solidFill>
                  <a:srgbClr val="111827"/>
                </a:solidFill>
                <a:effectLst/>
                <a:uFillTx/>
                <a:latin typeface="Arial"/>
                <a:ea typeface="Arial"/>
              </a:rPr>
              <a:t>Samsung timeline cluster</a:t>
            </a:r>
            <a:endParaRPr lang="en-US" sz="1020" b="0" u="none" strike="noStrike">
              <a:solidFill>
                <a:srgbClr val="000000"/>
              </a:solidFill>
              <a:effectLst/>
              <a:uFillTx/>
              <a:latin typeface="Arial"/>
            </a:endParaRPr>
          </a:p>
        </p:txBody>
      </p:sp>
      <p:sp>
        <p:nvSpPr>
          <p:cNvPr id="193" name="Google Shape;250;p12"/>
          <p:cNvSpPr/>
          <p:nvPr/>
        </p:nvSpPr>
        <p:spPr>
          <a:xfrm>
            <a:off x="5797800" y="5032080"/>
            <a:ext cx="1828080" cy="502200"/>
          </a:xfrm>
          <a:prstGeom prst="rect">
            <a:avLst/>
          </a:prstGeom>
          <a:noFill/>
          <a:ln w="0">
            <a:noFill/>
          </a:ln>
        </p:spPr>
        <p:style>
          <a:lnRef idx="0"/>
          <a:fillRef idx="0"/>
          <a:effectRef idx="0"/>
          <a:fontRef idx="minor"/>
        </p:style>
        <p:txBody>
          <a:bodyPr lIns="360" tIns="360" rIns="360" bIns="360" anchor="ctr">
            <a:noAutofit/>
          </a:bodyPr>
          <a:p>
            <a:pPr algn="ctr">
              <a:lnSpc>
                <a:spcPct val="100000"/>
              </a:lnSpc>
              <a:tabLst>
                <a:tab pos="0" algn="l"/>
              </a:tabLst>
            </a:pPr>
            <a:r>
              <a:rPr lang="en-US" sz="830" b="0" u="none" strike="noStrike">
                <a:solidFill>
                  <a:srgbClr val="667085"/>
                </a:solidFill>
                <a:effectLst/>
                <a:uFillTx/>
                <a:latin typeface="Arial"/>
                <a:ea typeface="Arial"/>
              </a:rPr>
              <a:t>Wigan, </a:t>
            </a:r>
            <a:r>
              <a:rPr lang="en-US" sz="830" b="0" u="none" strike="noStrike">
                <a:solidFill>
                  <a:srgbClr val="667085"/>
                </a:solidFill>
                <a:effectLst/>
                <a:uFillTx/>
                <a:latin typeface="Arial"/>
                <a:ea typeface="Arial"/>
              </a:rPr>
              <a:t>Englan</a:t>
            </a:r>
            <a:r>
              <a:rPr lang="en-US" sz="830" b="0" u="none" strike="noStrike">
                <a:solidFill>
                  <a:srgbClr val="667085"/>
                </a:solidFill>
                <a:effectLst/>
                <a:uFillTx/>
                <a:latin typeface="Arial"/>
                <a:ea typeface="Arial"/>
              </a:rPr>
              <a:t>d • </a:t>
            </a:r>
            <a:r>
              <a:rPr lang="en-US" sz="830" b="0" u="none" strike="noStrike">
                <a:solidFill>
                  <a:srgbClr val="667085"/>
                </a:solidFill>
                <a:effectLst/>
                <a:uFillTx/>
                <a:latin typeface="Arial"/>
                <a:ea typeface="Arial"/>
              </a:rPr>
              <a:t>22/11/2</a:t>
            </a:r>
            <a:r>
              <a:rPr lang="en-US" sz="830" b="0" u="none" strike="noStrike">
                <a:solidFill>
                  <a:srgbClr val="667085"/>
                </a:solidFill>
                <a:effectLst/>
                <a:uFillTx/>
                <a:latin typeface="Arial"/>
                <a:ea typeface="Arial"/>
              </a:rPr>
              <a:t>024 </a:t>
            </a:r>
            <a:r>
              <a:rPr lang="en-US" sz="830" b="0" u="none" strike="noStrike">
                <a:solidFill>
                  <a:srgbClr val="667085"/>
                </a:solidFill>
                <a:effectLst/>
                <a:uFillTx/>
                <a:latin typeface="Arial"/>
                <a:ea typeface="Arial"/>
              </a:rPr>
              <a:t>11:21:5</a:t>
            </a:r>
            <a:r>
              <a:rPr lang="en-US" sz="830" b="0" u="none" strike="noStrike">
                <a:solidFill>
                  <a:srgbClr val="667085"/>
                </a:solidFill>
                <a:effectLst/>
                <a:uFillTx/>
                <a:latin typeface="Arial"/>
                <a:ea typeface="Arial"/>
              </a:rPr>
              <a:t>8</a:t>
            </a:r>
            <a:endParaRPr lang="en-US" sz="830" b="0" u="none" strike="noStrike">
              <a:solidFill>
                <a:srgbClr val="000000"/>
              </a:solidFill>
              <a:effectLst/>
              <a:uFillTx/>
              <a:latin typeface="Arial"/>
            </a:endParaRPr>
          </a:p>
        </p:txBody>
      </p:sp>
      <p:cxnSp>
        <p:nvCxnSpPr>
          <p:cNvPr id="194" name="Google Shape;251;p12"/>
          <p:cNvCxnSpPr/>
          <p:nvPr/>
        </p:nvCxnSpPr>
        <p:spPr>
          <a:xfrm flipV="1">
            <a:off x="6699960" y="3236760"/>
            <a:ext cx="12240" cy="909000"/>
          </a:xfrm>
          <a:prstGeom prst="straightConnector1">
            <a:avLst/>
          </a:prstGeom>
          <a:ln w="12700">
            <a:solidFill>
              <a:srgbClr val="F08A24"/>
            </a:solidFill>
            <a:round/>
          </a:ln>
        </p:spPr>
      </p:cxnSp>
      <p:sp>
        <p:nvSpPr>
          <p:cNvPr id="195" name="Google Shape;252;p12"/>
          <p:cNvSpPr/>
          <p:nvPr/>
        </p:nvSpPr>
        <p:spPr>
          <a:xfrm>
            <a:off x="8778240" y="3237120"/>
            <a:ext cx="255240" cy="255240"/>
          </a:xfrm>
          <a:prstGeom prst="ellipse">
            <a:avLst/>
          </a:prstGeom>
          <a:solidFill>
            <a:srgbClr val="D93A3A"/>
          </a:solidFill>
          <a:ln w="12700">
            <a:solidFill>
              <a:srgbClr val="D93A3A"/>
            </a:solidFill>
            <a:round/>
          </a:ln>
        </p:spPr>
        <p:style>
          <a:lnRef idx="0"/>
          <a:fillRef idx="0"/>
          <a:effectRef idx="0"/>
          <a:fontRef idx="minor"/>
        </p:style>
        <p:txBody>
          <a:bodyPr lIns="90000" tIns="45000" rIns="90000" bIns="45000" anchor="t">
            <a:noAutofit/>
          </a:bodyPr>
          <a:p>
            <a:endParaRPr lang="en-US" sz="1400" b="0" u="none" strike="noStrike">
              <a:solidFill>
                <a:srgbClr val="FFFFFF"/>
              </a:solidFill>
              <a:effectLst/>
              <a:uFillTx/>
              <a:latin typeface="Arial"/>
            </a:endParaRPr>
          </a:p>
        </p:txBody>
      </p:sp>
      <p:sp>
        <p:nvSpPr>
          <p:cNvPr id="196" name="Google Shape;253;p12"/>
          <p:cNvSpPr/>
          <p:nvPr/>
        </p:nvSpPr>
        <p:spPr>
          <a:xfrm>
            <a:off x="8366760" y="1051560"/>
            <a:ext cx="1142280" cy="383400"/>
          </a:xfrm>
          <a:prstGeom prst="rect">
            <a:avLst/>
          </a:prstGeom>
          <a:noFill/>
          <a:ln w="0">
            <a:noFill/>
          </a:ln>
        </p:spPr>
        <p:style>
          <a:lnRef idx="0"/>
          <a:fillRef idx="0"/>
          <a:effectRef idx="0"/>
          <a:fontRef idx="minor"/>
        </p:style>
        <p:txBody>
          <a:bodyPr lIns="0" tIns="0" rIns="0" bIns="0" anchor="ctr">
            <a:noAutofit/>
          </a:bodyPr>
          <a:p>
            <a:pPr algn="ctr">
              <a:lnSpc>
                <a:spcPct val="100000"/>
              </a:lnSpc>
              <a:tabLst>
                <a:tab pos="0" algn="l"/>
              </a:tabLst>
            </a:pPr>
            <a:r>
              <a:rPr lang="en-US" sz="1000" b="1" u="none" strike="noStrike">
                <a:solidFill>
                  <a:srgbClr val="D93A3A"/>
                </a:solidFill>
                <a:effectLst/>
                <a:uFillTx/>
                <a:latin typeface="Arial"/>
                <a:ea typeface="Arial"/>
              </a:rPr>
              <a:t>31 Jan 2025</a:t>
            </a:r>
            <a:endParaRPr lang="en-US" sz="1000" b="0" u="none" strike="noStrike">
              <a:solidFill>
                <a:srgbClr val="000000"/>
              </a:solidFill>
              <a:effectLst/>
              <a:uFillTx/>
              <a:latin typeface="Arial"/>
            </a:endParaRPr>
          </a:p>
          <a:p>
            <a:pPr algn="ctr">
              <a:lnSpc>
                <a:spcPct val="100000"/>
              </a:lnSpc>
              <a:tabLst>
                <a:tab pos="0" algn="l"/>
              </a:tabLst>
            </a:pPr>
            <a:r>
              <a:rPr lang="en-US" sz="1000" b="1" u="none" strike="noStrike">
                <a:solidFill>
                  <a:srgbClr val="D93A3A"/>
                </a:solidFill>
                <a:effectLst/>
                <a:uFillTx/>
                <a:latin typeface="Arial"/>
                <a:ea typeface="Arial"/>
              </a:rPr>
              <a:t>12:47–12:53</a:t>
            </a:r>
            <a:endParaRPr lang="en-US" sz="1000" b="0" u="none" strike="noStrike">
              <a:solidFill>
                <a:srgbClr val="000000"/>
              </a:solidFill>
              <a:effectLst/>
              <a:uFillTx/>
              <a:latin typeface="Arial"/>
            </a:endParaRPr>
          </a:p>
        </p:txBody>
      </p:sp>
      <p:sp>
        <p:nvSpPr>
          <p:cNvPr id="197" name="Google Shape;254;p12"/>
          <p:cNvSpPr/>
          <p:nvPr/>
        </p:nvSpPr>
        <p:spPr>
          <a:xfrm>
            <a:off x="8119800" y="1527120"/>
            <a:ext cx="1645200" cy="328320"/>
          </a:xfrm>
          <a:prstGeom prst="rect">
            <a:avLst/>
          </a:prstGeom>
          <a:noFill/>
          <a:ln w="0">
            <a:noFill/>
          </a:ln>
        </p:spPr>
        <p:style>
          <a:lnRef idx="0"/>
          <a:fillRef idx="0"/>
          <a:effectRef idx="0"/>
          <a:fontRef idx="minor"/>
        </p:style>
        <p:txBody>
          <a:bodyPr lIns="360" tIns="360" rIns="360" bIns="360" anchor="ctr">
            <a:noAutofit/>
          </a:bodyPr>
          <a:p>
            <a:pPr algn="ctr">
              <a:lnSpc>
                <a:spcPct val="100000"/>
              </a:lnSpc>
              <a:tabLst>
                <a:tab pos="0" algn="l"/>
              </a:tabLst>
            </a:pPr>
            <a:r>
              <a:rPr lang="en-US" sz="1020" b="1" u="none" strike="noStrike">
                <a:solidFill>
                  <a:srgbClr val="111827"/>
                </a:solidFill>
                <a:effectLst/>
                <a:uFillTx/>
                <a:latin typeface="Arial"/>
                <a:ea typeface="Arial"/>
              </a:rPr>
              <a:t>Peter ↔ Norman chat</a:t>
            </a:r>
            <a:endParaRPr lang="en-US" sz="1020" b="0" u="none" strike="noStrike">
              <a:solidFill>
                <a:srgbClr val="000000"/>
              </a:solidFill>
              <a:effectLst/>
              <a:uFillTx/>
              <a:latin typeface="Arial"/>
            </a:endParaRPr>
          </a:p>
        </p:txBody>
      </p:sp>
      <p:sp>
        <p:nvSpPr>
          <p:cNvPr id="198" name="Google Shape;255;p12"/>
          <p:cNvSpPr/>
          <p:nvPr/>
        </p:nvSpPr>
        <p:spPr>
          <a:xfrm>
            <a:off x="8010000" y="1892880"/>
            <a:ext cx="1828080" cy="502200"/>
          </a:xfrm>
          <a:prstGeom prst="rect">
            <a:avLst/>
          </a:prstGeom>
          <a:noFill/>
          <a:ln w="0">
            <a:noFill/>
          </a:ln>
        </p:spPr>
        <p:style>
          <a:lnRef idx="0"/>
          <a:fillRef idx="0"/>
          <a:effectRef idx="0"/>
          <a:fontRef idx="minor"/>
        </p:style>
        <p:txBody>
          <a:bodyPr lIns="360" tIns="360" rIns="360" bIns="360" anchor="ctr">
            <a:noAutofit/>
          </a:bodyPr>
          <a:p>
            <a:pPr algn="ctr">
              <a:lnSpc>
                <a:spcPct val="100000"/>
              </a:lnSpc>
              <a:tabLst>
                <a:tab pos="0" algn="l"/>
              </a:tabLst>
            </a:pPr>
            <a:r>
              <a:rPr lang="en-US" sz="830" b="0" u="none" strike="noStrike">
                <a:solidFill>
                  <a:srgbClr val="667085"/>
                </a:solidFill>
                <a:effectLst/>
                <a:uFillTx/>
                <a:latin typeface="Arial"/>
                <a:ea typeface="Arial"/>
              </a:rPr>
              <a:t>Joe, blueprint chunks, 5M offshore</a:t>
            </a:r>
            <a:endParaRPr lang="en-US" sz="830" b="0" u="none" strike="noStrike">
              <a:solidFill>
                <a:srgbClr val="000000"/>
              </a:solidFill>
              <a:effectLst/>
              <a:uFillTx/>
              <a:latin typeface="Arial"/>
            </a:endParaRPr>
          </a:p>
        </p:txBody>
      </p:sp>
      <p:cxnSp>
        <p:nvCxnSpPr>
          <p:cNvPr id="199" name="Google Shape;256;p12"/>
          <p:cNvCxnSpPr/>
          <p:nvPr/>
        </p:nvCxnSpPr>
        <p:spPr>
          <a:xfrm>
            <a:off x="8906040" y="2496240"/>
            <a:ext cx="720" cy="740880"/>
          </a:xfrm>
          <a:prstGeom prst="straightConnector1">
            <a:avLst/>
          </a:prstGeom>
          <a:ln w="12700">
            <a:solidFill>
              <a:srgbClr val="D93A3A"/>
            </a:solidFill>
            <a:round/>
          </a:ln>
        </p:spPr>
      </p:cxnSp>
      <p:sp>
        <p:nvSpPr>
          <p:cNvPr id="200" name="Google Shape;257;p12"/>
          <p:cNvSpPr/>
          <p:nvPr/>
        </p:nvSpPr>
        <p:spPr>
          <a:xfrm>
            <a:off x="10378440" y="3237120"/>
            <a:ext cx="255240" cy="255240"/>
          </a:xfrm>
          <a:prstGeom prst="ellipse">
            <a:avLst/>
          </a:prstGeom>
          <a:solidFill>
            <a:srgbClr val="081A2D"/>
          </a:solidFill>
          <a:ln w="12700">
            <a:solidFill>
              <a:srgbClr val="081A2D"/>
            </a:solidFill>
            <a:round/>
          </a:ln>
        </p:spPr>
        <p:style>
          <a:lnRef idx="0"/>
          <a:fillRef idx="0"/>
          <a:effectRef idx="0"/>
          <a:fontRef idx="minor"/>
        </p:style>
        <p:txBody>
          <a:bodyPr lIns="90000" tIns="45000" rIns="90000" bIns="45000" anchor="t">
            <a:noAutofit/>
          </a:bodyPr>
          <a:p>
            <a:endParaRPr lang="en-US" sz="1400" b="0" u="none" strike="noStrike">
              <a:solidFill>
                <a:srgbClr val="FFFFFF"/>
              </a:solidFill>
              <a:effectLst/>
              <a:uFillTx/>
              <a:latin typeface="Arial"/>
            </a:endParaRPr>
          </a:p>
        </p:txBody>
      </p:sp>
      <p:sp>
        <p:nvSpPr>
          <p:cNvPr id="201" name="Google Shape;258;p12"/>
          <p:cNvSpPr/>
          <p:nvPr/>
        </p:nvSpPr>
        <p:spPr>
          <a:xfrm>
            <a:off x="9956160" y="4190760"/>
            <a:ext cx="1142280" cy="383400"/>
          </a:xfrm>
          <a:prstGeom prst="rect">
            <a:avLst/>
          </a:prstGeom>
          <a:noFill/>
          <a:ln w="0">
            <a:noFill/>
          </a:ln>
        </p:spPr>
        <p:style>
          <a:lnRef idx="0"/>
          <a:fillRef idx="0"/>
          <a:effectRef idx="0"/>
          <a:fontRef idx="minor"/>
        </p:style>
        <p:txBody>
          <a:bodyPr lIns="0" tIns="0" rIns="0" bIns="0" anchor="ctr">
            <a:noAutofit/>
          </a:bodyPr>
          <a:p>
            <a:pPr algn="ctr">
              <a:lnSpc>
                <a:spcPct val="100000"/>
              </a:lnSpc>
              <a:tabLst>
                <a:tab pos="0" algn="l"/>
              </a:tabLst>
            </a:pPr>
            <a:r>
              <a:rPr lang="en-US" sz="1000" b="1" u="none" strike="noStrike">
                <a:solidFill>
                  <a:srgbClr val="081A2D"/>
                </a:solidFill>
                <a:effectLst/>
                <a:uFillTx/>
                <a:latin typeface="Arial"/>
                <a:ea typeface="Arial"/>
              </a:rPr>
              <a:t>28 Oct 2025</a:t>
            </a:r>
            <a:endParaRPr lang="en-US" sz="1000" b="0" u="none" strike="noStrike">
              <a:solidFill>
                <a:srgbClr val="000000"/>
              </a:solidFill>
              <a:effectLst/>
              <a:uFillTx/>
              <a:latin typeface="Arial"/>
            </a:endParaRPr>
          </a:p>
        </p:txBody>
      </p:sp>
      <p:sp>
        <p:nvSpPr>
          <p:cNvPr id="202" name="Google Shape;259;p12"/>
          <p:cNvSpPr/>
          <p:nvPr/>
        </p:nvSpPr>
        <p:spPr>
          <a:xfrm>
            <a:off x="9709200" y="4666320"/>
            <a:ext cx="1645200" cy="328320"/>
          </a:xfrm>
          <a:prstGeom prst="rect">
            <a:avLst/>
          </a:prstGeom>
          <a:noFill/>
          <a:ln w="0">
            <a:noFill/>
          </a:ln>
        </p:spPr>
        <p:style>
          <a:lnRef idx="0"/>
          <a:fillRef idx="0"/>
          <a:effectRef idx="0"/>
          <a:fontRef idx="minor"/>
        </p:style>
        <p:txBody>
          <a:bodyPr lIns="360" tIns="360" rIns="360" bIns="360" anchor="ctr">
            <a:noAutofit/>
          </a:bodyPr>
          <a:p>
            <a:pPr algn="ctr">
              <a:lnSpc>
                <a:spcPct val="100000"/>
              </a:lnSpc>
              <a:tabLst>
                <a:tab pos="0" algn="l"/>
              </a:tabLst>
            </a:pPr>
            <a:r>
              <a:rPr lang="en-US" sz="1020" b="1" u="none" strike="noStrike">
                <a:solidFill>
                  <a:srgbClr val="111827"/>
                </a:solidFill>
                <a:effectLst/>
                <a:uFillTx/>
                <a:latin typeface="Arial"/>
                <a:ea typeface="Arial"/>
              </a:rPr>
              <a:t>Cellebrite acquisition</a:t>
            </a:r>
            <a:endParaRPr lang="en-US" sz="1020" b="0" u="none" strike="noStrike">
              <a:solidFill>
                <a:srgbClr val="000000"/>
              </a:solidFill>
              <a:effectLst/>
              <a:uFillTx/>
              <a:latin typeface="Arial"/>
            </a:endParaRPr>
          </a:p>
        </p:txBody>
      </p:sp>
      <p:sp>
        <p:nvSpPr>
          <p:cNvPr id="203" name="Google Shape;260;p12"/>
          <p:cNvSpPr/>
          <p:nvPr/>
        </p:nvSpPr>
        <p:spPr>
          <a:xfrm>
            <a:off x="9599400" y="5032080"/>
            <a:ext cx="1828080" cy="502200"/>
          </a:xfrm>
          <a:prstGeom prst="rect">
            <a:avLst/>
          </a:prstGeom>
          <a:noFill/>
          <a:ln w="0">
            <a:noFill/>
          </a:ln>
        </p:spPr>
        <p:style>
          <a:lnRef idx="0"/>
          <a:fillRef idx="0"/>
          <a:effectRef idx="0"/>
          <a:fontRef idx="minor"/>
        </p:style>
        <p:txBody>
          <a:bodyPr lIns="360" tIns="360" rIns="360" bIns="360" anchor="ctr">
            <a:noAutofit/>
          </a:bodyPr>
          <a:p>
            <a:pPr algn="ctr">
              <a:lnSpc>
                <a:spcPct val="100000"/>
              </a:lnSpc>
              <a:tabLst>
                <a:tab pos="0" algn="l"/>
              </a:tabLst>
            </a:pPr>
            <a:r>
              <a:rPr lang="en-US" sz="830" b="0" u="none" strike="noStrike">
                <a:solidFill>
                  <a:srgbClr val="667085"/>
                </a:solidFill>
                <a:effectLst/>
                <a:uFillTx/>
                <a:latin typeface="Arial"/>
                <a:ea typeface="Arial"/>
              </a:rPr>
              <a:t>Verified extractions / SHA-256</a:t>
            </a:r>
            <a:endParaRPr lang="en-US" sz="830" b="0" u="none" strike="noStrike">
              <a:solidFill>
                <a:srgbClr val="000000"/>
              </a:solidFill>
              <a:effectLst/>
              <a:uFillTx/>
              <a:latin typeface="Arial"/>
            </a:endParaRPr>
          </a:p>
        </p:txBody>
      </p:sp>
      <p:cxnSp>
        <p:nvCxnSpPr>
          <p:cNvPr id="204" name="Google Shape;261;p12"/>
          <p:cNvCxnSpPr/>
          <p:nvPr/>
        </p:nvCxnSpPr>
        <p:spPr>
          <a:xfrm flipV="1">
            <a:off x="10488240" y="3236760"/>
            <a:ext cx="18720" cy="898200"/>
          </a:xfrm>
          <a:prstGeom prst="straightConnector1">
            <a:avLst/>
          </a:prstGeom>
          <a:ln w="12700">
            <a:solidFill>
              <a:srgbClr val="081A2D"/>
            </a:solidFill>
            <a:round/>
          </a:ln>
        </p:spPr>
      </p:cxnSp>
    </p:spTree>
  </p:cSld>
  <mc:AlternateContent>
    <mc:Choice Requires="p14">
      <p:transition spd="slow" p14:dur="2000"/>
    </mc:Choice>
    <mc:Fallback>
      <p:transition spd="slow"/>
    </mc:Fallback>
  </mc:AlternateContent>
</p:sld>
</file>

<file path=ppt/slides/slide11.xml><?xml version="1.0" encoding="utf-8"?>
<p:sld xmlns:a="http://schemas.openxmlformats.org/drawingml/2006/main" xmlns:p="http://schemas.openxmlformats.org/presentationml/2006/main" xmlns:r="http://schemas.openxmlformats.org/officeDocument/2006/relationships" xmlns:p14="http://schemas.microsoft.com/office/powerpoint/2010/main" xmlns:p15="http://schemas.microsoft.com/office/powerpoint/2012/main" xmlns:mc="http://schemas.openxmlformats.org/markup-compatibility/2006">
  <p:cSld>
    <p:bg>
      <p:bgPr>
        <a:solidFill>
          <a:srgbClr val="F7F9FC"/>
        </a:solidFill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5" name="Google Shape;269;p13"/>
          <p:cNvSpPr/>
          <p:nvPr/>
        </p:nvSpPr>
        <p:spPr>
          <a:xfrm>
            <a:off x="0" y="0"/>
            <a:ext cx="12191040" cy="566280"/>
          </a:xfrm>
          <a:prstGeom prst="rect">
            <a:avLst/>
          </a:prstGeom>
          <a:solidFill>
            <a:srgbClr val="081A2D"/>
          </a:solidFill>
          <a:ln w="12700">
            <a:solidFill>
              <a:srgbClr val="081A2D"/>
            </a:solidFill>
            <a:round/>
          </a:ln>
        </p:spPr>
        <p:style>
          <a:lnRef idx="0"/>
          <a:fillRef idx="0"/>
          <a:effectRef idx="0"/>
          <a:fontRef idx="minor"/>
        </p:style>
        <p:txBody>
          <a:bodyPr lIns="90000" tIns="45000" rIns="90000" bIns="45000" anchor="t">
            <a:noAutofit/>
          </a:bodyPr>
          <a:p>
            <a:endParaRPr lang="en-US" sz="1400" b="0" u="none" strike="noStrike">
              <a:solidFill>
                <a:srgbClr val="FFFFFF"/>
              </a:solidFill>
              <a:effectLst/>
              <a:uFillTx/>
              <a:latin typeface="Arial"/>
            </a:endParaRPr>
          </a:p>
        </p:txBody>
      </p:sp>
      <p:sp>
        <p:nvSpPr>
          <p:cNvPr id="206" name="Google Shape;270;p13"/>
          <p:cNvSpPr/>
          <p:nvPr/>
        </p:nvSpPr>
        <p:spPr>
          <a:xfrm>
            <a:off x="411480" y="137160"/>
            <a:ext cx="8137440" cy="319320"/>
          </a:xfrm>
          <a:prstGeom prst="rect">
            <a:avLst/>
          </a:prstGeom>
          <a:noFill/>
          <a:ln w="0">
            <a:noFill/>
          </a:ln>
        </p:spPr>
        <p:style>
          <a:lnRef idx="0"/>
          <a:fillRef idx="0"/>
          <a:effectRef idx="0"/>
          <a:fontRef idx="minor"/>
        </p:style>
        <p:txBody>
          <a:bodyPr lIns="0" tIns="0" rIns="0" bIns="0" anchor="ctr">
            <a:noAutofit/>
          </a:bodyPr>
          <a:p>
            <a:pPr>
              <a:lnSpc>
                <a:spcPct val="100000"/>
              </a:lnSpc>
              <a:tabLst>
                <a:tab pos="0" algn="l"/>
              </a:tabLst>
            </a:pPr>
            <a:r>
              <a:rPr lang="en-US" sz="1800" b="1" u="none" strike="noStrike">
                <a:solidFill>
                  <a:srgbClr val="FFFFFF"/>
                </a:solidFill>
                <a:effectLst/>
                <a:uFillTx/>
                <a:latin typeface="Play"/>
                <a:ea typeface="Play"/>
              </a:rPr>
              <a:t>Findings: roles, strength of evidence and limits</a:t>
            </a:r>
            <a:endParaRPr lang="en-US" sz="1800" b="0" u="none" strike="noStrike">
              <a:solidFill>
                <a:srgbClr val="000000"/>
              </a:solidFill>
              <a:effectLst/>
              <a:uFillTx/>
              <a:latin typeface="Arial"/>
            </a:endParaRPr>
          </a:p>
        </p:txBody>
      </p:sp>
      <p:cxnSp>
        <p:nvCxnSpPr>
          <p:cNvPr id="207" name="Google Shape;271;p13"/>
          <p:cNvCxnSpPr/>
          <p:nvPr/>
        </p:nvCxnSpPr>
        <p:spPr>
          <a:xfrm>
            <a:off x="411480" y="6537960"/>
            <a:ext cx="11384640" cy="720"/>
          </a:xfrm>
          <a:prstGeom prst="straightConnector1">
            <a:avLst/>
          </a:prstGeom>
          <a:ln w="9525">
            <a:solidFill>
              <a:srgbClr val="D7DEE8"/>
            </a:solidFill>
            <a:round/>
          </a:ln>
        </p:spPr>
      </p:cxnSp>
      <p:sp>
        <p:nvSpPr>
          <p:cNvPr id="208" name="Google Shape;272;p13"/>
          <p:cNvSpPr/>
          <p:nvPr/>
        </p:nvSpPr>
        <p:spPr>
          <a:xfrm>
            <a:off x="502920" y="914400"/>
            <a:ext cx="3519720" cy="291960"/>
          </a:xfrm>
          <a:prstGeom prst="rect">
            <a:avLst/>
          </a:prstGeom>
          <a:solidFill>
            <a:srgbClr val="12A150"/>
          </a:solidFill>
          <a:ln w="0">
            <a:noFill/>
          </a:ln>
        </p:spPr>
        <p:style>
          <a:lnRef idx="0"/>
          <a:fillRef idx="0"/>
          <a:effectRef idx="0"/>
          <a:fontRef idx="minor"/>
        </p:style>
        <p:txBody>
          <a:bodyPr lIns="720" tIns="720" rIns="720" bIns="720" anchor="ctr">
            <a:noAutofit/>
          </a:bodyPr>
          <a:p>
            <a:pPr>
              <a:lnSpc>
                <a:spcPct val="100000"/>
              </a:lnSpc>
              <a:tabLst>
                <a:tab pos="0" algn="l"/>
              </a:tabLst>
            </a:pPr>
            <a:r>
              <a:rPr lang="en-US" sz="1100" b="1" u="none" strike="noStrike">
                <a:solidFill>
                  <a:srgbClr val="FFFFFF"/>
                </a:solidFill>
                <a:effectLst/>
                <a:uFillTx/>
                <a:latin typeface="Arial"/>
                <a:ea typeface="Arial"/>
              </a:rPr>
              <a:t>Emma / Huawei</a:t>
            </a:r>
            <a:endParaRPr lang="en-US" sz="1100" b="0" u="none" strike="noStrike">
              <a:solidFill>
                <a:srgbClr val="FFFFFF"/>
              </a:solidFill>
              <a:effectLst/>
              <a:uFillTx/>
              <a:latin typeface="Arial"/>
            </a:endParaRPr>
          </a:p>
        </p:txBody>
      </p:sp>
      <p:sp>
        <p:nvSpPr>
          <p:cNvPr id="209" name="Google Shape;273;p13"/>
          <p:cNvSpPr/>
          <p:nvPr/>
        </p:nvSpPr>
        <p:spPr>
          <a:xfrm>
            <a:off x="502920" y="1225440"/>
            <a:ext cx="3519720" cy="1654200"/>
          </a:xfrm>
          <a:prstGeom prst="rect">
            <a:avLst/>
          </a:prstGeom>
          <a:solidFill>
            <a:srgbClr val="FFFFFF"/>
          </a:solidFill>
          <a:ln w="9525">
            <a:solidFill>
              <a:srgbClr val="D7DEE8"/>
            </a:solidFill>
            <a:round/>
          </a:ln>
        </p:spPr>
        <p:style>
          <a:lnRef idx="0"/>
          <a:fillRef idx="0"/>
          <a:effectRef idx="0"/>
          <a:fontRef idx="minor"/>
        </p:style>
        <p:txBody>
          <a:bodyPr lIns="1440" tIns="1440" rIns="1440" bIns="1440" anchor="ctr">
            <a:noAutofit/>
          </a:bodyPr>
          <a:p>
            <a:pPr>
              <a:lnSpc>
                <a:spcPct val="100000"/>
              </a:lnSpc>
              <a:tabLst>
                <a:tab pos="0" algn="l"/>
              </a:tabLst>
            </a:pPr>
            <a:r>
              <a:rPr lang="en-US" sz="920" b="0" u="none" strike="noStrike">
                <a:solidFill>
                  <a:srgbClr val="111827"/>
                </a:solidFill>
                <a:effectLst/>
                <a:uFillTx/>
                <a:latin typeface="Arial"/>
                <a:ea typeface="Arial"/>
              </a:rPr>
              <a:t>Scenario allocation treats Huawei as Emma's device. Evidence shows rich communications, emails and locations. Caution: extracted account artefacts also show Peter Dover identity, so ownership attribution must be explained carefully.</a:t>
            </a:r>
            <a:endParaRPr lang="en-US" sz="920" b="0" u="none" strike="noStrike">
              <a:solidFill>
                <a:srgbClr val="000000"/>
              </a:solidFill>
              <a:effectLst/>
              <a:uFillTx/>
              <a:latin typeface="Arial"/>
            </a:endParaRPr>
          </a:p>
        </p:txBody>
      </p:sp>
      <p:sp>
        <p:nvSpPr>
          <p:cNvPr id="210" name="Google Shape;274;p13"/>
          <p:cNvSpPr/>
          <p:nvPr/>
        </p:nvSpPr>
        <p:spPr>
          <a:xfrm>
            <a:off x="4343400" y="914400"/>
            <a:ext cx="3519720" cy="291960"/>
          </a:xfrm>
          <a:prstGeom prst="rect">
            <a:avLst/>
          </a:prstGeom>
          <a:solidFill>
            <a:srgbClr val="0B63CE"/>
          </a:solidFill>
          <a:ln w="0">
            <a:noFill/>
          </a:ln>
        </p:spPr>
        <p:style>
          <a:lnRef idx="0"/>
          <a:fillRef idx="0"/>
          <a:effectRef idx="0"/>
          <a:fontRef idx="minor"/>
        </p:style>
        <p:txBody>
          <a:bodyPr lIns="720" tIns="720" rIns="720" bIns="720" anchor="ctr">
            <a:noAutofit/>
          </a:bodyPr>
          <a:p>
            <a:pPr>
              <a:lnSpc>
                <a:spcPct val="100000"/>
              </a:lnSpc>
              <a:tabLst>
                <a:tab pos="0" algn="l"/>
              </a:tabLst>
            </a:pPr>
            <a:r>
              <a:rPr lang="en-US" sz="1100" b="1" u="none" strike="noStrike">
                <a:solidFill>
                  <a:srgbClr val="FFFFFF"/>
                </a:solidFill>
                <a:effectLst/>
                <a:uFillTx/>
                <a:latin typeface="Arial"/>
                <a:ea typeface="Arial"/>
              </a:rPr>
              <a:t>Joe / Samsung</a:t>
            </a:r>
            <a:endParaRPr lang="en-US" sz="1100" b="0" u="none" strike="noStrike">
              <a:solidFill>
                <a:srgbClr val="FFFFFF"/>
              </a:solidFill>
              <a:effectLst/>
              <a:uFillTx/>
              <a:latin typeface="Arial"/>
            </a:endParaRPr>
          </a:p>
        </p:txBody>
      </p:sp>
      <p:sp>
        <p:nvSpPr>
          <p:cNvPr id="211" name="Google Shape;275;p13"/>
          <p:cNvSpPr/>
          <p:nvPr/>
        </p:nvSpPr>
        <p:spPr>
          <a:xfrm>
            <a:off x="4343400" y="1225440"/>
            <a:ext cx="3519720" cy="1654200"/>
          </a:xfrm>
          <a:prstGeom prst="rect">
            <a:avLst/>
          </a:prstGeom>
          <a:solidFill>
            <a:srgbClr val="FFFFFF"/>
          </a:solidFill>
          <a:ln w="9525">
            <a:solidFill>
              <a:srgbClr val="D7DEE8"/>
            </a:solidFill>
            <a:round/>
          </a:ln>
        </p:spPr>
        <p:style>
          <a:lnRef idx="0"/>
          <a:fillRef idx="0"/>
          <a:effectRef idx="0"/>
          <a:fontRef idx="minor"/>
        </p:style>
        <p:txBody>
          <a:bodyPr lIns="1440" tIns="1440" rIns="1440" bIns="1440" anchor="ctr">
            <a:noAutofit/>
          </a:bodyPr>
          <a:p>
            <a:pPr>
              <a:lnSpc>
                <a:spcPct val="100000"/>
              </a:lnSpc>
              <a:tabLst>
                <a:tab pos="0" algn="l"/>
              </a:tabLst>
            </a:pPr>
            <a:r>
              <a:rPr lang="en-US" sz="920" b="0" u="none" strike="noStrike">
                <a:solidFill>
                  <a:srgbClr val="111827"/>
                </a:solidFill>
                <a:effectLst/>
                <a:uFillTx/>
                <a:latin typeface="Arial"/>
                <a:ea typeface="Arial"/>
              </a:rPr>
              <a:t>Samsung evidence supports activity reconstruction through photo metadata, GPS and timeline. It is useful for meeting/movement context, but the strongest intermediary claim needs matching calls/messages.</a:t>
            </a:r>
            <a:endParaRPr lang="en-US" sz="920" b="0" u="none" strike="noStrike">
              <a:solidFill>
                <a:srgbClr val="000000"/>
              </a:solidFill>
              <a:effectLst/>
              <a:uFillTx/>
              <a:latin typeface="Arial"/>
            </a:endParaRPr>
          </a:p>
        </p:txBody>
      </p:sp>
      <p:sp>
        <p:nvSpPr>
          <p:cNvPr id="212" name="Google Shape;276;p13"/>
          <p:cNvSpPr/>
          <p:nvPr/>
        </p:nvSpPr>
        <p:spPr>
          <a:xfrm>
            <a:off x="8183880" y="914400"/>
            <a:ext cx="3519720" cy="291960"/>
          </a:xfrm>
          <a:prstGeom prst="rect">
            <a:avLst/>
          </a:prstGeom>
          <a:solidFill>
            <a:srgbClr val="6B3FA0"/>
          </a:solidFill>
          <a:ln w="0">
            <a:noFill/>
          </a:ln>
        </p:spPr>
        <p:style>
          <a:lnRef idx="0"/>
          <a:fillRef idx="0"/>
          <a:effectRef idx="0"/>
          <a:fontRef idx="minor"/>
        </p:style>
        <p:txBody>
          <a:bodyPr lIns="720" tIns="720" rIns="720" bIns="720" anchor="ctr">
            <a:noAutofit/>
          </a:bodyPr>
          <a:p>
            <a:pPr>
              <a:lnSpc>
                <a:spcPct val="100000"/>
              </a:lnSpc>
              <a:tabLst>
                <a:tab pos="0" algn="l"/>
              </a:tabLst>
            </a:pPr>
            <a:r>
              <a:rPr lang="en-US" sz="1100" b="1" u="none" strike="noStrike">
                <a:solidFill>
                  <a:srgbClr val="FFFFFF"/>
                </a:solidFill>
                <a:effectLst/>
                <a:uFillTx/>
                <a:latin typeface="Arial"/>
                <a:ea typeface="Arial"/>
              </a:rPr>
              <a:t>Norman / Nokia</a:t>
            </a:r>
            <a:endParaRPr lang="en-US" sz="1100" b="0" u="none" strike="noStrike">
              <a:solidFill>
                <a:srgbClr val="FFFFFF"/>
              </a:solidFill>
              <a:effectLst/>
              <a:uFillTx/>
              <a:latin typeface="Arial"/>
            </a:endParaRPr>
          </a:p>
        </p:txBody>
      </p:sp>
      <p:sp>
        <p:nvSpPr>
          <p:cNvPr id="213" name="Google Shape;277;p13"/>
          <p:cNvSpPr/>
          <p:nvPr/>
        </p:nvSpPr>
        <p:spPr>
          <a:xfrm>
            <a:off x="8183880" y="1225440"/>
            <a:ext cx="3519720" cy="1654200"/>
          </a:xfrm>
          <a:prstGeom prst="rect">
            <a:avLst/>
          </a:prstGeom>
          <a:solidFill>
            <a:srgbClr val="FFFFFF"/>
          </a:solidFill>
          <a:ln w="9525">
            <a:solidFill>
              <a:srgbClr val="D7DEE8"/>
            </a:solidFill>
            <a:round/>
          </a:ln>
        </p:spPr>
        <p:style>
          <a:lnRef idx="0"/>
          <a:fillRef idx="0"/>
          <a:effectRef idx="0"/>
          <a:fontRef idx="minor"/>
        </p:style>
        <p:txBody>
          <a:bodyPr lIns="1440" tIns="1440" rIns="1440" bIns="1440" anchor="ctr">
            <a:noAutofit/>
          </a:bodyPr>
          <a:p>
            <a:pPr>
              <a:lnSpc>
                <a:spcPct val="100000"/>
              </a:lnSpc>
              <a:tabLst>
                <a:tab pos="0" algn="l"/>
              </a:tabLst>
            </a:pPr>
            <a:r>
              <a:rPr lang="en-US" sz="920" b="0" u="none" strike="noStrike">
                <a:solidFill>
                  <a:srgbClr val="111827"/>
                </a:solidFill>
                <a:effectLst/>
                <a:uFillTx/>
                <a:latin typeface="Arial"/>
                <a:ea typeface="Arial"/>
              </a:rPr>
              <a:t>Norman Smith appears in a direct chat with Peter Dover. The 31/01/2025 conversation contains the strongest suspicious transfer/payment wording visible in the evidence screenshots.</a:t>
            </a:r>
            <a:endParaRPr lang="en-US" sz="920" b="0" u="none" strike="noStrike">
              <a:solidFill>
                <a:srgbClr val="000000"/>
              </a:solidFill>
              <a:effectLst/>
              <a:uFillTx/>
              <a:latin typeface="Arial"/>
            </a:endParaRPr>
          </a:p>
        </p:txBody>
      </p:sp>
      <p:sp>
        <p:nvSpPr>
          <p:cNvPr id="214" name="Google Shape;278;p13"/>
          <p:cNvSpPr/>
          <p:nvPr/>
        </p:nvSpPr>
        <p:spPr>
          <a:xfrm>
            <a:off x="502920" y="3589560"/>
            <a:ext cx="2331000" cy="255240"/>
          </a:xfrm>
          <a:prstGeom prst="rect">
            <a:avLst/>
          </a:prstGeom>
          <a:solidFill>
            <a:srgbClr val="D93A3A"/>
          </a:solidFill>
          <a:ln w="9525">
            <a:solidFill>
              <a:srgbClr val="D93A3A"/>
            </a:solidFill>
            <a:round/>
          </a:ln>
        </p:spPr>
        <p:style>
          <a:lnRef idx="0"/>
          <a:fillRef idx="0"/>
          <a:effectRef idx="0"/>
          <a:fontRef idx="minor"/>
        </p:style>
        <p:txBody>
          <a:bodyPr lIns="720" tIns="720" rIns="720" bIns="720" anchor="ctr">
            <a:noAutofit/>
          </a:bodyPr>
          <a:p>
            <a:pPr>
              <a:lnSpc>
                <a:spcPct val="100000"/>
              </a:lnSpc>
              <a:tabLst>
                <a:tab pos="0" algn="l"/>
              </a:tabLst>
            </a:pPr>
            <a:r>
              <a:rPr lang="en-US" sz="1100" b="1" u="none" strike="noStrike">
                <a:solidFill>
                  <a:srgbClr val="FFFFFF"/>
                </a:solidFill>
                <a:effectLst/>
                <a:uFillTx/>
                <a:latin typeface="Arial"/>
                <a:ea typeface="Arial"/>
              </a:rPr>
              <a:t>Evidence-supported conclusion</a:t>
            </a:r>
            <a:endParaRPr lang="en-US" sz="1100" b="0" u="none" strike="noStrike">
              <a:solidFill>
                <a:srgbClr val="FFFFFF"/>
              </a:solidFill>
              <a:effectLst/>
              <a:uFillTx/>
              <a:latin typeface="Arial"/>
            </a:endParaRPr>
          </a:p>
        </p:txBody>
      </p:sp>
      <p:sp>
        <p:nvSpPr>
          <p:cNvPr id="215" name="Google Shape;279;p13"/>
          <p:cNvSpPr/>
          <p:nvPr/>
        </p:nvSpPr>
        <p:spPr>
          <a:xfrm>
            <a:off x="594360" y="3703320"/>
            <a:ext cx="5714280" cy="1965240"/>
          </a:xfrm>
          <a:prstGeom prst="rect">
            <a:avLst/>
          </a:prstGeom>
          <a:noFill/>
          <a:ln w="0">
            <a:noFill/>
          </a:ln>
        </p:spPr>
        <p:style>
          <a:lnRef idx="0"/>
          <a:fillRef idx="0"/>
          <a:effectRef idx="0"/>
          <a:fontRef idx="minor"/>
        </p:style>
        <p:txBody>
          <a:bodyPr lIns="1080" tIns="1080" rIns="1080" bIns="1080" anchor="ctr">
            <a:noAutofit/>
          </a:bodyPr>
          <a:p>
            <a:pPr>
              <a:lnSpc>
                <a:spcPct val="100000"/>
              </a:lnSpc>
              <a:tabLst>
                <a:tab pos="0" algn="l"/>
              </a:tabLst>
            </a:pPr>
            <a:r>
              <a:rPr lang="en-US" sz="1150" b="0" u="none" strike="noStrike">
                <a:solidFill>
                  <a:srgbClr val="111827"/>
                </a:solidFill>
                <a:effectLst/>
                <a:uFillTx/>
                <a:latin typeface="Arial"/>
                <a:ea typeface="Arial"/>
              </a:rPr>
              <a:t>• All four mobile extractions were verified in Cellebrite.</a:t>
            </a:r>
            <a:endParaRPr lang="en-US" sz="1150" b="0" u="none" strike="noStrike">
              <a:solidFill>
                <a:srgbClr val="000000"/>
              </a:solidFill>
              <a:effectLst/>
              <a:uFillTx/>
              <a:latin typeface="Arial"/>
            </a:endParaRPr>
          </a:p>
          <a:p>
            <a:pPr>
              <a:lnSpc>
                <a:spcPct val="100000"/>
              </a:lnSpc>
              <a:tabLst>
                <a:tab pos="0" algn="l"/>
              </a:tabLst>
            </a:pPr>
            <a:r>
              <a:rPr lang="en-US" sz="1150" b="0" u="none" strike="noStrike">
                <a:solidFill>
                  <a:srgbClr val="111827"/>
                </a:solidFill>
                <a:effectLst/>
                <a:uFillTx/>
                <a:latin typeface="Arial"/>
                <a:ea typeface="Arial"/>
              </a:rPr>
              <a:t>• Communication artefacts establish relevant contact between named parties.</a:t>
            </a:r>
            <a:endParaRPr lang="en-US" sz="1150" b="0" u="none" strike="noStrike">
              <a:solidFill>
                <a:srgbClr val="000000"/>
              </a:solidFill>
              <a:effectLst/>
              <a:uFillTx/>
              <a:latin typeface="Arial"/>
            </a:endParaRPr>
          </a:p>
          <a:p>
            <a:pPr>
              <a:lnSpc>
                <a:spcPct val="100000"/>
              </a:lnSpc>
              <a:tabLst>
                <a:tab pos="0" algn="l"/>
              </a:tabLst>
            </a:pPr>
            <a:r>
              <a:rPr lang="en-US" sz="1150" b="0" u="none" strike="noStrike">
                <a:solidFill>
                  <a:srgbClr val="111827"/>
                </a:solidFill>
                <a:effectLst/>
                <a:uFillTx/>
                <a:latin typeface="Arial"/>
                <a:ea typeface="Arial"/>
              </a:rPr>
              <a:t>• Key suspicious communication is timestamped on 31/01/2025.</a:t>
            </a:r>
            <a:endParaRPr lang="en-US" sz="1150" b="0" u="none" strike="noStrike">
              <a:solidFill>
                <a:srgbClr val="000000"/>
              </a:solidFill>
              <a:effectLst/>
              <a:uFillTx/>
              <a:latin typeface="Arial"/>
            </a:endParaRPr>
          </a:p>
          <a:p>
            <a:pPr>
              <a:lnSpc>
                <a:spcPct val="100000"/>
              </a:lnSpc>
              <a:tabLst>
                <a:tab pos="0" algn="l"/>
              </a:tabLst>
            </a:pPr>
            <a:r>
              <a:rPr lang="en-US" sz="1150" b="0" u="none" strike="noStrike">
                <a:solidFill>
                  <a:srgbClr val="111827"/>
                </a:solidFill>
                <a:effectLst/>
                <a:uFillTx/>
                <a:latin typeface="Arial"/>
                <a:ea typeface="Arial"/>
              </a:rPr>
              <a:t>• Location and metadata help reconstruct movements, but do not prove identity by themselves.</a:t>
            </a:r>
            <a:endParaRPr lang="en-US" sz="1150" b="0" u="none" strike="noStrike">
              <a:solidFill>
                <a:srgbClr val="000000"/>
              </a:solidFill>
              <a:effectLst/>
              <a:uFillTx/>
              <a:latin typeface="Arial"/>
            </a:endParaRPr>
          </a:p>
          <a:p>
            <a:pPr>
              <a:lnSpc>
                <a:spcPct val="100000"/>
              </a:lnSpc>
              <a:tabLst>
                <a:tab pos="0" algn="l"/>
              </a:tabLst>
            </a:pPr>
            <a:r>
              <a:rPr lang="en-US" sz="1150" b="0" u="none" strike="noStrike">
                <a:solidFill>
                  <a:srgbClr val="111827"/>
                </a:solidFill>
                <a:effectLst/>
                <a:uFillTx/>
                <a:latin typeface="Arial"/>
                <a:ea typeface="Arial"/>
              </a:rPr>
              <a:t>• The report should separate observed facts from inference.</a:t>
            </a:r>
            <a:endParaRPr lang="en-US" sz="1150" b="0" u="none" strike="noStrike">
              <a:solidFill>
                <a:srgbClr val="000000"/>
              </a:solidFill>
              <a:effectLst/>
              <a:uFillTx/>
              <a:latin typeface="Arial"/>
            </a:endParaRPr>
          </a:p>
        </p:txBody>
      </p:sp>
    </p:spTree>
  </p:cSld>
  <mc:AlternateContent>
    <mc:Choice Requires="p14">
      <p:transition spd="slow" p14:dur="2000"/>
    </mc:Choice>
    <mc:Fallback>
      <p:transition spd="slow"/>
    </mc:Fallback>
  </mc:AlternateContent>
</p:sld>
</file>

<file path=ppt/slides/slide12.xml><?xml version="1.0" encoding="utf-8"?>
<p:sld xmlns:a="http://schemas.openxmlformats.org/drawingml/2006/main" xmlns:p="http://schemas.openxmlformats.org/presentationml/2006/main" xmlns:r="http://schemas.openxmlformats.org/officeDocument/2006/relationships" xmlns:p14="http://schemas.microsoft.com/office/powerpoint/2010/main" xmlns:p15="http://schemas.microsoft.com/office/powerpoint/2012/main" xmlns:mc="http://schemas.openxmlformats.org/markup-compatibility/2006">
  <p:cSld>
    <p:bg>
      <p:bgPr>
        <a:solidFill>
          <a:srgbClr val="FFFFFF"/>
        </a:solidFill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6" name="Google Shape;287;p14"/>
          <p:cNvSpPr/>
          <p:nvPr/>
        </p:nvSpPr>
        <p:spPr>
          <a:xfrm>
            <a:off x="0" y="0"/>
            <a:ext cx="12191040" cy="163800"/>
          </a:xfrm>
          <a:prstGeom prst="rect">
            <a:avLst/>
          </a:prstGeom>
          <a:solidFill>
            <a:srgbClr val="081A2D"/>
          </a:solidFill>
          <a:ln w="12700">
            <a:solidFill>
              <a:srgbClr val="081A2D"/>
            </a:solidFill>
            <a:round/>
          </a:ln>
        </p:spPr>
        <p:style>
          <a:lnRef idx="0"/>
          <a:fillRef idx="0"/>
          <a:effectRef idx="0"/>
          <a:fontRef idx="minor"/>
        </p:style>
        <p:txBody>
          <a:bodyPr lIns="90000" tIns="45000" rIns="90000" bIns="45000" anchor="t">
            <a:noAutofit/>
          </a:bodyPr>
          <a:p>
            <a:endParaRPr lang="en-US" sz="1400" b="0" u="none" strike="noStrike">
              <a:solidFill>
                <a:srgbClr val="FFFFFF"/>
              </a:solidFill>
              <a:effectLst/>
              <a:uFillTx/>
              <a:latin typeface="Arial"/>
            </a:endParaRPr>
          </a:p>
        </p:txBody>
      </p:sp>
      <p:sp>
        <p:nvSpPr>
          <p:cNvPr id="217" name="Google Shape;288;p14"/>
          <p:cNvSpPr/>
          <p:nvPr/>
        </p:nvSpPr>
        <p:spPr>
          <a:xfrm>
            <a:off x="5413320" y="1143000"/>
            <a:ext cx="1370880" cy="1370880"/>
          </a:xfrm>
          <a:prstGeom prst="ellipse">
            <a:avLst/>
          </a:prstGeom>
          <a:solidFill>
            <a:srgbClr val="EEF4FB"/>
          </a:solidFill>
          <a:ln w="15225">
            <a:solidFill>
              <a:srgbClr val="C8D8EA"/>
            </a:solidFill>
            <a:round/>
          </a:ln>
        </p:spPr>
        <p:style>
          <a:lnRef idx="0"/>
          <a:fillRef idx="0"/>
          <a:effectRef idx="0"/>
          <a:fontRef idx="minor"/>
        </p:style>
        <p:txBody>
          <a:bodyPr lIns="90000" tIns="45000" rIns="90000" bIns="45000" anchor="t">
            <a:noAutofit/>
          </a:bodyPr>
          <a:p>
            <a:endParaRPr lang="en-US" sz="1400" b="0" u="none" strike="noStrike">
              <a:solidFill>
                <a:srgbClr val="000000"/>
              </a:solidFill>
              <a:effectLst/>
              <a:uFillTx/>
              <a:latin typeface="Arial"/>
            </a:endParaRPr>
          </a:p>
        </p:txBody>
      </p:sp>
      <p:sp>
        <p:nvSpPr>
          <p:cNvPr id="218" name="Google Shape;289;p14"/>
          <p:cNvSpPr/>
          <p:nvPr/>
        </p:nvSpPr>
        <p:spPr>
          <a:xfrm>
            <a:off x="5650920" y="1417320"/>
            <a:ext cx="895320" cy="502200"/>
          </a:xfrm>
          <a:prstGeom prst="rect">
            <a:avLst/>
          </a:prstGeom>
          <a:noFill/>
          <a:ln w="0">
            <a:noFill/>
          </a:ln>
        </p:spPr>
        <p:style>
          <a:lnRef idx="0"/>
          <a:fillRef idx="0"/>
          <a:effectRef idx="0"/>
          <a:fontRef idx="minor"/>
        </p:style>
        <p:txBody>
          <a:bodyPr lIns="0" tIns="0" rIns="0" bIns="0" anchor="ctr">
            <a:noAutofit/>
          </a:bodyPr>
          <a:p>
            <a:pPr algn="ctr">
              <a:lnSpc>
                <a:spcPct val="100000"/>
              </a:lnSpc>
              <a:tabLst>
                <a:tab pos="0" algn="l"/>
              </a:tabLst>
            </a:pPr>
            <a:r>
              <a:rPr lang="en-US" sz="3000" b="1" u="none" strike="noStrike">
                <a:solidFill>
                  <a:srgbClr val="0B63CE"/>
                </a:solidFill>
                <a:effectLst/>
                <a:uFillTx/>
                <a:latin typeface="Arial"/>
                <a:ea typeface="Arial"/>
              </a:rPr>
              <a:t>✓</a:t>
            </a:r>
            <a:endParaRPr lang="en-US" sz="3000" b="0" u="none" strike="noStrike">
              <a:solidFill>
                <a:srgbClr val="000000"/>
              </a:solidFill>
              <a:effectLst/>
              <a:uFillTx/>
              <a:latin typeface="Arial"/>
            </a:endParaRPr>
          </a:p>
        </p:txBody>
      </p:sp>
      <p:sp>
        <p:nvSpPr>
          <p:cNvPr id="219" name="Google Shape;290;p14"/>
          <p:cNvSpPr/>
          <p:nvPr/>
        </p:nvSpPr>
        <p:spPr>
          <a:xfrm>
            <a:off x="914400" y="2761560"/>
            <a:ext cx="10359360" cy="593640"/>
          </a:xfrm>
          <a:prstGeom prst="rect">
            <a:avLst/>
          </a:prstGeom>
          <a:noFill/>
          <a:ln w="0">
            <a:noFill/>
          </a:ln>
        </p:spPr>
        <p:style>
          <a:lnRef idx="0"/>
          <a:fillRef idx="0"/>
          <a:effectRef idx="0"/>
          <a:fontRef idx="minor"/>
        </p:style>
        <p:txBody>
          <a:bodyPr lIns="0" tIns="0" rIns="0" bIns="0" anchor="ctr">
            <a:noAutofit/>
          </a:bodyPr>
          <a:p>
            <a:pPr algn="ctr">
              <a:lnSpc>
                <a:spcPct val="100000"/>
              </a:lnSpc>
              <a:tabLst>
                <a:tab pos="0" algn="l"/>
              </a:tabLst>
            </a:pPr>
            <a:r>
              <a:rPr lang="en-US" sz="3400" b="1" u="none" strike="noStrike">
                <a:solidFill>
                  <a:srgbClr val="081A2D"/>
                </a:solidFill>
                <a:effectLst/>
                <a:uFillTx/>
                <a:latin typeface="Play"/>
                <a:ea typeface="Play"/>
              </a:rPr>
              <a:t>Thank You</a:t>
            </a:r>
            <a:endParaRPr lang="en-US" sz="3400" b="0" u="none" strike="noStrike">
              <a:solidFill>
                <a:srgbClr val="000000"/>
              </a:solidFill>
              <a:effectLst/>
              <a:uFillTx/>
              <a:latin typeface="Arial"/>
            </a:endParaRPr>
          </a:p>
        </p:txBody>
      </p:sp>
      <p:sp>
        <p:nvSpPr>
          <p:cNvPr id="220" name="Google Shape;291;p14"/>
          <p:cNvSpPr/>
          <p:nvPr/>
        </p:nvSpPr>
        <p:spPr>
          <a:xfrm>
            <a:off x="914400" y="3493080"/>
            <a:ext cx="10359360" cy="328320"/>
          </a:xfrm>
          <a:prstGeom prst="rect">
            <a:avLst/>
          </a:prstGeom>
          <a:noFill/>
          <a:ln w="0">
            <a:noFill/>
          </a:ln>
        </p:spPr>
        <p:style>
          <a:lnRef idx="0"/>
          <a:fillRef idx="0"/>
          <a:effectRef idx="0"/>
          <a:fontRef idx="minor"/>
        </p:style>
        <p:txBody>
          <a:bodyPr lIns="0" tIns="0" rIns="0" bIns="0" anchor="ctr">
            <a:noAutofit/>
          </a:bodyPr>
          <a:p>
            <a:pPr algn="ctr">
              <a:lnSpc>
                <a:spcPct val="100000"/>
              </a:lnSpc>
              <a:tabLst>
                <a:tab pos="0" algn="l"/>
              </a:tabLst>
            </a:pPr>
            <a:r>
              <a:rPr lang="en-US" sz="1700" b="0" u="none" strike="noStrike">
                <a:solidFill>
                  <a:srgbClr val="111827"/>
                </a:solidFill>
                <a:effectLst/>
                <a:uFillTx/>
                <a:latin typeface="Arial"/>
                <a:ea typeface="Arial"/>
              </a:rPr>
              <a:t>Th</a:t>
            </a:r>
            <a:r>
              <a:rPr lang="en-US" sz="1700" b="0" u="none" strike="noStrike">
                <a:solidFill>
                  <a:srgbClr val="111827"/>
                </a:solidFill>
                <a:effectLst/>
                <a:uFillTx/>
                <a:latin typeface="Arial"/>
                <a:ea typeface="Arial"/>
              </a:rPr>
              <a:t>ank </a:t>
            </a:r>
            <a:r>
              <a:rPr lang="en-US" sz="1700" b="0" u="none" strike="noStrike">
                <a:solidFill>
                  <a:srgbClr val="111827"/>
                </a:solidFill>
                <a:effectLst/>
                <a:uFillTx/>
                <a:latin typeface="Arial"/>
                <a:ea typeface="Arial"/>
              </a:rPr>
              <a:t>you </a:t>
            </a:r>
            <a:r>
              <a:rPr lang="en-US" sz="1700" b="0" u="none" strike="noStrike">
                <a:solidFill>
                  <a:srgbClr val="111827"/>
                </a:solidFill>
                <a:effectLst/>
                <a:uFillTx/>
                <a:latin typeface="Arial"/>
                <a:ea typeface="Arial"/>
              </a:rPr>
              <a:t>for </a:t>
            </a:r>
            <a:r>
              <a:rPr lang="en-US" sz="1700" b="0" u="none" strike="noStrike">
                <a:solidFill>
                  <a:srgbClr val="111827"/>
                </a:solidFill>
                <a:effectLst/>
                <a:uFillTx/>
                <a:latin typeface="Arial"/>
                <a:ea typeface="Arial"/>
              </a:rPr>
              <a:t>you</a:t>
            </a:r>
            <a:r>
              <a:rPr lang="en-US" sz="1700" b="0" u="none" strike="noStrike">
                <a:solidFill>
                  <a:srgbClr val="111827"/>
                </a:solidFill>
                <a:effectLst/>
                <a:uFillTx/>
                <a:latin typeface="Arial"/>
                <a:ea typeface="Arial"/>
              </a:rPr>
              <a:t>r </a:t>
            </a:r>
            <a:r>
              <a:rPr lang="en-US" sz="1700" b="0" u="none" strike="noStrike">
                <a:solidFill>
                  <a:srgbClr val="111827"/>
                </a:solidFill>
                <a:effectLst/>
                <a:uFillTx/>
                <a:latin typeface="Arial"/>
                <a:ea typeface="Arial"/>
              </a:rPr>
              <a:t>tim</a:t>
            </a:r>
            <a:r>
              <a:rPr lang="en-US" sz="1700" b="0" u="none" strike="noStrike">
                <a:solidFill>
                  <a:srgbClr val="111827"/>
                </a:solidFill>
                <a:effectLst/>
                <a:uFillTx/>
                <a:latin typeface="Arial"/>
                <a:ea typeface="Arial"/>
              </a:rPr>
              <a:t>e </a:t>
            </a:r>
            <a:r>
              <a:rPr lang="en-US" sz="1700" b="0" u="none" strike="noStrike">
                <a:solidFill>
                  <a:srgbClr val="111827"/>
                </a:solidFill>
                <a:effectLst/>
                <a:uFillTx/>
                <a:latin typeface="Arial"/>
                <a:ea typeface="Arial"/>
              </a:rPr>
              <a:t>and </a:t>
            </a:r>
            <a:r>
              <a:rPr lang="en-US" sz="1700" b="0" u="none" strike="noStrike">
                <a:solidFill>
                  <a:srgbClr val="111827"/>
                </a:solidFill>
                <a:effectLst/>
                <a:uFillTx/>
                <a:latin typeface="Arial"/>
                <a:ea typeface="Arial"/>
              </a:rPr>
              <a:t>atte</a:t>
            </a:r>
            <a:r>
              <a:rPr lang="en-US" sz="1700" b="0" u="none" strike="noStrike">
                <a:solidFill>
                  <a:srgbClr val="111827"/>
                </a:solidFill>
                <a:effectLst/>
                <a:uFillTx/>
                <a:latin typeface="Arial"/>
                <a:ea typeface="Arial"/>
              </a:rPr>
              <a:t>ntio</a:t>
            </a:r>
            <a:r>
              <a:rPr lang="en-US" sz="1700" b="0" u="none" strike="noStrike">
                <a:solidFill>
                  <a:srgbClr val="111827"/>
                </a:solidFill>
                <a:effectLst/>
                <a:uFillTx/>
                <a:latin typeface="Arial"/>
                <a:ea typeface="Arial"/>
              </a:rPr>
              <a:t>n.</a:t>
            </a:r>
            <a:endParaRPr lang="en-US" sz="1700" b="0" u="none" strike="noStrike">
              <a:solidFill>
                <a:srgbClr val="000000"/>
              </a:solidFill>
              <a:effectLst/>
              <a:uFillTx/>
              <a:latin typeface="Arial"/>
            </a:endParaRPr>
          </a:p>
        </p:txBody>
      </p:sp>
      <p:sp>
        <p:nvSpPr>
          <p:cNvPr id="221" name="Google Shape;292;p14"/>
          <p:cNvSpPr/>
          <p:nvPr/>
        </p:nvSpPr>
        <p:spPr>
          <a:xfrm>
            <a:off x="914400" y="4133160"/>
            <a:ext cx="10359360" cy="346680"/>
          </a:xfrm>
          <a:prstGeom prst="rect">
            <a:avLst/>
          </a:prstGeom>
          <a:noFill/>
          <a:ln w="0">
            <a:noFill/>
          </a:ln>
        </p:spPr>
        <p:style>
          <a:lnRef idx="0"/>
          <a:fillRef idx="0"/>
          <a:effectRef idx="0"/>
          <a:fontRef idx="minor"/>
        </p:style>
        <p:txBody>
          <a:bodyPr lIns="0" tIns="0" rIns="0" bIns="0" anchor="ctr">
            <a:noAutofit/>
          </a:bodyPr>
          <a:p>
            <a:pPr algn="ctr">
              <a:lnSpc>
                <a:spcPct val="100000"/>
              </a:lnSpc>
              <a:tabLst>
                <a:tab pos="0" algn="l"/>
              </a:tabLst>
            </a:pPr>
            <a:r>
              <a:rPr lang="en-US" sz="1800" b="1" u="none" strike="noStrike">
                <a:solidFill>
                  <a:srgbClr val="0B63CE"/>
                </a:solidFill>
                <a:effectLst/>
                <a:uFillTx/>
                <a:latin typeface="Arial"/>
                <a:ea typeface="Arial"/>
              </a:rPr>
              <a:t>Questions &amp; Discussion</a:t>
            </a:r>
            <a:endParaRPr lang="en-US" sz="1800" b="0" u="none" strike="noStrike">
              <a:solidFill>
                <a:srgbClr val="000000"/>
              </a:solidFill>
              <a:effectLst/>
              <a:uFillTx/>
              <a:latin typeface="Arial"/>
            </a:endParaRPr>
          </a:p>
        </p:txBody>
      </p:sp>
    </p:spTree>
  </p:cSld>
  <mc:AlternateContent>
    <mc:Choice Requires="p14">
      <p:transition spd="slow" p14:dur="2000"/>
    </mc:Choice>
    <mc:Fallback>
      <p:transition spd="slow"/>
    </mc:Fallback>
  </mc:AlternateContent>
</p:sld>
</file>

<file path=ppt/theme/theme1.xml><?xml version="1.0" encoding="utf-8"?>
<a:theme xmlns:a="http://schemas.openxmlformats.org/drawingml/2006/main" xmlns:r="http://schemas.openxmlformats.org/officeDocument/2006/relationships" name="Office Theme">
  <a:themeElements>
    <a:clrScheme name="Office">
      <a:dk1>
        <a:srgbClr val="000000"/>
      </a:dk1>
      <a:lt1>
        <a:srgbClr val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Arial" pitchFamily="0" charset="1"/>
        <a:ea typeface=""/>
        <a:cs typeface=""/>
      </a:majorFont>
      <a:minorFont>
        <a:latin typeface="Arial" pitchFamily="0" charset="1"/>
        <a:ea typeface=""/>
        <a:cs typeface=""/>
      </a:minorFont>
    </a:fontScheme>
    <a:fmtScheme>
      <a:fillStyleLst>
        <a:solidFill>
          <a:schemeClr val="phClr"/>
        </a:solidFill>
        <a:gradFill>
          <a:gsLst>
            <a:gs pos="0">
              <a:schemeClr val="phClr">
                <a:tint val="50000"/>
              </a:schemeClr>
            </a:gs>
            <a:gs pos="35000">
              <a:schemeClr val="phClr">
                <a:tint val="37000"/>
              </a:schemeClr>
            </a:gs>
            <a:gs pos="100000">
              <a:schemeClr val="phClr">
                <a:tint val="15000"/>
              </a:schemeClr>
            </a:gs>
          </a:gsLst>
          <a:lin ang="16200000" scaled="1"/>
          <a:tileRect l="0" t="0" r="0" b="0"/>
        </a:gradFill>
        <a:gradFill>
          <a:gsLst>
            <a:gs pos="0">
              <a:schemeClr val="phClr">
                <a:tint val="100000"/>
                <a:shade val="100000"/>
              </a:schemeClr>
            </a:gs>
            <a:gs pos="100000">
              <a:schemeClr val="phClr">
                <a:tint val="50000"/>
                <a:shade val="100000"/>
              </a:schemeClr>
            </a:gs>
          </a:gsLst>
          <a:lin ang="16200000" scaled="0"/>
          <a:tileRect l="0" t="0" r="0" b="0"/>
        </a:gradFill>
      </a:fillStyleLst>
      <a:lnStyleLst>
        <a:ln w="9525" cap="flat" cmpd="sng" algn="ctr">
          <a:prstDash val="solid"/>
        </a:ln>
        <a:ln w="25400" cap="flat" cmpd="sng" algn="ctr">
          <a:prstDash val="solid"/>
        </a:ln>
        <a:ln w="38100" cap="flat" cmpd="sng" algn="ctr">
          <a:prstDash val="solid"/>
        </a:ln>
      </a:lnStyleLst>
      <a:effectStyleLst>
        <a:effectStyle>
          <a:effectLst/>
        </a:effectStyle>
        <a:effectStyle>
          <a:effectLst/>
        </a:effectStyle>
        <a:effectStyle>
          <a:effectLst/>
        </a:effectStyle>
      </a:effectStyleLst>
      <a:bgFillStyleLst>
        <a:solidFill>
          <a:schemeClr val="phClr"/>
        </a:solidFill>
        <a:gradFill>
          <a:gsLst>
            <a:gs pos="0">
              <a:schemeClr val="phClr">
                <a:tint val="40000"/>
              </a:schemeClr>
            </a:gs>
            <a:gs pos="40000">
              <a:schemeClr val="phClr">
                <a:tint val="45000"/>
                <a:shade val="99000"/>
              </a:schemeClr>
            </a:gs>
            <a:gs pos="100000">
              <a:schemeClr val="phClr">
                <a:shade val="20000"/>
              </a:schemeClr>
            </a:gs>
          </a:gsLst>
          <a:path path="circle">
            <a:fillToRect l="50000" t="-80000" r="50000" b="180000"/>
          </a:path>
          <a:tileRect l="0" t="0" r="0" b="0"/>
        </a:gradFill>
        <a:gradFill>
          <a:gsLst>
            <a:gs pos="0">
              <a:schemeClr val="phClr">
                <a:tint val="80000"/>
              </a:schemeClr>
            </a:gs>
            <a:gs pos="100000">
              <a:schemeClr val="phClr">
                <a:shade val="30000"/>
              </a:schemeClr>
            </a:gs>
          </a:gsLst>
          <a:path path="circle">
            <a:fillToRect l="50000" t="50000" r="50000" b="50000"/>
          </a:path>
          <a:tileRect l="0" t="0" r="0" b="0"/>
        </a:gradFill>
      </a:bgFillStyleLst>
    </a:fmtScheme>
  </a:themeElements>
</a:theme>
</file>

<file path=ppt/theme/theme2.xml><?xml version="1.0" encoding="utf-8"?>
<a:theme xmlns:a="http://schemas.openxmlformats.org/drawingml/2006/main" xmlns:r="http://schemas.openxmlformats.org/officeDocument/2006/relationships" name="Office Theme">
  <a:themeElements>
    <a:clrScheme name="LibreOffice">
      <a:dk1>
        <a:srgbClr val="000000"/>
      </a:dk1>
      <a:lt1>
        <a:srgbClr val="FFFFFF"/>
      </a:lt1>
      <a:dk2>
        <a:srgbClr val="000000"/>
      </a:dk2>
      <a:lt2>
        <a:srgbClr val="FFFFFF"/>
      </a:lt2>
      <a:accent1>
        <a:srgbClr val="18A303"/>
      </a:accent1>
      <a:accent2>
        <a:srgbClr val="0369A3"/>
      </a:accent2>
      <a:accent3>
        <a:srgbClr val="A33E03"/>
      </a:accent3>
      <a:accent4>
        <a:srgbClr val="8E03A3"/>
      </a:accent4>
      <a:accent5>
        <a:srgbClr val="C99C00"/>
      </a:accent5>
      <a:accent6>
        <a:srgbClr val="C9211E"/>
      </a:accent6>
      <a:hlink>
        <a:srgbClr val="0000EE"/>
      </a:hlink>
      <a:folHlink>
        <a:srgbClr val="551A8B"/>
      </a:folHlink>
    </a:clrScheme>
    <a:fontScheme name="Office">
      <a:majorFont>
        <a:latin typeface="Arial" pitchFamily="0" charset="1"/>
        <a:ea typeface="DejaVu Sans" pitchFamily="0" charset="1"/>
        <a:cs typeface="DejaVu Sans" pitchFamily="0" charset="1"/>
      </a:majorFont>
      <a:minorFont>
        <a:latin typeface="Arial" pitchFamily="0" charset="1"/>
        <a:ea typeface="DejaVu Sans" pitchFamily="0" charset="1"/>
        <a:cs typeface="DejaVu Sans" pitchFamily="0" charset="1"/>
      </a:minorFont>
    </a:fontScheme>
    <a:fmtScheme>
      <a:fillStyleLst>
        <a:solidFill>
          <a:schemeClr val="phClr"/>
        </a:solidFill>
        <a:solidFill>
          <a:schemeClr val="phClr"/>
        </a:solidFill>
        <a:solidFill>
          <a:schemeClr val="phClr"/>
        </a:solidFill>
      </a:fillStyleLst>
      <a:lnStyleLst>
        <a:ln w="6350" cap="flat" cmpd="sng" algn="ctr">
          <a:prstDash val="solid"/>
          <a:miter/>
        </a:ln>
        <a:ln w="6350" cap="flat" cmpd="sng" algn="ctr">
          <a:prstDash val="solid"/>
          <a:miter/>
        </a:ln>
        <a:ln w="6350" cap="flat" cmpd="sng" algn="ctr">
          <a:prstDash val="solid"/>
          <a:miter/>
        </a:ln>
      </a:lnStyleLst>
      <a:effectStyleLst>
        <a:effectStyle>
          <a:effectLst/>
        </a:effectStyle>
        <a:effectStyle>
          <a:effectLst/>
        </a:effectStyle>
        <a:effectStyle>
          <a:effectLst/>
        </a:effectStyle>
      </a:effectStyleLst>
      <a:bgFillStyleLst>
        <a:solidFill>
          <a:schemeClr val="phClr"/>
        </a:solidFill>
        <a:solidFill>
          <a:schemeClr val="phClr"/>
        </a:solidFill>
        <a:solidFill>
          <a:schemeClr val="phClr"/>
        </a:solidFill>
      </a:bgFillStyleLst>
    </a:fmtScheme>
  </a:themeElements>
</a:theme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44</TotalTime>
  <Application>LibreOffice/26.2.4.2$Linux_X86_64 LibreOffice_project/620$Build-2</Application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creator/>
  <dc:description/>
  <dc:language>en-US</dc:language>
  <cp:lastModifiedBy/>
  <cp:lastPrinted>2026-08-11T09:37:19Z</cp:lastPrinted>
  <dcterms:modified xsi:type="dcterms:W3CDTF">2026-08-11T10:04:46Z</dcterms:modified>
  <cp:revision>3</cp:revision>
  <dc:subject/>
  <dc:title/>
</cp:coreProperties>
</file>