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80" r:id="rId4"/>
  </p:sldMasterIdLst>
  <p:notesMasterIdLst>
    <p:notesMasterId r:id="rId23"/>
  </p:notesMasterIdLst>
  <p:sldIdLst>
    <p:sldId id="257" r:id="rId5"/>
    <p:sldId id="258" r:id="rId6"/>
    <p:sldId id="259" r:id="rId7"/>
    <p:sldId id="260" r:id="rId8"/>
    <p:sldId id="261" r:id="rId9"/>
    <p:sldId id="262" r:id="rId10"/>
    <p:sldId id="263" r:id="rId11"/>
    <p:sldId id="278" r:id="rId12"/>
    <p:sldId id="264" r:id="rId13"/>
    <p:sldId id="265" r:id="rId14"/>
    <p:sldId id="266" r:id="rId15"/>
    <p:sldId id="267" r:id="rId16"/>
    <p:sldId id="268" r:id="rId17"/>
    <p:sldId id="269" r:id="rId18"/>
    <p:sldId id="270" r:id="rId19"/>
    <p:sldId id="271" r:id="rId20"/>
    <p:sldId id="289" r:id="rId21"/>
    <p:sldId id="272" r:id="rId22"/>
  </p:sldIdLst>
  <p:sldSz cx="12192000" cy="6858000" type="screen16x9"/>
  <p:notesSz cx="6858000" cy="9144000"/>
  <p:custDataLst>
    <p:tags r:id="rId2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5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0"/>
        <p:guide pos="3854"/>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7" Type="http://schemas.openxmlformats.org/officeDocument/2006/relationships/tags" Target="tags/tag459.xml"/><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notesMaster" Target="notesMasters/notesMaster1.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20" name=""/>
        <p:cNvGrpSpPr/>
        <p:nvPr/>
      </p:nvGrpSpPr>
      <p:grpSpPr>
        <a:xfrm>
          <a:off x="0" y="0"/>
          <a:ext cx="0" cy="0"/>
          <a:chOff x="0" y="0"/>
          <a:chExt cx="0" cy="0"/>
        </a:xfrm>
      </p:grpSpPr>
      <p:sp>
        <p:nvSpPr>
          <p:cNvPr id="1048850"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851"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852"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853"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854"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855"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70.xml"/><Relationship Id="rId8" Type="http://schemas.openxmlformats.org/officeDocument/2006/relationships/tags" Target="../tags/tag69.xml"/><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4" Type="http://schemas.openxmlformats.org/officeDocument/2006/relationships/tags" Target="../tags/tag75.xml"/><Relationship Id="rId13" Type="http://schemas.openxmlformats.org/officeDocument/2006/relationships/tags" Target="../tags/tag74.xml"/><Relationship Id="rId12" Type="http://schemas.openxmlformats.org/officeDocument/2006/relationships/tags" Target="../tags/tag73.xml"/><Relationship Id="rId11" Type="http://schemas.openxmlformats.org/officeDocument/2006/relationships/tags" Target="../tags/tag72.xml"/><Relationship Id="rId10" Type="http://schemas.openxmlformats.org/officeDocument/2006/relationships/tags" Target="../tags/tag7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80.xml"/><Relationship Id="rId5" Type="http://schemas.openxmlformats.org/officeDocument/2006/relationships/tags" Target="../tags/tag79.xml"/><Relationship Id="rId4" Type="http://schemas.openxmlformats.org/officeDocument/2006/relationships/tags" Target="../tags/tag78.xml"/><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88.xml"/><Relationship Id="rId8" Type="http://schemas.openxmlformats.org/officeDocument/2006/relationships/tags" Target="../tags/tag87.xml"/><Relationship Id="rId7" Type="http://schemas.openxmlformats.org/officeDocument/2006/relationships/tags" Target="../tags/tag86.xml"/><Relationship Id="rId6" Type="http://schemas.openxmlformats.org/officeDocument/2006/relationships/tags" Target="../tags/tag85.xml"/><Relationship Id="rId5" Type="http://schemas.openxmlformats.org/officeDocument/2006/relationships/tags" Target="../tags/tag84.xml"/><Relationship Id="rId4" Type="http://schemas.openxmlformats.org/officeDocument/2006/relationships/tags" Target="../tags/tag83.xml"/><Relationship Id="rId3" Type="http://schemas.openxmlformats.org/officeDocument/2006/relationships/tags" Target="../tags/tag82.xml"/><Relationship Id="rId2" Type="http://schemas.openxmlformats.org/officeDocument/2006/relationships/tags" Target="../tags/tag81.xml"/><Relationship Id="rId15" Type="http://schemas.openxmlformats.org/officeDocument/2006/relationships/tags" Target="../tags/tag94.xml"/><Relationship Id="rId14" Type="http://schemas.openxmlformats.org/officeDocument/2006/relationships/tags" Target="../tags/tag93.xml"/><Relationship Id="rId13" Type="http://schemas.openxmlformats.org/officeDocument/2006/relationships/tags" Target="../tags/tag92.xml"/><Relationship Id="rId12" Type="http://schemas.openxmlformats.org/officeDocument/2006/relationships/tags" Target="../tags/tag91.xml"/><Relationship Id="rId11" Type="http://schemas.openxmlformats.org/officeDocument/2006/relationships/tags" Target="../tags/tag90.xml"/><Relationship Id="rId10" Type="http://schemas.openxmlformats.org/officeDocument/2006/relationships/tags" Target="../tags/tag89.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100.xml"/><Relationship Id="rId6" Type="http://schemas.openxmlformats.org/officeDocument/2006/relationships/tags" Target="../tags/tag99.xml"/><Relationship Id="rId5" Type="http://schemas.openxmlformats.org/officeDocument/2006/relationships/tags" Target="../tags/tag98.xml"/><Relationship Id="rId4" Type="http://schemas.openxmlformats.org/officeDocument/2006/relationships/tags" Target="../tags/tag97.xml"/><Relationship Id="rId3" Type="http://schemas.openxmlformats.org/officeDocument/2006/relationships/tags" Target="../tags/tag96.xml"/><Relationship Id="rId2" Type="http://schemas.openxmlformats.org/officeDocument/2006/relationships/tags" Target="../tags/tag95.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08.xml"/><Relationship Id="rId8" Type="http://schemas.openxmlformats.org/officeDocument/2006/relationships/tags" Target="../tags/tag107.xml"/><Relationship Id="rId7" Type="http://schemas.openxmlformats.org/officeDocument/2006/relationships/tags" Target="../tags/tag106.xml"/><Relationship Id="rId6" Type="http://schemas.openxmlformats.org/officeDocument/2006/relationships/tags" Target="../tags/tag105.xml"/><Relationship Id="rId5" Type="http://schemas.openxmlformats.org/officeDocument/2006/relationships/tags" Target="../tags/tag104.xml"/><Relationship Id="rId4" Type="http://schemas.openxmlformats.org/officeDocument/2006/relationships/tags" Target="../tags/tag103.xml"/><Relationship Id="rId3" Type="http://schemas.openxmlformats.org/officeDocument/2006/relationships/tags" Target="../tags/tag102.xml"/><Relationship Id="rId2" Type="http://schemas.openxmlformats.org/officeDocument/2006/relationships/tags" Target="../tags/tag101.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8" Type="http://schemas.openxmlformats.org/officeDocument/2006/relationships/tags" Target="../tags/tag115.xml"/><Relationship Id="rId7" Type="http://schemas.openxmlformats.org/officeDocument/2006/relationships/tags" Target="../tags/tag114.xml"/><Relationship Id="rId6" Type="http://schemas.openxmlformats.org/officeDocument/2006/relationships/tags" Target="../tags/tag113.xml"/><Relationship Id="rId5" Type="http://schemas.openxmlformats.org/officeDocument/2006/relationships/tags" Target="../tags/tag112.xml"/><Relationship Id="rId4" Type="http://schemas.openxmlformats.org/officeDocument/2006/relationships/tags" Target="../tags/tag111.xml"/><Relationship Id="rId3" Type="http://schemas.openxmlformats.org/officeDocument/2006/relationships/tags" Target="../tags/tag110.xml"/><Relationship Id="rId2" Type="http://schemas.openxmlformats.org/officeDocument/2006/relationships/tags" Target="../tags/tag109.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118.xml"/><Relationship Id="rId3" Type="http://schemas.openxmlformats.org/officeDocument/2006/relationships/tags" Target="../tags/tag117.xml"/><Relationship Id="rId2" Type="http://schemas.openxmlformats.org/officeDocument/2006/relationships/tags" Target="../tags/tag116.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124.xml"/><Relationship Id="rId6" Type="http://schemas.openxmlformats.org/officeDocument/2006/relationships/tags" Target="../tags/tag123.xml"/><Relationship Id="rId5" Type="http://schemas.openxmlformats.org/officeDocument/2006/relationships/tags" Target="../tags/tag122.xml"/><Relationship Id="rId4" Type="http://schemas.openxmlformats.org/officeDocument/2006/relationships/tags" Target="../tags/tag121.xml"/><Relationship Id="rId3" Type="http://schemas.openxmlformats.org/officeDocument/2006/relationships/tags" Target="../tags/tag120.xml"/><Relationship Id="rId2" Type="http://schemas.openxmlformats.org/officeDocument/2006/relationships/tags" Target="../tags/tag119.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129.xml"/><Relationship Id="rId5" Type="http://schemas.openxmlformats.org/officeDocument/2006/relationships/tags" Target="../tags/tag128.xml"/><Relationship Id="rId4" Type="http://schemas.openxmlformats.org/officeDocument/2006/relationships/tags" Target="../tags/tag127.xml"/><Relationship Id="rId3" Type="http://schemas.openxmlformats.org/officeDocument/2006/relationships/tags" Target="../tags/tag126.xml"/><Relationship Id="rId2" Type="http://schemas.openxmlformats.org/officeDocument/2006/relationships/tags" Target="../tags/tag125.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133.xml"/><Relationship Id="rId4" Type="http://schemas.openxmlformats.org/officeDocument/2006/relationships/tags" Target="../tags/tag132.xml"/><Relationship Id="rId3" Type="http://schemas.openxmlformats.org/officeDocument/2006/relationships/tags" Target="../tags/tag131.xml"/><Relationship Id="rId2" Type="http://schemas.openxmlformats.org/officeDocument/2006/relationships/tags" Target="../tags/tag130.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141.xml"/><Relationship Id="rId8" Type="http://schemas.openxmlformats.org/officeDocument/2006/relationships/tags" Target="../tags/tag140.xml"/><Relationship Id="rId7" Type="http://schemas.openxmlformats.org/officeDocument/2006/relationships/tags" Target="../tags/tag139.xml"/><Relationship Id="rId6" Type="http://schemas.openxmlformats.org/officeDocument/2006/relationships/tags" Target="../tags/tag138.xml"/><Relationship Id="rId5" Type="http://schemas.openxmlformats.org/officeDocument/2006/relationships/tags" Target="../tags/tag137.xml"/><Relationship Id="rId4" Type="http://schemas.openxmlformats.org/officeDocument/2006/relationships/tags" Target="../tags/tag136.xml"/><Relationship Id="rId3" Type="http://schemas.openxmlformats.org/officeDocument/2006/relationships/tags" Target="../tags/tag135.xml"/><Relationship Id="rId2" Type="http://schemas.openxmlformats.org/officeDocument/2006/relationships/tags" Target="../tags/tag134.xml"/><Relationship Id="rId11" Type="http://schemas.openxmlformats.org/officeDocument/2006/relationships/tags" Target="../tags/tag143.xml"/><Relationship Id="rId10" Type="http://schemas.openxmlformats.org/officeDocument/2006/relationships/tags" Target="../tags/tag142.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8" Type="http://schemas.openxmlformats.org/officeDocument/2006/relationships/tags" Target="../tags/tag150.xml"/><Relationship Id="rId7" Type="http://schemas.openxmlformats.org/officeDocument/2006/relationships/tags" Target="../tags/tag149.xml"/><Relationship Id="rId6" Type="http://schemas.openxmlformats.org/officeDocument/2006/relationships/tags" Target="../tags/tag148.xml"/><Relationship Id="rId5" Type="http://schemas.openxmlformats.org/officeDocument/2006/relationships/tags" Target="../tags/tag147.xml"/><Relationship Id="rId4" Type="http://schemas.openxmlformats.org/officeDocument/2006/relationships/tags" Target="../tags/tag146.xml"/><Relationship Id="rId3" Type="http://schemas.openxmlformats.org/officeDocument/2006/relationships/tags" Target="../tags/tag145.xml"/><Relationship Id="rId2" Type="http://schemas.openxmlformats.org/officeDocument/2006/relationships/tags" Target="../tags/tag144.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158.xml"/><Relationship Id="rId8" Type="http://schemas.openxmlformats.org/officeDocument/2006/relationships/tags" Target="../tags/tag157.xml"/><Relationship Id="rId7" Type="http://schemas.openxmlformats.org/officeDocument/2006/relationships/tags" Target="../tags/tag156.xml"/><Relationship Id="rId6" Type="http://schemas.openxmlformats.org/officeDocument/2006/relationships/tags" Target="../tags/tag155.xml"/><Relationship Id="rId5" Type="http://schemas.openxmlformats.org/officeDocument/2006/relationships/tags" Target="../tags/tag154.xml"/><Relationship Id="rId4" Type="http://schemas.openxmlformats.org/officeDocument/2006/relationships/tags" Target="../tags/tag153.xml"/><Relationship Id="rId3" Type="http://schemas.openxmlformats.org/officeDocument/2006/relationships/tags" Target="../tags/tag152.xml"/><Relationship Id="rId2" Type="http://schemas.openxmlformats.org/officeDocument/2006/relationships/tags" Target="../tags/tag151.xml"/><Relationship Id="rId13" Type="http://schemas.openxmlformats.org/officeDocument/2006/relationships/tags" Target="../tags/tag162.xml"/><Relationship Id="rId12" Type="http://schemas.openxmlformats.org/officeDocument/2006/relationships/tags" Target="../tags/tag161.xml"/><Relationship Id="rId11" Type="http://schemas.openxmlformats.org/officeDocument/2006/relationships/tags" Target="../tags/tag160.xml"/><Relationship Id="rId10" Type="http://schemas.openxmlformats.org/officeDocument/2006/relationships/tags" Target="../tags/tag159.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170.xml"/><Relationship Id="rId8" Type="http://schemas.openxmlformats.org/officeDocument/2006/relationships/tags" Target="../tags/tag169.xml"/><Relationship Id="rId7" Type="http://schemas.openxmlformats.org/officeDocument/2006/relationships/tags" Target="../tags/tag168.xml"/><Relationship Id="rId6" Type="http://schemas.openxmlformats.org/officeDocument/2006/relationships/tags" Target="../tags/tag167.xml"/><Relationship Id="rId5" Type="http://schemas.openxmlformats.org/officeDocument/2006/relationships/tags" Target="../tags/tag166.xml"/><Relationship Id="rId4" Type="http://schemas.openxmlformats.org/officeDocument/2006/relationships/tags" Target="../tags/tag165.xml"/><Relationship Id="rId3" Type="http://schemas.openxmlformats.org/officeDocument/2006/relationships/tags" Target="../tags/tag164.xml"/><Relationship Id="rId2" Type="http://schemas.openxmlformats.org/officeDocument/2006/relationships/tags" Target="../tags/tag163.xml"/><Relationship Id="rId11" Type="http://schemas.openxmlformats.org/officeDocument/2006/relationships/tags" Target="../tags/tag172.xml"/><Relationship Id="rId10" Type="http://schemas.openxmlformats.org/officeDocument/2006/relationships/tags" Target="../tags/tag171.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80.xml"/><Relationship Id="rId8" Type="http://schemas.openxmlformats.org/officeDocument/2006/relationships/tags" Target="../tags/tag179.xml"/><Relationship Id="rId7" Type="http://schemas.openxmlformats.org/officeDocument/2006/relationships/tags" Target="../tags/tag178.xml"/><Relationship Id="rId6" Type="http://schemas.openxmlformats.org/officeDocument/2006/relationships/tags" Target="../tags/tag177.xml"/><Relationship Id="rId5" Type="http://schemas.openxmlformats.org/officeDocument/2006/relationships/tags" Target="../tags/tag176.xml"/><Relationship Id="rId4" Type="http://schemas.openxmlformats.org/officeDocument/2006/relationships/tags" Target="../tags/tag175.xml"/><Relationship Id="rId3" Type="http://schemas.openxmlformats.org/officeDocument/2006/relationships/tags" Target="../tags/tag174.xml"/><Relationship Id="rId2" Type="http://schemas.openxmlformats.org/officeDocument/2006/relationships/tags" Target="../tags/tag173.xml"/><Relationship Id="rId11" Type="http://schemas.openxmlformats.org/officeDocument/2006/relationships/tags" Target="../tags/tag182.xml"/><Relationship Id="rId10" Type="http://schemas.openxmlformats.org/officeDocument/2006/relationships/tags" Target="../tags/tag181.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90.xml"/><Relationship Id="rId8" Type="http://schemas.openxmlformats.org/officeDocument/2006/relationships/tags" Target="../tags/tag189.xml"/><Relationship Id="rId7" Type="http://schemas.openxmlformats.org/officeDocument/2006/relationships/tags" Target="../tags/tag188.xml"/><Relationship Id="rId6" Type="http://schemas.openxmlformats.org/officeDocument/2006/relationships/tags" Target="../tags/tag187.xml"/><Relationship Id="rId5" Type="http://schemas.openxmlformats.org/officeDocument/2006/relationships/tags" Target="../tags/tag186.xml"/><Relationship Id="rId4" Type="http://schemas.openxmlformats.org/officeDocument/2006/relationships/tags" Target="../tags/tag185.xml"/><Relationship Id="rId3" Type="http://schemas.openxmlformats.org/officeDocument/2006/relationships/tags" Target="../tags/tag184.xml"/><Relationship Id="rId2" Type="http://schemas.openxmlformats.org/officeDocument/2006/relationships/tags" Target="../tags/tag183.xml"/><Relationship Id="rId11" Type="http://schemas.openxmlformats.org/officeDocument/2006/relationships/tags" Target="../tags/tag192.xml"/><Relationship Id="rId10" Type="http://schemas.openxmlformats.org/officeDocument/2006/relationships/tags" Target="../tags/tag191.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200.xml"/><Relationship Id="rId8" Type="http://schemas.openxmlformats.org/officeDocument/2006/relationships/tags" Target="../tags/tag199.xml"/><Relationship Id="rId7" Type="http://schemas.openxmlformats.org/officeDocument/2006/relationships/tags" Target="../tags/tag198.xml"/><Relationship Id="rId6" Type="http://schemas.openxmlformats.org/officeDocument/2006/relationships/tags" Target="../tags/tag197.xml"/><Relationship Id="rId5" Type="http://schemas.openxmlformats.org/officeDocument/2006/relationships/tags" Target="../tags/tag196.xml"/><Relationship Id="rId4" Type="http://schemas.openxmlformats.org/officeDocument/2006/relationships/tags" Target="../tags/tag195.xml"/><Relationship Id="rId3" Type="http://schemas.openxmlformats.org/officeDocument/2006/relationships/tags" Target="../tags/tag194.xml"/><Relationship Id="rId2" Type="http://schemas.openxmlformats.org/officeDocument/2006/relationships/tags" Target="../tags/tag193.xml"/><Relationship Id="rId13" Type="http://schemas.openxmlformats.org/officeDocument/2006/relationships/tags" Target="../tags/tag204.xml"/><Relationship Id="rId12" Type="http://schemas.openxmlformats.org/officeDocument/2006/relationships/tags" Target="../tags/tag203.xml"/><Relationship Id="rId11" Type="http://schemas.openxmlformats.org/officeDocument/2006/relationships/tags" Target="../tags/tag202.xml"/><Relationship Id="rId10" Type="http://schemas.openxmlformats.org/officeDocument/2006/relationships/tags" Target="../tags/tag201.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212.xml"/><Relationship Id="rId8" Type="http://schemas.openxmlformats.org/officeDocument/2006/relationships/tags" Target="../tags/tag211.xml"/><Relationship Id="rId7" Type="http://schemas.openxmlformats.org/officeDocument/2006/relationships/tags" Target="../tags/tag210.xml"/><Relationship Id="rId6" Type="http://schemas.openxmlformats.org/officeDocument/2006/relationships/tags" Target="../tags/tag209.xml"/><Relationship Id="rId5" Type="http://schemas.openxmlformats.org/officeDocument/2006/relationships/tags" Target="../tags/tag208.xml"/><Relationship Id="rId4" Type="http://schemas.openxmlformats.org/officeDocument/2006/relationships/tags" Target="../tags/tag207.xml"/><Relationship Id="rId3" Type="http://schemas.openxmlformats.org/officeDocument/2006/relationships/tags" Target="../tags/tag206.xml"/><Relationship Id="rId2" Type="http://schemas.openxmlformats.org/officeDocument/2006/relationships/tags" Target="../tags/tag205.xml"/><Relationship Id="rId13" Type="http://schemas.openxmlformats.org/officeDocument/2006/relationships/tags" Target="../tags/tag216.xml"/><Relationship Id="rId12" Type="http://schemas.openxmlformats.org/officeDocument/2006/relationships/tags" Target="../tags/tag215.xml"/><Relationship Id="rId11" Type="http://schemas.openxmlformats.org/officeDocument/2006/relationships/tags" Target="../tags/tag214.xml"/><Relationship Id="rId10" Type="http://schemas.openxmlformats.org/officeDocument/2006/relationships/tags" Target="../tags/tag213.xml"/><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9" Type="http://schemas.openxmlformats.org/officeDocument/2006/relationships/tags" Target="../tags/tag230.xml"/><Relationship Id="rId8" Type="http://schemas.openxmlformats.org/officeDocument/2006/relationships/tags" Target="../tags/tag229.xml"/><Relationship Id="rId7" Type="http://schemas.openxmlformats.org/officeDocument/2006/relationships/tags" Target="../tags/tag228.xml"/><Relationship Id="rId6" Type="http://schemas.openxmlformats.org/officeDocument/2006/relationships/tags" Target="../tags/tag227.xml"/><Relationship Id="rId5" Type="http://schemas.openxmlformats.org/officeDocument/2006/relationships/tags" Target="../tags/tag226.xml"/><Relationship Id="rId4" Type="http://schemas.openxmlformats.org/officeDocument/2006/relationships/tags" Target="../tags/tag225.xml"/><Relationship Id="rId3" Type="http://schemas.openxmlformats.org/officeDocument/2006/relationships/tags" Target="../tags/tag224.xml"/><Relationship Id="rId2" Type="http://schemas.openxmlformats.org/officeDocument/2006/relationships/tags" Target="../tags/tag223.xml"/><Relationship Id="rId14" Type="http://schemas.openxmlformats.org/officeDocument/2006/relationships/tags" Target="../tags/tag235.xml"/><Relationship Id="rId13" Type="http://schemas.openxmlformats.org/officeDocument/2006/relationships/tags" Target="../tags/tag234.xml"/><Relationship Id="rId12" Type="http://schemas.openxmlformats.org/officeDocument/2006/relationships/tags" Target="../tags/tag233.xml"/><Relationship Id="rId11" Type="http://schemas.openxmlformats.org/officeDocument/2006/relationships/tags" Target="../tags/tag232.xml"/><Relationship Id="rId10" Type="http://schemas.openxmlformats.org/officeDocument/2006/relationships/tags" Target="../tags/tag231.xml"/><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6" Type="http://schemas.openxmlformats.org/officeDocument/2006/relationships/tags" Target="../tags/tag240.xml"/><Relationship Id="rId5" Type="http://schemas.openxmlformats.org/officeDocument/2006/relationships/tags" Target="../tags/tag239.xml"/><Relationship Id="rId4" Type="http://schemas.openxmlformats.org/officeDocument/2006/relationships/tags" Target="../tags/tag238.xml"/><Relationship Id="rId3" Type="http://schemas.openxmlformats.org/officeDocument/2006/relationships/tags" Target="../tags/tag237.xml"/><Relationship Id="rId2" Type="http://schemas.openxmlformats.org/officeDocument/2006/relationships/tags" Target="../tags/tag236.xml"/><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9" Type="http://schemas.openxmlformats.org/officeDocument/2006/relationships/tags" Target="../tags/tag248.xml"/><Relationship Id="rId8" Type="http://schemas.openxmlformats.org/officeDocument/2006/relationships/tags" Target="../tags/tag247.xml"/><Relationship Id="rId7" Type="http://schemas.openxmlformats.org/officeDocument/2006/relationships/tags" Target="../tags/tag246.xml"/><Relationship Id="rId6" Type="http://schemas.openxmlformats.org/officeDocument/2006/relationships/tags" Target="../tags/tag245.xml"/><Relationship Id="rId5" Type="http://schemas.openxmlformats.org/officeDocument/2006/relationships/tags" Target="../tags/tag244.xml"/><Relationship Id="rId4" Type="http://schemas.openxmlformats.org/officeDocument/2006/relationships/tags" Target="../tags/tag243.xml"/><Relationship Id="rId3" Type="http://schemas.openxmlformats.org/officeDocument/2006/relationships/tags" Target="../tags/tag242.xml"/><Relationship Id="rId2" Type="http://schemas.openxmlformats.org/officeDocument/2006/relationships/tags" Target="../tags/tag241.xml"/><Relationship Id="rId15" Type="http://schemas.openxmlformats.org/officeDocument/2006/relationships/tags" Target="../tags/tag254.xml"/><Relationship Id="rId14" Type="http://schemas.openxmlformats.org/officeDocument/2006/relationships/tags" Target="../tags/tag253.xml"/><Relationship Id="rId13" Type="http://schemas.openxmlformats.org/officeDocument/2006/relationships/tags" Target="../tags/tag252.xml"/><Relationship Id="rId12" Type="http://schemas.openxmlformats.org/officeDocument/2006/relationships/tags" Target="../tags/tag251.xml"/><Relationship Id="rId11" Type="http://schemas.openxmlformats.org/officeDocument/2006/relationships/tags" Target="../tags/tag250.xml"/><Relationship Id="rId10" Type="http://schemas.openxmlformats.org/officeDocument/2006/relationships/tags" Target="../tags/tag249.xml"/><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7" Type="http://schemas.openxmlformats.org/officeDocument/2006/relationships/tags" Target="../tags/tag260.xml"/><Relationship Id="rId6" Type="http://schemas.openxmlformats.org/officeDocument/2006/relationships/tags" Target="../tags/tag259.xml"/><Relationship Id="rId5" Type="http://schemas.openxmlformats.org/officeDocument/2006/relationships/tags" Target="../tags/tag258.xml"/><Relationship Id="rId4" Type="http://schemas.openxmlformats.org/officeDocument/2006/relationships/tags" Target="../tags/tag257.xml"/><Relationship Id="rId3" Type="http://schemas.openxmlformats.org/officeDocument/2006/relationships/tags" Target="../tags/tag256.xml"/><Relationship Id="rId2" Type="http://schemas.openxmlformats.org/officeDocument/2006/relationships/tags" Target="../tags/tag255.xml"/><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9" Type="http://schemas.openxmlformats.org/officeDocument/2006/relationships/tags" Target="../tags/tag268.xml"/><Relationship Id="rId8" Type="http://schemas.openxmlformats.org/officeDocument/2006/relationships/tags" Target="../tags/tag267.xml"/><Relationship Id="rId7" Type="http://schemas.openxmlformats.org/officeDocument/2006/relationships/tags" Target="../tags/tag266.xml"/><Relationship Id="rId6" Type="http://schemas.openxmlformats.org/officeDocument/2006/relationships/tags" Target="../tags/tag265.xml"/><Relationship Id="rId5" Type="http://schemas.openxmlformats.org/officeDocument/2006/relationships/tags" Target="../tags/tag264.xml"/><Relationship Id="rId4" Type="http://schemas.openxmlformats.org/officeDocument/2006/relationships/tags" Target="../tags/tag263.xml"/><Relationship Id="rId3" Type="http://schemas.openxmlformats.org/officeDocument/2006/relationships/tags" Target="../tags/tag262.xml"/><Relationship Id="rId2" Type="http://schemas.openxmlformats.org/officeDocument/2006/relationships/tags" Target="../tags/tag261.xml"/><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8" Type="http://schemas.openxmlformats.org/officeDocument/2006/relationships/tags" Target="../tags/tag275.xml"/><Relationship Id="rId7" Type="http://schemas.openxmlformats.org/officeDocument/2006/relationships/tags" Target="../tags/tag274.xml"/><Relationship Id="rId6" Type="http://schemas.openxmlformats.org/officeDocument/2006/relationships/tags" Target="../tags/tag273.xml"/><Relationship Id="rId5" Type="http://schemas.openxmlformats.org/officeDocument/2006/relationships/tags" Target="../tags/tag272.xml"/><Relationship Id="rId4" Type="http://schemas.openxmlformats.org/officeDocument/2006/relationships/tags" Target="../tags/tag271.xml"/><Relationship Id="rId3" Type="http://schemas.openxmlformats.org/officeDocument/2006/relationships/tags" Target="../tags/tag270.xml"/><Relationship Id="rId2" Type="http://schemas.openxmlformats.org/officeDocument/2006/relationships/tags" Target="../tags/tag269.xml"/><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4" Type="http://schemas.openxmlformats.org/officeDocument/2006/relationships/tags" Target="../tags/tag278.xml"/><Relationship Id="rId3" Type="http://schemas.openxmlformats.org/officeDocument/2006/relationships/tags" Target="../tags/tag277.xml"/><Relationship Id="rId2" Type="http://schemas.openxmlformats.org/officeDocument/2006/relationships/tags" Target="../tags/tag276.xml"/><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7" Type="http://schemas.openxmlformats.org/officeDocument/2006/relationships/tags" Target="../tags/tag284.xml"/><Relationship Id="rId6" Type="http://schemas.openxmlformats.org/officeDocument/2006/relationships/tags" Target="../tags/tag283.xml"/><Relationship Id="rId5" Type="http://schemas.openxmlformats.org/officeDocument/2006/relationships/tags" Target="../tags/tag282.xml"/><Relationship Id="rId4" Type="http://schemas.openxmlformats.org/officeDocument/2006/relationships/tags" Target="../tags/tag281.xml"/><Relationship Id="rId3" Type="http://schemas.openxmlformats.org/officeDocument/2006/relationships/tags" Target="../tags/tag280.xml"/><Relationship Id="rId2" Type="http://schemas.openxmlformats.org/officeDocument/2006/relationships/tags" Target="../tags/tag279.xml"/><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6" Type="http://schemas.openxmlformats.org/officeDocument/2006/relationships/tags" Target="../tags/tag289.xml"/><Relationship Id="rId5" Type="http://schemas.openxmlformats.org/officeDocument/2006/relationships/tags" Target="../tags/tag288.xml"/><Relationship Id="rId4" Type="http://schemas.openxmlformats.org/officeDocument/2006/relationships/tags" Target="../tags/tag287.xml"/><Relationship Id="rId3" Type="http://schemas.openxmlformats.org/officeDocument/2006/relationships/tags" Target="../tags/tag286.xml"/><Relationship Id="rId2" Type="http://schemas.openxmlformats.org/officeDocument/2006/relationships/tags" Target="../tags/tag285.xml"/><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5" Type="http://schemas.openxmlformats.org/officeDocument/2006/relationships/tags" Target="../tags/tag293.xml"/><Relationship Id="rId4" Type="http://schemas.openxmlformats.org/officeDocument/2006/relationships/tags" Target="../tags/tag292.xml"/><Relationship Id="rId3" Type="http://schemas.openxmlformats.org/officeDocument/2006/relationships/tags" Target="../tags/tag291.xml"/><Relationship Id="rId2" Type="http://schemas.openxmlformats.org/officeDocument/2006/relationships/tags" Target="../tags/tag290.xml"/><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9" Type="http://schemas.openxmlformats.org/officeDocument/2006/relationships/tags" Target="../tags/tag301.xml"/><Relationship Id="rId8" Type="http://schemas.openxmlformats.org/officeDocument/2006/relationships/tags" Target="../tags/tag300.xml"/><Relationship Id="rId7" Type="http://schemas.openxmlformats.org/officeDocument/2006/relationships/tags" Target="../tags/tag299.xml"/><Relationship Id="rId6" Type="http://schemas.openxmlformats.org/officeDocument/2006/relationships/tags" Target="../tags/tag298.xml"/><Relationship Id="rId5" Type="http://schemas.openxmlformats.org/officeDocument/2006/relationships/tags" Target="../tags/tag297.xml"/><Relationship Id="rId4" Type="http://schemas.openxmlformats.org/officeDocument/2006/relationships/tags" Target="../tags/tag296.xml"/><Relationship Id="rId3" Type="http://schemas.openxmlformats.org/officeDocument/2006/relationships/tags" Target="../tags/tag295.xml"/><Relationship Id="rId2" Type="http://schemas.openxmlformats.org/officeDocument/2006/relationships/tags" Target="../tags/tag294.xml"/><Relationship Id="rId11" Type="http://schemas.openxmlformats.org/officeDocument/2006/relationships/tags" Target="../tags/tag303.xml"/><Relationship Id="rId10" Type="http://schemas.openxmlformats.org/officeDocument/2006/relationships/tags" Target="../tags/tag302.xml"/><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8" Type="http://schemas.openxmlformats.org/officeDocument/2006/relationships/tags" Target="../tags/tag310.xml"/><Relationship Id="rId7" Type="http://schemas.openxmlformats.org/officeDocument/2006/relationships/tags" Target="../tags/tag309.xml"/><Relationship Id="rId6" Type="http://schemas.openxmlformats.org/officeDocument/2006/relationships/tags" Target="../tags/tag308.xml"/><Relationship Id="rId5" Type="http://schemas.openxmlformats.org/officeDocument/2006/relationships/tags" Target="../tags/tag307.xml"/><Relationship Id="rId4" Type="http://schemas.openxmlformats.org/officeDocument/2006/relationships/tags" Target="../tags/tag306.xml"/><Relationship Id="rId3" Type="http://schemas.openxmlformats.org/officeDocument/2006/relationships/tags" Target="../tags/tag305.xml"/><Relationship Id="rId2" Type="http://schemas.openxmlformats.org/officeDocument/2006/relationships/tags" Target="../tags/tag304.xml"/><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9" Type="http://schemas.openxmlformats.org/officeDocument/2006/relationships/tags" Target="../tags/tag318.xml"/><Relationship Id="rId8" Type="http://schemas.openxmlformats.org/officeDocument/2006/relationships/tags" Target="../tags/tag317.xml"/><Relationship Id="rId7" Type="http://schemas.openxmlformats.org/officeDocument/2006/relationships/tags" Target="../tags/tag316.xml"/><Relationship Id="rId6" Type="http://schemas.openxmlformats.org/officeDocument/2006/relationships/tags" Target="../tags/tag315.xml"/><Relationship Id="rId5" Type="http://schemas.openxmlformats.org/officeDocument/2006/relationships/tags" Target="../tags/tag314.xml"/><Relationship Id="rId4" Type="http://schemas.openxmlformats.org/officeDocument/2006/relationships/tags" Target="../tags/tag313.xml"/><Relationship Id="rId3" Type="http://schemas.openxmlformats.org/officeDocument/2006/relationships/tags" Target="../tags/tag312.xml"/><Relationship Id="rId2" Type="http://schemas.openxmlformats.org/officeDocument/2006/relationships/tags" Target="../tags/tag311.xml"/><Relationship Id="rId13" Type="http://schemas.openxmlformats.org/officeDocument/2006/relationships/tags" Target="../tags/tag322.xml"/><Relationship Id="rId12" Type="http://schemas.openxmlformats.org/officeDocument/2006/relationships/tags" Target="../tags/tag321.xml"/><Relationship Id="rId11" Type="http://schemas.openxmlformats.org/officeDocument/2006/relationships/tags" Target="../tags/tag320.xml"/><Relationship Id="rId10" Type="http://schemas.openxmlformats.org/officeDocument/2006/relationships/tags" Target="../tags/tag319.xml"/><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9" Type="http://schemas.openxmlformats.org/officeDocument/2006/relationships/tags" Target="../tags/tag330.xml"/><Relationship Id="rId8" Type="http://schemas.openxmlformats.org/officeDocument/2006/relationships/tags" Target="../tags/tag329.xml"/><Relationship Id="rId7" Type="http://schemas.openxmlformats.org/officeDocument/2006/relationships/tags" Target="../tags/tag328.xml"/><Relationship Id="rId6" Type="http://schemas.openxmlformats.org/officeDocument/2006/relationships/tags" Target="../tags/tag327.xml"/><Relationship Id="rId5" Type="http://schemas.openxmlformats.org/officeDocument/2006/relationships/tags" Target="../tags/tag326.xml"/><Relationship Id="rId4" Type="http://schemas.openxmlformats.org/officeDocument/2006/relationships/tags" Target="../tags/tag325.xml"/><Relationship Id="rId3" Type="http://schemas.openxmlformats.org/officeDocument/2006/relationships/tags" Target="../tags/tag324.xml"/><Relationship Id="rId2" Type="http://schemas.openxmlformats.org/officeDocument/2006/relationships/tags" Target="../tags/tag323.xml"/><Relationship Id="rId11" Type="http://schemas.openxmlformats.org/officeDocument/2006/relationships/tags" Target="../tags/tag332.xml"/><Relationship Id="rId10" Type="http://schemas.openxmlformats.org/officeDocument/2006/relationships/tags" Target="../tags/tag331.xml"/><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9" Type="http://schemas.openxmlformats.org/officeDocument/2006/relationships/tags" Target="../tags/tag340.xml"/><Relationship Id="rId8" Type="http://schemas.openxmlformats.org/officeDocument/2006/relationships/tags" Target="../tags/tag339.xml"/><Relationship Id="rId7" Type="http://schemas.openxmlformats.org/officeDocument/2006/relationships/tags" Target="../tags/tag338.xml"/><Relationship Id="rId6" Type="http://schemas.openxmlformats.org/officeDocument/2006/relationships/tags" Target="../tags/tag337.xml"/><Relationship Id="rId5" Type="http://schemas.openxmlformats.org/officeDocument/2006/relationships/tags" Target="../tags/tag336.xml"/><Relationship Id="rId4" Type="http://schemas.openxmlformats.org/officeDocument/2006/relationships/tags" Target="../tags/tag335.xml"/><Relationship Id="rId3" Type="http://schemas.openxmlformats.org/officeDocument/2006/relationships/tags" Target="../tags/tag334.xml"/><Relationship Id="rId2" Type="http://schemas.openxmlformats.org/officeDocument/2006/relationships/tags" Target="../tags/tag333.xml"/><Relationship Id="rId11" Type="http://schemas.openxmlformats.org/officeDocument/2006/relationships/tags" Target="../tags/tag342.xml"/><Relationship Id="rId10" Type="http://schemas.openxmlformats.org/officeDocument/2006/relationships/tags" Target="../tags/tag341.xml"/><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9" Type="http://schemas.openxmlformats.org/officeDocument/2006/relationships/tags" Target="../tags/tag350.xml"/><Relationship Id="rId8" Type="http://schemas.openxmlformats.org/officeDocument/2006/relationships/tags" Target="../tags/tag349.xml"/><Relationship Id="rId7" Type="http://schemas.openxmlformats.org/officeDocument/2006/relationships/tags" Target="../tags/tag348.xml"/><Relationship Id="rId6" Type="http://schemas.openxmlformats.org/officeDocument/2006/relationships/tags" Target="../tags/tag347.xml"/><Relationship Id="rId5" Type="http://schemas.openxmlformats.org/officeDocument/2006/relationships/tags" Target="../tags/tag346.xml"/><Relationship Id="rId4" Type="http://schemas.openxmlformats.org/officeDocument/2006/relationships/tags" Target="../tags/tag345.xml"/><Relationship Id="rId3" Type="http://schemas.openxmlformats.org/officeDocument/2006/relationships/tags" Target="../tags/tag344.xml"/><Relationship Id="rId2" Type="http://schemas.openxmlformats.org/officeDocument/2006/relationships/tags" Target="../tags/tag343.xml"/><Relationship Id="rId11" Type="http://schemas.openxmlformats.org/officeDocument/2006/relationships/tags" Target="../tags/tag352.xml"/><Relationship Id="rId10" Type="http://schemas.openxmlformats.org/officeDocument/2006/relationships/tags" Target="../tags/tag351.xml"/><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9" Type="http://schemas.openxmlformats.org/officeDocument/2006/relationships/tags" Target="../tags/tag360.xml"/><Relationship Id="rId8" Type="http://schemas.openxmlformats.org/officeDocument/2006/relationships/tags" Target="../tags/tag359.xml"/><Relationship Id="rId7" Type="http://schemas.openxmlformats.org/officeDocument/2006/relationships/tags" Target="../tags/tag358.xml"/><Relationship Id="rId6" Type="http://schemas.openxmlformats.org/officeDocument/2006/relationships/tags" Target="../tags/tag357.xml"/><Relationship Id="rId5" Type="http://schemas.openxmlformats.org/officeDocument/2006/relationships/tags" Target="../tags/tag356.xml"/><Relationship Id="rId4" Type="http://schemas.openxmlformats.org/officeDocument/2006/relationships/tags" Target="../tags/tag355.xml"/><Relationship Id="rId3" Type="http://schemas.openxmlformats.org/officeDocument/2006/relationships/tags" Target="../tags/tag354.xml"/><Relationship Id="rId2" Type="http://schemas.openxmlformats.org/officeDocument/2006/relationships/tags" Target="../tags/tag353.xml"/><Relationship Id="rId13" Type="http://schemas.openxmlformats.org/officeDocument/2006/relationships/tags" Target="../tags/tag364.xml"/><Relationship Id="rId12" Type="http://schemas.openxmlformats.org/officeDocument/2006/relationships/tags" Target="../tags/tag363.xml"/><Relationship Id="rId11" Type="http://schemas.openxmlformats.org/officeDocument/2006/relationships/tags" Target="../tags/tag362.xml"/><Relationship Id="rId10" Type="http://schemas.openxmlformats.org/officeDocument/2006/relationships/tags" Target="../tags/tag361.xml"/><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9" Type="http://schemas.openxmlformats.org/officeDocument/2006/relationships/tags" Target="../tags/tag372.xml"/><Relationship Id="rId8" Type="http://schemas.openxmlformats.org/officeDocument/2006/relationships/tags" Target="../tags/tag371.xml"/><Relationship Id="rId7" Type="http://schemas.openxmlformats.org/officeDocument/2006/relationships/tags" Target="../tags/tag370.xml"/><Relationship Id="rId6" Type="http://schemas.openxmlformats.org/officeDocument/2006/relationships/tags" Target="../tags/tag369.xml"/><Relationship Id="rId5" Type="http://schemas.openxmlformats.org/officeDocument/2006/relationships/tags" Target="../tags/tag368.xml"/><Relationship Id="rId4" Type="http://schemas.openxmlformats.org/officeDocument/2006/relationships/tags" Target="../tags/tag367.xml"/><Relationship Id="rId3" Type="http://schemas.openxmlformats.org/officeDocument/2006/relationships/tags" Target="../tags/tag366.xml"/><Relationship Id="rId2" Type="http://schemas.openxmlformats.org/officeDocument/2006/relationships/tags" Target="../tags/tag365.xml"/><Relationship Id="rId13" Type="http://schemas.openxmlformats.org/officeDocument/2006/relationships/tags" Target="../tags/tag376.xml"/><Relationship Id="rId12" Type="http://schemas.openxmlformats.org/officeDocument/2006/relationships/tags" Target="../tags/tag375.xml"/><Relationship Id="rId11" Type="http://schemas.openxmlformats.org/officeDocument/2006/relationships/tags" Target="../tags/tag374.xml"/><Relationship Id="rId10" Type="http://schemas.openxmlformats.org/officeDocument/2006/relationships/tags" Target="../tags/tag373.xml"/><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09" name=""/>
        <p:cNvGrpSpPr/>
        <p:nvPr/>
      </p:nvGrpSpPr>
      <p:grpSpPr>
        <a:xfrm>
          <a:off x="0" y="0"/>
          <a:ext cx="0" cy="0"/>
          <a:chOff x="0" y="0"/>
          <a:chExt cx="0" cy="0"/>
        </a:xfrm>
      </p:grpSpPr>
      <p:sp>
        <p:nvSpPr>
          <p:cNvPr id="1048794"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1048795"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048796" name="日期占位符 15"/>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797" name="页脚占位符 16"/>
          <p:cNvSpPr>
            <a:spLocks noGrp="1"/>
          </p:cNvSpPr>
          <p:nvPr>
            <p:ph type="ftr" sz="quarter" idx="11"/>
            <p:custDataLst>
              <p:tags r:id="rId5"/>
            </p:custDataLst>
          </p:nvPr>
        </p:nvSpPr>
        <p:spPr/>
        <p:txBody>
          <a:bodyPr/>
          <a:p>
            <a:endParaRPr lang="zh-CN" altLang="en-US" dirty="0"/>
          </a:p>
        </p:txBody>
      </p:sp>
      <p:sp>
        <p:nvSpPr>
          <p:cNvPr id="1048798" name="灯片编号占位符 17"/>
          <p:cNvSpPr>
            <a:spLocks noGrp="1"/>
          </p:cNvSpPr>
          <p:nvPr>
            <p:ph type="sldNum" sz="quarter" idx="12"/>
            <p:custDataLst>
              <p:tags r:id="rId6"/>
            </p:custDataLst>
          </p:nvPr>
        </p:nvSpPr>
        <p:spPr/>
        <p:txBody>
          <a:bodyPr/>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12" name=""/>
        <p:cNvGrpSpPr/>
        <p:nvPr/>
      </p:nvGrpSpPr>
      <p:grpSpPr>
        <a:xfrm>
          <a:off x="0" y="0"/>
          <a:ext cx="0" cy="0"/>
          <a:chOff x="0" y="0"/>
          <a:chExt cx="0" cy="0"/>
        </a:xfrm>
      </p:grpSpPr>
      <p:sp>
        <p:nvSpPr>
          <p:cNvPr id="1048808"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p>
            <a:pPr lvl="0"/>
            <a:r>
              <a:rPr lang="zh-CN" altLang="en-US" smtClean="0"/>
              <a:t>单击此处编辑母版标题样式</a:t>
            </a:r>
            <a:endParaRPr lang="zh-CN" altLang="en-US"/>
          </a:p>
        </p:txBody>
      </p:sp>
      <p:sp>
        <p:nvSpPr>
          <p:cNvPr id="1048809"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8810"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811" name="页脚占位符 4"/>
          <p:cNvSpPr>
            <a:spLocks noGrp="1"/>
          </p:cNvSpPr>
          <p:nvPr>
            <p:ph type="ftr" sz="quarter" idx="11"/>
            <p:custDataLst>
              <p:tags r:id="rId5"/>
            </p:custDataLst>
          </p:nvPr>
        </p:nvSpPr>
        <p:spPr/>
        <p:txBody>
          <a:bodyPr/>
          <a:p>
            <a:endParaRPr lang="zh-CN" altLang="en-US"/>
          </a:p>
        </p:txBody>
      </p:sp>
      <p:sp>
        <p:nvSpPr>
          <p:cNvPr id="1048812"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15" name=""/>
        <p:cNvGrpSpPr/>
        <p:nvPr/>
      </p:nvGrpSpPr>
      <p:grpSpPr>
        <a:xfrm>
          <a:off x="0" y="0"/>
          <a:ext cx="0" cy="0"/>
          <a:chOff x="0" y="0"/>
          <a:chExt cx="0" cy="0"/>
        </a:xfrm>
      </p:grpSpPr>
      <p:sp>
        <p:nvSpPr>
          <p:cNvPr id="104882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104882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1048824"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825" name="页脚占位符 4"/>
          <p:cNvSpPr>
            <a:spLocks noGrp="1"/>
          </p:cNvSpPr>
          <p:nvPr>
            <p:ph type="ftr" sz="quarter" idx="11"/>
            <p:custDataLst>
              <p:tags r:id="rId5"/>
            </p:custDataLst>
          </p:nvPr>
        </p:nvSpPr>
        <p:spPr/>
        <p:txBody>
          <a:bodyPr/>
          <a:p>
            <a:endParaRPr lang="zh-CN" altLang="en-US"/>
          </a:p>
        </p:txBody>
      </p:sp>
      <p:sp>
        <p:nvSpPr>
          <p:cNvPr id="1048826"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16" name=""/>
        <p:cNvGrpSpPr/>
        <p:nvPr/>
      </p:nvGrpSpPr>
      <p:grpSpPr>
        <a:xfrm>
          <a:off x="0" y="0"/>
          <a:ext cx="0" cy="0"/>
          <a:chOff x="0" y="0"/>
          <a:chExt cx="0" cy="0"/>
        </a:xfrm>
      </p:grpSpPr>
      <p:sp>
        <p:nvSpPr>
          <p:cNvPr id="1048827"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p>
            <a:pPr lvl="0"/>
            <a:r>
              <a:rPr lang="zh-CN" altLang="en-US" smtClean="0"/>
              <a:t>单击此处编辑母版标题样式</a:t>
            </a:r>
            <a:endParaRPr lang="zh-CN" altLang="en-US"/>
          </a:p>
        </p:txBody>
      </p:sp>
      <p:sp>
        <p:nvSpPr>
          <p:cNvPr id="1048828"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8829"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830" name="日期占位符 4"/>
          <p:cNvSpPr>
            <a:spLocks noGrp="1"/>
          </p:cNvSpPr>
          <p:nvPr>
            <p:ph type="dt" sz="half" idx="10"/>
            <p:custDataLst>
              <p:tags r:id="rId5"/>
            </p:custDataLst>
          </p:nvPr>
        </p:nvSpPr>
        <p:spPr/>
        <p:txBody>
          <a:bodyPr/>
          <a:p>
            <a:fld id="{760FBDFE-C587-4B4C-A407-44438C67B59E}" type="datetimeFigureOut">
              <a:rPr lang="zh-CN" altLang="en-US" smtClean="0"/>
            </a:fld>
            <a:endParaRPr lang="zh-CN" altLang="en-US"/>
          </a:p>
        </p:txBody>
      </p:sp>
      <p:sp>
        <p:nvSpPr>
          <p:cNvPr id="1048831" name="页脚占位符 5"/>
          <p:cNvSpPr>
            <a:spLocks noGrp="1"/>
          </p:cNvSpPr>
          <p:nvPr>
            <p:ph type="ftr" sz="quarter" idx="11"/>
            <p:custDataLst>
              <p:tags r:id="rId6"/>
            </p:custDataLst>
          </p:nvPr>
        </p:nvSpPr>
        <p:spPr/>
        <p:txBody>
          <a:bodyPr/>
          <a:p>
            <a:endParaRPr lang="zh-CN" altLang="en-US"/>
          </a:p>
        </p:txBody>
      </p:sp>
      <p:sp>
        <p:nvSpPr>
          <p:cNvPr id="1048832" name="灯片编号占位符 6"/>
          <p:cNvSpPr>
            <a:spLocks noGrp="1"/>
          </p:cNvSpPr>
          <p:nvPr>
            <p:ph type="sldNum" sz="quarter" idx="12"/>
            <p:custDataLst>
              <p:tags r:id="rId7"/>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17" name=""/>
        <p:cNvGrpSpPr/>
        <p:nvPr/>
      </p:nvGrpSpPr>
      <p:grpSpPr>
        <a:xfrm>
          <a:off x="0" y="0"/>
          <a:ext cx="0" cy="0"/>
          <a:chOff x="0" y="0"/>
          <a:chExt cx="0" cy="0"/>
        </a:xfrm>
      </p:grpSpPr>
      <p:sp>
        <p:nvSpPr>
          <p:cNvPr id="1048833"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p>
            <a:pPr lvl="0"/>
            <a:r>
              <a:rPr lang="zh-CN" altLang="en-US" smtClean="0"/>
              <a:t>单击此处编辑母版标题样式</a:t>
            </a:r>
            <a:endParaRPr lang="zh-CN" altLang="en-US"/>
          </a:p>
        </p:txBody>
      </p:sp>
      <p:sp>
        <p:nvSpPr>
          <p:cNvPr id="1048834"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1048835"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8836"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1048837"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1048838" name="日期占位符 6"/>
          <p:cNvSpPr>
            <a:spLocks noGrp="1"/>
          </p:cNvSpPr>
          <p:nvPr>
            <p:ph type="dt" sz="half" idx="10"/>
            <p:custDataLst>
              <p:tags r:id="rId7"/>
            </p:custDataLst>
          </p:nvPr>
        </p:nvSpPr>
        <p:spPr/>
        <p:txBody>
          <a:bodyPr/>
          <a:p>
            <a:fld id="{760FBDFE-C587-4B4C-A407-44438C67B59E}" type="datetimeFigureOut">
              <a:rPr lang="zh-CN" altLang="en-US" smtClean="0"/>
            </a:fld>
            <a:endParaRPr lang="zh-CN" altLang="en-US"/>
          </a:p>
        </p:txBody>
      </p:sp>
      <p:sp>
        <p:nvSpPr>
          <p:cNvPr id="1048839" name="页脚占位符 7"/>
          <p:cNvSpPr>
            <a:spLocks noGrp="1"/>
          </p:cNvSpPr>
          <p:nvPr>
            <p:ph type="ftr" sz="quarter" idx="11"/>
            <p:custDataLst>
              <p:tags r:id="rId8"/>
            </p:custDataLst>
          </p:nvPr>
        </p:nvSpPr>
        <p:spPr/>
        <p:txBody>
          <a:bodyPr/>
          <a:p>
            <a:endParaRPr lang="zh-CN" altLang="en-US"/>
          </a:p>
        </p:txBody>
      </p:sp>
      <p:sp>
        <p:nvSpPr>
          <p:cNvPr id="1048840" name="灯片编号占位符 8"/>
          <p:cNvSpPr>
            <a:spLocks noGrp="1"/>
          </p:cNvSpPr>
          <p:nvPr>
            <p:ph type="sldNum" sz="quarter" idx="12"/>
            <p:custDataLst>
              <p:tags r:id="rId9"/>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10" name=""/>
        <p:cNvGrpSpPr/>
        <p:nvPr/>
      </p:nvGrpSpPr>
      <p:grpSpPr>
        <a:xfrm>
          <a:off x="0" y="0"/>
          <a:ext cx="0" cy="0"/>
          <a:chOff x="0" y="0"/>
          <a:chExt cx="0" cy="0"/>
        </a:xfrm>
      </p:grpSpPr>
      <p:sp>
        <p:nvSpPr>
          <p:cNvPr id="1048799"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p>
            <a:pPr lvl="0"/>
            <a:r>
              <a:rPr lang="zh-CN" altLang="en-US" smtClean="0"/>
              <a:t>单击此处编辑母版标题样式</a:t>
            </a:r>
            <a:endParaRPr lang="zh-CN" altLang="en-US"/>
          </a:p>
        </p:txBody>
      </p:sp>
      <p:sp>
        <p:nvSpPr>
          <p:cNvPr id="1048800" name="日期占位符 2"/>
          <p:cNvSpPr>
            <a:spLocks noGrp="1"/>
          </p:cNvSpPr>
          <p:nvPr>
            <p:ph type="dt" sz="half" idx="10"/>
            <p:custDataLst>
              <p:tags r:id="rId3"/>
            </p:custDataLst>
          </p:nvPr>
        </p:nvSpPr>
        <p:spPr/>
        <p:txBody>
          <a:bodyPr/>
          <a:p>
            <a:fld id="{760FBDFE-C587-4B4C-A407-44438C67B59E}" type="datetimeFigureOut">
              <a:rPr lang="zh-CN" altLang="en-US" smtClean="0"/>
            </a:fld>
            <a:endParaRPr lang="zh-CN" altLang="en-US"/>
          </a:p>
        </p:txBody>
      </p:sp>
      <p:sp>
        <p:nvSpPr>
          <p:cNvPr id="1048801" name="页脚占位符 3"/>
          <p:cNvSpPr>
            <a:spLocks noGrp="1"/>
          </p:cNvSpPr>
          <p:nvPr>
            <p:ph type="ftr" sz="quarter" idx="11"/>
            <p:custDataLst>
              <p:tags r:id="rId4"/>
            </p:custDataLst>
          </p:nvPr>
        </p:nvSpPr>
        <p:spPr/>
        <p:txBody>
          <a:bodyPr/>
          <a:p>
            <a:endParaRPr lang="zh-CN" altLang="en-US"/>
          </a:p>
        </p:txBody>
      </p:sp>
      <p:sp>
        <p:nvSpPr>
          <p:cNvPr id="1048802" name="灯片编号占位符 4"/>
          <p:cNvSpPr>
            <a:spLocks noGrp="1"/>
          </p:cNvSpPr>
          <p:nvPr>
            <p:ph type="sldNum" sz="quarter" idx="12"/>
            <p:custDataLst>
              <p:tags r:id="rId5"/>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18" name=""/>
        <p:cNvGrpSpPr/>
        <p:nvPr/>
      </p:nvGrpSpPr>
      <p:grpSpPr>
        <a:xfrm>
          <a:off x="0" y="0"/>
          <a:ext cx="0" cy="0"/>
          <a:chOff x="0" y="0"/>
          <a:chExt cx="0" cy="0"/>
        </a:xfrm>
      </p:grpSpPr>
      <p:sp>
        <p:nvSpPr>
          <p:cNvPr id="1048841" name="日期占位符 1"/>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842" name="页脚占位符 2"/>
          <p:cNvSpPr>
            <a:spLocks noGrp="1"/>
          </p:cNvSpPr>
          <p:nvPr>
            <p:ph type="ftr" sz="quarter" idx="11"/>
            <p:custDataLst>
              <p:tags r:id="rId3"/>
            </p:custDataLst>
          </p:nvPr>
        </p:nvSpPr>
        <p:spPr/>
        <p:txBody>
          <a:bodyPr/>
          <a:p>
            <a:endParaRPr lang="zh-CN" altLang="en-US"/>
          </a:p>
        </p:txBody>
      </p:sp>
      <p:sp>
        <p:nvSpPr>
          <p:cNvPr id="1048843" name="灯片编号占位符 3"/>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19" name=""/>
        <p:cNvGrpSpPr/>
        <p:nvPr/>
      </p:nvGrpSpPr>
      <p:grpSpPr>
        <a:xfrm>
          <a:off x="0" y="0"/>
          <a:ext cx="0" cy="0"/>
          <a:chOff x="0" y="0"/>
          <a:chExt cx="0" cy="0"/>
        </a:xfrm>
      </p:grpSpPr>
      <p:sp>
        <p:nvSpPr>
          <p:cNvPr id="1048844"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1048845"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1048846" name="日期占位符 4"/>
          <p:cNvSpPr>
            <a:spLocks noGrp="1"/>
          </p:cNvSpPr>
          <p:nvPr>
            <p:ph type="dt" sz="half" idx="10"/>
            <p:custDataLst>
              <p:tags r:id="rId4"/>
            </p:custDataLst>
          </p:nvPr>
        </p:nvSpPr>
        <p:spPr/>
        <p:txBody>
          <a:bodyPr/>
          <a:p>
            <a:fld id="{9EFD9D74-47D9-4702-A33C-335B63B48DBF}" type="datetimeFigureOut">
              <a:rPr lang="zh-CN" altLang="en-US" smtClean="0"/>
            </a:fld>
            <a:endParaRPr lang="zh-CN" altLang="en-US" dirty="0"/>
          </a:p>
        </p:txBody>
      </p:sp>
      <p:sp>
        <p:nvSpPr>
          <p:cNvPr id="1048847" name="页脚占位符 5"/>
          <p:cNvSpPr>
            <a:spLocks noGrp="1"/>
          </p:cNvSpPr>
          <p:nvPr>
            <p:ph type="ftr" sz="quarter" idx="11"/>
            <p:custDataLst>
              <p:tags r:id="rId5"/>
            </p:custDataLst>
          </p:nvPr>
        </p:nvSpPr>
        <p:spPr/>
        <p:txBody>
          <a:bodyPr/>
          <a:p>
            <a:endParaRPr lang="zh-CN" altLang="en-US" dirty="0"/>
          </a:p>
        </p:txBody>
      </p:sp>
      <p:sp>
        <p:nvSpPr>
          <p:cNvPr id="1048848" name="灯片编号占位符 6"/>
          <p:cNvSpPr>
            <a:spLocks noGrp="1"/>
          </p:cNvSpPr>
          <p:nvPr>
            <p:ph type="sldNum" sz="quarter" idx="12"/>
            <p:custDataLst>
              <p:tags r:id="rId6"/>
            </p:custDataLst>
          </p:nvPr>
        </p:nvSpPr>
        <p:spPr/>
        <p:txBody>
          <a:bodyPr/>
          <a:p>
            <a:fld id="{FABC47A4-756D-490B-A52F-7D9E2C9FC05F}" type="slidenum">
              <a:rPr lang="zh-CN" altLang="en-US" smtClean="0"/>
            </a:fld>
            <a:endParaRPr lang="zh-CN" altLang="en-US"/>
          </a:p>
        </p:txBody>
      </p:sp>
      <p:sp>
        <p:nvSpPr>
          <p:cNvPr id="104884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13" name=""/>
        <p:cNvGrpSpPr/>
        <p:nvPr/>
      </p:nvGrpSpPr>
      <p:grpSpPr>
        <a:xfrm>
          <a:off x="0" y="0"/>
          <a:ext cx="0" cy="0"/>
          <a:chOff x="0" y="0"/>
          <a:chExt cx="0" cy="0"/>
        </a:xfrm>
      </p:grpSpPr>
      <p:sp>
        <p:nvSpPr>
          <p:cNvPr id="1048813"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1048814"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815"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816" name="页脚占位符 4"/>
          <p:cNvSpPr>
            <a:spLocks noGrp="1"/>
          </p:cNvSpPr>
          <p:nvPr>
            <p:ph type="ftr" sz="quarter" idx="11"/>
            <p:custDataLst>
              <p:tags r:id="rId5"/>
            </p:custDataLst>
          </p:nvPr>
        </p:nvSpPr>
        <p:spPr/>
        <p:txBody>
          <a:bodyPr/>
          <a:p>
            <a:endParaRPr lang="zh-CN" altLang="en-US"/>
          </a:p>
        </p:txBody>
      </p:sp>
      <p:sp>
        <p:nvSpPr>
          <p:cNvPr id="1048817"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14" name=""/>
        <p:cNvGrpSpPr/>
        <p:nvPr/>
      </p:nvGrpSpPr>
      <p:grpSpPr>
        <a:xfrm>
          <a:off x="0" y="0"/>
          <a:ext cx="0" cy="0"/>
          <a:chOff x="0" y="0"/>
          <a:chExt cx="0" cy="0"/>
        </a:xfrm>
      </p:grpSpPr>
      <p:sp>
        <p:nvSpPr>
          <p:cNvPr id="1048818" name="日期占位符 2"/>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819" name="页脚占位符 3"/>
          <p:cNvSpPr>
            <a:spLocks noGrp="1"/>
          </p:cNvSpPr>
          <p:nvPr>
            <p:ph type="ftr" sz="quarter" idx="11"/>
            <p:custDataLst>
              <p:tags r:id="rId3"/>
            </p:custDataLst>
          </p:nvPr>
        </p:nvSpPr>
        <p:spPr/>
        <p:txBody>
          <a:bodyPr/>
          <a:p>
            <a:endParaRPr lang="zh-CN" altLang="en-US"/>
          </a:p>
        </p:txBody>
      </p:sp>
      <p:sp>
        <p:nvSpPr>
          <p:cNvPr id="1048820" name="灯片编号占位符 4"/>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
        <p:nvSpPr>
          <p:cNvPr id="1048821" name="内容占位符 6"/>
          <p:cNvSpPr>
            <a:spLocks noGrp="1"/>
          </p:cNvSpPr>
          <p:nvPr>
            <p:ph sz="quarter" idx="13"/>
            <p:custDataLst>
              <p:tags r:id="rId5"/>
            </p:custDataLst>
          </p:nvPr>
        </p:nvSpPr>
        <p:spPr>
          <a:xfrm>
            <a:off x="608400" y="774000"/>
            <a:ext cx="10972800" cy="5482800"/>
          </a:xfrm>
        </p:spPr>
        <p:txBody>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11" name=""/>
        <p:cNvGrpSpPr/>
        <p:nvPr/>
      </p:nvGrpSpPr>
      <p:grpSpPr>
        <a:xfrm>
          <a:off x="0" y="0"/>
          <a:ext cx="0" cy="0"/>
          <a:chOff x="0" y="0"/>
          <a:chExt cx="0" cy="0"/>
        </a:xfrm>
      </p:grpSpPr>
      <p:sp>
        <p:nvSpPr>
          <p:cNvPr id="1048803" name="日期占位符 2"/>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804" name="页脚占位符 3"/>
          <p:cNvSpPr>
            <a:spLocks noGrp="1"/>
          </p:cNvSpPr>
          <p:nvPr>
            <p:ph type="ftr" sz="quarter" idx="11"/>
            <p:custDataLst>
              <p:tags r:id="rId3"/>
            </p:custDataLst>
          </p:nvPr>
        </p:nvSpPr>
        <p:spPr/>
        <p:txBody>
          <a:bodyPr/>
          <a:p>
            <a:endParaRPr lang="zh-CN" altLang="en-US"/>
          </a:p>
        </p:txBody>
      </p:sp>
      <p:sp>
        <p:nvSpPr>
          <p:cNvPr id="1048805" name="灯片编号占位符 4"/>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
        <p:nvSpPr>
          <p:cNvPr id="1048806"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104880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62" name=""/>
        <p:cNvGrpSpPr/>
        <p:nvPr/>
      </p:nvGrpSpPr>
      <p:grpSpPr>
        <a:xfrm>
          <a:off x="0" y="0"/>
          <a:ext cx="0" cy="0"/>
          <a:chOff x="0" y="0"/>
          <a:chExt cx="0" cy="0"/>
        </a:xfrm>
      </p:grpSpPr>
      <p:grpSp>
        <p:nvGrpSpPr>
          <p:cNvPr id="63" name="组合 6"/>
          <p:cNvGrpSpPr/>
          <p:nvPr userDrawn="1">
            <p:custDataLst>
              <p:tags r:id="rId2"/>
            </p:custDataLst>
          </p:nvPr>
        </p:nvGrpSpPr>
        <p:grpSpPr>
          <a:xfrm>
            <a:off x="-127311" y="5"/>
            <a:ext cx="12429370" cy="2108195"/>
            <a:chOff x="-127311" y="5"/>
            <a:chExt cx="12429370" cy="2108195"/>
          </a:xfrm>
        </p:grpSpPr>
        <p:sp>
          <p:nvSpPr>
            <p:cNvPr id="1048659" name="任意多边形: 形状 7"/>
            <p:cNvSpPr/>
            <p:nvPr>
              <p:custDataLst>
                <p:tags r:id="rId3"/>
              </p:custDataLst>
            </p:nvPr>
          </p:nvSpPr>
          <p:spPr>
            <a:xfrm rot="4971377">
              <a:off x="5633770" y="-4560088"/>
              <a:ext cx="907207" cy="12429370"/>
            </a:xfrm>
            <a:custGeom>
              <a:avLst/>
              <a:gdLst>
                <a:gd name="connsiteX0" fmla="*/ 0 w 1132861"/>
                <a:gd name="connsiteY0" fmla="*/ 0 h 12429370"/>
                <a:gd name="connsiteX1" fmla="*/ 421422 w 1132861"/>
                <a:gd name="connsiteY1" fmla="*/ 52817 h 12429370"/>
                <a:gd name="connsiteX2" fmla="*/ 1132861 w 1132861"/>
                <a:gd name="connsiteY2" fmla="*/ 12429370 h 12429370"/>
                <a:gd name="connsiteX3" fmla="*/ 0 w 1132861"/>
                <a:gd name="connsiteY3" fmla="*/ 12287388 h 12429370"/>
              </a:gdLst>
              <a:ahLst/>
              <a:cxnLst>
                <a:cxn ang="0">
                  <a:pos x="connsiteX0" y="connsiteY0"/>
                </a:cxn>
                <a:cxn ang="0">
                  <a:pos x="connsiteX1" y="connsiteY1"/>
                </a:cxn>
                <a:cxn ang="0">
                  <a:pos x="connsiteX2" y="connsiteY2"/>
                </a:cxn>
                <a:cxn ang="0">
                  <a:pos x="connsiteX3" y="connsiteY3"/>
                </a:cxn>
              </a:cxnLst>
              <a:rect l="l" t="t" r="r" b="b"/>
              <a:pathLst>
                <a:path w="1132861" h="12429370">
                  <a:moveTo>
                    <a:pt x="0" y="0"/>
                  </a:moveTo>
                  <a:lnTo>
                    <a:pt x="421422" y="52817"/>
                  </a:lnTo>
                  <a:lnTo>
                    <a:pt x="1132861" y="12429370"/>
                  </a:lnTo>
                  <a:lnTo>
                    <a:pt x="0" y="12287388"/>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0" name="任意多边形: 形状 8"/>
            <p:cNvSpPr/>
            <p:nvPr>
              <p:custDataLst>
                <p:tags r:id="rId4"/>
              </p:custDataLst>
            </p:nvPr>
          </p:nvSpPr>
          <p:spPr>
            <a:xfrm rot="5400000">
              <a:off x="5215200" y="-5215203"/>
              <a:ext cx="1761592" cy="12192007"/>
            </a:xfrm>
            <a:custGeom>
              <a:avLst/>
              <a:gdLst>
                <a:gd name="connsiteX0" fmla="*/ 0 w 1930397"/>
                <a:gd name="connsiteY0" fmla="*/ 12192007 h 12192007"/>
                <a:gd name="connsiteX1" fmla="*/ 0 w 1930397"/>
                <a:gd name="connsiteY1" fmla="*/ 0 h 12192007"/>
                <a:gd name="connsiteX2" fmla="*/ 758239 w 1930397"/>
                <a:gd name="connsiteY2" fmla="*/ 0 h 12192007"/>
                <a:gd name="connsiteX3" fmla="*/ 1930397 w 1930397"/>
                <a:gd name="connsiteY3" fmla="*/ 12192007 h 12192007"/>
              </a:gdLst>
              <a:ahLst/>
              <a:cxnLst>
                <a:cxn ang="0">
                  <a:pos x="connsiteX0" y="connsiteY0"/>
                </a:cxn>
                <a:cxn ang="0">
                  <a:pos x="connsiteX1" y="connsiteY1"/>
                </a:cxn>
                <a:cxn ang="0">
                  <a:pos x="connsiteX2" y="connsiteY2"/>
                </a:cxn>
                <a:cxn ang="0">
                  <a:pos x="connsiteX3" y="connsiteY3"/>
                </a:cxn>
              </a:cxnLst>
              <a:rect l="l" t="t" r="r" b="b"/>
              <a:pathLst>
                <a:path w="1930397" h="12192007">
                  <a:moveTo>
                    <a:pt x="0" y="12192007"/>
                  </a:moveTo>
                  <a:lnTo>
                    <a:pt x="0" y="0"/>
                  </a:lnTo>
                  <a:lnTo>
                    <a:pt x="758239" y="0"/>
                  </a:lnTo>
                  <a:lnTo>
                    <a:pt x="1930397" y="121920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1" name="任意多边形: 形状 9"/>
            <p:cNvSpPr/>
            <p:nvPr>
              <p:custDataLst>
                <p:tags r:id="rId5"/>
              </p:custDataLst>
            </p:nvPr>
          </p:nvSpPr>
          <p:spPr>
            <a:xfrm rot="5107084">
              <a:off x="4552342" y="-3275210"/>
              <a:ext cx="536239" cy="9742831"/>
            </a:xfrm>
            <a:custGeom>
              <a:avLst/>
              <a:gdLst>
                <a:gd name="connsiteX0" fmla="*/ 0 w 587624"/>
                <a:gd name="connsiteY0" fmla="*/ 0 h 9742831"/>
                <a:gd name="connsiteX1" fmla="*/ 587624 w 587624"/>
                <a:gd name="connsiteY1" fmla="*/ 9742831 h 9742831"/>
                <a:gd name="connsiteX2" fmla="*/ 0 w 587624"/>
                <a:gd name="connsiteY2" fmla="*/ 9685968 h 9742831"/>
              </a:gdLst>
              <a:ahLst/>
              <a:cxnLst>
                <a:cxn ang="0">
                  <a:pos x="connsiteX0" y="connsiteY0"/>
                </a:cxn>
                <a:cxn ang="0">
                  <a:pos x="connsiteX1" y="connsiteY1"/>
                </a:cxn>
                <a:cxn ang="0">
                  <a:pos x="connsiteX2" y="connsiteY2"/>
                </a:cxn>
              </a:cxnLst>
              <a:rect l="l" t="t" r="r" b="b"/>
              <a:pathLst>
                <a:path w="587624" h="9742831">
                  <a:moveTo>
                    <a:pt x="0" y="0"/>
                  </a:moveTo>
                  <a:lnTo>
                    <a:pt x="587624" y="9742831"/>
                  </a:lnTo>
                  <a:lnTo>
                    <a:pt x="0" y="968596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2" name="任意多边形: 形状 10"/>
            <p:cNvSpPr/>
            <p:nvPr>
              <p:custDataLst>
                <p:tags r:id="rId6"/>
              </p:custDataLst>
            </p:nvPr>
          </p:nvSpPr>
          <p:spPr>
            <a:xfrm rot="15897560">
              <a:off x="9001004" y="-1390393"/>
              <a:ext cx="846410" cy="5663579"/>
            </a:xfrm>
            <a:custGeom>
              <a:avLst/>
              <a:gdLst>
                <a:gd name="connsiteX0" fmla="*/ 927517 w 927517"/>
                <a:gd name="connsiteY0" fmla="*/ 5663579 h 5663579"/>
                <a:gd name="connsiteX1" fmla="*/ 0 w 927517"/>
                <a:gd name="connsiteY1" fmla="*/ 5577535 h 5663579"/>
                <a:gd name="connsiteX2" fmla="*/ 419317 w 927517"/>
                <a:gd name="connsiteY2" fmla="*/ 0 h 5663579"/>
              </a:gdLst>
              <a:ahLst/>
              <a:cxnLst>
                <a:cxn ang="0">
                  <a:pos x="connsiteX0" y="connsiteY0"/>
                </a:cxn>
                <a:cxn ang="0">
                  <a:pos x="connsiteX1" y="connsiteY1"/>
                </a:cxn>
                <a:cxn ang="0">
                  <a:pos x="connsiteX2" y="connsiteY2"/>
                </a:cxn>
              </a:cxnLst>
              <a:rect l="l" t="t" r="r" b="b"/>
              <a:pathLst>
                <a:path w="927517" h="5663579">
                  <a:moveTo>
                    <a:pt x="927517" y="5663579"/>
                  </a:moveTo>
                  <a:lnTo>
                    <a:pt x="0" y="5577535"/>
                  </a:lnTo>
                  <a:lnTo>
                    <a:pt x="41931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8663" name="等腰三角形 11"/>
          <p:cNvSpPr/>
          <p:nvPr userDrawn="1">
            <p:custDataLst>
              <p:tags r:id="rId7"/>
            </p:custDataLst>
          </p:nvPr>
        </p:nvSpPr>
        <p:spPr>
          <a:xfrm rot="16200000">
            <a:off x="7826138" y="2492134"/>
            <a:ext cx="997432" cy="7734300"/>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4" name="标题 1"/>
          <p:cNvSpPr>
            <a:spLocks noGrp="1"/>
          </p:cNvSpPr>
          <p:nvPr>
            <p:ph type="ctrTitle" hasCustomPrompt="1"/>
            <p:custDataLst>
              <p:tags r:id="rId8"/>
            </p:custDataLst>
          </p:nvPr>
        </p:nvSpPr>
        <p:spPr>
          <a:xfrm>
            <a:off x="2730319" y="2702794"/>
            <a:ext cx="7117545" cy="1118535"/>
          </a:xfrm>
        </p:spPr>
        <p:txBody>
          <a:bodyPr lIns="90000" tIns="46800" rIns="90000" bIns="46800" anchor="b" anchorCtr="0">
            <a:normAutofit/>
          </a:bodyPr>
          <a:lstStyle>
            <a:lvl1pPr algn="ctr">
              <a:defRPr sz="6600" spc="600" baseline="0">
                <a:solidFill>
                  <a:schemeClr val="tx1">
                    <a:lumMod val="85000"/>
                    <a:lumOff val="15000"/>
                  </a:schemeClr>
                </a:solidFill>
                <a:ea typeface="汉仪旗黑-85S" panose="00020600040101010101" pitchFamily="18" charset="-122"/>
              </a:defRPr>
            </a:lvl1pPr>
          </a:lstStyle>
          <a:p>
            <a:r>
              <a:rPr lang="zh-CN" altLang="en-US" dirty="0"/>
              <a:t>编辑标题</a:t>
            </a:r>
            <a:endParaRPr lang="zh-CN" altLang="en-US" dirty="0"/>
          </a:p>
        </p:txBody>
      </p:sp>
      <p:sp>
        <p:nvSpPr>
          <p:cNvPr id="1048665" name="副标题 2"/>
          <p:cNvSpPr>
            <a:spLocks noGrp="1"/>
          </p:cNvSpPr>
          <p:nvPr>
            <p:ph type="subTitle" idx="1" hasCustomPrompt="1"/>
            <p:custDataLst>
              <p:tags r:id="rId9"/>
            </p:custDataLst>
          </p:nvPr>
        </p:nvSpPr>
        <p:spPr>
          <a:xfrm>
            <a:off x="2730319" y="3886684"/>
            <a:ext cx="7117545" cy="676319"/>
          </a:xfrm>
        </p:spPr>
        <p:txBody>
          <a:bodyPr lIns="90000" tIns="46800" rIns="90000" bIns="46800" anchor="t">
            <a:normAutofit/>
          </a:bodyPr>
          <a:lstStyle>
            <a:lvl1pPr marL="0" indent="0" algn="ctr" eaLnBrk="1" fontAlgn="auto" latinLnBrk="0" hangingPunct="1">
              <a:lnSpc>
                <a:spcPct val="100000"/>
              </a:lnSpc>
              <a:buNone/>
              <a:defRPr sz="2800" u="none" strike="noStrike" kern="1200" cap="none" spc="200" normalizeH="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048666" name="日期占位符 15"/>
          <p:cNvSpPr>
            <a:spLocks noGrp="1"/>
          </p:cNvSpPr>
          <p:nvPr>
            <p:ph type="dt" sz="half" idx="10"/>
            <p:custDataLst>
              <p:tags r:id="rId10"/>
            </p:custDataLst>
          </p:nvPr>
        </p:nvSpPr>
        <p:spPr/>
        <p:txBody>
          <a:bodyPr/>
          <a:p>
            <a:fld id="{760FBDFE-C587-4B4C-A407-44438C67B59E}" type="datetimeFigureOut">
              <a:rPr lang="zh-CN" altLang="en-US" smtClean="0"/>
            </a:fld>
            <a:endParaRPr lang="zh-CN" altLang="en-US"/>
          </a:p>
        </p:txBody>
      </p:sp>
      <p:sp>
        <p:nvSpPr>
          <p:cNvPr id="1048667" name="页脚占位符 16"/>
          <p:cNvSpPr>
            <a:spLocks noGrp="1"/>
          </p:cNvSpPr>
          <p:nvPr>
            <p:ph type="ftr" sz="quarter" idx="11"/>
            <p:custDataLst>
              <p:tags r:id="rId11"/>
            </p:custDataLst>
          </p:nvPr>
        </p:nvSpPr>
        <p:spPr/>
        <p:txBody>
          <a:bodyPr/>
          <a:p>
            <a:endParaRPr lang="zh-CN" altLang="en-US" dirty="0"/>
          </a:p>
        </p:txBody>
      </p:sp>
      <p:sp>
        <p:nvSpPr>
          <p:cNvPr id="1048668" name="灯片编号占位符 17"/>
          <p:cNvSpPr>
            <a:spLocks noGrp="1"/>
          </p:cNvSpPr>
          <p:nvPr>
            <p:ph type="sldNum" sz="quarter" idx="12"/>
            <p:custDataLst>
              <p:tags r:id="rId12"/>
            </p:custDataLst>
          </p:nvPr>
        </p:nvSpPr>
        <p:spPr/>
        <p:txBody>
          <a:bodyPr/>
          <a:p>
            <a:fld id="{49AE70B2-8BF9-45C0-BB95-33D1B9D3A854}" type="slidenum">
              <a:rPr lang="zh-CN" altLang="en-US" smtClean="0"/>
            </a:fld>
            <a:endParaRPr lang="zh-CN" altLang="en-US" dirty="0"/>
          </a:p>
        </p:txBody>
      </p:sp>
      <p:sp>
        <p:nvSpPr>
          <p:cNvPr id="1048669" name="文本占位符 4"/>
          <p:cNvSpPr>
            <a:spLocks noGrp="1"/>
          </p:cNvSpPr>
          <p:nvPr>
            <p:ph type="body" sz="quarter" idx="13" hasCustomPrompt="1"/>
            <p:custDataLst>
              <p:tags r:id="rId13"/>
            </p:custDataLst>
          </p:nvPr>
        </p:nvSpPr>
        <p:spPr>
          <a:xfrm>
            <a:off x="3630542" y="4681986"/>
            <a:ext cx="2523129" cy="412826"/>
          </a:xfrm>
        </p:spPr>
        <p:txBody>
          <a:bodyPr lIns="90000" tIns="46800" rIns="90000" bIns="46800" anchor="ctr" anchorCtr="0">
            <a:normAutofit/>
          </a:bodyPr>
          <a:lstStyle>
            <a:lvl1pPr marL="0" indent="0" algn="r">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
        <p:nvSpPr>
          <p:cNvPr id="1048670" name="文本占位符 12"/>
          <p:cNvSpPr>
            <a:spLocks noGrp="1"/>
          </p:cNvSpPr>
          <p:nvPr>
            <p:ph type="body" sz="quarter" idx="14" hasCustomPrompt="1"/>
            <p:custDataLst>
              <p:tags r:id="rId14"/>
            </p:custDataLst>
          </p:nvPr>
        </p:nvSpPr>
        <p:spPr>
          <a:xfrm>
            <a:off x="6402188" y="4681986"/>
            <a:ext cx="2523127" cy="412826"/>
          </a:xfrm>
        </p:spPr>
        <p:txBody>
          <a:bodyPr lIns="90000" tIns="46800" rIns="90000" bIns="46800" anchor="ctr" anchorCtr="0">
            <a:normAutofit/>
          </a:bodyPr>
          <a:lstStyle>
            <a:lvl1pPr marL="0" indent="0" algn="l">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50" name=""/>
        <p:cNvGrpSpPr/>
        <p:nvPr/>
      </p:nvGrpSpPr>
      <p:grpSpPr>
        <a:xfrm>
          <a:off x="0" y="0"/>
          <a:ext cx="0" cy="0"/>
          <a:chOff x="0" y="0"/>
          <a:chExt cx="0" cy="0"/>
        </a:xfrm>
      </p:grpSpPr>
      <p:sp>
        <p:nvSpPr>
          <p:cNvPr id="1048616"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617"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618"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619" name="页脚占位符 4"/>
          <p:cNvSpPr>
            <a:spLocks noGrp="1"/>
          </p:cNvSpPr>
          <p:nvPr>
            <p:ph type="ftr" sz="quarter" idx="11"/>
            <p:custDataLst>
              <p:tags r:id="rId5"/>
            </p:custDataLst>
          </p:nvPr>
        </p:nvSpPr>
        <p:spPr/>
        <p:txBody>
          <a:bodyPr/>
          <a:p>
            <a:endParaRPr lang="zh-CN" altLang="en-US"/>
          </a:p>
        </p:txBody>
      </p:sp>
      <p:sp>
        <p:nvSpPr>
          <p:cNvPr id="1048620"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bg2"/>
        </a:solidFill>
        <a:effectLst/>
      </p:bgPr>
    </p:bg>
    <p:spTree>
      <p:nvGrpSpPr>
        <p:cNvPr id="69" name=""/>
        <p:cNvGrpSpPr/>
        <p:nvPr/>
      </p:nvGrpSpPr>
      <p:grpSpPr>
        <a:xfrm>
          <a:off x="0" y="0"/>
          <a:ext cx="0" cy="0"/>
          <a:chOff x="0" y="0"/>
          <a:chExt cx="0" cy="0"/>
        </a:xfrm>
      </p:grpSpPr>
      <p:grpSp>
        <p:nvGrpSpPr>
          <p:cNvPr id="70" name="组合 6"/>
          <p:cNvGrpSpPr/>
          <p:nvPr userDrawn="1">
            <p:custDataLst>
              <p:tags r:id="rId2"/>
            </p:custDataLst>
          </p:nvPr>
        </p:nvGrpSpPr>
        <p:grpSpPr>
          <a:xfrm>
            <a:off x="4001597" y="5613400"/>
            <a:ext cx="8190403" cy="1244600"/>
            <a:chOff x="4001597" y="5613400"/>
            <a:chExt cx="8190403" cy="1244600"/>
          </a:xfrm>
        </p:grpSpPr>
        <p:sp>
          <p:nvSpPr>
            <p:cNvPr id="1048679" name="任意多边形: 形状 7"/>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dirty="0"/>
            </a:p>
          </p:txBody>
        </p:sp>
        <p:sp>
          <p:nvSpPr>
            <p:cNvPr id="1048680" name="等腰三角形 8"/>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grpSp>
      <p:grpSp>
        <p:nvGrpSpPr>
          <p:cNvPr id="71" name="组合 9"/>
          <p:cNvGrpSpPr/>
          <p:nvPr userDrawn="1">
            <p:custDataLst>
              <p:tags r:id="rId5"/>
            </p:custDataLst>
          </p:nvPr>
        </p:nvGrpSpPr>
        <p:grpSpPr>
          <a:xfrm>
            <a:off x="5187002" y="2377388"/>
            <a:ext cx="570170" cy="707886"/>
            <a:chOff x="10608342" y="5053054"/>
            <a:chExt cx="1583658" cy="1966165"/>
          </a:xfrm>
        </p:grpSpPr>
        <p:sp>
          <p:nvSpPr>
            <p:cNvPr id="1048681" name="任意多边形: 形状 10"/>
            <p:cNvSpPr/>
            <p:nvPr>
              <p:custDataLst>
                <p:tags r:id="rId6"/>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1048682" name="等腰三角形 11"/>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4444" lnSpcReduction="10000"/>
            </a:bodyPr>
            <a:p>
              <a:pPr algn="ctr"/>
              <a:endParaRPr lang="zh-CN" altLang="en-US"/>
            </a:p>
          </p:txBody>
        </p:sp>
      </p:grpSp>
      <p:grpSp>
        <p:nvGrpSpPr>
          <p:cNvPr id="72" name="组合 13"/>
          <p:cNvGrpSpPr/>
          <p:nvPr userDrawn="1">
            <p:custDataLst>
              <p:tags r:id="rId8"/>
            </p:custDataLst>
          </p:nvPr>
        </p:nvGrpSpPr>
        <p:grpSpPr>
          <a:xfrm rot="10800000">
            <a:off x="-1" y="0"/>
            <a:ext cx="12192000" cy="1244600"/>
            <a:chOff x="4001597" y="5613400"/>
            <a:chExt cx="8190403" cy="1244600"/>
          </a:xfrm>
        </p:grpSpPr>
        <p:sp>
          <p:nvSpPr>
            <p:cNvPr id="1048683" name="任意多边形: 形状 14"/>
            <p:cNvSpPr/>
            <p:nvPr>
              <p:custDataLst>
                <p:tags r:id="rId9"/>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1048684" name="等腰三角形 15"/>
            <p:cNvSpPr/>
            <p:nvPr>
              <p:custDataLst>
                <p:tags r:id="rId10"/>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grpSp>
      <p:sp>
        <p:nvSpPr>
          <p:cNvPr id="1048685" name="标题 1"/>
          <p:cNvSpPr>
            <a:spLocks noGrp="1"/>
          </p:cNvSpPr>
          <p:nvPr>
            <p:ph type="title" hasCustomPrompt="1"/>
            <p:custDataLst>
              <p:tags r:id="rId11"/>
            </p:custDataLst>
          </p:nvPr>
        </p:nvSpPr>
        <p:spPr>
          <a:xfrm>
            <a:off x="3500907" y="3090044"/>
            <a:ext cx="5190185" cy="740727"/>
          </a:xfrm>
        </p:spPr>
        <p:txBody>
          <a:bodyPr lIns="90170" tIns="46990" rIns="90170" bIns="0" anchor="b" anchorCtr="0">
            <a:normAutofit/>
          </a:bodyPr>
          <a:lstStyle>
            <a:lvl1pPr algn="ctr">
              <a:defRPr sz="4000" u="none" strike="noStrike" kern="1200" cap="none" spc="300" normalizeH="0">
                <a:solidFill>
                  <a:schemeClr val="tx1">
                    <a:lumMod val="85000"/>
                    <a:lumOff val="15000"/>
                  </a:schemeClr>
                </a:solidFill>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1048686" name="文本占位符 2"/>
          <p:cNvSpPr>
            <a:spLocks noGrp="1"/>
          </p:cNvSpPr>
          <p:nvPr>
            <p:ph type="body" idx="1"/>
            <p:custDataLst>
              <p:tags r:id="rId12"/>
            </p:custDataLst>
          </p:nvPr>
        </p:nvSpPr>
        <p:spPr>
          <a:xfrm>
            <a:off x="3500907" y="3883113"/>
            <a:ext cx="5190185" cy="1477027"/>
          </a:xfrm>
        </p:spPr>
        <p:txBody>
          <a:bodyPr lIns="90170" tIns="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1048687" name="日期占位符 3"/>
          <p:cNvSpPr>
            <a:spLocks noGrp="1"/>
          </p:cNvSpPr>
          <p:nvPr>
            <p:ph type="dt" sz="half" idx="10"/>
            <p:custDataLst>
              <p:tags r:id="rId13"/>
            </p:custDataLst>
          </p:nvPr>
        </p:nvSpPr>
        <p:spPr/>
        <p:txBody>
          <a:bodyPr>
            <a:normAutofit/>
          </a:bodyPr>
          <a:p>
            <a:fld id="{760FBDFE-C587-4B4C-A407-44438C67B59E}" type="datetimeFigureOut">
              <a:rPr lang="zh-CN" altLang="en-US" smtClean="0"/>
            </a:fld>
            <a:endParaRPr lang="zh-CN" altLang="en-US"/>
          </a:p>
        </p:txBody>
      </p:sp>
      <p:sp>
        <p:nvSpPr>
          <p:cNvPr id="1048688" name="页脚占位符 4"/>
          <p:cNvSpPr>
            <a:spLocks noGrp="1"/>
          </p:cNvSpPr>
          <p:nvPr>
            <p:ph type="ftr" sz="quarter" idx="11"/>
            <p:custDataLst>
              <p:tags r:id="rId14"/>
            </p:custDataLst>
          </p:nvPr>
        </p:nvSpPr>
        <p:spPr/>
        <p:txBody>
          <a:bodyPr>
            <a:normAutofit/>
          </a:bodyPr>
          <a:p>
            <a:endParaRPr lang="zh-CN" altLang="en-US"/>
          </a:p>
        </p:txBody>
      </p:sp>
      <p:sp>
        <p:nvSpPr>
          <p:cNvPr id="1048689" name="灯片编号占位符 5"/>
          <p:cNvSpPr>
            <a:spLocks noGrp="1"/>
          </p:cNvSpPr>
          <p:nvPr>
            <p:ph type="sldNum" sz="quarter" idx="12"/>
            <p:custDataLst>
              <p:tags r:id="rId15"/>
            </p:custDataLst>
          </p:nvPr>
        </p:nvSpPr>
        <p:spPr/>
        <p:txBody>
          <a:bodyPr>
            <a:normAutofit/>
          </a:bodyPr>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79" name=""/>
        <p:cNvGrpSpPr/>
        <p:nvPr/>
      </p:nvGrpSpPr>
      <p:grpSpPr>
        <a:xfrm>
          <a:off x="0" y="0"/>
          <a:ext cx="0" cy="0"/>
          <a:chOff x="0" y="0"/>
          <a:chExt cx="0" cy="0"/>
        </a:xfrm>
      </p:grpSpPr>
      <p:sp>
        <p:nvSpPr>
          <p:cNvPr id="1048706"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汉仪旗黑-85S" panose="00020600040101010101" pitchFamily="18" charset="-122"/>
                <a:cs typeface="+mj-cs"/>
                <a:sym typeface="+mn-ea"/>
              </a:defRPr>
            </a:lvl1pPr>
          </a:lstStyle>
          <a:p>
            <a:pPr lvl="0"/>
            <a:r>
              <a:rPr>
                <a:sym typeface="+mn-ea"/>
              </a:rPr>
              <a:t>单击此处编辑母版标题样式</a:t>
            </a:r>
            <a:endParaRPr>
              <a:sym typeface="+mn-ea"/>
            </a:endParaRPr>
          </a:p>
        </p:txBody>
      </p:sp>
      <p:sp>
        <p:nvSpPr>
          <p:cNvPr id="1048707"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08"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微软雅黑" panose="020B0503020204020204" charset="-122"/>
              </a:defRPr>
            </a:lvl1pPr>
            <a:lvl2pPr>
              <a:defRPr sz="1600" baseline="0">
                <a:solidFill>
                  <a:schemeClr val="tx1">
                    <a:lumMod val="85000"/>
                    <a:lumOff val="15000"/>
                  </a:schemeClr>
                </a:solidFill>
                <a:latin typeface="Arial" panose="020B0604020202020204" pitchFamily="34" charset="0"/>
                <a:ea typeface="微软雅黑" panose="020B0503020204020204" charset="-122"/>
              </a:defRPr>
            </a:lvl2pPr>
            <a:lvl3pPr>
              <a:defRPr sz="1600" baseline="0">
                <a:solidFill>
                  <a:schemeClr val="tx1">
                    <a:lumMod val="85000"/>
                    <a:lumOff val="15000"/>
                  </a:schemeClr>
                </a:solidFill>
                <a:latin typeface="Arial" panose="020B0604020202020204" pitchFamily="34" charset="0"/>
                <a:ea typeface="微软雅黑" panose="020B0503020204020204" charset="-122"/>
              </a:defRPr>
            </a:lvl3pPr>
            <a:lvl4pPr>
              <a:defRPr sz="1600" baseline="0">
                <a:solidFill>
                  <a:schemeClr val="tx1">
                    <a:lumMod val="85000"/>
                    <a:lumOff val="15000"/>
                  </a:schemeClr>
                </a:solidFill>
                <a:latin typeface="Arial" panose="020B0604020202020204" pitchFamily="34" charset="0"/>
                <a:ea typeface="微软雅黑" panose="020B0503020204020204" charset="-122"/>
              </a:defRPr>
            </a:lvl4pPr>
            <a:lvl5pPr>
              <a:defRPr sz="160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709" name="日期占位符 4"/>
          <p:cNvSpPr>
            <a:spLocks noGrp="1"/>
          </p:cNvSpPr>
          <p:nvPr>
            <p:ph type="dt" sz="half" idx="10"/>
            <p:custDataLst>
              <p:tags r:id="rId5"/>
            </p:custDataLst>
          </p:nvPr>
        </p:nvSpPr>
        <p:spPr/>
        <p:txBody>
          <a:bodyPr lIns="90170" tIns="46990" rIns="90170" bIns="46990">
            <a:normAutofit/>
          </a:bodyPr>
          <a:p>
            <a:fld id="{760FBDFE-C587-4B4C-A407-44438C67B59E}" type="datetimeFigureOut">
              <a:rPr lang="zh-CN" altLang="en-US" smtClean="0"/>
            </a:fld>
            <a:endParaRPr lang="zh-CN" altLang="en-US"/>
          </a:p>
        </p:txBody>
      </p:sp>
      <p:sp>
        <p:nvSpPr>
          <p:cNvPr id="1048710" name="页脚占位符 5"/>
          <p:cNvSpPr>
            <a:spLocks noGrp="1"/>
          </p:cNvSpPr>
          <p:nvPr>
            <p:ph type="ftr" sz="quarter" idx="11"/>
            <p:custDataLst>
              <p:tags r:id="rId6"/>
            </p:custDataLst>
          </p:nvPr>
        </p:nvSpPr>
        <p:spPr/>
        <p:txBody>
          <a:bodyPr lIns="90170" tIns="46990" rIns="90170" bIns="46990">
            <a:normAutofit/>
          </a:bodyPr>
          <a:p>
            <a:endParaRPr lang="zh-CN" altLang="en-US"/>
          </a:p>
        </p:txBody>
      </p:sp>
      <p:sp>
        <p:nvSpPr>
          <p:cNvPr id="1048711" name="灯片编号占位符 6"/>
          <p:cNvSpPr>
            <a:spLocks noGrp="1"/>
          </p:cNvSpPr>
          <p:nvPr>
            <p:ph type="sldNum" sz="quarter" idx="12"/>
            <p:custDataLst>
              <p:tags r:id="rId7"/>
            </p:custDataLst>
          </p:nvPr>
        </p:nvSpPr>
        <p:spPr/>
        <p:txBody>
          <a:bodyPr lIns="90170" tIns="46990" rIns="90170" bIns="46990">
            <a:normAutofit/>
          </a:bodyPr>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96" name=""/>
        <p:cNvGrpSpPr/>
        <p:nvPr/>
      </p:nvGrpSpPr>
      <p:grpSpPr>
        <a:xfrm>
          <a:off x="0" y="0"/>
          <a:ext cx="0" cy="0"/>
          <a:chOff x="0" y="0"/>
          <a:chExt cx="0" cy="0"/>
        </a:xfrm>
      </p:grpSpPr>
      <p:sp>
        <p:nvSpPr>
          <p:cNvPr id="1048781"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782"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1048783"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784"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1048785"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786" name="日期占位符 6"/>
          <p:cNvSpPr>
            <a:spLocks noGrp="1"/>
          </p:cNvSpPr>
          <p:nvPr>
            <p:ph type="dt" sz="half" idx="10"/>
            <p:custDataLst>
              <p:tags r:id="rId7"/>
            </p:custDataLst>
          </p:nvPr>
        </p:nvSpPr>
        <p:spPr/>
        <p:txBody>
          <a:bodyPr/>
          <a:p>
            <a:fld id="{760FBDFE-C587-4B4C-A407-44438C67B59E}" type="datetimeFigureOut">
              <a:rPr lang="zh-CN" altLang="en-US" smtClean="0"/>
            </a:fld>
            <a:endParaRPr lang="zh-CN" altLang="en-US"/>
          </a:p>
        </p:txBody>
      </p:sp>
      <p:sp>
        <p:nvSpPr>
          <p:cNvPr id="1048787" name="页脚占位符 7"/>
          <p:cNvSpPr>
            <a:spLocks noGrp="1"/>
          </p:cNvSpPr>
          <p:nvPr>
            <p:ph type="ftr" sz="quarter" idx="11"/>
            <p:custDataLst>
              <p:tags r:id="rId8"/>
            </p:custDataLst>
          </p:nvPr>
        </p:nvSpPr>
        <p:spPr/>
        <p:txBody>
          <a:bodyPr/>
          <a:p>
            <a:endParaRPr lang="zh-CN" altLang="en-US"/>
          </a:p>
        </p:txBody>
      </p:sp>
      <p:sp>
        <p:nvSpPr>
          <p:cNvPr id="1048788" name="灯片编号占位符 8"/>
          <p:cNvSpPr>
            <a:spLocks noGrp="1"/>
          </p:cNvSpPr>
          <p:nvPr>
            <p:ph type="sldNum" sz="quarter" idx="12"/>
            <p:custDataLst>
              <p:tags r:id="rId9"/>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43" name=""/>
        <p:cNvGrpSpPr/>
        <p:nvPr/>
      </p:nvGrpSpPr>
      <p:grpSpPr>
        <a:xfrm>
          <a:off x="0" y="0"/>
          <a:ext cx="0" cy="0"/>
          <a:chOff x="0" y="0"/>
          <a:chExt cx="0" cy="0"/>
        </a:xfrm>
      </p:grpSpPr>
      <p:grpSp>
        <p:nvGrpSpPr>
          <p:cNvPr id="44" name="组合 8"/>
          <p:cNvGrpSpPr/>
          <p:nvPr userDrawn="1">
            <p:custDataLst>
              <p:tags r:id="rId2"/>
            </p:custDataLst>
          </p:nvPr>
        </p:nvGrpSpPr>
        <p:grpSpPr>
          <a:xfrm>
            <a:off x="10608342" y="5053054"/>
            <a:ext cx="1583658" cy="1966165"/>
            <a:chOff x="10608342" y="5053054"/>
            <a:chExt cx="1583658" cy="1966165"/>
          </a:xfrm>
        </p:grpSpPr>
        <p:sp>
          <p:nvSpPr>
            <p:cNvPr id="1048589" name="任意多边形: 形状 9"/>
            <p:cNvSpPr/>
            <p:nvPr>
              <p:custDataLst>
                <p:tags r:id="rId3"/>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590" name="等腰三角形 10"/>
            <p:cNvSpPr/>
            <p:nvPr>
              <p:custDataLst>
                <p:tags r:id="rId4"/>
              </p:custDataLst>
            </p:nvPr>
          </p:nvSpPr>
          <p:spPr>
            <a:xfrm>
              <a:off x="10960100" y="5207000"/>
              <a:ext cx="1231900" cy="1651000"/>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8591"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1048592" name="日期占位符 2"/>
          <p:cNvSpPr>
            <a:spLocks noGrp="1"/>
          </p:cNvSpPr>
          <p:nvPr>
            <p:ph type="dt" sz="half" idx="10"/>
            <p:custDataLst>
              <p:tags r:id="rId6"/>
            </p:custDataLst>
          </p:nvPr>
        </p:nvSpPr>
        <p:spPr/>
        <p:txBody>
          <a:bodyPr/>
          <a:p>
            <a:fld id="{760FBDFE-C587-4B4C-A407-44438C67B59E}" type="datetimeFigureOut">
              <a:rPr lang="zh-CN" altLang="en-US" smtClean="0"/>
            </a:fld>
            <a:endParaRPr lang="zh-CN" altLang="en-US"/>
          </a:p>
        </p:txBody>
      </p:sp>
      <p:sp>
        <p:nvSpPr>
          <p:cNvPr id="1048593" name="页脚占位符 3"/>
          <p:cNvSpPr>
            <a:spLocks noGrp="1"/>
          </p:cNvSpPr>
          <p:nvPr>
            <p:ph type="ftr" sz="quarter" idx="11"/>
            <p:custDataLst>
              <p:tags r:id="rId7"/>
            </p:custDataLst>
          </p:nvPr>
        </p:nvSpPr>
        <p:spPr/>
        <p:txBody>
          <a:bodyPr/>
          <a:p>
            <a:endParaRPr lang="zh-CN" altLang="en-US"/>
          </a:p>
        </p:txBody>
      </p:sp>
      <p:sp>
        <p:nvSpPr>
          <p:cNvPr id="1048594" name="灯片编号占位符 4"/>
          <p:cNvSpPr>
            <a:spLocks noGrp="1"/>
          </p:cNvSpPr>
          <p:nvPr>
            <p:ph type="sldNum" sz="quarter" idx="12"/>
            <p:custDataLst>
              <p:tags r:id="rId8"/>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33" name=""/>
        <p:cNvGrpSpPr/>
        <p:nvPr/>
      </p:nvGrpSpPr>
      <p:grpSpPr>
        <a:xfrm>
          <a:off x="0" y="0"/>
          <a:ext cx="0" cy="0"/>
          <a:chOff x="0" y="0"/>
          <a:chExt cx="0" cy="0"/>
        </a:xfrm>
      </p:grpSpPr>
      <p:sp>
        <p:nvSpPr>
          <p:cNvPr id="1048582" name="日期占位符 1"/>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583" name="页脚占位符 2"/>
          <p:cNvSpPr>
            <a:spLocks noGrp="1"/>
          </p:cNvSpPr>
          <p:nvPr>
            <p:ph type="ftr" sz="quarter" idx="11"/>
            <p:custDataLst>
              <p:tags r:id="rId3"/>
            </p:custDataLst>
          </p:nvPr>
        </p:nvSpPr>
        <p:spPr/>
        <p:txBody>
          <a:bodyPr/>
          <a:p>
            <a:endParaRPr lang="zh-CN" altLang="en-US"/>
          </a:p>
        </p:txBody>
      </p:sp>
      <p:sp>
        <p:nvSpPr>
          <p:cNvPr id="1048584" name="灯片编号占位符 3"/>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82" name=""/>
        <p:cNvGrpSpPr/>
        <p:nvPr/>
      </p:nvGrpSpPr>
      <p:grpSpPr>
        <a:xfrm>
          <a:off x="0" y="0"/>
          <a:ext cx="0" cy="0"/>
          <a:chOff x="0" y="0"/>
          <a:chExt cx="0" cy="0"/>
        </a:xfrm>
      </p:grpSpPr>
      <p:sp>
        <p:nvSpPr>
          <p:cNvPr id="1048721"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722"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5pPr>
          </a:lstStyle>
          <a:p>
            <a:pPr lvl="0"/>
            <a:endParaRPr dirty="0">
              <a:sym typeface="+mn-ea"/>
            </a:endParaRPr>
          </a:p>
        </p:txBody>
      </p:sp>
      <p:sp>
        <p:nvSpPr>
          <p:cNvPr id="1048723"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1048724" name="日期占位符 4"/>
          <p:cNvSpPr>
            <a:spLocks noGrp="1"/>
          </p:cNvSpPr>
          <p:nvPr>
            <p:ph type="dt" sz="half" idx="10"/>
            <p:custDataLst>
              <p:tags r:id="rId5"/>
            </p:custDataLst>
          </p:nvPr>
        </p:nvSpPr>
        <p:spPr/>
        <p:txBody>
          <a:bodyPr/>
          <a:p>
            <a:fld id="{9EFD9D74-47D9-4702-A33C-335B63B48DBF}" type="datetimeFigureOut">
              <a:rPr lang="zh-CN" altLang="en-US" smtClean="0"/>
            </a:fld>
            <a:endParaRPr lang="zh-CN" altLang="en-US" dirty="0"/>
          </a:p>
        </p:txBody>
      </p:sp>
      <p:sp>
        <p:nvSpPr>
          <p:cNvPr id="1048725" name="页脚占位符 5"/>
          <p:cNvSpPr>
            <a:spLocks noGrp="1"/>
          </p:cNvSpPr>
          <p:nvPr>
            <p:ph type="ftr" sz="quarter" idx="11"/>
            <p:custDataLst>
              <p:tags r:id="rId6"/>
            </p:custDataLst>
          </p:nvPr>
        </p:nvSpPr>
        <p:spPr/>
        <p:txBody>
          <a:bodyPr/>
          <a:p>
            <a:endParaRPr lang="zh-CN" altLang="en-US" dirty="0"/>
          </a:p>
        </p:txBody>
      </p:sp>
      <p:sp>
        <p:nvSpPr>
          <p:cNvPr id="1048726" name="灯片编号占位符 6"/>
          <p:cNvSpPr>
            <a:spLocks noGrp="1"/>
          </p:cNvSpPr>
          <p:nvPr>
            <p:ph type="sldNum" sz="quarter" idx="12"/>
            <p:custDataLst>
              <p:tags r:id="rId7"/>
            </p:custDataLst>
          </p:nvPr>
        </p:nvSpPr>
        <p:spPr/>
        <p:txBody>
          <a:bodyPr/>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90" name=""/>
        <p:cNvGrpSpPr/>
        <p:nvPr/>
      </p:nvGrpSpPr>
      <p:grpSpPr>
        <a:xfrm>
          <a:off x="0" y="0"/>
          <a:ext cx="0" cy="0"/>
          <a:chOff x="0" y="0"/>
          <a:chExt cx="0" cy="0"/>
        </a:xfrm>
      </p:grpSpPr>
      <p:sp>
        <p:nvSpPr>
          <p:cNvPr id="1048757"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1048758"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759"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760" name="页脚占位符 4"/>
          <p:cNvSpPr>
            <a:spLocks noGrp="1"/>
          </p:cNvSpPr>
          <p:nvPr>
            <p:ph type="ftr" sz="quarter" idx="11"/>
            <p:custDataLst>
              <p:tags r:id="rId5"/>
            </p:custDataLst>
          </p:nvPr>
        </p:nvSpPr>
        <p:spPr/>
        <p:txBody>
          <a:bodyPr/>
          <a:p>
            <a:endParaRPr lang="zh-CN" altLang="en-US"/>
          </a:p>
        </p:txBody>
      </p:sp>
      <p:sp>
        <p:nvSpPr>
          <p:cNvPr id="1048761"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75" name=""/>
        <p:cNvGrpSpPr/>
        <p:nvPr/>
      </p:nvGrpSpPr>
      <p:grpSpPr>
        <a:xfrm>
          <a:off x="0" y="0"/>
          <a:ext cx="0" cy="0"/>
          <a:chOff x="0" y="0"/>
          <a:chExt cx="0" cy="0"/>
        </a:xfrm>
      </p:grpSpPr>
      <p:sp>
        <p:nvSpPr>
          <p:cNvPr id="1048694" name="日期占位符 2"/>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695" name="页脚占位符 3"/>
          <p:cNvSpPr>
            <a:spLocks noGrp="1"/>
          </p:cNvSpPr>
          <p:nvPr>
            <p:ph type="ftr" sz="quarter" idx="11"/>
            <p:custDataLst>
              <p:tags r:id="rId3"/>
            </p:custDataLst>
          </p:nvPr>
        </p:nvSpPr>
        <p:spPr/>
        <p:txBody>
          <a:bodyPr/>
          <a:p>
            <a:endParaRPr lang="zh-CN" altLang="en-US"/>
          </a:p>
        </p:txBody>
      </p:sp>
      <p:sp>
        <p:nvSpPr>
          <p:cNvPr id="1048696" name="灯片编号占位符 4"/>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
        <p:nvSpPr>
          <p:cNvPr id="104869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bg2"/>
        </a:solidFill>
        <a:effectLst/>
      </p:bgPr>
    </p:bg>
    <p:spTree>
      <p:nvGrpSpPr>
        <p:cNvPr id="76" name=""/>
        <p:cNvGrpSpPr/>
        <p:nvPr/>
      </p:nvGrpSpPr>
      <p:grpSpPr>
        <a:xfrm>
          <a:off x="0" y="0"/>
          <a:ext cx="0" cy="0"/>
          <a:chOff x="0" y="0"/>
          <a:chExt cx="0" cy="0"/>
        </a:xfrm>
      </p:grpSpPr>
      <p:sp>
        <p:nvSpPr>
          <p:cNvPr id="1048698" name="标题 1"/>
          <p:cNvSpPr>
            <a:spLocks noGrp="1"/>
          </p:cNvSpPr>
          <p:nvPr>
            <p:ph type="title" hasCustomPrompt="1"/>
            <p:custDataLst>
              <p:tags r:id="rId2"/>
            </p:custDataLst>
          </p:nvPr>
        </p:nvSpPr>
        <p:spPr>
          <a:xfrm>
            <a:off x="3588374" y="2588654"/>
            <a:ext cx="5015250" cy="1519707"/>
          </a:xfrm>
        </p:spPr>
        <p:txBody>
          <a:bodyPr vert="horz" lIns="90170" tIns="46990" rIns="90170" bIns="46990" rtlCol="0" anchor="ctr"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dirty="0">
                <a:solidFill>
                  <a:schemeClr val="tx1">
                    <a:lumMod val="85000"/>
                    <a:lumOff val="15000"/>
                  </a:schemeClr>
                </a:solidFill>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1048699" name="日期占位符 2"/>
          <p:cNvSpPr>
            <a:spLocks noGrp="1"/>
          </p:cNvSpPr>
          <p:nvPr>
            <p:ph type="dt" sz="half" idx="10"/>
            <p:custDataLst>
              <p:tags r:id="rId3"/>
            </p:custDataLst>
          </p:nvPr>
        </p:nvSpPr>
        <p:spPr/>
        <p:txBody>
          <a:bodyPr lIns="90170" tIns="46990" rIns="90170" bIns="46990">
            <a:normAutofit/>
          </a:bodyPr>
          <a:p>
            <a:fld id="{760FBDFE-C587-4B4C-A407-44438C67B59E}" type="datetimeFigureOut">
              <a:rPr lang="zh-CN" altLang="en-US" smtClean="0"/>
            </a:fld>
            <a:endParaRPr lang="zh-CN" altLang="en-US"/>
          </a:p>
        </p:txBody>
      </p:sp>
      <p:sp>
        <p:nvSpPr>
          <p:cNvPr id="1048700" name="页脚占位符 3"/>
          <p:cNvSpPr>
            <a:spLocks noGrp="1"/>
          </p:cNvSpPr>
          <p:nvPr>
            <p:ph type="ftr" sz="quarter" idx="11"/>
            <p:custDataLst>
              <p:tags r:id="rId4"/>
            </p:custDataLst>
          </p:nvPr>
        </p:nvSpPr>
        <p:spPr/>
        <p:txBody>
          <a:bodyPr lIns="90170" tIns="46990" rIns="90170" bIns="46990">
            <a:normAutofit/>
          </a:bodyPr>
          <a:p>
            <a:endParaRPr lang="zh-CN" altLang="en-US"/>
          </a:p>
        </p:txBody>
      </p:sp>
      <p:sp>
        <p:nvSpPr>
          <p:cNvPr id="1048701" name="灯片编号占位符 4"/>
          <p:cNvSpPr>
            <a:spLocks noGrp="1"/>
          </p:cNvSpPr>
          <p:nvPr>
            <p:ph type="sldNum" sz="quarter" idx="12"/>
            <p:custDataLst>
              <p:tags r:id="rId5"/>
            </p:custDataLst>
          </p:nvPr>
        </p:nvSpPr>
        <p:spPr/>
        <p:txBody>
          <a:bodyPr lIns="90170" tIns="46990" rIns="90170" bIns="46990">
            <a:normAutofit/>
          </a:bodyPr>
          <a:p>
            <a:fld id="{49AE70B2-8BF9-45C0-BB95-33D1B9D3A854}" type="slidenum">
              <a:rPr lang="zh-CN" altLang="en-US" smtClean="0"/>
            </a:fld>
            <a:endParaRPr lang="zh-CN" altLang="en-US"/>
          </a:p>
        </p:txBody>
      </p:sp>
      <p:grpSp>
        <p:nvGrpSpPr>
          <p:cNvPr id="77" name="组合 5"/>
          <p:cNvGrpSpPr/>
          <p:nvPr userDrawn="1">
            <p:custDataLst>
              <p:tags r:id="rId6"/>
            </p:custDataLst>
          </p:nvPr>
        </p:nvGrpSpPr>
        <p:grpSpPr>
          <a:xfrm flipH="1">
            <a:off x="8603626" y="3112882"/>
            <a:ext cx="436739" cy="542227"/>
            <a:chOff x="10608342" y="5053054"/>
            <a:chExt cx="1583658" cy="1966165"/>
          </a:xfrm>
        </p:grpSpPr>
        <p:sp>
          <p:nvSpPr>
            <p:cNvPr id="1048702" name="任意多边形: 形状 6"/>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p>
              <a:pPr algn="ctr"/>
              <a:endParaRPr lang="zh-CN" altLang="en-US" dirty="0"/>
            </a:p>
          </p:txBody>
        </p:sp>
        <p:sp>
          <p:nvSpPr>
            <p:cNvPr id="1048703" name="等腰三角形 7"/>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72222" lnSpcReduction="20000"/>
            </a:bodyPr>
            <a:p>
              <a:pPr algn="ctr"/>
              <a:endParaRPr lang="zh-CN" altLang="en-US" dirty="0"/>
            </a:p>
          </p:txBody>
        </p:sp>
      </p:grpSp>
      <p:grpSp>
        <p:nvGrpSpPr>
          <p:cNvPr id="78" name="组合 8"/>
          <p:cNvGrpSpPr/>
          <p:nvPr userDrawn="1">
            <p:custDataLst>
              <p:tags r:id="rId9"/>
            </p:custDataLst>
          </p:nvPr>
        </p:nvGrpSpPr>
        <p:grpSpPr>
          <a:xfrm>
            <a:off x="3151635" y="3119499"/>
            <a:ext cx="436739" cy="542227"/>
            <a:chOff x="10608342" y="5053054"/>
            <a:chExt cx="1583658" cy="1966165"/>
          </a:xfrm>
        </p:grpSpPr>
        <p:sp>
          <p:nvSpPr>
            <p:cNvPr id="1048704" name="任意多边形: 形状 9"/>
            <p:cNvSpPr/>
            <p:nvPr>
              <p:custDataLst>
                <p:tags r:id="rId10"/>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p>
              <a:pPr algn="ctr"/>
              <a:endParaRPr lang="zh-CN" altLang="en-US">
                <a:solidFill>
                  <a:schemeClr val="bg1"/>
                </a:solidFill>
              </a:endParaRPr>
            </a:p>
          </p:txBody>
        </p:sp>
        <p:sp>
          <p:nvSpPr>
            <p:cNvPr id="1048705" name="等腰三角形 10"/>
            <p:cNvSpPr/>
            <p:nvPr>
              <p:custDataLst>
                <p:tags r:id="rId11"/>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72222" lnSpcReduction="20000"/>
            </a:bodyPr>
            <a:p>
              <a:pPr algn="ctr"/>
              <a:endParaRPr lang="zh-CN" altLang="en-US" dirty="0"/>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88" name=""/>
        <p:cNvGrpSpPr/>
        <p:nvPr/>
      </p:nvGrpSpPr>
      <p:grpSpPr>
        <a:xfrm>
          <a:off x="0" y="0"/>
          <a:ext cx="0" cy="0"/>
          <a:chOff x="0" y="0"/>
          <a:chExt cx="0" cy="0"/>
        </a:xfrm>
      </p:grpSpPr>
      <p:grpSp>
        <p:nvGrpSpPr>
          <p:cNvPr id="89" name="组合 7"/>
          <p:cNvGrpSpPr/>
          <p:nvPr userDrawn="1">
            <p:custDataLst>
              <p:tags r:id="rId2"/>
            </p:custDataLst>
          </p:nvPr>
        </p:nvGrpSpPr>
        <p:grpSpPr>
          <a:xfrm>
            <a:off x="4001597" y="6045200"/>
            <a:ext cx="8190403" cy="812800"/>
            <a:chOff x="4001597" y="5613400"/>
            <a:chExt cx="8190403" cy="1244600"/>
          </a:xfrm>
        </p:grpSpPr>
        <p:sp>
          <p:nvSpPr>
            <p:cNvPr id="1048751" name="任意多边形: 形状 8"/>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52" name="等腰三角形 9"/>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8753" name="标题 1"/>
          <p:cNvSpPr>
            <a:spLocks noGrp="1"/>
          </p:cNvSpPr>
          <p:nvPr userDrawn="1">
            <p:ph type="title" hasCustomPrompt="1"/>
            <p:custDataLst>
              <p:tags r:id="rId5"/>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a:t>单击此处添加标题</a:t>
            </a:r>
            <a:endParaRPr lang="zh-CN" altLang="en-US" dirty="0"/>
          </a:p>
        </p:txBody>
      </p:sp>
      <p:sp>
        <p:nvSpPr>
          <p:cNvPr id="1048754" name="日期占位符 2"/>
          <p:cNvSpPr>
            <a:spLocks noGrp="1"/>
          </p:cNvSpPr>
          <p:nvPr userDrawn="1">
            <p:ph type="dt" sz="half" idx="10"/>
            <p:custDataLst>
              <p:tags r:id="rId6"/>
            </p:custDataLst>
          </p:nvPr>
        </p:nvSpPr>
        <p:spPr/>
        <p:txBody>
          <a:bodyPr/>
          <a:lstStyle>
            <a:lvl1pPr>
              <a:defRPr baseline="0">
                <a:latin typeface="微软雅黑" panose="020B0503020204020204" charset="-122"/>
              </a:defRPr>
            </a:lvl1pPr>
          </a:lstStyle>
          <a:p>
            <a:fld id="{760FBDFE-C587-4B4C-A407-44438C67B59E}" type="datetimeFigureOut">
              <a:rPr lang="zh-CN" altLang="en-US" smtClean="0"/>
            </a:fld>
            <a:endParaRPr lang="zh-CN" altLang="en-US"/>
          </a:p>
        </p:txBody>
      </p:sp>
      <p:sp>
        <p:nvSpPr>
          <p:cNvPr id="1048755" name="页脚占位符 3"/>
          <p:cNvSpPr>
            <a:spLocks noGrp="1"/>
          </p:cNvSpPr>
          <p:nvPr userDrawn="1">
            <p:ph type="ftr" sz="quarter" idx="11"/>
            <p:custDataLst>
              <p:tags r:id="rId7"/>
            </p:custDataLst>
          </p:nvPr>
        </p:nvSpPr>
        <p:spPr/>
        <p:txBody>
          <a:bodyPr/>
          <a:lstStyle>
            <a:lvl1pPr>
              <a:defRPr baseline="0">
                <a:latin typeface="微软雅黑" panose="020B0503020204020204" charset="-122"/>
              </a:defRPr>
            </a:lvl1pPr>
          </a:lstStyle>
          <a:p>
            <a:endParaRPr lang="zh-CN" altLang="en-US" dirty="0"/>
          </a:p>
        </p:txBody>
      </p:sp>
      <p:sp>
        <p:nvSpPr>
          <p:cNvPr id="1048756" name="灯片编号占位符 4"/>
          <p:cNvSpPr>
            <a:spLocks noGrp="1"/>
          </p:cNvSpPr>
          <p:nvPr userDrawn="1">
            <p:ph type="sldNum" sz="quarter" idx="12"/>
            <p:custDataLst>
              <p:tags r:id="rId8"/>
            </p:custDataLst>
          </p:nvPr>
        </p:nvSpPr>
        <p:spPr/>
        <p:txBody>
          <a:bodyPr/>
          <a:lstStyle>
            <a:lvl1pPr>
              <a:defRPr baseline="0">
                <a:latin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52" name=""/>
        <p:cNvGrpSpPr/>
        <p:nvPr/>
      </p:nvGrpSpPr>
      <p:grpSpPr>
        <a:xfrm>
          <a:off x="0" y="0"/>
          <a:ext cx="0" cy="0"/>
          <a:chOff x="0" y="0"/>
          <a:chExt cx="0" cy="0"/>
        </a:xfrm>
      </p:grpSpPr>
      <p:sp>
        <p:nvSpPr>
          <p:cNvPr id="1048633" name="矩形 7"/>
          <p:cNvSpPr/>
          <p:nvPr userDrawn="1">
            <p:custDataLst>
              <p:tags r:id="rId2"/>
            </p:custDataLst>
          </p:nvPr>
        </p:nvSpPr>
        <p:spPr>
          <a:xfrm>
            <a:off x="292735" y="304165"/>
            <a:ext cx="11606530" cy="62496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grpSp>
        <p:nvGrpSpPr>
          <p:cNvPr id="53" name="组合 10"/>
          <p:cNvGrpSpPr/>
          <p:nvPr userDrawn="1">
            <p:custDataLst>
              <p:tags r:id="rId3"/>
            </p:custDataLst>
          </p:nvPr>
        </p:nvGrpSpPr>
        <p:grpSpPr>
          <a:xfrm rot="16200000">
            <a:off x="11009630" y="351790"/>
            <a:ext cx="737870" cy="916305"/>
            <a:chOff x="10608342" y="5053054"/>
            <a:chExt cx="1583658" cy="1966165"/>
          </a:xfrm>
        </p:grpSpPr>
        <p:sp>
          <p:nvSpPr>
            <p:cNvPr id="1048634" name="任意多边形: 形状 11"/>
            <p:cNvSpPr/>
            <p:nvPr>
              <p:custDataLst>
                <p:tags r:id="rId4"/>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8635" name="等腰三角形 12"/>
            <p:cNvSpPr/>
            <p:nvPr>
              <p:custDataLst>
                <p:tags r:id="rId5"/>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grpSp>
        <p:nvGrpSpPr>
          <p:cNvPr id="54" name="组合 13"/>
          <p:cNvGrpSpPr/>
          <p:nvPr userDrawn="1">
            <p:custDataLst>
              <p:tags r:id="rId6"/>
            </p:custDataLst>
          </p:nvPr>
        </p:nvGrpSpPr>
        <p:grpSpPr>
          <a:xfrm rot="5400000">
            <a:off x="443865" y="5584825"/>
            <a:ext cx="737870" cy="916305"/>
            <a:chOff x="10608342" y="5053054"/>
            <a:chExt cx="1583658" cy="1966165"/>
          </a:xfrm>
        </p:grpSpPr>
        <p:sp>
          <p:nvSpPr>
            <p:cNvPr id="1048636" name="任意多边形: 形状 15"/>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8637" name="等腰三角形 16"/>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8638" name="标题 1"/>
          <p:cNvSpPr>
            <a:spLocks noGrp="1"/>
          </p:cNvSpPr>
          <p:nvPr>
            <p:ph type="title" hasCustomPrompt="1"/>
            <p:custDataLst>
              <p:tags r:id="rId9"/>
            </p:custDataLst>
          </p:nvPr>
        </p:nvSpPr>
        <p:spPr>
          <a:xfrm>
            <a:off x="1281600" y="1249200"/>
            <a:ext cx="9626400" cy="723600"/>
          </a:xfrm>
        </p:spPr>
        <p:txBody>
          <a:bodyPr anchor="ctr"/>
          <a:lstStyle>
            <a:lvl1pPr>
              <a:defRPr sz="32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1048639" name="内容占位符 6"/>
          <p:cNvSpPr>
            <a:spLocks noGrp="1"/>
          </p:cNvSpPr>
          <p:nvPr>
            <p:ph sz="quarter" idx="13" hasCustomPrompt="1"/>
            <p:custDataLst>
              <p:tags r:id="rId10"/>
            </p:custDataLst>
          </p:nvPr>
        </p:nvSpPr>
        <p:spPr>
          <a:xfrm>
            <a:off x="1281113" y="2163600"/>
            <a:ext cx="9626600" cy="3445200"/>
          </a:xfrm>
        </p:spPr>
        <p:txBody>
          <a:bodyPr>
            <a:normAutofit/>
          </a:bodyPr>
          <a:lstStyle>
            <a:lvl1pPr marL="0" inden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a:t>单击此处添加文本</a:t>
            </a:r>
            <a:endParaRPr lang="zh-CN" altLang="en-US" dirty="0"/>
          </a:p>
        </p:txBody>
      </p:sp>
      <p:sp>
        <p:nvSpPr>
          <p:cNvPr id="1048640" name="日期占位符 2"/>
          <p:cNvSpPr>
            <a:spLocks noGrp="1"/>
          </p:cNvSpPr>
          <p:nvPr>
            <p:ph type="dt" sz="half" idx="10"/>
            <p:custDataLst>
              <p:tags r:id="rId11"/>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641" name="灯片编号占位符 4"/>
          <p:cNvSpPr>
            <a:spLocks noGrp="1"/>
          </p:cNvSpPr>
          <p:nvPr>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642" name="页脚占位符 3"/>
          <p:cNvSpPr>
            <a:spLocks noGrp="1"/>
          </p:cNvSpPr>
          <p:nvPr>
            <p:ph type="ftr" sz="quarter" idx="11"/>
            <p:custDataLst>
              <p:tags r:id="rId13"/>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86" name=""/>
        <p:cNvGrpSpPr/>
        <p:nvPr/>
      </p:nvGrpSpPr>
      <p:grpSpPr>
        <a:xfrm>
          <a:off x="0" y="0"/>
          <a:ext cx="0" cy="0"/>
          <a:chOff x="0" y="0"/>
          <a:chExt cx="0" cy="0"/>
        </a:xfrm>
      </p:grpSpPr>
      <p:sp>
        <p:nvSpPr>
          <p:cNvPr id="1048742" name="矩形 12"/>
          <p:cNvSpPr/>
          <p:nvPr userDrawn="1">
            <p:custDataLst>
              <p:tags r:id="rId2"/>
            </p:custDataLst>
          </p:nvPr>
        </p:nvSpPr>
        <p:spPr>
          <a:xfrm>
            <a:off x="0" y="0"/>
            <a:ext cx="4823460" cy="685863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dirty="0">
              <a:latin typeface="Arial" panose="020B0604020202020204" pitchFamily="34" charset="0"/>
              <a:ea typeface="微软雅黑" panose="020B0503020204020204" charset="-122"/>
              <a:sym typeface="+mn-ea"/>
            </a:endParaRPr>
          </a:p>
        </p:txBody>
      </p:sp>
      <p:sp>
        <p:nvSpPr>
          <p:cNvPr id="1048743" name="标题 1"/>
          <p:cNvSpPr>
            <a:spLocks noGrp="1"/>
          </p:cNvSpPr>
          <p:nvPr userDrawn="1">
            <p:ph type="title" hasCustomPrompt="1"/>
            <p:custDataLst>
              <p:tags r:id="rId3"/>
            </p:custDataLst>
          </p:nvPr>
        </p:nvSpPr>
        <p:spPr>
          <a:xfrm>
            <a:off x="583200" y="770400"/>
            <a:ext cx="3960000" cy="882000"/>
          </a:xfrm>
        </p:spPr>
        <p:txBody>
          <a:bodyPr anchor="ctr">
            <a:normAutofit/>
          </a:bodyPr>
          <a:lstStyle>
            <a:lvl1pPr>
              <a:defRPr sz="32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1048744" name="日期占位符 2"/>
          <p:cNvSpPr>
            <a:spLocks noGrp="1"/>
          </p:cNvSpPr>
          <p:nvPr>
            <p:ph type="dt" sz="half" idx="10"/>
            <p:custDataLst>
              <p:tags r:id="rId4"/>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745"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8746"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747" name="文本占位符 6"/>
          <p:cNvSpPr>
            <a:spLocks noGrp="1"/>
          </p:cNvSpPr>
          <p:nvPr userDrawn="1">
            <p:ph type="body" sz="quarter" idx="13"/>
            <p:custDataLst>
              <p:tags r:id="rId7"/>
            </p:custDataLst>
          </p:nvPr>
        </p:nvSpPr>
        <p:spPr>
          <a:xfrm>
            <a:off x="586800" y="1764000"/>
            <a:ext cx="3956400" cy="4093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1048748" name="内容占位符 8"/>
          <p:cNvSpPr>
            <a:spLocks noGrp="1"/>
          </p:cNvSpPr>
          <p:nvPr userDrawn="1">
            <p:ph sz="quarter" idx="14"/>
            <p:custDataLst>
              <p:tags r:id="rId8"/>
            </p:custDataLst>
          </p:nvPr>
        </p:nvSpPr>
        <p:spPr>
          <a:xfrm>
            <a:off x="5101200" y="769938"/>
            <a:ext cx="6480000" cy="5087937"/>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dirty="0"/>
          </a:p>
        </p:txBody>
      </p:sp>
      <p:grpSp>
        <p:nvGrpSpPr>
          <p:cNvPr id="87" name="组合 10"/>
          <p:cNvGrpSpPr/>
          <p:nvPr userDrawn="1">
            <p:custDataLst>
              <p:tags r:id="rId9"/>
            </p:custDataLst>
          </p:nvPr>
        </p:nvGrpSpPr>
        <p:grpSpPr>
          <a:xfrm>
            <a:off x="-1" y="0"/>
            <a:ext cx="4823460" cy="769938"/>
            <a:chOff x="-1" y="0"/>
            <a:chExt cx="4823460" cy="769938"/>
          </a:xfrm>
        </p:grpSpPr>
        <p:sp>
          <p:nvSpPr>
            <p:cNvPr id="1048749" name="任意多边形: 形状 11"/>
            <p:cNvSpPr/>
            <p:nvPr>
              <p:custDataLst>
                <p:tags r:id="rId10"/>
              </p:custDataLst>
            </p:nvPr>
          </p:nvSpPr>
          <p:spPr>
            <a:xfrm rot="10800000">
              <a:off x="0" y="0"/>
              <a:ext cx="4823459" cy="769938"/>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sp>
          <p:nvSpPr>
            <p:cNvPr id="1048750" name="等腰三角形 13"/>
            <p:cNvSpPr/>
            <p:nvPr>
              <p:custDataLst>
                <p:tags r:id="rId11"/>
              </p:custDataLst>
            </p:nvPr>
          </p:nvSpPr>
          <p:spPr>
            <a:xfrm rot="10800000">
              <a:off x="-1" y="0"/>
              <a:ext cx="3754576" cy="562171"/>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solidFill>
                  <a:schemeClr val="tx1">
                    <a:lumMod val="85000"/>
                    <a:lumOff val="15000"/>
                  </a:schemeClr>
                </a:solidFill>
                <a:ea typeface="微软雅黑" panose="020B0503020204020204" charset="-122"/>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80" name=""/>
        <p:cNvGrpSpPr/>
        <p:nvPr/>
      </p:nvGrpSpPr>
      <p:grpSpPr>
        <a:xfrm>
          <a:off x="0" y="0"/>
          <a:ext cx="0" cy="0"/>
          <a:chOff x="0" y="0"/>
          <a:chExt cx="0" cy="0"/>
        </a:xfrm>
      </p:grpSpPr>
      <p:sp>
        <p:nvSpPr>
          <p:cNvPr id="1048712" name="矩形 12"/>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latin typeface="Arial" panose="020B0604020202020204" pitchFamily="34" charset="0"/>
              <a:ea typeface="微软雅黑" panose="020B0503020204020204" charset="-122"/>
              <a:sym typeface="+mn-ea"/>
            </a:endParaRPr>
          </a:p>
        </p:txBody>
      </p:sp>
      <p:sp>
        <p:nvSpPr>
          <p:cNvPr id="1048713" name="标题 1"/>
          <p:cNvSpPr>
            <a:spLocks noGrp="1"/>
          </p:cNvSpPr>
          <p:nvPr userDrawn="1">
            <p:ph type="title"/>
            <p:custDataLst>
              <p:tags r:id="rId3"/>
            </p:custDataLst>
          </p:nvPr>
        </p:nvSpPr>
        <p:spPr>
          <a:xfrm>
            <a:off x="612000" y="781200"/>
            <a:ext cx="10976400" cy="626400"/>
          </a:xfrm>
        </p:spPr>
        <p:txBody>
          <a:bodyPr anchor="ctr"/>
          <a:lstStyle>
            <a:lvl1pPr algn="ctr">
              <a:defRPr sz="36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8714" name="日期占位符 2"/>
          <p:cNvSpPr>
            <a:spLocks noGrp="1"/>
          </p:cNvSpPr>
          <p:nvPr userDrawn="1">
            <p:ph type="dt" sz="half" idx="10"/>
            <p:custDataLst>
              <p:tags r:id="rId4"/>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715"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8716"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717" name="文本占位符 6"/>
          <p:cNvSpPr>
            <a:spLocks noGrp="1"/>
          </p:cNvSpPr>
          <p:nvPr userDrawn="1">
            <p:ph type="body" sz="quarter" idx="13"/>
            <p:custDataLst>
              <p:tags r:id="rId7"/>
            </p:custDataLst>
          </p:nvPr>
        </p:nvSpPr>
        <p:spPr>
          <a:xfrm>
            <a:off x="612000" y="1659600"/>
            <a:ext cx="10975975" cy="828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048718" name="内容占位符 8"/>
          <p:cNvSpPr>
            <a:spLocks noGrp="1"/>
          </p:cNvSpPr>
          <p:nvPr userDrawn="1">
            <p:ph sz="quarter" idx="14"/>
            <p:custDataLst>
              <p:tags r:id="rId8"/>
            </p:custDataLst>
          </p:nvPr>
        </p:nvSpPr>
        <p:spPr>
          <a:xfrm>
            <a:off x="612775" y="2808000"/>
            <a:ext cx="10965600" cy="34308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grpSp>
        <p:nvGrpSpPr>
          <p:cNvPr id="81" name="组合 11"/>
          <p:cNvGrpSpPr/>
          <p:nvPr userDrawn="1">
            <p:custDataLst>
              <p:tags r:id="rId9"/>
            </p:custDataLst>
          </p:nvPr>
        </p:nvGrpSpPr>
        <p:grpSpPr>
          <a:xfrm flipV="1">
            <a:off x="5921829" y="0"/>
            <a:ext cx="6270171" cy="812800"/>
            <a:chOff x="4001597" y="5613400"/>
            <a:chExt cx="8190403" cy="1244600"/>
          </a:xfrm>
        </p:grpSpPr>
        <p:sp>
          <p:nvSpPr>
            <p:cNvPr id="1048719" name="任意多边形: 形状 13"/>
            <p:cNvSpPr/>
            <p:nvPr>
              <p:custDataLst>
                <p:tags r:id="rId10"/>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8720" name="等腰三角形 14"/>
            <p:cNvSpPr/>
            <p:nvPr>
              <p:custDataLst>
                <p:tags r:id="rId11"/>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91" name=""/>
        <p:cNvGrpSpPr/>
        <p:nvPr/>
      </p:nvGrpSpPr>
      <p:grpSpPr>
        <a:xfrm>
          <a:off x="0" y="0"/>
          <a:ext cx="0" cy="0"/>
          <a:chOff x="0" y="0"/>
          <a:chExt cx="0" cy="0"/>
        </a:xfrm>
      </p:grpSpPr>
      <p:grpSp>
        <p:nvGrpSpPr>
          <p:cNvPr id="92" name="组合 11"/>
          <p:cNvGrpSpPr/>
          <p:nvPr userDrawn="1">
            <p:custDataLst>
              <p:tags r:id="rId2"/>
            </p:custDataLst>
          </p:nvPr>
        </p:nvGrpSpPr>
        <p:grpSpPr>
          <a:xfrm flipV="1">
            <a:off x="5921829" y="0"/>
            <a:ext cx="6270171" cy="812800"/>
            <a:chOff x="4001597" y="5613400"/>
            <a:chExt cx="8190403" cy="1244600"/>
          </a:xfrm>
        </p:grpSpPr>
        <p:sp>
          <p:nvSpPr>
            <p:cNvPr id="1048762" name="任意多边形: 形状 13"/>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sp>
          <p:nvSpPr>
            <p:cNvPr id="1048763" name="等腰三角形 14"/>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8764" name="矩形 12"/>
          <p:cNvSpPr/>
          <p:nvPr userDrawn="1">
            <p:custDataLst>
              <p:tags r:id="rId5"/>
            </p:custDataLst>
          </p:nvPr>
        </p:nvSpPr>
        <p:spPr>
          <a:xfrm>
            <a:off x="0" y="50419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ea typeface="微软雅黑" panose="020B0503020204020204" charset="-122"/>
              <a:sym typeface="+mn-ea"/>
            </a:endParaRPr>
          </a:p>
        </p:txBody>
      </p:sp>
      <p:sp>
        <p:nvSpPr>
          <p:cNvPr id="1048765" name="标题 1"/>
          <p:cNvSpPr>
            <a:spLocks noGrp="1"/>
          </p:cNvSpPr>
          <p:nvPr userDrawn="1">
            <p:ph type="title"/>
            <p:custDataLst>
              <p:tags r:id="rId6"/>
            </p:custDataLst>
          </p:nvPr>
        </p:nvSpPr>
        <p:spPr>
          <a:xfrm>
            <a:off x="604520" y="669290"/>
            <a:ext cx="10976610" cy="565150"/>
          </a:xfrm>
        </p:spPr>
        <p:txBody>
          <a:bodyPr anchor="ctr"/>
          <a:lstStyle>
            <a:lvl1pPr algn="ctr">
              <a:lnSpc>
                <a:spcPct val="100000"/>
              </a:lnSpc>
              <a:defRPr sz="32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8766" name="日期占位符 2"/>
          <p:cNvSpPr>
            <a:spLocks noGrp="1"/>
          </p:cNvSpPr>
          <p:nvPr userDrawn="1">
            <p:ph type="dt" sz="half" idx="10"/>
            <p:custDataLst>
              <p:tags r:id="rId7"/>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767" name="页脚占位符 3"/>
          <p:cNvSpPr>
            <a:spLocks noGrp="1"/>
          </p:cNvSpPr>
          <p:nvPr userDrawn="1">
            <p:ph type="ftr" sz="quarter" idx="11"/>
            <p:custDataLst>
              <p:tags r:id="rId8"/>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8768" name="灯片编号占位符 4"/>
          <p:cNvSpPr>
            <a:spLocks noGrp="1"/>
          </p:cNvSpPr>
          <p:nvPr userDrawn="1">
            <p:ph type="sldNum" sz="quarter" idx="12"/>
            <p:custDataLst>
              <p:tags r:id="rId9"/>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769" name="内容占位符 6"/>
          <p:cNvSpPr>
            <a:spLocks noGrp="1"/>
          </p:cNvSpPr>
          <p:nvPr userDrawn="1">
            <p:ph sz="quarter" idx="13"/>
            <p:custDataLst>
              <p:tags r:id="rId10"/>
            </p:custDataLst>
          </p:nvPr>
        </p:nvSpPr>
        <p:spPr>
          <a:xfrm>
            <a:off x="604837" y="1681200"/>
            <a:ext cx="10990800" cy="3211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1048770" name="文本占位符 8"/>
          <p:cNvSpPr>
            <a:spLocks noGrp="1"/>
          </p:cNvSpPr>
          <p:nvPr userDrawn="1">
            <p:ph type="body" sz="quarter" idx="14"/>
            <p:custDataLst>
              <p:tags r:id="rId11"/>
            </p:custDataLst>
          </p:nvPr>
        </p:nvSpPr>
        <p:spPr>
          <a:xfrm>
            <a:off x="594000" y="5180400"/>
            <a:ext cx="11001600" cy="1011600"/>
          </a:xfrm>
        </p:spPr>
        <p:txBody>
          <a:bodyPr>
            <a:normAutofit/>
          </a:bodyPr>
          <a:lstStyle>
            <a:lvl1pPr marL="0" indent="0">
              <a:lnSpc>
                <a:spcPct val="130000"/>
              </a:lnSpc>
              <a:spcBef>
                <a:spcPts val="0"/>
              </a:spcBef>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83" name=""/>
        <p:cNvGrpSpPr/>
        <p:nvPr/>
      </p:nvGrpSpPr>
      <p:grpSpPr>
        <a:xfrm>
          <a:off x="0" y="0"/>
          <a:ext cx="0" cy="0"/>
          <a:chOff x="0" y="0"/>
          <a:chExt cx="0" cy="0"/>
        </a:xfrm>
      </p:grpSpPr>
      <p:grpSp>
        <p:nvGrpSpPr>
          <p:cNvPr id="84" name="组合 15"/>
          <p:cNvGrpSpPr/>
          <p:nvPr userDrawn="1">
            <p:custDataLst>
              <p:tags r:id="rId2"/>
            </p:custDataLst>
          </p:nvPr>
        </p:nvGrpSpPr>
        <p:grpSpPr>
          <a:xfrm>
            <a:off x="4001597" y="6045200"/>
            <a:ext cx="8190403" cy="812800"/>
            <a:chOff x="4001597" y="5613400"/>
            <a:chExt cx="8190403" cy="1244600"/>
          </a:xfrm>
        </p:grpSpPr>
        <p:sp>
          <p:nvSpPr>
            <p:cNvPr id="1048727" name="任意多边形: 形状 16"/>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sp>
          <p:nvSpPr>
            <p:cNvPr id="1048728" name="等腰三角形 17"/>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grpSp>
      <p:sp>
        <p:nvSpPr>
          <p:cNvPr id="1048729" name="矩形 14"/>
          <p:cNvSpPr/>
          <p:nvPr userDrawn="1">
            <p:custDataLst>
              <p:tags r:id="rId5"/>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en-US" altLang="zh-CN">
              <a:solidFill>
                <a:schemeClr val="bg1"/>
              </a:solidFill>
              <a:latin typeface="Viner Hand ITC" panose="03070502030502020203" charset="0"/>
              <a:ea typeface="微软雅黑" panose="020B0503020204020204" charset="-122"/>
              <a:cs typeface="Viner Hand ITC" panose="03070502030502020203" charset="0"/>
              <a:sym typeface="+mn-ea"/>
            </a:endParaRPr>
          </a:p>
        </p:txBody>
      </p:sp>
      <p:sp>
        <p:nvSpPr>
          <p:cNvPr id="1048730" name="标题 1"/>
          <p:cNvSpPr>
            <a:spLocks noGrp="1"/>
          </p:cNvSpPr>
          <p:nvPr>
            <p:ph type="title"/>
            <p:custDataLst>
              <p:tags r:id="rId6"/>
            </p:custDataLst>
          </p:nvPr>
        </p:nvSpPr>
        <p:spPr>
          <a:xfrm>
            <a:off x="579600" y="237600"/>
            <a:ext cx="11037600" cy="441964"/>
          </a:xfrm>
        </p:spPr>
        <p:txBody>
          <a:bodyPr>
            <a:noAutofit/>
          </a:bodyPr>
          <a:lstStyle>
            <a:lvl1pPr>
              <a:lnSpc>
                <a:spcPct val="100000"/>
              </a:lnSpc>
              <a:defRPr sz="24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8731" name="内容占位符 6"/>
          <p:cNvSpPr>
            <a:spLocks noGrp="1"/>
          </p:cNvSpPr>
          <p:nvPr>
            <p:ph sz="quarter" idx="13"/>
            <p:custDataLst>
              <p:tags r:id="rId7"/>
            </p:custDataLst>
          </p:nvPr>
        </p:nvSpPr>
        <p:spPr>
          <a:xfrm>
            <a:off x="579600" y="1663200"/>
            <a:ext cx="5342400" cy="2894400"/>
          </a:xfrm>
        </p:spPr>
        <p:txBody>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1048732" name="日期占位符 2"/>
          <p:cNvSpPr>
            <a:spLocks noGrp="1"/>
          </p:cNvSpPr>
          <p:nvPr>
            <p:ph type="dt" sz="half" idx="10"/>
            <p:custDataLst>
              <p:tags r:id="rId8"/>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733" name="页脚占位符 3"/>
          <p:cNvSpPr>
            <a:spLocks noGrp="1"/>
          </p:cNvSpPr>
          <p:nvPr>
            <p:ph type="ftr" sz="quarter" idx="11"/>
            <p:custDataLst>
              <p:tags r:id="rId9"/>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8734" name="灯片编号占位符 4"/>
          <p:cNvSpPr>
            <a:spLocks noGrp="1"/>
          </p:cNvSpPr>
          <p:nvPr>
            <p:ph type="sldNum" sz="quarter" idx="12"/>
            <p:custDataLst>
              <p:tags r:id="rId10"/>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735" name="内容占位符 8"/>
          <p:cNvSpPr>
            <a:spLocks noGrp="1"/>
          </p:cNvSpPr>
          <p:nvPr>
            <p:ph sz="quarter" idx="14"/>
            <p:custDataLst>
              <p:tags r:id="rId11"/>
            </p:custDataLst>
          </p:nvPr>
        </p:nvSpPr>
        <p:spPr>
          <a:xfrm>
            <a:off x="6242400" y="1663200"/>
            <a:ext cx="5367600" cy="28944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1048736" name="文本占位符 10"/>
          <p:cNvSpPr>
            <a:spLocks noGrp="1"/>
          </p:cNvSpPr>
          <p:nvPr>
            <p:ph type="body" sz="quarter" idx="15"/>
            <p:custDataLst>
              <p:tags r:id="rId12"/>
            </p:custDataLst>
          </p:nvPr>
        </p:nvSpPr>
        <p:spPr>
          <a:xfrm>
            <a:off x="572400" y="4816800"/>
            <a:ext cx="53424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048737" name="文本占位符 12"/>
          <p:cNvSpPr>
            <a:spLocks noGrp="1"/>
          </p:cNvSpPr>
          <p:nvPr>
            <p:ph type="body" sz="quarter" idx="16"/>
            <p:custDataLst>
              <p:tags r:id="rId13"/>
            </p:custDataLst>
          </p:nvPr>
        </p:nvSpPr>
        <p:spPr>
          <a:xfrm>
            <a:off x="6253200" y="4813200"/>
            <a:ext cx="53676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93" name=""/>
        <p:cNvGrpSpPr/>
        <p:nvPr/>
      </p:nvGrpSpPr>
      <p:grpSpPr>
        <a:xfrm>
          <a:off x="0" y="0"/>
          <a:ext cx="0" cy="0"/>
          <a:chOff x="0" y="0"/>
          <a:chExt cx="0" cy="0"/>
        </a:xfrm>
      </p:grpSpPr>
      <p:sp>
        <p:nvSpPr>
          <p:cNvPr id="1048771" name="矩形 11"/>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latin typeface="Arial" panose="020B0604020202020204" pitchFamily="34" charset="0"/>
              <a:ea typeface="微软雅黑" panose="020B0503020204020204" charset="-122"/>
              <a:sym typeface="+mn-ea"/>
            </a:endParaRPr>
          </a:p>
        </p:txBody>
      </p:sp>
      <p:grpSp>
        <p:nvGrpSpPr>
          <p:cNvPr id="94" name="组合 14"/>
          <p:cNvGrpSpPr/>
          <p:nvPr userDrawn="1">
            <p:custDataLst>
              <p:tags r:id="rId3"/>
            </p:custDataLst>
          </p:nvPr>
        </p:nvGrpSpPr>
        <p:grpSpPr>
          <a:xfrm rot="10800000">
            <a:off x="0" y="0"/>
            <a:ext cx="5457825" cy="1529715"/>
            <a:chOff x="4001597" y="5613400"/>
            <a:chExt cx="8190403" cy="1244600"/>
          </a:xfrm>
        </p:grpSpPr>
        <p:sp>
          <p:nvSpPr>
            <p:cNvPr id="1048772" name="任意多边形: 形状 15"/>
            <p:cNvSpPr/>
            <p:nvPr>
              <p:custDataLst>
                <p:tags r:id="rId4"/>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8773" name="等腰三角形 16"/>
            <p:cNvSpPr/>
            <p:nvPr>
              <p:custDataLst>
                <p:tags r:id="rId5"/>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grpSp>
      <p:grpSp>
        <p:nvGrpSpPr>
          <p:cNvPr id="95" name="组合 17"/>
          <p:cNvGrpSpPr/>
          <p:nvPr userDrawn="1">
            <p:custDataLst>
              <p:tags r:id="rId6"/>
            </p:custDataLst>
          </p:nvPr>
        </p:nvGrpSpPr>
        <p:grpSpPr>
          <a:xfrm>
            <a:off x="6734175" y="5323840"/>
            <a:ext cx="5457825" cy="1529715"/>
            <a:chOff x="4001597" y="5613400"/>
            <a:chExt cx="8190403" cy="1244600"/>
          </a:xfrm>
        </p:grpSpPr>
        <p:sp>
          <p:nvSpPr>
            <p:cNvPr id="1048774" name="任意多边形: 形状 18"/>
            <p:cNvSpPr/>
            <p:nvPr>
              <p:custDataLst>
                <p:tags r:id="rId7"/>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sp>
          <p:nvSpPr>
            <p:cNvPr id="1048775" name="等腰三角形 19"/>
            <p:cNvSpPr/>
            <p:nvPr>
              <p:custDataLst>
                <p:tags r:id="rId8"/>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8776" name="标题 1"/>
          <p:cNvSpPr>
            <a:spLocks noGrp="1"/>
          </p:cNvSpPr>
          <p:nvPr userDrawn="1">
            <p:ph type="title" hasCustomPrompt="1"/>
            <p:custDataLst>
              <p:tags r:id="rId9"/>
            </p:custDataLst>
          </p:nvPr>
        </p:nvSpPr>
        <p:spPr>
          <a:xfrm>
            <a:off x="1522800" y="1339200"/>
            <a:ext cx="9144000" cy="2386800"/>
          </a:xfrm>
        </p:spPr>
        <p:txBody>
          <a:bodyPr anchor="b"/>
          <a:lstStyle>
            <a:lvl1pPr algn="ctr">
              <a:defRPr sz="60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1048777" name="日期占位符 2"/>
          <p:cNvSpPr>
            <a:spLocks noGrp="1"/>
          </p:cNvSpPr>
          <p:nvPr userDrawn="1">
            <p:ph type="dt" sz="half" idx="10"/>
            <p:custDataLst>
              <p:tags r:id="rId10"/>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8778" name="页脚占位符 3"/>
          <p:cNvSpPr>
            <a:spLocks noGrp="1"/>
          </p:cNvSpPr>
          <p:nvPr userDrawn="1">
            <p:ph type="ftr" sz="quarter" idx="11"/>
            <p:custDataLst>
              <p:tags r:id="rId11"/>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8779" name="灯片编号占位符 4"/>
          <p:cNvSpPr>
            <a:spLocks noGrp="1"/>
          </p:cNvSpPr>
          <p:nvPr userDrawn="1">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8780" name="文本占位符 6"/>
          <p:cNvSpPr>
            <a:spLocks noGrp="1"/>
          </p:cNvSpPr>
          <p:nvPr userDrawn="1">
            <p:ph type="body" sz="quarter" idx="13"/>
            <p:custDataLst>
              <p:tags r:id="rId13"/>
            </p:custDataLst>
          </p:nvPr>
        </p:nvSpPr>
        <p:spPr>
          <a:xfrm>
            <a:off x="1522413" y="3862800"/>
            <a:ext cx="9144000" cy="1656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85" name=""/>
        <p:cNvGrpSpPr/>
        <p:nvPr/>
      </p:nvGrpSpPr>
      <p:grpSpPr>
        <a:xfrm>
          <a:off x="0" y="0"/>
          <a:ext cx="0" cy="0"/>
          <a:chOff x="0" y="0"/>
          <a:chExt cx="0" cy="0"/>
        </a:xfrm>
      </p:grpSpPr>
      <p:sp>
        <p:nvSpPr>
          <p:cNvPr id="1048738" name="标题 1"/>
          <p:cNvSpPr>
            <a:spLocks noGrp="1"/>
          </p:cNvSpPr>
          <p:nvPr>
            <p:ph type="title"/>
          </p:nvPr>
        </p:nvSpPr>
        <p:spPr/>
        <p:txBody>
          <a:bodyPr/>
          <a:p>
            <a:r>
              <a:rPr lang="zh-CN" altLang="en-US" smtClean="0"/>
              <a:t>单击此处编辑母版标题样式</a:t>
            </a:r>
            <a:endParaRPr lang="zh-CN" altLang="en-US"/>
          </a:p>
        </p:txBody>
      </p:sp>
      <p:sp>
        <p:nvSpPr>
          <p:cNvPr id="1048739" name="日期占位符 2"/>
          <p:cNvSpPr>
            <a:spLocks noGrp="1"/>
          </p:cNvSpPr>
          <p:nvPr>
            <p:ph type="dt" sz="half" idx="10"/>
          </p:nvPr>
        </p:nvSpPr>
        <p:spPr/>
        <p:txBody>
          <a:bodyPr/>
          <a:p>
            <a:fld id="{760FBDFE-C587-4B4C-A407-44438C67B59E}" type="datetimeFigureOut">
              <a:rPr lang="zh-CN" altLang="en-US" smtClean="0"/>
            </a:fld>
            <a:endParaRPr lang="zh-CN" altLang="en-US"/>
          </a:p>
        </p:txBody>
      </p:sp>
      <p:sp>
        <p:nvSpPr>
          <p:cNvPr id="1048740" name="页脚占位符 3"/>
          <p:cNvSpPr>
            <a:spLocks noGrp="1"/>
          </p:cNvSpPr>
          <p:nvPr>
            <p:ph type="ftr" sz="quarter" idx="11"/>
          </p:nvPr>
        </p:nvSpPr>
        <p:spPr/>
        <p:txBody>
          <a:bodyPr/>
          <a:p>
            <a:endParaRPr lang="zh-CN" altLang="en-US" dirty="0"/>
          </a:p>
        </p:txBody>
      </p:sp>
      <p:sp>
        <p:nvSpPr>
          <p:cNvPr id="1048741" name="灯片编号占位符 4"/>
          <p:cNvSpPr>
            <a:spLocks noGrp="1"/>
          </p:cNvSpPr>
          <p:nvPr>
            <p:ph type="sldNum" sz="quarter" idx="12"/>
          </p:nvPr>
        </p:nvSpPr>
        <p:spPr/>
        <p:txBody>
          <a:bodyPr/>
          <a:p>
            <a:fld id="{49AE70B2-8BF9-45C0-BB95-33D1B9D3A854}" type="slidenum">
              <a:rPr lang="zh-CN" altLang="en-US" smtClean="0"/>
            </a:fld>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标题幻灯片">
    <p:bg>
      <p:bgPr>
        <a:solidFill>
          <a:schemeClr val="bg2"/>
        </a:solidFill>
        <a:effectLst/>
      </p:bgPr>
    </p:bg>
    <p:spTree>
      <p:nvGrpSpPr>
        <p:cNvPr id="126" name=""/>
        <p:cNvGrpSpPr/>
        <p:nvPr/>
      </p:nvGrpSpPr>
      <p:grpSpPr>
        <a:xfrm>
          <a:off x="0" y="0"/>
          <a:ext cx="0" cy="0"/>
          <a:chOff x="0" y="0"/>
          <a:chExt cx="0" cy="0"/>
        </a:xfrm>
      </p:grpSpPr>
      <p:grpSp>
        <p:nvGrpSpPr>
          <p:cNvPr id="128" name="组合 6"/>
          <p:cNvGrpSpPr/>
          <p:nvPr userDrawn="1">
            <p:custDataLst>
              <p:tags r:id="rId2"/>
            </p:custDataLst>
          </p:nvPr>
        </p:nvGrpSpPr>
        <p:grpSpPr>
          <a:xfrm>
            <a:off x="-127311" y="5"/>
            <a:ext cx="12429370" cy="2108195"/>
            <a:chOff x="-127311" y="5"/>
            <a:chExt cx="12429370" cy="2108195"/>
          </a:xfrm>
        </p:grpSpPr>
        <p:sp>
          <p:nvSpPr>
            <p:cNvPr id="1048873" name="任意多边形: 形状 7"/>
            <p:cNvSpPr/>
            <p:nvPr>
              <p:custDataLst>
                <p:tags r:id="rId3"/>
              </p:custDataLst>
            </p:nvPr>
          </p:nvSpPr>
          <p:spPr>
            <a:xfrm rot="4971377">
              <a:off x="5633770" y="-4560088"/>
              <a:ext cx="907207" cy="12429370"/>
            </a:xfrm>
            <a:custGeom>
              <a:avLst/>
              <a:gdLst>
                <a:gd name="connsiteX0" fmla="*/ 0 w 1132861"/>
                <a:gd name="connsiteY0" fmla="*/ 0 h 12429370"/>
                <a:gd name="connsiteX1" fmla="*/ 421422 w 1132861"/>
                <a:gd name="connsiteY1" fmla="*/ 52817 h 12429370"/>
                <a:gd name="connsiteX2" fmla="*/ 1132861 w 1132861"/>
                <a:gd name="connsiteY2" fmla="*/ 12429370 h 12429370"/>
                <a:gd name="connsiteX3" fmla="*/ 0 w 1132861"/>
                <a:gd name="connsiteY3" fmla="*/ 12287388 h 12429370"/>
              </a:gdLst>
              <a:ahLst/>
              <a:cxnLst>
                <a:cxn ang="0">
                  <a:pos x="connsiteX0" y="connsiteY0"/>
                </a:cxn>
                <a:cxn ang="0">
                  <a:pos x="connsiteX1" y="connsiteY1"/>
                </a:cxn>
                <a:cxn ang="0">
                  <a:pos x="connsiteX2" y="connsiteY2"/>
                </a:cxn>
                <a:cxn ang="0">
                  <a:pos x="connsiteX3" y="connsiteY3"/>
                </a:cxn>
              </a:cxnLst>
              <a:rect l="l" t="t" r="r" b="b"/>
              <a:pathLst>
                <a:path w="1132861" h="12429370">
                  <a:moveTo>
                    <a:pt x="0" y="0"/>
                  </a:moveTo>
                  <a:lnTo>
                    <a:pt x="421422" y="52817"/>
                  </a:lnTo>
                  <a:lnTo>
                    <a:pt x="1132861" y="12429370"/>
                  </a:lnTo>
                  <a:lnTo>
                    <a:pt x="0" y="12287388"/>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875" name="任意多边形: 形状 8"/>
            <p:cNvSpPr/>
            <p:nvPr>
              <p:custDataLst>
                <p:tags r:id="rId4"/>
              </p:custDataLst>
            </p:nvPr>
          </p:nvSpPr>
          <p:spPr>
            <a:xfrm rot="5400000">
              <a:off x="5215200" y="-5215203"/>
              <a:ext cx="1761592" cy="12192007"/>
            </a:xfrm>
            <a:custGeom>
              <a:avLst/>
              <a:gdLst>
                <a:gd name="connsiteX0" fmla="*/ 0 w 1930397"/>
                <a:gd name="connsiteY0" fmla="*/ 12192007 h 12192007"/>
                <a:gd name="connsiteX1" fmla="*/ 0 w 1930397"/>
                <a:gd name="connsiteY1" fmla="*/ 0 h 12192007"/>
                <a:gd name="connsiteX2" fmla="*/ 758239 w 1930397"/>
                <a:gd name="connsiteY2" fmla="*/ 0 h 12192007"/>
                <a:gd name="connsiteX3" fmla="*/ 1930397 w 1930397"/>
                <a:gd name="connsiteY3" fmla="*/ 12192007 h 12192007"/>
              </a:gdLst>
              <a:ahLst/>
              <a:cxnLst>
                <a:cxn ang="0">
                  <a:pos x="connsiteX0" y="connsiteY0"/>
                </a:cxn>
                <a:cxn ang="0">
                  <a:pos x="connsiteX1" y="connsiteY1"/>
                </a:cxn>
                <a:cxn ang="0">
                  <a:pos x="connsiteX2" y="connsiteY2"/>
                </a:cxn>
                <a:cxn ang="0">
                  <a:pos x="connsiteX3" y="connsiteY3"/>
                </a:cxn>
              </a:cxnLst>
              <a:rect l="l" t="t" r="r" b="b"/>
              <a:pathLst>
                <a:path w="1930397" h="12192007">
                  <a:moveTo>
                    <a:pt x="0" y="12192007"/>
                  </a:moveTo>
                  <a:lnTo>
                    <a:pt x="0" y="0"/>
                  </a:lnTo>
                  <a:lnTo>
                    <a:pt x="758239" y="0"/>
                  </a:lnTo>
                  <a:lnTo>
                    <a:pt x="1930397" y="1219200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877" name="任意多边形: 形状 9"/>
            <p:cNvSpPr/>
            <p:nvPr>
              <p:custDataLst>
                <p:tags r:id="rId5"/>
              </p:custDataLst>
            </p:nvPr>
          </p:nvSpPr>
          <p:spPr>
            <a:xfrm rot="5107084">
              <a:off x="4552342" y="-3275210"/>
              <a:ext cx="536239" cy="9742831"/>
            </a:xfrm>
            <a:custGeom>
              <a:avLst/>
              <a:gdLst>
                <a:gd name="connsiteX0" fmla="*/ 0 w 587624"/>
                <a:gd name="connsiteY0" fmla="*/ 0 h 9742831"/>
                <a:gd name="connsiteX1" fmla="*/ 587624 w 587624"/>
                <a:gd name="connsiteY1" fmla="*/ 9742831 h 9742831"/>
                <a:gd name="connsiteX2" fmla="*/ 0 w 587624"/>
                <a:gd name="connsiteY2" fmla="*/ 9685968 h 9742831"/>
              </a:gdLst>
              <a:ahLst/>
              <a:cxnLst>
                <a:cxn ang="0">
                  <a:pos x="connsiteX0" y="connsiteY0"/>
                </a:cxn>
                <a:cxn ang="0">
                  <a:pos x="connsiteX1" y="connsiteY1"/>
                </a:cxn>
                <a:cxn ang="0">
                  <a:pos x="connsiteX2" y="connsiteY2"/>
                </a:cxn>
              </a:cxnLst>
              <a:rect l="l" t="t" r="r" b="b"/>
              <a:pathLst>
                <a:path w="587624" h="9742831">
                  <a:moveTo>
                    <a:pt x="0" y="0"/>
                  </a:moveTo>
                  <a:lnTo>
                    <a:pt x="587624" y="9742831"/>
                  </a:lnTo>
                  <a:lnTo>
                    <a:pt x="0" y="968596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879" name="任意多边形: 形状 10"/>
            <p:cNvSpPr/>
            <p:nvPr>
              <p:custDataLst>
                <p:tags r:id="rId6"/>
              </p:custDataLst>
            </p:nvPr>
          </p:nvSpPr>
          <p:spPr>
            <a:xfrm rot="15897560">
              <a:off x="9001004" y="-1390393"/>
              <a:ext cx="846410" cy="5663579"/>
            </a:xfrm>
            <a:custGeom>
              <a:avLst/>
              <a:gdLst>
                <a:gd name="connsiteX0" fmla="*/ 927517 w 927517"/>
                <a:gd name="connsiteY0" fmla="*/ 5663579 h 5663579"/>
                <a:gd name="connsiteX1" fmla="*/ 0 w 927517"/>
                <a:gd name="connsiteY1" fmla="*/ 5577535 h 5663579"/>
                <a:gd name="connsiteX2" fmla="*/ 419317 w 927517"/>
                <a:gd name="connsiteY2" fmla="*/ 0 h 5663579"/>
              </a:gdLst>
              <a:ahLst/>
              <a:cxnLst>
                <a:cxn ang="0">
                  <a:pos x="connsiteX0" y="connsiteY0"/>
                </a:cxn>
                <a:cxn ang="0">
                  <a:pos x="connsiteX1" y="connsiteY1"/>
                </a:cxn>
                <a:cxn ang="0">
                  <a:pos x="connsiteX2" y="connsiteY2"/>
                </a:cxn>
              </a:cxnLst>
              <a:rect l="l" t="t" r="r" b="b"/>
              <a:pathLst>
                <a:path w="927517" h="5663579">
                  <a:moveTo>
                    <a:pt x="927517" y="5663579"/>
                  </a:moveTo>
                  <a:lnTo>
                    <a:pt x="0" y="5577535"/>
                  </a:lnTo>
                  <a:lnTo>
                    <a:pt x="419317" y="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8881" name="等腰三角形 11"/>
          <p:cNvSpPr/>
          <p:nvPr userDrawn="1">
            <p:custDataLst>
              <p:tags r:id="rId7"/>
            </p:custDataLst>
          </p:nvPr>
        </p:nvSpPr>
        <p:spPr>
          <a:xfrm rot="16200000">
            <a:off x="7826138" y="2492134"/>
            <a:ext cx="997432" cy="7734300"/>
          </a:xfrm>
          <a:prstGeom prst="triangle">
            <a:avLst>
              <a:gd name="adj" fmla="val 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883" name="标题 1"/>
          <p:cNvSpPr>
            <a:spLocks noGrp="1"/>
          </p:cNvSpPr>
          <p:nvPr>
            <p:ph type="ctrTitle" hasCustomPrompt="1"/>
            <p:custDataLst>
              <p:tags r:id="rId8"/>
            </p:custDataLst>
          </p:nvPr>
        </p:nvSpPr>
        <p:spPr>
          <a:xfrm>
            <a:off x="2730319" y="2702794"/>
            <a:ext cx="7117545" cy="1118535"/>
          </a:xfrm>
        </p:spPr>
        <p:txBody>
          <a:bodyPr lIns="90000" tIns="46800" rIns="90000" bIns="46800" anchor="b" anchorCtr="0">
            <a:normAutofit/>
          </a:bodyPr>
          <a:lstStyle>
            <a:lvl1pPr algn="ctr">
              <a:defRPr sz="6600" spc="600" baseline="0">
                <a:solidFill>
                  <a:schemeClr val="tx1">
                    <a:lumMod val="85000"/>
                    <a:lumOff val="15000"/>
                  </a:schemeClr>
                </a:solidFill>
                <a:ea typeface="汉仪旗黑-85S" panose="00020600040101010101" pitchFamily="18" charset="-122"/>
              </a:defRPr>
            </a:lvl1pPr>
          </a:lstStyle>
          <a:p>
            <a:r>
              <a:rPr lang="zh-CN" altLang="en-US" dirty="0"/>
              <a:t>编辑标题</a:t>
            </a:r>
            <a:endParaRPr lang="zh-CN" altLang="en-US" dirty="0"/>
          </a:p>
        </p:txBody>
      </p:sp>
      <p:sp>
        <p:nvSpPr>
          <p:cNvPr id="1048885" name="副标题 2"/>
          <p:cNvSpPr>
            <a:spLocks noGrp="1"/>
          </p:cNvSpPr>
          <p:nvPr>
            <p:ph type="subTitle" idx="1" hasCustomPrompt="1"/>
            <p:custDataLst>
              <p:tags r:id="rId9"/>
            </p:custDataLst>
          </p:nvPr>
        </p:nvSpPr>
        <p:spPr>
          <a:xfrm>
            <a:off x="2730319" y="3886684"/>
            <a:ext cx="7117545" cy="676319"/>
          </a:xfrm>
        </p:spPr>
        <p:txBody>
          <a:bodyPr lIns="90000" tIns="46800" rIns="90000" bIns="46800" anchor="t">
            <a:normAutofit/>
          </a:bodyPr>
          <a:lstStyle>
            <a:lvl1pPr marL="0" indent="0" algn="ctr" eaLnBrk="1" fontAlgn="auto" latinLnBrk="0" hangingPunct="1">
              <a:lnSpc>
                <a:spcPct val="100000"/>
              </a:lnSpc>
              <a:buNone/>
              <a:defRPr sz="2800" u="none" strike="noStrike" kern="1200" cap="none" spc="200" normalizeH="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048887" name="日期占位符 15"/>
          <p:cNvSpPr>
            <a:spLocks noGrp="1"/>
          </p:cNvSpPr>
          <p:nvPr>
            <p:ph type="dt" sz="half" idx="10"/>
            <p:custDataLst>
              <p:tags r:id="rId10"/>
            </p:custDataLst>
          </p:nvPr>
        </p:nvSpPr>
        <p:spPr/>
        <p:txBody>
          <a:bodyPr/>
          <a:p>
            <a:fld id="{760FBDFE-C587-4B4C-A407-44438C67B59E}" type="datetimeFigureOut">
              <a:rPr lang="zh-CN" altLang="en-US" smtClean="0"/>
            </a:fld>
            <a:endParaRPr lang="zh-CN" altLang="en-US"/>
          </a:p>
        </p:txBody>
      </p:sp>
      <p:sp>
        <p:nvSpPr>
          <p:cNvPr id="1048889" name="页脚占位符 16"/>
          <p:cNvSpPr>
            <a:spLocks noGrp="1"/>
          </p:cNvSpPr>
          <p:nvPr>
            <p:ph type="ftr" sz="quarter" idx="11"/>
            <p:custDataLst>
              <p:tags r:id="rId11"/>
            </p:custDataLst>
          </p:nvPr>
        </p:nvSpPr>
        <p:spPr/>
        <p:txBody>
          <a:bodyPr/>
          <a:p>
            <a:endParaRPr lang="zh-CN" altLang="en-US" dirty="0"/>
          </a:p>
        </p:txBody>
      </p:sp>
      <p:sp>
        <p:nvSpPr>
          <p:cNvPr id="1048891" name="灯片编号占位符 17"/>
          <p:cNvSpPr>
            <a:spLocks noGrp="1"/>
          </p:cNvSpPr>
          <p:nvPr>
            <p:ph type="sldNum" sz="quarter" idx="12"/>
            <p:custDataLst>
              <p:tags r:id="rId12"/>
            </p:custDataLst>
          </p:nvPr>
        </p:nvSpPr>
        <p:spPr/>
        <p:txBody>
          <a:bodyPr/>
          <a:p>
            <a:fld id="{49AE70B2-8BF9-45C0-BB95-33D1B9D3A854}" type="slidenum">
              <a:rPr lang="zh-CN" altLang="en-US" smtClean="0"/>
            </a:fld>
            <a:endParaRPr lang="zh-CN" altLang="en-US" dirty="0"/>
          </a:p>
        </p:txBody>
      </p:sp>
      <p:sp>
        <p:nvSpPr>
          <p:cNvPr id="1048893" name="文本占位符 4"/>
          <p:cNvSpPr>
            <a:spLocks noGrp="1"/>
          </p:cNvSpPr>
          <p:nvPr>
            <p:ph type="body" sz="quarter" idx="13" hasCustomPrompt="1"/>
            <p:custDataLst>
              <p:tags r:id="rId13"/>
            </p:custDataLst>
          </p:nvPr>
        </p:nvSpPr>
        <p:spPr>
          <a:xfrm>
            <a:off x="3630542" y="4681986"/>
            <a:ext cx="2523129" cy="412826"/>
          </a:xfrm>
        </p:spPr>
        <p:txBody>
          <a:bodyPr lIns="90000" tIns="46800" rIns="90000" bIns="46800" anchor="ctr" anchorCtr="0">
            <a:normAutofit/>
          </a:bodyPr>
          <a:lstStyle>
            <a:lvl1pPr marL="0" indent="0" algn="r">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
        <p:nvSpPr>
          <p:cNvPr id="1048895" name="文本占位符 12"/>
          <p:cNvSpPr>
            <a:spLocks noGrp="1"/>
          </p:cNvSpPr>
          <p:nvPr>
            <p:ph type="body" sz="quarter" idx="14" hasCustomPrompt="1"/>
            <p:custDataLst>
              <p:tags r:id="rId14"/>
            </p:custDataLst>
          </p:nvPr>
        </p:nvSpPr>
        <p:spPr>
          <a:xfrm>
            <a:off x="6402188" y="4681986"/>
            <a:ext cx="2523127" cy="412826"/>
          </a:xfrm>
        </p:spPr>
        <p:txBody>
          <a:bodyPr lIns="90000" tIns="46800" rIns="90000" bIns="46800" anchor="ctr" anchorCtr="0">
            <a:normAutofit/>
          </a:bodyPr>
          <a:lstStyle>
            <a:lvl1pPr marL="0" indent="0" algn="l">
              <a:lnSpc>
                <a:spcPct val="100000"/>
              </a:lnSpc>
              <a:buNone/>
              <a:defRPr sz="1800">
                <a:solidFill>
                  <a:schemeClr val="tx1">
                    <a:lumMod val="85000"/>
                    <a:lumOff val="15000"/>
                  </a:schemeClr>
                </a:solidFill>
              </a:defRPr>
            </a:lvl1pPr>
          </a:lstStyle>
          <a:p>
            <a:pPr lvl="0"/>
            <a:r>
              <a:rPr lang="zh-CN" altLang="en-US" dirty="0"/>
              <a:t>编辑文本</a:t>
            </a:r>
            <a:endParaRPr lang="zh-CN" alt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30" name=""/>
        <p:cNvGrpSpPr/>
        <p:nvPr/>
      </p:nvGrpSpPr>
      <p:grpSpPr>
        <a:xfrm>
          <a:off x="0" y="0"/>
          <a:ext cx="0" cy="0"/>
          <a:chOff x="0" y="0"/>
          <a:chExt cx="0" cy="0"/>
        </a:xfrm>
      </p:grpSpPr>
      <p:sp>
        <p:nvSpPr>
          <p:cNvPr id="1048897"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899"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901"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903" name="页脚占位符 4"/>
          <p:cNvSpPr>
            <a:spLocks noGrp="1"/>
          </p:cNvSpPr>
          <p:nvPr>
            <p:ph type="ftr" sz="quarter" idx="11"/>
            <p:custDataLst>
              <p:tags r:id="rId5"/>
            </p:custDataLst>
          </p:nvPr>
        </p:nvSpPr>
        <p:spPr/>
        <p:txBody>
          <a:bodyPr/>
          <a:p>
            <a:endParaRPr lang="zh-CN" altLang="en-US"/>
          </a:p>
        </p:txBody>
      </p:sp>
      <p:sp>
        <p:nvSpPr>
          <p:cNvPr id="1048905"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bg2"/>
        </a:solidFill>
        <a:effectLst/>
      </p:bgPr>
    </p:bg>
    <p:spTree>
      <p:nvGrpSpPr>
        <p:cNvPr id="132" name=""/>
        <p:cNvGrpSpPr/>
        <p:nvPr/>
      </p:nvGrpSpPr>
      <p:grpSpPr>
        <a:xfrm>
          <a:off x="0" y="0"/>
          <a:ext cx="0" cy="0"/>
          <a:chOff x="0" y="0"/>
          <a:chExt cx="0" cy="0"/>
        </a:xfrm>
      </p:grpSpPr>
      <p:grpSp>
        <p:nvGrpSpPr>
          <p:cNvPr id="134" name="组合 6"/>
          <p:cNvGrpSpPr/>
          <p:nvPr userDrawn="1">
            <p:custDataLst>
              <p:tags r:id="rId2"/>
            </p:custDataLst>
          </p:nvPr>
        </p:nvGrpSpPr>
        <p:grpSpPr>
          <a:xfrm>
            <a:off x="4001597" y="5613400"/>
            <a:ext cx="8190403" cy="1244600"/>
            <a:chOff x="4001597" y="5613400"/>
            <a:chExt cx="8190403" cy="1244600"/>
          </a:xfrm>
        </p:grpSpPr>
        <p:sp>
          <p:nvSpPr>
            <p:cNvPr id="1048907" name="任意多边形: 形状 7"/>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dirty="0"/>
            </a:p>
          </p:txBody>
        </p:sp>
        <p:sp>
          <p:nvSpPr>
            <p:cNvPr id="1048909" name="等腰三角形 8"/>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grpSp>
      <p:grpSp>
        <p:nvGrpSpPr>
          <p:cNvPr id="136" name="组合 9"/>
          <p:cNvGrpSpPr/>
          <p:nvPr userDrawn="1">
            <p:custDataLst>
              <p:tags r:id="rId5"/>
            </p:custDataLst>
          </p:nvPr>
        </p:nvGrpSpPr>
        <p:grpSpPr>
          <a:xfrm>
            <a:off x="5187002" y="2377388"/>
            <a:ext cx="570170" cy="707886"/>
            <a:chOff x="10608342" y="5053054"/>
            <a:chExt cx="1583658" cy="1966165"/>
          </a:xfrm>
        </p:grpSpPr>
        <p:sp>
          <p:nvSpPr>
            <p:cNvPr id="1048911" name="任意多边形: 形状 10"/>
            <p:cNvSpPr/>
            <p:nvPr>
              <p:custDataLst>
                <p:tags r:id="rId6"/>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1048913" name="等腰三角形 11"/>
            <p:cNvSpPr/>
            <p:nvPr>
              <p:custDataLst>
                <p:tags r:id="rId7"/>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4444" lnSpcReduction="10000"/>
            </a:bodyPr>
            <a:p>
              <a:pPr algn="ctr"/>
              <a:endParaRPr lang="zh-CN" altLang="en-US"/>
            </a:p>
          </p:txBody>
        </p:sp>
      </p:grpSp>
      <p:grpSp>
        <p:nvGrpSpPr>
          <p:cNvPr id="138" name="组合 13"/>
          <p:cNvGrpSpPr/>
          <p:nvPr userDrawn="1">
            <p:custDataLst>
              <p:tags r:id="rId8"/>
            </p:custDataLst>
          </p:nvPr>
        </p:nvGrpSpPr>
        <p:grpSpPr>
          <a:xfrm rot="10800000">
            <a:off x="-1" y="0"/>
            <a:ext cx="12192000" cy="1244600"/>
            <a:chOff x="4001597" y="5613400"/>
            <a:chExt cx="8190403" cy="1244600"/>
          </a:xfrm>
        </p:grpSpPr>
        <p:sp>
          <p:nvSpPr>
            <p:cNvPr id="1048915" name="任意多边形: 形状 14"/>
            <p:cNvSpPr/>
            <p:nvPr>
              <p:custDataLst>
                <p:tags r:id="rId9"/>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sp>
          <p:nvSpPr>
            <p:cNvPr id="1048917" name="等腰三角形 15"/>
            <p:cNvSpPr/>
            <p:nvPr>
              <p:custDataLst>
                <p:tags r:id="rId10"/>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p>
              <a:pPr algn="ctr"/>
              <a:endParaRPr lang="zh-CN" altLang="en-US"/>
            </a:p>
          </p:txBody>
        </p:sp>
      </p:grpSp>
      <p:sp>
        <p:nvSpPr>
          <p:cNvPr id="1048919" name="标题 1"/>
          <p:cNvSpPr>
            <a:spLocks noGrp="1"/>
          </p:cNvSpPr>
          <p:nvPr>
            <p:ph type="title" hasCustomPrompt="1"/>
            <p:custDataLst>
              <p:tags r:id="rId11"/>
            </p:custDataLst>
          </p:nvPr>
        </p:nvSpPr>
        <p:spPr>
          <a:xfrm>
            <a:off x="3500907" y="3090044"/>
            <a:ext cx="5190185" cy="740727"/>
          </a:xfrm>
        </p:spPr>
        <p:txBody>
          <a:bodyPr lIns="90170" tIns="46990" rIns="90170" bIns="0" anchor="b" anchorCtr="0">
            <a:normAutofit/>
          </a:bodyPr>
          <a:lstStyle>
            <a:lvl1pPr algn="ctr">
              <a:defRPr sz="4000" u="none" strike="noStrike" kern="1200" cap="none" spc="300" normalizeH="0">
                <a:solidFill>
                  <a:schemeClr val="tx1">
                    <a:lumMod val="85000"/>
                    <a:lumOff val="15000"/>
                  </a:schemeClr>
                </a:solidFill>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1048921" name="文本占位符 2"/>
          <p:cNvSpPr>
            <a:spLocks noGrp="1"/>
          </p:cNvSpPr>
          <p:nvPr>
            <p:ph type="body" idx="1"/>
            <p:custDataLst>
              <p:tags r:id="rId12"/>
            </p:custDataLst>
          </p:nvPr>
        </p:nvSpPr>
        <p:spPr>
          <a:xfrm>
            <a:off x="3500907" y="3883113"/>
            <a:ext cx="5190185" cy="1477027"/>
          </a:xfrm>
        </p:spPr>
        <p:txBody>
          <a:bodyPr lIns="90170" tIns="0" rIns="90170" bIns="46990">
            <a:normAutofit/>
          </a:bodyPr>
          <a:lstStyle>
            <a:lvl1pPr marL="0" indent="0" algn="ctr" eaLnBrk="1" fontAlgn="auto" latinLnBrk="0" hangingPunct="1">
              <a:buNone/>
              <a:defRPr kumimoji="0" lang="zh-CN" altLang="en-US" sz="2000" b="0" i="0" u="none" strike="noStrike" kern="1200" cap="none" spc="150" normalizeH="0" baseline="0" noProof="1">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1048923" name="日期占位符 3"/>
          <p:cNvSpPr>
            <a:spLocks noGrp="1"/>
          </p:cNvSpPr>
          <p:nvPr>
            <p:ph type="dt" sz="half" idx="10"/>
            <p:custDataLst>
              <p:tags r:id="rId13"/>
            </p:custDataLst>
          </p:nvPr>
        </p:nvSpPr>
        <p:spPr/>
        <p:txBody>
          <a:bodyPr>
            <a:normAutofit/>
          </a:bodyPr>
          <a:p>
            <a:fld id="{760FBDFE-C587-4B4C-A407-44438C67B59E}" type="datetimeFigureOut">
              <a:rPr lang="zh-CN" altLang="en-US" smtClean="0"/>
            </a:fld>
            <a:endParaRPr lang="zh-CN" altLang="en-US"/>
          </a:p>
        </p:txBody>
      </p:sp>
      <p:sp>
        <p:nvSpPr>
          <p:cNvPr id="1048925" name="页脚占位符 4"/>
          <p:cNvSpPr>
            <a:spLocks noGrp="1"/>
          </p:cNvSpPr>
          <p:nvPr>
            <p:ph type="ftr" sz="quarter" idx="11"/>
            <p:custDataLst>
              <p:tags r:id="rId14"/>
            </p:custDataLst>
          </p:nvPr>
        </p:nvSpPr>
        <p:spPr/>
        <p:txBody>
          <a:bodyPr>
            <a:normAutofit/>
          </a:bodyPr>
          <a:p>
            <a:endParaRPr lang="zh-CN" altLang="en-US"/>
          </a:p>
        </p:txBody>
      </p:sp>
      <p:sp>
        <p:nvSpPr>
          <p:cNvPr id="1048927" name="灯片编号占位符 5"/>
          <p:cNvSpPr>
            <a:spLocks noGrp="1"/>
          </p:cNvSpPr>
          <p:nvPr>
            <p:ph type="sldNum" sz="quarter" idx="12"/>
            <p:custDataLst>
              <p:tags r:id="rId15"/>
            </p:custDataLst>
          </p:nvPr>
        </p:nvSpPr>
        <p:spPr/>
        <p:txBody>
          <a:bodyPr>
            <a:normAutofit/>
          </a:bodyPr>
          <a:p>
            <a:fld id="{49AE70B2-8BF9-45C0-BB95-33D1B9D3A854}" type="slidenum">
              <a:rPr lang="zh-CN" altLang="en-US" smtClean="0"/>
            </a:fld>
            <a:endParaRPr lang="zh-CN" alt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40" name=""/>
        <p:cNvGrpSpPr/>
        <p:nvPr/>
      </p:nvGrpSpPr>
      <p:grpSpPr>
        <a:xfrm>
          <a:off x="0" y="0"/>
          <a:ext cx="0" cy="0"/>
          <a:chOff x="0" y="0"/>
          <a:chExt cx="0" cy="0"/>
        </a:xfrm>
      </p:grpSpPr>
      <p:sp>
        <p:nvSpPr>
          <p:cNvPr id="1048929"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汉仪旗黑-85S" panose="00020600040101010101" pitchFamily="18" charset="-122"/>
                <a:cs typeface="+mj-cs"/>
                <a:sym typeface="+mn-ea"/>
              </a:defRPr>
            </a:lvl1pPr>
          </a:lstStyle>
          <a:p>
            <a:pPr lvl="0"/>
            <a:r>
              <a:rPr>
                <a:sym typeface="+mn-ea"/>
              </a:rPr>
              <a:t>单击此处编辑母版标题样式</a:t>
            </a:r>
            <a:endParaRPr>
              <a:sym typeface="+mn-ea"/>
            </a:endParaRPr>
          </a:p>
        </p:txBody>
      </p:sp>
      <p:sp>
        <p:nvSpPr>
          <p:cNvPr id="1048931"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933"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微软雅黑" panose="020B0503020204020204" charset="-122"/>
              </a:defRPr>
            </a:lvl1pPr>
            <a:lvl2pPr>
              <a:defRPr sz="1600" baseline="0">
                <a:solidFill>
                  <a:schemeClr val="tx1">
                    <a:lumMod val="85000"/>
                    <a:lumOff val="15000"/>
                  </a:schemeClr>
                </a:solidFill>
                <a:latin typeface="Arial" panose="020B0604020202020204" pitchFamily="34" charset="0"/>
                <a:ea typeface="微软雅黑" panose="020B0503020204020204" charset="-122"/>
              </a:defRPr>
            </a:lvl2pPr>
            <a:lvl3pPr>
              <a:defRPr sz="1600" baseline="0">
                <a:solidFill>
                  <a:schemeClr val="tx1">
                    <a:lumMod val="85000"/>
                    <a:lumOff val="15000"/>
                  </a:schemeClr>
                </a:solidFill>
                <a:latin typeface="Arial" panose="020B0604020202020204" pitchFamily="34" charset="0"/>
                <a:ea typeface="微软雅黑" panose="020B0503020204020204" charset="-122"/>
              </a:defRPr>
            </a:lvl3pPr>
            <a:lvl4pPr>
              <a:defRPr sz="1600" baseline="0">
                <a:solidFill>
                  <a:schemeClr val="tx1">
                    <a:lumMod val="85000"/>
                    <a:lumOff val="15000"/>
                  </a:schemeClr>
                </a:solidFill>
                <a:latin typeface="Arial" panose="020B0604020202020204" pitchFamily="34" charset="0"/>
                <a:ea typeface="微软雅黑" panose="020B0503020204020204" charset="-122"/>
              </a:defRPr>
            </a:lvl4pPr>
            <a:lvl5pPr>
              <a:defRPr sz="160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935" name="日期占位符 4"/>
          <p:cNvSpPr>
            <a:spLocks noGrp="1"/>
          </p:cNvSpPr>
          <p:nvPr>
            <p:ph type="dt" sz="half" idx="10"/>
            <p:custDataLst>
              <p:tags r:id="rId5"/>
            </p:custDataLst>
          </p:nvPr>
        </p:nvSpPr>
        <p:spPr/>
        <p:txBody>
          <a:bodyPr lIns="90170" tIns="46990" rIns="90170" bIns="46990">
            <a:normAutofit/>
          </a:bodyPr>
          <a:p>
            <a:fld id="{760FBDFE-C587-4B4C-A407-44438C67B59E}" type="datetimeFigureOut">
              <a:rPr lang="zh-CN" altLang="en-US" smtClean="0"/>
            </a:fld>
            <a:endParaRPr lang="zh-CN" altLang="en-US"/>
          </a:p>
        </p:txBody>
      </p:sp>
      <p:sp>
        <p:nvSpPr>
          <p:cNvPr id="1048937" name="页脚占位符 5"/>
          <p:cNvSpPr>
            <a:spLocks noGrp="1"/>
          </p:cNvSpPr>
          <p:nvPr>
            <p:ph type="ftr" sz="quarter" idx="11"/>
            <p:custDataLst>
              <p:tags r:id="rId6"/>
            </p:custDataLst>
          </p:nvPr>
        </p:nvSpPr>
        <p:spPr/>
        <p:txBody>
          <a:bodyPr lIns="90170" tIns="46990" rIns="90170" bIns="46990">
            <a:normAutofit/>
          </a:bodyPr>
          <a:p>
            <a:endParaRPr lang="zh-CN" altLang="en-US"/>
          </a:p>
        </p:txBody>
      </p:sp>
      <p:sp>
        <p:nvSpPr>
          <p:cNvPr id="1048939" name="灯片编号占位符 6"/>
          <p:cNvSpPr>
            <a:spLocks noGrp="1"/>
          </p:cNvSpPr>
          <p:nvPr>
            <p:ph type="sldNum" sz="quarter" idx="12"/>
            <p:custDataLst>
              <p:tags r:id="rId7"/>
            </p:custDataLst>
          </p:nvPr>
        </p:nvSpPr>
        <p:spPr/>
        <p:txBody>
          <a:bodyPr lIns="90170" tIns="46990" rIns="90170" bIns="46990">
            <a:normAutofit/>
          </a:bodyPr>
          <a:p>
            <a:fld id="{49AE70B2-8BF9-45C0-BB95-33D1B9D3A854}" type="slidenum">
              <a:rPr lang="zh-CN" altLang="en-US" smtClean="0"/>
            </a:fld>
            <a:endParaRPr lang="zh-CN" alt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42" name=""/>
        <p:cNvGrpSpPr/>
        <p:nvPr/>
      </p:nvGrpSpPr>
      <p:grpSpPr>
        <a:xfrm>
          <a:off x="0" y="0"/>
          <a:ext cx="0" cy="0"/>
          <a:chOff x="0" y="0"/>
          <a:chExt cx="0" cy="0"/>
        </a:xfrm>
      </p:grpSpPr>
      <p:sp>
        <p:nvSpPr>
          <p:cNvPr id="1048941"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94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1048945"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947"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1048949"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1048951" name="日期占位符 6"/>
          <p:cNvSpPr>
            <a:spLocks noGrp="1"/>
          </p:cNvSpPr>
          <p:nvPr>
            <p:ph type="dt" sz="half" idx="10"/>
            <p:custDataLst>
              <p:tags r:id="rId7"/>
            </p:custDataLst>
          </p:nvPr>
        </p:nvSpPr>
        <p:spPr/>
        <p:txBody>
          <a:bodyPr/>
          <a:p>
            <a:fld id="{760FBDFE-C587-4B4C-A407-44438C67B59E}" type="datetimeFigureOut">
              <a:rPr lang="zh-CN" altLang="en-US" smtClean="0"/>
            </a:fld>
            <a:endParaRPr lang="zh-CN" altLang="en-US"/>
          </a:p>
        </p:txBody>
      </p:sp>
      <p:sp>
        <p:nvSpPr>
          <p:cNvPr id="1048953" name="页脚占位符 7"/>
          <p:cNvSpPr>
            <a:spLocks noGrp="1"/>
          </p:cNvSpPr>
          <p:nvPr>
            <p:ph type="ftr" sz="quarter" idx="11"/>
            <p:custDataLst>
              <p:tags r:id="rId8"/>
            </p:custDataLst>
          </p:nvPr>
        </p:nvSpPr>
        <p:spPr/>
        <p:txBody>
          <a:bodyPr/>
          <a:p>
            <a:endParaRPr lang="zh-CN" altLang="en-US"/>
          </a:p>
        </p:txBody>
      </p:sp>
      <p:sp>
        <p:nvSpPr>
          <p:cNvPr id="1048955" name="灯片编号占位符 8"/>
          <p:cNvSpPr>
            <a:spLocks noGrp="1"/>
          </p:cNvSpPr>
          <p:nvPr>
            <p:ph type="sldNum" sz="quarter" idx="12"/>
            <p:custDataLst>
              <p:tags r:id="rId9"/>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44" name=""/>
        <p:cNvGrpSpPr/>
        <p:nvPr/>
      </p:nvGrpSpPr>
      <p:grpSpPr>
        <a:xfrm>
          <a:off x="0" y="0"/>
          <a:ext cx="0" cy="0"/>
          <a:chOff x="0" y="0"/>
          <a:chExt cx="0" cy="0"/>
        </a:xfrm>
      </p:grpSpPr>
      <p:grpSp>
        <p:nvGrpSpPr>
          <p:cNvPr id="146" name="组合 8"/>
          <p:cNvGrpSpPr/>
          <p:nvPr userDrawn="1">
            <p:custDataLst>
              <p:tags r:id="rId2"/>
            </p:custDataLst>
          </p:nvPr>
        </p:nvGrpSpPr>
        <p:grpSpPr>
          <a:xfrm>
            <a:off x="10608342" y="5053054"/>
            <a:ext cx="1583658" cy="1966165"/>
            <a:chOff x="10608342" y="5053054"/>
            <a:chExt cx="1583658" cy="1966165"/>
          </a:xfrm>
        </p:grpSpPr>
        <p:sp>
          <p:nvSpPr>
            <p:cNvPr id="1048957" name="任意多边形: 形状 9"/>
            <p:cNvSpPr/>
            <p:nvPr>
              <p:custDataLst>
                <p:tags r:id="rId3"/>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959" name="等腰三角形 10"/>
            <p:cNvSpPr/>
            <p:nvPr>
              <p:custDataLst>
                <p:tags r:id="rId4"/>
              </p:custDataLst>
            </p:nvPr>
          </p:nvSpPr>
          <p:spPr>
            <a:xfrm>
              <a:off x="10960100" y="5207000"/>
              <a:ext cx="1231900" cy="1651000"/>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8961" name="标题 1"/>
          <p:cNvSpPr>
            <a:spLocks noGrp="1"/>
          </p:cNvSpPr>
          <p:nvPr>
            <p:ph type="title"/>
            <p:custDataLst>
              <p:tags r:id="rId5"/>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1048963" name="日期占位符 2"/>
          <p:cNvSpPr>
            <a:spLocks noGrp="1"/>
          </p:cNvSpPr>
          <p:nvPr>
            <p:ph type="dt" sz="half" idx="10"/>
            <p:custDataLst>
              <p:tags r:id="rId6"/>
            </p:custDataLst>
          </p:nvPr>
        </p:nvSpPr>
        <p:spPr/>
        <p:txBody>
          <a:bodyPr/>
          <a:p>
            <a:fld id="{760FBDFE-C587-4B4C-A407-44438C67B59E}" type="datetimeFigureOut">
              <a:rPr lang="zh-CN" altLang="en-US" smtClean="0"/>
            </a:fld>
            <a:endParaRPr lang="zh-CN" altLang="en-US"/>
          </a:p>
        </p:txBody>
      </p:sp>
      <p:sp>
        <p:nvSpPr>
          <p:cNvPr id="1048965" name="页脚占位符 3"/>
          <p:cNvSpPr>
            <a:spLocks noGrp="1"/>
          </p:cNvSpPr>
          <p:nvPr>
            <p:ph type="ftr" sz="quarter" idx="11"/>
            <p:custDataLst>
              <p:tags r:id="rId7"/>
            </p:custDataLst>
          </p:nvPr>
        </p:nvSpPr>
        <p:spPr/>
        <p:txBody>
          <a:bodyPr/>
          <a:p>
            <a:endParaRPr lang="zh-CN" altLang="en-US"/>
          </a:p>
        </p:txBody>
      </p:sp>
      <p:sp>
        <p:nvSpPr>
          <p:cNvPr id="1048967" name="灯片编号占位符 4"/>
          <p:cNvSpPr>
            <a:spLocks noGrp="1"/>
          </p:cNvSpPr>
          <p:nvPr>
            <p:ph type="sldNum" sz="quarter" idx="12"/>
            <p:custDataLst>
              <p:tags r:id="rId8"/>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48" name=""/>
        <p:cNvGrpSpPr/>
        <p:nvPr/>
      </p:nvGrpSpPr>
      <p:grpSpPr>
        <a:xfrm>
          <a:off x="0" y="0"/>
          <a:ext cx="0" cy="0"/>
          <a:chOff x="0" y="0"/>
          <a:chExt cx="0" cy="0"/>
        </a:xfrm>
      </p:grpSpPr>
      <p:sp>
        <p:nvSpPr>
          <p:cNvPr id="1048969" name="日期占位符 1"/>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971" name="页脚占位符 2"/>
          <p:cNvSpPr>
            <a:spLocks noGrp="1"/>
          </p:cNvSpPr>
          <p:nvPr>
            <p:ph type="ftr" sz="quarter" idx="11"/>
            <p:custDataLst>
              <p:tags r:id="rId3"/>
            </p:custDataLst>
          </p:nvPr>
        </p:nvSpPr>
        <p:spPr/>
        <p:txBody>
          <a:bodyPr/>
          <a:p>
            <a:endParaRPr lang="zh-CN" altLang="en-US"/>
          </a:p>
        </p:txBody>
      </p:sp>
      <p:sp>
        <p:nvSpPr>
          <p:cNvPr id="1048973" name="灯片编号占位符 3"/>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50" name=""/>
        <p:cNvGrpSpPr/>
        <p:nvPr/>
      </p:nvGrpSpPr>
      <p:grpSpPr>
        <a:xfrm>
          <a:off x="0" y="0"/>
          <a:ext cx="0" cy="0"/>
          <a:chOff x="0" y="0"/>
          <a:chExt cx="0" cy="0"/>
        </a:xfrm>
      </p:grpSpPr>
      <p:sp>
        <p:nvSpPr>
          <p:cNvPr id="1048975"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1048977"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latin typeface="+mn-lt"/>
                <a:ea typeface="+mn-ea"/>
                <a:cs typeface="+mn-cs"/>
                <a:sym typeface="+mn-ea"/>
              </a:defRPr>
            </a:lvl5pPr>
          </a:lstStyle>
          <a:p>
            <a:pPr lvl="0"/>
            <a:endParaRPr dirty="0">
              <a:sym typeface="+mn-ea"/>
            </a:endParaRPr>
          </a:p>
        </p:txBody>
      </p:sp>
      <p:sp>
        <p:nvSpPr>
          <p:cNvPr id="1048979"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1048981" name="日期占位符 4"/>
          <p:cNvSpPr>
            <a:spLocks noGrp="1"/>
          </p:cNvSpPr>
          <p:nvPr>
            <p:ph type="dt" sz="half" idx="10"/>
            <p:custDataLst>
              <p:tags r:id="rId5"/>
            </p:custDataLst>
          </p:nvPr>
        </p:nvSpPr>
        <p:spPr/>
        <p:txBody>
          <a:bodyPr/>
          <a:p>
            <a:fld id="{9EFD9D74-47D9-4702-A33C-335B63B48DBF}" type="datetimeFigureOut">
              <a:rPr lang="zh-CN" altLang="en-US" smtClean="0"/>
            </a:fld>
            <a:endParaRPr lang="zh-CN" altLang="en-US" dirty="0"/>
          </a:p>
        </p:txBody>
      </p:sp>
      <p:sp>
        <p:nvSpPr>
          <p:cNvPr id="1048983" name="页脚占位符 5"/>
          <p:cNvSpPr>
            <a:spLocks noGrp="1"/>
          </p:cNvSpPr>
          <p:nvPr>
            <p:ph type="ftr" sz="quarter" idx="11"/>
            <p:custDataLst>
              <p:tags r:id="rId6"/>
            </p:custDataLst>
          </p:nvPr>
        </p:nvSpPr>
        <p:spPr/>
        <p:txBody>
          <a:bodyPr/>
          <a:p>
            <a:endParaRPr lang="zh-CN" altLang="en-US" dirty="0"/>
          </a:p>
        </p:txBody>
      </p:sp>
      <p:sp>
        <p:nvSpPr>
          <p:cNvPr id="1048985" name="灯片编号占位符 6"/>
          <p:cNvSpPr>
            <a:spLocks noGrp="1"/>
          </p:cNvSpPr>
          <p:nvPr>
            <p:ph type="sldNum" sz="quarter" idx="12"/>
            <p:custDataLst>
              <p:tags r:id="rId7"/>
            </p:custDataLst>
          </p:nvPr>
        </p:nvSpPr>
        <p:spPr/>
        <p:txBody>
          <a:bodyPr/>
          <a:p>
            <a:fld id="{FABC47A4-756D-490B-A52F-7D9E2C9FC05F}" type="slidenum">
              <a:rPr lang="zh-CN" altLang="en-US" smtClean="0"/>
            </a:fld>
            <a:endParaRPr lang="zh-CN" alt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52" name=""/>
        <p:cNvGrpSpPr/>
        <p:nvPr/>
      </p:nvGrpSpPr>
      <p:grpSpPr>
        <a:xfrm>
          <a:off x="0" y="0"/>
          <a:ext cx="0" cy="0"/>
          <a:chOff x="0" y="0"/>
          <a:chExt cx="0" cy="0"/>
        </a:xfrm>
      </p:grpSpPr>
      <p:sp>
        <p:nvSpPr>
          <p:cNvPr id="1048987"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1048989"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1pPr>
            <a:lvl2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2pPr>
            <a:lvl3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3pPr>
            <a:lvl4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4pPr>
            <a:lvl5pPr indent="0" eaLnBrk="1" fontAlgn="auto" latinLnBrk="0" hangingPunct="1">
              <a:defRPr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991" name="日期占位符 3"/>
          <p:cNvSpPr>
            <a:spLocks noGrp="1"/>
          </p:cNvSpPr>
          <p:nvPr>
            <p:ph type="dt" sz="half" idx="10"/>
            <p:custDataLst>
              <p:tags r:id="rId4"/>
            </p:custDataLst>
          </p:nvPr>
        </p:nvSpPr>
        <p:spPr/>
        <p:txBody>
          <a:bodyPr/>
          <a:p>
            <a:fld id="{760FBDFE-C587-4B4C-A407-44438C67B59E}" type="datetimeFigureOut">
              <a:rPr lang="zh-CN" altLang="en-US" smtClean="0"/>
            </a:fld>
            <a:endParaRPr lang="zh-CN" altLang="en-US"/>
          </a:p>
        </p:txBody>
      </p:sp>
      <p:sp>
        <p:nvSpPr>
          <p:cNvPr id="1048993" name="页脚占位符 4"/>
          <p:cNvSpPr>
            <a:spLocks noGrp="1"/>
          </p:cNvSpPr>
          <p:nvPr>
            <p:ph type="ftr" sz="quarter" idx="11"/>
            <p:custDataLst>
              <p:tags r:id="rId5"/>
            </p:custDataLst>
          </p:nvPr>
        </p:nvSpPr>
        <p:spPr/>
        <p:txBody>
          <a:bodyPr/>
          <a:p>
            <a:endParaRPr lang="zh-CN" altLang="en-US"/>
          </a:p>
        </p:txBody>
      </p:sp>
      <p:sp>
        <p:nvSpPr>
          <p:cNvPr id="1048995" name="灯片编号占位符 5"/>
          <p:cNvSpPr>
            <a:spLocks noGrp="1"/>
          </p:cNvSpPr>
          <p:nvPr>
            <p:ph type="sldNum" sz="quarter" idx="12"/>
            <p:custDataLst>
              <p:tags r:id="rId6"/>
            </p:custDataLst>
          </p:nvPr>
        </p:nvSpPr>
        <p:spPr/>
        <p:txBody>
          <a:bodyPr/>
          <a:p>
            <a:fld id="{49AE70B2-8BF9-45C0-BB95-33D1B9D3A854}" type="slidenum">
              <a:rPr lang="zh-CN" altLang="en-US" smtClean="0"/>
            </a:fld>
            <a:endParaRPr lang="zh-CN" alt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54" name=""/>
        <p:cNvGrpSpPr/>
        <p:nvPr/>
      </p:nvGrpSpPr>
      <p:grpSpPr>
        <a:xfrm>
          <a:off x="0" y="0"/>
          <a:ext cx="0" cy="0"/>
          <a:chOff x="0" y="0"/>
          <a:chExt cx="0" cy="0"/>
        </a:xfrm>
      </p:grpSpPr>
      <p:sp>
        <p:nvSpPr>
          <p:cNvPr id="1048997" name="日期占位符 2"/>
          <p:cNvSpPr>
            <a:spLocks noGrp="1"/>
          </p:cNvSpPr>
          <p:nvPr>
            <p:ph type="dt" sz="half" idx="10"/>
            <p:custDataLst>
              <p:tags r:id="rId2"/>
            </p:custDataLst>
          </p:nvPr>
        </p:nvSpPr>
        <p:spPr/>
        <p:txBody>
          <a:bodyPr/>
          <a:p>
            <a:fld id="{760FBDFE-C587-4B4C-A407-44438C67B59E}" type="datetimeFigureOut">
              <a:rPr lang="zh-CN" altLang="en-US" smtClean="0"/>
            </a:fld>
            <a:endParaRPr lang="zh-CN" altLang="en-US"/>
          </a:p>
        </p:txBody>
      </p:sp>
      <p:sp>
        <p:nvSpPr>
          <p:cNvPr id="1048999" name="页脚占位符 3"/>
          <p:cNvSpPr>
            <a:spLocks noGrp="1"/>
          </p:cNvSpPr>
          <p:nvPr>
            <p:ph type="ftr" sz="quarter" idx="11"/>
            <p:custDataLst>
              <p:tags r:id="rId3"/>
            </p:custDataLst>
          </p:nvPr>
        </p:nvSpPr>
        <p:spPr/>
        <p:txBody>
          <a:bodyPr/>
          <a:p>
            <a:endParaRPr lang="zh-CN" altLang="en-US"/>
          </a:p>
        </p:txBody>
      </p:sp>
      <p:sp>
        <p:nvSpPr>
          <p:cNvPr id="1049001" name="灯片编号占位符 4"/>
          <p:cNvSpPr>
            <a:spLocks noGrp="1"/>
          </p:cNvSpPr>
          <p:nvPr>
            <p:ph type="sldNum" sz="quarter" idx="12"/>
            <p:custDataLst>
              <p:tags r:id="rId4"/>
            </p:custDataLst>
          </p:nvPr>
        </p:nvSpPr>
        <p:spPr/>
        <p:txBody>
          <a:bodyPr/>
          <a:p>
            <a:fld id="{49AE70B2-8BF9-45C0-BB95-33D1B9D3A854}" type="slidenum">
              <a:rPr lang="zh-CN" altLang="en-US" smtClean="0"/>
            </a:fld>
            <a:endParaRPr lang="zh-CN" altLang="en-US"/>
          </a:p>
        </p:txBody>
      </p:sp>
      <p:sp>
        <p:nvSpPr>
          <p:cNvPr id="1049003"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bg2"/>
        </a:solidFill>
        <a:effectLst/>
      </p:bgPr>
    </p:bg>
    <p:spTree>
      <p:nvGrpSpPr>
        <p:cNvPr id="156" name=""/>
        <p:cNvGrpSpPr/>
        <p:nvPr/>
      </p:nvGrpSpPr>
      <p:grpSpPr>
        <a:xfrm>
          <a:off x="0" y="0"/>
          <a:ext cx="0" cy="0"/>
          <a:chOff x="0" y="0"/>
          <a:chExt cx="0" cy="0"/>
        </a:xfrm>
      </p:grpSpPr>
      <p:sp>
        <p:nvSpPr>
          <p:cNvPr id="1049005" name="标题 1"/>
          <p:cNvSpPr>
            <a:spLocks noGrp="1"/>
          </p:cNvSpPr>
          <p:nvPr>
            <p:ph type="title" hasCustomPrompt="1"/>
            <p:custDataLst>
              <p:tags r:id="rId2"/>
            </p:custDataLst>
          </p:nvPr>
        </p:nvSpPr>
        <p:spPr>
          <a:xfrm>
            <a:off x="3588374" y="2588654"/>
            <a:ext cx="5015250" cy="1519707"/>
          </a:xfrm>
        </p:spPr>
        <p:txBody>
          <a:bodyPr vert="horz" lIns="90170" tIns="46990" rIns="90170" bIns="46990" rtlCol="0" anchor="ctr"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dirty="0">
                <a:solidFill>
                  <a:schemeClr val="tx1">
                    <a:lumMod val="85000"/>
                    <a:lumOff val="15000"/>
                  </a:schemeClr>
                </a:solidFill>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1049007" name="日期占位符 2"/>
          <p:cNvSpPr>
            <a:spLocks noGrp="1"/>
          </p:cNvSpPr>
          <p:nvPr>
            <p:ph type="dt" sz="half" idx="10"/>
            <p:custDataLst>
              <p:tags r:id="rId3"/>
            </p:custDataLst>
          </p:nvPr>
        </p:nvSpPr>
        <p:spPr/>
        <p:txBody>
          <a:bodyPr lIns="90170" tIns="46990" rIns="90170" bIns="46990">
            <a:normAutofit/>
          </a:bodyPr>
          <a:p>
            <a:fld id="{760FBDFE-C587-4B4C-A407-44438C67B59E}" type="datetimeFigureOut">
              <a:rPr lang="zh-CN" altLang="en-US" smtClean="0"/>
            </a:fld>
            <a:endParaRPr lang="zh-CN" altLang="en-US"/>
          </a:p>
        </p:txBody>
      </p:sp>
      <p:sp>
        <p:nvSpPr>
          <p:cNvPr id="1049009" name="页脚占位符 3"/>
          <p:cNvSpPr>
            <a:spLocks noGrp="1"/>
          </p:cNvSpPr>
          <p:nvPr>
            <p:ph type="ftr" sz="quarter" idx="11"/>
            <p:custDataLst>
              <p:tags r:id="rId4"/>
            </p:custDataLst>
          </p:nvPr>
        </p:nvSpPr>
        <p:spPr/>
        <p:txBody>
          <a:bodyPr lIns="90170" tIns="46990" rIns="90170" bIns="46990">
            <a:normAutofit/>
          </a:bodyPr>
          <a:p>
            <a:endParaRPr lang="zh-CN" altLang="en-US"/>
          </a:p>
        </p:txBody>
      </p:sp>
      <p:sp>
        <p:nvSpPr>
          <p:cNvPr id="1049011" name="灯片编号占位符 4"/>
          <p:cNvSpPr>
            <a:spLocks noGrp="1"/>
          </p:cNvSpPr>
          <p:nvPr>
            <p:ph type="sldNum" sz="quarter" idx="12"/>
            <p:custDataLst>
              <p:tags r:id="rId5"/>
            </p:custDataLst>
          </p:nvPr>
        </p:nvSpPr>
        <p:spPr/>
        <p:txBody>
          <a:bodyPr lIns="90170" tIns="46990" rIns="90170" bIns="46990">
            <a:normAutofit/>
          </a:bodyPr>
          <a:p>
            <a:fld id="{49AE70B2-8BF9-45C0-BB95-33D1B9D3A854}" type="slidenum">
              <a:rPr lang="zh-CN" altLang="en-US" smtClean="0"/>
            </a:fld>
            <a:endParaRPr lang="zh-CN" altLang="en-US"/>
          </a:p>
        </p:txBody>
      </p:sp>
      <p:grpSp>
        <p:nvGrpSpPr>
          <p:cNvPr id="158" name="组合 5"/>
          <p:cNvGrpSpPr/>
          <p:nvPr userDrawn="1">
            <p:custDataLst>
              <p:tags r:id="rId6"/>
            </p:custDataLst>
          </p:nvPr>
        </p:nvGrpSpPr>
        <p:grpSpPr>
          <a:xfrm flipH="1">
            <a:off x="8603626" y="3112882"/>
            <a:ext cx="436739" cy="542227"/>
            <a:chOff x="10608342" y="5053054"/>
            <a:chExt cx="1583658" cy="1966165"/>
          </a:xfrm>
        </p:grpSpPr>
        <p:sp>
          <p:nvSpPr>
            <p:cNvPr id="1049013" name="任意多边形: 形状 6"/>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p>
              <a:pPr algn="ctr"/>
              <a:endParaRPr lang="zh-CN" altLang="en-US" dirty="0"/>
            </a:p>
          </p:txBody>
        </p:sp>
        <p:sp>
          <p:nvSpPr>
            <p:cNvPr id="1049015" name="等腰三角形 7"/>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72222" lnSpcReduction="20000"/>
            </a:bodyPr>
            <a:p>
              <a:pPr algn="ctr"/>
              <a:endParaRPr lang="zh-CN" altLang="en-US" dirty="0"/>
            </a:p>
          </p:txBody>
        </p:sp>
      </p:grpSp>
      <p:grpSp>
        <p:nvGrpSpPr>
          <p:cNvPr id="160" name="组合 8"/>
          <p:cNvGrpSpPr/>
          <p:nvPr userDrawn="1">
            <p:custDataLst>
              <p:tags r:id="rId9"/>
            </p:custDataLst>
          </p:nvPr>
        </p:nvGrpSpPr>
        <p:grpSpPr>
          <a:xfrm>
            <a:off x="3151635" y="3119499"/>
            <a:ext cx="436739" cy="542227"/>
            <a:chOff x="10608342" y="5053054"/>
            <a:chExt cx="1583658" cy="1966165"/>
          </a:xfrm>
        </p:grpSpPr>
        <p:sp>
          <p:nvSpPr>
            <p:cNvPr id="1049017" name="任意多边形: 形状 9"/>
            <p:cNvSpPr/>
            <p:nvPr>
              <p:custDataLst>
                <p:tags r:id="rId10"/>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a:bodyPr>
            <a:p>
              <a:pPr algn="ctr"/>
              <a:endParaRPr lang="zh-CN" altLang="en-US">
                <a:solidFill>
                  <a:schemeClr val="bg1"/>
                </a:solidFill>
              </a:endParaRPr>
            </a:p>
          </p:txBody>
        </p:sp>
        <p:sp>
          <p:nvSpPr>
            <p:cNvPr id="1049019" name="等腰三角形 10"/>
            <p:cNvSpPr/>
            <p:nvPr>
              <p:custDataLst>
                <p:tags r:id="rId11"/>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170" tIns="46990" rIns="90170" bIns="46990" rtlCol="0" anchor="ctr">
              <a:normAutofit fontScale="72222" lnSpcReduction="20000"/>
            </a:bodyPr>
            <a:p>
              <a:pPr algn="ctr"/>
              <a:endParaRPr lang="zh-CN" altLang="en-US" dirty="0"/>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62" name=""/>
        <p:cNvGrpSpPr/>
        <p:nvPr/>
      </p:nvGrpSpPr>
      <p:grpSpPr>
        <a:xfrm>
          <a:off x="0" y="0"/>
          <a:ext cx="0" cy="0"/>
          <a:chOff x="0" y="0"/>
          <a:chExt cx="0" cy="0"/>
        </a:xfrm>
      </p:grpSpPr>
      <p:grpSp>
        <p:nvGrpSpPr>
          <p:cNvPr id="164" name="组合 7"/>
          <p:cNvGrpSpPr/>
          <p:nvPr userDrawn="1">
            <p:custDataLst>
              <p:tags r:id="rId2"/>
            </p:custDataLst>
          </p:nvPr>
        </p:nvGrpSpPr>
        <p:grpSpPr>
          <a:xfrm>
            <a:off x="4001597" y="6045200"/>
            <a:ext cx="8190403" cy="812800"/>
            <a:chOff x="4001597" y="5613400"/>
            <a:chExt cx="8190403" cy="1244600"/>
          </a:xfrm>
        </p:grpSpPr>
        <p:sp>
          <p:nvSpPr>
            <p:cNvPr id="1049021" name="任意多边形: 形状 8"/>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9023" name="等腰三角形 9"/>
            <p:cNvSpPr/>
            <p:nvPr>
              <p:custDataLst>
                <p:tags r:id="rId4"/>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49025" name="标题 1"/>
          <p:cNvSpPr>
            <a:spLocks noGrp="1"/>
          </p:cNvSpPr>
          <p:nvPr userDrawn="1">
            <p:ph type="title" hasCustomPrompt="1"/>
            <p:custDataLst>
              <p:tags r:id="rId5"/>
            </p:custDataLst>
          </p:nvPr>
        </p:nvSpPr>
        <p:spPr>
          <a:xfrm>
            <a:off x="838200" y="794326"/>
            <a:ext cx="10515600" cy="540484"/>
          </a:xfrm>
        </p:spPr>
        <p:txBody>
          <a:bodyPr>
            <a:normAutofit/>
          </a:bodyPr>
          <a:lstStyle>
            <a:lvl1pPr>
              <a:defRPr sz="2200" b="1" spc="20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a:t>单击此处添加标题</a:t>
            </a:r>
            <a:endParaRPr lang="zh-CN" altLang="en-US" dirty="0"/>
          </a:p>
        </p:txBody>
      </p:sp>
      <p:sp>
        <p:nvSpPr>
          <p:cNvPr id="1049027" name="日期占位符 2"/>
          <p:cNvSpPr>
            <a:spLocks noGrp="1"/>
          </p:cNvSpPr>
          <p:nvPr userDrawn="1">
            <p:ph type="dt" sz="half" idx="10"/>
            <p:custDataLst>
              <p:tags r:id="rId6"/>
            </p:custDataLst>
          </p:nvPr>
        </p:nvSpPr>
        <p:spPr/>
        <p:txBody>
          <a:bodyPr/>
          <a:lstStyle>
            <a:lvl1pPr>
              <a:defRPr baseline="0">
                <a:latin typeface="微软雅黑" panose="020B0503020204020204" charset="-122"/>
              </a:defRPr>
            </a:lvl1pPr>
          </a:lstStyle>
          <a:p>
            <a:fld id="{760FBDFE-C587-4B4C-A407-44438C67B59E}" type="datetimeFigureOut">
              <a:rPr lang="zh-CN" altLang="en-US" smtClean="0"/>
            </a:fld>
            <a:endParaRPr lang="zh-CN" altLang="en-US"/>
          </a:p>
        </p:txBody>
      </p:sp>
      <p:sp>
        <p:nvSpPr>
          <p:cNvPr id="1049029" name="页脚占位符 3"/>
          <p:cNvSpPr>
            <a:spLocks noGrp="1"/>
          </p:cNvSpPr>
          <p:nvPr userDrawn="1">
            <p:ph type="ftr" sz="quarter" idx="11"/>
            <p:custDataLst>
              <p:tags r:id="rId7"/>
            </p:custDataLst>
          </p:nvPr>
        </p:nvSpPr>
        <p:spPr/>
        <p:txBody>
          <a:bodyPr/>
          <a:lstStyle>
            <a:lvl1pPr>
              <a:defRPr baseline="0">
                <a:latin typeface="微软雅黑" panose="020B0503020204020204" charset="-122"/>
              </a:defRPr>
            </a:lvl1pPr>
          </a:lstStyle>
          <a:p>
            <a:endParaRPr lang="zh-CN" altLang="en-US" dirty="0"/>
          </a:p>
        </p:txBody>
      </p:sp>
      <p:sp>
        <p:nvSpPr>
          <p:cNvPr id="1049031" name="灯片编号占位符 4"/>
          <p:cNvSpPr>
            <a:spLocks noGrp="1"/>
          </p:cNvSpPr>
          <p:nvPr userDrawn="1">
            <p:ph type="sldNum" sz="quarter" idx="12"/>
            <p:custDataLst>
              <p:tags r:id="rId8"/>
            </p:custDataLst>
          </p:nvPr>
        </p:nvSpPr>
        <p:spPr/>
        <p:txBody>
          <a:bodyPr/>
          <a:lstStyle>
            <a:lvl1pPr>
              <a:defRPr baseline="0">
                <a:latin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66" name=""/>
        <p:cNvGrpSpPr/>
        <p:nvPr/>
      </p:nvGrpSpPr>
      <p:grpSpPr>
        <a:xfrm>
          <a:off x="0" y="0"/>
          <a:ext cx="0" cy="0"/>
          <a:chOff x="0" y="0"/>
          <a:chExt cx="0" cy="0"/>
        </a:xfrm>
      </p:grpSpPr>
      <p:sp>
        <p:nvSpPr>
          <p:cNvPr id="1049033" name="矩形 7"/>
          <p:cNvSpPr/>
          <p:nvPr userDrawn="1">
            <p:custDataLst>
              <p:tags r:id="rId2"/>
            </p:custDataLst>
          </p:nvPr>
        </p:nvSpPr>
        <p:spPr>
          <a:xfrm>
            <a:off x="292735" y="304165"/>
            <a:ext cx="11606530" cy="62496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grpSp>
        <p:nvGrpSpPr>
          <p:cNvPr id="168" name="组合 10"/>
          <p:cNvGrpSpPr/>
          <p:nvPr userDrawn="1">
            <p:custDataLst>
              <p:tags r:id="rId3"/>
            </p:custDataLst>
          </p:nvPr>
        </p:nvGrpSpPr>
        <p:grpSpPr>
          <a:xfrm rot="16200000">
            <a:off x="11009630" y="351790"/>
            <a:ext cx="737870" cy="916305"/>
            <a:chOff x="10608342" y="5053054"/>
            <a:chExt cx="1583658" cy="1966165"/>
          </a:xfrm>
        </p:grpSpPr>
        <p:sp>
          <p:nvSpPr>
            <p:cNvPr id="1049035" name="任意多边形: 形状 11"/>
            <p:cNvSpPr/>
            <p:nvPr>
              <p:custDataLst>
                <p:tags r:id="rId4"/>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9037" name="等腰三角形 12"/>
            <p:cNvSpPr/>
            <p:nvPr>
              <p:custDataLst>
                <p:tags r:id="rId5"/>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grpSp>
        <p:nvGrpSpPr>
          <p:cNvPr id="170" name="组合 13"/>
          <p:cNvGrpSpPr/>
          <p:nvPr userDrawn="1">
            <p:custDataLst>
              <p:tags r:id="rId6"/>
            </p:custDataLst>
          </p:nvPr>
        </p:nvGrpSpPr>
        <p:grpSpPr>
          <a:xfrm rot="5400000">
            <a:off x="443865" y="5584825"/>
            <a:ext cx="737870" cy="916305"/>
            <a:chOff x="10608342" y="5053054"/>
            <a:chExt cx="1583658" cy="1966165"/>
          </a:xfrm>
        </p:grpSpPr>
        <p:sp>
          <p:nvSpPr>
            <p:cNvPr id="1049039" name="任意多边形: 形状 15"/>
            <p:cNvSpPr/>
            <p:nvPr>
              <p:custDataLst>
                <p:tags r:id="rId7"/>
              </p:custDataLst>
            </p:nvPr>
          </p:nvSpPr>
          <p:spPr>
            <a:xfrm rot="697528">
              <a:off x="10608342" y="5053054"/>
              <a:ext cx="1399913" cy="1966165"/>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9041" name="等腰三角形 16"/>
            <p:cNvSpPr/>
            <p:nvPr>
              <p:custDataLst>
                <p:tags r:id="rId8"/>
              </p:custDataLst>
            </p:nvPr>
          </p:nvSpPr>
          <p:spPr>
            <a:xfrm>
              <a:off x="10960100" y="5207000"/>
              <a:ext cx="1231900" cy="165100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9043" name="标题 1"/>
          <p:cNvSpPr>
            <a:spLocks noGrp="1"/>
          </p:cNvSpPr>
          <p:nvPr>
            <p:ph type="title" hasCustomPrompt="1"/>
            <p:custDataLst>
              <p:tags r:id="rId9"/>
            </p:custDataLst>
          </p:nvPr>
        </p:nvSpPr>
        <p:spPr>
          <a:xfrm>
            <a:off x="1281600" y="1249200"/>
            <a:ext cx="9626400" cy="723600"/>
          </a:xfrm>
        </p:spPr>
        <p:txBody>
          <a:bodyPr anchor="ctr"/>
          <a:lstStyle>
            <a:lvl1pPr>
              <a:defRPr sz="32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1049045" name="内容占位符 6"/>
          <p:cNvSpPr>
            <a:spLocks noGrp="1"/>
          </p:cNvSpPr>
          <p:nvPr>
            <p:ph sz="quarter" idx="13" hasCustomPrompt="1"/>
            <p:custDataLst>
              <p:tags r:id="rId10"/>
            </p:custDataLst>
          </p:nvPr>
        </p:nvSpPr>
        <p:spPr>
          <a:xfrm>
            <a:off x="1281113" y="2163600"/>
            <a:ext cx="9626600" cy="3445200"/>
          </a:xfrm>
        </p:spPr>
        <p:txBody>
          <a:bodyPr>
            <a:normAutofit/>
          </a:bodyPr>
          <a:lstStyle>
            <a:lvl1pPr marL="0" inden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a:t>单击此处添加文本</a:t>
            </a:r>
            <a:endParaRPr lang="zh-CN" altLang="en-US" dirty="0"/>
          </a:p>
        </p:txBody>
      </p:sp>
      <p:sp>
        <p:nvSpPr>
          <p:cNvPr id="1049047" name="日期占位符 2"/>
          <p:cNvSpPr>
            <a:spLocks noGrp="1"/>
          </p:cNvSpPr>
          <p:nvPr>
            <p:ph type="dt" sz="half" idx="10"/>
            <p:custDataLst>
              <p:tags r:id="rId11"/>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049" name="灯片编号占位符 4"/>
          <p:cNvSpPr>
            <a:spLocks noGrp="1"/>
          </p:cNvSpPr>
          <p:nvPr>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051" name="页脚占位符 3"/>
          <p:cNvSpPr>
            <a:spLocks noGrp="1"/>
          </p:cNvSpPr>
          <p:nvPr>
            <p:ph type="ftr" sz="quarter" idx="11"/>
            <p:custDataLst>
              <p:tags r:id="rId13"/>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72" name=""/>
        <p:cNvGrpSpPr/>
        <p:nvPr/>
      </p:nvGrpSpPr>
      <p:grpSpPr>
        <a:xfrm>
          <a:off x="0" y="0"/>
          <a:ext cx="0" cy="0"/>
          <a:chOff x="0" y="0"/>
          <a:chExt cx="0" cy="0"/>
        </a:xfrm>
      </p:grpSpPr>
      <p:sp>
        <p:nvSpPr>
          <p:cNvPr id="1049053" name="矩形 12"/>
          <p:cNvSpPr/>
          <p:nvPr userDrawn="1">
            <p:custDataLst>
              <p:tags r:id="rId2"/>
            </p:custDataLst>
          </p:nvPr>
        </p:nvSpPr>
        <p:spPr>
          <a:xfrm>
            <a:off x="0" y="0"/>
            <a:ext cx="4823460" cy="685863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dirty="0">
              <a:latin typeface="Arial" panose="020B0604020202020204" pitchFamily="34" charset="0"/>
              <a:ea typeface="微软雅黑" panose="020B0503020204020204" charset="-122"/>
              <a:sym typeface="+mn-ea"/>
            </a:endParaRPr>
          </a:p>
        </p:txBody>
      </p:sp>
      <p:sp>
        <p:nvSpPr>
          <p:cNvPr id="1049055" name="标题 1"/>
          <p:cNvSpPr>
            <a:spLocks noGrp="1"/>
          </p:cNvSpPr>
          <p:nvPr userDrawn="1">
            <p:ph type="title" hasCustomPrompt="1"/>
            <p:custDataLst>
              <p:tags r:id="rId3"/>
            </p:custDataLst>
          </p:nvPr>
        </p:nvSpPr>
        <p:spPr>
          <a:xfrm>
            <a:off x="583200" y="770400"/>
            <a:ext cx="3960000" cy="882000"/>
          </a:xfrm>
        </p:spPr>
        <p:txBody>
          <a:bodyPr anchor="ctr">
            <a:normAutofit/>
          </a:bodyPr>
          <a:lstStyle>
            <a:lvl1pPr>
              <a:defRPr sz="32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1049057" name="日期占位符 2"/>
          <p:cNvSpPr>
            <a:spLocks noGrp="1"/>
          </p:cNvSpPr>
          <p:nvPr>
            <p:ph type="dt" sz="half" idx="10"/>
            <p:custDataLst>
              <p:tags r:id="rId4"/>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059"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9061"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063" name="文本占位符 6"/>
          <p:cNvSpPr>
            <a:spLocks noGrp="1"/>
          </p:cNvSpPr>
          <p:nvPr userDrawn="1">
            <p:ph type="body" sz="quarter" idx="13"/>
            <p:custDataLst>
              <p:tags r:id="rId7"/>
            </p:custDataLst>
          </p:nvPr>
        </p:nvSpPr>
        <p:spPr>
          <a:xfrm>
            <a:off x="586800" y="1764000"/>
            <a:ext cx="3956400" cy="4093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1049065" name="内容占位符 8"/>
          <p:cNvSpPr>
            <a:spLocks noGrp="1"/>
          </p:cNvSpPr>
          <p:nvPr userDrawn="1">
            <p:ph sz="quarter" idx="14"/>
            <p:custDataLst>
              <p:tags r:id="rId8"/>
            </p:custDataLst>
          </p:nvPr>
        </p:nvSpPr>
        <p:spPr>
          <a:xfrm>
            <a:off x="5101200" y="769938"/>
            <a:ext cx="6480000" cy="5087937"/>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7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dirty="0"/>
          </a:p>
        </p:txBody>
      </p:sp>
      <p:grpSp>
        <p:nvGrpSpPr>
          <p:cNvPr id="174" name="组合 10"/>
          <p:cNvGrpSpPr/>
          <p:nvPr userDrawn="1">
            <p:custDataLst>
              <p:tags r:id="rId9"/>
            </p:custDataLst>
          </p:nvPr>
        </p:nvGrpSpPr>
        <p:grpSpPr>
          <a:xfrm>
            <a:off x="-1" y="0"/>
            <a:ext cx="4823460" cy="769938"/>
            <a:chOff x="-1" y="0"/>
            <a:chExt cx="4823460" cy="769938"/>
          </a:xfrm>
        </p:grpSpPr>
        <p:sp>
          <p:nvSpPr>
            <p:cNvPr id="1049067" name="任意多边形: 形状 11"/>
            <p:cNvSpPr/>
            <p:nvPr>
              <p:custDataLst>
                <p:tags r:id="rId10"/>
              </p:custDataLst>
            </p:nvPr>
          </p:nvSpPr>
          <p:spPr>
            <a:xfrm rot="10800000">
              <a:off x="0" y="0"/>
              <a:ext cx="4823459" cy="769938"/>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sp>
          <p:nvSpPr>
            <p:cNvPr id="1049069" name="等腰三角形 13"/>
            <p:cNvSpPr/>
            <p:nvPr>
              <p:custDataLst>
                <p:tags r:id="rId11"/>
              </p:custDataLst>
            </p:nvPr>
          </p:nvSpPr>
          <p:spPr>
            <a:xfrm rot="10800000">
              <a:off x="-1" y="0"/>
              <a:ext cx="3754576" cy="562171"/>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solidFill>
                  <a:schemeClr val="tx1">
                    <a:lumMod val="85000"/>
                    <a:lumOff val="15000"/>
                  </a:schemeClr>
                </a:solidFill>
                <a:ea typeface="微软雅黑" panose="020B0503020204020204" charset="-122"/>
              </a:endParaRPr>
            </a:p>
          </p:txBody>
        </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76" name=""/>
        <p:cNvGrpSpPr/>
        <p:nvPr/>
      </p:nvGrpSpPr>
      <p:grpSpPr>
        <a:xfrm>
          <a:off x="0" y="0"/>
          <a:ext cx="0" cy="0"/>
          <a:chOff x="0" y="0"/>
          <a:chExt cx="0" cy="0"/>
        </a:xfrm>
      </p:grpSpPr>
      <p:sp>
        <p:nvSpPr>
          <p:cNvPr id="1049071" name="矩形 12"/>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latin typeface="Arial" panose="020B0604020202020204" pitchFamily="34" charset="0"/>
              <a:ea typeface="微软雅黑" panose="020B0503020204020204" charset="-122"/>
              <a:sym typeface="+mn-ea"/>
            </a:endParaRPr>
          </a:p>
        </p:txBody>
      </p:sp>
      <p:sp>
        <p:nvSpPr>
          <p:cNvPr id="1049073" name="标题 1"/>
          <p:cNvSpPr>
            <a:spLocks noGrp="1"/>
          </p:cNvSpPr>
          <p:nvPr userDrawn="1">
            <p:ph type="title"/>
            <p:custDataLst>
              <p:tags r:id="rId3"/>
            </p:custDataLst>
          </p:nvPr>
        </p:nvSpPr>
        <p:spPr>
          <a:xfrm>
            <a:off x="612000" y="781200"/>
            <a:ext cx="10976400" cy="626400"/>
          </a:xfrm>
        </p:spPr>
        <p:txBody>
          <a:bodyPr anchor="ctr"/>
          <a:lstStyle>
            <a:lvl1pPr algn="ctr">
              <a:defRPr sz="36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9075" name="日期占位符 2"/>
          <p:cNvSpPr>
            <a:spLocks noGrp="1"/>
          </p:cNvSpPr>
          <p:nvPr userDrawn="1">
            <p:ph type="dt" sz="half" idx="10"/>
            <p:custDataLst>
              <p:tags r:id="rId4"/>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077" name="页脚占位符 3"/>
          <p:cNvSpPr>
            <a:spLocks noGrp="1"/>
          </p:cNvSpPr>
          <p:nvPr userDrawn="1">
            <p:ph type="ftr" sz="quarter" idx="11"/>
            <p:custDataLst>
              <p:tags r:id="rId5"/>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9079" name="灯片编号占位符 4"/>
          <p:cNvSpPr>
            <a:spLocks noGrp="1"/>
          </p:cNvSpPr>
          <p:nvPr userDrawn="1">
            <p:ph type="sldNum" sz="quarter" idx="12"/>
            <p:custDataLst>
              <p:tags r:id="rId6"/>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081" name="文本占位符 6"/>
          <p:cNvSpPr>
            <a:spLocks noGrp="1"/>
          </p:cNvSpPr>
          <p:nvPr userDrawn="1">
            <p:ph type="body" sz="quarter" idx="13"/>
            <p:custDataLst>
              <p:tags r:id="rId7"/>
            </p:custDataLst>
          </p:nvPr>
        </p:nvSpPr>
        <p:spPr>
          <a:xfrm>
            <a:off x="612000" y="1659600"/>
            <a:ext cx="10975975" cy="828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049083" name="内容占位符 8"/>
          <p:cNvSpPr>
            <a:spLocks noGrp="1"/>
          </p:cNvSpPr>
          <p:nvPr userDrawn="1">
            <p:ph sz="quarter" idx="14"/>
            <p:custDataLst>
              <p:tags r:id="rId8"/>
            </p:custDataLst>
          </p:nvPr>
        </p:nvSpPr>
        <p:spPr>
          <a:xfrm>
            <a:off x="612775" y="2808000"/>
            <a:ext cx="10965600" cy="34308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grpSp>
        <p:nvGrpSpPr>
          <p:cNvPr id="178" name="组合 11"/>
          <p:cNvGrpSpPr/>
          <p:nvPr userDrawn="1">
            <p:custDataLst>
              <p:tags r:id="rId9"/>
            </p:custDataLst>
          </p:nvPr>
        </p:nvGrpSpPr>
        <p:grpSpPr>
          <a:xfrm flipV="1">
            <a:off x="5921829" y="0"/>
            <a:ext cx="6270171" cy="812800"/>
            <a:chOff x="4001597" y="5613400"/>
            <a:chExt cx="8190403" cy="1244600"/>
          </a:xfrm>
        </p:grpSpPr>
        <p:sp>
          <p:nvSpPr>
            <p:cNvPr id="1049085" name="任意多边形: 形状 13"/>
            <p:cNvSpPr/>
            <p:nvPr>
              <p:custDataLst>
                <p:tags r:id="rId10"/>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9087" name="等腰三角形 14"/>
            <p:cNvSpPr/>
            <p:nvPr>
              <p:custDataLst>
                <p:tags r:id="rId11"/>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80" name=""/>
        <p:cNvGrpSpPr/>
        <p:nvPr/>
      </p:nvGrpSpPr>
      <p:grpSpPr>
        <a:xfrm>
          <a:off x="0" y="0"/>
          <a:ext cx="0" cy="0"/>
          <a:chOff x="0" y="0"/>
          <a:chExt cx="0" cy="0"/>
        </a:xfrm>
      </p:grpSpPr>
      <p:grpSp>
        <p:nvGrpSpPr>
          <p:cNvPr id="182" name="组合 11"/>
          <p:cNvGrpSpPr/>
          <p:nvPr userDrawn="1">
            <p:custDataLst>
              <p:tags r:id="rId2"/>
            </p:custDataLst>
          </p:nvPr>
        </p:nvGrpSpPr>
        <p:grpSpPr>
          <a:xfrm flipV="1">
            <a:off x="5921829" y="0"/>
            <a:ext cx="6270171" cy="812800"/>
            <a:chOff x="4001597" y="5613400"/>
            <a:chExt cx="8190403" cy="1244600"/>
          </a:xfrm>
        </p:grpSpPr>
        <p:sp>
          <p:nvSpPr>
            <p:cNvPr id="1049089" name="任意多边形: 形状 13"/>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sp>
          <p:nvSpPr>
            <p:cNvPr id="1049091" name="等腰三角形 14"/>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9093" name="矩形 12"/>
          <p:cNvSpPr/>
          <p:nvPr userDrawn="1">
            <p:custDataLst>
              <p:tags r:id="rId5"/>
            </p:custDataLst>
          </p:nvPr>
        </p:nvSpPr>
        <p:spPr>
          <a:xfrm>
            <a:off x="0" y="50419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ea typeface="微软雅黑" panose="020B0503020204020204" charset="-122"/>
              <a:sym typeface="+mn-ea"/>
            </a:endParaRPr>
          </a:p>
        </p:txBody>
      </p:sp>
      <p:sp>
        <p:nvSpPr>
          <p:cNvPr id="1049095" name="标题 1"/>
          <p:cNvSpPr>
            <a:spLocks noGrp="1"/>
          </p:cNvSpPr>
          <p:nvPr userDrawn="1">
            <p:ph type="title"/>
            <p:custDataLst>
              <p:tags r:id="rId6"/>
            </p:custDataLst>
          </p:nvPr>
        </p:nvSpPr>
        <p:spPr>
          <a:xfrm>
            <a:off x="604520" y="669290"/>
            <a:ext cx="10976610" cy="565150"/>
          </a:xfrm>
        </p:spPr>
        <p:txBody>
          <a:bodyPr anchor="ctr"/>
          <a:lstStyle>
            <a:lvl1pPr algn="ctr">
              <a:lnSpc>
                <a:spcPct val="100000"/>
              </a:lnSpc>
              <a:defRPr sz="32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9097" name="日期占位符 2"/>
          <p:cNvSpPr>
            <a:spLocks noGrp="1"/>
          </p:cNvSpPr>
          <p:nvPr userDrawn="1">
            <p:ph type="dt" sz="half" idx="10"/>
            <p:custDataLst>
              <p:tags r:id="rId7"/>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099" name="页脚占位符 3"/>
          <p:cNvSpPr>
            <a:spLocks noGrp="1"/>
          </p:cNvSpPr>
          <p:nvPr userDrawn="1">
            <p:ph type="ftr" sz="quarter" idx="11"/>
            <p:custDataLst>
              <p:tags r:id="rId8"/>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9101" name="灯片编号占位符 4"/>
          <p:cNvSpPr>
            <a:spLocks noGrp="1"/>
          </p:cNvSpPr>
          <p:nvPr userDrawn="1">
            <p:ph type="sldNum" sz="quarter" idx="12"/>
            <p:custDataLst>
              <p:tags r:id="rId9"/>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103" name="内容占位符 6"/>
          <p:cNvSpPr>
            <a:spLocks noGrp="1"/>
          </p:cNvSpPr>
          <p:nvPr userDrawn="1">
            <p:ph sz="quarter" idx="13"/>
            <p:custDataLst>
              <p:tags r:id="rId10"/>
            </p:custDataLst>
          </p:nvPr>
        </p:nvSpPr>
        <p:spPr>
          <a:xfrm>
            <a:off x="604837" y="1681200"/>
            <a:ext cx="10990800" cy="3211200"/>
          </a:xfrm>
        </p:spPr>
        <p:txBody>
          <a:bodyPr>
            <a:normAutofit/>
          </a:bodyPr>
          <a:lstStyle>
            <a:lvl1pPr marL="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Font typeface="Arial" panose="020B0604020202020204" pitchFamily="34" charset="0"/>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sym typeface="+mn-ea"/>
              </a:rPr>
              <a:t>第</a:t>
            </a:r>
            <a:r>
              <a:rPr lang="zh-CN" altLang="en-US" dirty="0"/>
              <a:t>二级</a:t>
            </a:r>
            <a:endParaRPr lang="zh-CN" altLang="en-US" dirty="0"/>
          </a:p>
          <a:p>
            <a:pPr lvl="2"/>
            <a:r>
              <a:rPr lang="zh-CN" altLang="en-US" dirty="0">
                <a:sym typeface="+mn-ea"/>
              </a:rPr>
              <a:t>第</a:t>
            </a:r>
            <a:r>
              <a:rPr lang="zh-CN" altLang="en-US" dirty="0"/>
              <a:t>三级</a:t>
            </a:r>
            <a:endParaRPr lang="zh-CN" altLang="en-US" dirty="0"/>
          </a:p>
          <a:p>
            <a:pPr lvl="3"/>
            <a:r>
              <a:rPr lang="zh-CN" altLang="en-US" dirty="0">
                <a:sym typeface="+mn-ea"/>
              </a:rPr>
              <a:t>第</a:t>
            </a:r>
            <a:r>
              <a:rPr lang="zh-CN" altLang="en-US" dirty="0"/>
              <a:t>四级</a:t>
            </a:r>
            <a:endParaRPr lang="zh-CN" altLang="en-US" dirty="0"/>
          </a:p>
          <a:p>
            <a:pPr lvl="4"/>
            <a:r>
              <a:rPr lang="zh-CN" altLang="en-US" dirty="0">
                <a:sym typeface="+mn-ea"/>
              </a:rPr>
              <a:t>第</a:t>
            </a:r>
            <a:r>
              <a:rPr lang="zh-CN" altLang="en-US" dirty="0"/>
              <a:t>五级</a:t>
            </a:r>
            <a:endParaRPr lang="zh-CN" altLang="en-US" dirty="0"/>
          </a:p>
        </p:txBody>
      </p:sp>
      <p:sp>
        <p:nvSpPr>
          <p:cNvPr id="1049105" name="文本占位符 8"/>
          <p:cNvSpPr>
            <a:spLocks noGrp="1"/>
          </p:cNvSpPr>
          <p:nvPr userDrawn="1">
            <p:ph type="body" sz="quarter" idx="14"/>
            <p:custDataLst>
              <p:tags r:id="rId11"/>
            </p:custDataLst>
          </p:nvPr>
        </p:nvSpPr>
        <p:spPr>
          <a:xfrm>
            <a:off x="594000" y="5180400"/>
            <a:ext cx="11001600" cy="1011600"/>
          </a:xfrm>
        </p:spPr>
        <p:txBody>
          <a:bodyPr>
            <a:normAutofit/>
          </a:bodyPr>
          <a:lstStyle>
            <a:lvl1pPr marL="0" indent="0">
              <a:lnSpc>
                <a:spcPct val="130000"/>
              </a:lnSpc>
              <a:spcBef>
                <a:spcPts val="0"/>
              </a:spcBef>
              <a:spcAft>
                <a:spcPts val="1000"/>
              </a:spcAft>
              <a:buFont typeface="Arial" panose="020B0604020202020204" pitchFamily="34" charset="0"/>
              <a:buNone/>
              <a:defRPr sz="1600" u="none" strike="noStrike" kern="1200" cap="none" spc="0" normalizeH="0" baseline="0">
                <a:solidFill>
                  <a:schemeClr val="bg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84" name=""/>
        <p:cNvGrpSpPr/>
        <p:nvPr/>
      </p:nvGrpSpPr>
      <p:grpSpPr>
        <a:xfrm>
          <a:off x="0" y="0"/>
          <a:ext cx="0" cy="0"/>
          <a:chOff x="0" y="0"/>
          <a:chExt cx="0" cy="0"/>
        </a:xfrm>
      </p:grpSpPr>
      <p:grpSp>
        <p:nvGrpSpPr>
          <p:cNvPr id="186" name="组合 15"/>
          <p:cNvGrpSpPr/>
          <p:nvPr userDrawn="1">
            <p:custDataLst>
              <p:tags r:id="rId2"/>
            </p:custDataLst>
          </p:nvPr>
        </p:nvGrpSpPr>
        <p:grpSpPr>
          <a:xfrm>
            <a:off x="4001597" y="6045200"/>
            <a:ext cx="8190403" cy="812800"/>
            <a:chOff x="4001597" y="5613400"/>
            <a:chExt cx="8190403" cy="1244600"/>
          </a:xfrm>
        </p:grpSpPr>
        <p:sp>
          <p:nvSpPr>
            <p:cNvPr id="1049107" name="任意多边形: 形状 16"/>
            <p:cNvSpPr/>
            <p:nvPr>
              <p:custDataLst>
                <p:tags r:id="rId3"/>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latin typeface="Arial" panose="020B0604020202020204" pitchFamily="34" charset="0"/>
                <a:ea typeface="微软雅黑" panose="020B0503020204020204" charset="-122"/>
              </a:endParaRPr>
            </a:p>
          </p:txBody>
        </p:sp>
        <p:sp>
          <p:nvSpPr>
            <p:cNvPr id="1049109" name="等腰三角形 17"/>
            <p:cNvSpPr/>
            <p:nvPr>
              <p:custDataLst>
                <p:tags r:id="rId4"/>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grpSp>
      <p:sp>
        <p:nvSpPr>
          <p:cNvPr id="1049111" name="矩形 14"/>
          <p:cNvSpPr/>
          <p:nvPr userDrawn="1">
            <p:custDataLst>
              <p:tags r:id="rId5"/>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p>
            <a:pPr lvl="0" algn="ctr">
              <a:buClrTx/>
              <a:buSzTx/>
              <a:buFontTx/>
            </a:pPr>
            <a:endParaRPr lang="en-US" altLang="zh-CN">
              <a:solidFill>
                <a:schemeClr val="bg1"/>
              </a:solidFill>
              <a:latin typeface="Viner Hand ITC" panose="03070502030502020203" charset="0"/>
              <a:ea typeface="微软雅黑" panose="020B0503020204020204" charset="-122"/>
              <a:cs typeface="Viner Hand ITC" panose="03070502030502020203" charset="0"/>
              <a:sym typeface="+mn-ea"/>
            </a:endParaRPr>
          </a:p>
        </p:txBody>
      </p:sp>
      <p:sp>
        <p:nvSpPr>
          <p:cNvPr id="1049113" name="标题 1"/>
          <p:cNvSpPr>
            <a:spLocks noGrp="1"/>
          </p:cNvSpPr>
          <p:nvPr>
            <p:ph type="title"/>
            <p:custDataLst>
              <p:tags r:id="rId6"/>
            </p:custDataLst>
          </p:nvPr>
        </p:nvSpPr>
        <p:spPr>
          <a:xfrm>
            <a:off x="579600" y="237600"/>
            <a:ext cx="11037600" cy="441964"/>
          </a:xfrm>
        </p:spPr>
        <p:txBody>
          <a:bodyPr>
            <a:noAutofit/>
          </a:bodyPr>
          <a:lstStyle>
            <a:lvl1pPr>
              <a:lnSpc>
                <a:spcPct val="100000"/>
              </a:lnSpc>
              <a:defRPr sz="2400" b="1" u="none" strike="noStrike" kern="1200" cap="none" spc="0" normalizeH="0" baseline="0">
                <a:solidFill>
                  <a:schemeClr val="bg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1049115" name="内容占位符 6"/>
          <p:cNvSpPr>
            <a:spLocks noGrp="1"/>
          </p:cNvSpPr>
          <p:nvPr>
            <p:ph sz="quarter" idx="13"/>
            <p:custDataLst>
              <p:tags r:id="rId7"/>
            </p:custDataLst>
          </p:nvPr>
        </p:nvSpPr>
        <p:spPr>
          <a:xfrm>
            <a:off x="579600" y="1663200"/>
            <a:ext cx="5342400" cy="2894400"/>
          </a:xfrm>
        </p:spPr>
        <p:txBody>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1049117" name="日期占位符 2"/>
          <p:cNvSpPr>
            <a:spLocks noGrp="1"/>
          </p:cNvSpPr>
          <p:nvPr>
            <p:ph type="dt" sz="half" idx="10"/>
            <p:custDataLst>
              <p:tags r:id="rId8"/>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119" name="页脚占位符 3"/>
          <p:cNvSpPr>
            <a:spLocks noGrp="1"/>
          </p:cNvSpPr>
          <p:nvPr>
            <p:ph type="ftr" sz="quarter" idx="11"/>
            <p:custDataLst>
              <p:tags r:id="rId9"/>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9121" name="灯片编号占位符 4"/>
          <p:cNvSpPr>
            <a:spLocks noGrp="1"/>
          </p:cNvSpPr>
          <p:nvPr>
            <p:ph type="sldNum" sz="quarter" idx="12"/>
            <p:custDataLst>
              <p:tags r:id="rId10"/>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123" name="内容占位符 8"/>
          <p:cNvSpPr>
            <a:spLocks noGrp="1"/>
          </p:cNvSpPr>
          <p:nvPr>
            <p:ph sz="quarter" idx="14"/>
            <p:custDataLst>
              <p:tags r:id="rId11"/>
            </p:custDataLst>
          </p:nvPr>
        </p:nvSpPr>
        <p:spPr>
          <a:xfrm>
            <a:off x="6242400" y="1663200"/>
            <a:ext cx="5367600" cy="2894400"/>
          </a:xfrm>
        </p:spPr>
        <p:txBody>
          <a:bodyPr>
            <a:normAutofit/>
          </a:bodyPr>
          <a:lstStyle>
            <a:lvl1pPr marL="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vl2pPr marL="4572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2pPr>
            <a:lvl3pPr marL="9144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3pPr>
            <a:lvl4pPr marL="13716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4pPr>
            <a:lvl5pPr marL="1828800" indent="0">
              <a:lnSpc>
                <a:spcPct val="130000"/>
              </a:lnSpc>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5pPr>
          </a:lstStyle>
          <a:p>
            <a:pPr lvl="0"/>
            <a:r>
              <a:rPr lang="zh-CN" altLang="en-US"/>
              <a:t>单击此处编辑母版文本样式</a:t>
            </a:r>
            <a:endParaRPr lang="zh-CN" altLang="en-US"/>
          </a:p>
          <a:p>
            <a:pPr lvl="1"/>
            <a:r>
              <a:rPr lang="zh-CN" altLang="en-US" dirty="0">
                <a:sym typeface="+mn-ea"/>
              </a:rPr>
              <a:t>第</a:t>
            </a:r>
            <a:r>
              <a:rPr lang="zh-CN" altLang="en-US"/>
              <a:t>二级</a:t>
            </a:r>
            <a:endParaRPr lang="zh-CN" altLang="en-US"/>
          </a:p>
          <a:p>
            <a:pPr lvl="2"/>
            <a:r>
              <a:rPr lang="zh-CN" altLang="en-US" dirty="0">
                <a:sym typeface="+mn-ea"/>
              </a:rPr>
              <a:t>第</a:t>
            </a:r>
            <a:r>
              <a:rPr lang="zh-CN" altLang="en-US"/>
              <a:t>三级</a:t>
            </a:r>
            <a:endParaRPr lang="zh-CN" altLang="en-US"/>
          </a:p>
          <a:p>
            <a:pPr lvl="3"/>
            <a:r>
              <a:rPr lang="zh-CN" altLang="en-US" dirty="0">
                <a:sym typeface="+mn-ea"/>
              </a:rPr>
              <a:t>第</a:t>
            </a:r>
            <a:r>
              <a:rPr lang="zh-CN" altLang="en-US"/>
              <a:t>四级</a:t>
            </a:r>
            <a:endParaRPr lang="zh-CN" altLang="en-US"/>
          </a:p>
          <a:p>
            <a:pPr lvl="4"/>
            <a:r>
              <a:rPr lang="zh-CN" altLang="en-US" dirty="0">
                <a:sym typeface="+mn-ea"/>
              </a:rPr>
              <a:t>第</a:t>
            </a:r>
            <a:r>
              <a:rPr lang="zh-CN" altLang="en-US"/>
              <a:t>五级</a:t>
            </a:r>
            <a:endParaRPr lang="zh-CN" altLang="en-US"/>
          </a:p>
        </p:txBody>
      </p:sp>
      <p:sp>
        <p:nvSpPr>
          <p:cNvPr id="1049125" name="文本占位符 10"/>
          <p:cNvSpPr>
            <a:spLocks noGrp="1"/>
          </p:cNvSpPr>
          <p:nvPr>
            <p:ph type="body" sz="quarter" idx="15"/>
            <p:custDataLst>
              <p:tags r:id="rId12"/>
            </p:custDataLst>
          </p:nvPr>
        </p:nvSpPr>
        <p:spPr>
          <a:xfrm>
            <a:off x="572400" y="4816800"/>
            <a:ext cx="53424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049127" name="文本占位符 12"/>
          <p:cNvSpPr>
            <a:spLocks noGrp="1"/>
          </p:cNvSpPr>
          <p:nvPr>
            <p:ph type="body" sz="quarter" idx="16"/>
            <p:custDataLst>
              <p:tags r:id="rId13"/>
            </p:custDataLst>
          </p:nvPr>
        </p:nvSpPr>
        <p:spPr>
          <a:xfrm>
            <a:off x="6253200" y="4813200"/>
            <a:ext cx="5367600" cy="781200"/>
          </a:xfrm>
        </p:spPr>
        <p:txBody>
          <a:bodyPr>
            <a:normAutofit/>
          </a:bodyPr>
          <a:lstStyle>
            <a:lvl1pPr marL="0" indent="0">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88" name=""/>
        <p:cNvGrpSpPr/>
        <p:nvPr/>
      </p:nvGrpSpPr>
      <p:grpSpPr>
        <a:xfrm>
          <a:off x="0" y="0"/>
          <a:ext cx="0" cy="0"/>
          <a:chOff x="0" y="0"/>
          <a:chExt cx="0" cy="0"/>
        </a:xfrm>
      </p:grpSpPr>
      <p:sp>
        <p:nvSpPr>
          <p:cNvPr id="1049129" name="矩形 11"/>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lvl="0" algn="ctr"/>
            <a:endParaRPr lang="en-US" altLang="zh-CN">
              <a:latin typeface="Arial" panose="020B0604020202020204" pitchFamily="34" charset="0"/>
              <a:ea typeface="微软雅黑" panose="020B0503020204020204" charset="-122"/>
              <a:sym typeface="+mn-ea"/>
            </a:endParaRPr>
          </a:p>
        </p:txBody>
      </p:sp>
      <p:grpSp>
        <p:nvGrpSpPr>
          <p:cNvPr id="190" name="组合 14"/>
          <p:cNvGrpSpPr/>
          <p:nvPr userDrawn="1">
            <p:custDataLst>
              <p:tags r:id="rId3"/>
            </p:custDataLst>
          </p:nvPr>
        </p:nvGrpSpPr>
        <p:grpSpPr>
          <a:xfrm rot="10800000">
            <a:off x="0" y="0"/>
            <a:ext cx="5457825" cy="1529715"/>
            <a:chOff x="4001597" y="5613400"/>
            <a:chExt cx="8190403" cy="1244600"/>
          </a:xfrm>
        </p:grpSpPr>
        <p:sp>
          <p:nvSpPr>
            <p:cNvPr id="1049131" name="任意多边形: 形状 15"/>
            <p:cNvSpPr/>
            <p:nvPr>
              <p:custDataLst>
                <p:tags r:id="rId4"/>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sp>
          <p:nvSpPr>
            <p:cNvPr id="1049133" name="等腰三角形 16"/>
            <p:cNvSpPr/>
            <p:nvPr>
              <p:custDataLst>
                <p:tags r:id="rId5"/>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grpSp>
      <p:grpSp>
        <p:nvGrpSpPr>
          <p:cNvPr id="192" name="组合 17"/>
          <p:cNvGrpSpPr/>
          <p:nvPr userDrawn="1">
            <p:custDataLst>
              <p:tags r:id="rId6"/>
            </p:custDataLst>
          </p:nvPr>
        </p:nvGrpSpPr>
        <p:grpSpPr>
          <a:xfrm>
            <a:off x="6734175" y="5323840"/>
            <a:ext cx="5457825" cy="1529715"/>
            <a:chOff x="4001597" y="5613400"/>
            <a:chExt cx="8190403" cy="1244600"/>
          </a:xfrm>
        </p:grpSpPr>
        <p:sp>
          <p:nvSpPr>
            <p:cNvPr id="1049135" name="任意多边形: 形状 18"/>
            <p:cNvSpPr/>
            <p:nvPr>
              <p:custDataLst>
                <p:tags r:id="rId7"/>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ea typeface="微软雅黑" panose="020B0503020204020204" charset="-122"/>
              </a:endParaRPr>
            </a:p>
          </p:txBody>
        </p:sp>
        <p:sp>
          <p:nvSpPr>
            <p:cNvPr id="1049137" name="等腰三角形 19"/>
            <p:cNvSpPr/>
            <p:nvPr>
              <p:custDataLst>
                <p:tags r:id="rId8"/>
              </p:custDataLst>
            </p:nvPr>
          </p:nvSpPr>
          <p:spPr>
            <a:xfrm>
              <a:off x="5816600" y="5949254"/>
              <a:ext cx="6375400" cy="908746"/>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ea typeface="微软雅黑" panose="020B0503020204020204" charset="-122"/>
              </a:endParaRPr>
            </a:p>
          </p:txBody>
        </p:sp>
      </p:grpSp>
      <p:sp>
        <p:nvSpPr>
          <p:cNvPr id="1049139" name="标题 1"/>
          <p:cNvSpPr>
            <a:spLocks noGrp="1"/>
          </p:cNvSpPr>
          <p:nvPr userDrawn="1">
            <p:ph type="title" hasCustomPrompt="1"/>
            <p:custDataLst>
              <p:tags r:id="rId9"/>
            </p:custDataLst>
          </p:nvPr>
        </p:nvSpPr>
        <p:spPr>
          <a:xfrm>
            <a:off x="1522800" y="1339200"/>
            <a:ext cx="9144000" cy="2386800"/>
          </a:xfrm>
        </p:spPr>
        <p:txBody>
          <a:bodyPr anchor="b"/>
          <a:lstStyle>
            <a:lvl1pPr algn="ctr">
              <a:defRPr sz="6000" b="1"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1049141" name="日期占位符 2"/>
          <p:cNvSpPr>
            <a:spLocks noGrp="1"/>
          </p:cNvSpPr>
          <p:nvPr userDrawn="1">
            <p:ph type="dt" sz="half" idx="10"/>
            <p:custDataLst>
              <p:tags r:id="rId10"/>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1049143" name="页脚占位符 3"/>
          <p:cNvSpPr>
            <a:spLocks noGrp="1"/>
          </p:cNvSpPr>
          <p:nvPr userDrawn="1">
            <p:ph type="ftr" sz="quarter" idx="11"/>
            <p:custDataLst>
              <p:tags r:id="rId11"/>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endParaRPr lang="zh-CN" altLang="en-US" dirty="0"/>
          </a:p>
        </p:txBody>
      </p:sp>
      <p:sp>
        <p:nvSpPr>
          <p:cNvPr id="1049145" name="灯片编号占位符 4"/>
          <p:cNvSpPr>
            <a:spLocks noGrp="1"/>
          </p:cNvSpPr>
          <p:nvPr userDrawn="1">
            <p:ph type="sldNum" sz="quarter" idx="12"/>
            <p:custDataLst>
              <p:tags r:id="rId12"/>
            </p:custDataLst>
          </p:nvPr>
        </p:nvSpPr>
        <p:spPr/>
        <p:txBody>
          <a:bodyPr/>
          <a:lstStyle>
            <a:lvl1pPr>
              <a:defRPr u="none" strike="noStrike" kern="1200" cap="none" spc="0" normalizeH="0">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1049147" name="文本占位符 6"/>
          <p:cNvSpPr>
            <a:spLocks noGrp="1"/>
          </p:cNvSpPr>
          <p:nvPr userDrawn="1">
            <p:ph type="body" sz="quarter" idx="13"/>
            <p:custDataLst>
              <p:tags r:id="rId13"/>
            </p:custDataLst>
          </p:nvPr>
        </p:nvSpPr>
        <p:spPr>
          <a:xfrm>
            <a:off x="1522413" y="3862800"/>
            <a:ext cx="9144000" cy="1656000"/>
          </a:xfrm>
        </p:spPr>
        <p:txBody>
          <a:bodyPr>
            <a:normAutofit/>
          </a:bodyPr>
          <a:lstStyle>
            <a:lvl1pPr marL="0" indent="0" algn="ctr">
              <a:lnSpc>
                <a:spcPct val="130000"/>
              </a:lnSpc>
              <a:spcBef>
                <a:spcPts val="0"/>
              </a:spcBef>
              <a:spcAft>
                <a:spcPts val="1000"/>
              </a:spcAft>
              <a:buNone/>
              <a:defRPr sz="1600" u="none" strike="noStrike" kern="1200" cap="none" spc="0" normalizeH="0" baseline="0">
                <a:solidFill>
                  <a:schemeClr val="tx1">
                    <a:lumMod val="85000"/>
                    <a:lumOff val="15000"/>
                  </a:schemeClr>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6" Type="http://schemas.openxmlformats.org/officeDocument/2006/relationships/theme" Target="../theme/theme2.xml"/><Relationship Id="rId25" Type="http://schemas.openxmlformats.org/officeDocument/2006/relationships/tags" Target="../tags/tag222.xml"/><Relationship Id="rId24" Type="http://schemas.openxmlformats.org/officeDocument/2006/relationships/tags" Target="../tags/tag221.xml"/><Relationship Id="rId23" Type="http://schemas.openxmlformats.org/officeDocument/2006/relationships/tags" Target="../tags/tag220.xml"/><Relationship Id="rId22" Type="http://schemas.openxmlformats.org/officeDocument/2006/relationships/tags" Target="../tags/tag219.xml"/><Relationship Id="rId21" Type="http://schemas.openxmlformats.org/officeDocument/2006/relationships/tags" Target="../tags/tag218.xml"/><Relationship Id="rId20" Type="http://schemas.openxmlformats.org/officeDocument/2006/relationships/tags" Target="../tags/tag217.xml"/><Relationship Id="rId2" Type="http://schemas.openxmlformats.org/officeDocument/2006/relationships/slideLayout" Target="../slideLayouts/slideLayout13.xml"/><Relationship Id="rId19" Type="http://schemas.openxmlformats.org/officeDocument/2006/relationships/slideLayout" Target="../slideLayouts/slideLayout30.xml"/><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9.xml"/><Relationship Id="rId8" Type="http://schemas.openxmlformats.org/officeDocument/2006/relationships/slideLayout" Target="../slideLayouts/slideLayout38.xml"/><Relationship Id="rId7" Type="http://schemas.openxmlformats.org/officeDocument/2006/relationships/slideLayout" Target="../slideLayouts/slideLayout37.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3" Type="http://schemas.openxmlformats.org/officeDocument/2006/relationships/slideLayout" Target="../slideLayouts/slideLayout33.xml"/><Relationship Id="rId25" Type="http://schemas.openxmlformats.org/officeDocument/2006/relationships/theme" Target="../theme/theme3.xml"/><Relationship Id="rId24" Type="http://schemas.openxmlformats.org/officeDocument/2006/relationships/tags" Target="../tags/tag382.xml"/><Relationship Id="rId23" Type="http://schemas.openxmlformats.org/officeDocument/2006/relationships/tags" Target="../tags/tag381.xml"/><Relationship Id="rId22" Type="http://schemas.openxmlformats.org/officeDocument/2006/relationships/tags" Target="../tags/tag380.xml"/><Relationship Id="rId21" Type="http://schemas.openxmlformats.org/officeDocument/2006/relationships/tags" Target="../tags/tag379.xml"/><Relationship Id="rId20" Type="http://schemas.openxmlformats.org/officeDocument/2006/relationships/tags" Target="../tags/tag378.xml"/><Relationship Id="rId2" Type="http://schemas.openxmlformats.org/officeDocument/2006/relationships/slideLayout" Target="../slideLayouts/slideLayout32.xml"/><Relationship Id="rId19" Type="http://schemas.openxmlformats.org/officeDocument/2006/relationships/tags" Target="../tags/tag377.xml"/><Relationship Id="rId18" Type="http://schemas.openxmlformats.org/officeDocument/2006/relationships/slideLayout" Target="../slideLayouts/slideLayout48.xml"/><Relationship Id="rId17" Type="http://schemas.openxmlformats.org/officeDocument/2006/relationships/slideLayout" Target="../slideLayouts/slideLayout47.xml"/><Relationship Id="rId16" Type="http://schemas.openxmlformats.org/officeDocument/2006/relationships/slideLayout" Target="../slideLayouts/slideLayout46.xml"/><Relationship Id="rId15" Type="http://schemas.openxmlformats.org/officeDocument/2006/relationships/slideLayout" Target="../slideLayouts/slideLayout45.xml"/><Relationship Id="rId14" Type="http://schemas.openxmlformats.org/officeDocument/2006/relationships/slideLayout" Target="../slideLayouts/slideLayout44.xml"/><Relationship Id="rId13" Type="http://schemas.openxmlformats.org/officeDocument/2006/relationships/slideLayout" Target="../slideLayouts/slideLayout43.xml"/><Relationship Id="rId12" Type="http://schemas.openxmlformats.org/officeDocument/2006/relationships/slideLayout" Target="../slideLayouts/slideLayout42.xml"/><Relationship Id="rId11" Type="http://schemas.openxmlformats.org/officeDocument/2006/relationships/slideLayout" Target="../slideLayouts/slideLayout41.xml"/><Relationship Id="rId10" Type="http://schemas.openxmlformats.org/officeDocument/2006/relationships/slideLayout" Target="../slideLayouts/slideLayout4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2"/>
            </a:gs>
            <a:gs pos="100000">
              <a:schemeClr val="bg2">
                <a:lumMod val="85000"/>
              </a:schemeClr>
            </a:gs>
          </a:gsLst>
          <a:lin ang="5400000" scaled="0"/>
        </a:gradFill>
        <a:effectLst/>
      </p:bgPr>
    </p:bg>
    <p:spTree>
      <p:nvGrpSpPr>
        <p:cNvPr id="97" name=""/>
        <p:cNvGrpSpPr/>
        <p:nvPr/>
      </p:nvGrpSpPr>
      <p:grpSpPr>
        <a:xfrm>
          <a:off x="0" y="0"/>
          <a:ext cx="0" cy="0"/>
          <a:chOff x="0" y="0"/>
          <a:chExt cx="0" cy="0"/>
        </a:xfrm>
      </p:grpSpPr>
      <p:sp>
        <p:nvSpPr>
          <p:cNvPr id="1048789"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p>
            <a:r>
              <a:rPr lang="zh-CN" altLang="en-US" dirty="0"/>
              <a:t>单击此处编辑母版标题样式</a:t>
            </a:r>
            <a:endParaRPr lang="zh-CN" altLang="en-US" dirty="0"/>
          </a:p>
        </p:txBody>
      </p:sp>
      <p:sp>
        <p:nvSpPr>
          <p:cNvPr id="1048790"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791"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1048792"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048793"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3" name=""/>
        <p:cNvGrpSpPr/>
        <p:nvPr/>
      </p:nvGrpSpPr>
      <p:grpSpPr>
        <a:xfrm>
          <a:off x="0" y="0"/>
          <a:ext cx="0" cy="0"/>
          <a:chOff x="0" y="0"/>
          <a:chExt cx="0" cy="0"/>
        </a:xfrm>
      </p:grpSpPr>
      <p:sp>
        <p:nvSpPr>
          <p:cNvPr id="1048576" name="标题占位符 1"/>
          <p:cNvSpPr>
            <a:spLocks noGrp="1"/>
          </p:cNvSpPr>
          <p:nvPr>
            <p:ph type="title"/>
            <p:custDataLst>
              <p:tags r:id="rId20"/>
            </p:custDataLst>
          </p:nvPr>
        </p:nvSpPr>
        <p:spPr>
          <a:xfrm>
            <a:off x="669882" y="443230"/>
            <a:ext cx="10852237" cy="441964"/>
          </a:xfrm>
          <a:prstGeom prst="rect">
            <a:avLst/>
          </a:prstGeom>
        </p:spPr>
        <p:txBody>
          <a:bodyPr vert="horz" lIns="101600" tIns="38100" rIns="76200" bIns="38100" rtlCol="0" anchor="t" anchorCtr="0">
            <a:noAutofit/>
          </a:bodyPr>
          <a:p>
            <a:r>
              <a:rPr lang="zh-CN" altLang="en-US" dirty="0"/>
              <a:t>单击此处编辑母版标题样式</a:t>
            </a:r>
            <a:endParaRPr lang="zh-CN" altLang="en-US" dirty="0"/>
          </a:p>
        </p:txBody>
      </p:sp>
      <p:sp>
        <p:nvSpPr>
          <p:cNvPr id="1048577" name="文本占位符 2"/>
          <p:cNvSpPr>
            <a:spLocks noGrp="1"/>
          </p:cNvSpPr>
          <p:nvPr>
            <p:ph type="body" idx="1"/>
            <p:custDataLst>
              <p:tags r:id="rId21"/>
            </p:custDataLst>
          </p:nvPr>
        </p:nvSpPr>
        <p:spPr>
          <a:xfrm>
            <a:off x="669882" y="952508"/>
            <a:ext cx="10852237" cy="5388907"/>
          </a:xfrm>
          <a:prstGeom prst="rect">
            <a:avLst/>
          </a:prstGeom>
        </p:spPr>
        <p:txBody>
          <a:bodyPr vert="horz" lIns="101600" tIns="0" rIns="82550" bIns="0" rtlCol="0">
            <a:normAutofit/>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578"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1048579"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1048580"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1048581" name="KSO_TEMPLATE" hidden="1"/>
          <p:cNvSpPr/>
          <p:nvPr userDrawn="1">
            <p:custDataLst>
              <p:tags r:id="rId2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24" name=""/>
        <p:cNvGrpSpPr/>
        <p:nvPr/>
      </p:nvGrpSpPr>
      <p:grpSpPr>
        <a:xfrm>
          <a:off x="0" y="0"/>
          <a:ext cx="0" cy="0"/>
          <a:chOff x="0" y="0"/>
          <a:chExt cx="0" cy="0"/>
        </a:xfrm>
      </p:grpSpPr>
      <p:sp>
        <p:nvSpPr>
          <p:cNvPr id="1048861"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p>
            <a:r>
              <a:rPr lang="zh-CN" altLang="en-US" dirty="0"/>
              <a:t>单击此处编辑母版标题样式</a:t>
            </a:r>
            <a:endParaRPr lang="zh-CN" altLang="en-US" dirty="0"/>
          </a:p>
        </p:txBody>
      </p:sp>
      <p:sp>
        <p:nvSpPr>
          <p:cNvPr id="104886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048865"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1048867"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1048869"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1048871"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8.xml"/><Relationship Id="rId4" Type="http://schemas.openxmlformats.org/officeDocument/2006/relationships/tags" Target="../tags/tag386.xml"/><Relationship Id="rId3" Type="http://schemas.openxmlformats.org/officeDocument/2006/relationships/tags" Target="../tags/tag385.xml"/><Relationship Id="rId2" Type="http://schemas.openxmlformats.org/officeDocument/2006/relationships/tags" Target="../tags/tag384.xml"/><Relationship Id="rId1" Type="http://schemas.openxmlformats.org/officeDocument/2006/relationships/tags" Target="../tags/tag383.xml"/></Relationships>
</file>

<file path=ppt/slides/_rels/slide2.xml.rels><?xml version="1.0" encoding="UTF-8" standalone="yes"?>
<Relationships xmlns="http://schemas.openxmlformats.org/package/2006/relationships"><Relationship Id="rId9" Type="http://schemas.openxmlformats.org/officeDocument/2006/relationships/tags" Target="../tags/tag395.xml"/><Relationship Id="rId8" Type="http://schemas.openxmlformats.org/officeDocument/2006/relationships/tags" Target="../tags/tag394.xml"/><Relationship Id="rId7" Type="http://schemas.openxmlformats.org/officeDocument/2006/relationships/tags" Target="../tags/tag393.xml"/><Relationship Id="rId6" Type="http://schemas.openxmlformats.org/officeDocument/2006/relationships/tags" Target="../tags/tag392.xml"/><Relationship Id="rId5" Type="http://schemas.openxmlformats.org/officeDocument/2006/relationships/tags" Target="../tags/tag391.xml"/><Relationship Id="rId4" Type="http://schemas.openxmlformats.org/officeDocument/2006/relationships/tags" Target="../tags/tag390.xml"/><Relationship Id="rId3" Type="http://schemas.openxmlformats.org/officeDocument/2006/relationships/tags" Target="../tags/tag389.xml"/><Relationship Id="rId27" Type="http://schemas.openxmlformats.org/officeDocument/2006/relationships/slideLayout" Target="../slideLayouts/slideLayout17.xml"/><Relationship Id="rId26" Type="http://schemas.openxmlformats.org/officeDocument/2006/relationships/tags" Target="../tags/tag412.xml"/><Relationship Id="rId25" Type="http://schemas.openxmlformats.org/officeDocument/2006/relationships/tags" Target="../tags/tag411.xml"/><Relationship Id="rId24" Type="http://schemas.openxmlformats.org/officeDocument/2006/relationships/tags" Target="../tags/tag410.xml"/><Relationship Id="rId23" Type="http://schemas.openxmlformats.org/officeDocument/2006/relationships/tags" Target="../tags/tag409.xml"/><Relationship Id="rId22" Type="http://schemas.openxmlformats.org/officeDocument/2006/relationships/tags" Target="../tags/tag408.xml"/><Relationship Id="rId21" Type="http://schemas.openxmlformats.org/officeDocument/2006/relationships/tags" Target="../tags/tag407.xml"/><Relationship Id="rId20" Type="http://schemas.openxmlformats.org/officeDocument/2006/relationships/tags" Target="../tags/tag406.xml"/><Relationship Id="rId2" Type="http://schemas.openxmlformats.org/officeDocument/2006/relationships/tags" Target="../tags/tag388.xml"/><Relationship Id="rId19" Type="http://schemas.openxmlformats.org/officeDocument/2006/relationships/tags" Target="../tags/tag405.xml"/><Relationship Id="rId18" Type="http://schemas.openxmlformats.org/officeDocument/2006/relationships/tags" Target="../tags/tag404.xml"/><Relationship Id="rId17" Type="http://schemas.openxmlformats.org/officeDocument/2006/relationships/tags" Target="../tags/tag403.xml"/><Relationship Id="rId16" Type="http://schemas.openxmlformats.org/officeDocument/2006/relationships/tags" Target="../tags/tag402.xml"/><Relationship Id="rId15" Type="http://schemas.openxmlformats.org/officeDocument/2006/relationships/tags" Target="../tags/tag401.xml"/><Relationship Id="rId14" Type="http://schemas.openxmlformats.org/officeDocument/2006/relationships/tags" Target="../tags/tag400.xml"/><Relationship Id="rId13" Type="http://schemas.openxmlformats.org/officeDocument/2006/relationships/tags" Target="../tags/tag399.xml"/><Relationship Id="rId12" Type="http://schemas.openxmlformats.org/officeDocument/2006/relationships/tags" Target="../tags/tag398.xml"/><Relationship Id="rId11" Type="http://schemas.openxmlformats.org/officeDocument/2006/relationships/tags" Target="../tags/tag397.xml"/><Relationship Id="rId10" Type="http://schemas.openxmlformats.org/officeDocument/2006/relationships/tags" Target="../tags/tag396.xml"/><Relationship Id="rId1" Type="http://schemas.openxmlformats.org/officeDocument/2006/relationships/tags" Target="../tags/tag387.xml"/></Relationships>
</file>

<file path=ppt/slides/_rels/slide3.xml.rels><?xml version="1.0" encoding="UTF-8" standalone="yes"?>
<Relationships xmlns="http://schemas.openxmlformats.org/package/2006/relationships"><Relationship Id="rId9" Type="http://schemas.openxmlformats.org/officeDocument/2006/relationships/tags" Target="../tags/tag421.xml"/><Relationship Id="rId8" Type="http://schemas.openxmlformats.org/officeDocument/2006/relationships/tags" Target="../tags/tag420.xml"/><Relationship Id="rId7" Type="http://schemas.openxmlformats.org/officeDocument/2006/relationships/tags" Target="../tags/tag419.xml"/><Relationship Id="rId6" Type="http://schemas.openxmlformats.org/officeDocument/2006/relationships/tags" Target="../tags/tag418.xml"/><Relationship Id="rId5" Type="http://schemas.openxmlformats.org/officeDocument/2006/relationships/tags" Target="../tags/tag417.xml"/><Relationship Id="rId4" Type="http://schemas.openxmlformats.org/officeDocument/2006/relationships/tags" Target="../tags/tag416.xml"/><Relationship Id="rId3" Type="http://schemas.openxmlformats.org/officeDocument/2006/relationships/tags" Target="../tags/tag415.xml"/><Relationship Id="rId2" Type="http://schemas.openxmlformats.org/officeDocument/2006/relationships/tags" Target="../tags/tag414.xml"/><Relationship Id="rId14" Type="http://schemas.openxmlformats.org/officeDocument/2006/relationships/slideLayout" Target="../slideLayouts/slideLayout13.xml"/><Relationship Id="rId13" Type="http://schemas.openxmlformats.org/officeDocument/2006/relationships/tags" Target="../tags/tag425.xml"/><Relationship Id="rId12" Type="http://schemas.openxmlformats.org/officeDocument/2006/relationships/tags" Target="../tags/tag424.xml"/><Relationship Id="rId11" Type="http://schemas.openxmlformats.org/officeDocument/2006/relationships/tags" Target="../tags/tag423.xml"/><Relationship Id="rId10" Type="http://schemas.openxmlformats.org/officeDocument/2006/relationships/tags" Target="../tags/tag422.xml"/><Relationship Id="rId1" Type="http://schemas.openxmlformats.org/officeDocument/2006/relationships/tags" Target="../tags/tag41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426.xml"/></Relationships>
</file>

<file path=ppt/slides/_rels/slide5.xml.rels><?xml version="1.0" encoding="UTF-8" standalone="yes"?>
<Relationships xmlns="http://schemas.openxmlformats.org/package/2006/relationships"><Relationship Id="rId8" Type="http://schemas.openxmlformats.org/officeDocument/2006/relationships/slideLayout" Target="../slideLayouts/slideLayout24.xml"/><Relationship Id="rId7" Type="http://schemas.openxmlformats.org/officeDocument/2006/relationships/tags" Target="../tags/tag430.xml"/><Relationship Id="rId6" Type="http://schemas.openxmlformats.org/officeDocument/2006/relationships/image" Target="../media/image3.png"/><Relationship Id="rId5" Type="http://schemas.openxmlformats.org/officeDocument/2006/relationships/tags" Target="../tags/tag429.xml"/><Relationship Id="rId4" Type="http://schemas.openxmlformats.org/officeDocument/2006/relationships/image" Target="../media/image2.png"/><Relationship Id="rId3" Type="http://schemas.openxmlformats.org/officeDocument/2006/relationships/tags" Target="../tags/tag428.xml"/><Relationship Id="rId2" Type="http://schemas.openxmlformats.org/officeDocument/2006/relationships/image" Target="../media/image1.png"/><Relationship Id="rId1" Type="http://schemas.openxmlformats.org/officeDocument/2006/relationships/tags" Target="../tags/tag427.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tags" Target="../tags/tag433.xml"/><Relationship Id="rId2" Type="http://schemas.openxmlformats.org/officeDocument/2006/relationships/tags" Target="../tags/tag432.xml"/><Relationship Id="rId1" Type="http://schemas.openxmlformats.org/officeDocument/2006/relationships/tags" Target="../tags/tag431.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tags" Target="../tags/tag436.xml"/><Relationship Id="rId2" Type="http://schemas.openxmlformats.org/officeDocument/2006/relationships/tags" Target="../tags/tag435.xml"/><Relationship Id="rId1" Type="http://schemas.openxmlformats.org/officeDocument/2006/relationships/tags" Target="../tags/tag434.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43.xml"/><Relationship Id="rId4" Type="http://schemas.openxmlformats.org/officeDocument/2006/relationships/tags" Target="../tags/tag439.xml"/><Relationship Id="rId3" Type="http://schemas.openxmlformats.org/officeDocument/2006/relationships/image" Target="../media/image4.png"/><Relationship Id="rId2" Type="http://schemas.openxmlformats.org/officeDocument/2006/relationships/tags" Target="../tags/tag438.xml"/><Relationship Id="rId1" Type="http://schemas.openxmlformats.org/officeDocument/2006/relationships/tags" Target="../tags/tag43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tags" Target="../tags/tag441.xml"/><Relationship Id="rId1" Type="http://schemas.openxmlformats.org/officeDocument/2006/relationships/tags" Target="../tags/tag440.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tags" Target="../tags/tag444.xml"/><Relationship Id="rId2" Type="http://schemas.openxmlformats.org/officeDocument/2006/relationships/tags" Target="../tags/tag443.xml"/><Relationship Id="rId1" Type="http://schemas.openxmlformats.org/officeDocument/2006/relationships/tags" Target="../tags/tag442.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4.xml"/><Relationship Id="rId3" Type="http://schemas.openxmlformats.org/officeDocument/2006/relationships/tags" Target="../tags/tag447.xml"/><Relationship Id="rId2" Type="http://schemas.openxmlformats.org/officeDocument/2006/relationships/tags" Target="../tags/tag446.xml"/><Relationship Id="rId1" Type="http://schemas.openxmlformats.org/officeDocument/2006/relationships/tags" Target="../tags/tag445.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448.xml"/></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450.xml"/><Relationship Id="rId2" Type="http://schemas.openxmlformats.org/officeDocument/2006/relationships/image" Target="../media/image5.png"/><Relationship Id="rId1" Type="http://schemas.openxmlformats.org/officeDocument/2006/relationships/tags" Target="../tags/tag449.xml"/></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452.xml"/><Relationship Id="rId2" Type="http://schemas.openxmlformats.org/officeDocument/2006/relationships/image" Target="../media/image5.png"/><Relationship Id="rId1" Type="http://schemas.openxmlformats.org/officeDocument/2006/relationships/tags" Target="../tags/tag451.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454.xml"/><Relationship Id="rId2" Type="http://schemas.openxmlformats.org/officeDocument/2006/relationships/image" Target="../media/image5.png"/><Relationship Id="rId1" Type="http://schemas.openxmlformats.org/officeDocument/2006/relationships/tags" Target="../tags/tag453.xml"/></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13.xml"/><Relationship Id="rId3" Type="http://schemas.openxmlformats.org/officeDocument/2006/relationships/tags" Target="../tags/tag456.xml"/><Relationship Id="rId2" Type="http://schemas.openxmlformats.org/officeDocument/2006/relationships/image" Target="../media/image5.png"/><Relationship Id="rId1" Type="http://schemas.openxmlformats.org/officeDocument/2006/relationships/tags" Target="../tags/tag45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ags" Target="../tags/tag45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45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34" name=""/>
        <p:cNvGrpSpPr/>
        <p:nvPr/>
      </p:nvGrpSpPr>
      <p:grpSpPr>
        <a:xfrm>
          <a:off x="0" y="0"/>
          <a:ext cx="0" cy="0"/>
          <a:chOff x="0" y="0"/>
          <a:chExt cx="0" cy="0"/>
        </a:xfrm>
      </p:grpSpPr>
      <p:grpSp>
        <p:nvGrpSpPr>
          <p:cNvPr id="35" name="组合 7"/>
          <p:cNvGrpSpPr/>
          <p:nvPr userDrawn="1">
            <p:custDataLst>
              <p:tags r:id="rId1"/>
            </p:custDataLst>
          </p:nvPr>
        </p:nvGrpSpPr>
        <p:grpSpPr>
          <a:xfrm>
            <a:off x="4001597" y="6045200"/>
            <a:ext cx="8190403" cy="812800"/>
            <a:chOff x="4001597" y="5613400"/>
            <a:chExt cx="8190403" cy="1244600"/>
          </a:xfrm>
        </p:grpSpPr>
        <p:sp>
          <p:nvSpPr>
            <p:cNvPr id="1048585" name="任意多边形: 形状 8"/>
            <p:cNvSpPr/>
            <p:nvPr>
              <p:custDataLst>
                <p:tags r:id="rId2"/>
              </p:custDataLst>
            </p:nvPr>
          </p:nvSpPr>
          <p:spPr>
            <a:xfrm>
              <a:off x="4001597" y="5613400"/>
              <a:ext cx="8190402" cy="1244600"/>
            </a:xfrm>
            <a:custGeom>
              <a:avLst/>
              <a:gdLst>
                <a:gd name="connsiteX0" fmla="*/ 8190402 w 8190402"/>
                <a:gd name="connsiteY0" fmla="*/ 0 h 1244600"/>
                <a:gd name="connsiteX1" fmla="*/ 8190402 w 8190402"/>
                <a:gd name="connsiteY1" fmla="*/ 1155849 h 1244600"/>
                <a:gd name="connsiteX2" fmla="*/ 4203232 w 8190402"/>
                <a:gd name="connsiteY2" fmla="*/ 1244600 h 1244600"/>
                <a:gd name="connsiteX3" fmla="*/ 0 w 8190402"/>
                <a:gd name="connsiteY3" fmla="*/ 1244600 h 1244600"/>
              </a:gdLst>
              <a:ahLst/>
              <a:cxnLst>
                <a:cxn ang="0">
                  <a:pos x="connsiteX0" y="connsiteY0"/>
                </a:cxn>
                <a:cxn ang="0">
                  <a:pos x="connsiteX1" y="connsiteY1"/>
                </a:cxn>
                <a:cxn ang="0">
                  <a:pos x="connsiteX2" y="connsiteY2"/>
                </a:cxn>
                <a:cxn ang="0">
                  <a:pos x="connsiteX3" y="connsiteY3"/>
                </a:cxn>
              </a:cxnLst>
              <a:rect l="l" t="t" r="r" b="b"/>
              <a:pathLst>
                <a:path w="8190402" h="1244600">
                  <a:moveTo>
                    <a:pt x="8190402" y="0"/>
                  </a:moveTo>
                  <a:lnTo>
                    <a:pt x="8190402" y="1155849"/>
                  </a:lnTo>
                  <a:lnTo>
                    <a:pt x="4203232" y="1244600"/>
                  </a:lnTo>
                  <a:lnTo>
                    <a:pt x="0" y="1244600"/>
                  </a:ln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endParaRPr>
            </a:p>
          </p:txBody>
        </p:sp>
        <p:sp>
          <p:nvSpPr>
            <p:cNvPr id="1048586" name="等腰三角形 9"/>
            <p:cNvSpPr/>
            <p:nvPr>
              <p:custDataLst>
                <p:tags r:id="rId3"/>
              </p:custDataLst>
            </p:nvPr>
          </p:nvSpPr>
          <p:spPr>
            <a:xfrm>
              <a:off x="5816600" y="5949254"/>
              <a:ext cx="6375400" cy="908746"/>
            </a:xfrm>
            <a:prstGeom prst="triangle">
              <a:avLst>
                <a:gd name="adj" fmla="val 100000"/>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endParaRPr>
            </a:p>
          </p:txBody>
        </p:sp>
      </p:grpSp>
      <p:sp>
        <p:nvSpPr>
          <p:cNvPr id="1048587" name="文本框 1"/>
          <p:cNvSpPr txBox="1"/>
          <p:nvPr/>
        </p:nvSpPr>
        <p:spPr>
          <a:xfrm>
            <a:off x="2408554" y="1975479"/>
            <a:ext cx="6595745" cy="2288540"/>
          </a:xfrm>
          <a:prstGeom prst="rect">
            <a:avLst/>
          </a:prstGeom>
          <a:noFill/>
        </p:spPr>
        <p:txBody>
          <a:bodyPr wrap="square" rtlCol="0">
            <a:noAutofit/>
          </a:bodyPr>
          <a:p>
            <a:pPr algn="ctr"/>
            <a:endParaRPr lang="zh-CN" altLang="en-US" sz="4000"/>
          </a:p>
        </p:txBody>
      </p:sp>
      <p:sp>
        <p:nvSpPr>
          <p:cNvPr id="1048588" name="文本框 1048587"/>
          <p:cNvSpPr txBox="1"/>
          <p:nvPr/>
        </p:nvSpPr>
        <p:spPr>
          <a:xfrm>
            <a:off x="1115695" y="2381885"/>
            <a:ext cx="10298430" cy="521970"/>
          </a:xfrm>
          <a:prstGeom prst="rect">
            <a:avLst/>
          </a:prstGeom>
        </p:spPr>
        <p:txBody>
          <a:bodyPr wrap="square" rtlCol="0">
            <a:spAutoFit/>
          </a:bodyPr>
          <a:p>
            <a:pPr algn="just">
              <a:lnSpc>
                <a:spcPct val="100000"/>
              </a:lnSpc>
            </a:pPr>
            <a:r>
              <a:rPr lang="en-US" sz="2800" b="0" i="0" kern="100" spc="0">
                <a:solidFill>
                  <a:srgbClr val="333333"/>
                </a:solidFill>
                <a:highlight>
                  <a:srgbClr val="FFFFFF"/>
                </a:highlight>
                <a:latin typeface="微软雅黑" panose="020B0503020204020204" charset="-122"/>
                <a:ea typeface="微软雅黑" panose="020B0503020204020204" charset="-122"/>
                <a:cs typeface="微软雅黑" panose="020B0503020204020204" charset="-122"/>
              </a:rPr>
              <a:t>Alibaba's corporate </a:t>
            </a:r>
            <a:r>
              <a:rPr lang="en-US" sz="2800" b="0" i="0" kern="100" spc="0">
                <a:solidFill>
                  <a:srgbClr val="333333"/>
                </a:solidFill>
                <a:highlight>
                  <a:srgbClr val="FFFFFF"/>
                </a:highlight>
                <a:latin typeface="微软雅黑" panose="020B0503020204020204" charset="-122"/>
                <a:ea typeface="微软雅黑" panose="020B0503020204020204" charset="-122"/>
                <a:cs typeface="微软雅黑" panose="020B0503020204020204" charset="-122"/>
              </a:rPr>
              <a:t>management in the context of Brexit</a:t>
            </a:r>
            <a:endParaRPr lang="en-US" sz="2800" b="0" i="0" kern="100" spc="0">
              <a:solidFill>
                <a:srgbClr val="333333"/>
              </a:solidFill>
              <a:highlight>
                <a:srgbClr val="FFFFFF"/>
              </a:highlight>
              <a:latin typeface="微软雅黑" panose="020B0503020204020204" charset="-122"/>
              <a:ea typeface="微软雅黑" panose="020B0503020204020204" charset="-122"/>
              <a:cs typeface="微软雅黑" panose="020B0503020204020204" charset="-122"/>
            </a:endParaRPr>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595" name="任意多边形: 形状 5"/>
          <p:cNvSpPr/>
          <p:nvPr userDrawn="1">
            <p:custDataLst>
              <p:tags r:id="rId1"/>
            </p:custDataLst>
          </p:nvPr>
        </p:nvSpPr>
        <p:spPr>
          <a:xfrm rot="10800000" flipH="1">
            <a:off x="-1" y="-1"/>
            <a:ext cx="3309257" cy="6858001"/>
          </a:xfrm>
          <a:custGeom>
            <a:avLst/>
            <a:gdLst>
              <a:gd name="connsiteX0" fmla="*/ 0 w 3309257"/>
              <a:gd name="connsiteY0" fmla="*/ 6858001 h 6858001"/>
              <a:gd name="connsiteX1" fmla="*/ 3309257 w 3309257"/>
              <a:gd name="connsiteY1" fmla="*/ 6858001 h 6858001"/>
              <a:gd name="connsiteX2" fmla="*/ 1718889 w 3309257"/>
              <a:gd name="connsiteY2" fmla="*/ 0 h 6858001"/>
              <a:gd name="connsiteX3" fmla="*/ 0 w 3309257"/>
              <a:gd name="connsiteY3" fmla="*/ 0 h 6858001"/>
            </a:gdLst>
            <a:ahLst/>
            <a:cxnLst>
              <a:cxn ang="0">
                <a:pos x="connsiteX0" y="connsiteY0"/>
              </a:cxn>
              <a:cxn ang="0">
                <a:pos x="connsiteX1" y="connsiteY1"/>
              </a:cxn>
              <a:cxn ang="0">
                <a:pos x="connsiteX2" y="connsiteY2"/>
              </a:cxn>
              <a:cxn ang="0">
                <a:pos x="connsiteX3" y="connsiteY3"/>
              </a:cxn>
            </a:cxnLst>
            <a:rect l="l" t="t" r="r" b="b"/>
            <a:pathLst>
              <a:path w="3309257" h="6858001">
                <a:moveTo>
                  <a:pt x="0" y="6858001"/>
                </a:moveTo>
                <a:lnTo>
                  <a:pt x="3309257" y="6858001"/>
                </a:lnTo>
                <a:lnTo>
                  <a:pt x="1718889" y="0"/>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p>
            <a:pPr algn="ctr"/>
            <a:endParaRPr lang="zh-CN" altLang="en-US" dirty="0"/>
          </a:p>
        </p:txBody>
      </p:sp>
      <p:sp>
        <p:nvSpPr>
          <p:cNvPr id="1048596" name="任意多边形: 形状 6"/>
          <p:cNvSpPr/>
          <p:nvPr userDrawn="1">
            <p:custDataLst>
              <p:tags r:id="rId2"/>
            </p:custDataLst>
          </p:nvPr>
        </p:nvSpPr>
        <p:spPr>
          <a:xfrm rot="11574254">
            <a:off x="2509618" y="-200140"/>
            <a:ext cx="971535" cy="7258276"/>
          </a:xfrm>
          <a:custGeom>
            <a:avLst/>
            <a:gdLst>
              <a:gd name="connsiteX0" fmla="*/ 0 w 971535"/>
              <a:gd name="connsiteY0" fmla="*/ 7258276 h 7258276"/>
              <a:gd name="connsiteX1" fmla="*/ 932891 w 971535"/>
              <a:gd name="connsiteY1" fmla="*/ 8853 h 7258276"/>
              <a:gd name="connsiteX2" fmla="*/ 971535 w 971535"/>
              <a:gd name="connsiteY2" fmla="*/ 0 h 7258276"/>
              <a:gd name="connsiteX3" fmla="*/ 971535 w 971535"/>
              <a:gd name="connsiteY3" fmla="*/ 7035689 h 7258276"/>
            </a:gdLst>
            <a:ahLst/>
            <a:cxnLst>
              <a:cxn ang="0">
                <a:pos x="connsiteX0" y="connsiteY0"/>
              </a:cxn>
              <a:cxn ang="0">
                <a:pos x="connsiteX1" y="connsiteY1"/>
              </a:cxn>
              <a:cxn ang="0">
                <a:pos x="connsiteX2" y="connsiteY2"/>
              </a:cxn>
              <a:cxn ang="0">
                <a:pos x="connsiteX3" y="connsiteY3"/>
              </a:cxn>
            </a:cxnLst>
            <a:rect l="l" t="t" r="r" b="b"/>
            <a:pathLst>
              <a:path w="971535" h="7258276">
                <a:moveTo>
                  <a:pt x="0" y="7258276"/>
                </a:moveTo>
                <a:lnTo>
                  <a:pt x="932891" y="8853"/>
                </a:lnTo>
                <a:lnTo>
                  <a:pt x="971535" y="0"/>
                </a:lnTo>
                <a:lnTo>
                  <a:pt x="971535" y="7035689"/>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p>
            <a:pPr algn="ctr"/>
            <a:endParaRPr lang="zh-CN" altLang="en-US"/>
          </a:p>
        </p:txBody>
      </p:sp>
      <p:sp>
        <p:nvSpPr>
          <p:cNvPr id="1048597" name="任意多边形: 形状 7"/>
          <p:cNvSpPr/>
          <p:nvPr userDrawn="1">
            <p:custDataLst>
              <p:tags r:id="rId3"/>
            </p:custDataLst>
          </p:nvPr>
        </p:nvSpPr>
        <p:spPr>
          <a:xfrm>
            <a:off x="1743317" y="3937000"/>
            <a:ext cx="1393003" cy="2921000"/>
          </a:xfrm>
          <a:custGeom>
            <a:avLst/>
            <a:gdLst>
              <a:gd name="connsiteX0" fmla="*/ 1089482 w 1393003"/>
              <a:gd name="connsiteY0" fmla="*/ 0 h 2921000"/>
              <a:gd name="connsiteX1" fmla="*/ 1393003 w 1393003"/>
              <a:gd name="connsiteY1" fmla="*/ 2921000 h 2921000"/>
              <a:gd name="connsiteX2" fmla="*/ 0 w 1393003"/>
              <a:gd name="connsiteY2" fmla="*/ 2921000 h 2921000"/>
            </a:gdLst>
            <a:ahLst/>
            <a:cxnLst>
              <a:cxn ang="0">
                <a:pos x="connsiteX0" y="connsiteY0"/>
              </a:cxn>
              <a:cxn ang="0">
                <a:pos x="connsiteX1" y="connsiteY1"/>
              </a:cxn>
              <a:cxn ang="0">
                <a:pos x="connsiteX2" y="connsiteY2"/>
              </a:cxn>
            </a:cxnLst>
            <a:rect l="l" t="t" r="r" b="b"/>
            <a:pathLst>
              <a:path w="1393003" h="2921000">
                <a:moveTo>
                  <a:pt x="1089482" y="0"/>
                </a:moveTo>
                <a:lnTo>
                  <a:pt x="1393003" y="2921000"/>
                </a:lnTo>
                <a:lnTo>
                  <a:pt x="0" y="292100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p>
            <a:pPr algn="ctr"/>
            <a:endParaRPr lang="zh-CN" altLang="en-US"/>
          </a:p>
        </p:txBody>
      </p:sp>
      <p:sp>
        <p:nvSpPr>
          <p:cNvPr id="1048598" name="文本框 27"/>
          <p:cNvSpPr txBox="1"/>
          <p:nvPr>
            <p:custDataLst>
              <p:tags r:id="rId4"/>
            </p:custDataLst>
          </p:nvPr>
        </p:nvSpPr>
        <p:spPr>
          <a:xfrm>
            <a:off x="6268085" y="1337310"/>
            <a:ext cx="527685" cy="831215"/>
          </a:xfrm>
          <a:prstGeom prst="rect">
            <a:avLst/>
          </a:prstGeom>
          <a:noFill/>
        </p:spPr>
        <p:txBody>
          <a:bodyPr wrap="square" rtlCol="0">
            <a:normAutofit/>
          </a:bodyPr>
          <a:p>
            <a:r>
              <a:rPr lang="en-US" altLang="zh-CN" sz="4800" dirty="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rPr>
              <a:t>1</a:t>
            </a:r>
            <a:endParaRPr lang="zh-CN" altLang="en-US" sz="4800" dirty="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endParaRPr>
          </a:p>
        </p:txBody>
      </p:sp>
      <p:grpSp>
        <p:nvGrpSpPr>
          <p:cNvPr id="46" name="组合 4"/>
          <p:cNvGrpSpPr/>
          <p:nvPr>
            <p:custDataLst>
              <p:tags r:id="rId5"/>
            </p:custDataLst>
          </p:nvPr>
        </p:nvGrpSpPr>
        <p:grpSpPr>
          <a:xfrm>
            <a:off x="5760720" y="1543685"/>
            <a:ext cx="279400" cy="347980"/>
            <a:chOff x="9072" y="2431"/>
            <a:chExt cx="440" cy="548"/>
          </a:xfrm>
        </p:grpSpPr>
        <p:sp>
          <p:nvSpPr>
            <p:cNvPr id="1048599" name="任意多边形: 形状 33"/>
            <p:cNvSpPr/>
            <p:nvPr>
              <p:custDataLst>
                <p:tags r:id="rId6"/>
              </p:custDataLst>
            </p:nvPr>
          </p:nvSpPr>
          <p:spPr>
            <a:xfrm rot="697528">
              <a:off x="9072" y="2431"/>
              <a:ext cx="390" cy="548"/>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p>
              <a:pPr algn="ctr"/>
              <a:endParaRPr lang="zh-CN" altLang="en-US" dirty="0">
                <a:solidFill>
                  <a:schemeClr val="tx1">
                    <a:lumMod val="85000"/>
                    <a:lumOff val="15000"/>
                  </a:schemeClr>
                </a:solidFill>
              </a:endParaRPr>
            </a:p>
          </p:txBody>
        </p:sp>
        <p:sp>
          <p:nvSpPr>
            <p:cNvPr id="1048600" name="等腰三角形 34"/>
            <p:cNvSpPr/>
            <p:nvPr>
              <p:custDataLst>
                <p:tags r:id="rId7"/>
              </p:custDataLst>
            </p:nvPr>
          </p:nvSpPr>
          <p:spPr>
            <a:xfrm>
              <a:off x="9170" y="2474"/>
              <a:ext cx="343" cy="46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33333" lnSpcReduction="20000"/>
            </a:bodyPr>
            <a:p>
              <a:pPr algn="ctr"/>
              <a:endParaRPr lang="zh-CN" altLang="en-US">
                <a:solidFill>
                  <a:schemeClr val="tx1">
                    <a:lumMod val="85000"/>
                    <a:lumOff val="15000"/>
                  </a:schemeClr>
                </a:solidFill>
              </a:endParaRPr>
            </a:p>
          </p:txBody>
        </p:sp>
      </p:grpSp>
      <p:sp>
        <p:nvSpPr>
          <p:cNvPr id="1048601" name="文本框 28"/>
          <p:cNvSpPr txBox="1"/>
          <p:nvPr>
            <p:custDataLst>
              <p:tags r:id="rId8"/>
            </p:custDataLst>
          </p:nvPr>
        </p:nvSpPr>
        <p:spPr>
          <a:xfrm>
            <a:off x="6268085" y="2518410"/>
            <a:ext cx="527685" cy="831215"/>
          </a:xfrm>
          <a:prstGeom prst="rect">
            <a:avLst/>
          </a:prstGeom>
          <a:noFill/>
        </p:spPr>
        <p:txBody>
          <a:bodyPr wrap="square" rtlCol="0">
            <a:normAutofit fontScale="95833" lnSpcReduction="20000"/>
          </a:bodyPr>
          <a:p>
            <a:r>
              <a:rPr lang="en-US" altLang="zh-CN"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rPr>
              <a:t>2</a:t>
            </a:r>
            <a:endParaRPr lang="zh-CN" altLang="en-US"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endParaRPr>
          </a:p>
        </p:txBody>
      </p:sp>
      <p:grpSp>
        <p:nvGrpSpPr>
          <p:cNvPr id="47" name="组合 5"/>
          <p:cNvGrpSpPr/>
          <p:nvPr>
            <p:custDataLst>
              <p:tags r:id="rId9"/>
            </p:custDataLst>
          </p:nvPr>
        </p:nvGrpSpPr>
        <p:grpSpPr>
          <a:xfrm>
            <a:off x="5760720" y="2760345"/>
            <a:ext cx="279400" cy="347980"/>
            <a:chOff x="9072" y="4347"/>
            <a:chExt cx="440" cy="548"/>
          </a:xfrm>
        </p:grpSpPr>
        <p:sp>
          <p:nvSpPr>
            <p:cNvPr id="1048602" name="任意多边形: 形状 36"/>
            <p:cNvSpPr/>
            <p:nvPr>
              <p:custDataLst>
                <p:tags r:id="rId10"/>
              </p:custDataLst>
            </p:nvPr>
          </p:nvSpPr>
          <p:spPr>
            <a:xfrm rot="697528">
              <a:off x="9072" y="4347"/>
              <a:ext cx="390" cy="548"/>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p>
              <a:pPr algn="ctr"/>
              <a:endParaRPr lang="zh-CN" altLang="en-US">
                <a:solidFill>
                  <a:schemeClr val="tx1">
                    <a:lumMod val="85000"/>
                    <a:lumOff val="15000"/>
                  </a:schemeClr>
                </a:solidFill>
              </a:endParaRPr>
            </a:p>
          </p:txBody>
        </p:sp>
        <p:sp>
          <p:nvSpPr>
            <p:cNvPr id="1048603" name="等腰三角形 37"/>
            <p:cNvSpPr/>
            <p:nvPr>
              <p:custDataLst>
                <p:tags r:id="rId11"/>
              </p:custDataLst>
            </p:nvPr>
          </p:nvSpPr>
          <p:spPr>
            <a:xfrm>
              <a:off x="9170" y="4390"/>
              <a:ext cx="343" cy="46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33333" lnSpcReduction="20000"/>
            </a:bodyPr>
            <a:p>
              <a:pPr algn="ctr"/>
              <a:endParaRPr lang="zh-CN" altLang="en-US">
                <a:solidFill>
                  <a:schemeClr val="tx1">
                    <a:lumMod val="85000"/>
                    <a:lumOff val="15000"/>
                  </a:schemeClr>
                </a:solidFill>
              </a:endParaRPr>
            </a:p>
          </p:txBody>
        </p:sp>
      </p:grpSp>
      <p:sp>
        <p:nvSpPr>
          <p:cNvPr id="1048604" name="文本框 29"/>
          <p:cNvSpPr txBox="1"/>
          <p:nvPr>
            <p:custDataLst>
              <p:tags r:id="rId12"/>
            </p:custDataLst>
          </p:nvPr>
        </p:nvSpPr>
        <p:spPr>
          <a:xfrm>
            <a:off x="6268085" y="3698875"/>
            <a:ext cx="527685" cy="831215"/>
          </a:xfrm>
          <a:prstGeom prst="rect">
            <a:avLst/>
          </a:prstGeom>
          <a:noFill/>
        </p:spPr>
        <p:txBody>
          <a:bodyPr wrap="square" rtlCol="0">
            <a:normAutofit fontScale="95833" lnSpcReduction="20000"/>
          </a:bodyPr>
          <a:p>
            <a:r>
              <a:rPr lang="en-US" altLang="zh-CN"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rPr>
              <a:t>3</a:t>
            </a:r>
            <a:endParaRPr lang="en-US" altLang="zh-CN"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endParaRPr>
          </a:p>
        </p:txBody>
      </p:sp>
      <p:grpSp>
        <p:nvGrpSpPr>
          <p:cNvPr id="48" name="组合 6"/>
          <p:cNvGrpSpPr/>
          <p:nvPr>
            <p:custDataLst>
              <p:tags r:id="rId13"/>
            </p:custDataLst>
          </p:nvPr>
        </p:nvGrpSpPr>
        <p:grpSpPr>
          <a:xfrm>
            <a:off x="5760720" y="3940810"/>
            <a:ext cx="279400" cy="347980"/>
            <a:chOff x="9072" y="6206"/>
            <a:chExt cx="440" cy="548"/>
          </a:xfrm>
        </p:grpSpPr>
        <p:sp>
          <p:nvSpPr>
            <p:cNvPr id="1048605" name="任意多边形: 形状 39"/>
            <p:cNvSpPr/>
            <p:nvPr>
              <p:custDataLst>
                <p:tags r:id="rId14"/>
              </p:custDataLst>
            </p:nvPr>
          </p:nvSpPr>
          <p:spPr>
            <a:xfrm rot="697528">
              <a:off x="9072" y="6206"/>
              <a:ext cx="390" cy="548"/>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p>
              <a:pPr algn="ctr"/>
              <a:endParaRPr lang="zh-CN" altLang="en-US">
                <a:solidFill>
                  <a:schemeClr val="tx1">
                    <a:lumMod val="85000"/>
                    <a:lumOff val="15000"/>
                  </a:schemeClr>
                </a:solidFill>
              </a:endParaRPr>
            </a:p>
          </p:txBody>
        </p:sp>
        <p:sp>
          <p:nvSpPr>
            <p:cNvPr id="1048606" name="等腰三角形 40"/>
            <p:cNvSpPr/>
            <p:nvPr>
              <p:custDataLst>
                <p:tags r:id="rId15"/>
              </p:custDataLst>
            </p:nvPr>
          </p:nvSpPr>
          <p:spPr>
            <a:xfrm>
              <a:off x="9170" y="6249"/>
              <a:ext cx="343" cy="46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33333" lnSpcReduction="20000"/>
            </a:bodyPr>
            <a:p>
              <a:pPr algn="ctr"/>
              <a:endParaRPr lang="zh-CN" altLang="en-US">
                <a:solidFill>
                  <a:schemeClr val="tx1">
                    <a:lumMod val="85000"/>
                    <a:lumOff val="15000"/>
                  </a:schemeClr>
                </a:solidFill>
              </a:endParaRPr>
            </a:p>
          </p:txBody>
        </p:sp>
      </p:grpSp>
      <p:sp>
        <p:nvSpPr>
          <p:cNvPr id="1048607" name="文本框 30"/>
          <p:cNvSpPr txBox="1"/>
          <p:nvPr>
            <p:custDataLst>
              <p:tags r:id="rId16"/>
            </p:custDataLst>
          </p:nvPr>
        </p:nvSpPr>
        <p:spPr>
          <a:xfrm>
            <a:off x="6268085" y="4879340"/>
            <a:ext cx="527685" cy="831215"/>
          </a:xfrm>
          <a:prstGeom prst="rect">
            <a:avLst/>
          </a:prstGeom>
          <a:noFill/>
        </p:spPr>
        <p:txBody>
          <a:bodyPr wrap="square" rtlCol="0">
            <a:normAutofit fontScale="89583" lnSpcReduction="20000"/>
          </a:bodyPr>
          <a:p>
            <a:r>
              <a:rPr lang="en-US" altLang="zh-CN"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rPr>
              <a:t>4</a:t>
            </a:r>
            <a:endParaRPr lang="en-US" altLang="zh-CN" sz="4800">
              <a:solidFill>
                <a:schemeClr val="tx1">
                  <a:lumMod val="85000"/>
                  <a:lumOff val="15000"/>
                </a:schemeClr>
              </a:solidFill>
              <a:latin typeface="Arial" panose="020B0604020202020204" pitchFamily="34" charset="0"/>
              <a:ea typeface="微软雅黑" panose="020B0503020204020204" charset="-122"/>
              <a:cs typeface="Arial" panose="020B0604020202020204" pitchFamily="34" charset="0"/>
            </a:endParaRPr>
          </a:p>
        </p:txBody>
      </p:sp>
      <p:grpSp>
        <p:nvGrpSpPr>
          <p:cNvPr id="49" name="组合 13"/>
          <p:cNvGrpSpPr/>
          <p:nvPr>
            <p:custDataLst>
              <p:tags r:id="rId17"/>
            </p:custDataLst>
          </p:nvPr>
        </p:nvGrpSpPr>
        <p:grpSpPr>
          <a:xfrm>
            <a:off x="5760720" y="5121275"/>
            <a:ext cx="279400" cy="347980"/>
            <a:chOff x="9072" y="8065"/>
            <a:chExt cx="440" cy="548"/>
          </a:xfrm>
        </p:grpSpPr>
        <p:sp>
          <p:nvSpPr>
            <p:cNvPr id="1048608" name="任意多边形: 形状 42"/>
            <p:cNvSpPr/>
            <p:nvPr>
              <p:custDataLst>
                <p:tags r:id="rId18"/>
              </p:custDataLst>
            </p:nvPr>
          </p:nvSpPr>
          <p:spPr>
            <a:xfrm rot="697528">
              <a:off x="9072" y="8065"/>
              <a:ext cx="390" cy="548"/>
            </a:xfrm>
            <a:custGeom>
              <a:avLst/>
              <a:gdLst>
                <a:gd name="connsiteX0" fmla="*/ 1399913 w 1399913"/>
                <a:gd name="connsiteY0" fmla="*/ 0 h 1966165"/>
                <a:gd name="connsiteX1" fmla="*/ 1399913 w 1399913"/>
                <a:gd name="connsiteY1" fmla="*/ 1678156 h 1966165"/>
                <a:gd name="connsiteX2" fmla="*/ 0 w 1399913"/>
                <a:gd name="connsiteY2" fmla="*/ 1966165 h 1966165"/>
              </a:gdLst>
              <a:ahLst/>
              <a:cxnLst>
                <a:cxn ang="0">
                  <a:pos x="connsiteX0" y="connsiteY0"/>
                </a:cxn>
                <a:cxn ang="0">
                  <a:pos x="connsiteX1" y="connsiteY1"/>
                </a:cxn>
                <a:cxn ang="0">
                  <a:pos x="connsiteX2" y="connsiteY2"/>
                </a:cxn>
              </a:cxnLst>
              <a:rect l="l" t="t" r="r" b="b"/>
              <a:pathLst>
                <a:path w="1399913" h="1966165">
                  <a:moveTo>
                    <a:pt x="1399913" y="0"/>
                  </a:moveTo>
                  <a:lnTo>
                    <a:pt x="1399913" y="1678156"/>
                  </a:lnTo>
                  <a:lnTo>
                    <a:pt x="0" y="1966165"/>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p>
              <a:pPr algn="ctr"/>
              <a:endParaRPr lang="zh-CN" altLang="en-US">
                <a:solidFill>
                  <a:schemeClr val="tx1">
                    <a:lumMod val="85000"/>
                    <a:lumOff val="15000"/>
                  </a:schemeClr>
                </a:solidFill>
              </a:endParaRPr>
            </a:p>
          </p:txBody>
        </p:sp>
        <p:sp>
          <p:nvSpPr>
            <p:cNvPr id="1048609" name="等腰三角形 43"/>
            <p:cNvSpPr/>
            <p:nvPr>
              <p:custDataLst>
                <p:tags r:id="rId19"/>
              </p:custDataLst>
            </p:nvPr>
          </p:nvSpPr>
          <p:spPr>
            <a:xfrm>
              <a:off x="9170" y="8108"/>
              <a:ext cx="343" cy="460"/>
            </a:xfrm>
            <a:prstGeom prst="triangle">
              <a:avLst>
                <a:gd name="adj" fmla="val 10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33333" lnSpcReduction="20000"/>
            </a:bodyPr>
            <a:p>
              <a:pPr algn="ctr"/>
              <a:endParaRPr lang="zh-CN" altLang="en-US">
                <a:solidFill>
                  <a:schemeClr val="tx1">
                    <a:lumMod val="85000"/>
                    <a:lumOff val="15000"/>
                  </a:schemeClr>
                </a:solidFill>
              </a:endParaRPr>
            </a:p>
          </p:txBody>
        </p:sp>
      </p:grpSp>
      <p:sp>
        <p:nvSpPr>
          <p:cNvPr id="1048610" name="文本框 12"/>
          <p:cNvSpPr txBox="1"/>
          <p:nvPr>
            <p:custDataLst>
              <p:tags r:id="rId20"/>
            </p:custDataLst>
          </p:nvPr>
        </p:nvSpPr>
        <p:spPr>
          <a:xfrm>
            <a:off x="7037070" y="1337311"/>
            <a:ext cx="2879725" cy="861060"/>
          </a:xfrm>
          <a:prstGeom prst="rect">
            <a:avLst/>
          </a:prstGeom>
          <a:noFill/>
        </p:spPr>
        <p:txBody>
          <a:bodyPr wrap="square" rtlCol="0" anchor="ctr">
            <a:normAutofit/>
          </a:bodyPr>
          <a:p>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Background</a:t>
            </a:r>
            <a:endPar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1048611" name="文本框 65"/>
          <p:cNvSpPr txBox="1"/>
          <p:nvPr>
            <p:custDataLst>
              <p:tags r:id="rId21"/>
            </p:custDataLst>
          </p:nvPr>
        </p:nvSpPr>
        <p:spPr>
          <a:xfrm>
            <a:off x="7037070" y="2518411"/>
            <a:ext cx="2879725" cy="861060"/>
          </a:xfrm>
          <a:prstGeom prst="rect">
            <a:avLst/>
          </a:prstGeom>
          <a:noFill/>
        </p:spPr>
        <p:txBody>
          <a:bodyPr wrap="square" rtlCol="0" anchor="ctr">
            <a:normAutofit/>
          </a:bodyPr>
          <a:p>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Analysis</a:t>
            </a:r>
            <a:endPar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1048612" name="文本框 67"/>
          <p:cNvSpPr txBox="1"/>
          <p:nvPr>
            <p:custDataLst>
              <p:tags r:id="rId22"/>
            </p:custDataLst>
          </p:nvPr>
        </p:nvSpPr>
        <p:spPr>
          <a:xfrm>
            <a:off x="7037070" y="3699511"/>
            <a:ext cx="2879725" cy="861060"/>
          </a:xfrm>
          <a:prstGeom prst="rect">
            <a:avLst/>
          </a:prstGeom>
          <a:noFill/>
        </p:spPr>
        <p:txBody>
          <a:bodyPr wrap="square" rtlCol="0" anchor="ctr">
            <a:normAutofit/>
          </a:bodyPr>
          <a:p>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m</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a</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n</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a</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g</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e</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m</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e</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n</a:t>
            </a:r>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t</a:t>
            </a:r>
            <a:endPar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1048613" name="文本框 69"/>
          <p:cNvSpPr txBox="1"/>
          <p:nvPr>
            <p:custDataLst>
              <p:tags r:id="rId23"/>
            </p:custDataLst>
          </p:nvPr>
        </p:nvSpPr>
        <p:spPr>
          <a:xfrm>
            <a:off x="7037070" y="4880611"/>
            <a:ext cx="2879725" cy="861060"/>
          </a:xfrm>
          <a:prstGeom prst="rect">
            <a:avLst/>
          </a:prstGeom>
          <a:noFill/>
        </p:spPr>
        <p:txBody>
          <a:bodyPr wrap="square" rtlCol="0" anchor="ctr">
            <a:normAutofit/>
          </a:bodyPr>
          <a:p>
            <a:r>
              <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rPr>
              <a:t>Conclusion</a:t>
            </a:r>
            <a:endParaRPr lang="en-US" altLang="zh-CN" sz="1600" b="1" i="1" spc="150">
              <a:solidFill>
                <a:schemeClr val="tx1">
                  <a:lumMod val="85000"/>
                  <a:lumOff val="15000"/>
                </a:schemeClr>
              </a:solidFill>
              <a:latin typeface="Arial" panose="020B0604020202020204" pitchFamily="34" charset="0"/>
              <a:ea typeface="微软雅黑" panose="020B0503020204020204" charset="-122"/>
              <a:cs typeface="微软雅黑" panose="020B0503020204020204" charset="-122"/>
              <a:sym typeface="+mn-lt"/>
            </a:endParaRPr>
          </a:p>
        </p:txBody>
      </p:sp>
      <p:sp>
        <p:nvSpPr>
          <p:cNvPr id="1048614" name="文本框 2"/>
          <p:cNvSpPr txBox="1"/>
          <p:nvPr>
            <p:custDataLst>
              <p:tags r:id="rId24"/>
            </p:custDataLst>
          </p:nvPr>
        </p:nvSpPr>
        <p:spPr>
          <a:xfrm>
            <a:off x="582295" y="457200"/>
            <a:ext cx="1402080" cy="829945"/>
          </a:xfrm>
          <a:prstGeom prst="rect">
            <a:avLst/>
          </a:prstGeom>
          <a:noFill/>
        </p:spPr>
        <p:txBody>
          <a:bodyPr wrap="square" rtlCol="0">
            <a:normAutofit/>
          </a:bodyPr>
          <a:p>
            <a:endParaRPr lang="zh-CN" altLang="en-US" sz="4800">
              <a:solidFill>
                <a:schemeClr val="bg1"/>
              </a:solidFill>
              <a:latin typeface="Arial" panose="020B0604020202020204" pitchFamily="34" charset="0"/>
              <a:ea typeface="汉仪旗黑-85S" panose="00020600040101010101" pitchFamily="18" charset="-122"/>
            </a:endParaRPr>
          </a:p>
        </p:txBody>
      </p:sp>
      <p:sp>
        <p:nvSpPr>
          <p:cNvPr id="1048615" name="文本框 3"/>
          <p:cNvSpPr txBox="1"/>
          <p:nvPr>
            <p:custDataLst>
              <p:tags r:id="rId25"/>
            </p:custDataLst>
          </p:nvPr>
        </p:nvSpPr>
        <p:spPr>
          <a:xfrm>
            <a:off x="645795" y="1224915"/>
            <a:ext cx="1598295" cy="400050"/>
          </a:xfrm>
          <a:prstGeom prst="rect">
            <a:avLst/>
          </a:prstGeom>
          <a:noFill/>
        </p:spPr>
        <p:txBody>
          <a:bodyPr wrap="square" rtlCol="0">
            <a:normAutofit/>
          </a:bodyPr>
          <a:p>
            <a:r>
              <a:rPr lang="en-US" altLang="zh-CN" sz="2000">
                <a:solidFill>
                  <a:schemeClr val="bg1"/>
                </a:solidFill>
                <a:latin typeface="Arial" panose="020B0604020202020204" pitchFamily="34" charset="0"/>
                <a:ea typeface="微软雅黑" panose="020B0503020204020204" charset="-122"/>
                <a:cs typeface="Arial" panose="020B0604020202020204" pitchFamily="34" charset="0"/>
              </a:rPr>
              <a:t>CONTENTS</a:t>
            </a:r>
            <a:endParaRPr lang="en-US" altLang="zh-CN" sz="2000">
              <a:solidFill>
                <a:schemeClr val="bg1"/>
              </a:solidFill>
              <a:latin typeface="Arial" panose="020B0604020202020204" pitchFamily="34" charset="0"/>
              <a:ea typeface="微软雅黑" panose="020B0503020204020204" charset="-122"/>
              <a:cs typeface="Arial" panose="020B0604020202020204" pitchFamily="34" charset="0"/>
            </a:endParaRPr>
          </a:p>
        </p:txBody>
      </p:sp>
    </p:spTree>
    <p:custDataLst>
      <p:tags r:id="rId26"/>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p:sp>
        <p:nvSpPr>
          <p:cNvPr id="1048621" name="标题 1"/>
          <p:cNvSpPr>
            <a:spLocks noGrp="1"/>
          </p:cNvSpPr>
          <p:nvPr>
            <p:ph type="title"/>
          </p:nvPr>
        </p:nvSpPr>
        <p:spPr/>
        <p:txBody>
          <a:bodyPr/>
          <a:p>
            <a:endParaRPr lang="zh-CN" altLang="en-US"/>
          </a:p>
        </p:txBody>
      </p:sp>
      <p:sp>
        <p:nvSpPr>
          <p:cNvPr id="1048622" name="内容占位符 2"/>
          <p:cNvSpPr>
            <a:spLocks noGrp="1"/>
          </p:cNvSpPr>
          <p:nvPr>
            <p:ph idx="1"/>
          </p:nvPr>
        </p:nvSpPr>
        <p:spPr/>
        <p:txBody>
          <a:bodyPr/>
          <a:p>
            <a:endParaRPr lang="zh-CN" altLang="en-US"/>
          </a:p>
        </p:txBody>
      </p:sp>
      <p:sp>
        <p:nvSpPr>
          <p:cNvPr id="1048623" name="文本框 41"/>
          <p:cNvSpPr txBox="1"/>
          <p:nvPr>
            <p:custDataLst>
              <p:tags r:id="rId1"/>
            </p:custDataLst>
          </p:nvPr>
        </p:nvSpPr>
        <p:spPr>
          <a:xfrm>
            <a:off x="3809918" y="611506"/>
            <a:ext cx="4572169" cy="700352"/>
          </a:xfrm>
          <a:prstGeom prst="rect">
            <a:avLst/>
          </a:prstGeom>
          <a:noFill/>
        </p:spPr>
        <p:txBody>
          <a:bodyPr wrap="square" rtlCol="0" anchor="ctr">
            <a:normAutofit/>
          </a:bodyPr>
          <a:p>
            <a:pPr algn="ctr">
              <a:lnSpc>
                <a:spcPct val="150000"/>
              </a:lnSpc>
            </a:pPr>
            <a:r>
              <a:rPr lang="en-US" altLang="zh-CN" sz="2400" dirty="0">
                <a:latin typeface="Calibri Light" panose="020F0302020204030204" charset="0"/>
                <a:ea typeface="+mn-ea"/>
                <a:cs typeface="+mn-ea"/>
                <a:sym typeface="Arial" panose="020B0604020202020204" pitchFamily="34" charset="0"/>
              </a:rPr>
              <a:t>LOREM IPSUM DOLOR</a:t>
            </a:r>
            <a:endParaRPr lang="zh-CN" altLang="en-US" sz="2400" dirty="0">
              <a:latin typeface="Calibri Light" panose="020F0302020204030204" charset="0"/>
              <a:ea typeface="宋体" panose="02010600030101010101" pitchFamily="2" charset="-122"/>
              <a:cs typeface="+mn-ea"/>
              <a:sym typeface="Arial" panose="020B0604020202020204" pitchFamily="34" charset="0"/>
            </a:endParaRPr>
          </a:p>
        </p:txBody>
      </p:sp>
      <p:cxnSp>
        <p:nvCxnSpPr>
          <p:cNvPr id="3145728" name="直接连接符 22"/>
          <p:cNvCxnSpPr>
            <a:stCxn id="1048625" idx="5"/>
            <a:endCxn id="1048631" idx="1"/>
          </p:cNvCxnSpPr>
          <p:nvPr>
            <p:custDataLst>
              <p:tags r:id="rId2"/>
            </p:custDataLst>
          </p:nvPr>
        </p:nvCxnSpPr>
        <p:spPr>
          <a:xfrm>
            <a:off x="4913129" y="3702204"/>
            <a:ext cx="978350" cy="649980"/>
          </a:xfrm>
          <a:prstGeom prst="line">
            <a:avLst/>
          </a:prstGeom>
          <a:ln>
            <a:solidFill>
              <a:srgbClr val="FFC91D"/>
            </a:solidFill>
          </a:ln>
        </p:spPr>
        <p:style>
          <a:lnRef idx="1">
            <a:srgbClr val="E779A3"/>
          </a:lnRef>
          <a:fillRef idx="0">
            <a:srgbClr val="E779A3"/>
          </a:fillRef>
          <a:effectRef idx="0">
            <a:srgbClr val="E779A3"/>
          </a:effectRef>
          <a:fontRef idx="minor">
            <a:srgbClr val="5F5F5F"/>
          </a:fontRef>
        </p:style>
      </p:cxnSp>
      <p:cxnSp>
        <p:nvCxnSpPr>
          <p:cNvPr id="3145729" name="直接连接符 24"/>
          <p:cNvCxnSpPr>
            <a:stCxn id="1048631" idx="7"/>
            <a:endCxn id="1048628" idx="3"/>
          </p:cNvCxnSpPr>
          <p:nvPr>
            <p:custDataLst>
              <p:tags r:id="rId3"/>
            </p:custDataLst>
          </p:nvPr>
        </p:nvCxnSpPr>
        <p:spPr>
          <a:xfrm flipV="1">
            <a:off x="6308702" y="3702204"/>
            <a:ext cx="978350" cy="649980"/>
          </a:xfrm>
          <a:prstGeom prst="line">
            <a:avLst/>
          </a:prstGeom>
          <a:ln>
            <a:solidFill>
              <a:srgbClr val="FFC91D"/>
            </a:solidFill>
          </a:ln>
        </p:spPr>
        <p:style>
          <a:lnRef idx="1">
            <a:srgbClr val="E779A3"/>
          </a:lnRef>
          <a:fillRef idx="0">
            <a:srgbClr val="E779A3"/>
          </a:fillRef>
          <a:effectRef idx="0">
            <a:srgbClr val="E779A3"/>
          </a:effectRef>
          <a:fontRef idx="minor">
            <a:srgbClr val="5F5F5F"/>
          </a:fontRef>
        </p:style>
      </p:cxnSp>
      <p:sp>
        <p:nvSpPr>
          <p:cNvPr id="1048624" name="椭圆 3"/>
          <p:cNvSpPr/>
          <p:nvPr>
            <p:custDataLst>
              <p:tags r:id="rId4"/>
            </p:custDataLst>
          </p:nvPr>
        </p:nvSpPr>
        <p:spPr>
          <a:xfrm>
            <a:off x="4288923" y="3077998"/>
            <a:ext cx="831187" cy="831187"/>
          </a:xfrm>
          <a:prstGeom prst="ellipse">
            <a:avLst/>
          </a:prstGeom>
          <a:solidFill>
            <a:srgbClr val="FEFFFF"/>
          </a:solidFill>
          <a:ln w="6350">
            <a:solidFill>
              <a:srgbClr val="FFC91D"/>
            </a:solidFill>
          </a:ln>
        </p:spPr>
        <p:style>
          <a:lnRef idx="2">
            <a:srgbClr val="E779A3">
              <a:shade val="50000"/>
            </a:srgbClr>
          </a:lnRef>
          <a:fillRef idx="1">
            <a:srgbClr val="E779A3"/>
          </a:fillRef>
          <a:effectRef idx="0">
            <a:srgbClr val="E779A3"/>
          </a:effectRef>
          <a:fontRef idx="minor">
            <a:srgbClr val="FFFFFF"/>
          </a:fontRef>
        </p:style>
        <p:txBody>
          <a:bodyPr rtlCol="0" anchor="ctr"/>
          <a:p>
            <a:pPr algn="ctr"/>
            <a:endParaRPr lang="zh-CN" altLang="en-US">
              <a:sym typeface="Arial" panose="020B0604020202020204" pitchFamily="34" charset="0"/>
            </a:endParaRPr>
          </a:p>
        </p:txBody>
      </p:sp>
      <p:sp>
        <p:nvSpPr>
          <p:cNvPr id="1048625" name="椭圆 4"/>
          <p:cNvSpPr/>
          <p:nvPr>
            <p:custDataLst>
              <p:tags r:id="rId5"/>
            </p:custDataLst>
          </p:nvPr>
        </p:nvSpPr>
        <p:spPr>
          <a:xfrm>
            <a:off x="4409496" y="3198571"/>
            <a:ext cx="590042" cy="590042"/>
          </a:xfrm>
          <a:prstGeom prst="ellipse">
            <a:avLst/>
          </a:prstGeom>
          <a:solidFill>
            <a:srgbClr val="E779A3"/>
          </a:solidFill>
          <a:ln w="6350">
            <a:noFill/>
          </a:ln>
          <a:effectLst/>
        </p:spPr>
        <p:style>
          <a:lnRef idx="2">
            <a:srgbClr val="E779A3">
              <a:shade val="50000"/>
            </a:srgbClr>
          </a:lnRef>
          <a:fillRef idx="1">
            <a:srgbClr val="E779A3"/>
          </a:fillRef>
          <a:effectRef idx="0">
            <a:srgbClr val="E779A3"/>
          </a:effectRef>
          <a:fontRef idx="minor">
            <a:srgbClr val="FFFFFF"/>
          </a:fontRef>
        </p:style>
        <p:txBody>
          <a:bodyPr rtlCol="0" anchor="ctr"/>
          <a:p>
            <a:pPr algn="ctr"/>
            <a:r>
              <a:rPr lang="en-US" altLang="zh-CN" dirty="0">
                <a:solidFill>
                  <a:srgbClr val="FEFFFF"/>
                </a:solidFill>
                <a:sym typeface="Arial" panose="020B0604020202020204" pitchFamily="34" charset="0"/>
              </a:rPr>
              <a:t>A</a:t>
            </a:r>
            <a:endParaRPr lang="zh-CN" altLang="en-US" dirty="0">
              <a:solidFill>
                <a:srgbClr val="FEFFFF"/>
              </a:solidFill>
              <a:sym typeface="Arial" panose="020B0604020202020204" pitchFamily="34" charset="0"/>
            </a:endParaRPr>
          </a:p>
        </p:txBody>
      </p:sp>
      <p:sp>
        <p:nvSpPr>
          <p:cNvPr id="1048626" name="文本框 34"/>
          <p:cNvSpPr txBox="1"/>
          <p:nvPr>
            <p:custDataLst>
              <p:tags r:id="rId6"/>
            </p:custDataLst>
          </p:nvPr>
        </p:nvSpPr>
        <p:spPr>
          <a:xfrm>
            <a:off x="3447154" y="1843707"/>
            <a:ext cx="2502619" cy="1190510"/>
          </a:xfrm>
          <a:prstGeom prst="rect">
            <a:avLst/>
          </a:prstGeom>
          <a:noFill/>
        </p:spPr>
        <p:txBody>
          <a:bodyPr wrap="square" rtlCol="0" anchor="ctr">
            <a:normAutofit/>
          </a:bodyPr>
          <a:p>
            <a:pPr algn="ctr">
              <a:lnSpc>
                <a:spcPct val="150000"/>
              </a:lnSpc>
            </a:pPr>
            <a:r>
              <a:rPr lang="zh-CN" altLang="en-US" sz="3200" dirty="0">
                <a:sym typeface="Arial" panose="020B0604020202020204" pitchFamily="34" charset="0"/>
              </a:rPr>
              <a:t>Brexit</a:t>
            </a:r>
            <a:endParaRPr lang="zh-CN" altLang="en-US" sz="3200" dirty="0">
              <a:sym typeface="Arial" panose="020B0604020202020204" pitchFamily="34" charset="0"/>
            </a:endParaRPr>
          </a:p>
        </p:txBody>
      </p:sp>
      <p:sp>
        <p:nvSpPr>
          <p:cNvPr id="1048627" name="椭圆 9"/>
          <p:cNvSpPr/>
          <p:nvPr>
            <p:custDataLst>
              <p:tags r:id="rId7"/>
            </p:custDataLst>
          </p:nvPr>
        </p:nvSpPr>
        <p:spPr>
          <a:xfrm>
            <a:off x="7080070" y="3077998"/>
            <a:ext cx="831187" cy="831187"/>
          </a:xfrm>
          <a:prstGeom prst="ellipse">
            <a:avLst/>
          </a:prstGeom>
          <a:solidFill>
            <a:srgbClr val="FEFFFF"/>
          </a:solidFill>
          <a:ln w="6350">
            <a:solidFill>
              <a:srgbClr val="FFC91D"/>
            </a:solidFill>
          </a:ln>
        </p:spPr>
        <p:style>
          <a:lnRef idx="2">
            <a:srgbClr val="E779A3">
              <a:shade val="50000"/>
            </a:srgbClr>
          </a:lnRef>
          <a:fillRef idx="1">
            <a:srgbClr val="E779A3"/>
          </a:fillRef>
          <a:effectRef idx="0">
            <a:srgbClr val="E779A3"/>
          </a:effectRef>
          <a:fontRef idx="minor">
            <a:srgbClr val="FFFFFF"/>
          </a:fontRef>
        </p:style>
        <p:txBody>
          <a:bodyPr rtlCol="0" anchor="ctr"/>
          <a:p>
            <a:pPr algn="ctr"/>
            <a:endParaRPr lang="zh-CN" altLang="en-US">
              <a:sym typeface="Arial" panose="020B0604020202020204" pitchFamily="34" charset="0"/>
            </a:endParaRPr>
          </a:p>
        </p:txBody>
      </p:sp>
      <p:sp>
        <p:nvSpPr>
          <p:cNvPr id="1048628" name="椭圆 10"/>
          <p:cNvSpPr/>
          <p:nvPr>
            <p:custDataLst>
              <p:tags r:id="rId8"/>
            </p:custDataLst>
          </p:nvPr>
        </p:nvSpPr>
        <p:spPr>
          <a:xfrm>
            <a:off x="7200643" y="3198571"/>
            <a:ext cx="590042" cy="590042"/>
          </a:xfrm>
          <a:prstGeom prst="ellipse">
            <a:avLst/>
          </a:prstGeom>
          <a:solidFill>
            <a:srgbClr val="E779A3"/>
          </a:solidFill>
          <a:ln w="6350">
            <a:noFill/>
          </a:ln>
          <a:effectLst/>
        </p:spPr>
        <p:style>
          <a:lnRef idx="2">
            <a:srgbClr val="E779A3">
              <a:shade val="50000"/>
            </a:srgbClr>
          </a:lnRef>
          <a:fillRef idx="1">
            <a:srgbClr val="E779A3"/>
          </a:fillRef>
          <a:effectRef idx="0">
            <a:srgbClr val="E779A3"/>
          </a:effectRef>
          <a:fontRef idx="minor">
            <a:srgbClr val="FFFFFF"/>
          </a:fontRef>
        </p:style>
        <p:txBody>
          <a:bodyPr rtlCol="0" anchor="ctr"/>
          <a:p>
            <a:pPr algn="ctr"/>
            <a:r>
              <a:rPr lang="en-US" altLang="zh-CN" dirty="0">
                <a:solidFill>
                  <a:srgbClr val="FEFFFF"/>
                </a:solidFill>
                <a:sym typeface="Arial" panose="020B0604020202020204" pitchFamily="34" charset="0"/>
              </a:rPr>
              <a:t>C</a:t>
            </a:r>
            <a:endParaRPr lang="zh-CN" altLang="en-US" dirty="0">
              <a:solidFill>
                <a:srgbClr val="FEFFFF"/>
              </a:solidFill>
              <a:sym typeface="Arial" panose="020B0604020202020204" pitchFamily="34" charset="0"/>
            </a:endParaRPr>
          </a:p>
        </p:txBody>
      </p:sp>
      <p:sp>
        <p:nvSpPr>
          <p:cNvPr id="1048629" name="文本框 36"/>
          <p:cNvSpPr txBox="1"/>
          <p:nvPr>
            <p:custDataLst>
              <p:tags r:id="rId9"/>
            </p:custDataLst>
          </p:nvPr>
        </p:nvSpPr>
        <p:spPr>
          <a:xfrm>
            <a:off x="6242050" y="1818640"/>
            <a:ext cx="3094990" cy="1215390"/>
          </a:xfrm>
          <a:prstGeom prst="rect">
            <a:avLst/>
          </a:prstGeom>
          <a:noFill/>
        </p:spPr>
        <p:txBody>
          <a:bodyPr wrap="square" rtlCol="0" anchor="ctr">
            <a:noAutofit/>
          </a:bodyPr>
          <a:p>
            <a:pPr algn="ctr">
              <a:lnSpc>
                <a:spcPct val="150000"/>
              </a:lnSpc>
            </a:pPr>
            <a:r>
              <a:rPr lang="en-US" altLang="zh-CN" sz="2400" dirty="0">
                <a:sym typeface="Arial" panose="020B0604020202020204" pitchFamily="34" charset="0"/>
              </a:rPr>
              <a:t>I</a:t>
            </a:r>
            <a:r>
              <a:rPr lang="zh-CN" altLang="en-US" sz="2400" dirty="0">
                <a:sym typeface="Arial" panose="020B0604020202020204" pitchFamily="34" charset="0"/>
              </a:rPr>
              <a:t>mpact on enterprise management</a:t>
            </a:r>
            <a:endParaRPr lang="zh-CN" altLang="en-US" sz="2400" dirty="0">
              <a:sym typeface="Arial" panose="020B0604020202020204" pitchFamily="34" charset="0"/>
            </a:endParaRPr>
          </a:p>
        </p:txBody>
      </p:sp>
      <p:sp>
        <p:nvSpPr>
          <p:cNvPr id="1048630" name="椭圆 5"/>
          <p:cNvSpPr/>
          <p:nvPr>
            <p:custDataLst>
              <p:tags r:id="rId10"/>
            </p:custDataLst>
          </p:nvPr>
        </p:nvSpPr>
        <p:spPr>
          <a:xfrm>
            <a:off x="5684496" y="4145200"/>
            <a:ext cx="831187" cy="831187"/>
          </a:xfrm>
          <a:prstGeom prst="ellipse">
            <a:avLst/>
          </a:prstGeom>
          <a:solidFill>
            <a:srgbClr val="FEFFFF"/>
          </a:solidFill>
          <a:ln w="6350">
            <a:solidFill>
              <a:srgbClr val="FFC91D"/>
            </a:solidFill>
          </a:ln>
        </p:spPr>
        <p:style>
          <a:lnRef idx="2">
            <a:srgbClr val="E779A3">
              <a:shade val="50000"/>
            </a:srgbClr>
          </a:lnRef>
          <a:fillRef idx="1">
            <a:srgbClr val="E779A3"/>
          </a:fillRef>
          <a:effectRef idx="0">
            <a:srgbClr val="E779A3"/>
          </a:effectRef>
          <a:fontRef idx="minor">
            <a:srgbClr val="FFFFFF"/>
          </a:fontRef>
        </p:style>
        <p:txBody>
          <a:bodyPr rtlCol="0" anchor="ctr"/>
          <a:p>
            <a:pPr algn="ctr"/>
            <a:endParaRPr lang="zh-CN" altLang="en-US">
              <a:sym typeface="Arial" panose="020B0604020202020204" pitchFamily="34" charset="0"/>
            </a:endParaRPr>
          </a:p>
        </p:txBody>
      </p:sp>
      <p:sp>
        <p:nvSpPr>
          <p:cNvPr id="1048631" name="椭圆 6"/>
          <p:cNvSpPr/>
          <p:nvPr>
            <p:custDataLst>
              <p:tags r:id="rId11"/>
            </p:custDataLst>
          </p:nvPr>
        </p:nvSpPr>
        <p:spPr>
          <a:xfrm>
            <a:off x="5805069" y="4265773"/>
            <a:ext cx="590042" cy="590042"/>
          </a:xfrm>
          <a:prstGeom prst="ellipse">
            <a:avLst/>
          </a:prstGeom>
          <a:solidFill>
            <a:srgbClr val="E779A3"/>
          </a:solidFill>
          <a:ln w="6350">
            <a:noFill/>
          </a:ln>
          <a:effectLst/>
        </p:spPr>
        <p:style>
          <a:lnRef idx="2">
            <a:srgbClr val="E779A3">
              <a:shade val="50000"/>
            </a:srgbClr>
          </a:lnRef>
          <a:fillRef idx="1">
            <a:srgbClr val="E779A3"/>
          </a:fillRef>
          <a:effectRef idx="0">
            <a:srgbClr val="E779A3"/>
          </a:effectRef>
          <a:fontRef idx="minor">
            <a:srgbClr val="FFFFFF"/>
          </a:fontRef>
        </p:style>
        <p:txBody>
          <a:bodyPr rtlCol="0" anchor="ctr"/>
          <a:p>
            <a:pPr algn="ctr"/>
            <a:r>
              <a:rPr lang="en-US" altLang="zh-CN" dirty="0">
                <a:solidFill>
                  <a:srgbClr val="FEFFFF"/>
                </a:solidFill>
                <a:sym typeface="Arial" panose="020B0604020202020204" pitchFamily="34" charset="0"/>
              </a:rPr>
              <a:t>B</a:t>
            </a:r>
            <a:endParaRPr lang="zh-CN" altLang="en-US" dirty="0">
              <a:solidFill>
                <a:srgbClr val="FEFFFF"/>
              </a:solidFill>
              <a:sym typeface="Arial" panose="020B0604020202020204" pitchFamily="34" charset="0"/>
            </a:endParaRPr>
          </a:p>
        </p:txBody>
      </p:sp>
      <p:sp>
        <p:nvSpPr>
          <p:cNvPr id="1048632" name="文本框 25"/>
          <p:cNvSpPr txBox="1"/>
          <p:nvPr>
            <p:custDataLst>
              <p:tags r:id="rId12"/>
            </p:custDataLst>
          </p:nvPr>
        </p:nvSpPr>
        <p:spPr>
          <a:xfrm>
            <a:off x="4848019" y="5030430"/>
            <a:ext cx="2502619" cy="1190510"/>
          </a:xfrm>
          <a:prstGeom prst="rect">
            <a:avLst/>
          </a:prstGeom>
          <a:noFill/>
        </p:spPr>
        <p:txBody>
          <a:bodyPr wrap="square" rtlCol="0" anchor="ctr">
            <a:noAutofit/>
          </a:bodyPr>
          <a:p>
            <a:pPr algn="ctr">
              <a:lnSpc>
                <a:spcPct val="150000"/>
              </a:lnSpc>
            </a:pPr>
            <a:r>
              <a:rPr lang="zh-CN" altLang="en-US" sz="2400" dirty="0">
                <a:sym typeface="Arial" panose="020B0604020202020204" pitchFamily="34" charset="0"/>
              </a:rPr>
              <a:t>Political and economic fluctuations</a:t>
            </a:r>
            <a:endParaRPr lang="zh-CN" altLang="en-US" sz="2400" dirty="0">
              <a:sym typeface="Arial" panose="020B0604020202020204" pitchFamily="34" charset="0"/>
            </a:endParaRPr>
          </a:p>
        </p:txBody>
      </p:sp>
    </p:spTree>
    <p:custDataLst>
      <p:tags r:id="rId1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55" name=""/>
        <p:cNvGrpSpPr/>
        <p:nvPr/>
      </p:nvGrpSpPr>
      <p:grpSpPr>
        <a:xfrm>
          <a:off x="0" y="0"/>
          <a:ext cx="0" cy="0"/>
          <a:chOff x="0" y="0"/>
          <a:chExt cx="0" cy="0"/>
        </a:xfrm>
      </p:grpSpPr>
      <p:sp>
        <p:nvSpPr>
          <p:cNvPr id="1048643" name="文本框 1048850"/>
          <p:cNvSpPr txBox="1"/>
          <p:nvPr/>
        </p:nvSpPr>
        <p:spPr>
          <a:xfrm>
            <a:off x="1926996" y="2167255"/>
            <a:ext cx="8858625" cy="1348740"/>
          </a:xfrm>
          <a:prstGeom prst="rect">
            <a:avLst/>
          </a:prstGeom>
        </p:spPr>
        <p:txBody>
          <a:bodyPr wrap="square" rtlCol="0">
            <a:spAutoFit/>
          </a:bodyPr>
          <a:p>
            <a:r>
              <a:rPr lang="en-US" altLang="zh-CN" sz="2800">
                <a:solidFill>
                  <a:srgbClr val="000000"/>
                </a:solidFill>
              </a:rPr>
              <a:t>Th</a:t>
            </a:r>
            <a:r>
              <a:rPr lang="en-US" altLang="zh-CN" sz="2800">
                <a:solidFill>
                  <a:srgbClr val="000000"/>
                </a:solidFill>
              </a:rPr>
              <a:t>e change </a:t>
            </a:r>
            <a:r>
              <a:rPr lang="en-US" altLang="zh-CN" sz="2800">
                <a:solidFill>
                  <a:srgbClr val="000000"/>
                </a:solidFill>
              </a:rPr>
              <a:t>for </a:t>
            </a:r>
            <a:r>
              <a:rPr lang="en-US" altLang="zh-CN" sz="2800">
                <a:solidFill>
                  <a:srgbClr val="000000"/>
                </a:solidFill>
              </a:rPr>
              <a:t>England,an</a:t>
            </a:r>
            <a:r>
              <a:rPr lang="en-US" altLang="zh-CN" sz="2800">
                <a:solidFill>
                  <a:srgbClr val="000000"/>
                </a:solidFill>
              </a:rPr>
              <a:t>d th</a:t>
            </a:r>
            <a:r>
              <a:rPr lang="en-US" altLang="zh-CN" sz="2800">
                <a:solidFill>
                  <a:srgbClr val="000000"/>
                </a:solidFill>
              </a:rPr>
              <a:t>at b</a:t>
            </a:r>
            <a:r>
              <a:rPr lang="en-US" altLang="zh-CN" sz="2800">
                <a:solidFill>
                  <a:srgbClr val="000000"/>
                </a:solidFill>
              </a:rPr>
              <a:t>e a </a:t>
            </a:r>
            <a:r>
              <a:rPr lang="en-US" altLang="zh-CN" sz="2800">
                <a:solidFill>
                  <a:srgbClr val="000000"/>
                </a:solidFill>
              </a:rPr>
              <a:t>challenge fo</a:t>
            </a:r>
            <a:r>
              <a:rPr lang="en-US" altLang="zh-CN" sz="2800">
                <a:solidFill>
                  <a:srgbClr val="000000"/>
                </a:solidFill>
              </a:rPr>
              <a:t>r company </a:t>
            </a:r>
            <a:r>
              <a:rPr lang="en-US" altLang="zh-CN" sz="2800">
                <a:solidFill>
                  <a:srgbClr val="000000"/>
                </a:solidFill>
              </a:rPr>
              <a:t>management. Next, we will use two models to judge the results of such events.</a:t>
            </a:r>
            <a:endParaRPr lang="en-US" altLang="zh-CN" sz="2800">
              <a:solidFill>
                <a:srgbClr val="000000"/>
              </a:solidFill>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56" name=""/>
        <p:cNvGrpSpPr/>
        <p:nvPr/>
      </p:nvGrpSpPr>
      <p:grpSpPr>
        <a:xfrm>
          <a:off x="0" y="0"/>
          <a:ext cx="0" cy="0"/>
          <a:chOff x="0" y="0"/>
          <a:chExt cx="0" cy="0"/>
        </a:xfrm>
      </p:grpSpPr>
      <p:sp>
        <p:nvSpPr>
          <p:cNvPr id="1048646" name="文本框 1048850"/>
          <p:cNvSpPr txBox="1"/>
          <p:nvPr/>
        </p:nvSpPr>
        <p:spPr>
          <a:xfrm>
            <a:off x="1050290" y="2602230"/>
            <a:ext cx="9799320" cy="3470275"/>
          </a:xfrm>
          <a:prstGeom prst="rect">
            <a:avLst/>
          </a:prstGeom>
        </p:spPr>
        <p:txBody>
          <a:bodyPr wrap="square" rtlCol="0">
            <a:noAutofit/>
          </a:bodyPr>
          <a:p>
            <a:endParaRPr lang="en-US" altLang="zh-CN" sz="2800">
              <a:solidFill>
                <a:srgbClr val="000000"/>
              </a:solidFill>
            </a:endParaRPr>
          </a:p>
        </p:txBody>
      </p:sp>
      <p:sp>
        <p:nvSpPr>
          <p:cNvPr id="1048647" name="单圆角矩形 0"/>
          <p:cNvSpPr/>
          <p:nvPr/>
        </p:nvSpPr>
        <p:spPr>
          <a:xfrm>
            <a:off x="1194435" y="603885"/>
            <a:ext cx="8474075" cy="803910"/>
          </a:xfrm>
          <a:prstGeom prst="round1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48" name="圆角矩形 1"/>
          <p:cNvSpPr/>
          <p:nvPr/>
        </p:nvSpPr>
        <p:spPr>
          <a:xfrm>
            <a:off x="1283970" y="1630680"/>
            <a:ext cx="5570855" cy="190500"/>
          </a:xfrm>
          <a:prstGeom prst="roundRect">
            <a:avLst/>
          </a:prstGeom>
          <a:solidFill>
            <a:schemeClr val="accent1">
              <a:lumMod val="20000"/>
              <a:lumOff val="80000"/>
            </a:schemeClr>
          </a:solidFill>
        </p:spPr>
        <p:style>
          <a:lnRef idx="1">
            <a:schemeClr val="accent1"/>
          </a:lnRef>
          <a:fillRef idx="2">
            <a:schemeClr val="accent1"/>
          </a:fillRef>
          <a:effectRef idx="1">
            <a:schemeClr val="accent1"/>
          </a:effectRef>
          <a:fontRef idx="minor">
            <a:schemeClr val="dk1"/>
          </a:fontRef>
        </p:style>
        <p:txBody>
          <a:bodyPr rtlCol="0" anchor="ctr"/>
          <a:p>
            <a:pPr algn="ctr"/>
            <a:endParaRPr lang="zh-CN" altLang="en-US"/>
          </a:p>
        </p:txBody>
      </p:sp>
      <p:pic>
        <p:nvPicPr>
          <p:cNvPr id="5" name="图片 4"/>
          <p:cNvPicPr>
            <a:picLocks noChangeAspect="1"/>
          </p:cNvPicPr>
          <p:nvPr>
            <p:custDataLst>
              <p:tags r:id="rId1"/>
            </p:custDataLst>
          </p:nvPr>
        </p:nvPicPr>
        <p:blipFill>
          <a:blip r:embed="rId2"/>
          <a:stretch>
            <a:fillRect/>
          </a:stretch>
        </p:blipFill>
        <p:spPr>
          <a:xfrm>
            <a:off x="1283970" y="1631315"/>
            <a:ext cx="2762250" cy="4308475"/>
          </a:xfrm>
          <a:prstGeom prst="rect">
            <a:avLst/>
          </a:prstGeom>
        </p:spPr>
      </p:pic>
      <p:pic>
        <p:nvPicPr>
          <p:cNvPr id="2" name="图片 1"/>
          <p:cNvPicPr>
            <a:picLocks noChangeAspect="1"/>
          </p:cNvPicPr>
          <p:nvPr>
            <p:custDataLst>
              <p:tags r:id="rId3"/>
            </p:custDataLst>
          </p:nvPr>
        </p:nvPicPr>
        <p:blipFill>
          <a:blip r:embed="rId4"/>
          <a:stretch>
            <a:fillRect/>
          </a:stretch>
        </p:blipFill>
        <p:spPr>
          <a:xfrm>
            <a:off x="4311015" y="1630680"/>
            <a:ext cx="3351530" cy="4685665"/>
          </a:xfrm>
          <a:prstGeom prst="rect">
            <a:avLst/>
          </a:prstGeom>
        </p:spPr>
      </p:pic>
      <p:pic>
        <p:nvPicPr>
          <p:cNvPr id="3" name="图片 2"/>
          <p:cNvPicPr>
            <a:picLocks noChangeAspect="1"/>
          </p:cNvPicPr>
          <p:nvPr>
            <p:custDataLst>
              <p:tags r:id="rId5"/>
            </p:custDataLst>
          </p:nvPr>
        </p:nvPicPr>
        <p:blipFill>
          <a:blip r:embed="rId6"/>
          <a:stretch>
            <a:fillRect/>
          </a:stretch>
        </p:blipFill>
        <p:spPr>
          <a:xfrm>
            <a:off x="7795260" y="1631950"/>
            <a:ext cx="3764915" cy="4603115"/>
          </a:xfrm>
          <a:prstGeom prst="rect">
            <a:avLst/>
          </a:prstGeom>
        </p:spPr>
      </p:pic>
      <p:sp>
        <p:nvSpPr>
          <p:cNvPr id="4" name="文本框 3"/>
          <p:cNvSpPr txBox="1"/>
          <p:nvPr/>
        </p:nvSpPr>
        <p:spPr>
          <a:xfrm>
            <a:off x="1450975" y="760095"/>
            <a:ext cx="5459730" cy="645160"/>
          </a:xfrm>
          <a:prstGeom prst="rect">
            <a:avLst/>
          </a:prstGeom>
          <a:noFill/>
        </p:spPr>
        <p:txBody>
          <a:bodyPr wrap="square" rtlCol="0">
            <a:spAutoFit/>
          </a:bodyPr>
          <a:p>
            <a:r>
              <a:rPr lang="en-US" altLang="zh-CN"/>
              <a:t>The three stage for </a:t>
            </a:r>
            <a:r>
              <a:rPr lang="en-US" altLang="zh-CN"/>
              <a:t>Alibaba</a:t>
            </a:r>
            <a:endParaRPr lang="en-US" altLang="zh-CN"/>
          </a:p>
          <a:p>
            <a:endParaRPr lang="en-US" altLang="zh-CN"/>
          </a:p>
        </p:txBody>
      </p:sp>
    </p:spTree>
    <p:custDataLst>
      <p:tags r:id="rId7"/>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57" name=""/>
        <p:cNvGrpSpPr/>
        <p:nvPr/>
      </p:nvGrpSpPr>
      <p:grpSpPr>
        <a:xfrm>
          <a:off x="0" y="0"/>
          <a:ext cx="0" cy="0"/>
          <a:chOff x="0" y="0"/>
          <a:chExt cx="0" cy="0"/>
        </a:xfrm>
      </p:grpSpPr>
      <p:sp>
        <p:nvSpPr>
          <p:cNvPr id="1048649" name="标题 2"/>
          <p:cNvSpPr>
            <a:spLocks noGrp="1"/>
          </p:cNvSpPr>
          <p:nvPr>
            <p:ph type="title"/>
            <p:custDataLst>
              <p:tags r:id="rId1"/>
            </p:custDataLst>
          </p:nvPr>
        </p:nvSpPr>
        <p:spPr/>
        <p:txBody>
          <a:bodyPr>
            <a:normAutofit fontScale="90000"/>
          </a:bodyPr>
          <a:p>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Change model</a:t>
            </a:r>
            <a:r>
              <a:rPr lang="zh-CN" altLang="en-US"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t>
            </a:r>
            <a:r>
              <a:rPr lang="zh-CN" altLang="en-US" sz="1335" b="0" i="1" spc="150" dirty="0">
                <a:sym typeface="+mn-ea"/>
              </a:rPr>
              <a:t>Brexit is both  political move and  change closely related to the economy and the market. It has a great impact on the organizational behavior within the enterprise. Its influence is mainly on the cultural, economic and political pressure and other aspects.</a:t>
            </a:r>
            <a:endParaRPr lang="zh-CN" altLang="en-US" sz="1335" b="0" i="1" spc="200" dirty="0">
              <a:solidFill>
                <a:schemeClr val="tx1">
                  <a:lumMod val="85000"/>
                  <a:lumOff val="15000"/>
                </a:schemeClr>
              </a:solidFill>
              <a:latin typeface="汉仪旗黑-85S" panose="00020600040101010101" pitchFamily="18" charset="-122"/>
              <a:ea typeface="汉仪旗黑-85S" panose="00020600040101010101" pitchFamily="18" charset="-122"/>
            </a:endParaRPr>
          </a:p>
        </p:txBody>
      </p:sp>
      <p:sp>
        <p:nvSpPr>
          <p:cNvPr id="1048650" name="内容占位符 1"/>
          <p:cNvSpPr>
            <a:spLocks noGrp="1"/>
          </p:cNvSpPr>
          <p:nvPr>
            <p:ph sz="quarter" idx="13"/>
            <p:custDataLst>
              <p:tags r:id="rId2"/>
            </p:custDataLst>
          </p:nvPr>
        </p:nvSpPr>
        <p:spPr/>
        <p:txBody>
          <a:bodyPr>
            <a:normAutofit lnSpcReduction="20000"/>
          </a:bodyPr>
          <a:p>
            <a:pPr marL="0" indent="0">
              <a:lnSpc>
                <a:spcPct val="130000"/>
              </a:lnSpc>
              <a:spcBef>
                <a:spcPts val="0"/>
              </a:spcBef>
              <a:spcAft>
                <a:spcPts val="1000"/>
              </a:spcAft>
              <a:buNone/>
            </a:pPr>
            <a:r>
              <a:rPr lang="en-US" altLang="zh-CN" sz="1285" spc="150" dirty="0">
                <a:solidFill>
                  <a:schemeClr val="tx1">
                    <a:lumMod val="85000"/>
                    <a:lumOff val="15000"/>
                  </a:schemeClr>
                </a:solidFill>
                <a:latin typeface="Times New Roman" panose="02020603050405020304" charset="0"/>
                <a:cs typeface="Times New Roman" panose="02020603050405020304" charset="0"/>
              </a:rPr>
              <a:t>Incremental change: </a:t>
            </a:r>
            <a:r>
              <a:rPr sz="1285" spc="150" dirty="0">
                <a:solidFill>
                  <a:schemeClr val="tx1">
                    <a:lumMod val="85000"/>
                    <a:lumOff val="15000"/>
                  </a:schemeClr>
                </a:solidFill>
                <a:latin typeface="Times New Roman" panose="02020603050405020304" charset="0"/>
                <a:cs typeface="Times New Roman" panose="02020603050405020304" charset="0"/>
              </a:rPr>
              <a:t>Brexit has led to changes in Alibaba's foreign trade and economic environment in the UK.</a:t>
            </a:r>
            <a:endParaRPr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sz="1285" spc="150" dirty="0">
                <a:solidFill>
                  <a:schemeClr val="tx1">
                    <a:lumMod val="85000"/>
                    <a:lumOff val="15000"/>
                  </a:schemeClr>
                </a:solidFill>
                <a:latin typeface="Times New Roman" panose="02020603050405020304" charset="0"/>
                <a:cs typeface="Times New Roman" panose="02020603050405020304" charset="0"/>
              </a:rPr>
              <a:t>1. Brexit</a:t>
            </a:r>
            <a:endParaRPr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sz="1285" spc="150" dirty="0">
                <a:solidFill>
                  <a:schemeClr val="tx1">
                    <a:lumMod val="85000"/>
                    <a:lumOff val="15000"/>
                  </a:schemeClr>
                </a:solidFill>
                <a:latin typeface="Times New Roman" panose="02020603050405020304" charset="0"/>
                <a:cs typeface="Times New Roman" panose="02020603050405020304" charset="0"/>
              </a:rPr>
              <a:t>2. Alibaba's company management is in disorder.</a:t>
            </a:r>
            <a:endParaRPr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sz="1285" spc="150" dirty="0">
                <a:solidFill>
                  <a:schemeClr val="tx1">
                    <a:lumMod val="85000"/>
                    <a:lumOff val="15000"/>
                  </a:schemeClr>
                </a:solidFill>
                <a:latin typeface="Times New Roman" panose="02020603050405020304" charset="0"/>
                <a:cs typeface="Times New Roman" panose="02020603050405020304" charset="0"/>
              </a:rPr>
              <a:t>Punctuated equilibrium: The maintenance of its breakpoint balance is mainly reflected in the implementation of the new management strategy environment. Alibaba's organizational behavior will be short-lived and greatly changed in the early stage.</a:t>
            </a:r>
            <a:endParaRPr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sz="1285" spc="150" dirty="0">
                <a:solidFill>
                  <a:schemeClr val="tx1">
                    <a:lumMod val="85000"/>
                    <a:lumOff val="15000"/>
                  </a:schemeClr>
                </a:solidFill>
                <a:latin typeface="Times New Roman" panose="02020603050405020304" charset="0"/>
                <a:cs typeface="Times New Roman" panose="02020603050405020304" charset="0"/>
              </a:rPr>
              <a:t>Continuous change: Alibaba's new management policy in response to Brexit will be used for company management for a long time, affecting its organization and behavior. The fluctuation of management level caused by such actions is called continuous change.</a:t>
            </a:r>
            <a:endParaRPr sz="1285" spc="150" dirty="0">
              <a:solidFill>
                <a:schemeClr val="tx1">
                  <a:lumMod val="85000"/>
                  <a:lumOff val="15000"/>
                </a:schemeClr>
              </a:solidFill>
              <a:latin typeface="Times New Roman" panose="02020603050405020304" charset="0"/>
              <a:cs typeface="Times New Roman" panose="02020603050405020304" charset="0"/>
            </a:endParaRPr>
          </a:p>
        </p:txBody>
      </p:sp>
    </p:spTree>
    <p:custDataLst>
      <p:tags r:id="rId3"/>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58" name=""/>
        <p:cNvGrpSpPr/>
        <p:nvPr/>
      </p:nvGrpSpPr>
      <p:grpSpPr>
        <a:xfrm>
          <a:off x="0" y="0"/>
          <a:ext cx="0" cy="0"/>
          <a:chOff x="0" y="0"/>
          <a:chExt cx="0" cy="0"/>
        </a:xfrm>
      </p:grpSpPr>
      <p:sp>
        <p:nvSpPr>
          <p:cNvPr id="1048651" name="标题 2"/>
          <p:cNvSpPr>
            <a:spLocks noGrp="1"/>
          </p:cNvSpPr>
          <p:nvPr>
            <p:ph type="title"/>
            <p:custDataLst>
              <p:tags r:id="rId1"/>
            </p:custDataLst>
          </p:nvPr>
        </p:nvSpPr>
        <p:spPr/>
        <p:txBody>
          <a:bodyPr>
            <a:normAutofit fontScale="90000"/>
          </a:bodyPr>
          <a:p>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Change model</a:t>
            </a:r>
            <a:r>
              <a:rPr lang="zh-CN" altLang="en-US"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t>
            </a:r>
            <a:r>
              <a:rPr lang="zh-CN" altLang="en-US" sz="1335" b="0" i="1" spc="150" dirty="0">
                <a:sym typeface="+mn-ea"/>
              </a:rPr>
              <a:t>Brexit is both  political move and  change closely related to the economy and the market. It has a great impact on the organizational behavior within the enterprise. Its influence is mainly on the cultural, economic and political pressure and other aspects.</a:t>
            </a:r>
            <a:endParaRPr lang="zh-CN" altLang="en-US" sz="1335" b="0" i="1" spc="200" dirty="0">
              <a:solidFill>
                <a:schemeClr val="tx1">
                  <a:lumMod val="85000"/>
                  <a:lumOff val="15000"/>
                </a:schemeClr>
              </a:solidFill>
              <a:latin typeface="汉仪旗黑-85S" panose="00020600040101010101" pitchFamily="18" charset="-122"/>
              <a:ea typeface="汉仪旗黑-85S" panose="00020600040101010101" pitchFamily="18" charset="-122"/>
            </a:endParaRPr>
          </a:p>
        </p:txBody>
      </p:sp>
      <p:sp>
        <p:nvSpPr>
          <p:cNvPr id="1048652" name="内容占位符 1"/>
          <p:cNvSpPr>
            <a:spLocks noGrp="1"/>
          </p:cNvSpPr>
          <p:nvPr>
            <p:ph sz="quarter" idx="13"/>
            <p:custDataLst>
              <p:tags r:id="rId2"/>
            </p:custDataLst>
          </p:nvPr>
        </p:nvSpPr>
        <p:spPr/>
        <p:txBody>
          <a:bodyPr>
            <a:normAutofit lnSpcReduction="20000"/>
          </a:bodyPr>
          <a:p>
            <a:pPr marL="0" indent="0">
              <a:lnSpc>
                <a:spcPct val="130000"/>
              </a:lnSpc>
              <a:spcBef>
                <a:spcPts val="0"/>
              </a:spcBef>
              <a:spcAft>
                <a:spcPts val="1000"/>
              </a:spcAft>
              <a:buNone/>
            </a:pPr>
            <a:r>
              <a:rPr lang="en-GB" sz="1200">
                <a:sym typeface="+mn-ea"/>
              </a:rPr>
              <a:t>Denial</a:t>
            </a:r>
            <a:r>
              <a:rPr lang="zh-CN" sz="1200">
                <a:sym typeface="+mn-ea"/>
              </a:rPr>
              <a:t>：</a:t>
            </a: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lang="zh-CN" altLang="en-US" sz="1285" spc="150" dirty="0">
                <a:solidFill>
                  <a:schemeClr val="tx1">
                    <a:lumMod val="85000"/>
                    <a:lumOff val="15000"/>
                  </a:schemeClr>
                </a:solidFill>
                <a:latin typeface="Times New Roman" panose="02020603050405020304" charset="0"/>
                <a:cs typeface="Times New Roman" panose="02020603050405020304" charset="0"/>
              </a:rPr>
              <a:t>In</a:t>
            </a:r>
            <a:r>
              <a:rPr lang="en-US" altLang="zh-CN" sz="1285" spc="150" dirty="0">
                <a:solidFill>
                  <a:schemeClr val="tx1">
                    <a:lumMod val="85000"/>
                    <a:lumOff val="15000"/>
                  </a:schemeClr>
                </a:solidFill>
                <a:latin typeface="Times New Roman" panose="02020603050405020304" charset="0"/>
                <a:cs typeface="Times New Roman" panose="02020603050405020304" charset="0"/>
              </a:rPr>
              <a:t> </a:t>
            </a:r>
            <a:r>
              <a:rPr lang="zh-CN" altLang="en-US" sz="1285" spc="150" dirty="0">
                <a:latin typeface="Times New Roman" panose="02020603050405020304" charset="0"/>
                <a:cs typeface="Times New Roman" panose="02020603050405020304" charset="0"/>
                <a:sym typeface="+mn-ea"/>
              </a:rPr>
              <a:t>Alibaba's</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system, Alipay, Ali Cloud, Cainiao logistics and other fields have become the key to layout in Europe. At present, the data released by Gartner shows that Ali Cloud has surpassed Google Cloud to become the third place in the global cloud computing market, while among 3A (in the international market, Ali Cloud, Amazon AWS, Microsoft Azure ), Ali Cloud has the fastest growth rate</a:t>
            </a:r>
            <a:r>
              <a:rPr lang="en-US" altLang="zh-CN" sz="1285" spc="150" dirty="0">
                <a:solidFill>
                  <a:schemeClr val="tx1">
                    <a:lumMod val="85000"/>
                    <a:lumOff val="15000"/>
                  </a:schemeClr>
                </a:solidFill>
                <a:latin typeface="Times New Roman" panose="02020603050405020304" charset="0"/>
                <a:cs typeface="Times New Roman" panose="02020603050405020304" charset="0"/>
              </a:rPr>
              <a:t> and</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reaching 126%. In addition, Alipay has received tens of thousands  in 16 countries such as the UK, Russia, France and Germany, and provides tax refund services in 23 European countries. In October 2015, Alibaba's UK office became Alibaba's "strategic center" in Europe. The move has been interpreted as an "important step" in Alibaba's globalization. It is reported that  main work is to use the consumption data, commodity data and behavior data accumulated on Alibaba platform to help British brands and enterprises </a:t>
            </a:r>
            <a:r>
              <a:rPr lang="en-US" altLang="zh-CN" sz="1285" spc="150" dirty="0">
                <a:solidFill>
                  <a:schemeClr val="tx1">
                    <a:lumMod val="85000"/>
                    <a:lumOff val="15000"/>
                  </a:schemeClr>
                </a:solidFill>
                <a:latin typeface="Times New Roman" panose="02020603050405020304" charset="0"/>
                <a:cs typeface="Times New Roman" panose="02020603050405020304" charset="0"/>
              </a:rPr>
              <a:t>for</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sell</a:t>
            </a:r>
            <a:r>
              <a:rPr lang="en-US" altLang="zh-CN" sz="1285" spc="150" dirty="0">
                <a:solidFill>
                  <a:schemeClr val="tx1">
                    <a:lumMod val="85000"/>
                    <a:lumOff val="15000"/>
                  </a:schemeClr>
                </a:solidFill>
                <a:latin typeface="Times New Roman" panose="02020603050405020304" charset="0"/>
                <a:cs typeface="Times New Roman" panose="02020603050405020304" charset="0"/>
              </a:rPr>
              <a:t>ing</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goods to Chinese consumers, and expand business among potential partners who are not familiar with China or Alibaba. At the same time, Alibaba will continue to expand its team in the UK to build its European hub in London.Alibaba  has its European headquarters in London. However, Brexit has had some impact on the UK's economy. In this context, Alibaba's business is naturally affected, so how should Alibaba adjust their state</a:t>
            </a:r>
            <a:r>
              <a:rPr lang="en-US" altLang="zh-CN" sz="1285" spc="150" dirty="0">
                <a:solidFill>
                  <a:schemeClr val="tx1">
                    <a:lumMod val="85000"/>
                    <a:lumOff val="15000"/>
                  </a:schemeClr>
                </a:solidFill>
                <a:latin typeface="Times New Roman" panose="02020603050405020304" charset="0"/>
                <a:cs typeface="Times New Roman" panose="02020603050405020304" charset="0"/>
              </a:rPr>
              <a:t> </a:t>
            </a:r>
            <a:r>
              <a:rPr lang="zh-CN" altLang="en-US" sz="1285" spc="150" dirty="0">
                <a:latin typeface="Times New Roman" panose="02020603050405020304" charset="0"/>
                <a:cs typeface="Times New Roman" panose="02020603050405020304" charset="0"/>
                <a:sym typeface="+mn-ea"/>
              </a:rPr>
              <a:t>in </a:t>
            </a:r>
            <a:r>
              <a:rPr lang="en-US" altLang="zh-CN" sz="1285" spc="150" dirty="0">
                <a:latin typeface="Times New Roman" panose="02020603050405020304" charset="0"/>
                <a:cs typeface="Times New Roman" panose="02020603050405020304" charset="0"/>
                <a:sym typeface="+mn-ea"/>
              </a:rPr>
              <a:t>this</a:t>
            </a:r>
            <a:r>
              <a:rPr lang="zh-CN" altLang="en-US" sz="1285" spc="150" dirty="0">
                <a:latin typeface="Times New Roman" panose="02020603050405020304" charset="0"/>
                <a:cs typeface="Times New Roman" panose="02020603050405020304" charset="0"/>
                <a:sym typeface="+mn-ea"/>
              </a:rPr>
              <a:t> case</a:t>
            </a:r>
            <a:r>
              <a:rPr lang="zh-CN" altLang="en-US" sz="1285" spc="150" dirty="0">
                <a:solidFill>
                  <a:schemeClr val="tx1">
                    <a:lumMod val="85000"/>
                    <a:lumOff val="15000"/>
                  </a:schemeClr>
                </a:solidFill>
                <a:latin typeface="Times New Roman" panose="02020603050405020304" charset="0"/>
                <a:cs typeface="Times New Roman" panose="02020603050405020304" charset="0"/>
              </a:rPr>
              <a:t>?</a:t>
            </a: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p:txBody>
      </p:sp>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22" name=""/>
        <p:cNvGrpSpPr/>
        <p:nvPr/>
      </p:nvGrpSpPr>
      <p:grpSpPr>
        <a:xfrm>
          <a:off x="0" y="0"/>
          <a:ext cx="0" cy="0"/>
          <a:chOff x="0" y="0"/>
          <a:chExt cx="0" cy="0"/>
        </a:xfrm>
      </p:grpSpPr>
      <p:sp>
        <p:nvSpPr>
          <p:cNvPr id="1048857" name="标题 2"/>
          <p:cNvSpPr>
            <a:spLocks noGrp="1"/>
          </p:cNvSpPr>
          <p:nvPr>
            <p:ph type="title"/>
            <p:custDataLst>
              <p:tags r:id="rId1"/>
            </p:custDataLst>
          </p:nvPr>
        </p:nvSpPr>
        <p:spPr/>
        <p:txBody>
          <a:bodyPr>
            <a:normAutofit/>
          </a:bodyPr>
          <a:p>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a:t>
            </a:r>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nalysis</a:t>
            </a:r>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t>
            </a:r>
            <a:endParaRPr lang="zh-CN"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endParaRPr>
          </a:p>
        </p:txBody>
      </p:sp>
      <p:pic>
        <p:nvPicPr>
          <p:cNvPr id="2" name="图片 1"/>
          <p:cNvPicPr>
            <a:picLocks noChangeAspect="1"/>
          </p:cNvPicPr>
          <p:nvPr>
            <p:custDataLst>
              <p:tags r:id="rId2"/>
            </p:custDataLst>
          </p:nvPr>
        </p:nvPicPr>
        <p:blipFill>
          <a:blip r:embed="rId3"/>
          <a:stretch>
            <a:fillRect/>
          </a:stretch>
        </p:blipFill>
        <p:spPr>
          <a:xfrm>
            <a:off x="1135380" y="1851660"/>
            <a:ext cx="9284970" cy="4390390"/>
          </a:xfrm>
          <a:prstGeom prst="rect">
            <a:avLst/>
          </a:prstGeom>
        </p:spPr>
      </p:pic>
    </p:spTree>
    <p:custDataLst>
      <p:tags r:id="rId4"/>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59" name=""/>
        <p:cNvGrpSpPr/>
        <p:nvPr/>
      </p:nvGrpSpPr>
      <p:grpSpPr>
        <a:xfrm>
          <a:off x="0" y="0"/>
          <a:ext cx="0" cy="0"/>
          <a:chOff x="0" y="0"/>
          <a:chExt cx="0" cy="0"/>
        </a:xfrm>
      </p:grpSpPr>
      <p:sp>
        <p:nvSpPr>
          <p:cNvPr id="1048653" name="内容占位符 1"/>
          <p:cNvSpPr>
            <a:spLocks noGrp="1"/>
          </p:cNvSpPr>
          <p:nvPr>
            <p:ph sz="quarter" idx="13"/>
            <p:custDataLst>
              <p:tags r:id="rId1"/>
            </p:custDataLst>
          </p:nvPr>
        </p:nvSpPr>
        <p:spPr>
          <a:xfrm>
            <a:off x="1282700" y="1284211"/>
            <a:ext cx="9626600" cy="4851246"/>
          </a:xfrm>
        </p:spPr>
        <p:txBody>
          <a:bodyPr>
            <a:normAutofit/>
          </a:bodyPr>
          <a:p>
            <a:pPr marL="0" indent="0">
              <a:lnSpc>
                <a:spcPct val="130000"/>
              </a:lnSpc>
              <a:spcBef>
                <a:spcPts val="0"/>
              </a:spcBef>
              <a:spcAft>
                <a:spcPts val="1000"/>
              </a:spcAft>
              <a:buNone/>
            </a:pP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p:txBody>
      </p:sp>
      <p:sp>
        <p:nvSpPr>
          <p:cNvPr id="1048654" name="标题 0"/>
          <p:cNvSpPr/>
          <p:nvPr>
            <p:ph type="title"/>
          </p:nvPr>
        </p:nvSpPr>
        <p:spPr>
          <a:xfrm>
            <a:off x="613620" y="1284211"/>
            <a:ext cx="10743868" cy="4221570"/>
          </a:xfrm>
        </p:spPr>
        <p:txBody>
          <a:bodyPr/>
          <a:p>
            <a:r>
              <a:rPr lang="en-GB" sz="1600">
                <a:sym typeface="+mn-ea"/>
              </a:rPr>
              <a:t>Stage 1 Denial: when faced with the need to make or accept significant changes, the fist reaction by many is t deny there is a need for change</a:t>
            </a:r>
            <a:br>
              <a:rPr lang="en-GB" sz="1600"/>
            </a:br>
            <a:r>
              <a:rPr lang="en-GB" sz="1600">
                <a:sym typeface="+mn-ea"/>
              </a:rPr>
              <a:t>Stage 2 Defence: once people realise that change is taking place and they cannot stop it, they may feel rejected/ depressed and turn to defensive behaviour</a:t>
            </a:r>
            <a:br>
              <a:rPr lang="en-GB" sz="1600"/>
            </a:br>
            <a:r>
              <a:rPr lang="en-GB" sz="1600">
                <a:sym typeface="+mn-ea"/>
              </a:rPr>
              <a:t>Stage 3 Discarding: people realise that change will take place whether they like it or not and that it does affect them and they need to adjust recognising past practices are no longer suitable for current situation</a:t>
            </a:r>
            <a:br>
              <a:rPr lang="en-GB" sz="1600"/>
            </a:br>
            <a:r>
              <a:rPr lang="en-GB" sz="1600">
                <a:sym typeface="+mn-ea"/>
              </a:rPr>
              <a:t>Stage 4 Adaption : begin to adapt new ways by exiting people and circumstances</a:t>
            </a:r>
            <a:br>
              <a:rPr lang="en-GB" sz="1600"/>
            </a:br>
            <a:r>
              <a:rPr lang="en-GB" sz="1600">
                <a:sym typeface="+mn-ea"/>
              </a:rPr>
              <a:t>Stage 5 Internalisation: Coping cycle becomes fully operations as news ways are working and behaviours have been developed- people have reached the psychological state where they see changes as the norm and not new</a:t>
            </a:r>
            <a:br>
              <a:rPr lang="en-GB" sz="1600"/>
            </a:br>
            <a:endParaRPr lang="zh-CN" altLang="en-US"/>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60" name=""/>
        <p:cNvGrpSpPr/>
        <p:nvPr/>
      </p:nvGrpSpPr>
      <p:grpSpPr>
        <a:xfrm>
          <a:off x="0" y="0"/>
          <a:ext cx="0" cy="0"/>
          <a:chOff x="0" y="0"/>
          <a:chExt cx="0" cy="0"/>
        </a:xfrm>
      </p:grpSpPr>
      <p:sp>
        <p:nvSpPr>
          <p:cNvPr id="1048655" name="标题 2"/>
          <p:cNvSpPr>
            <a:spLocks noGrp="1"/>
          </p:cNvSpPr>
          <p:nvPr>
            <p:ph type="title"/>
            <p:custDataLst>
              <p:tags r:id="rId1"/>
            </p:custDataLst>
          </p:nvPr>
        </p:nvSpPr>
        <p:spPr/>
        <p:txBody>
          <a:bodyPr>
            <a:normAutofit fontScale="90000"/>
          </a:bodyPr>
          <a:p>
            <a:r>
              <a:rPr lang="en-US" altLang="zh-CN" sz="3600" spc="200" dirty="0">
                <a:latin typeface="汉仪旗黑-85S" panose="00020600040101010101" pitchFamily="18" charset="-122"/>
                <a:ea typeface="汉仪旗黑-85S" panose="00020600040101010101" pitchFamily="18" charset="-122"/>
                <a:sym typeface="+mn-ea"/>
              </a:rPr>
              <a:t>Analysis</a:t>
            </a:r>
            <a:r>
              <a:rPr lang="zh-CN" altLang="en-US" sz="3600" spc="200" dirty="0">
                <a:latin typeface="汉仪旗黑-85S" panose="00020600040101010101" pitchFamily="18" charset="-122"/>
                <a:ea typeface="汉仪旗黑-85S" panose="00020600040101010101" pitchFamily="18" charset="-122"/>
                <a:sym typeface="+mn-ea"/>
              </a:rPr>
              <a:t>：</a:t>
            </a:r>
            <a:r>
              <a:rPr lang="zh-CN" altLang="en-US" sz="1335" b="0" i="1" spc="200" dirty="0">
                <a:latin typeface="汉仪旗黑-85S" panose="00020600040101010101" pitchFamily="18" charset="-122"/>
                <a:ea typeface="汉仪旗黑-85S" panose="00020600040101010101" pitchFamily="18" charset="-122"/>
                <a:sym typeface="+mn-ea"/>
              </a:rPr>
              <a:t>Brexit of the UK is bound to create economic difficulties for Alibaba, so in this regard, Alibaba must make adjustments in its corporate strategy.</a:t>
            </a:r>
            <a:endParaRPr lang="zh-CN" altLang="en-US" sz="1335" b="0" i="1" spc="200" dirty="0">
              <a:solidFill>
                <a:schemeClr val="tx1">
                  <a:lumMod val="85000"/>
                  <a:lumOff val="15000"/>
                </a:schemeClr>
              </a:solidFill>
              <a:latin typeface="汉仪旗黑-85S" panose="00020600040101010101" pitchFamily="18" charset="-122"/>
              <a:ea typeface="汉仪旗黑-85S" panose="00020600040101010101" pitchFamily="18" charset="-122"/>
              <a:sym typeface="+mn-ea"/>
            </a:endParaRPr>
          </a:p>
        </p:txBody>
      </p:sp>
      <p:sp>
        <p:nvSpPr>
          <p:cNvPr id="1048656" name="内容占位符 1"/>
          <p:cNvSpPr>
            <a:spLocks noGrp="1"/>
          </p:cNvSpPr>
          <p:nvPr>
            <p:ph sz="quarter" idx="13"/>
            <p:custDataLst>
              <p:tags r:id="rId2"/>
            </p:custDataLst>
          </p:nvPr>
        </p:nvSpPr>
        <p:spPr/>
        <p:txBody>
          <a:bodyPr>
            <a:normAutofit/>
          </a:bodyPr>
          <a:p>
            <a:pPr marL="0" indent="0">
              <a:lnSpc>
                <a:spcPct val="130000"/>
              </a:lnSpc>
              <a:spcBef>
                <a:spcPts val="0"/>
              </a:spcBef>
              <a:spcAft>
                <a:spcPts val="1000"/>
              </a:spcAft>
              <a:buNone/>
            </a:pP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a:p>
            <a:pPr marL="0" indent="0">
              <a:lnSpc>
                <a:spcPct val="130000"/>
              </a:lnSpc>
              <a:spcBef>
                <a:spcPts val="0"/>
              </a:spcBef>
              <a:spcAft>
                <a:spcPts val="1000"/>
              </a:spcAft>
              <a:buNone/>
            </a:pPr>
            <a:r>
              <a:rPr lang="en-GB" sz="1200">
                <a:sym typeface="+mn-ea"/>
              </a:rPr>
              <a:t>Defence</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,Alibaba's cross-border e-commerce business has been hit to some extent</a:t>
            </a:r>
            <a:r>
              <a:rPr lang="en-US" altLang="zh-CN" sz="1285" spc="150" dirty="0">
                <a:solidFill>
                  <a:schemeClr val="tx1">
                    <a:lumMod val="85000"/>
                    <a:lumOff val="15000"/>
                  </a:schemeClr>
                </a:solidFill>
                <a:latin typeface="Times New Roman" panose="02020603050405020304" charset="0"/>
                <a:cs typeface="Times New Roman" panose="02020603050405020304" charset="0"/>
              </a:rPr>
              <a:t> s</a:t>
            </a:r>
            <a:r>
              <a:rPr lang="zh-CN" altLang="en-US" sz="1285" spc="150" dirty="0">
                <a:latin typeface="Times New Roman" panose="02020603050405020304" charset="0"/>
                <a:cs typeface="Times New Roman" panose="02020603050405020304" charset="0"/>
                <a:sym typeface="+mn-ea"/>
              </a:rPr>
              <a:t>fter Brexit</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In such an environment, Alibaba's business in Europe began to face problems </a:t>
            </a:r>
            <a:r>
              <a:rPr lang="en-US" altLang="zh-CN" sz="1285" spc="150" dirty="0">
                <a:solidFill>
                  <a:schemeClr val="tx1">
                    <a:lumMod val="85000"/>
                    <a:lumOff val="15000"/>
                  </a:schemeClr>
                </a:solidFill>
                <a:latin typeface="Times New Roman" panose="02020603050405020304" charset="0"/>
                <a:cs typeface="Times New Roman" panose="02020603050405020304" charset="0"/>
              </a:rPr>
              <a:t>that</a:t>
            </a:r>
            <a:r>
              <a:rPr lang="zh-CN" altLang="en-US" sz="1285" spc="150" dirty="0">
                <a:solidFill>
                  <a:schemeClr val="tx1">
                    <a:lumMod val="85000"/>
                    <a:lumOff val="15000"/>
                  </a:schemeClr>
                </a:solidFill>
                <a:latin typeface="Times New Roman" panose="02020603050405020304" charset="0"/>
                <a:cs typeface="Times New Roman" panose="02020603050405020304" charset="0"/>
              </a:rPr>
              <a:t> the increase of human costs and the re-change of the company's strategy. Alibaba must put forward effective plans in a timely manner to adjust the impact of the decline in economic benefits brought by the Brexit.</a:t>
            </a:r>
            <a:endParaRPr lang="zh-CN" altLang="en-US" sz="1285" spc="150" dirty="0">
              <a:solidFill>
                <a:schemeClr val="tx1">
                  <a:lumMod val="85000"/>
                  <a:lumOff val="15000"/>
                </a:schemeClr>
              </a:solidFill>
              <a:latin typeface="Times New Roman" panose="02020603050405020304" charset="0"/>
              <a:cs typeface="Times New Roman" panose="02020603050405020304" charset="0"/>
            </a:endParaRPr>
          </a:p>
        </p:txBody>
      </p:sp>
    </p:spTree>
    <p:custDataLst>
      <p:tags r:id="rId3"/>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61" name=""/>
        <p:cNvGrpSpPr/>
        <p:nvPr/>
      </p:nvGrpSpPr>
      <p:grpSpPr>
        <a:xfrm>
          <a:off x="0" y="0"/>
          <a:ext cx="0" cy="0"/>
          <a:chOff x="0" y="0"/>
          <a:chExt cx="0" cy="0"/>
        </a:xfrm>
      </p:grpSpPr>
      <p:sp>
        <p:nvSpPr>
          <p:cNvPr id="1048657" name="标题 2"/>
          <p:cNvSpPr>
            <a:spLocks noGrp="1"/>
          </p:cNvSpPr>
          <p:nvPr>
            <p:ph type="title"/>
            <p:custDataLst>
              <p:tags r:id="rId1"/>
            </p:custDataLst>
          </p:nvPr>
        </p:nvSpPr>
        <p:spPr/>
        <p:txBody>
          <a:bodyPr>
            <a:normAutofit fontScale="90000"/>
          </a:bodyPr>
          <a:p>
            <a:r>
              <a:rPr lang="en-US" altLang="zh-CN"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Analysis</a:t>
            </a:r>
            <a:r>
              <a:rPr lang="zh-CN" altLang="en-US" sz="3600" b="1" spc="200" dirty="0">
                <a:solidFill>
                  <a:schemeClr val="tx1">
                    <a:lumMod val="85000"/>
                    <a:lumOff val="15000"/>
                  </a:schemeClr>
                </a:solidFill>
                <a:latin typeface="汉仪旗黑-85S" panose="00020600040101010101" pitchFamily="18" charset="-122"/>
                <a:ea typeface="汉仪旗黑-85S" panose="00020600040101010101" pitchFamily="18" charset="-122"/>
              </a:rPr>
              <a:t>：</a:t>
            </a:r>
            <a:r>
              <a:rPr lang="zh-CN" altLang="en-US" sz="1335" b="0" i="1" spc="200" dirty="0">
                <a:solidFill>
                  <a:schemeClr val="tx1">
                    <a:lumMod val="85000"/>
                    <a:lumOff val="15000"/>
                  </a:schemeClr>
                </a:solidFill>
                <a:latin typeface="汉仪旗黑-85S" panose="00020600040101010101" pitchFamily="18" charset="-122"/>
                <a:ea typeface="汉仪旗黑-85S" panose="00020600040101010101" pitchFamily="18" charset="-122"/>
              </a:rPr>
              <a:t>Brexit of the UK is bound to create economic difficulties for Alibaba, so in this regard, Alibaba must make adjustments in its corporate strategy.</a:t>
            </a:r>
            <a:endParaRPr lang="zh-CN" altLang="en-US" sz="1335" b="0" i="1" spc="200" dirty="0">
              <a:solidFill>
                <a:schemeClr val="tx1">
                  <a:lumMod val="85000"/>
                  <a:lumOff val="15000"/>
                </a:schemeClr>
              </a:solidFill>
              <a:latin typeface="汉仪旗黑-85S" panose="00020600040101010101" pitchFamily="18" charset="-122"/>
              <a:ea typeface="汉仪旗黑-85S" panose="00020600040101010101" pitchFamily="18" charset="-122"/>
            </a:endParaRPr>
          </a:p>
        </p:txBody>
      </p:sp>
      <p:sp>
        <p:nvSpPr>
          <p:cNvPr id="1048658" name="内容占位符 1"/>
          <p:cNvSpPr>
            <a:spLocks noGrp="1"/>
          </p:cNvSpPr>
          <p:nvPr>
            <p:ph sz="quarter" idx="13"/>
            <p:custDataLst>
              <p:tags r:id="rId2"/>
            </p:custDataLst>
          </p:nvPr>
        </p:nvSpPr>
        <p:spPr/>
        <p:txBody>
          <a:bodyPr>
            <a:noAutofit/>
          </a:bodyPr>
          <a:p>
            <a:pPr marL="0" indent="0">
              <a:lnSpc>
                <a:spcPct val="130000"/>
              </a:lnSpc>
              <a:spcBef>
                <a:spcPts val="0"/>
              </a:spcBef>
              <a:spcAft>
                <a:spcPts val="1000"/>
              </a:spcAft>
              <a:buNone/>
            </a:pPr>
            <a:endParaRPr lang="zh-CN" altLang="en-US" sz="800" spc="150" dirty="0">
              <a:latin typeface="Times New Roman" panose="02020603050405020304" charset="0"/>
              <a:cs typeface="Times New Roman" panose="02020603050405020304" charset="0"/>
              <a:sym typeface="+mn-ea"/>
            </a:endParaRPr>
          </a:p>
          <a:p>
            <a:pPr marL="0" indent="0">
              <a:lnSpc>
                <a:spcPct val="130000"/>
              </a:lnSpc>
              <a:spcBef>
                <a:spcPts val="0"/>
              </a:spcBef>
              <a:spcAft>
                <a:spcPts val="1000"/>
              </a:spcAft>
              <a:buNone/>
            </a:pPr>
            <a:r>
              <a:rPr lang="en-US" altLang="zh-CN" sz="1000" spc="150" dirty="0">
                <a:latin typeface="Times New Roman" panose="02020603050405020304" charset="0"/>
                <a:cs typeface="Times New Roman" panose="02020603050405020304" charset="0"/>
                <a:sym typeface="+mn-ea"/>
              </a:rPr>
              <a:t>D</a:t>
            </a:r>
            <a:r>
              <a:rPr lang="en-US" altLang="zh-CN" sz="1000" spc="150" dirty="0">
                <a:latin typeface="Times New Roman" panose="02020603050405020304" charset="0"/>
                <a:cs typeface="Times New Roman" panose="02020603050405020304" charset="0"/>
                <a:sym typeface="+mn-ea"/>
              </a:rPr>
              <a:t>i</a:t>
            </a:r>
            <a:r>
              <a:rPr lang="en-US" altLang="zh-CN" sz="1000" spc="150" dirty="0">
                <a:latin typeface="Times New Roman" panose="02020603050405020304" charset="0"/>
                <a:cs typeface="Times New Roman" panose="02020603050405020304" charset="0"/>
                <a:sym typeface="+mn-ea"/>
              </a:rPr>
              <a:t>s</a:t>
            </a:r>
            <a:r>
              <a:rPr lang="en-US" altLang="zh-CN" sz="1000" spc="150" dirty="0">
                <a:latin typeface="Times New Roman" panose="02020603050405020304" charset="0"/>
                <a:cs typeface="Times New Roman" panose="02020603050405020304" charset="0"/>
                <a:sym typeface="+mn-ea"/>
              </a:rPr>
              <a:t>c</a:t>
            </a:r>
            <a:r>
              <a:rPr lang="en-US" altLang="zh-CN" sz="1000" spc="150" dirty="0">
                <a:latin typeface="Times New Roman" panose="02020603050405020304" charset="0"/>
                <a:cs typeface="Times New Roman" panose="02020603050405020304" charset="0"/>
                <a:sym typeface="+mn-ea"/>
              </a:rPr>
              <a:t>a</a:t>
            </a:r>
            <a:r>
              <a:rPr lang="en-US" altLang="zh-CN" sz="1000" spc="150" dirty="0">
                <a:latin typeface="Times New Roman" panose="02020603050405020304" charset="0"/>
                <a:cs typeface="Times New Roman" panose="02020603050405020304" charset="0"/>
                <a:sym typeface="+mn-ea"/>
              </a:rPr>
              <a:t>r</a:t>
            </a:r>
            <a:r>
              <a:rPr lang="en-US" altLang="zh-CN" sz="1000" spc="150" dirty="0">
                <a:latin typeface="Times New Roman" panose="02020603050405020304" charset="0"/>
                <a:cs typeface="Times New Roman" panose="02020603050405020304" charset="0"/>
                <a:sym typeface="+mn-ea"/>
              </a:rPr>
              <a:t>d</a:t>
            </a:r>
            <a:r>
              <a:rPr lang="en-US" altLang="zh-CN" sz="1000" spc="150" dirty="0">
                <a:latin typeface="Times New Roman" panose="02020603050405020304" charset="0"/>
                <a:cs typeface="Times New Roman" panose="02020603050405020304" charset="0"/>
                <a:sym typeface="+mn-ea"/>
              </a:rPr>
              <a:t>i</a:t>
            </a:r>
            <a:r>
              <a:rPr lang="en-US" altLang="zh-CN" sz="1000" spc="150" dirty="0">
                <a:latin typeface="Times New Roman" panose="02020603050405020304" charset="0"/>
                <a:cs typeface="Times New Roman" panose="02020603050405020304" charset="0"/>
                <a:sym typeface="+mn-ea"/>
              </a:rPr>
              <a:t>n</a:t>
            </a:r>
            <a:r>
              <a:rPr lang="en-US" altLang="zh-CN" sz="1000" spc="150" dirty="0">
                <a:latin typeface="Times New Roman" panose="02020603050405020304" charset="0"/>
                <a:cs typeface="Times New Roman" panose="02020603050405020304" charset="0"/>
                <a:sym typeface="+mn-ea"/>
              </a:rPr>
              <a:t>g</a:t>
            </a:r>
            <a:r>
              <a:rPr lang="en-US" altLang="zh-CN" sz="1000" spc="150" dirty="0">
                <a:latin typeface="Times New Roman" panose="02020603050405020304" charset="0"/>
                <a:cs typeface="Times New Roman" panose="02020603050405020304" charset="0"/>
                <a:sym typeface="+mn-ea"/>
              </a:rPr>
              <a:t>:</a:t>
            </a:r>
            <a:endParaRPr lang="zh-CN" altLang="en-US" sz="1000" spc="150" dirty="0">
              <a:latin typeface="Times New Roman" panose="02020603050405020304" charset="0"/>
              <a:cs typeface="Times New Roman" panose="02020603050405020304" charset="0"/>
              <a:sym typeface="+mn-ea"/>
            </a:endParaRPr>
          </a:p>
          <a:p>
            <a:pPr marL="0" indent="0">
              <a:lnSpc>
                <a:spcPct val="130000"/>
              </a:lnSpc>
              <a:spcBef>
                <a:spcPts val="0"/>
              </a:spcBef>
              <a:spcAft>
                <a:spcPts val="1000"/>
              </a:spcAft>
              <a:buNone/>
            </a:pPr>
            <a:r>
              <a:rPr lang="zh-CN" altLang="en-US" sz="1000" spc="150" dirty="0">
                <a:latin typeface="Times New Roman" panose="02020603050405020304" charset="0"/>
                <a:cs typeface="Times New Roman" panose="02020603050405020304" charset="0"/>
                <a:sym typeface="+mn-ea"/>
              </a:rPr>
              <a:t>Organizational culture has always been the entry point for people to explore the success of Alibaba. The so-called organizational culture is the sum of the values, norms of behavior and ways of thinking formed in the long-term practical activities and widely recognized by the members of the organization. However, Alibaba has been mentioned as  "happy company" and "the company with the most smiling faces in China, but with strong execution", which is inconsistent with the working atmosphere of the high-rhythm and high-intensity IT industry. Although alibaba never implement competitive compensation strategy, namely the high salary to attract talent, but there are a large number of first-class talent rushed into, and proud of work in alibaba, one of the key to its attraction is strong value system, namely "customer first, team cooperation, embrace change, integrity, passion, dedication" this is the most core competitive alibaba, rather than outsiders of taobao, alibaba website and other entities.</a:t>
            </a:r>
            <a:endParaRPr lang="zh-CN" altLang="en-US" sz="1000" spc="150" dirty="0">
              <a:latin typeface="Times New Roman" panose="02020603050405020304" charset="0"/>
              <a:cs typeface="Times New Roman" panose="02020603050405020304" charset="0"/>
              <a:sym typeface="+mn-ea"/>
            </a:endParaRPr>
          </a:p>
          <a:p>
            <a:pPr marL="0" indent="0">
              <a:lnSpc>
                <a:spcPct val="130000"/>
              </a:lnSpc>
              <a:spcBef>
                <a:spcPts val="0"/>
              </a:spcBef>
              <a:spcAft>
                <a:spcPts val="1000"/>
              </a:spcAft>
              <a:buNone/>
            </a:pPr>
            <a:r>
              <a:rPr lang="zh-CN" altLang="en-US" sz="1000" spc="150" dirty="0">
                <a:latin typeface="Times New Roman" panose="02020603050405020304" charset="0"/>
                <a:cs typeface="Times New Roman" panose="02020603050405020304" charset="0"/>
                <a:sym typeface="+mn-ea"/>
              </a:rPr>
              <a:t>Its values are divided into five specific behavior guidelines, which restrain employees from the specific behavior, so as to avoid the problem of difficult to implement corporate values. For example, passion</a:t>
            </a:r>
            <a:r>
              <a:rPr lang="en-US" altLang="zh-CN" sz="1000" spc="150" dirty="0">
                <a:latin typeface="Times New Roman" panose="02020603050405020304" charset="0"/>
                <a:cs typeface="Times New Roman" panose="02020603050405020304" charset="0"/>
                <a:sym typeface="+mn-ea"/>
              </a:rPr>
              <a:t> :</a:t>
            </a:r>
            <a:r>
              <a:rPr lang="zh-CN" altLang="en-US" sz="1000" spc="150" dirty="0">
                <a:latin typeface="Times New Roman" panose="02020603050405020304" charset="0"/>
                <a:cs typeface="Times New Roman" panose="02020603050405020304" charset="0"/>
                <a:sym typeface="+mn-ea"/>
              </a:rPr>
              <a:t>optimistic, never give up, collective </a:t>
            </a:r>
            <a:r>
              <a:rPr lang="en-US" altLang="zh-CN" sz="1000" spc="150" dirty="0">
                <a:latin typeface="Times New Roman" panose="02020603050405020304" charset="0"/>
                <a:cs typeface="Times New Roman" panose="02020603050405020304" charset="0"/>
                <a:sym typeface="+mn-ea"/>
              </a:rPr>
              <a:t>.I</a:t>
            </a:r>
            <a:r>
              <a:rPr lang="zh-CN" altLang="en-US" sz="1000" spc="150" dirty="0">
                <a:latin typeface="Times New Roman" panose="02020603050405020304" charset="0"/>
                <a:cs typeface="Times New Roman" panose="02020603050405020304" charset="0"/>
                <a:sym typeface="+mn-ea"/>
              </a:rPr>
              <a:t>ncluding (1) like their own work, identify with Alibaba's corporate culture.(2) Love Alibaba, take the overall situation into consideration, and do not care about personal gains and losses.(3) Face the daily work with a positive and optimistic attitude, constantly self-motivation, and strive to improve the performance.(4) Never give up when encountering difficulties and setbacks, constantly seek for breakthroughs, and achieve success.(5) Keep setting higher goals, and today's best performance is tomorrow's minimum requirement.</a:t>
            </a:r>
            <a:endParaRPr lang="zh-CN" altLang="en-US" sz="1000" spc="150" dirty="0">
              <a:latin typeface="Times New Roman" panose="02020603050405020304" charset="0"/>
              <a:cs typeface="Times New Roman" panose="02020603050405020304" charset="0"/>
              <a:sym typeface="+mn-ea"/>
            </a:endParaRPr>
          </a:p>
        </p:txBody>
      </p:sp>
    </p:spTree>
    <p:custDataLst>
      <p:tags r:id="rId3"/>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4" name=""/>
        <p:cNvGrpSpPr/>
        <p:nvPr/>
      </p:nvGrpSpPr>
      <p:grpSpPr/>
      <p:sp>
        <p:nvSpPr>
          <p:cNvPr id="1048671" name="标题 1"/>
          <p:cNvSpPr>
            <a:spLocks noGrp="1"/>
          </p:cNvSpPr>
          <p:nvPr>
            <p:ph type="ctrTitle"/>
          </p:nvPr>
        </p:nvSpPr>
        <p:spPr/>
        <p:txBody>
          <a:bodyPr>
            <a:normAutofit/>
          </a:bodyPr>
          <a:p>
            <a:r>
              <a:rPr lang="en-US" altLang="zh-CN" sz="3110" i="1"/>
              <a:t>c</a:t>
            </a:r>
            <a:r>
              <a:rPr lang="en-US" altLang="zh-CN" sz="3110" i="1"/>
              <a:t>o</a:t>
            </a:r>
            <a:r>
              <a:rPr lang="en-US" altLang="zh-CN" sz="3110" i="1"/>
              <a:t>m</a:t>
            </a:r>
            <a:r>
              <a:rPr lang="en-US" altLang="zh-CN" sz="3110" i="1"/>
              <a:t>p</a:t>
            </a:r>
            <a:r>
              <a:rPr lang="en-US" altLang="zh-CN" sz="3110" i="1"/>
              <a:t>a</a:t>
            </a:r>
            <a:r>
              <a:rPr lang="en-US" altLang="zh-CN" sz="3110" i="1"/>
              <a:t>n</a:t>
            </a:r>
            <a:r>
              <a:rPr lang="en-US" altLang="zh-CN" sz="3110" i="1"/>
              <a:t>y</a:t>
            </a:r>
            <a:r>
              <a:rPr lang="en-US" altLang="zh-CN" sz="3110" i="1"/>
              <a:t> </a:t>
            </a:r>
            <a:r>
              <a:rPr lang="en-US" altLang="zh-CN" sz="3110" i="1"/>
              <a:t>management</a:t>
            </a:r>
            <a:endParaRPr lang="zh-CN" altLang="en-US" sz="3110" i="1"/>
          </a:p>
        </p:txBody>
      </p:sp>
      <p:sp>
        <p:nvSpPr>
          <p:cNvPr id="1048672" name="副标题 2"/>
          <p:cNvSpPr>
            <a:spLocks noGrp="1"/>
          </p:cNvSpPr>
          <p:nvPr>
            <p:ph type="subTitle" idx="1"/>
          </p:nvPr>
        </p:nvSpPr>
        <p:spPr/>
        <p:txBody>
          <a:bodyPr/>
          <a:p>
            <a:r>
              <a:rPr lang="en-US" altLang="zh-CN"/>
              <a:t>(</a:t>
            </a:r>
            <a:r>
              <a:rPr lang="en-US" altLang="zh-CN"/>
              <a:t>Internalisation</a:t>
            </a:r>
            <a:r>
              <a:rPr lang="en-US" altLang="zh-CN"/>
              <a:t>)</a:t>
            </a:r>
            <a:endParaRPr lang="zh-CN" altLang="en-US"/>
          </a:p>
        </p:txBody>
      </p:sp>
      <p:sp>
        <p:nvSpPr>
          <p:cNvPr id="1048673" name="文本占位符 3"/>
          <p:cNvSpPr>
            <a:spLocks noGrp="1"/>
          </p:cNvSpPr>
          <p:nvPr>
            <p:ph type="body" sz="quarter" idx="13"/>
          </p:nvPr>
        </p:nvSpPr>
        <p:spPr/>
        <p:txBody>
          <a:bodyPr/>
          <a:p>
            <a:endParaRPr lang="zh-CN" altLang="en-US"/>
          </a:p>
        </p:txBody>
      </p:sp>
      <p:sp>
        <p:nvSpPr>
          <p:cNvPr id="1048674" name="文本占位符 4"/>
          <p:cNvSpPr>
            <a:spLocks noGrp="1"/>
          </p:cNvSpPr>
          <p:nvPr>
            <p:ph type="body" sz="quarter" idx="14"/>
          </p:nvPr>
        </p:nvSpPr>
        <p:spPr/>
        <p:txBody>
          <a:bodyPr/>
          <a:p>
            <a:endParaRPr lang="zh-CN" altLang="en-US"/>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65" name=""/>
        <p:cNvGrpSpPr/>
        <p:nvPr/>
      </p:nvGrpSpPr>
      <p:grpSpPr/>
      <p:pic>
        <p:nvPicPr>
          <p:cNvPr id="2097153" name="内容占位符 3"/>
          <p:cNvPicPr>
            <a:picLocks noChangeAspect="1"/>
          </p:cNvPicPr>
          <p:nvPr>
            <p:ph idx="1"/>
            <p:custDataLst>
              <p:tags r:id="rId1"/>
            </p:custDataLst>
          </p:nvPr>
        </p:nvPicPr>
        <p:blipFill>
          <a:blip r:embed="rId2">
            <a:alphaModFix amt="20000"/>
          </a:blip>
          <a:srcRect l="-989" t="8402" r="989" b="-8402"/>
          <a:stretch>
            <a:fillRect/>
          </a:stretch>
        </p:blipFill>
        <p:spPr>
          <a:xfrm>
            <a:off x="654399" y="125095"/>
            <a:ext cx="10882846" cy="7155857"/>
          </a:xfrm>
          <a:prstGeom prst="rect">
            <a:avLst/>
          </a:prstGeom>
        </p:spPr>
      </p:pic>
      <p:sp>
        <p:nvSpPr>
          <p:cNvPr id="1048675" name="文本框 1048856"/>
          <p:cNvSpPr txBox="1"/>
          <p:nvPr/>
        </p:nvSpPr>
        <p:spPr>
          <a:xfrm rot="12083">
            <a:off x="1250169" y="432917"/>
            <a:ext cx="9927359" cy="5860441"/>
          </a:xfrm>
          <a:prstGeom prst="rect">
            <a:avLst/>
          </a:prstGeom>
        </p:spPr>
        <p:txBody>
          <a:bodyPr wrap="square" rtlCol="0">
            <a:noAutofit/>
          </a:bodyPr>
          <a:p>
            <a:pPr algn="just">
              <a:lnSpc>
                <a:spcPct val="100000"/>
              </a:lnSpc>
            </a:pPr>
            <a:r>
              <a:rPr lang="en-US" altLang="zh-CN" b="1" i="0" kern="100">
                <a:solidFill>
                  <a:srgbClr val="000000"/>
                </a:solidFill>
                <a:latin typeface="Times New Roman" panose="02020603050405020304"/>
                <a:ea typeface="宋体" panose="02010600030101010101" pitchFamily="2" charset="-122"/>
                <a:cs typeface="Times New Roman" panose="02020603050405020304"/>
              </a:rPr>
              <a:t>N</a:t>
            </a:r>
            <a:r>
              <a:rPr lang="en-US" altLang="zh-CN" b="1" i="0" kern="100">
                <a:solidFill>
                  <a:srgbClr val="000000"/>
                </a:solidFill>
                <a:latin typeface="Times New Roman" panose="02020603050405020304"/>
                <a:ea typeface="宋体" panose="02010600030101010101" pitchFamily="2" charset="-122"/>
                <a:cs typeface="Times New Roman" panose="02020603050405020304"/>
              </a:rPr>
              <a:t>e</a:t>
            </a:r>
            <a:r>
              <a:rPr lang="en-US" altLang="zh-CN" b="1" i="0" kern="100">
                <a:solidFill>
                  <a:srgbClr val="000000"/>
                </a:solidFill>
                <a:latin typeface="Times New Roman" panose="02020603050405020304"/>
                <a:ea typeface="宋体" panose="02010600030101010101" pitchFamily="2" charset="-122"/>
                <a:cs typeface="Times New Roman" panose="02020603050405020304"/>
              </a:rPr>
              <a:t>w</a:t>
            </a:r>
            <a:r>
              <a:rPr lang="en-US" altLang="zh-CN" b="1" i="0" kern="100">
                <a:solidFill>
                  <a:srgbClr val="000000"/>
                </a:solidFill>
                <a:latin typeface="Times New Roman" panose="02020603050405020304"/>
                <a:ea typeface="宋体" panose="02010600030101010101" pitchFamily="2" charset="-122"/>
                <a:cs typeface="Times New Roman" panose="02020603050405020304"/>
              </a:rPr>
              <a:t> </a:t>
            </a:r>
            <a:r>
              <a:rPr lang="en-US" altLang="zh-CN" b="1" i="0" kern="100">
                <a:solidFill>
                  <a:srgbClr val="000000"/>
                </a:solidFill>
                <a:latin typeface="Times New Roman" panose="02020603050405020304"/>
                <a:ea typeface="宋体" panose="02010600030101010101" pitchFamily="2" charset="-122"/>
                <a:cs typeface="Times New Roman" panose="02020603050405020304"/>
              </a:rPr>
              <a:t>change</a:t>
            </a:r>
            <a:r>
              <a:rPr lang="zh-CN" altLang="en-US" b="1" i="0" kern="100">
                <a:solidFill>
                  <a:srgbClr val="000000"/>
                </a:solidFill>
                <a:latin typeface="Times New Roman" panose="02020603050405020304"/>
                <a:ea typeface="宋体" panose="02010600030101010101" pitchFamily="2" charset="-122"/>
                <a:cs typeface="Times New Roman" panose="02020603050405020304"/>
              </a:rPr>
              <a:t>：</a:t>
            </a:r>
            <a:endParaRPr lang="zh-CN" altLang="en-US" b="1" i="0" kern="100">
              <a:solidFill>
                <a:srgbClr val="000000"/>
              </a:solidFill>
              <a:latin typeface="Times New Roman" panose="02020603050405020304"/>
              <a:ea typeface="宋体" panose="02010600030101010101" pitchFamily="2" charset="-122"/>
              <a:cs typeface="Times New Roman" panose="02020603050405020304"/>
            </a:endParaRPr>
          </a:p>
          <a:p>
            <a:pPr algn="just">
              <a:lnSpc>
                <a:spcPct val="100000"/>
              </a:lnSpc>
            </a:pPr>
            <a:r>
              <a:rPr lang="en-US" b="1" i="0" kern="100">
                <a:solidFill>
                  <a:srgbClr val="000000"/>
                </a:solidFill>
                <a:latin typeface="Times New Roman" panose="02020603050405020304"/>
                <a:ea typeface="宋体" panose="02010600030101010101" pitchFamily="2" charset="-122"/>
                <a:cs typeface="Times New Roman" panose="02020603050405020304"/>
              </a:rPr>
              <a:t>The normal thinking always requires  high salary to attract talent, but as mentioned above, Alibaba has never implemented  high salary policy.It is true that employees work with modest passion in the industry, and the job-hopping rate is only 3.3%, well below the average of 10%.</a:t>
            </a:r>
            <a:endParaRPr lang="en-US" b="1" i="0" kern="100">
              <a:solidFill>
                <a:srgbClr val="000000"/>
              </a:solidFill>
              <a:latin typeface="Times New Roman" panose="02020603050405020304"/>
              <a:ea typeface="宋体" panose="02010600030101010101" pitchFamily="2" charset="-122"/>
              <a:cs typeface="Times New Roman" panose="02020603050405020304"/>
            </a:endParaRPr>
          </a:p>
          <a:p>
            <a:pPr algn="just">
              <a:lnSpc>
                <a:spcPct val="100000"/>
              </a:lnSpc>
            </a:pPr>
            <a:r>
              <a:rPr lang="en-US" b="1" i="0" kern="100">
                <a:solidFill>
                  <a:srgbClr val="000000"/>
                </a:solidFill>
                <a:latin typeface="Times New Roman" panose="02020603050405020304"/>
                <a:ea typeface="宋体" panose="02010600030101010101" pitchFamily="2" charset="-122"/>
                <a:cs typeface="Times New Roman" panose="02020603050405020304"/>
              </a:rPr>
              <a:t>Training: Alibaba's training target </a:t>
            </a:r>
            <a:r>
              <a:rPr lang="en-US" b="1" i="0" kern="100">
                <a:solidFill>
                  <a:srgbClr val="000000"/>
                </a:solidFill>
                <a:latin typeface="Times New Roman" panose="02020603050405020304"/>
                <a:ea typeface="宋体" panose="02010600030101010101" pitchFamily="2" charset="-122"/>
                <a:cs typeface="Times New Roman" panose="02020603050405020304"/>
              </a:rPr>
              <a:t>for all the employees of the company. From senior management, new employees and even security guards to company training. Including orientation training for new employees, job skills training for active employees and management skills training for managers.</a:t>
            </a:r>
            <a:endParaRPr lang="en-US" b="1" i="0" kern="100">
              <a:solidFill>
                <a:srgbClr val="000000"/>
              </a:solidFill>
              <a:latin typeface="Times New Roman" panose="02020603050405020304"/>
              <a:ea typeface="宋体" panose="02010600030101010101" pitchFamily="2" charset="-122"/>
              <a:cs typeface="Times New Roman" panose="02020603050405020304"/>
            </a:endParaRPr>
          </a:p>
          <a:p>
            <a:pPr algn="just">
              <a:lnSpc>
                <a:spcPct val="100000"/>
              </a:lnSpc>
            </a:pPr>
            <a:r>
              <a:rPr lang="en-US" b="1" i="0" kern="100">
                <a:solidFill>
                  <a:srgbClr val="000000"/>
                </a:solidFill>
                <a:latin typeface="Times New Roman" panose="02020603050405020304"/>
                <a:ea typeface="宋体" panose="02010600030101010101" pitchFamily="2" charset="-122"/>
                <a:cs typeface="Times New Roman" panose="02020603050405020304"/>
              </a:rPr>
              <a:t>Job change: Like IBM's job change system, job change is a catalyst for employees to stay passionate. But Alibaba unexpectedly proposed a change of positions in 2007, not to cope with the changing economic environment. Instead, with the system when the company was in its strongest shape. The job change is also convenient for the senior management to understand the relevant operations of other Ali departments, and all the measures are carried out around the main goal of the company. It also eliminates the public's concern that 18 arhat can stabilize the throne without learning. Alibaba employees need to learn, and the ordinary employees add the motivation and responsibility to the senior management, how to lead this group of growing young people, how to make progress together. Post change, the training system provides the guarantee for the overall promotion of the team.</a:t>
            </a:r>
            <a:endParaRPr lang="en-US" b="1" i="0" kern="100">
              <a:solidFill>
                <a:srgbClr val="000000"/>
              </a:solidFill>
              <a:latin typeface="Times New Roman" panose="02020603050405020304"/>
              <a:ea typeface="宋体" panose="02010600030101010101" pitchFamily="2" charset="-122"/>
              <a:cs typeface="Times New Roman" panose="02020603050405020304"/>
            </a:endParaRPr>
          </a:p>
        </p:txBody>
      </p:sp>
    </p:spTree>
    <p:custDataLst>
      <p:tags r:id="rId3"/>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66" name=""/>
        <p:cNvGrpSpPr/>
        <p:nvPr/>
      </p:nvGrpSpPr>
      <p:grpSpPr/>
      <p:pic>
        <p:nvPicPr>
          <p:cNvPr id="2097154" name="内容占位符 3"/>
          <p:cNvPicPr>
            <a:picLocks noChangeAspect="1"/>
          </p:cNvPicPr>
          <p:nvPr>
            <p:ph idx="1"/>
            <p:custDataLst>
              <p:tags r:id="rId1"/>
            </p:custDataLst>
          </p:nvPr>
        </p:nvPicPr>
        <p:blipFill>
          <a:blip r:embed="rId2">
            <a:alphaModFix amt="20000"/>
          </a:blip>
          <a:srcRect l="-989" t="8402" r="989" b="-8402"/>
          <a:stretch>
            <a:fillRect/>
          </a:stretch>
        </p:blipFill>
        <p:spPr>
          <a:xfrm>
            <a:off x="819785" y="0"/>
            <a:ext cx="10597515" cy="7141845"/>
          </a:xfrm>
          <a:prstGeom prst="rect">
            <a:avLst/>
          </a:prstGeom>
        </p:spPr>
      </p:pic>
      <p:sp>
        <p:nvSpPr>
          <p:cNvPr id="1048676" name="文本框 4"/>
          <p:cNvSpPr txBox="1"/>
          <p:nvPr/>
        </p:nvSpPr>
        <p:spPr>
          <a:xfrm>
            <a:off x="1233170" y="659765"/>
            <a:ext cx="9874250" cy="2861310"/>
          </a:xfrm>
          <a:prstGeom prst="rect">
            <a:avLst/>
          </a:prstGeom>
          <a:noFill/>
        </p:spPr>
        <p:txBody>
          <a:bodyPr wrap="square" rtlCol="0">
            <a:spAutoFit/>
          </a:bodyPr>
          <a:p>
            <a:r>
              <a:rPr lang="zh-CN" altLang="en-US" sz="2000" b="1" i="1"/>
              <a:t>New state</a:t>
            </a:r>
            <a:r>
              <a:rPr lang="en-US" altLang="zh-CN" sz="2000" b="1" i="1"/>
              <a:t> </a:t>
            </a:r>
            <a:r>
              <a:rPr lang="en-US" altLang="zh-CN" sz="2000" b="1" i="1"/>
              <a:t>f</a:t>
            </a:r>
            <a:r>
              <a:rPr lang="en-US" altLang="zh-CN" sz="2000" b="1" i="1"/>
              <a:t>o</a:t>
            </a:r>
            <a:r>
              <a:rPr lang="en-US" altLang="zh-CN" sz="2000" b="1" i="1"/>
              <a:t>r</a:t>
            </a:r>
            <a:r>
              <a:rPr lang="en-US" altLang="zh-CN" sz="2000" b="1" i="1"/>
              <a:t> </a:t>
            </a:r>
            <a:r>
              <a:rPr lang="en-US" altLang="zh-CN" sz="2000" b="1" i="1"/>
              <a:t>management</a:t>
            </a:r>
            <a:r>
              <a:rPr lang="en-US" altLang="zh-CN" sz="2000" b="1" i="1"/>
              <a:t>:</a:t>
            </a:r>
            <a:endParaRPr lang="zh-CN" altLang="en-US" sz="2000" b="1" i="1"/>
          </a:p>
          <a:p>
            <a:r>
              <a:rPr lang="zh-CN" altLang="en-US" sz="2000" b="1" i="1"/>
              <a:t>Group: Alibaba Group</a:t>
            </a:r>
            <a:r>
              <a:rPr lang="en-US" altLang="zh-CN" sz="2000" b="1" i="1"/>
              <a:t>,</a:t>
            </a:r>
            <a:r>
              <a:rPr lang="zh-CN" altLang="en-US" sz="2000" b="1" i="1"/>
              <a:t> a large group, in 10 years to create it is worthy of a myth. Although its subsidiaries involve different modules in content, its core is e-commerce, complementing each other. Obviously, the competitiveness of Alibaba Group has soared. Because it improves Alibaba Group with the model of subsidiaries. For example, Alipay serves Taobao and Alibaba website, it has also become the main means of other online transactions. The development content of the group is a strategy less adopted by British enterprises which proves the success of this strategy, but it must be based on strong strength.</a:t>
            </a:r>
            <a:endParaRPr lang="zh-CN" altLang="en-US" sz="2000" b="1" i="1"/>
          </a:p>
        </p:txBody>
      </p:sp>
    </p:spTree>
    <p:custDataLst>
      <p:tags r:id="rId3"/>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67" name=""/>
        <p:cNvGrpSpPr/>
        <p:nvPr/>
      </p:nvGrpSpPr>
      <p:grpSpPr/>
      <p:pic>
        <p:nvPicPr>
          <p:cNvPr id="2097155" name="内容占位符 3"/>
          <p:cNvPicPr>
            <a:picLocks noChangeAspect="1"/>
          </p:cNvPicPr>
          <p:nvPr>
            <p:ph idx="1"/>
            <p:custDataLst>
              <p:tags r:id="rId1"/>
            </p:custDataLst>
          </p:nvPr>
        </p:nvPicPr>
        <p:blipFill>
          <a:blip r:embed="rId2">
            <a:alphaModFix amt="20000"/>
          </a:blip>
          <a:srcRect l="-989" t="8402" r="989" b="-8402"/>
          <a:stretch>
            <a:fillRect/>
          </a:stretch>
        </p:blipFill>
        <p:spPr>
          <a:xfrm>
            <a:off x="819785" y="0"/>
            <a:ext cx="10597515" cy="7141845"/>
          </a:xfrm>
          <a:prstGeom prst="rect">
            <a:avLst/>
          </a:prstGeom>
        </p:spPr>
      </p:pic>
      <p:sp>
        <p:nvSpPr>
          <p:cNvPr id="1048677" name="文本框 4"/>
          <p:cNvSpPr txBox="1"/>
          <p:nvPr/>
        </p:nvSpPr>
        <p:spPr>
          <a:xfrm>
            <a:off x="1233170" y="659765"/>
            <a:ext cx="9874250" cy="5425440"/>
          </a:xfrm>
          <a:prstGeom prst="rect">
            <a:avLst/>
          </a:prstGeom>
          <a:noFill/>
        </p:spPr>
        <p:txBody>
          <a:bodyPr wrap="square" rtlCol="0">
            <a:spAutoFit/>
          </a:bodyPr>
          <a:p>
            <a:r>
              <a:rPr lang="zh-CN" altLang="en-US" sz="2400" b="1" i="1">
                <a:sym typeface="+mn-ea"/>
              </a:rPr>
              <a:t>Strategic objective</a:t>
            </a:r>
            <a:r>
              <a:rPr lang="en-US" altLang="zh-CN" sz="2400" b="1" i="1">
                <a:sym typeface="+mn-ea"/>
              </a:rPr>
              <a:t> </a:t>
            </a:r>
            <a:r>
              <a:rPr lang="en-US" altLang="zh-CN" sz="2400" b="1" i="1">
                <a:sym typeface="+mn-ea"/>
              </a:rPr>
              <a:t>f</a:t>
            </a:r>
            <a:r>
              <a:rPr lang="en-US" altLang="zh-CN" sz="2400" b="1" i="1">
                <a:sym typeface="+mn-ea"/>
              </a:rPr>
              <a:t>o</a:t>
            </a:r>
            <a:r>
              <a:rPr lang="en-US" altLang="zh-CN" sz="2400" b="1" i="1">
                <a:sym typeface="+mn-ea"/>
              </a:rPr>
              <a:t>r</a:t>
            </a:r>
            <a:r>
              <a:rPr lang="en-US" altLang="zh-CN" sz="2400" b="1" i="1">
                <a:sym typeface="+mn-ea"/>
              </a:rPr>
              <a:t> </a:t>
            </a:r>
            <a:r>
              <a:rPr lang="en-US" altLang="zh-CN" sz="2400" b="1" i="1">
                <a:sym typeface="+mn-ea"/>
              </a:rPr>
              <a:t>management</a:t>
            </a:r>
            <a:r>
              <a:rPr lang="en-US" altLang="zh-CN" sz="2400" b="1" i="1">
                <a:sym typeface="+mn-ea"/>
              </a:rPr>
              <a:t>:</a:t>
            </a:r>
            <a:r>
              <a:rPr lang="zh-CN" altLang="en-US" sz="2400" b="1" i="1">
                <a:sym typeface="+mn-ea"/>
              </a:rPr>
              <a:t> To prove that the Internet is in China has the hope to help smes grow. Today, Alibaba is recruiting legal experts, economics experts, sociology experts, and anthropology experts around the world. This seems to have nothing with the business goals to some extent, but its real purpose is to create a new network world, Alibaba looks to the future of the new network business network world needs to be foreseen in advance, imagine, ready, not to be eliminated by The Times. From a decade ago to venture into the Internet industry,  the short-term planning, and its long-term goals. It can be said that Alibaba's strategic goals are very clear, and they constantly adjust with the changes of The Times, so that the enterprise can avoid unnecessary detours in the development.</a:t>
            </a:r>
            <a:endParaRPr lang="zh-CN" altLang="en-US" sz="2400" b="1" i="1"/>
          </a:p>
          <a:p>
            <a:endParaRPr lang="zh-CN" altLang="en-US" sz="2400" i="1"/>
          </a:p>
        </p:txBody>
      </p:sp>
    </p:spTree>
    <p:custDataLst>
      <p:tags r:id="rId3"/>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p:pic>
        <p:nvPicPr>
          <p:cNvPr id="2097156" name="内容占位符 3"/>
          <p:cNvPicPr>
            <a:picLocks noChangeAspect="1"/>
          </p:cNvPicPr>
          <p:nvPr>
            <p:ph idx="1"/>
            <p:custDataLst>
              <p:tags r:id="rId1"/>
            </p:custDataLst>
          </p:nvPr>
        </p:nvPicPr>
        <p:blipFill>
          <a:blip r:embed="rId2">
            <a:alphaModFix amt="20000"/>
          </a:blip>
          <a:srcRect l="-989" t="8402" r="989" b="-8402"/>
          <a:stretch>
            <a:fillRect/>
          </a:stretch>
        </p:blipFill>
        <p:spPr>
          <a:xfrm>
            <a:off x="485775" y="91440"/>
            <a:ext cx="10931525" cy="7366635"/>
          </a:xfrm>
          <a:prstGeom prst="rect">
            <a:avLst/>
          </a:prstGeom>
        </p:spPr>
      </p:pic>
      <p:sp>
        <p:nvSpPr>
          <p:cNvPr id="1048678" name="文本框 4"/>
          <p:cNvSpPr txBox="1"/>
          <p:nvPr/>
        </p:nvSpPr>
        <p:spPr>
          <a:xfrm>
            <a:off x="1233170" y="993140"/>
            <a:ext cx="9874250" cy="5913755"/>
          </a:xfrm>
          <a:prstGeom prst="rect">
            <a:avLst/>
          </a:prstGeom>
          <a:noFill/>
        </p:spPr>
        <p:txBody>
          <a:bodyPr wrap="square" rtlCol="0">
            <a:noAutofit/>
          </a:bodyPr>
          <a:p>
            <a:pPr algn="just"/>
            <a:r>
              <a:rPr lang="zh-CN" altLang="en-US" sz="2400" b="1" i="1">
                <a:sym typeface="+mn-ea"/>
              </a:rPr>
              <a:t>Strategic discussion: The West Lake Sword once attracted high attention from the media and the society across the country. Journalists from hundreds of media at home and abroad also invested great enthusiasm. The farthest participants came from the Wall Street of the Western Regions.</a:t>
            </a:r>
            <a:endParaRPr lang="zh-CN" altLang="en-US" sz="2400" b="1" i="1"/>
          </a:p>
          <a:p>
            <a:pPr algn="just"/>
            <a:r>
              <a:rPr lang="zh-CN" altLang="en-US" sz="2400" b="1" i="1">
                <a:sym typeface="+mn-ea"/>
              </a:rPr>
              <a:t>Alibaba's strategy is not only the one-way profit of the enterprise, the long-term goal is to view the Internet era of China and even the world, strong alliance, host, and lead the benign development of the Internet. This aspect is quite rare in the general enterprise, Alibaba's strategic vision can be seen.</a:t>
            </a:r>
            <a:endParaRPr lang="zh-CN" altLang="en-US" sz="2400" b="1" i="1"/>
          </a:p>
        </p:txBody>
      </p:sp>
    </p:spTree>
    <p:custDataLst>
      <p:tags r:id="rId3"/>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schemeClr>
            </a:gs>
            <a:gs pos="100000">
              <a:srgbClr val="035C7D"/>
            </a:gs>
          </a:gsLst>
          <a:lin scaled="0"/>
        </a:gradFill>
        <a:effectLst/>
      </p:bgPr>
    </p:bg>
    <p:spTree>
      <p:nvGrpSpPr>
        <p:cNvPr id="74" name=""/>
        <p:cNvGrpSpPr/>
        <p:nvPr/>
      </p:nvGrpSpPr>
      <p:grpSpPr/>
      <p:sp>
        <p:nvSpPr>
          <p:cNvPr id="1048692" name="标题 1"/>
          <p:cNvSpPr>
            <a:spLocks noGrp="1"/>
          </p:cNvSpPr>
          <p:nvPr>
            <p:ph type="title"/>
          </p:nvPr>
        </p:nvSpPr>
        <p:spPr/>
        <p:txBody>
          <a:bodyPr/>
          <a:p>
            <a:r>
              <a:rPr lang="en-US" altLang="zh-CN">
                <a:sym typeface="+mn-ea"/>
              </a:rPr>
              <a:t>Conclusion</a:t>
            </a:r>
            <a:endParaRPr lang="zh-CN" altLang="en-US"/>
          </a:p>
        </p:txBody>
      </p:sp>
      <p:sp>
        <p:nvSpPr>
          <p:cNvPr id="1048693" name="内容占位符 2"/>
          <p:cNvSpPr>
            <a:spLocks noGrp="1"/>
          </p:cNvSpPr>
          <p:nvPr>
            <p:ph idx="1"/>
          </p:nvPr>
        </p:nvSpPr>
        <p:spPr/>
        <p:txBody>
          <a:bodyPr/>
          <a:p>
            <a:pPr marL="0" indent="0">
              <a:buNone/>
            </a:pPr>
            <a:r>
              <a:rPr lang="zh-CN" altLang="en-US">
                <a:latin typeface="Malgun Gothic" panose="020B0503020000020004" charset="-127"/>
                <a:ea typeface="Malgun Gothic" panose="020B0503020000020004" charset="-127"/>
              </a:rPr>
              <a:t>Although copying its management model may not apply to a type of enterprises to some extent, in essence, it plays a great role in the management of enterprises. Alibaba's success is the product of various management factors. Ma Yun's personality characteristics, way of thinking, special intelligence and so on have all played an indelible role in Alibaba's success."Alibaba" is a very deep knowledge, if you invest energy to understand Alibaba, it will benefit a lot. These living cases are the theory that will not be framed in the book, but the reality is the sublimation of the theory, which is also the content that management gives us different from other disciplines.</a:t>
            </a:r>
            <a:endParaRPr lang="zh-CN" altLang="en-US">
              <a:latin typeface="Malgun Gothic" panose="020B0503020000020004" charset="-127"/>
              <a:ea typeface="Malgun Gothic" panose="020B0503020000020004" charset="-127"/>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73" name=""/>
        <p:cNvGrpSpPr/>
        <p:nvPr/>
      </p:nvGrpSpPr>
      <p:grpSpPr/>
      <p:sp>
        <p:nvSpPr>
          <p:cNvPr id="1048690" name="标题 1"/>
          <p:cNvSpPr>
            <a:spLocks noGrp="1"/>
          </p:cNvSpPr>
          <p:nvPr>
            <p:ph type="title"/>
          </p:nvPr>
        </p:nvSpPr>
        <p:spPr>
          <a:xfrm>
            <a:off x="965200" y="568960"/>
            <a:ext cx="3794125" cy="891540"/>
          </a:xfrm>
        </p:spPr>
        <p:txBody>
          <a:bodyPr/>
          <a:p>
            <a:r>
              <a:rPr lang="en-US" altLang="zh-CN"/>
              <a:t>Reference</a:t>
            </a:r>
            <a:endParaRPr lang="en-US" altLang="zh-CN"/>
          </a:p>
        </p:txBody>
      </p:sp>
      <p:sp>
        <p:nvSpPr>
          <p:cNvPr id="1048691" name="文本占位符 2"/>
          <p:cNvSpPr>
            <a:spLocks noGrp="1"/>
          </p:cNvSpPr>
          <p:nvPr>
            <p:ph type="body" idx="1"/>
          </p:nvPr>
        </p:nvSpPr>
        <p:spPr>
          <a:xfrm>
            <a:off x="1250950" y="1767205"/>
            <a:ext cx="9735185" cy="4417060"/>
          </a:xfrm>
        </p:spPr>
        <p:txBody>
          <a:bodyPr>
            <a:noAutofit/>
          </a:bodyPr>
          <a:p>
            <a:r>
              <a:rPr lang="zh-CN" altLang="en-US" sz="1800"/>
              <a:t>Zhou Wenjuan.(2022).Destructive storytelling: disinformation and the Eurosceptic myth that shaped Brexit.</a:t>
            </a:r>
            <a:r>
              <a:rPr lang="zh-CN" altLang="en-US" sz="1800" i="1"/>
              <a:t> Critical Discourse Studies(6). </a:t>
            </a:r>
            <a:endParaRPr lang="zh-CN" altLang="en-US" sz="1800" i="1"/>
          </a:p>
          <a:p>
            <a:r>
              <a:rPr lang="zh-CN" altLang="en-US" sz="1800"/>
              <a:t>Fuller Crispian.(2022).Brexit, the mediation strategies of foreign corporate subsidiaries and regional resilience.</a:t>
            </a:r>
            <a:r>
              <a:rPr lang="zh-CN" altLang="en-US" sz="1800" i="1"/>
              <a:t> Regional Studies(11).</a:t>
            </a:r>
            <a:r>
              <a:rPr lang="zh-CN" altLang="en-US" sz="1800"/>
              <a:t> </a:t>
            </a:r>
            <a:endParaRPr lang="zh-CN" altLang="en-US" sz="1800"/>
          </a:p>
          <a:p>
            <a:r>
              <a:rPr lang="zh-CN" altLang="en-US" sz="1800"/>
              <a:t>Snow Dan.(2022).Who gets persuaded? </a:t>
            </a:r>
            <a:r>
              <a:rPr lang="zh-CN" altLang="en-US" sz="1800" i="1"/>
              <a:t>The heterogeneity of campaign effects in the Brexit referendum. Electoral Studies. </a:t>
            </a:r>
            <a:endParaRPr lang="zh-CN" altLang="en-US" sz="1800" i="1"/>
          </a:p>
          <a:p>
            <a:r>
              <a:rPr lang="zh-CN" altLang="en-US" sz="1800"/>
              <a:t>Martill Benjamin.(2022).Prisoners of their own device: Brexit as a failed negotiating strategy. </a:t>
            </a:r>
            <a:r>
              <a:rPr lang="zh-CN" altLang="en-US" sz="1800" i="1"/>
              <a:t>The British Journal of Politics and International Relations(4).</a:t>
            </a:r>
            <a:endParaRPr lang="zh-CN" altLang="en-US" sz="1800"/>
          </a:p>
          <a:p>
            <a:r>
              <a:rPr lang="zh-CN" altLang="en-US" sz="1800"/>
              <a:t>Zečić Dajana.(2022).The Brexit campaign in British tabloids: The role of passives in the process of positive self- and negative other-presentation. </a:t>
            </a:r>
            <a:r>
              <a:rPr lang="zh-CN" altLang="en-US" sz="1800" i="1"/>
              <a:t>European Journal of Applied Linguistics(2).</a:t>
            </a:r>
            <a:endParaRPr lang="zh-CN" altLang="en-US" sz="1800" i="1"/>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6.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7.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8.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9.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0.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_6*i*6"/>
  <p:tag name="KSO_WM_UNIT_LAYERLEVEL" val="1"/>
  <p:tag name="KSO_WM_TAG_VERSION" val="1.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6*i*7"/>
  <p:tag name="KSO_WM_UNIT_LAYERLEVEL" val="1"/>
  <p:tag name="KSO_WM_TAG_VERSION" val="1.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8"/>
  <p:tag name="KSO_WM_UNIT_ID" val="_6*i*8"/>
  <p:tag name="KSO_WM_UNIT_LAYERLEVEL" val="1"/>
  <p:tag name="KSO_WM_TAG_VERSION" val="1.0"/>
  <p:tag name="KSO_WM_BEAUTIFY_FLAG" val="#wm#"/>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4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4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5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51.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153.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4.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156.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7.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8.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59.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0.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1.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2.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6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Lst>
</file>

<file path=ppt/tags/tag16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6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7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7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7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7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Lst>
</file>

<file path=ppt/tags/tag17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7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8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8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8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8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6*i*1"/>
  <p:tag name="KSO_WM_UNIT_LAYERLEVEL" val="1"/>
  <p:tag name="KSO_WM_TAG_VERSION" val="1.0"/>
  <p:tag name="KSO_WM_BEAUTIFY_FLAG" val="#wm#"/>
</p:tagLst>
</file>

<file path=ppt/tags/tag18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6*i*2"/>
  <p:tag name="KSO_WM_UNIT_LAYERLEVEL" val="1"/>
  <p:tag name="KSO_WM_TAG_VERSION" val="1.0"/>
  <p:tag name="KSO_WM_BEAUTIFY_FLAG" val="#wm#"/>
</p:tagLst>
</file>

<file path=ppt/tags/tag18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6*i*3"/>
  <p:tag name="KSO_WM_UNIT_LAYERLEVEL" val="1"/>
  <p:tag name="KSO_WM_TAG_VERSION" val="1.0"/>
  <p:tag name="KSO_WM_BEAUTIFY_FLAG" val="#wm#"/>
</p:tagLst>
</file>

<file path=ppt/tags/tag18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Lst>
</file>

<file path=ppt/tags/tag18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8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8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9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9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9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9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7*i*1"/>
  <p:tag name="KSO_WM_UNIT_LAYERLEVEL" val="1"/>
  <p:tag name="KSO_WM_TAG_VERSION" val="1.0"/>
  <p:tag name="KSO_WM_BEAUTIFY_FLAG" val="#wm#"/>
</p:tagLst>
</file>

<file path=ppt/tags/tag19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7*i*2"/>
  <p:tag name="KSO_WM_UNIT_LAYERLEVEL" val="1"/>
  <p:tag name="KSO_WM_TAG_VERSION" val="1.0"/>
  <p:tag name="KSO_WM_BEAUTIFY_FLAG" val="#wm#"/>
</p:tagLst>
</file>

<file path=ppt/tags/tag19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7*i*3"/>
  <p:tag name="KSO_WM_UNIT_LAYERLEVEL" val="1"/>
  <p:tag name="KSO_WM_TAG_VERSION" val="1.0"/>
  <p:tag name="KSO_WM_BEAUTIFY_FLAG" val="#wm#"/>
</p:tagLst>
</file>

<file path=ppt/tags/tag19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Lst>
</file>

<file path=ppt/tags/tag19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9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9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205.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2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2"/>
  <p:tag name="KSO_WM_UNIT_LAYERLEVEL" val="1"/>
  <p:tag name="KSO_WM_TAG_VERSION" val="1.0"/>
  <p:tag name="KSO_WM_BEAUTIFY_FLAG" val="#wm#"/>
  <p:tag name="KSO_WM_SLIDE_BACKGROUND_TYPE" val="belt"/>
  <p:tag name="KSO_WM_SLIDE_BK_DARK_LIGHT" val="1"/>
  <p:tag name="KSO_WM_UNIT_TYPE" val="i"/>
  <p:tag name="KSO_WM_UNIT_INDEX" val="2"/>
</p:tagLst>
</file>

<file path=ppt/tags/tag207.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3"/>
  <p:tag name="KSO_WM_UNIT_ID" val="_18*i*3"/>
  <p:tag name="KSO_WM_UNIT_LAYERLEVEL" val="1"/>
  <p:tag name="KSO_WM_TAG_VERSION" val="1.0"/>
  <p:tag name="KSO_WM_BEAUTIFY_FLAG" val="#wm#"/>
</p:tagLst>
</file>

<file path=ppt/tags/tag208.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4"/>
  <p:tag name="KSO_WM_UNIT_ID" val="_18*i*4"/>
  <p:tag name="KSO_WM_UNIT_LAYERLEVEL" val="1"/>
  <p:tag name="KSO_WM_TAG_VERSION" val="1.0"/>
  <p:tag name="KSO_WM_BEAUTIFY_FLAG" val="#wm#"/>
</p:tagLst>
</file>

<file path=ppt/tags/tag2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SLIDE_BACKGROUND_TYPE" val="belt"/>
  <p:tag name="KSO_WM_SLIDE_BK_DARK_LIGHT" val="1"/>
  <p:tag name="KSO_WM_UNIT_TYPE" val="i"/>
  <p:tag name="KSO_WM_UNIT_INDEX" val="1"/>
</p:tagLst>
</file>

<file path=ppt/tags/tag210.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6"/>
  <p:tag name="KSO_WM_UNIT_ID" val="_18*i*6"/>
  <p:tag name="KSO_WM_UNIT_LAYERLEVEL" val="1"/>
  <p:tag name="KSO_WM_TAG_VERSION" val="1.0"/>
  <p:tag name="KSO_WM_BEAUTIFY_FLAG" val="#wm#"/>
</p:tagLst>
</file>

<file path=ppt/tags/tag211.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5"/>
  <p:tag name="KSO_WM_UNIT_ID" val="_18*i*5"/>
  <p:tag name="KSO_WM_UNIT_LAYERLEVEL" val="1"/>
  <p:tag name="KSO_WM_TAG_VERSION" val="1.0"/>
  <p:tag name="KSO_WM_BEAUTIFY_FLAG" val="#wm#"/>
</p:tagLst>
</file>

<file path=ppt/tags/tag212.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13.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14.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15.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16.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2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2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2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22.xml><?xml version="1.0" encoding="utf-8"?>
<p:tagLst xmlns:p="http://schemas.openxmlformats.org/presentationml/2006/main">
  <p:tag name="KSO_WM_TEMPLATE_SUBCATEGORY" val="0"/>
  <p:tag name="KSO_WM_TEMPLATE_COLOR_TYPE" val="1"/>
  <p:tag name="KSO_WM_TEMPLATE_MASTER_THUMB_INDEX" val="12"/>
  <p:tag name="KSO_WM_UNIT_SHOW_EDIT_AREA_INDICATION" val="0"/>
  <p:tag name="KSO_WM_TEMPLATE_THUMBS_INDEX" val="1、2、3、11、14"/>
  <p:tag name="KSO_WM_TAG_VERSION" val="1.0"/>
  <p:tag name="KSO_WM_BEAUTIFY_FLAG" val="#wm#"/>
  <p:tag name="KSO_WM_TEMPLATE_CATEGORY" val="custom"/>
  <p:tag name="KSO_WM_TEMPLATE_INDEX" val="20202545"/>
  <p:tag name="KSO_WM_TEMPLATE_MASTER_TYPE" val="1"/>
</p:tagLst>
</file>

<file path=ppt/tags/tag22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6.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7.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8.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29.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0.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6"/>
  <p:tag name="KSO_WM_UNIT_ID" val="_6*i*6"/>
  <p:tag name="KSO_WM_UNIT_LAYERLEVEL" val="1"/>
  <p:tag name="KSO_WM_TAG_VERSION" val="1.0"/>
  <p:tag name="KSO_WM_BEAUTIFY_FLAG" val="#wm#"/>
</p:tagLst>
</file>

<file path=ppt/tags/tag2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7"/>
  <p:tag name="KSO_WM_UNIT_ID" val="_6*i*7"/>
  <p:tag name="KSO_WM_UNIT_LAYERLEVEL" val="1"/>
  <p:tag name="KSO_WM_TAG_VERSION" val="1.0"/>
  <p:tag name="KSO_WM_BEAUTIFY_FLAG" val="#wm#"/>
</p:tagLst>
</file>

<file path=ppt/tags/tag2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8"/>
  <p:tag name="KSO_WM_UNIT_ID" val="_6*i*8"/>
  <p:tag name="KSO_WM_UNIT_LAYERLEVEL" val="1"/>
  <p:tag name="KSO_WM_TAG_VERSION" val="1.0"/>
  <p:tag name="KSO_WM_BEAUTIFY_FLAG" val="#wm#"/>
</p:tagLst>
</file>

<file path=ppt/tags/tag2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2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2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2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2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2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2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30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0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0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0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0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0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1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311.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3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313.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14.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316.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17.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18.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19.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20.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21.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22.xml><?xml version="1.0" encoding="utf-8"?>
<p:tagLst xmlns:p="http://schemas.openxmlformats.org/presentationml/2006/main">
  <p:tag name="KSO_WM_SLIDE_BACKGROUND_TYPE" val="frame"/>
  <p:tag name="KSO_WM_SLIDE_BK_DARK_LIGHT" val="1"/>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32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Lst>
</file>

<file path=ppt/tags/tag32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2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2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2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2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2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3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3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3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33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Lst>
</file>

<file path=ppt/tags/tag33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3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3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3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3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3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4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4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4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34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6*i*1"/>
  <p:tag name="KSO_WM_UNIT_LAYERLEVEL" val="1"/>
  <p:tag name="KSO_WM_TAG_VERSION" val="1.0"/>
  <p:tag name="KSO_WM_BEAUTIFY_FLAG" val="#wm#"/>
</p:tagLst>
</file>

<file path=ppt/tags/tag34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6*i*2"/>
  <p:tag name="KSO_WM_UNIT_LAYERLEVEL" val="1"/>
  <p:tag name="KSO_WM_TAG_VERSION" val="1.0"/>
  <p:tag name="KSO_WM_BEAUTIFY_FLAG" val="#wm#"/>
</p:tagLst>
</file>

<file path=ppt/tags/tag34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6*i*3"/>
  <p:tag name="KSO_WM_UNIT_LAYERLEVEL" val="1"/>
  <p:tag name="KSO_WM_TAG_VERSION" val="1.0"/>
  <p:tag name="KSO_WM_BEAUTIFY_FLAG" val="#wm#"/>
</p:tagLst>
</file>

<file path=ppt/tags/tag34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Lst>
</file>

<file path=ppt/tags/tag34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4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4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5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5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5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35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1"/>
  <p:tag name="KSO_WM_UNIT_ID" val="_17*i*1"/>
  <p:tag name="KSO_WM_UNIT_LAYERLEVEL" val="1"/>
  <p:tag name="KSO_WM_TAG_VERSION" val="1.0"/>
  <p:tag name="KSO_WM_BEAUTIFY_FLAG" val="#wm#"/>
</p:tagLst>
</file>

<file path=ppt/tags/tag35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2"/>
  <p:tag name="KSO_WM_UNIT_ID" val="_17*i*2"/>
  <p:tag name="KSO_WM_UNIT_LAYERLEVEL" val="1"/>
  <p:tag name="KSO_WM_TAG_VERSION" val="1.0"/>
  <p:tag name="KSO_WM_BEAUTIFY_FLAG" val="#wm#"/>
</p:tagLst>
</file>

<file path=ppt/tags/tag35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TYPE" val="i"/>
  <p:tag name="KSO_WM_UNIT_INDEX" val="3"/>
  <p:tag name="KSO_WM_UNIT_ID" val="_17*i*3"/>
  <p:tag name="KSO_WM_UNIT_LAYERLEVEL" val="1"/>
  <p:tag name="KSO_WM_TAG_VERSION" val="1.0"/>
  <p:tag name="KSO_WM_BEAUTIFY_FLAG" val="#wm#"/>
</p:tagLst>
</file>

<file path=ppt/tags/tag35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Lst>
</file>

<file path=ppt/tags/tag35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5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5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365.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3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2"/>
  <p:tag name="KSO_WM_UNIT_LAYERLEVEL" val="1"/>
  <p:tag name="KSO_WM_TAG_VERSION" val="1.0"/>
  <p:tag name="KSO_WM_BEAUTIFY_FLAG" val="#wm#"/>
  <p:tag name="KSO_WM_SLIDE_BACKGROUND_TYPE" val="belt"/>
  <p:tag name="KSO_WM_SLIDE_BK_DARK_LIGHT" val="1"/>
  <p:tag name="KSO_WM_UNIT_TYPE" val="i"/>
  <p:tag name="KSO_WM_UNIT_INDEX" val="2"/>
</p:tagLst>
</file>

<file path=ppt/tags/tag367.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3"/>
  <p:tag name="KSO_WM_UNIT_ID" val="_18*i*3"/>
  <p:tag name="KSO_WM_UNIT_LAYERLEVEL" val="1"/>
  <p:tag name="KSO_WM_TAG_VERSION" val="1.0"/>
  <p:tag name="KSO_WM_BEAUTIFY_FLAG" val="#wm#"/>
</p:tagLst>
</file>

<file path=ppt/tags/tag368.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4"/>
  <p:tag name="KSO_WM_UNIT_ID" val="_18*i*4"/>
  <p:tag name="KSO_WM_UNIT_LAYERLEVEL" val="1"/>
  <p:tag name="KSO_WM_TAG_VERSION" val="1.0"/>
  <p:tag name="KSO_WM_BEAUTIFY_FLAG" val="#wm#"/>
</p:tagLst>
</file>

<file path=ppt/tags/tag3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SLIDE_BACKGROUND_TYPE" val="belt"/>
  <p:tag name="KSO_WM_SLIDE_BK_DARK_LIGHT" val="1"/>
  <p:tag name="KSO_WM_UNIT_TYPE" val="i"/>
  <p:tag name="KSO_WM_UNIT_INDEX" val="1"/>
</p:tagLst>
</file>

<file path=ppt/tags/tag370.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6"/>
  <p:tag name="KSO_WM_UNIT_ID" val="_18*i*6"/>
  <p:tag name="KSO_WM_UNIT_LAYERLEVEL" val="1"/>
  <p:tag name="KSO_WM_TAG_VERSION" val="1.0"/>
  <p:tag name="KSO_WM_BEAUTIFY_FLAG" val="#wm#"/>
</p:tagLst>
</file>

<file path=ppt/tags/tag371.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TYPE" val="i"/>
  <p:tag name="KSO_WM_UNIT_INDEX" val="5"/>
  <p:tag name="KSO_WM_UNIT_ID" val="_18*i*5"/>
  <p:tag name="KSO_WM_UNIT_LAYERLEVEL" val="1"/>
  <p:tag name="KSO_WM_TAG_VERSION" val="1.0"/>
  <p:tag name="KSO_WM_BEAUTIFY_FLAG" val="#wm#"/>
</p:tagLst>
</file>

<file path=ppt/tags/tag372.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373.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374.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375.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376.xml><?xml version="1.0" encoding="utf-8"?>
<p:tagLst xmlns:p="http://schemas.openxmlformats.org/presentationml/2006/main">
  <p:tag name="KSO_WM_SLIDE_BACKGROUND_TYPE" val="belt"/>
  <p:tag name="KSO_WM_SLIDE_BK_DARK_LIGHT" val="1"/>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3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3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545"/>
</p:tagLst>
</file>

<file path=ppt/tags/tag3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82.xml><?xml version="1.0" encoding="utf-8"?>
<p:tagLst xmlns:p="http://schemas.openxmlformats.org/presentationml/2006/main">
  <p:tag name="KSO_WM_TEMPLATE_SUBCATEGORY" val="0"/>
  <p:tag name="KSO_WM_TEMPLATE_COLOR_TYPE" val="1"/>
  <p:tag name="KSO_WM_TEMPLATE_MASTER_THUMB_INDEX" val="12"/>
  <p:tag name="KSO_WM_UNIT_SHOW_EDIT_AREA_INDICATION" val="0"/>
  <p:tag name="KSO_WM_TEMPLATE_THUMBS_INDEX" val="1、2、3、11、14"/>
  <p:tag name="KSO_WM_TAG_VERSION" val="1.0"/>
  <p:tag name="KSO_WM_BEAUTIFY_FLAG" val="#wm#"/>
  <p:tag name="KSO_WM_TEMPLATE_CATEGORY" val="custom"/>
  <p:tag name="KSO_WM_TEMPLATE_INDEX" val="20202545"/>
  <p:tag name="KSO_WM_TEMPLATE_MASTER_TYPE" val="1"/>
</p:tagLst>
</file>

<file path=ppt/tags/tag38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WM_BEAUTIFY_SHAPE_IDENTITY" val="{f772bc20-5c61-48dc-8a56-0534b1b69417}"/>
  <p:tag name="KSO_WM_UNIT_TYPE" val="i"/>
</p:tagLst>
</file>

<file path=ppt/tags/tag38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8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386.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 name="KSO_WM_SLIDE_BK_DARK_LIGHT" val="2"/>
  <p:tag name="KSO_WM_SLIDE_BACKGROUND_TYPE" val="general"/>
</p:tagLst>
</file>

<file path=ppt/tags/tag38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custom20202545_4*i*5"/>
  <p:tag name="KSO_WM_TEMPLATE_CATEGORY" val="custom"/>
  <p:tag name="KSO_WM_TEMPLATE_INDEX" val="20202545"/>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38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custom20202545_4*i*6"/>
  <p:tag name="KSO_WM_TEMPLATE_CATEGORY" val="custom"/>
  <p:tag name="KSO_WM_TEMPLATE_INDEX" val="20202545"/>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38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7"/>
  <p:tag name="KSO_WM_UNIT_ID" val="custom20202545_4*i*7"/>
  <p:tag name="KSO_WM_TEMPLATE_CATEGORY" val="custom"/>
  <p:tag name="KSO_WM_TEMPLATE_INDEX" val="20202545"/>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 name="KSO_WM_UNIT_USESOURCEFORMAT_APPLY" val="1"/>
</p:tagLst>
</file>

<file path=ppt/tags/tag39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2545_4*l_h_i*1_1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39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custom20202545_4*i*1"/>
  <p:tag name="KSO_WM_TEMPLATE_CATEGORY" val="custom"/>
  <p:tag name="KSO_WM_TEMPLATE_INDEX" val="20202545"/>
  <p:tag name="KSO_WM_UNIT_LAYERLEVEL" val="1"/>
  <p:tag name="KSO_WM_TAG_VERSION" val="1.0"/>
  <p:tag name="KSO_WM_BEAUTIFY_FLAG" val="#wm#"/>
  <p:tag name="KSO_WM_UNIT_TEXT_FILL_FORE_SCHEMECOLOR_INDEX" val="13"/>
  <p:tag name="KSO_WM_UNIT_TEXT_FILL_TYPE" val="1"/>
  <p:tag name="KSO_WM_UNIT_USESOURCEFORMAT_APPLY" val="1"/>
</p:tagLst>
</file>

<file path=ppt/tags/tag39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custom20202545_4*l_h_i*1_1_2"/>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39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custom20202545_4*l_h_i*1_1_3"/>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39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2545_4*l_h_i*1_2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39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custom20202545_4*i*2"/>
  <p:tag name="KSO_WM_TEMPLATE_CATEGORY" val="custom"/>
  <p:tag name="KSO_WM_TEMPLATE_INDEX" val="20202545"/>
  <p:tag name="KSO_WM_UNIT_LAYERLEVEL" val="1"/>
  <p:tag name="KSO_WM_TAG_VERSION" val="1.0"/>
  <p:tag name="KSO_WM_BEAUTIFY_FLAG" val="#wm#"/>
  <p:tag name="KSO_WM_UNIT_TEXT_FILL_FORE_SCHEMECOLOR_INDEX" val="13"/>
  <p:tag name="KSO_WM_UNIT_TEXT_FILL_TYPE" val="1"/>
  <p:tag name="KSO_WM_UNIT_USESOURCEFORMAT_APPLY" val="1"/>
</p:tagLst>
</file>

<file path=ppt/tags/tag39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custom20202545_4*l_h_i*1_2_2"/>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39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custom20202545_4*l_h_i*1_2_3"/>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39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custom20202545_4*l_h_i*1_3_3"/>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39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custom20202545_4*i*3"/>
  <p:tag name="KSO_WM_TEMPLATE_CATEGORY" val="custom"/>
  <p:tag name="KSO_WM_TEMPLATE_INDEX" val="20202545"/>
  <p:tag name="KSO_WM_UNIT_LAYERLEVEL" val="1"/>
  <p:tag name="KSO_WM_TAG_VERSION" val="1.0"/>
  <p:tag name="KSO_WM_BEAUTIFY_FLAG" val="#wm#"/>
  <p:tag name="KSO_WM_UNIT_TEXT_FILL_FORE_SCHEMECOLOR_INDEX" val="13"/>
  <p:tag name="KSO_WM_UNIT_TEXT_FILL_TYPE" val="1"/>
  <p:tag name="KSO_WM_UNIT_USESOURCEFORMAT_APPLY" val="1"/>
</p:tagLst>
</file>

<file path=ppt/tags/tag40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custom20202545_4*l_h_i*1_3_2"/>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40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2545_4*l_h_i*1_3_1"/>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40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2545_4*l_h_i*1_4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40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custom20202545_4*i*4"/>
  <p:tag name="KSO_WM_TEMPLATE_CATEGORY" val="custom"/>
  <p:tag name="KSO_WM_TEMPLATE_INDEX" val="20202545"/>
  <p:tag name="KSO_WM_UNIT_LAYERLEVEL" val="1"/>
  <p:tag name="KSO_WM_TAG_VERSION" val="1.0"/>
  <p:tag name="KSO_WM_BEAUTIFY_FLAG" val="#wm#"/>
  <p:tag name="KSO_WM_UNIT_TEXT_FILL_FORE_SCHEMECOLOR_INDEX" val="13"/>
  <p:tag name="KSO_WM_UNIT_TEXT_FILL_TYPE" val="1"/>
  <p:tag name="KSO_WM_UNIT_USESOURCEFORMAT_APPLY" val="1"/>
</p:tagLst>
</file>

<file path=ppt/tags/tag40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2"/>
  <p:tag name="KSO_WM_UNIT_ID" val="custom20202545_4*l_h_i*1_4_2"/>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40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3"/>
  <p:tag name="KSO_WM_UNIT_ID" val="custom20202545_4*l_h_i*1_4_3"/>
  <p:tag name="KSO_WM_TEMPLATE_CATEGORY" val="custom"/>
  <p:tag name="KSO_WM_TEMPLATE_INDEX" val="20202545"/>
  <p:tag name="KSO_WM_UNIT_LAYERLEVEL" val="1_1_1"/>
  <p:tag name="KSO_WM_TAG_VERSION" val="1.0"/>
  <p:tag name="KSO_WM_BEAUTIFY_FLAG" val="#wm#"/>
  <p:tag name="KSO_WM_UNIT_FILL_FORE_SCHEMECOLOR_INDEX" val="5"/>
  <p:tag name="KSO_WM_UNIT_FILL_TYPE" val="1"/>
  <p:tag name="KSO_WM_UNIT_TEXT_FILL_FORE_SCHEMECOLOR_INDEX" val="13"/>
  <p:tag name="KSO_WM_UNIT_TEXT_FILL_TYPE" val="1"/>
  <p:tag name="KSO_WM_UNIT_USESOURCEFORMAT_APPLY" val="1"/>
</p:tagLst>
</file>

<file path=ppt/tags/tag406.xml><?xml version="1.0" encoding="utf-8"?>
<p:tagLst xmlns:p="http://schemas.openxmlformats.org/presentationml/2006/main">
  <p:tag name="KSO_WM_UNIT_SUBTYPE" val="a"/>
  <p:tag name="KSO_WM_UNIT_PRESET_TEXT" val="单击此处添加文本具体内容，简明扼要的阐述您的观点。"/>
  <p:tag name="KSO_WM_UNIT_NOCLEAR" val="0"/>
  <p:tag name="KSO_WM_UNIT_VALUE" val="13"/>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custom20202545_4*l_h_f*1_1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407.xml><?xml version="1.0" encoding="utf-8"?>
<p:tagLst xmlns:p="http://schemas.openxmlformats.org/presentationml/2006/main">
  <p:tag name="KSO_WM_UNIT_SUBTYPE" val="a"/>
  <p:tag name="KSO_WM_UNIT_PRESET_TEXT" val="单击此处添加文本具体内容，简明扼要的阐述您的观点。"/>
  <p:tag name="KSO_WM_UNIT_NOCLEAR" val="0"/>
  <p:tag name="KSO_WM_UNIT_VALUE" val="13"/>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custom20202545_4*l_h_f*1_2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408.xml><?xml version="1.0" encoding="utf-8"?>
<p:tagLst xmlns:p="http://schemas.openxmlformats.org/presentationml/2006/main">
  <p:tag name="KSO_WM_UNIT_SUBTYPE" val="a"/>
  <p:tag name="KSO_WM_UNIT_PRESET_TEXT" val="单击此处添加文本具体内容，简明扼要的阐述您的观点。"/>
  <p:tag name="KSO_WM_UNIT_NOCLEAR" val="0"/>
  <p:tag name="KSO_WM_UNIT_VALUE" val="13"/>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custom20202545_4*l_h_f*1_3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409.xml><?xml version="1.0" encoding="utf-8"?>
<p:tagLst xmlns:p="http://schemas.openxmlformats.org/presentationml/2006/main">
  <p:tag name="KSO_WM_UNIT_SUBTYPE" val="a"/>
  <p:tag name="KSO_WM_UNIT_PRESET_TEXT" val="单击此处添加文本具体内容，简明扼要的阐述您的观点。"/>
  <p:tag name="KSO_WM_UNIT_NOCLEAR" val="0"/>
  <p:tag name="KSO_WM_UNIT_VALUE" val="13"/>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custom20202545_4*l_h_f*1_4_1"/>
  <p:tag name="KSO_WM_TEMPLATE_CATEGORY" val="custom"/>
  <p:tag name="KSO_WM_TEMPLATE_INDEX" val="20202545"/>
  <p:tag name="KSO_WM_UNIT_LAYERLEVEL" val="1_1_1"/>
  <p:tag name="KSO_WM_TAG_VERSION" val="1.0"/>
  <p:tag name="KSO_WM_BEAUTIFY_FLAG" val="#wm#"/>
  <p:tag name="KSO_WM_UNIT_TEXT_FILL_FORE_SCHEMECOLOR_INDEX" val="13"/>
  <p:tag name="KSO_WM_UNIT_TEXT_FILL_TYPE" val="1"/>
  <p:tag name="KSO_WM_UNIT_USESOURCEFORMAT_APPLY" val="1"/>
</p:tagLst>
</file>

<file path=ppt/tags/tag410.xml><?xml version="1.0" encoding="utf-8"?>
<p:tagLst xmlns:p="http://schemas.openxmlformats.org/presentationml/2006/main">
  <p:tag name="KSO_WM_UNIT_ISCONTENTSTITLE" val="1"/>
  <p:tag name="KSO_WM_UNIT_ISNUMDGMTITLE" val="0"/>
  <p:tag name="KSO_WM_UNIT_PRESET_TEXT" val="目录"/>
  <p:tag name="KSO_WM_UNIT_NOCLEAR" val="0"/>
  <p:tag name="KSO_WM_UNIT_VALUE" val="2"/>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2545_4*a*1"/>
  <p:tag name="KSO_WM_TEMPLATE_CATEGORY" val="custom"/>
  <p:tag name="KSO_WM_TEMPLATE_INDEX" val="20202545"/>
  <p:tag name="KSO_WM_UNIT_LAYERLEVEL" val="1"/>
  <p:tag name="KSO_WM_TAG_VERSION" val="1.0"/>
  <p:tag name="KSO_WM_BEAUTIFY_FLAG" val="#wm#"/>
  <p:tag name="KSO_WM_UNIT_TEXT_FILL_FORE_SCHEMECOLOR_INDEX" val="14"/>
  <p:tag name="KSO_WM_UNIT_TEXT_FILL_TYPE" val="1"/>
  <p:tag name="KSO_WM_UNIT_USESOURCEFORMAT_APPLY" val="1"/>
</p:tagLst>
</file>

<file path=ppt/tags/tag411.xml><?xml version="1.0" encoding="utf-8"?>
<p:tagLst xmlns:p="http://schemas.openxmlformats.org/presentationml/2006/main">
  <p:tag name="KSO_WM_UNIT_ISCONTENTSTITLE" val="0"/>
  <p:tag name="KSO_WM_UNIT_ISNUMDGMTITLE" val="0"/>
  <p:tag name="KSO_WM_UNIT_PRESET_TEXT" val="CONTENTS"/>
  <p:tag name="KSO_WM_UNIT_NOCLEAR" val="0"/>
  <p:tag name="KSO_WM_UNIT_VALUE" val="6"/>
  <p:tag name="KSO_WM_UNIT_HIGHLIGHT" val="0"/>
  <p:tag name="KSO_WM_UNIT_COMPATIBLE" val="0"/>
  <p:tag name="KSO_WM_UNIT_DIAGRAM_ISNUMVISUAL" val="0"/>
  <p:tag name="KSO_WM_UNIT_DIAGRAM_ISREFERUNIT" val="0"/>
  <p:tag name="KSO_WM_DIAGRAM_GROUP_CODE" val="l1-1"/>
  <p:tag name="KSO_WM_UNIT_TYPE" val="b"/>
  <p:tag name="KSO_WM_UNIT_INDEX" val="1"/>
  <p:tag name="KSO_WM_UNIT_ID" val="custom20202545_4*b*1"/>
  <p:tag name="KSO_WM_TEMPLATE_CATEGORY" val="custom"/>
  <p:tag name="KSO_WM_TEMPLATE_INDEX" val="20202545"/>
  <p:tag name="KSO_WM_UNIT_LAYERLEVEL" val="1"/>
  <p:tag name="KSO_WM_TAG_VERSION" val="1.0"/>
  <p:tag name="KSO_WM_BEAUTIFY_FLAG" val="#wm#"/>
  <p:tag name="KSO_WM_UNIT_TEXT_FILL_FORE_SCHEMECOLOR_INDEX" val="14"/>
  <p:tag name="KSO_WM_UNIT_TEXT_FILL_TYPE" val="1"/>
  <p:tag name="KSO_WM_UNIT_USESOURCEFORMAT_APPLY" val="1"/>
</p:tagLst>
</file>

<file path=ppt/tags/tag412.xml><?xml version="1.0" encoding="utf-8"?>
<p:tagLst xmlns:p="http://schemas.openxmlformats.org/presentationml/2006/main">
  <p:tag name="KSO_WM_SLIDE_ID" val="custom20202545_4"/>
  <p:tag name="KSO_WM_TEMPLATE_SUBCATEGORY" val="0"/>
  <p:tag name="KSO_WM_TEMPLATE_MASTER_TYPE" val="1"/>
  <p:tag name="KSO_WM_TEMPLATE_COLOR_TYPE" val="1"/>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2545"/>
  <p:tag name="KSO_WM_SLIDE_LAYOUT" val="a_b_l"/>
  <p:tag name="KSO_WM_SLIDE_LAYOUT_CNT" val="1_1_1"/>
</p:tagLst>
</file>

<file path=ppt/tags/tag413.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a"/>
  <p:tag name="KSO_WM_UNIT_INDEX" val="1"/>
  <p:tag name="KSO_WM_UNIT_ID" val="diagram160582_3*a*1"/>
  <p:tag name="KSO_WM_UNIT_CLEAR" val="1"/>
  <p:tag name="KSO_WM_UNIT_LAYERLEVEL" val="1"/>
  <p:tag name="KSO_WM_UNIT_VALUE" val="17"/>
  <p:tag name="KSO_WM_UNIT_ISCONTENTSTITLE" val="0"/>
  <p:tag name="KSO_WM_UNIT_HIGHLIGHT" val="0"/>
  <p:tag name="KSO_WM_UNIT_COMPATIBLE" val="1"/>
  <p:tag name="KSO_WM_UNIT_PRESET_TEXT_INDEX" val="3"/>
  <p:tag name="KSO_WM_UNIT_PRESET_TEXT_LEN" val="17"/>
</p:tagLst>
</file>

<file path=ppt/tags/tag414.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1"/>
  <p:tag name="KSO_WM_UNIT_ID" val="diagram160582_3*m_i*1_1"/>
  <p:tag name="KSO_WM_UNIT_CLEAR" val="1"/>
  <p:tag name="KSO_WM_UNIT_LAYERLEVEL" val="1_1"/>
  <p:tag name="KSO_WM_DIAGRAM_GROUP_CODE" val="m1-1"/>
  <p:tag name="KSO_WM_UNIT_LINE_FORE_SCHEMECOLOR_INDEX" val="6"/>
  <p:tag name="KSO_WM_UNIT_LINE_FILL_TYPE" val="2"/>
</p:tagLst>
</file>

<file path=ppt/tags/tag415.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2"/>
  <p:tag name="KSO_WM_UNIT_ID" val="diagram160582_3*m_i*1_2"/>
  <p:tag name="KSO_WM_UNIT_CLEAR" val="1"/>
  <p:tag name="KSO_WM_UNIT_LAYERLEVEL" val="1_1"/>
  <p:tag name="KSO_WM_DIAGRAM_GROUP_CODE" val="m1-1"/>
  <p:tag name="KSO_WM_UNIT_LINE_FORE_SCHEMECOLOR_INDEX" val="6"/>
  <p:tag name="KSO_WM_UNIT_LINE_FILL_TYPE" val="2"/>
</p:tagLst>
</file>

<file path=ppt/tags/tag416.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3"/>
  <p:tag name="KSO_WM_UNIT_ID" val="diagram160582_3*m_i*1_3"/>
  <p:tag name="KSO_WM_UNIT_CLEAR" val="1"/>
  <p:tag name="KSO_WM_UNIT_LAYERLEVEL" val="1_1"/>
  <p:tag name="KSO_WM_DIAGRAM_GROUP_CODE" val="m1-1"/>
  <p:tag name="KSO_WM_UNIT_LINE_FORE_SCHEMECOLOR_INDEX" val="6"/>
  <p:tag name="KSO_WM_UNIT_LINE_FILL_TYPE" val="2"/>
  <p:tag name="KSO_WM_UNIT_TEXT_FILL_FORE_SCHEMECOLOR_INDEX" val="2"/>
  <p:tag name="KSO_WM_UNIT_TEXT_FILL_TYPE" val="1"/>
</p:tagLst>
</file>

<file path=ppt/tags/tag417.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4"/>
  <p:tag name="KSO_WM_UNIT_ID" val="diagram160582_3*m_i*1_4"/>
  <p:tag name="KSO_WM_UNIT_CLEAR" val="1"/>
  <p:tag name="KSO_WM_UNIT_LAYERLEVEL" val="1_1"/>
  <p:tag name="KSO_WM_DIAGRAM_GROUP_CODE" val="m1-1"/>
  <p:tag name="KSO_WM_UNIT_FILL_FORE_SCHEMECOLOR_INDEX" val="5"/>
  <p:tag name="KSO_WM_UNIT_FILL_TYPE" val="1"/>
</p:tagLst>
</file>

<file path=ppt/tags/tag418.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h_f"/>
  <p:tag name="KSO_WM_UNIT_INDEX" val="1_1_1"/>
  <p:tag name="KSO_WM_UNIT_ID" val="diagram160582_3*m_h_f*1_1_1"/>
  <p:tag name="KSO_WM_UNIT_CLEAR" val="1"/>
  <p:tag name="KSO_WM_UNIT_LAYERLEVEL" val="1_1_1"/>
  <p:tag name="KSO_WM_UNIT_VALUE" val="20"/>
  <p:tag name="KSO_WM_UNIT_HIGHLIGHT" val="0"/>
  <p:tag name="KSO_WM_UNIT_COMPATIBLE" val="0"/>
  <p:tag name="KSO_WM_UNIT_PRESET_TEXT_INDEX" val="4"/>
  <p:tag name="KSO_WM_UNIT_PRESET_TEXT_LEN" val="17"/>
  <p:tag name="KSO_WM_DIAGRAM_GROUP_CODE" val="m1-1"/>
  <p:tag name="KSO_WM_UNIT_TEXT_FILL_FORE_SCHEMECOLOR_INDEX" val="13"/>
  <p:tag name="KSO_WM_UNIT_TEXT_FILL_TYPE" val="1"/>
</p:tagLst>
</file>

<file path=ppt/tags/tag419.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5"/>
  <p:tag name="KSO_WM_UNIT_ID" val="diagram160582_3*m_i*1_5"/>
  <p:tag name="KSO_WM_UNIT_CLEAR" val="1"/>
  <p:tag name="KSO_WM_UNIT_LAYERLEVEL" val="1_1"/>
  <p:tag name="KSO_WM_DIAGRAM_GROUP_CODE" val="m1-1"/>
  <p:tag name="KSO_WM_UNIT_LINE_FORE_SCHEMECOLOR_INDEX" val="6"/>
  <p:tag name="KSO_WM_UNIT_LINE_FILL_TYPE" val="2"/>
  <p:tag name="KSO_WM_UNIT_TEXT_FILL_FORE_SCHEMECOLOR_INDEX" val="2"/>
  <p:tag name="KSO_WM_UNIT_TEXT_FILL_TYPE" val="1"/>
</p:tagLst>
</file>

<file path=ppt/tags/tag420.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6"/>
  <p:tag name="KSO_WM_UNIT_ID" val="diagram160582_3*m_i*1_6"/>
  <p:tag name="KSO_WM_UNIT_CLEAR" val="1"/>
  <p:tag name="KSO_WM_UNIT_LAYERLEVEL" val="1_1"/>
  <p:tag name="KSO_WM_DIAGRAM_GROUP_CODE" val="m1-1"/>
  <p:tag name="KSO_WM_UNIT_FILL_FORE_SCHEMECOLOR_INDEX" val="5"/>
  <p:tag name="KSO_WM_UNIT_FILL_TYPE" val="1"/>
</p:tagLst>
</file>

<file path=ppt/tags/tag421.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h_f"/>
  <p:tag name="KSO_WM_UNIT_INDEX" val="1_3_1"/>
  <p:tag name="KSO_WM_UNIT_ID" val="diagram160582_3*m_h_f*1_3_1"/>
  <p:tag name="KSO_WM_UNIT_CLEAR" val="1"/>
  <p:tag name="KSO_WM_UNIT_LAYERLEVEL" val="1_1_1"/>
  <p:tag name="KSO_WM_UNIT_VALUE" val="20"/>
  <p:tag name="KSO_WM_UNIT_HIGHLIGHT" val="0"/>
  <p:tag name="KSO_WM_UNIT_COMPATIBLE" val="0"/>
  <p:tag name="KSO_WM_UNIT_PRESET_TEXT_INDEX" val="4"/>
  <p:tag name="KSO_WM_UNIT_PRESET_TEXT_LEN" val="17"/>
  <p:tag name="KSO_WM_DIAGRAM_GROUP_CODE" val="m1-1"/>
  <p:tag name="KSO_WM_UNIT_TEXT_FILL_FORE_SCHEMECOLOR_INDEX" val="13"/>
  <p:tag name="KSO_WM_UNIT_TEXT_FILL_TYPE" val="1"/>
</p:tagLst>
</file>

<file path=ppt/tags/tag422.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7"/>
  <p:tag name="KSO_WM_UNIT_ID" val="diagram160582_3*m_i*1_7"/>
  <p:tag name="KSO_WM_UNIT_CLEAR" val="1"/>
  <p:tag name="KSO_WM_UNIT_LAYERLEVEL" val="1_1"/>
  <p:tag name="KSO_WM_DIAGRAM_GROUP_CODE" val="m1-1"/>
  <p:tag name="KSO_WM_UNIT_LINE_FORE_SCHEMECOLOR_INDEX" val="6"/>
  <p:tag name="KSO_WM_UNIT_LINE_FILL_TYPE" val="2"/>
  <p:tag name="KSO_WM_UNIT_TEXT_FILL_FORE_SCHEMECOLOR_INDEX" val="2"/>
  <p:tag name="KSO_WM_UNIT_TEXT_FILL_TYPE" val="1"/>
</p:tagLst>
</file>

<file path=ppt/tags/tag423.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i"/>
  <p:tag name="KSO_WM_UNIT_INDEX" val="1_8"/>
  <p:tag name="KSO_WM_UNIT_ID" val="diagram160582_3*m_i*1_8"/>
  <p:tag name="KSO_WM_UNIT_CLEAR" val="1"/>
  <p:tag name="KSO_WM_UNIT_LAYERLEVEL" val="1_1"/>
  <p:tag name="KSO_WM_DIAGRAM_GROUP_CODE" val="m1-1"/>
  <p:tag name="KSO_WM_UNIT_FILL_FORE_SCHEMECOLOR_INDEX" val="5"/>
  <p:tag name="KSO_WM_UNIT_FILL_TYPE" val="1"/>
</p:tagLst>
</file>

<file path=ppt/tags/tag424.xml><?xml version="1.0" encoding="utf-8"?>
<p:tagLst xmlns:p="http://schemas.openxmlformats.org/presentationml/2006/main">
  <p:tag name="KSO_WM_TAG_VERSION" val="1.0"/>
  <p:tag name="KSO_WM_BEAUTIFY_FLAG" val="#wm#"/>
  <p:tag name="KSO_WM_TEMPLATE_CATEGORY" val="diagram"/>
  <p:tag name="KSO_WM_TEMPLATE_INDEX" val="160582"/>
  <p:tag name="KSO_WM_UNIT_TYPE" val="m_h_f"/>
  <p:tag name="KSO_WM_UNIT_INDEX" val="1_2_1"/>
  <p:tag name="KSO_WM_UNIT_ID" val="diagram160582_3*m_h_f*1_2_1"/>
  <p:tag name="KSO_WM_UNIT_CLEAR" val="1"/>
  <p:tag name="KSO_WM_UNIT_LAYERLEVEL" val="1_1_1"/>
  <p:tag name="KSO_WM_UNIT_VALUE" val="20"/>
  <p:tag name="KSO_WM_UNIT_HIGHLIGHT" val="0"/>
  <p:tag name="KSO_WM_UNIT_COMPATIBLE" val="0"/>
  <p:tag name="KSO_WM_UNIT_PRESET_TEXT_INDEX" val="4"/>
  <p:tag name="KSO_WM_UNIT_PRESET_TEXT_LEN" val="17"/>
  <p:tag name="KSO_WM_DIAGRAM_GROUP_CODE" val="m1-1"/>
  <p:tag name="KSO_WM_UNIT_TEXT_FILL_FORE_SCHEMECOLOR_INDEX" val="13"/>
  <p:tag name="KSO_WM_UNIT_TEXT_FILL_TYPE" val="1"/>
</p:tagLst>
</file>

<file path=ppt/tags/tag425.xml><?xml version="1.0" encoding="utf-8"?>
<p:tagLst xmlns:p="http://schemas.openxmlformats.org/presentationml/2006/main">
  <p:tag name="KSO_WM_BEAUTIFY_FLAG" val="#wm#"/>
  <p:tag name="KSO_WM_TEMPLATE_CATEGORY" val="custom"/>
  <p:tag name="KSO_WM_TEMPLATE_INDEX" val="20202545"/>
</p:tagLst>
</file>

<file path=ppt/tags/tag426.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27.xml><?xml version="1.0" encoding="utf-8"?>
<p:tagLst xmlns:p="http://schemas.openxmlformats.org/presentationml/2006/main">
  <p:tag name="KSO_WM_BEAUTIFY_FLAG" val=""/>
  <p:tag name="KSO_WM_UNIT_PLACING_PICTURE_USER_VIEWPORT" val="{&quot;height&quot;:8970,&quot;width&quot;:14325}"/>
</p:tagLst>
</file>

<file path=ppt/tags/tag428.xml><?xml version="1.0" encoding="utf-8"?>
<p:tagLst xmlns:p="http://schemas.openxmlformats.org/presentationml/2006/main">
  <p:tag name="KSO_WM_BEAUTIFY_FLAG" val=""/>
</p:tagLst>
</file>

<file path=ppt/tags/tag429.xml><?xml version="1.0" encoding="utf-8"?>
<p:tagLst xmlns:p="http://schemas.openxmlformats.org/presentationml/2006/main">
  <p:tag name="KSO_WM_BEAUTIFY_FLAG" val=""/>
</p:tagLst>
</file>

<file path=ppt/tags/tag430.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31.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2545_9*a*1"/>
  <p:tag name="KSO_WM_TEMPLATE_CATEGORY" val="custom"/>
  <p:tag name="KSO_WM_TEMPLATE_INDEX" val="20202545"/>
  <p:tag name="KSO_WM_UNIT_LAYERLEVEL" val="1"/>
  <p:tag name="KSO_WM_TAG_VERSION" val="1.0"/>
  <p:tag name="KSO_WM_BEAUTIFY_FLAG" val="#wm#"/>
</p:tagLst>
</file>

<file path=ppt/tags/tag432.xml><?xml version="1.0" encoding="utf-8"?>
<p:tagLst xmlns:p="http://schemas.openxmlformats.org/presentationml/2006/main">
  <p:tag name="KSO_WM_UNIT_SUBTYPE" val="a"/>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 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NOCLEAR" val="0"/>
  <p:tag name="KSO_WM_UNIT_VALUE" val="460"/>
  <p:tag name="KSO_WM_UNIT_HIGHLIGHT" val="0"/>
  <p:tag name="KSO_WM_UNIT_COMPATIBLE" val="0"/>
  <p:tag name="KSO_WM_UNIT_DIAGRAM_ISNUMVISUAL" val="0"/>
  <p:tag name="KSO_WM_UNIT_DIAGRAM_ISREFERUNIT" val="0"/>
  <p:tag name="KSO_WM_UNIT_TYPE" val="f"/>
  <p:tag name="KSO_WM_UNIT_INDEX" val="1"/>
  <p:tag name="KSO_WM_UNIT_ID" val="custom20202545_9*f*1"/>
  <p:tag name="KSO_WM_TEMPLATE_CATEGORY" val="custom"/>
  <p:tag name="KSO_WM_TEMPLATE_INDEX" val="20202545"/>
  <p:tag name="KSO_WM_UNIT_LAYERLEVEL" val="1"/>
  <p:tag name="KSO_WM_TAG_VERSION" val="1.0"/>
  <p:tag name="KSO_WM_BEAUTIFY_FLAG" val="#wm#"/>
</p:tagLst>
</file>

<file path=ppt/tags/tag433.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34.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2545_9*a*1"/>
  <p:tag name="KSO_WM_TEMPLATE_CATEGORY" val="custom"/>
  <p:tag name="KSO_WM_TEMPLATE_INDEX" val="20202545"/>
  <p:tag name="KSO_WM_UNIT_LAYERLEVEL" val="1"/>
  <p:tag name="KSO_WM_TAG_VERSION" val="1.0"/>
  <p:tag name="KSO_WM_BEAUTIFY_FLAG" val="#wm#"/>
</p:tagLst>
</file>

<file path=ppt/tags/tag435.xml><?xml version="1.0" encoding="utf-8"?>
<p:tagLst xmlns:p="http://schemas.openxmlformats.org/presentationml/2006/main">
  <p:tag name="KSO_WM_UNIT_SUBTYPE" val="a"/>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 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NOCLEAR" val="0"/>
  <p:tag name="KSO_WM_UNIT_VALUE" val="460"/>
  <p:tag name="KSO_WM_UNIT_HIGHLIGHT" val="0"/>
  <p:tag name="KSO_WM_UNIT_COMPATIBLE" val="0"/>
  <p:tag name="KSO_WM_UNIT_DIAGRAM_ISNUMVISUAL" val="0"/>
  <p:tag name="KSO_WM_UNIT_DIAGRAM_ISREFERUNIT" val="0"/>
  <p:tag name="KSO_WM_UNIT_TYPE" val="f"/>
  <p:tag name="KSO_WM_UNIT_INDEX" val="1"/>
  <p:tag name="KSO_WM_UNIT_ID" val="custom20202545_9*f*1"/>
  <p:tag name="KSO_WM_TEMPLATE_CATEGORY" val="custom"/>
  <p:tag name="KSO_WM_TEMPLATE_INDEX" val="20202545"/>
  <p:tag name="KSO_WM_UNIT_LAYERLEVEL" val="1"/>
  <p:tag name="KSO_WM_TAG_VERSION" val="1.0"/>
  <p:tag name="KSO_WM_BEAUTIFY_FLAG" val="#wm#"/>
</p:tagLst>
</file>

<file path=ppt/tags/tag436.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37.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2545_9*a*1"/>
  <p:tag name="KSO_WM_TEMPLATE_CATEGORY" val="custom"/>
  <p:tag name="KSO_WM_TEMPLATE_INDEX" val="20202545"/>
  <p:tag name="KSO_WM_UNIT_LAYERLEVEL" val="1"/>
  <p:tag name="KSO_WM_TAG_VERSION" val="1.0"/>
  <p:tag name="KSO_WM_BEAUTIFY_FLAG" val="#wm#"/>
</p:tagLst>
</file>

<file path=ppt/tags/tag438.xml><?xml version="1.0" encoding="utf-8"?>
<p:tagLst xmlns:p="http://schemas.openxmlformats.org/presentationml/2006/main">
  <p:tag name="KSO_WM_BEAUTIFY_FLAG" val=""/>
</p:tagLst>
</file>

<file path=ppt/tags/tag439.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40.xml><?xml version="1.0" encoding="utf-8"?>
<p:tagLst xmlns:p="http://schemas.openxmlformats.org/presentationml/2006/main">
  <p:tag name="KSO_WM_UNIT_SUBTYPE" val="a"/>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 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NOCLEAR" val="0"/>
  <p:tag name="KSO_WM_UNIT_VALUE" val="460"/>
  <p:tag name="KSO_WM_UNIT_HIGHLIGHT" val="0"/>
  <p:tag name="KSO_WM_UNIT_COMPATIBLE" val="0"/>
  <p:tag name="KSO_WM_UNIT_DIAGRAM_ISNUMVISUAL" val="0"/>
  <p:tag name="KSO_WM_UNIT_DIAGRAM_ISREFERUNIT" val="0"/>
  <p:tag name="KSO_WM_UNIT_TYPE" val="f"/>
  <p:tag name="KSO_WM_UNIT_INDEX" val="1"/>
  <p:tag name="KSO_WM_UNIT_ID" val="custom20202545_9*f*1"/>
  <p:tag name="KSO_WM_TEMPLATE_CATEGORY" val="custom"/>
  <p:tag name="KSO_WM_TEMPLATE_INDEX" val="20202545"/>
  <p:tag name="KSO_WM_UNIT_LAYERLEVEL" val="1"/>
  <p:tag name="KSO_WM_TAG_VERSION" val="1.0"/>
  <p:tag name="KSO_WM_BEAUTIFY_FLAG" val="#wm#"/>
</p:tagLst>
</file>

<file path=ppt/tags/tag441.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42.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2545_9*a*1"/>
  <p:tag name="KSO_WM_TEMPLATE_CATEGORY" val="custom"/>
  <p:tag name="KSO_WM_TEMPLATE_INDEX" val="20202545"/>
  <p:tag name="KSO_WM_UNIT_LAYERLEVEL" val="1"/>
  <p:tag name="KSO_WM_TAG_VERSION" val="1.0"/>
  <p:tag name="KSO_WM_BEAUTIFY_FLAG" val="#wm#"/>
</p:tagLst>
</file>

<file path=ppt/tags/tag443.xml><?xml version="1.0" encoding="utf-8"?>
<p:tagLst xmlns:p="http://schemas.openxmlformats.org/presentationml/2006/main">
  <p:tag name="KSO_WM_UNIT_SUBTYPE" val="a"/>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 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NOCLEAR" val="0"/>
  <p:tag name="KSO_WM_UNIT_VALUE" val="460"/>
  <p:tag name="KSO_WM_UNIT_HIGHLIGHT" val="0"/>
  <p:tag name="KSO_WM_UNIT_COMPATIBLE" val="0"/>
  <p:tag name="KSO_WM_UNIT_DIAGRAM_ISNUMVISUAL" val="0"/>
  <p:tag name="KSO_WM_UNIT_DIAGRAM_ISREFERUNIT" val="0"/>
  <p:tag name="KSO_WM_UNIT_TYPE" val="f"/>
  <p:tag name="KSO_WM_UNIT_INDEX" val="1"/>
  <p:tag name="KSO_WM_UNIT_ID" val="custom20202545_9*f*1"/>
  <p:tag name="KSO_WM_TEMPLATE_CATEGORY" val="custom"/>
  <p:tag name="KSO_WM_TEMPLATE_INDEX" val="20202545"/>
  <p:tag name="KSO_WM_UNIT_LAYERLEVEL" val="1"/>
  <p:tag name="KSO_WM_TAG_VERSION" val="1.0"/>
  <p:tag name="KSO_WM_BEAUTIFY_FLAG" val="#wm#"/>
</p:tagLst>
</file>

<file path=ppt/tags/tag444.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45.xml><?xml version="1.0" encoding="utf-8"?>
<p:tagLst xmlns:p="http://schemas.openxmlformats.org/presentationml/2006/main">
  <p:tag name="KSO_WM_UNIT_ISCONTENTSTITLE" val="0"/>
  <p:tag name="KSO_WM_UNIT_ISNUMDGMTITLE" val="0"/>
  <p:tag name="KSO_WM_UNIT_PRESET_TEXT" val="单击此处添加标题"/>
  <p:tag name="KSO_WM_UNIT_NOCLEAR" val="0"/>
  <p:tag name="KSO_WM_UNIT_VALUE" val="26"/>
  <p:tag name="KSO_WM_UNIT_HIGHLIGHT" val="0"/>
  <p:tag name="KSO_WM_UNIT_COMPATIBLE" val="0"/>
  <p:tag name="KSO_WM_UNIT_DIAGRAM_ISNUMVISUAL" val="0"/>
  <p:tag name="KSO_WM_UNIT_DIAGRAM_ISREFERUNIT" val="0"/>
  <p:tag name="KSO_WM_UNIT_TYPE" val="a"/>
  <p:tag name="KSO_WM_UNIT_INDEX" val="1"/>
  <p:tag name="KSO_WM_UNIT_ID" val="custom20202545_9*a*1"/>
  <p:tag name="KSO_WM_TEMPLATE_CATEGORY" val="custom"/>
  <p:tag name="KSO_WM_TEMPLATE_INDEX" val="20202545"/>
  <p:tag name="KSO_WM_UNIT_LAYERLEVEL" val="1"/>
  <p:tag name="KSO_WM_TAG_VERSION" val="1.0"/>
  <p:tag name="KSO_WM_BEAUTIFY_FLAG" val="#wm#"/>
</p:tagLst>
</file>

<file path=ppt/tags/tag446.xml><?xml version="1.0" encoding="utf-8"?>
<p:tagLst xmlns:p="http://schemas.openxmlformats.org/presentationml/2006/main">
  <p:tag name="KSO_WM_UNIT_SUBTYPE" val="a"/>
  <p:tag name="KSO_WM_UNIT_PRESET_TEXT" val="点击此处添加正文，文字是您思想的提炼，为了演示发布的良好效果，请言简意赅的阐述您的观点。您的正文已经经简明扼要，字字珠玑，但信息却千丝万缕、错综复杂，需要用更多的文字来表述；但请您尽可能提炼思想的精髓，否则容易造成观者的阅读压力，适得其反。 正如我们都希望改变世界，希望给别人带去光明，但更多时候我们只需要播下一颗种子，自然有微风吹拂，雨露滋养。恰如其分的表达观点，往往事半功倍。为了能让您有更直观的字数感受，并进一步方便使用，我们为您标注了最适合的位置。您输入的文字到这里时，就是最佳视觉效果，请您务必注意。"/>
  <p:tag name="KSO_WM_UNIT_NOCLEAR" val="0"/>
  <p:tag name="KSO_WM_UNIT_VALUE" val="460"/>
  <p:tag name="KSO_WM_UNIT_HIGHLIGHT" val="0"/>
  <p:tag name="KSO_WM_UNIT_COMPATIBLE" val="0"/>
  <p:tag name="KSO_WM_UNIT_DIAGRAM_ISNUMVISUAL" val="0"/>
  <p:tag name="KSO_WM_UNIT_DIAGRAM_ISREFERUNIT" val="0"/>
  <p:tag name="KSO_WM_UNIT_TYPE" val="f"/>
  <p:tag name="KSO_WM_UNIT_INDEX" val="1"/>
  <p:tag name="KSO_WM_UNIT_ID" val="custom20202545_9*f*1"/>
  <p:tag name="KSO_WM_TEMPLATE_CATEGORY" val="custom"/>
  <p:tag name="KSO_WM_TEMPLATE_INDEX" val="20202545"/>
  <p:tag name="KSO_WM_UNIT_LAYERLEVEL" val="1"/>
  <p:tag name="KSO_WM_TAG_VERSION" val="1.0"/>
  <p:tag name="KSO_WM_BEAUTIFY_FLAG" val="#wm#"/>
</p:tagLst>
</file>

<file path=ppt/tags/tag447.xml><?xml version="1.0" encoding="utf-8"?>
<p:tagLst xmlns:p="http://schemas.openxmlformats.org/presentationml/2006/main">
  <p:tag name="KSO_WM_SLIDE_ID" val="custom20202545_9"/>
  <p:tag name="KSO_WM_TEMPLATE_SUBCATEGORY" val="0"/>
  <p:tag name="KSO_WM_TEMPLATE_MASTER_TYPE" val="1"/>
  <p:tag name="KSO_WM_TEMPLATE_COLOR_TYPE" val="1"/>
  <p:tag name="KSO_WM_SLIDE_TYPE" val="text"/>
  <p:tag name="KSO_WM_SLIDE_SUBTYPE" val="pureTxt"/>
  <p:tag name="KSO_WM_SLIDE_ITEM_CNT" val="0"/>
  <p:tag name="KSO_WM_SLIDE_INDEX" val="9"/>
  <p:tag name="KSO_WM_SLIDE_SIZE" val="758*343"/>
  <p:tag name="KSO_WM_SLIDE_POSITION" val="100*98"/>
  <p:tag name="KSO_WM_TAG_VERSION" val="1.0"/>
  <p:tag name="KSO_WM_BEAUTIFY_FLAG" val="#wm#"/>
  <p:tag name="KSO_WM_TEMPLATE_CATEGORY" val="custom"/>
  <p:tag name="KSO_WM_TEMPLATE_INDEX" val="20202545"/>
  <p:tag name="KSO_WM_SLIDE_LAYOUT" val="a_f"/>
  <p:tag name="KSO_WM_SLIDE_LAYOUT_CNT" val="1_1"/>
</p:tagLst>
</file>

<file path=ppt/tags/tag448.xml><?xml version="1.0" encoding="utf-8"?>
<p:tagLst xmlns:p="http://schemas.openxmlformats.org/presentationml/2006/main">
  <p:tag name="KSO_WM_BEAUTIFY_FLAG" val="#wm#"/>
  <p:tag name="KSO_WM_TEMPLATE_CATEGORY" val="custom"/>
  <p:tag name="KSO_WM_TEMPLATE_INDEX" val="20202545"/>
</p:tagLst>
</file>

<file path=ppt/tags/tag449.xml><?xml version="1.0" encoding="utf-8"?>
<p:tagLst xmlns:p="http://schemas.openxmlformats.org/presentationml/2006/main">
  <p:tag name="KSO_WM_BEAUTIFY_FLAG" val=""/>
  <p:tag name="KSO_WM_UNIT_PLACING_PICTURE_USER_VIEWPORT" val="{&quot;height&quot;:6480,&quot;width&quot;:9615}"/>
</p:tagLst>
</file>

<file path=ppt/tags/tag450.xml><?xml version="1.0" encoding="utf-8"?>
<p:tagLst xmlns:p="http://schemas.openxmlformats.org/presentationml/2006/main">
  <p:tag name="KSO_WM_BEAUTIFY_FLAG" val="#wm#"/>
  <p:tag name="KSO_WM_TEMPLATE_CATEGORY" val="custom"/>
  <p:tag name="KSO_WM_TEMPLATE_INDEX" val="20202545"/>
</p:tagLst>
</file>

<file path=ppt/tags/tag451.xml><?xml version="1.0" encoding="utf-8"?>
<p:tagLst xmlns:p="http://schemas.openxmlformats.org/presentationml/2006/main">
  <p:tag name="KSO_WM_BEAUTIFY_FLAG" val=""/>
  <p:tag name="KSO_WM_UNIT_PLACING_PICTURE_USER_VIEWPORT" val="{&quot;height&quot;:6480,&quot;width&quot;:9615}"/>
</p:tagLst>
</file>

<file path=ppt/tags/tag452.xml><?xml version="1.0" encoding="utf-8"?>
<p:tagLst xmlns:p="http://schemas.openxmlformats.org/presentationml/2006/main">
  <p:tag name="KSO_WM_BEAUTIFY_FLAG" val="#wm#"/>
  <p:tag name="KSO_WM_TEMPLATE_CATEGORY" val="custom"/>
  <p:tag name="KSO_WM_TEMPLATE_INDEX" val="20202545"/>
</p:tagLst>
</file>

<file path=ppt/tags/tag453.xml><?xml version="1.0" encoding="utf-8"?>
<p:tagLst xmlns:p="http://schemas.openxmlformats.org/presentationml/2006/main">
  <p:tag name="KSO_WM_BEAUTIFY_FLAG" val=""/>
  <p:tag name="KSO_WM_UNIT_PLACING_PICTURE_USER_VIEWPORT" val="{&quot;height&quot;:6480,&quot;width&quot;:9615}"/>
</p:tagLst>
</file>

<file path=ppt/tags/tag454.xml><?xml version="1.0" encoding="utf-8"?>
<p:tagLst xmlns:p="http://schemas.openxmlformats.org/presentationml/2006/main">
  <p:tag name="KSO_WM_BEAUTIFY_FLAG" val="#wm#"/>
  <p:tag name="KSO_WM_TEMPLATE_CATEGORY" val="custom"/>
  <p:tag name="KSO_WM_TEMPLATE_INDEX" val="20202545"/>
</p:tagLst>
</file>

<file path=ppt/tags/tag455.xml><?xml version="1.0" encoding="utf-8"?>
<p:tagLst xmlns:p="http://schemas.openxmlformats.org/presentationml/2006/main">
  <p:tag name="KSO_WM_BEAUTIFY_FLAG" val=""/>
  <p:tag name="KSO_WM_UNIT_PLACING_PICTURE_USER_VIEWPORT" val="{&quot;height&quot;:6480,&quot;width&quot;:9615}"/>
</p:tagLst>
</file>

<file path=ppt/tags/tag456.xml><?xml version="1.0" encoding="utf-8"?>
<p:tagLst xmlns:p="http://schemas.openxmlformats.org/presentationml/2006/main">
  <p:tag name="KSO_WM_BEAUTIFY_FLAG" val="#wm#"/>
  <p:tag name="KSO_WM_TEMPLATE_CATEGORY" val="custom"/>
  <p:tag name="KSO_WM_TEMPLATE_INDEX" val="20202545"/>
</p:tagLst>
</file>

<file path=ppt/tags/tag457.xml><?xml version="1.0" encoding="utf-8"?>
<p:tagLst xmlns:p="http://schemas.openxmlformats.org/presentationml/2006/main">
  <p:tag name="KSO_WM_BEAUTIFY_FLAG" val="#wm#"/>
  <p:tag name="KSO_WM_TEMPLATE_CATEGORY" val="custom"/>
  <p:tag name="KSO_WM_TEMPLATE_INDEX" val="20202545"/>
</p:tagLst>
</file>

<file path=ppt/tags/tag458.xml><?xml version="1.0" encoding="utf-8"?>
<p:tagLst xmlns:p="http://schemas.openxmlformats.org/presentationml/2006/main">
  <p:tag name="KSO_WM_BEAUTIFY_FLAG" val="#wm#"/>
  <p:tag name="KSO_WM_TEMPLATE_CATEGORY" val="custom"/>
  <p:tag name="KSO_WM_TEMPLATE_INDEX" val="20202545"/>
</p:tagLst>
</file>

<file path=ppt/tags/tag459.xml><?xml version="1.0" encoding="utf-8"?>
<p:tagLst xmlns:p="http://schemas.openxmlformats.org/presentationml/2006/main">
  <p:tag name="KSO_WPP_MARK_KEY" val="6ecdeefb-1ea0-4023-bb68-9d88203ba05f"/>
  <p:tag name="COMMONDATA" val="eyJoZGlkIjoiYzNmYTUxZDlkOTY1MWRiNGIxYzE2Y2VlZGQ3OWYyMTMifQ=="/>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44">
      <a:dk1>
        <a:srgbClr val="000000"/>
      </a:dk1>
      <a:lt1>
        <a:srgbClr val="FFFFFF"/>
      </a:lt1>
      <a:dk2>
        <a:srgbClr val="333333"/>
      </a:dk2>
      <a:lt2>
        <a:srgbClr val="FFFFFF"/>
      </a:lt2>
      <a:accent1>
        <a:srgbClr val="5C8FC7"/>
      </a:accent1>
      <a:accent2>
        <a:srgbClr val="6E82BA"/>
      </a:accent2>
      <a:accent3>
        <a:srgbClr val="8376B0"/>
      </a:accent3>
      <a:accent4>
        <a:srgbClr val="9868A3"/>
      </a:accent4>
      <a:accent5>
        <a:srgbClr val="AE5B97"/>
      </a:accent5>
      <a:accent6>
        <a:srgbClr val="C44B8A"/>
      </a:accent6>
      <a:hlink>
        <a:srgbClr val="658BD5"/>
      </a:hlink>
      <a:folHlink>
        <a:srgbClr val="9F69A3"/>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主题​​">
  <a:themeElements>
    <a:clrScheme name="自定义 44">
      <a:dk1>
        <a:srgbClr val="000000"/>
      </a:dk1>
      <a:lt1>
        <a:srgbClr val="FFFFFF"/>
      </a:lt1>
      <a:dk2>
        <a:srgbClr val="333333"/>
      </a:dk2>
      <a:lt2>
        <a:srgbClr val="FFFFFF"/>
      </a:lt2>
      <a:accent1>
        <a:srgbClr val="5C8FC7"/>
      </a:accent1>
      <a:accent2>
        <a:srgbClr val="6E82BA"/>
      </a:accent2>
      <a:accent3>
        <a:srgbClr val="8376B0"/>
      </a:accent3>
      <a:accent4>
        <a:srgbClr val="9868A3"/>
      </a:accent4>
      <a:accent5>
        <a:srgbClr val="AE5B97"/>
      </a:accent5>
      <a:accent6>
        <a:srgbClr val="C44B8A"/>
      </a:accent6>
      <a:hlink>
        <a:srgbClr val="658BD5"/>
      </a:hlink>
      <a:folHlink>
        <a:srgbClr val="9F69A3"/>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11231</Words>
  <Application>WPS 演示</Application>
  <PresentationFormat/>
  <Paragraphs>100</Paragraphs>
  <Slides>18</Slides>
  <Notes>0</Notes>
  <HiddenSlides>0</HiddenSlides>
  <MMClips>0</MMClips>
  <ScaleCrop>false</ScaleCrop>
  <HeadingPairs>
    <vt:vector size="6" baseType="variant">
      <vt:variant>
        <vt:lpstr>已用的字体</vt:lpstr>
      </vt:variant>
      <vt:variant>
        <vt:i4>13</vt:i4>
      </vt:variant>
      <vt:variant>
        <vt:lpstr>主题</vt:lpstr>
      </vt:variant>
      <vt:variant>
        <vt:i4>3</vt:i4>
      </vt:variant>
      <vt:variant>
        <vt:lpstr>幻灯片标题</vt:lpstr>
      </vt:variant>
      <vt:variant>
        <vt:i4>18</vt:i4>
      </vt:variant>
    </vt:vector>
  </HeadingPairs>
  <TitlesOfParts>
    <vt:vector size="34" baseType="lpstr">
      <vt:lpstr>Arial</vt:lpstr>
      <vt:lpstr>宋体</vt:lpstr>
      <vt:lpstr>Wingdings</vt:lpstr>
      <vt:lpstr>Wingdings</vt:lpstr>
      <vt:lpstr>微软雅黑</vt:lpstr>
      <vt:lpstr>汉仪旗黑-85S</vt:lpstr>
      <vt:lpstr>黑体</vt:lpstr>
      <vt:lpstr>Viner Hand ITC</vt:lpstr>
      <vt:lpstr>Calibri Light</vt:lpstr>
      <vt:lpstr>Times New Roman</vt:lpstr>
      <vt:lpstr>Times New Roman</vt:lpstr>
      <vt:lpstr>Malgun Gothic</vt:lpstr>
      <vt:lpstr>Arial Unicode MS</vt:lpstr>
      <vt:lpstr>Office 主题​​</vt:lpstr>
      <vt:lpstr>1_Office 主题​​</vt:lpstr>
      <vt:lpstr>1_Office 主题​​</vt:lpstr>
      <vt:lpstr>PowerPoint 演示文稿</vt:lpstr>
      <vt:lpstr>PowerPoint 演示文稿</vt:lpstr>
      <vt:lpstr>PowerPoint 演示文稿</vt:lpstr>
      <vt:lpstr>PowerPoint 演示文稿</vt:lpstr>
      <vt:lpstr>PowerPoint 演示文稿</vt:lpstr>
      <vt:lpstr>Change model：Brexit is both  political move and  change closely related to the economy and the market. It has a great impact on the organizational behavior within the enterprise. Its influence is mainly on the cultural, economic and political pressure and other aspects.</vt:lpstr>
      <vt:lpstr>Change model：Brexit is both  political move and  change closely related to the economy and the market. It has a great impact on the organizational behavior within the enterprise. Its influence is mainly on the cultural, economic and political pressure and other aspects.</vt:lpstr>
      <vt:lpstr>Analysis:</vt:lpstr>
      <vt:lpstr>Stage 1 Denial: when faced with the need to make or accept significant changes, the fist reaction by many is t deny there is a need for change Stage 2 Defence: once people realise that change is taking place and they cannot stop it, they may feel rejected/ depressed and turn to defensive behaviour Stage 3 Discarding: people realise that change will take place whether they like it or not and that it does affect them and they need to adjust recognising past practices are no longer suitable for current situation Stage 4 Adaption : begin to adapt new ways by exiting people and circumstances Stage 5 Internalisation: Coping cycle becomes fully operations as news ways are working and behaviours have been developed- people have reached the psychological state where they see changes as the norm and not new </vt:lpstr>
      <vt:lpstr>Analysis：Brexit of the UK is bound to create economic difficulties for Alibaba, so in this regard, Alibaba must make adjustments in its corporate strategy.</vt:lpstr>
      <vt:lpstr>Analysis：Brexit of the UK is bound to create economic difficulties for Alibaba, so in this regard, Alibaba must make adjustments in its corporate strategy.</vt:lpstr>
      <vt:lpstr>company management</vt:lpstr>
      <vt:lpstr>PowerPoint 演示文稿</vt:lpstr>
      <vt:lpstr>PowerPoint 演示文稿</vt:lpstr>
      <vt:lpstr>PowerPoint 演示文稿</vt:lpstr>
      <vt:lpstr>PowerPoint 演示文稿</vt:lpstr>
      <vt:lpstr>Conclusion</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V2156A</dc:creator>
  <cp:lastModifiedBy>桥豆麻袋</cp:lastModifiedBy>
  <cp:revision>3</cp:revision>
  <dcterms:created xsi:type="dcterms:W3CDTF">2023-02-25T05:43:00Z</dcterms:created>
  <dcterms:modified xsi:type="dcterms:W3CDTF">2023-02-25T10:13:31Z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43F74845FB0A44AEB547EF9381404FF3</vt:lpwstr>
  </property>
</Properties>
</file>