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30FA5F-FA25-4526-8EAE-8E91FE6C68AE}" v="2" dt="2023-12-23T18:40:18.778"/>
  </p1510:revLst>
</p1510:revInfo>
</file>

<file path=ppt/tableStyles.xml><?xml version="1.0" encoding="utf-8"?>
<a:tblStyleLst xmlns:a="http://schemas.openxmlformats.org/drawingml/2006/main" def="{5C22544A-7EE6-4342-B048-85BDC9FD1C3A}"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90" d="100"/>
          <a:sy n="90" d="100"/>
        </p:scale>
        <p:origin x="398" y="-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F1DE9-3605-9CAB-4639-0139166F5B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8A3D88-3FDD-FB2C-7E02-96486169A1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DDD25D-03B5-1D14-01AB-598D6F435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20E27-0C78-4E5F-BA31-16EAC8FD3857}" type="datetimeFigureOut">
              <a:rPr lang="en-GB" smtClean="0"/>
              <a:t>23/12/2023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BD53B5-94D0-B055-EFC0-E4F8BD4BF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A58AD1-03FC-CAC2-A7AC-B66A2B7DB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FC528-603D-48E5-8B26-5644BCF41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291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D30FA-EE93-B7A6-6C03-AA14B18CA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39DBA-608E-EF9E-76B5-417FB9D0CA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1CE2B6-1144-4089-9294-06A82CFAE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20E27-0C78-4E5F-BA31-16EAC8FD3857}" type="datetimeFigureOut">
              <a:rPr lang="en-GB" smtClean="0"/>
              <a:t>23/12/2023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E5D8F-2F78-1121-FB7B-5C4A59A57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239FB4-423E-189B-4203-F4D636866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FC528-603D-48E5-8B26-5644BCF41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30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CADC2-23B7-4AC0-FE20-4407C94B2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877D16-9F3D-2A33-38E1-1DB29E97A7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744061-FBB1-1533-E7B5-7FA96B6A8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20E27-0C78-4E5F-BA31-16EAC8FD3857}" type="datetimeFigureOut">
              <a:rPr lang="en-GB" smtClean="0"/>
              <a:t>23/12/2023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4FFB44-C53E-69B0-F21C-40564DBCF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0024E-8E7B-CA0F-61D7-EAEB7B355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FC528-603D-48E5-8B26-5644BCF41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6CF4D-7764-449B-AA11-D070C0E75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A432B-528C-D89C-A301-787474DFA0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05F3C0-4EA9-E17B-FE69-4CA1920910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4492F-C35F-FECA-49DC-908D01156D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20E27-0C78-4E5F-BA31-16EAC8FD3857}" type="datetimeFigureOut">
              <a:rPr lang="en-GB" smtClean="0"/>
              <a:t>23/12/2023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5965A2-7E4B-9254-0826-850EFA6E1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8A59EB-75AC-FACF-8BD0-4FAC88C13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FC528-603D-48E5-8B26-5644BCF41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109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244F6-7719-9BFC-04DC-F36D3524D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7392DA-31F1-51A7-06C1-501AFE826C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FE28DF-6B7A-0981-DA97-C98F59D5C4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AE81CA-FC28-768E-17E1-94091C2C8D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53934-27D0-F584-7026-AFED6DAE8A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E5EBDE-0485-E7B6-E609-3A3A385B96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20E27-0C78-4E5F-BA31-16EAC8FD3857}" type="datetimeFigureOut">
              <a:rPr lang="en-GB" smtClean="0"/>
              <a:t>23/12/2023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ACB79C-E3D2-EE42-278C-E949F0628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EB2AE2-424F-D576-A508-0A058ADA6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FC528-603D-48E5-8B26-5644BCF41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65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EE6E1-5B17-4E27-A692-DA970430B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92CA1D-987D-0971-247A-3E2870CE2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20E27-0C78-4E5F-BA31-16EAC8FD3857}" type="datetimeFigureOut">
              <a:rPr lang="en-GB" smtClean="0"/>
              <a:t>23/12/2023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90B2D9-A536-FC97-D637-7BE7A7D60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3B21D2-FD3A-1BDB-DF40-3C9466E30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FC528-603D-48E5-8B26-5644BCF41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339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4C37D2-E51B-C3DD-77D5-0A93C1DCC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20E27-0C78-4E5F-BA31-16EAC8FD3857}" type="datetimeFigureOut">
              <a:rPr lang="en-GB" smtClean="0"/>
              <a:t>23/12/2023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8CFAF8-91C6-A1F5-B17D-6EBB2B69B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DFEB35-B942-9E4E-C24F-A4E69E633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FC528-603D-48E5-8B26-5644BCF41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285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A87CB-6357-42E7-2AA0-76BB54448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1CB47-F8F2-2FE9-EE41-94B3E01713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F0AB34-C32C-C426-0D0B-FD02134BBC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302A04-22D8-66C4-1B32-8D57340B6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20E27-0C78-4E5F-BA31-16EAC8FD3857}" type="datetimeFigureOut">
              <a:rPr lang="en-GB" smtClean="0"/>
              <a:t>23/12/2023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50210F-96AA-BDCB-0812-676D0E978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B900BE-CB38-9DCC-EB6B-C9A895512F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FC528-603D-48E5-8B26-5644BCF41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907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A763F-167E-0978-49CD-F552A0EAE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0B2412-9F88-7E38-C16F-D0F05E289B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4EB899-5937-CA50-41C0-DB1DCD5BAA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797066-1945-CD53-AFDB-C330BC5323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20E27-0C78-4E5F-BA31-16EAC8FD3857}" type="datetimeFigureOut">
              <a:rPr lang="en-GB" smtClean="0"/>
              <a:t>23/12/2023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48B2F9-A770-D4D8-C878-073BD0F16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9170C2-D056-749E-FDB5-91977DC88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FC528-603D-48E5-8B26-5644BCF41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731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AACFD-24BA-E4B4-1426-E3BDD0BD8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1CE08B-CFCE-B884-FA03-6BCFC91F7F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D34AEF-BBD3-8E0F-5923-97E80CCD0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20E27-0C78-4E5F-BA31-16EAC8FD3857}" type="datetimeFigureOut">
              <a:rPr lang="en-GB" smtClean="0"/>
              <a:t>23/12/2023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F281D3-5D77-72CA-7C8D-651D85EAE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20E532-169B-3ECD-54BB-06D4D9A87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FC528-603D-48E5-8B26-5644BCF41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085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A7101D-B1FA-B42E-C487-162EE60855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7B00A6-29D4-DA6E-8E8B-80669617CA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7E5C00-6E0C-88E7-00FC-FE1EE1C4E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20E27-0C78-4E5F-BA31-16EAC8FD3857}" type="datetimeFigureOut">
              <a:rPr lang="en-GB" smtClean="0"/>
              <a:t>23/12/2023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91A0D-9668-7FC9-A5F3-8E15ACCC0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0D950C-2416-76C0-02F9-EC0C37D8A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FC528-603D-48E5-8B26-5644BCF41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978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099D27-32E3-AA62-03B0-168903511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27FA0E-A2F3-D0D8-7FA0-40118882D8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451773-312F-BA7E-DB94-862AC728C70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B20E27-0C78-4E5F-BA31-16EAC8FD3857}" type="datetimeFigureOut">
              <a:rPr lang="en-GB" smtClean="0"/>
              <a:t>23/12/2023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F9499-937E-6F8A-54E8-F6FC391C67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7185FB-D9C1-85D6-8FEB-C86DE076F1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DFC528-603D-48E5-8B26-5644BCF41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401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44B6081-608D-686E-0736-178EDAB28F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232709"/>
              </p:ext>
            </p:extLst>
          </p:nvPr>
        </p:nvGraphicFramePr>
        <p:xfrm>
          <a:off x="127000" y="1018903"/>
          <a:ext cx="11899243" cy="4813203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224302">
                  <a:extLst>
                    <a:ext uri="{9D8B030D-6E8A-4147-A177-3AD203B41FA5}">
                      <a16:colId xmlns:a16="http://schemas.microsoft.com/office/drawing/2014/main" val="1323963796"/>
                    </a:ext>
                  </a:extLst>
                </a:gridCol>
                <a:gridCol w="474110">
                  <a:extLst>
                    <a:ext uri="{9D8B030D-6E8A-4147-A177-3AD203B41FA5}">
                      <a16:colId xmlns:a16="http://schemas.microsoft.com/office/drawing/2014/main" val="1120610852"/>
                    </a:ext>
                  </a:extLst>
                </a:gridCol>
                <a:gridCol w="478118">
                  <a:extLst>
                    <a:ext uri="{9D8B030D-6E8A-4147-A177-3AD203B41FA5}">
                      <a16:colId xmlns:a16="http://schemas.microsoft.com/office/drawing/2014/main" val="1414264864"/>
                    </a:ext>
                  </a:extLst>
                </a:gridCol>
                <a:gridCol w="478118">
                  <a:extLst>
                    <a:ext uri="{9D8B030D-6E8A-4147-A177-3AD203B41FA5}">
                      <a16:colId xmlns:a16="http://schemas.microsoft.com/office/drawing/2014/main" val="2805233223"/>
                    </a:ext>
                  </a:extLst>
                </a:gridCol>
                <a:gridCol w="478118">
                  <a:extLst>
                    <a:ext uri="{9D8B030D-6E8A-4147-A177-3AD203B41FA5}">
                      <a16:colId xmlns:a16="http://schemas.microsoft.com/office/drawing/2014/main" val="2102363478"/>
                    </a:ext>
                  </a:extLst>
                </a:gridCol>
                <a:gridCol w="478118">
                  <a:extLst>
                    <a:ext uri="{9D8B030D-6E8A-4147-A177-3AD203B41FA5}">
                      <a16:colId xmlns:a16="http://schemas.microsoft.com/office/drawing/2014/main" val="2392897515"/>
                    </a:ext>
                  </a:extLst>
                </a:gridCol>
                <a:gridCol w="478118">
                  <a:extLst>
                    <a:ext uri="{9D8B030D-6E8A-4147-A177-3AD203B41FA5}">
                      <a16:colId xmlns:a16="http://schemas.microsoft.com/office/drawing/2014/main" val="476084267"/>
                    </a:ext>
                  </a:extLst>
                </a:gridCol>
                <a:gridCol w="478118">
                  <a:extLst>
                    <a:ext uri="{9D8B030D-6E8A-4147-A177-3AD203B41FA5}">
                      <a16:colId xmlns:a16="http://schemas.microsoft.com/office/drawing/2014/main" val="852708695"/>
                    </a:ext>
                  </a:extLst>
                </a:gridCol>
                <a:gridCol w="478118">
                  <a:extLst>
                    <a:ext uri="{9D8B030D-6E8A-4147-A177-3AD203B41FA5}">
                      <a16:colId xmlns:a16="http://schemas.microsoft.com/office/drawing/2014/main" val="3950203105"/>
                    </a:ext>
                  </a:extLst>
                </a:gridCol>
                <a:gridCol w="478118">
                  <a:extLst>
                    <a:ext uri="{9D8B030D-6E8A-4147-A177-3AD203B41FA5}">
                      <a16:colId xmlns:a16="http://schemas.microsoft.com/office/drawing/2014/main" val="3219934199"/>
                    </a:ext>
                  </a:extLst>
                </a:gridCol>
                <a:gridCol w="478118">
                  <a:extLst>
                    <a:ext uri="{9D8B030D-6E8A-4147-A177-3AD203B41FA5}">
                      <a16:colId xmlns:a16="http://schemas.microsoft.com/office/drawing/2014/main" val="1151207041"/>
                    </a:ext>
                  </a:extLst>
                </a:gridCol>
                <a:gridCol w="478155">
                  <a:extLst>
                    <a:ext uri="{9D8B030D-6E8A-4147-A177-3AD203B41FA5}">
                      <a16:colId xmlns:a16="http://schemas.microsoft.com/office/drawing/2014/main" val="3759929703"/>
                    </a:ext>
                  </a:extLst>
                </a:gridCol>
                <a:gridCol w="478118">
                  <a:extLst>
                    <a:ext uri="{9D8B030D-6E8A-4147-A177-3AD203B41FA5}">
                      <a16:colId xmlns:a16="http://schemas.microsoft.com/office/drawing/2014/main" val="1546409116"/>
                    </a:ext>
                  </a:extLst>
                </a:gridCol>
                <a:gridCol w="478118">
                  <a:extLst>
                    <a:ext uri="{9D8B030D-6E8A-4147-A177-3AD203B41FA5}">
                      <a16:colId xmlns:a16="http://schemas.microsoft.com/office/drawing/2014/main" val="1864894008"/>
                    </a:ext>
                  </a:extLst>
                </a:gridCol>
                <a:gridCol w="478118">
                  <a:extLst>
                    <a:ext uri="{9D8B030D-6E8A-4147-A177-3AD203B41FA5}">
                      <a16:colId xmlns:a16="http://schemas.microsoft.com/office/drawing/2014/main" val="3975992393"/>
                    </a:ext>
                  </a:extLst>
                </a:gridCol>
                <a:gridCol w="478118">
                  <a:extLst>
                    <a:ext uri="{9D8B030D-6E8A-4147-A177-3AD203B41FA5}">
                      <a16:colId xmlns:a16="http://schemas.microsoft.com/office/drawing/2014/main" val="109973379"/>
                    </a:ext>
                  </a:extLst>
                </a:gridCol>
                <a:gridCol w="507142">
                  <a:extLst>
                    <a:ext uri="{9D8B030D-6E8A-4147-A177-3AD203B41FA5}">
                      <a16:colId xmlns:a16="http://schemas.microsoft.com/office/drawing/2014/main" val="2359606541"/>
                    </a:ext>
                  </a:extLst>
                </a:gridCol>
              </a:tblGrid>
              <a:tr h="156945">
                <a:tc rowSpan="2"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Milestones </a:t>
                      </a:r>
                    </a:p>
                  </a:txBody>
                  <a:tcPr/>
                </a:tc>
                <a:tc gridSpan="16">
                  <a:txBody>
                    <a:bodyPr/>
                    <a:lstStyle/>
                    <a:p>
                      <a:r>
                        <a:rPr lang="en-GB" dirty="0"/>
                        <a:t>Time /Week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087758"/>
                  </a:ext>
                </a:extLst>
              </a:tr>
              <a:tr h="28978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3194897"/>
                  </a:ext>
                </a:extLst>
              </a:tr>
              <a:tr h="507121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Research proposal approval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5917510"/>
                  </a:ext>
                </a:extLst>
              </a:tr>
              <a:tr h="28978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collection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0503967"/>
                  </a:ext>
                </a:extLst>
              </a:tr>
              <a:tr h="28978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5756451"/>
                  </a:ext>
                </a:extLst>
              </a:tr>
              <a:tr h="507121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Verification of data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1115448"/>
                  </a:ext>
                </a:extLst>
              </a:tr>
              <a:tr h="507121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Writing of dissertation chapters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9285117"/>
                  </a:ext>
                </a:extLst>
              </a:tr>
              <a:tr h="28978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Rechecking the report writing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087524"/>
                  </a:ext>
                </a:extLst>
              </a:tr>
              <a:tr h="28978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Recommendations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9967592"/>
                  </a:ext>
                </a:extLst>
              </a:tr>
              <a:tr h="28978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Writing a conclusion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2541974"/>
                  </a:ext>
                </a:extLst>
              </a:tr>
              <a:tr h="28978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Draft submission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1760037"/>
                  </a:ext>
                </a:extLst>
              </a:tr>
              <a:tr h="28978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Final submission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445246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7ED3ABA-FA5D-585B-3A86-8CB8CF2C1AA9}"/>
              </a:ext>
            </a:extLst>
          </p:cNvPr>
          <p:cNvSpPr txBox="1"/>
          <p:nvPr/>
        </p:nvSpPr>
        <p:spPr>
          <a:xfrm>
            <a:off x="2491274" y="177282"/>
            <a:ext cx="5141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Gantt chart</a:t>
            </a:r>
          </a:p>
        </p:txBody>
      </p:sp>
    </p:spTree>
    <p:extLst>
      <p:ext uri="{BB962C8B-B14F-4D97-AF65-F5344CB8AC3E}">
        <p14:creationId xmlns:p14="http://schemas.microsoft.com/office/powerpoint/2010/main" val="24114284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B0F3145A047094AB60CD5D504391E8C" ma:contentTypeVersion="4" ma:contentTypeDescription="Create a new document." ma:contentTypeScope="" ma:versionID="14dd311b7dfe51ce98079dd3ee7dd3b4">
  <xsd:schema xmlns:xsd="http://www.w3.org/2001/XMLSchema" xmlns:xs="http://www.w3.org/2001/XMLSchema" xmlns:p="http://schemas.microsoft.com/office/2006/metadata/properties" xmlns:ns3="ef17ef84-858d-4fc5-b07a-82fb949f8bd5" targetNamespace="http://schemas.microsoft.com/office/2006/metadata/properties" ma:root="true" ma:fieldsID="ddbad449c4cc79a260663a92f4d374d9" ns3:_="">
    <xsd:import namespace="ef17ef84-858d-4fc5-b07a-82fb949f8bd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f17ef84-858d-4fc5-b07a-82fb949f8bd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688B842-F53F-4169-8457-76BB5C6B634D}">
  <ds:schemaRefs>
    <ds:schemaRef ds:uri="http://purl.org/dc/terms/"/>
    <ds:schemaRef ds:uri="http://www.w3.org/XML/1998/namespace"/>
    <ds:schemaRef ds:uri="ef17ef84-858d-4fc5-b07a-82fb949f8bd5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77F53859-5E3E-431E-9840-B0D333F701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BBFD95C-C5A8-4EC6-B14E-071BCF8DE8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f17ef84-858d-4fc5-b07a-82fb949f8bd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</Words>
  <Application>Microsoft Office PowerPoint</Application>
  <PresentationFormat>Widescreen</PresentationFormat>
  <Paragraphs>29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Saleha Juned Gugarman (2236803)</dc:creator>
  <cp:lastModifiedBy>Saleha Juned Gugarman (2236803)</cp:lastModifiedBy>
  <cp:revision>2</cp:revision>
  <dcterms:created xsi:type="dcterms:W3CDTF">2023-11-15T10:08:00Z</dcterms:created>
  <dcterms:modified xsi:type="dcterms:W3CDTF">2023-12-23T18:49:40Z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0x0101009B0F3145A047094AB60CD5D504391E8C</vt:lpwstr>
  </property>
</Properties>
</file>