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59" r:id="rId5"/>
    <p:sldId id="260" r:id="rId6"/>
    <p:sldId id="258" r:id="rId7"/>
    <p:sldId id="261" r:id="rId8"/>
    <p:sldId id="262" r:id="rId9"/>
    <p:sldId id="265" r:id="rId10"/>
    <p:sldId id="263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 varScale="1">
        <p:scale>
          <a:sx n="92" d="100"/>
          <a:sy n="92" d="100"/>
        </p:scale>
        <p:origin x="245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dan Rooney" userId="1579ca02ab9c64ee" providerId="LiveId" clId="{8B6FC888-A577-4A72-A86A-7CD83E6EDB2C}"/>
    <pc:docChg chg="custSel modSld">
      <pc:chgData name="Aidan Rooney" userId="1579ca02ab9c64ee" providerId="LiveId" clId="{8B6FC888-A577-4A72-A86A-7CD83E6EDB2C}" dt="2025-01-14T06:35:47.758" v="52" actId="115"/>
      <pc:docMkLst>
        <pc:docMk/>
      </pc:docMkLst>
      <pc:sldChg chg="modSp mod">
        <pc:chgData name="Aidan Rooney" userId="1579ca02ab9c64ee" providerId="LiveId" clId="{8B6FC888-A577-4A72-A86A-7CD83E6EDB2C}" dt="2025-01-14T06:35:34.053" v="45" actId="27636"/>
        <pc:sldMkLst>
          <pc:docMk/>
          <pc:sldMk cId="2914797915" sldId="263"/>
        </pc:sldMkLst>
        <pc:spChg chg="mod">
          <ac:chgData name="Aidan Rooney" userId="1579ca02ab9c64ee" providerId="LiveId" clId="{8B6FC888-A577-4A72-A86A-7CD83E6EDB2C}" dt="2025-01-14T06:35:34.053" v="45" actId="27636"/>
          <ac:spMkLst>
            <pc:docMk/>
            <pc:sldMk cId="2914797915" sldId="263"/>
            <ac:spMk id="3" creationId="{A0E3FA76-64A9-C903-1C42-78179378FAA2}"/>
          </ac:spMkLst>
        </pc:spChg>
      </pc:sldChg>
      <pc:sldChg chg="addSp delSp modSp mod">
        <pc:chgData name="Aidan Rooney" userId="1579ca02ab9c64ee" providerId="LiveId" clId="{8B6FC888-A577-4A72-A86A-7CD83E6EDB2C}" dt="2025-01-14T06:35:47.758" v="52" actId="115"/>
        <pc:sldMkLst>
          <pc:docMk/>
          <pc:sldMk cId="1915075657" sldId="266"/>
        </pc:sldMkLst>
        <pc:spChg chg="del mod">
          <ac:chgData name="Aidan Rooney" userId="1579ca02ab9c64ee" providerId="LiveId" clId="{8B6FC888-A577-4A72-A86A-7CD83E6EDB2C}" dt="2025-01-14T06:33:03.068" v="19" actId="478"/>
          <ac:spMkLst>
            <pc:docMk/>
            <pc:sldMk cId="1915075657" sldId="266"/>
            <ac:spMk id="2" creationId="{AF26F60F-70D6-53E5-BB14-0A977B57AF7D}"/>
          </ac:spMkLst>
        </pc:spChg>
        <pc:spChg chg="mod">
          <ac:chgData name="Aidan Rooney" userId="1579ca02ab9c64ee" providerId="LiveId" clId="{8B6FC888-A577-4A72-A86A-7CD83E6EDB2C}" dt="2025-01-14T06:35:21.824" v="41"/>
          <ac:spMkLst>
            <pc:docMk/>
            <pc:sldMk cId="1915075657" sldId="266"/>
            <ac:spMk id="3" creationId="{51FEF0A6-F7B7-7018-ABBD-7770A7C40F57}"/>
          </ac:spMkLst>
        </pc:spChg>
        <pc:spChg chg="add mod">
          <ac:chgData name="Aidan Rooney" userId="1579ca02ab9c64ee" providerId="LiveId" clId="{8B6FC888-A577-4A72-A86A-7CD83E6EDB2C}" dt="2025-01-14T06:35:47.758" v="52" actId="115"/>
          <ac:spMkLst>
            <pc:docMk/>
            <pc:sldMk cId="1915075657" sldId="266"/>
            <ac:spMk id="5" creationId="{4DA6D8E4-6DA0-189F-8E5A-430E0583167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772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130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073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466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655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227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336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291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514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350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3848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123984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6605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6441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6579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7623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31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FF020BE-DBF2-46B2-9352-EC7512234249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4493B7-89F3-4620-B37D-38CBC9296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3568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hildabuse.commons.gc.cuny.edu/administration-for-childrens-services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crime-png/download/64166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cannabis-macro-wallpaper-sszlw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foto.wuestenigel.com/morphine-powder-and-syringes-narcotics-addiction/" TargetMode="Externa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oosehelp.com/topics/bullying/bullying-warning-signs-child-victim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emoticon-smile-symbol-avatar-emoji-1610228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article/identifying-vulnerability-new-guidelines-support-police" TargetMode="External"/><Relationship Id="rId2" Type="http://schemas.openxmlformats.org/officeDocument/2006/relationships/hyperlink" Target="https://www.ceredigion.gov.uk/your-council/partnerships/community-safety/raising-awareness-of-vulnerability-crime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hmicfrs.justiceinspectorates.gov.uk/publication-html/state-of-policing-the-annual-assessment-of-policing-in-england-and-wales-2020/" TargetMode="External"/><Relationship Id="rId4" Type="http://schemas.openxmlformats.org/officeDocument/2006/relationships/hyperlink" Target="https://www.catch-22.org.uk/resources/county-lines-what-is-it-and-what-can-we-do-to-tackle-it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data-and-information/publications/statistical/safeguarding-adults/2010-11-provisional" TargetMode="External"/><Relationship Id="rId2" Type="http://schemas.openxmlformats.org/officeDocument/2006/relationships/hyperlink" Target="https://www.gov.uk/government/publications/criminal-exploitation-of-children-and-vulnerable-adults-county-lines/criminal-exploitation-of-children-and-vulnerable-adults-county-lin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victimsupport.org.uk/" TargetMode="External"/><Relationship Id="rId4" Type="http://schemas.openxmlformats.org/officeDocument/2006/relationships/hyperlink" Target="https://www.nspcc.org.uk/what-is-child-abuse/types-of-abuse/gangs-criminal-exploit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5E970-472D-73D0-B9F8-D2004CE2D9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1970" y="1404995"/>
            <a:ext cx="9468197" cy="2817870"/>
          </a:xfrm>
        </p:spPr>
        <p:txBody>
          <a:bodyPr>
            <a:noAutofit/>
          </a:bodyPr>
          <a:lstStyle/>
          <a:p>
            <a:pPr algn="ctr"/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Critically evaluate the idea that vulnerable people are coerced or forced into illegal activities by others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E66B6B-3C7C-7B7D-BF14-F0BFCDD5C9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45425" y="5367107"/>
            <a:ext cx="3397135" cy="753686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-AIDAN Rooney 2300914</a:t>
            </a:r>
          </a:p>
        </p:txBody>
      </p:sp>
    </p:spTree>
    <p:extLst>
      <p:ext uri="{BB962C8B-B14F-4D97-AF65-F5344CB8AC3E}">
        <p14:creationId xmlns:p14="http://schemas.microsoft.com/office/powerpoint/2010/main" val="1243738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BBCBC-A60C-A4DA-EEB8-968742FFC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Contents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B000E-5871-9A41-446C-F31FC1AC2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668" y="1396213"/>
            <a:ext cx="11515408" cy="5212405"/>
          </a:xfrm>
        </p:spPr>
        <p:txBody>
          <a:bodyPr>
            <a:normAutofit/>
          </a:bodyPr>
          <a:lstStyle/>
          <a:p>
            <a:r>
              <a:rPr lang="en-GB" sz="2400" dirty="0"/>
              <a:t>Slide 1- Title Page</a:t>
            </a:r>
          </a:p>
          <a:p>
            <a:r>
              <a:rPr lang="en-GB" sz="2400" dirty="0"/>
              <a:t>Slide 2- Contents page</a:t>
            </a:r>
          </a:p>
          <a:p>
            <a:r>
              <a:rPr lang="en-GB" sz="2400" dirty="0"/>
              <a:t>Slide 3- Introduction</a:t>
            </a:r>
          </a:p>
          <a:p>
            <a:r>
              <a:rPr lang="en-GB" sz="2400" dirty="0"/>
              <a:t>Slide 4- How vulnerable people are coerced into illegal activities </a:t>
            </a:r>
          </a:p>
          <a:p>
            <a:r>
              <a:rPr lang="en-GB" sz="2400" dirty="0"/>
              <a:t>Slide 5- What illegal activities target vulnerable people the most</a:t>
            </a:r>
          </a:p>
          <a:p>
            <a:r>
              <a:rPr lang="en-GB" sz="2400" dirty="0"/>
              <a:t>Slide 6- Comparing statistics of vulnerability</a:t>
            </a:r>
          </a:p>
          <a:p>
            <a:r>
              <a:rPr lang="en-GB" sz="2400" dirty="0"/>
              <a:t>Slide 7- </a:t>
            </a:r>
          </a:p>
          <a:p>
            <a:r>
              <a:rPr lang="en-GB" sz="2400" dirty="0"/>
              <a:t>Slide 8- Conclusion</a:t>
            </a:r>
          </a:p>
          <a:p>
            <a:r>
              <a:rPr lang="en-GB" sz="2400" dirty="0"/>
              <a:t>Slide 9- Any questions?</a:t>
            </a:r>
          </a:p>
          <a:p>
            <a:r>
              <a:rPr lang="en-GB" sz="2400" dirty="0"/>
              <a:t>Slide 10- Reference page</a:t>
            </a:r>
          </a:p>
        </p:txBody>
      </p:sp>
    </p:spTree>
    <p:extLst>
      <p:ext uri="{BB962C8B-B14F-4D97-AF65-F5344CB8AC3E}">
        <p14:creationId xmlns:p14="http://schemas.microsoft.com/office/powerpoint/2010/main" val="3415147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509FA-F0B8-D035-CA52-36390102F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CFC1E-27DF-B50A-724D-4F56B14B2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567" y="1472223"/>
            <a:ext cx="6126480" cy="4617175"/>
          </a:xfrm>
        </p:spPr>
        <p:txBody>
          <a:bodyPr>
            <a:normAutofit/>
          </a:bodyPr>
          <a:lstStyle/>
          <a:p>
            <a:r>
              <a:rPr lang="en-GB" dirty="0"/>
              <a:t>-This presentation aims to express how vulnerable people are forced into illegal activities and what the police do to combat it.</a:t>
            </a:r>
          </a:p>
          <a:p>
            <a:r>
              <a:rPr lang="en-GB" dirty="0"/>
              <a:t>-A person who is vulnerable can mean they are unable to care or protect themselves, such as struggling mentally, physically or being under 18 (His Majesty’s Inspectorate of Constabulary and Fire &amp; Rescue Services, 2023).</a:t>
            </a:r>
          </a:p>
          <a:p>
            <a:r>
              <a:rPr lang="en-GB" dirty="0"/>
              <a:t>-Illegal activities where a vulnerable individual is often coerced or used for domestic abuse, fraud, county lines and cuckooing (Ceredigion Council, 2021).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22E013-13FF-0805-AEFB-396F79CDA5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00800" y="1788107"/>
            <a:ext cx="5463773" cy="37819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5760EA-1806-5BD3-C135-A488D70AD940}"/>
              </a:ext>
            </a:extLst>
          </p:cNvPr>
          <p:cNvSpPr txBox="1"/>
          <p:nvPr/>
        </p:nvSpPr>
        <p:spPr>
          <a:xfrm>
            <a:off x="6400800" y="5339187"/>
            <a:ext cx="451381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childabuse.commons.gc.cuny.edu/administration-for-childrens-service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BY-SA-NC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236542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512E1-CF4A-D016-A5CC-C216EFBAD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How vulnerable people are coerced into illegal activities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6BA55-9C57-188F-C1DD-0727F4EA4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2119420"/>
            <a:ext cx="7267605" cy="4455947"/>
          </a:xfrm>
        </p:spPr>
        <p:txBody>
          <a:bodyPr/>
          <a:lstStyle/>
          <a:p>
            <a:r>
              <a:rPr lang="en-GB" dirty="0"/>
              <a:t>Organised crime groups often use vulnerable people to commit crimes for them.</a:t>
            </a:r>
          </a:p>
          <a:p>
            <a:endParaRPr lang="en-GB" dirty="0"/>
          </a:p>
          <a:p>
            <a:r>
              <a:rPr lang="en-GB" dirty="0"/>
              <a:t>These groups will often use a vulnerability to coerce an individual to commit a crime and make use of money, friendship and threats to coerce them (NSPCC, 2019).</a:t>
            </a:r>
          </a:p>
          <a:p>
            <a:endParaRPr lang="en-GB" dirty="0"/>
          </a:p>
          <a:p>
            <a:r>
              <a:rPr lang="en-GB" dirty="0"/>
              <a:t>Vulnerable people are then used to make it so the organised crime groups have someone to be punished for the crimes they commit.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4A67F3-C184-3BC0-3632-D61714AEFB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782440">
            <a:off x="8204844" y="2535544"/>
            <a:ext cx="3654253" cy="2144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022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D7469-1359-58D2-5DB6-EA05EB340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What illegal activities target vulnerable people the most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06968-03A1-3908-A645-F018D65857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382" y="2052918"/>
            <a:ext cx="7680961" cy="419548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County lines- County lines are where organised crime groups use a vulnerable individual to take drugs to different parts of the country using train lines (Home Office, 2023).</a:t>
            </a:r>
          </a:p>
          <a:p>
            <a:endParaRPr lang="en-GB" dirty="0"/>
          </a:p>
          <a:p>
            <a:r>
              <a:rPr lang="en-GB" dirty="0"/>
              <a:t>Modern day slavery- This often consists of immigrants from other countries being targeted by groups to commit crime by with holding passports and property.</a:t>
            </a:r>
          </a:p>
          <a:p>
            <a:endParaRPr lang="en-GB" dirty="0"/>
          </a:p>
          <a:p>
            <a:r>
              <a:rPr lang="en-GB" dirty="0"/>
              <a:t>Drug houses ‘Cuckooing’- Gangs move into a vulnerable person's house with the purpose of using it for crime such as growing drugs or dealing drugs out of the house.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D41073-6B00-3100-B1DE-CD0C21538A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748948" y="1763563"/>
            <a:ext cx="2036782" cy="27149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CE19AC1-F16D-2909-FF4C-46A2A0E259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012792" y="3633218"/>
            <a:ext cx="3075895" cy="205159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156D170-AD9A-D793-93D4-BC270EDB5214}"/>
              </a:ext>
            </a:extLst>
          </p:cNvPr>
          <p:cNvSpPr txBox="1"/>
          <p:nvPr/>
        </p:nvSpPr>
        <p:spPr>
          <a:xfrm>
            <a:off x="8012792" y="5684816"/>
            <a:ext cx="2809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foto.wuestenigel.com/morphine-powder-and-syringes-narcotics-addictio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33930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00B85-6147-B587-C1E8-79A597B02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4063" y="471132"/>
            <a:ext cx="5789115" cy="1400530"/>
          </a:xfrm>
        </p:spPr>
        <p:txBody>
          <a:bodyPr/>
          <a:lstStyle/>
          <a:p>
            <a:pPr algn="ctr"/>
            <a:r>
              <a:rPr lang="en-GB" sz="2400" b="1" u="sng" dirty="0"/>
              <a:t>Comparing statistics of vulnerability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015F90-E325-1508-3B05-73B86A149E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b="1" u="sng" dirty="0"/>
              <a:t>Vulnerability related crimes 2010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5C10A0-BAE4-F711-013D-CA553341CFA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94,500 vulnerable individuals referred to the NHS services (NHS England, 2011).</a:t>
            </a:r>
          </a:p>
          <a:p>
            <a:r>
              <a:rPr lang="en-GB" dirty="0"/>
              <a:t>Vulnerability with mental health was less considered compared to 2020.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1F45CA-DB07-1830-5E60-30FA025E86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b="1" u="sng" dirty="0"/>
              <a:t>Vulnerability related crimes 2020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D8885E-6E40-EF35-9C56-6FCB2CA2959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Vulnerability related crimes decreased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His Majesty’s Inspectorate of Constabulary and Fire &amp; Rescue Services, 2020)</a:t>
            </a:r>
            <a:r>
              <a:rPr lang="en-GB" dirty="0"/>
              <a:t>.</a:t>
            </a:r>
          </a:p>
          <a:p>
            <a:r>
              <a:rPr lang="en-GB" dirty="0"/>
              <a:t>This is due to the covid-19 epidemic. </a:t>
            </a:r>
          </a:p>
          <a:p>
            <a:r>
              <a:rPr lang="en-GB" dirty="0"/>
              <a:t>Although vulnerability related crime is believed to have increased in 2023.</a:t>
            </a:r>
          </a:p>
        </p:txBody>
      </p:sp>
    </p:spTree>
    <p:extLst>
      <p:ext uri="{BB962C8B-B14F-4D97-AF65-F5344CB8AC3E}">
        <p14:creationId xmlns:p14="http://schemas.microsoft.com/office/powerpoint/2010/main" val="407754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128A3-F2AF-8651-A8C7-047FBFD16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207" y="422396"/>
            <a:ext cx="7606146" cy="1020953"/>
          </a:xfrm>
        </p:spPr>
        <p:txBody>
          <a:bodyPr/>
          <a:lstStyle/>
          <a:p>
            <a:r>
              <a:rPr lang="en-GB" sz="2800" b="1" u="sng" dirty="0"/>
              <a:t>How vulnerable people escape the life of committing of illegal activities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B66B877-26FC-E787-F99C-3291E910C4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77817" y="1866645"/>
            <a:ext cx="4599125" cy="3449344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3C4F13-F176-27ED-11CA-93CE1D8D33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207" y="2056938"/>
            <a:ext cx="4913788" cy="3770284"/>
          </a:xfrm>
        </p:spPr>
        <p:txBody>
          <a:bodyPr>
            <a:normAutofit/>
          </a:bodyPr>
          <a:lstStyle/>
          <a:p>
            <a:r>
              <a:rPr lang="en-GB" sz="2000" dirty="0"/>
              <a:t>-Victim support is a charity agency that was implemented to support victims of crime alongside vulnerable people who have been used to commit crime (Victim Support, 2024).</a:t>
            </a:r>
          </a:p>
          <a:p>
            <a:endParaRPr lang="en-GB" sz="2000" dirty="0"/>
          </a:p>
          <a:p>
            <a:r>
              <a:rPr lang="en-GB" sz="2000" dirty="0"/>
              <a:t>-Police help vulnerable individuals escape crime by referring them to charities and organisation who will help them.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FEACB3-95C7-750E-CADA-FB605B8ACD0A}"/>
              </a:ext>
            </a:extLst>
          </p:cNvPr>
          <p:cNvSpPr txBox="1"/>
          <p:nvPr/>
        </p:nvSpPr>
        <p:spPr>
          <a:xfrm>
            <a:off x="5977816" y="5374614"/>
            <a:ext cx="319943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://www.choosehelp.com/topics/bullying/bullying-warning-signs-child-victim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62728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1D03D-B152-D920-0D4C-A9C9F13D7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EA9E2-796F-B75A-D926-254CB77A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Vulnerable individuals are increasingly used by organised crime even though it is being tackled by the police service.</a:t>
            </a:r>
          </a:p>
          <a:p>
            <a:endParaRPr lang="en-GB" dirty="0"/>
          </a:p>
          <a:p>
            <a:r>
              <a:rPr lang="en-GB" dirty="0"/>
              <a:t>Organised crime is an easy path way especially for young vulnerable children who don’t have the mental capacity to understand what they are doing is wrong.</a:t>
            </a:r>
          </a:p>
          <a:p>
            <a:endParaRPr lang="en-GB" dirty="0"/>
          </a:p>
          <a:p>
            <a:r>
              <a:rPr lang="en-GB" dirty="0"/>
              <a:t>In conclusion tackling illegal activities where vulnerable people are involved needs to be a priority for the UK’s police service.</a:t>
            </a:r>
          </a:p>
        </p:txBody>
      </p:sp>
    </p:spTree>
    <p:extLst>
      <p:ext uri="{BB962C8B-B14F-4D97-AF65-F5344CB8AC3E}">
        <p14:creationId xmlns:p14="http://schemas.microsoft.com/office/powerpoint/2010/main" val="2261424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03D3E-C9AE-160A-91F4-B550A0A78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1433" y="436092"/>
            <a:ext cx="4590907" cy="1400530"/>
          </a:xfrm>
        </p:spPr>
        <p:txBody>
          <a:bodyPr/>
          <a:lstStyle/>
          <a:p>
            <a:r>
              <a:rPr lang="en-GB" b="1" u="sng" dirty="0"/>
              <a:t>Any Questions?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F12C072-C386-6626-2B10-36EF785582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30066" y="2052638"/>
            <a:ext cx="6293643" cy="4195762"/>
          </a:xfrm>
        </p:spPr>
      </p:pic>
    </p:spTree>
    <p:extLst>
      <p:ext uri="{BB962C8B-B14F-4D97-AF65-F5344CB8AC3E}">
        <p14:creationId xmlns:p14="http://schemas.microsoft.com/office/powerpoint/2010/main" val="269676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CBD1D-3E43-7829-B258-C8AD32675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3FA76-64A9-C903-1C42-78179378FA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695" y="1521229"/>
            <a:ext cx="11172305" cy="5112327"/>
          </a:xfrm>
        </p:spPr>
        <p:txBody>
          <a:bodyPr>
            <a:normAutofit fontScale="70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-Ceredigion Council (2021). </a:t>
            </a:r>
            <a:r>
              <a:rPr lang="en-GB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Raising awareness of vulnerability crimes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https://www.ceredigion.gov.uk/your-council/partnerships/community-safety/raising-awareness-of-vulnerability-crimes/#:~:text=Types%20of%20vulnerability%20crime%20might,coerced%20into%20it%20by%20gangs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(Accessed: 7</a:t>
            </a:r>
            <a:r>
              <a:rPr lang="en-GB" kern="1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January 2025).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-College of Policing (2021). Identifying vulnerability- new guidelines to support police. Available at: </a:t>
            </a:r>
            <a:r>
              <a:rPr lang="en-GB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https://www.college.police.uk/article/identifying-vulnerability-new-guidelines-support-police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12</a:t>
            </a:r>
            <a:r>
              <a:rPr lang="en-GB" kern="1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January 2025).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-Crime Stoppers (2020). </a:t>
            </a:r>
            <a:r>
              <a:rPr lang="en-GB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Serious and organised crime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https://www.catch-22.org.uk/resources/county-lines-what-is-it-and-what-can-we-do-to-tackle-it/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12</a:t>
            </a:r>
            <a:r>
              <a:rPr lang="en-GB" kern="1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January 2025).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-His Majesty’s Inspectorate of Constabulary and Fire &amp; Rescue Services (2023). </a:t>
            </a:r>
            <a:r>
              <a:rPr lang="en-GB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Vulnerable person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https://hmicfrs.justiceinspectorates.gov.uk/glossary/vulnerable-person/ (Accessed: 7</a:t>
            </a:r>
            <a:r>
              <a:rPr lang="en-GB" kern="1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January 2025).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-His Majesty’s Inspectorate of Constabulary and Fire &amp; Rescue Services (2020). State of policing: the annual assessment of policing in </a:t>
            </a:r>
            <a:r>
              <a:rPr lang="en-GB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england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</a:t>
            </a:r>
            <a:r>
              <a:rPr lang="en-GB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wales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2020. Available at: </a:t>
            </a:r>
            <a:r>
              <a:rPr lang="en-GB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https://hmicfrs.justiceinspectorates.gov.uk/publication-html/state-of-policing-the-annual-assessment-of-policing-in-england-and-wales-2020/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11</a:t>
            </a:r>
            <a:r>
              <a:rPr lang="en-GB" kern="1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January 2025).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-Home Office (2023). </a:t>
            </a:r>
            <a:r>
              <a:rPr lang="en-GB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Controlling or coercive behaviour: statutory guidance framework (accessible). 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https://www.gov.uk/government/publications/controlling-or-coercive-behaviour-statutory-guidance-framework/controlling-or-coercive-behaviour-statutory-guidance-framework-accessible#:~:text=Controlling%20or%20coercive%20behaviour%20shares,isolate%20and%20dominate%20their%20victims. (Accessed: 12</a:t>
            </a:r>
            <a:r>
              <a:rPr lang="en-GB" kern="1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January 2025).</a:t>
            </a:r>
          </a:p>
        </p:txBody>
      </p:sp>
    </p:spTree>
    <p:extLst>
      <p:ext uri="{BB962C8B-B14F-4D97-AF65-F5344CB8AC3E}">
        <p14:creationId xmlns:p14="http://schemas.microsoft.com/office/powerpoint/2010/main" val="29147979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EF0A6-F7B7-7018-ABBD-7770A7C40F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-Home Office (2023). Criminal exploitation of children and vulnerable adults: county lines. Available at: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https://www.gov.uk/government/publications/criminal-exploitation-of-children-and-vulnerable-adults-county-lines/criminal-exploitation-of-children-and-vulnerable-adults-county-lines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8</a:t>
            </a:r>
            <a:r>
              <a:rPr lang="en-GB" sz="1400" kern="1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January 2025).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-NHS England (2011).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Abuse of vulnerable adults in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england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- 2010-11, provisional, experimental statistics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https://digital.nhs.uk/data-and-information/publications/statistical/safeguarding-adults/2010-11-provisional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11</a:t>
            </a:r>
            <a:r>
              <a:rPr lang="en-GB" sz="1400" kern="1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January 2025).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-NSPCC (2019).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Criminal exploitation and gangs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https://www.nspcc.org.uk/what-is-child-abuse/types-of-abuse/gangs-criminal-exploitation/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8</a:t>
            </a:r>
            <a:r>
              <a:rPr lang="en-GB" sz="1400" kern="1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January 2025).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-Victim Support (2024).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Victim support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https://www.victimsupport.org.uk/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10</a:t>
            </a:r>
            <a:r>
              <a:rPr lang="en-GB" sz="1400" kern="1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January 2025).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DA6D8E4-6DA0-189F-8E5A-430E05831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Referencing</a:t>
            </a:r>
          </a:p>
        </p:txBody>
      </p:sp>
    </p:spTree>
    <p:extLst>
      <p:ext uri="{BB962C8B-B14F-4D97-AF65-F5344CB8AC3E}">
        <p14:creationId xmlns:p14="http://schemas.microsoft.com/office/powerpoint/2010/main" val="19150756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1429</TotalTime>
  <Words>1026</Words>
  <Application>Microsoft Office PowerPoint</Application>
  <PresentationFormat>Widescreen</PresentationFormat>
  <Paragraphs>65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</vt:lpstr>
      <vt:lpstr>Critically evaluate the idea that vulnerable people are coerced or forced into illegal activities by others</vt:lpstr>
      <vt:lpstr>Contents page</vt:lpstr>
      <vt:lpstr>Introduction</vt:lpstr>
      <vt:lpstr>How vulnerable people are coerced into illegal activities  </vt:lpstr>
      <vt:lpstr>What illegal activities target vulnerable people the most</vt:lpstr>
      <vt:lpstr>Comparing statistics of vulnerability</vt:lpstr>
      <vt:lpstr>How vulnerable people escape the life of committing of illegal activities </vt:lpstr>
      <vt:lpstr>Conclusion</vt:lpstr>
      <vt:lpstr>Any Questions?</vt:lpstr>
      <vt:lpstr>Referencing </vt:lpstr>
      <vt:lpstr>Referencing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Aidan Rooney</dc:creator>
  <cp:lastModifiedBy>Aidan Rooney</cp:lastModifiedBy>
  <cp:revision>2</cp:revision>
  <dcterms:created xsi:type="dcterms:W3CDTF">2024-12-30T16:05:17Z</dcterms:created>
  <dcterms:modified xsi:type="dcterms:W3CDTF">2025-01-14T06:35:58Z</dcterms:modified>
</cp:coreProperties>
</file>