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7" d="100"/>
          <a:sy n="47" d="100"/>
        </p:scale>
        <p:origin x="1027"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4EF16-9B33-F02E-B79D-08DBA4D1E0F8}"/>
              </a:ext>
            </a:extLst>
          </p:cNvPr>
          <p:cNvSpPr txBox="1">
            <a:spLocks noGrp="1"/>
          </p:cNvSpPr>
          <p:nvPr>
            <p:ph type="ctrTitle"/>
          </p:nvPr>
        </p:nvSpPr>
        <p:spPr>
          <a:xfrm>
            <a:off x="2417783" y="802294"/>
            <a:ext cx="8637074" cy="2541428"/>
          </a:xfrm>
        </p:spPr>
        <p:txBody>
          <a:bodyPr bIns="0" anchor="b"/>
          <a:lstStyle>
            <a:lvl1pPr>
              <a:defRPr sz="6600"/>
            </a:lvl1pPr>
          </a:lstStyle>
          <a:p>
            <a:pPr lvl="0"/>
            <a:r>
              <a:rPr lang="en-US"/>
              <a:t>Click to edit Master title style</a:t>
            </a:r>
          </a:p>
        </p:txBody>
      </p:sp>
      <p:sp>
        <p:nvSpPr>
          <p:cNvPr id="3" name="Subtitle 2">
            <a:extLst>
              <a:ext uri="{FF2B5EF4-FFF2-40B4-BE49-F238E27FC236}">
                <a16:creationId xmlns:a16="http://schemas.microsoft.com/office/drawing/2014/main" id="{A8EEBEF8-D5C6-A1C7-986E-93E5682FAEAF}"/>
              </a:ext>
            </a:extLst>
          </p:cNvPr>
          <p:cNvSpPr txBox="1">
            <a:spLocks noGrp="1"/>
          </p:cNvSpPr>
          <p:nvPr>
            <p:ph type="subTitle" idx="1"/>
          </p:nvPr>
        </p:nvSpPr>
        <p:spPr>
          <a:xfrm>
            <a:off x="2417783" y="3531202"/>
            <a:ext cx="8637074" cy="977621"/>
          </a:xfrm>
        </p:spPr>
        <p:txBody>
          <a:bodyPr tIns="91440" bIns="91440"/>
          <a:lstStyle>
            <a:lvl1pPr marL="0" indent="0">
              <a:buNone/>
              <a:defRPr sz="1800" cap="all"/>
            </a:lvl1pPr>
          </a:lstStyle>
          <a:p>
            <a:pPr lvl="0"/>
            <a:r>
              <a:rPr lang="en-US"/>
              <a:t>Click to edit Master subtitle style</a:t>
            </a:r>
          </a:p>
        </p:txBody>
      </p:sp>
      <p:sp>
        <p:nvSpPr>
          <p:cNvPr id="4" name="Date Placeholder 3">
            <a:extLst>
              <a:ext uri="{FF2B5EF4-FFF2-40B4-BE49-F238E27FC236}">
                <a16:creationId xmlns:a16="http://schemas.microsoft.com/office/drawing/2014/main" id="{F8B69FE3-82FE-3B39-DC4F-480AD98248A7}"/>
              </a:ext>
            </a:extLst>
          </p:cNvPr>
          <p:cNvSpPr txBox="1">
            <a:spLocks noGrp="1"/>
          </p:cNvSpPr>
          <p:nvPr>
            <p:ph type="dt" sz="half" idx="7"/>
          </p:nvPr>
        </p:nvSpPr>
        <p:spPr/>
        <p:txBody>
          <a:bodyPr/>
          <a:lstStyle>
            <a:lvl1pPr>
              <a:defRPr/>
            </a:lvl1pPr>
          </a:lstStyle>
          <a:p>
            <a:pPr lvl="0"/>
            <a:fld id="{41BF541B-EDBB-4EFC-8504-11DC8C505505}" type="datetime1">
              <a:rPr lang="en-GB"/>
              <a:pPr lvl="0"/>
              <a:t>16/03/2026</a:t>
            </a:fld>
            <a:endParaRPr lang="en-GB"/>
          </a:p>
        </p:txBody>
      </p:sp>
      <p:sp>
        <p:nvSpPr>
          <p:cNvPr id="5" name="Footer Placeholder 4">
            <a:extLst>
              <a:ext uri="{FF2B5EF4-FFF2-40B4-BE49-F238E27FC236}">
                <a16:creationId xmlns:a16="http://schemas.microsoft.com/office/drawing/2014/main" id="{EE4A4502-115F-EB12-4576-EAF2FC773F7F}"/>
              </a:ext>
            </a:extLst>
          </p:cNvPr>
          <p:cNvSpPr txBox="1">
            <a:spLocks noGrp="1"/>
          </p:cNvSpPr>
          <p:nvPr>
            <p:ph type="ftr" sz="quarter" idx="9"/>
          </p:nvPr>
        </p:nvSpPr>
        <p:spPr>
          <a:xfrm>
            <a:off x="2416503" y="329302"/>
            <a:ext cx="4973915" cy="309204"/>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5FC043F-16E2-5931-E898-C08126728218}"/>
              </a:ext>
            </a:extLst>
          </p:cNvPr>
          <p:cNvSpPr txBox="1">
            <a:spLocks noGrp="1"/>
          </p:cNvSpPr>
          <p:nvPr>
            <p:ph type="sldNum" sz="quarter" idx="8"/>
          </p:nvPr>
        </p:nvSpPr>
        <p:spPr>
          <a:xfrm>
            <a:off x="1437665" y="798975"/>
            <a:ext cx="811017" cy="503578"/>
          </a:xfrm>
        </p:spPr>
        <p:txBody>
          <a:bodyPr/>
          <a:lstStyle>
            <a:lvl1pPr>
              <a:defRPr/>
            </a:lvl1pPr>
          </a:lstStyle>
          <a:p>
            <a:pPr lvl="0"/>
            <a:fld id="{D5261F2E-9047-4661-8136-B8FBFD139E5C}" type="slidenum">
              <a:t>‹#›</a:t>
            </a:fld>
            <a:endParaRPr lang="en-GB"/>
          </a:p>
        </p:txBody>
      </p:sp>
      <p:cxnSp>
        <p:nvCxnSpPr>
          <p:cNvPr id="7" name="Straight Connector 14">
            <a:extLst>
              <a:ext uri="{FF2B5EF4-FFF2-40B4-BE49-F238E27FC236}">
                <a16:creationId xmlns:a16="http://schemas.microsoft.com/office/drawing/2014/main" id="{BA0971D6-9929-EFFF-866D-B6E8553BFD6B}"/>
              </a:ext>
            </a:extLst>
          </p:cNvPr>
          <p:cNvCxnSpPr/>
          <p:nvPr/>
        </p:nvCxnSpPr>
        <p:spPr>
          <a:xfrm>
            <a:off x="2417783" y="3528541"/>
            <a:ext cx="8637066"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65124607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80AFB-43BC-E5F9-5E43-2BF1FFB0AC2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4087F41-474D-39C7-EA13-1C164CF5CEAF}"/>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56A879A-1264-AB2D-66EF-54870AB58EFC}"/>
              </a:ext>
            </a:extLst>
          </p:cNvPr>
          <p:cNvSpPr txBox="1">
            <a:spLocks noGrp="1"/>
          </p:cNvSpPr>
          <p:nvPr>
            <p:ph type="dt" sz="half" idx="7"/>
          </p:nvPr>
        </p:nvSpPr>
        <p:spPr/>
        <p:txBody>
          <a:bodyPr/>
          <a:lstStyle>
            <a:lvl1pPr>
              <a:defRPr/>
            </a:lvl1pPr>
          </a:lstStyle>
          <a:p>
            <a:pPr lvl="0"/>
            <a:fld id="{A3BED2A6-BBC7-4FD7-8212-CB9B404E2600}" type="datetime1">
              <a:rPr lang="en-GB"/>
              <a:pPr lvl="0"/>
              <a:t>16/03/2026</a:t>
            </a:fld>
            <a:endParaRPr lang="en-GB"/>
          </a:p>
        </p:txBody>
      </p:sp>
      <p:sp>
        <p:nvSpPr>
          <p:cNvPr id="5" name="Footer Placeholder 4">
            <a:extLst>
              <a:ext uri="{FF2B5EF4-FFF2-40B4-BE49-F238E27FC236}">
                <a16:creationId xmlns:a16="http://schemas.microsoft.com/office/drawing/2014/main" id="{8D23ECAC-5D68-BEA9-A79D-2F1CEF83CC6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D44EB54-01FA-E6C0-39BF-B42E0F77DD83}"/>
              </a:ext>
            </a:extLst>
          </p:cNvPr>
          <p:cNvSpPr txBox="1">
            <a:spLocks noGrp="1"/>
          </p:cNvSpPr>
          <p:nvPr>
            <p:ph type="sldNum" sz="quarter" idx="8"/>
          </p:nvPr>
        </p:nvSpPr>
        <p:spPr/>
        <p:txBody>
          <a:bodyPr/>
          <a:lstStyle>
            <a:lvl1pPr>
              <a:defRPr/>
            </a:lvl1pPr>
          </a:lstStyle>
          <a:p>
            <a:pPr lvl="0"/>
            <a:fld id="{29789272-B4F0-41D5-A115-0055665CF985}" type="slidenum">
              <a:t>‹#›</a:t>
            </a:fld>
            <a:endParaRPr lang="en-GB"/>
          </a:p>
        </p:txBody>
      </p:sp>
      <p:cxnSp>
        <p:nvCxnSpPr>
          <p:cNvPr id="7" name="Straight Connector 32">
            <a:extLst>
              <a:ext uri="{FF2B5EF4-FFF2-40B4-BE49-F238E27FC236}">
                <a16:creationId xmlns:a16="http://schemas.microsoft.com/office/drawing/2014/main" id="{0EDBE096-4969-1CA9-9828-E274C7D54F5B}"/>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233157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51280-F628-4DD4-8ECE-2FD6CC9DD0D0}"/>
              </a:ext>
            </a:extLst>
          </p:cNvPr>
          <p:cNvSpPr txBox="1">
            <a:spLocks noGrp="1"/>
          </p:cNvSpPr>
          <p:nvPr>
            <p:ph type="title"/>
          </p:nvPr>
        </p:nvSpPr>
        <p:spPr>
          <a:xfrm>
            <a:off x="1454243" y="1756132"/>
            <a:ext cx="8643155" cy="1887952"/>
          </a:xfrm>
        </p:spPr>
        <p:txBody>
          <a:bodyPr anchor="b"/>
          <a:lstStyle>
            <a:lvl1pPr>
              <a:defRPr sz="3600"/>
            </a:lvl1pPr>
          </a:lstStyle>
          <a:p>
            <a:pPr lvl="0"/>
            <a:r>
              <a:rPr lang="en-US"/>
              <a:t>Click to edit Master title style</a:t>
            </a:r>
          </a:p>
        </p:txBody>
      </p:sp>
      <p:sp>
        <p:nvSpPr>
          <p:cNvPr id="3" name="Text Placeholder 2">
            <a:extLst>
              <a:ext uri="{FF2B5EF4-FFF2-40B4-BE49-F238E27FC236}">
                <a16:creationId xmlns:a16="http://schemas.microsoft.com/office/drawing/2014/main" id="{C162A976-6908-D720-0C04-9184F0027B80}"/>
              </a:ext>
            </a:extLst>
          </p:cNvPr>
          <p:cNvSpPr txBox="1">
            <a:spLocks noGrp="1"/>
          </p:cNvSpPr>
          <p:nvPr>
            <p:ph type="body" idx="1"/>
          </p:nvPr>
        </p:nvSpPr>
        <p:spPr>
          <a:xfrm>
            <a:off x="1454243" y="3806199"/>
            <a:ext cx="8630445" cy="1012926"/>
          </a:xfrm>
        </p:spPr>
        <p:txBody>
          <a:bodyPr tIns="91440"/>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4E819579-F78F-B0CE-FB51-BE7CD2A465C1}"/>
              </a:ext>
            </a:extLst>
          </p:cNvPr>
          <p:cNvSpPr txBox="1">
            <a:spLocks noGrp="1"/>
          </p:cNvSpPr>
          <p:nvPr>
            <p:ph type="dt" sz="half" idx="7"/>
          </p:nvPr>
        </p:nvSpPr>
        <p:spPr/>
        <p:txBody>
          <a:bodyPr/>
          <a:lstStyle>
            <a:lvl1pPr>
              <a:defRPr/>
            </a:lvl1pPr>
          </a:lstStyle>
          <a:p>
            <a:pPr lvl="0"/>
            <a:fld id="{60F21B10-7568-4246-8E47-F0A5A3B4979A}" type="datetime1">
              <a:rPr lang="en-GB"/>
              <a:pPr lvl="0"/>
              <a:t>16/03/2026</a:t>
            </a:fld>
            <a:endParaRPr lang="en-GB"/>
          </a:p>
        </p:txBody>
      </p:sp>
      <p:sp>
        <p:nvSpPr>
          <p:cNvPr id="5" name="Footer Placeholder 4">
            <a:extLst>
              <a:ext uri="{FF2B5EF4-FFF2-40B4-BE49-F238E27FC236}">
                <a16:creationId xmlns:a16="http://schemas.microsoft.com/office/drawing/2014/main" id="{C7235D8E-1CEA-CCFD-A56F-70546383F65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104B5F6-BA89-1D99-2F04-47668BE50729}"/>
              </a:ext>
            </a:extLst>
          </p:cNvPr>
          <p:cNvSpPr txBox="1">
            <a:spLocks noGrp="1"/>
          </p:cNvSpPr>
          <p:nvPr>
            <p:ph type="sldNum" sz="quarter" idx="8"/>
          </p:nvPr>
        </p:nvSpPr>
        <p:spPr/>
        <p:txBody>
          <a:bodyPr/>
          <a:lstStyle>
            <a:lvl1pPr>
              <a:defRPr/>
            </a:lvl1pPr>
          </a:lstStyle>
          <a:p>
            <a:pPr lvl="0"/>
            <a:fld id="{CB344C7E-7E3A-4754-8EB3-EB37F04E9694}" type="slidenum">
              <a:t>‹#›</a:t>
            </a:fld>
            <a:endParaRPr lang="en-GB"/>
          </a:p>
        </p:txBody>
      </p:sp>
      <p:cxnSp>
        <p:nvCxnSpPr>
          <p:cNvPr id="7" name="Straight Connector 14">
            <a:extLst>
              <a:ext uri="{FF2B5EF4-FFF2-40B4-BE49-F238E27FC236}">
                <a16:creationId xmlns:a16="http://schemas.microsoft.com/office/drawing/2014/main" id="{5287E862-7B8B-B811-4408-DFAA428E1A31}"/>
              </a:ext>
            </a:extLst>
          </p:cNvPr>
          <p:cNvCxnSpPr/>
          <p:nvPr/>
        </p:nvCxnSpPr>
        <p:spPr>
          <a:xfrm>
            <a:off x="1454243" y="3804982"/>
            <a:ext cx="8630445"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746173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F313-6CFB-FAD6-A143-66C658E2FF40}"/>
              </a:ext>
            </a:extLst>
          </p:cNvPr>
          <p:cNvSpPr txBox="1">
            <a:spLocks noGrp="1"/>
          </p:cNvSpPr>
          <p:nvPr>
            <p:ph type="title"/>
          </p:nvPr>
        </p:nvSpPr>
        <p:spPr>
          <a:xfrm>
            <a:off x="1449214" y="804891"/>
            <a:ext cx="9605634" cy="1059304"/>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7DBB54E-61A6-F388-57C2-300E7799F43D}"/>
              </a:ext>
            </a:extLst>
          </p:cNvPr>
          <p:cNvSpPr txBox="1">
            <a:spLocks noGrp="1"/>
          </p:cNvSpPr>
          <p:nvPr>
            <p:ph idx="1"/>
          </p:nvPr>
        </p:nvSpPr>
        <p:spPr>
          <a:xfrm>
            <a:off x="1447330" y="2010875"/>
            <a:ext cx="4645152" cy="344859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3EED112-9094-AD11-5462-C0AF8E3CD4E8}"/>
              </a:ext>
            </a:extLst>
          </p:cNvPr>
          <p:cNvSpPr txBox="1">
            <a:spLocks noGrp="1"/>
          </p:cNvSpPr>
          <p:nvPr>
            <p:ph idx="2"/>
          </p:nvPr>
        </p:nvSpPr>
        <p:spPr>
          <a:xfrm>
            <a:off x="6413775" y="2017340"/>
            <a:ext cx="4645152" cy="34415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A7CD25-072F-B219-5B5E-1864BEE84914}"/>
              </a:ext>
            </a:extLst>
          </p:cNvPr>
          <p:cNvSpPr txBox="1">
            <a:spLocks noGrp="1"/>
          </p:cNvSpPr>
          <p:nvPr>
            <p:ph type="dt" sz="half" idx="7"/>
          </p:nvPr>
        </p:nvSpPr>
        <p:spPr/>
        <p:txBody>
          <a:bodyPr/>
          <a:lstStyle>
            <a:lvl1pPr>
              <a:defRPr/>
            </a:lvl1pPr>
          </a:lstStyle>
          <a:p>
            <a:pPr lvl="0"/>
            <a:fld id="{B384E533-8B2D-4395-9A84-676B8DC589E6}" type="datetime1">
              <a:rPr lang="en-GB"/>
              <a:pPr lvl="0"/>
              <a:t>16/03/2026</a:t>
            </a:fld>
            <a:endParaRPr lang="en-GB"/>
          </a:p>
        </p:txBody>
      </p:sp>
      <p:sp>
        <p:nvSpPr>
          <p:cNvPr id="6" name="Footer Placeholder 5">
            <a:extLst>
              <a:ext uri="{FF2B5EF4-FFF2-40B4-BE49-F238E27FC236}">
                <a16:creationId xmlns:a16="http://schemas.microsoft.com/office/drawing/2014/main" id="{98ABD427-167F-AC03-EC0C-FEF3814CE8E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CED3FA6-3B49-958F-FC5D-4D6791D2D096}"/>
              </a:ext>
            </a:extLst>
          </p:cNvPr>
          <p:cNvSpPr txBox="1">
            <a:spLocks noGrp="1"/>
          </p:cNvSpPr>
          <p:nvPr>
            <p:ph type="sldNum" sz="quarter" idx="8"/>
          </p:nvPr>
        </p:nvSpPr>
        <p:spPr/>
        <p:txBody>
          <a:bodyPr/>
          <a:lstStyle>
            <a:lvl1pPr>
              <a:defRPr/>
            </a:lvl1pPr>
          </a:lstStyle>
          <a:p>
            <a:pPr lvl="0"/>
            <a:fld id="{B00FC671-B85F-453E-B38D-C7F5C2BE7D2F}" type="slidenum">
              <a:t>‹#›</a:t>
            </a:fld>
            <a:endParaRPr lang="en-GB"/>
          </a:p>
        </p:txBody>
      </p:sp>
      <p:cxnSp>
        <p:nvCxnSpPr>
          <p:cNvPr id="8" name="Straight Connector 34">
            <a:extLst>
              <a:ext uri="{FF2B5EF4-FFF2-40B4-BE49-F238E27FC236}">
                <a16:creationId xmlns:a16="http://schemas.microsoft.com/office/drawing/2014/main" id="{33D52B62-D48B-839F-3163-36845C3BED9C}"/>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759315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FBF2C-BF64-BE37-F63E-80398390CBEF}"/>
              </a:ext>
            </a:extLst>
          </p:cNvPr>
          <p:cNvSpPr txBox="1">
            <a:spLocks noGrp="1"/>
          </p:cNvSpPr>
          <p:nvPr>
            <p:ph type="title"/>
          </p:nvPr>
        </p:nvSpPr>
        <p:spPr>
          <a:xfrm>
            <a:off x="1447193" y="804159"/>
            <a:ext cx="9607664" cy="1056314"/>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BB634600-E1E9-B048-CA5C-BB7191209BF9}"/>
              </a:ext>
            </a:extLst>
          </p:cNvPr>
          <p:cNvSpPr txBox="1">
            <a:spLocks noGrp="1"/>
          </p:cNvSpPr>
          <p:nvPr>
            <p:ph type="body" idx="1"/>
          </p:nvPr>
        </p:nvSpPr>
        <p:spPr>
          <a:xfrm>
            <a:off x="1447193" y="2019552"/>
            <a:ext cx="4645152" cy="801947"/>
          </a:xfrm>
        </p:spPr>
        <p:txBody>
          <a:bodyPr anchor="b"/>
          <a:lstStyle>
            <a:lvl1pPr marL="0" indent="0">
              <a:lnSpc>
                <a:spcPct val="100000"/>
              </a:lnSpc>
              <a:buNone/>
              <a:defRPr sz="2200" cap="all">
                <a:solidFill>
                  <a:srgbClr val="B71E42"/>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06359F72-2941-FC5C-3795-5FB94375506D}"/>
              </a:ext>
            </a:extLst>
          </p:cNvPr>
          <p:cNvSpPr txBox="1">
            <a:spLocks noGrp="1"/>
          </p:cNvSpPr>
          <p:nvPr>
            <p:ph idx="2"/>
          </p:nvPr>
        </p:nvSpPr>
        <p:spPr>
          <a:xfrm>
            <a:off x="1447193" y="2824270"/>
            <a:ext cx="4645152" cy="26444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38503B-855C-13F1-034E-F35C9991CD71}"/>
              </a:ext>
            </a:extLst>
          </p:cNvPr>
          <p:cNvSpPr txBox="1">
            <a:spLocks noGrp="1"/>
          </p:cNvSpPr>
          <p:nvPr>
            <p:ph type="body" idx="3"/>
          </p:nvPr>
        </p:nvSpPr>
        <p:spPr>
          <a:xfrm>
            <a:off x="6412358" y="2023000"/>
            <a:ext cx="4645152" cy="802239"/>
          </a:xfrm>
        </p:spPr>
        <p:txBody>
          <a:bodyPr anchor="b"/>
          <a:lstStyle>
            <a:lvl1pPr marL="0" indent="0">
              <a:lnSpc>
                <a:spcPct val="100000"/>
              </a:lnSpc>
              <a:buNone/>
              <a:defRPr sz="2200" cap="all">
                <a:solidFill>
                  <a:srgbClr val="B71E42"/>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41DCC67B-5976-9CAF-36A3-10DDF0E15B21}"/>
              </a:ext>
            </a:extLst>
          </p:cNvPr>
          <p:cNvSpPr txBox="1">
            <a:spLocks noGrp="1"/>
          </p:cNvSpPr>
          <p:nvPr>
            <p:ph idx="4"/>
          </p:nvPr>
        </p:nvSpPr>
        <p:spPr>
          <a:xfrm>
            <a:off x="6412358" y="2821490"/>
            <a:ext cx="4645152" cy="263736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D97C593-22CC-6D01-4B13-48A7B6014BFE}"/>
              </a:ext>
            </a:extLst>
          </p:cNvPr>
          <p:cNvSpPr txBox="1">
            <a:spLocks noGrp="1"/>
          </p:cNvSpPr>
          <p:nvPr>
            <p:ph type="dt" sz="half" idx="7"/>
          </p:nvPr>
        </p:nvSpPr>
        <p:spPr/>
        <p:txBody>
          <a:bodyPr/>
          <a:lstStyle>
            <a:lvl1pPr>
              <a:defRPr/>
            </a:lvl1pPr>
          </a:lstStyle>
          <a:p>
            <a:pPr lvl="0"/>
            <a:fld id="{EB1B191F-B3C6-45C6-88BE-2A552748DD32}" type="datetime1">
              <a:rPr lang="en-GB"/>
              <a:pPr lvl="0"/>
              <a:t>16/03/2026</a:t>
            </a:fld>
            <a:endParaRPr lang="en-GB"/>
          </a:p>
        </p:txBody>
      </p:sp>
      <p:sp>
        <p:nvSpPr>
          <p:cNvPr id="8" name="Footer Placeholder 7">
            <a:extLst>
              <a:ext uri="{FF2B5EF4-FFF2-40B4-BE49-F238E27FC236}">
                <a16:creationId xmlns:a16="http://schemas.microsoft.com/office/drawing/2014/main" id="{D81B68F0-F9DA-964E-BA9C-F0FBF3DC5D1C}"/>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693E8745-4AB7-230E-0B2B-F048CC849DFD}"/>
              </a:ext>
            </a:extLst>
          </p:cNvPr>
          <p:cNvSpPr txBox="1">
            <a:spLocks noGrp="1"/>
          </p:cNvSpPr>
          <p:nvPr>
            <p:ph type="sldNum" sz="quarter" idx="8"/>
          </p:nvPr>
        </p:nvSpPr>
        <p:spPr/>
        <p:txBody>
          <a:bodyPr/>
          <a:lstStyle>
            <a:lvl1pPr>
              <a:defRPr/>
            </a:lvl1pPr>
          </a:lstStyle>
          <a:p>
            <a:pPr lvl="0"/>
            <a:fld id="{E2E6B4A3-2B05-4C2A-A378-62B4CA82CEA3}" type="slidenum">
              <a:t>‹#›</a:t>
            </a:fld>
            <a:endParaRPr lang="en-GB"/>
          </a:p>
        </p:txBody>
      </p:sp>
      <p:cxnSp>
        <p:nvCxnSpPr>
          <p:cNvPr id="10" name="Straight Connector 28">
            <a:extLst>
              <a:ext uri="{FF2B5EF4-FFF2-40B4-BE49-F238E27FC236}">
                <a16:creationId xmlns:a16="http://schemas.microsoft.com/office/drawing/2014/main" id="{14C4539C-E9F1-A1CB-FD30-738620EBBA74}"/>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704226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FEF4-0128-049C-EACA-346FDB9BBDCB}"/>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B4EA5D2F-E6E1-6949-11FF-2B6DA97E64A4}"/>
              </a:ext>
            </a:extLst>
          </p:cNvPr>
          <p:cNvSpPr txBox="1">
            <a:spLocks noGrp="1"/>
          </p:cNvSpPr>
          <p:nvPr>
            <p:ph type="dt" sz="half" idx="7"/>
          </p:nvPr>
        </p:nvSpPr>
        <p:spPr/>
        <p:txBody>
          <a:bodyPr/>
          <a:lstStyle>
            <a:lvl1pPr>
              <a:defRPr/>
            </a:lvl1pPr>
          </a:lstStyle>
          <a:p>
            <a:pPr lvl="0"/>
            <a:fld id="{62D5A405-832E-4C08-9BD4-F550CDF28803}" type="datetime1">
              <a:rPr lang="en-GB"/>
              <a:pPr lvl="0"/>
              <a:t>16/03/2026</a:t>
            </a:fld>
            <a:endParaRPr lang="en-GB"/>
          </a:p>
        </p:txBody>
      </p:sp>
      <p:sp>
        <p:nvSpPr>
          <p:cNvPr id="4" name="Footer Placeholder 3">
            <a:extLst>
              <a:ext uri="{FF2B5EF4-FFF2-40B4-BE49-F238E27FC236}">
                <a16:creationId xmlns:a16="http://schemas.microsoft.com/office/drawing/2014/main" id="{CFC82728-286B-1C5B-B971-8C7F9BA84A4A}"/>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6443AAE-483A-726B-99FA-79D6B8A17D85}"/>
              </a:ext>
            </a:extLst>
          </p:cNvPr>
          <p:cNvSpPr txBox="1">
            <a:spLocks noGrp="1"/>
          </p:cNvSpPr>
          <p:nvPr>
            <p:ph type="sldNum" sz="quarter" idx="8"/>
          </p:nvPr>
        </p:nvSpPr>
        <p:spPr/>
        <p:txBody>
          <a:bodyPr/>
          <a:lstStyle>
            <a:lvl1pPr>
              <a:defRPr/>
            </a:lvl1pPr>
          </a:lstStyle>
          <a:p>
            <a:pPr lvl="0"/>
            <a:fld id="{9D4152A0-1C55-4213-BB05-B44A29192353}" type="slidenum">
              <a:t>‹#›</a:t>
            </a:fld>
            <a:endParaRPr lang="en-GB"/>
          </a:p>
        </p:txBody>
      </p:sp>
      <p:cxnSp>
        <p:nvCxnSpPr>
          <p:cNvPr id="6" name="Straight Connector 24">
            <a:extLst>
              <a:ext uri="{FF2B5EF4-FFF2-40B4-BE49-F238E27FC236}">
                <a16:creationId xmlns:a16="http://schemas.microsoft.com/office/drawing/2014/main" id="{650D1E47-E748-6E82-CD63-ECE18107806C}"/>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627683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ACE97F-6362-86A6-0727-86B654909678}"/>
              </a:ext>
            </a:extLst>
          </p:cNvPr>
          <p:cNvSpPr txBox="1">
            <a:spLocks noGrp="1"/>
          </p:cNvSpPr>
          <p:nvPr>
            <p:ph type="dt" sz="half" idx="7"/>
          </p:nvPr>
        </p:nvSpPr>
        <p:spPr/>
        <p:txBody>
          <a:bodyPr/>
          <a:lstStyle>
            <a:lvl1pPr>
              <a:defRPr/>
            </a:lvl1pPr>
          </a:lstStyle>
          <a:p>
            <a:pPr lvl="0"/>
            <a:fld id="{6053C139-220E-4CBE-AE21-4F14F0C57286}" type="datetime1">
              <a:rPr lang="en-GB"/>
              <a:pPr lvl="0"/>
              <a:t>16/03/2026</a:t>
            </a:fld>
            <a:endParaRPr lang="en-GB"/>
          </a:p>
        </p:txBody>
      </p:sp>
      <p:sp>
        <p:nvSpPr>
          <p:cNvPr id="3" name="Footer Placeholder 2">
            <a:extLst>
              <a:ext uri="{FF2B5EF4-FFF2-40B4-BE49-F238E27FC236}">
                <a16:creationId xmlns:a16="http://schemas.microsoft.com/office/drawing/2014/main" id="{4E0B9050-EF48-CA50-7C57-4E68B979370F}"/>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F0D46D1F-1DA7-FD41-8B9A-4B8A3A8B1826}"/>
              </a:ext>
            </a:extLst>
          </p:cNvPr>
          <p:cNvSpPr txBox="1">
            <a:spLocks noGrp="1"/>
          </p:cNvSpPr>
          <p:nvPr>
            <p:ph type="sldNum" sz="quarter" idx="8"/>
          </p:nvPr>
        </p:nvSpPr>
        <p:spPr/>
        <p:txBody>
          <a:bodyPr/>
          <a:lstStyle>
            <a:lvl1pPr>
              <a:defRPr/>
            </a:lvl1pPr>
          </a:lstStyle>
          <a:p>
            <a:pPr lvl="0"/>
            <a:fld id="{1B80B734-2B42-44A5-92D5-CE31E764994A}" type="slidenum">
              <a:t>‹#›</a:t>
            </a:fld>
            <a:endParaRPr lang="en-GB"/>
          </a:p>
        </p:txBody>
      </p:sp>
    </p:spTree>
    <p:extLst>
      <p:ext uri="{BB962C8B-B14F-4D97-AF65-F5344CB8AC3E}">
        <p14:creationId xmlns:p14="http://schemas.microsoft.com/office/powerpoint/2010/main" val="247153792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9A091-B1B8-C568-D9C0-651A1992CC94}"/>
              </a:ext>
            </a:extLst>
          </p:cNvPr>
          <p:cNvSpPr txBox="1">
            <a:spLocks noGrp="1"/>
          </p:cNvSpPr>
          <p:nvPr>
            <p:ph type="title"/>
          </p:nvPr>
        </p:nvSpPr>
        <p:spPr>
          <a:xfrm>
            <a:off x="1444669" y="798975"/>
            <a:ext cx="3273094" cy="2247119"/>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13416EB9-F2D7-7597-DCFB-030469158B13}"/>
              </a:ext>
            </a:extLst>
          </p:cNvPr>
          <p:cNvSpPr txBox="1">
            <a:spLocks noGrp="1"/>
          </p:cNvSpPr>
          <p:nvPr>
            <p:ph idx="1"/>
          </p:nvPr>
        </p:nvSpPr>
        <p:spPr>
          <a:xfrm>
            <a:off x="5043711" y="798975"/>
            <a:ext cx="6012472" cy="4658822"/>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F279ABD-5C50-0316-E46D-FD3CB71BF94B}"/>
              </a:ext>
            </a:extLst>
          </p:cNvPr>
          <p:cNvSpPr txBox="1">
            <a:spLocks noGrp="1"/>
          </p:cNvSpPr>
          <p:nvPr>
            <p:ph type="body" idx="2"/>
          </p:nvPr>
        </p:nvSpPr>
        <p:spPr>
          <a:xfrm>
            <a:off x="1444669" y="3205493"/>
            <a:ext cx="3275015" cy="2248180"/>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01BF0AB-345D-ACE9-223D-00223E75CB90}"/>
              </a:ext>
            </a:extLst>
          </p:cNvPr>
          <p:cNvSpPr txBox="1">
            <a:spLocks noGrp="1"/>
          </p:cNvSpPr>
          <p:nvPr>
            <p:ph type="dt" sz="half" idx="7"/>
          </p:nvPr>
        </p:nvSpPr>
        <p:spPr/>
        <p:txBody>
          <a:bodyPr/>
          <a:lstStyle>
            <a:lvl1pPr>
              <a:defRPr/>
            </a:lvl1pPr>
          </a:lstStyle>
          <a:p>
            <a:pPr lvl="0"/>
            <a:fld id="{28D9B46A-F3E5-4752-8040-7D40D187C1E0}" type="datetime1">
              <a:rPr lang="en-GB"/>
              <a:pPr lvl="0"/>
              <a:t>16/03/2026</a:t>
            </a:fld>
            <a:endParaRPr lang="en-GB"/>
          </a:p>
        </p:txBody>
      </p:sp>
      <p:sp>
        <p:nvSpPr>
          <p:cNvPr id="6" name="Footer Placeholder 5">
            <a:extLst>
              <a:ext uri="{FF2B5EF4-FFF2-40B4-BE49-F238E27FC236}">
                <a16:creationId xmlns:a16="http://schemas.microsoft.com/office/drawing/2014/main" id="{D63E06F0-48DA-DD8A-A7BC-D79C344D7A9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CD39A7F-343F-4CDE-022E-DF949B1809A1}"/>
              </a:ext>
            </a:extLst>
          </p:cNvPr>
          <p:cNvSpPr txBox="1">
            <a:spLocks noGrp="1"/>
          </p:cNvSpPr>
          <p:nvPr>
            <p:ph type="sldNum" sz="quarter" idx="8"/>
          </p:nvPr>
        </p:nvSpPr>
        <p:spPr/>
        <p:txBody>
          <a:bodyPr/>
          <a:lstStyle>
            <a:lvl1pPr>
              <a:defRPr/>
            </a:lvl1pPr>
          </a:lstStyle>
          <a:p>
            <a:pPr lvl="0"/>
            <a:fld id="{4C059ACA-246E-4FAB-B65D-F422240FBC72}" type="slidenum">
              <a:t>‹#›</a:t>
            </a:fld>
            <a:endParaRPr lang="en-GB"/>
          </a:p>
        </p:txBody>
      </p:sp>
      <p:cxnSp>
        <p:nvCxnSpPr>
          <p:cNvPr id="8" name="Straight Connector 16">
            <a:extLst>
              <a:ext uri="{FF2B5EF4-FFF2-40B4-BE49-F238E27FC236}">
                <a16:creationId xmlns:a16="http://schemas.microsoft.com/office/drawing/2014/main" id="{46DC2948-820E-550B-6FF1-3B57F5C27856}"/>
              </a:ext>
            </a:extLst>
          </p:cNvPr>
          <p:cNvCxnSpPr/>
          <p:nvPr/>
        </p:nvCxnSpPr>
        <p:spPr>
          <a:xfrm>
            <a:off x="1448281" y="3205493"/>
            <a:ext cx="3269492"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424621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B885F5CB-095B-A71D-5196-B715E2685558}"/>
              </a:ext>
            </a:extLst>
          </p:cNvPr>
          <p:cNvGrpSpPr/>
          <p:nvPr/>
        </p:nvGrpSpPr>
        <p:grpSpPr>
          <a:xfrm>
            <a:off x="7477387" y="482172"/>
            <a:ext cx="4074529" cy="5149105"/>
            <a:chOff x="7477387" y="482172"/>
            <a:chExt cx="4074529" cy="5149105"/>
          </a:xfrm>
        </p:grpSpPr>
        <p:sp>
          <p:nvSpPr>
            <p:cNvPr id="3" name="Rectangle 17">
              <a:extLst>
                <a:ext uri="{FF2B5EF4-FFF2-40B4-BE49-F238E27FC236}">
                  <a16:creationId xmlns:a16="http://schemas.microsoft.com/office/drawing/2014/main" id="{144DCC66-EA0B-3E4E-9A67-E3E1150ED8E6}"/>
                </a:ext>
              </a:extLst>
            </p:cNvPr>
            <p:cNvSpPr/>
            <p:nvPr/>
          </p:nvSpPr>
          <p:spPr>
            <a:xfrm>
              <a:off x="7477387" y="482172"/>
              <a:ext cx="4074529" cy="5149105"/>
            </a:xfrm>
            <a:prstGeom prst="rect">
              <a:avLst/>
            </a:prstGeom>
            <a:gradFill>
              <a:gsLst>
                <a:gs pos="0">
                  <a:srgbClr val="000001"/>
                </a:gs>
                <a:gs pos="100000">
                  <a:srgbClr val="191919"/>
                </a:gs>
              </a:gsLst>
              <a:lin ang="5400000"/>
            </a:gradFill>
            <a:ln cap="flat">
              <a:noFill/>
              <a:prstDash val="solid"/>
            </a:ln>
            <a:effectLst>
              <a:outerShdw dist="228601" dir="4740049" algn="tl">
                <a:srgbClr val="000000">
                  <a:alpha val="34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Rectangle 18">
              <a:extLst>
                <a:ext uri="{FF2B5EF4-FFF2-40B4-BE49-F238E27FC236}">
                  <a16:creationId xmlns:a16="http://schemas.microsoft.com/office/drawing/2014/main" id="{CE995E42-19C6-3F6B-85F8-69C63FD9700D}"/>
                </a:ext>
              </a:extLst>
            </p:cNvPr>
            <p:cNvSpPr/>
            <p:nvPr/>
          </p:nvSpPr>
          <p:spPr>
            <a:xfrm>
              <a:off x="7790450" y="812508"/>
              <a:ext cx="3450287" cy="4466450"/>
            </a:xfrm>
            <a:prstGeom prst="rect">
              <a:avLst/>
            </a:prstGeom>
            <a:gradFill>
              <a:gsLst>
                <a:gs pos="0">
                  <a:srgbClr val="DADADA"/>
                </a:gs>
                <a:gs pos="100000">
                  <a:srgbClr val="FFFFFE"/>
                </a:gs>
              </a:gsLst>
              <a:lin ang="16200000"/>
            </a:gradFill>
            <a:ln w="50804" cap="flat">
              <a:solidFill>
                <a:srgbClr val="191919"/>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5" name="Title 1">
            <a:extLst>
              <a:ext uri="{FF2B5EF4-FFF2-40B4-BE49-F238E27FC236}">
                <a16:creationId xmlns:a16="http://schemas.microsoft.com/office/drawing/2014/main" id="{97320BF8-88D2-FCC2-6C87-63D0EF332DB2}"/>
              </a:ext>
            </a:extLst>
          </p:cNvPr>
          <p:cNvSpPr txBox="1">
            <a:spLocks noGrp="1"/>
          </p:cNvSpPr>
          <p:nvPr>
            <p:ph type="title"/>
          </p:nvPr>
        </p:nvSpPr>
        <p:spPr>
          <a:xfrm>
            <a:off x="1451207" y="1129512"/>
            <a:ext cx="5532330" cy="1830583"/>
          </a:xfrm>
        </p:spPr>
        <p:txBody>
          <a:bodyPr anchor="b"/>
          <a:lstStyle>
            <a:lvl1pPr>
              <a:defRPr/>
            </a:lvl1pPr>
          </a:lstStyle>
          <a:p>
            <a:pPr lvl="0"/>
            <a:r>
              <a:rPr lang="en-US"/>
              <a:t>Click to edit Master title style</a:t>
            </a:r>
          </a:p>
        </p:txBody>
      </p:sp>
      <p:sp>
        <p:nvSpPr>
          <p:cNvPr id="6" name="Picture Placeholder 2">
            <a:extLst>
              <a:ext uri="{FF2B5EF4-FFF2-40B4-BE49-F238E27FC236}">
                <a16:creationId xmlns:a16="http://schemas.microsoft.com/office/drawing/2014/main" id="{DF091C9B-1AF1-6BB9-B1F3-406EA2E9CACE}"/>
              </a:ext>
            </a:extLst>
          </p:cNvPr>
          <p:cNvSpPr txBox="1">
            <a:spLocks noGrp="1"/>
          </p:cNvSpPr>
          <p:nvPr>
            <p:ph type="pic" idx="1"/>
          </p:nvPr>
        </p:nvSpPr>
        <p:spPr>
          <a:xfrm>
            <a:off x="8124389" y="1122544"/>
            <a:ext cx="2791169" cy="3866330"/>
          </a:xfrm>
          <a:solidFill>
            <a:srgbClr val="D9D9D9"/>
          </a:solidFill>
        </p:spPr>
        <p:txBody>
          <a:bodyPr anchorCtr="1"/>
          <a:lstStyle>
            <a:lvl1pPr marL="0" indent="0" algn="ctr">
              <a:buNone/>
              <a:defRPr sz="3200"/>
            </a:lvl1pPr>
          </a:lstStyle>
          <a:p>
            <a:pPr lvl="0"/>
            <a:r>
              <a:rPr lang="en-US"/>
              <a:t>Click icon to add picture</a:t>
            </a:r>
          </a:p>
        </p:txBody>
      </p:sp>
      <p:sp>
        <p:nvSpPr>
          <p:cNvPr id="7" name="Text Placeholder 3">
            <a:extLst>
              <a:ext uri="{FF2B5EF4-FFF2-40B4-BE49-F238E27FC236}">
                <a16:creationId xmlns:a16="http://schemas.microsoft.com/office/drawing/2014/main" id="{B83EEC36-BFF6-3B11-2115-B5D4C594BF77}"/>
              </a:ext>
            </a:extLst>
          </p:cNvPr>
          <p:cNvSpPr txBox="1">
            <a:spLocks noGrp="1"/>
          </p:cNvSpPr>
          <p:nvPr>
            <p:ph type="body" idx="2"/>
          </p:nvPr>
        </p:nvSpPr>
        <p:spPr>
          <a:xfrm>
            <a:off x="1450329" y="3145993"/>
            <a:ext cx="5524402" cy="2003743"/>
          </a:xfrm>
        </p:spPr>
        <p:txBody>
          <a:bodyPr/>
          <a:lstStyle>
            <a:lvl1pPr marL="0" indent="0">
              <a:buNone/>
              <a:defRPr sz="1800"/>
            </a:lvl1pPr>
          </a:lstStyle>
          <a:p>
            <a:pPr lvl="0"/>
            <a:r>
              <a:rPr lang="en-US"/>
              <a:t>Click to edit Master text styles</a:t>
            </a:r>
          </a:p>
        </p:txBody>
      </p:sp>
      <p:sp>
        <p:nvSpPr>
          <p:cNvPr id="8" name="Date Placeholder 4">
            <a:extLst>
              <a:ext uri="{FF2B5EF4-FFF2-40B4-BE49-F238E27FC236}">
                <a16:creationId xmlns:a16="http://schemas.microsoft.com/office/drawing/2014/main" id="{DCD1FD04-9C73-23E5-B418-22A478531FC1}"/>
              </a:ext>
            </a:extLst>
          </p:cNvPr>
          <p:cNvSpPr txBox="1">
            <a:spLocks noGrp="1"/>
          </p:cNvSpPr>
          <p:nvPr>
            <p:ph type="dt" sz="half" idx="7"/>
          </p:nvPr>
        </p:nvSpPr>
        <p:spPr>
          <a:xfrm>
            <a:off x="1447385" y="5469858"/>
            <a:ext cx="5527346" cy="320122"/>
          </a:xfrm>
        </p:spPr>
        <p:txBody>
          <a:bodyPr/>
          <a:lstStyle>
            <a:lvl1pPr algn="l">
              <a:defRPr/>
            </a:lvl1pPr>
          </a:lstStyle>
          <a:p>
            <a:pPr lvl="0"/>
            <a:fld id="{F4051D74-6DAC-4EAA-AD43-E641E1A36E3C}" type="datetime1">
              <a:rPr lang="en-GB"/>
              <a:pPr lvl="0"/>
              <a:t>16/03/2026</a:t>
            </a:fld>
            <a:endParaRPr lang="en-GB"/>
          </a:p>
        </p:txBody>
      </p:sp>
      <p:sp>
        <p:nvSpPr>
          <p:cNvPr id="9" name="Footer Placeholder 5">
            <a:extLst>
              <a:ext uri="{FF2B5EF4-FFF2-40B4-BE49-F238E27FC236}">
                <a16:creationId xmlns:a16="http://schemas.microsoft.com/office/drawing/2014/main" id="{F6CBCF79-C46B-1EBD-A2EB-87F20CAB8ACB}"/>
              </a:ext>
            </a:extLst>
          </p:cNvPr>
          <p:cNvSpPr txBox="1">
            <a:spLocks noGrp="1"/>
          </p:cNvSpPr>
          <p:nvPr>
            <p:ph type="ftr" sz="quarter" idx="9"/>
          </p:nvPr>
        </p:nvSpPr>
        <p:spPr>
          <a:xfrm>
            <a:off x="1447385" y="318640"/>
            <a:ext cx="5541007" cy="320926"/>
          </a:xfrm>
        </p:spPr>
        <p:txBody>
          <a:bodyPr/>
          <a:lstStyle>
            <a:lvl1pPr>
              <a:defRPr/>
            </a:lvl1pPr>
          </a:lstStyle>
          <a:p>
            <a:pPr lvl="0"/>
            <a:endParaRPr lang="en-GB"/>
          </a:p>
        </p:txBody>
      </p:sp>
      <p:sp>
        <p:nvSpPr>
          <p:cNvPr id="10" name="Slide Number Placeholder 6">
            <a:extLst>
              <a:ext uri="{FF2B5EF4-FFF2-40B4-BE49-F238E27FC236}">
                <a16:creationId xmlns:a16="http://schemas.microsoft.com/office/drawing/2014/main" id="{DBB88A5F-140F-46AE-0FA5-0712529761B6}"/>
              </a:ext>
            </a:extLst>
          </p:cNvPr>
          <p:cNvSpPr txBox="1">
            <a:spLocks noGrp="1"/>
          </p:cNvSpPr>
          <p:nvPr>
            <p:ph type="sldNum" sz="quarter" idx="8"/>
          </p:nvPr>
        </p:nvSpPr>
        <p:spPr/>
        <p:txBody>
          <a:bodyPr/>
          <a:lstStyle>
            <a:lvl1pPr>
              <a:defRPr/>
            </a:lvl1pPr>
          </a:lstStyle>
          <a:p>
            <a:pPr lvl="0"/>
            <a:fld id="{931B24BF-2D9D-46FD-A983-FF857C580146}" type="slidenum">
              <a:t>‹#›</a:t>
            </a:fld>
            <a:endParaRPr lang="en-GB"/>
          </a:p>
        </p:txBody>
      </p:sp>
      <p:cxnSp>
        <p:nvCxnSpPr>
          <p:cNvPr id="11" name="Straight Connector 30">
            <a:extLst>
              <a:ext uri="{FF2B5EF4-FFF2-40B4-BE49-F238E27FC236}">
                <a16:creationId xmlns:a16="http://schemas.microsoft.com/office/drawing/2014/main" id="{2F42EC65-AB58-AEA6-F5DD-51BEFDBD74E9}"/>
              </a:ext>
            </a:extLst>
          </p:cNvPr>
          <p:cNvCxnSpPr/>
          <p:nvPr/>
        </p:nvCxnSpPr>
        <p:spPr>
          <a:xfrm>
            <a:off x="1447385" y="3143606"/>
            <a:ext cx="5527347"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262858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0EB79-B652-37AE-A78C-637563F77568}"/>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6F89511C-C9EC-515C-9D24-9BE143172D8C}"/>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F2029A7-679E-4364-D41C-CEC5C6439CE3}"/>
              </a:ext>
            </a:extLst>
          </p:cNvPr>
          <p:cNvSpPr txBox="1">
            <a:spLocks noGrp="1"/>
          </p:cNvSpPr>
          <p:nvPr>
            <p:ph type="dt" sz="half" idx="7"/>
          </p:nvPr>
        </p:nvSpPr>
        <p:spPr/>
        <p:txBody>
          <a:bodyPr/>
          <a:lstStyle>
            <a:lvl1pPr>
              <a:defRPr/>
            </a:lvl1pPr>
          </a:lstStyle>
          <a:p>
            <a:pPr lvl="0"/>
            <a:fld id="{C7E2AB83-18AC-4BFB-B260-E73E7F638CF7}" type="datetime1">
              <a:rPr lang="en-GB"/>
              <a:pPr lvl="0"/>
              <a:t>16/03/2026</a:t>
            </a:fld>
            <a:endParaRPr lang="en-GB"/>
          </a:p>
        </p:txBody>
      </p:sp>
      <p:sp>
        <p:nvSpPr>
          <p:cNvPr id="5" name="Footer Placeholder 4">
            <a:extLst>
              <a:ext uri="{FF2B5EF4-FFF2-40B4-BE49-F238E27FC236}">
                <a16:creationId xmlns:a16="http://schemas.microsoft.com/office/drawing/2014/main" id="{1C9D31B4-FC9B-3310-9013-9D3D4039D76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AD01B02-E0BD-853D-C175-CA3C3407CC8B}"/>
              </a:ext>
            </a:extLst>
          </p:cNvPr>
          <p:cNvSpPr txBox="1">
            <a:spLocks noGrp="1"/>
          </p:cNvSpPr>
          <p:nvPr>
            <p:ph type="sldNum" sz="quarter" idx="8"/>
          </p:nvPr>
        </p:nvSpPr>
        <p:spPr/>
        <p:txBody>
          <a:bodyPr/>
          <a:lstStyle>
            <a:lvl1pPr>
              <a:defRPr/>
            </a:lvl1pPr>
          </a:lstStyle>
          <a:p>
            <a:pPr lvl="0"/>
            <a:fld id="{9ADE2458-91D2-429D-8240-98107728AD13}" type="slidenum">
              <a:t>‹#›</a:t>
            </a:fld>
            <a:endParaRPr lang="en-GB"/>
          </a:p>
        </p:txBody>
      </p:sp>
      <p:cxnSp>
        <p:nvCxnSpPr>
          <p:cNvPr id="7" name="Straight Connector 25">
            <a:extLst>
              <a:ext uri="{FF2B5EF4-FFF2-40B4-BE49-F238E27FC236}">
                <a16:creationId xmlns:a16="http://schemas.microsoft.com/office/drawing/2014/main" id="{EBCED4BF-8D35-14B6-B3D6-0B6E48AAC029}"/>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4208380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8424D7-2FFC-EE62-E186-9FC317C08E1E}"/>
              </a:ext>
            </a:extLst>
          </p:cNvPr>
          <p:cNvSpPr txBox="1">
            <a:spLocks noGrp="1"/>
          </p:cNvSpPr>
          <p:nvPr>
            <p:ph type="title" orient="vert"/>
          </p:nvPr>
        </p:nvSpPr>
        <p:spPr>
          <a:xfrm>
            <a:off x="9439113" y="798975"/>
            <a:ext cx="1615744" cy="4659892"/>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667A0AB9-8B71-4540-F6E5-FA45376D1705}"/>
              </a:ext>
            </a:extLst>
          </p:cNvPr>
          <p:cNvSpPr txBox="1">
            <a:spLocks noGrp="1"/>
          </p:cNvSpPr>
          <p:nvPr>
            <p:ph type="body" orient="vert" idx="1"/>
          </p:nvPr>
        </p:nvSpPr>
        <p:spPr>
          <a:xfrm>
            <a:off x="1444669" y="798975"/>
            <a:ext cx="7828827" cy="4659892"/>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B93579-8458-CD22-61FF-7C15622122FF}"/>
              </a:ext>
            </a:extLst>
          </p:cNvPr>
          <p:cNvSpPr txBox="1">
            <a:spLocks noGrp="1"/>
          </p:cNvSpPr>
          <p:nvPr>
            <p:ph type="dt" sz="half" idx="7"/>
          </p:nvPr>
        </p:nvSpPr>
        <p:spPr/>
        <p:txBody>
          <a:bodyPr/>
          <a:lstStyle>
            <a:lvl1pPr>
              <a:defRPr/>
            </a:lvl1pPr>
          </a:lstStyle>
          <a:p>
            <a:pPr lvl="0"/>
            <a:fld id="{EF032599-11BA-4142-85FB-3E56C5A307AF}" type="datetime1">
              <a:rPr lang="en-GB"/>
              <a:pPr lvl="0"/>
              <a:t>16/03/2026</a:t>
            </a:fld>
            <a:endParaRPr lang="en-GB"/>
          </a:p>
        </p:txBody>
      </p:sp>
      <p:sp>
        <p:nvSpPr>
          <p:cNvPr id="5" name="Footer Placeholder 4">
            <a:extLst>
              <a:ext uri="{FF2B5EF4-FFF2-40B4-BE49-F238E27FC236}">
                <a16:creationId xmlns:a16="http://schemas.microsoft.com/office/drawing/2014/main" id="{B252A683-C1CD-1BCD-E257-A1EBF2E632D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ABFD24C-37B6-77E2-BED7-9D092C3D5AE1}"/>
              </a:ext>
            </a:extLst>
          </p:cNvPr>
          <p:cNvSpPr txBox="1">
            <a:spLocks noGrp="1"/>
          </p:cNvSpPr>
          <p:nvPr>
            <p:ph type="sldNum" sz="quarter" idx="8"/>
          </p:nvPr>
        </p:nvSpPr>
        <p:spPr/>
        <p:txBody>
          <a:bodyPr/>
          <a:lstStyle>
            <a:lvl1pPr>
              <a:defRPr/>
            </a:lvl1pPr>
          </a:lstStyle>
          <a:p>
            <a:pPr lvl="0"/>
            <a:fld id="{1CB34138-CEEA-4825-83C5-D41EE70D566F}" type="slidenum">
              <a:t>‹#›</a:t>
            </a:fld>
            <a:endParaRPr lang="en-GB"/>
          </a:p>
        </p:txBody>
      </p:sp>
      <p:cxnSp>
        <p:nvCxnSpPr>
          <p:cNvPr id="7" name="Straight Connector 14">
            <a:extLst>
              <a:ext uri="{FF2B5EF4-FFF2-40B4-BE49-F238E27FC236}">
                <a16:creationId xmlns:a16="http://schemas.microsoft.com/office/drawing/2014/main" id="{9C93D91B-043D-2262-0AE4-2380E28A9FD6}"/>
              </a:ext>
            </a:extLst>
          </p:cNvPr>
          <p:cNvCxnSpPr/>
          <p:nvPr/>
        </p:nvCxnSpPr>
        <p:spPr>
          <a:xfrm>
            <a:off x="9439113" y="798975"/>
            <a:ext cx="0" cy="4659883"/>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28363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ECEAE7"/>
            </a:gs>
            <a:gs pos="100000">
              <a:srgbClr val="CAC6C1"/>
            </a:gs>
          </a:gsLst>
          <a:path path="circle">
            <a:fillToRect l="43000" r="57000" b="100000"/>
          </a:path>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F193654D-03B4-6E06-8CC8-80CC4F8BBCAE}"/>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3" name="Picture 6">
            <a:extLst>
              <a:ext uri="{FF2B5EF4-FFF2-40B4-BE49-F238E27FC236}">
                <a16:creationId xmlns:a16="http://schemas.microsoft.com/office/drawing/2014/main" id="{EAB84140-9E56-DB83-7F67-67E726AF8D11}"/>
              </a:ext>
            </a:extLst>
          </p:cNvPr>
          <p:cNvPicPr>
            <a:picLocks noChangeAspect="1"/>
          </p:cNvPicPr>
          <p:nvPr/>
        </p:nvPicPr>
        <p:blipFill>
          <a:blip r:embed="rId13"/>
          <a:srcRect t="1538" b="-1538"/>
          <a:stretch>
            <a:fillRect/>
          </a:stretch>
        </p:blipFill>
        <p:spPr>
          <a:xfrm>
            <a:off x="0" y="6126480"/>
            <a:ext cx="12191996" cy="742950"/>
          </a:xfrm>
          <a:prstGeom prst="rect">
            <a:avLst/>
          </a:prstGeom>
          <a:noFill/>
          <a:ln cap="flat">
            <a:noFill/>
          </a:ln>
        </p:spPr>
      </p:pic>
      <p:sp>
        <p:nvSpPr>
          <p:cNvPr id="4" name="Title Placeholder 1">
            <a:extLst>
              <a:ext uri="{FF2B5EF4-FFF2-40B4-BE49-F238E27FC236}">
                <a16:creationId xmlns:a16="http://schemas.microsoft.com/office/drawing/2014/main" id="{16B02D4D-A86F-EA3B-2F10-E9471DFC28AD}"/>
              </a:ext>
            </a:extLst>
          </p:cNvPr>
          <p:cNvSpPr txBox="1">
            <a:spLocks noGrp="1"/>
          </p:cNvSpPr>
          <p:nvPr>
            <p:ph type="title"/>
          </p:nvPr>
        </p:nvSpPr>
        <p:spPr>
          <a:xfrm>
            <a:off x="1451582" y="804516"/>
            <a:ext cx="9603275" cy="1049237"/>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E655E631-9D7E-2000-20C2-68A7E093F51C}"/>
              </a:ext>
            </a:extLst>
          </p:cNvPr>
          <p:cNvSpPr txBox="1">
            <a:spLocks noGrp="1"/>
          </p:cNvSpPr>
          <p:nvPr>
            <p:ph type="body" idx="1"/>
          </p:nvPr>
        </p:nvSpPr>
        <p:spPr>
          <a:xfrm>
            <a:off x="1451582" y="2015730"/>
            <a:ext cx="9603275" cy="345061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88EA7FE8-098C-E822-1A25-33FD6CEBB15C}"/>
              </a:ext>
            </a:extLst>
          </p:cNvPr>
          <p:cNvSpPr txBox="1">
            <a:spLocks noGrp="1"/>
          </p:cNvSpPr>
          <p:nvPr>
            <p:ph type="dt" sz="half" idx="2"/>
          </p:nvPr>
        </p:nvSpPr>
        <p:spPr>
          <a:xfrm>
            <a:off x="7554141" y="330372"/>
            <a:ext cx="3500716" cy="3092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898989"/>
                </a:solidFill>
                <a:uFillTx/>
                <a:latin typeface="Gill Sans MT"/>
              </a:defRPr>
            </a:lvl1pPr>
          </a:lstStyle>
          <a:p>
            <a:pPr lvl="0"/>
            <a:fld id="{241923CC-CAED-4CB7-911F-3D1C2FE6FC7E}" type="datetime1">
              <a:rPr lang="en-GB"/>
              <a:pPr lvl="0"/>
              <a:t>16/03/2026</a:t>
            </a:fld>
            <a:endParaRPr lang="en-GB"/>
          </a:p>
        </p:txBody>
      </p:sp>
      <p:sp>
        <p:nvSpPr>
          <p:cNvPr id="7" name="Footer Placeholder 4">
            <a:extLst>
              <a:ext uri="{FF2B5EF4-FFF2-40B4-BE49-F238E27FC236}">
                <a16:creationId xmlns:a16="http://schemas.microsoft.com/office/drawing/2014/main" id="{F75438F8-3B57-00A2-A175-813F8FB10654}"/>
              </a:ext>
            </a:extLst>
          </p:cNvPr>
          <p:cNvSpPr txBox="1">
            <a:spLocks noGrp="1"/>
          </p:cNvSpPr>
          <p:nvPr>
            <p:ph type="ftr" sz="quarter" idx="3"/>
          </p:nvPr>
        </p:nvSpPr>
        <p:spPr>
          <a:xfrm>
            <a:off x="1451582" y="329302"/>
            <a:ext cx="5938835" cy="3092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898989"/>
                </a:solidFill>
                <a:uFillTx/>
                <a:latin typeface="Gill Sans MT"/>
              </a:defRPr>
            </a:lvl1pPr>
          </a:lstStyle>
          <a:p>
            <a:pPr lvl="0"/>
            <a:endParaRPr lang="en-GB"/>
          </a:p>
        </p:txBody>
      </p:sp>
      <p:sp>
        <p:nvSpPr>
          <p:cNvPr id="8" name="Slide Number Placeholder 5">
            <a:extLst>
              <a:ext uri="{FF2B5EF4-FFF2-40B4-BE49-F238E27FC236}">
                <a16:creationId xmlns:a16="http://schemas.microsoft.com/office/drawing/2014/main" id="{318F355F-CBC8-AF89-4247-AE0E84CF30DC}"/>
              </a:ext>
            </a:extLst>
          </p:cNvPr>
          <p:cNvSpPr txBox="1">
            <a:spLocks noGrp="1"/>
          </p:cNvSpPr>
          <p:nvPr>
            <p:ph type="sldNum" sz="quarter" idx="4"/>
          </p:nvPr>
        </p:nvSpPr>
        <p:spPr>
          <a:xfrm>
            <a:off x="480060" y="798975"/>
            <a:ext cx="811017" cy="503578"/>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2800" b="0" i="0" u="none" strike="noStrike" kern="1200" cap="none" spc="0" baseline="0">
                <a:solidFill>
                  <a:srgbClr val="B71E42"/>
                </a:solidFill>
                <a:uFillTx/>
                <a:latin typeface="Gill Sans MT"/>
              </a:defRPr>
            </a:lvl1pPr>
          </a:lstStyle>
          <a:p>
            <a:pPr lvl="0"/>
            <a:fld id="{E9729DEB-5027-4A75-91AB-C58D63AC915B}" type="slidenum">
              <a:t>‹#›</a:t>
            </a:fld>
            <a:endParaRPr lang="en-GB"/>
          </a:p>
        </p:txBody>
      </p:sp>
      <p:cxnSp>
        <p:nvCxnSpPr>
          <p:cNvPr id="9" name="Straight Connector 9">
            <a:extLst>
              <a:ext uri="{FF2B5EF4-FFF2-40B4-BE49-F238E27FC236}">
                <a16:creationId xmlns:a16="http://schemas.microsoft.com/office/drawing/2014/main" id="{906579CD-E829-8E10-4EB4-6D1A3F50E6F1}"/>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3200" b="0" i="0" u="none" strike="noStrike" kern="1200" cap="all" spc="0" baseline="0">
          <a:solidFill>
            <a:srgbClr val="000000"/>
          </a:solidFill>
          <a:uFillTx/>
          <a:latin typeface="Gill Sans MT"/>
        </a:defRPr>
      </a:lvl1pPr>
    </p:titleStyle>
    <p:bodyStyle>
      <a:lvl1pPr marL="228600" marR="0" lvl="0" indent="-228600" algn="l" defTabSz="914400" rtl="0" fontAlgn="auto" hangingPunct="1">
        <a:lnSpc>
          <a:spcPct val="120000"/>
        </a:lnSpc>
        <a:spcBef>
          <a:spcPts val="1000"/>
        </a:spcBef>
        <a:spcAft>
          <a:spcPts val="0"/>
        </a:spcAft>
        <a:buClr>
          <a:srgbClr val="B71E42"/>
        </a:buClr>
        <a:buSzPct val="100000"/>
        <a:buFont typeface="Arial" pitchFamily="34"/>
        <a:buChar char="•"/>
        <a:tabLst/>
        <a:defRPr lang="en-US" sz="2000" b="0" i="0" u="none" strike="noStrike" kern="1200" cap="none" spc="0" baseline="0">
          <a:solidFill>
            <a:srgbClr val="000000"/>
          </a:solidFill>
          <a:uFillTx/>
          <a:latin typeface="Gill Sans MT"/>
        </a:defRPr>
      </a:lvl1pPr>
      <a:lvl2pPr marL="685800" marR="0" lvl="1"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800" b="0" i="0" u="none" strike="noStrike" kern="1200" cap="none" spc="0" baseline="0">
          <a:solidFill>
            <a:srgbClr val="000000"/>
          </a:solidFill>
          <a:uFillTx/>
          <a:latin typeface="Gill Sans MT"/>
        </a:defRPr>
      </a:lvl2pPr>
      <a:lvl3pPr marL="1143000" marR="0" lvl="2"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600" b="0" i="0" u="none" strike="noStrike" kern="1200" cap="none" spc="0" baseline="0">
          <a:solidFill>
            <a:srgbClr val="000000"/>
          </a:solidFill>
          <a:uFillTx/>
          <a:latin typeface="Gill Sans MT"/>
        </a:defRPr>
      </a:lvl3pPr>
      <a:lvl4pPr marL="1600200" marR="0" lvl="3"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400" b="0" i="0" u="none" strike="noStrike" kern="1200" cap="none" spc="0" baseline="0">
          <a:solidFill>
            <a:srgbClr val="000000"/>
          </a:solidFill>
          <a:uFillTx/>
          <a:latin typeface="Gill Sans MT"/>
        </a:defRPr>
      </a:lvl4pPr>
      <a:lvl5pPr marL="2057400" marR="0" lvl="4"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200" b="0" i="0" u="none" strike="noStrike" kern="1200" cap="none" spc="0" baseline="0">
          <a:solidFill>
            <a:srgbClr val="000000"/>
          </a:solidFill>
          <a:uFillTx/>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pic>
        <p:nvPicPr>
          <p:cNvPr id="2" name="image2.png">
            <a:extLst>
              <a:ext uri="{FF2B5EF4-FFF2-40B4-BE49-F238E27FC236}">
                <a16:creationId xmlns:a16="http://schemas.microsoft.com/office/drawing/2014/main" id="{8840BEF5-85C8-CE11-AF46-4C2C21909634}"/>
              </a:ext>
            </a:extLst>
          </p:cNvPr>
          <p:cNvPicPr>
            <a:picLocks noChangeAspect="1"/>
          </p:cNvPicPr>
          <p:nvPr/>
        </p:nvPicPr>
        <p:blipFill>
          <a:blip r:embed="rId2"/>
          <a:srcRect b="19"/>
          <a:stretch>
            <a:fillRect/>
          </a:stretch>
        </p:blipFill>
        <p:spPr>
          <a:xfrm>
            <a:off x="18" y="1280"/>
            <a:ext cx="12191978" cy="6856719"/>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634C7FD3-7832-C33D-0E8C-BDCF431203A2}"/>
              </a:ext>
            </a:extLst>
          </p:cNvPr>
          <p:cNvSpPr txBox="1"/>
          <p:nvPr/>
        </p:nvSpPr>
        <p:spPr>
          <a:xfrm>
            <a:off x="876690" y="2533473"/>
            <a:ext cx="3455819" cy="3447827"/>
          </a:xfrm>
          <a:prstGeom prst="rect">
            <a:avLst/>
          </a:prstGeom>
          <a:noFill/>
          <a:ln cap="flat">
            <a:noFill/>
          </a:ln>
        </p:spPr>
        <p:txBody>
          <a:bodyPr vert="horz" wrap="square" lIns="91440" tIns="45720" rIns="91440" bIns="45720" anchor="t" anchorCtr="0" compatLnSpc="1">
            <a:normAutofit/>
          </a:bodyPr>
          <a:lstStyle/>
          <a:p>
            <a:pPr marL="0" marR="0" lvl="0" indent="-228600" algn="l" defTabSz="457200" rtl="0" fontAlgn="auto" hangingPunct="1">
              <a:lnSpc>
                <a:spcPct val="90000"/>
              </a:lnSpc>
              <a:spcBef>
                <a:spcPts val="1000"/>
              </a:spcBef>
              <a:spcAft>
                <a:spcPts val="1200"/>
              </a:spcAft>
              <a:buSzPct val="100000"/>
              <a:buFont typeface="Arial" pitchFamily="34"/>
              <a:buChar char="•"/>
              <a:tabLst/>
              <a:defRPr sz="1800" b="0" i="0" u="none" strike="noStrike" kern="0" cap="none" spc="0" baseline="0">
                <a:solidFill>
                  <a:srgbClr val="000000"/>
                </a:solidFill>
                <a:uFillTx/>
              </a:defRPr>
            </a:pPr>
            <a:r>
              <a:rPr lang="en-US" sz="1700" b="0" i="0" u="none" strike="noStrike" kern="1200" cap="none" spc="0" baseline="0">
                <a:solidFill>
                  <a:srgbClr val="000000"/>
                </a:solidFill>
                <a:uFillTx/>
                <a:latin typeface="Gill Sans MT"/>
              </a:rPr>
              <a:t>This slide presents my reflection on learning Microsoft Excel and emerging numerical services. With this knowledge, I amended my ability to systematise and examine economic data by consuming spreadsheets. Excel assisted me in comprehending how digital tools sustain data organisation, calculations, and policymaking, which are vital services for both academic studies and expert surroundings today (Microsoft, 2024).</a:t>
            </a:r>
          </a:p>
        </p:txBody>
      </p:sp>
      <p:pic>
        <p:nvPicPr>
          <p:cNvPr id="3" name="image4.png">
            <a:extLst>
              <a:ext uri="{FF2B5EF4-FFF2-40B4-BE49-F238E27FC236}">
                <a16:creationId xmlns:a16="http://schemas.microsoft.com/office/drawing/2014/main" id="{12422CEC-F5F5-A683-16C3-8257B02A83B3}"/>
              </a:ext>
            </a:extLst>
          </p:cNvPr>
          <p:cNvPicPr>
            <a:picLocks noChangeAspect="1"/>
          </p:cNvPicPr>
          <p:nvPr/>
        </p:nvPicPr>
        <p:blipFill>
          <a:blip r:embed="rId2"/>
          <a:srcRect l="426" r="-1" b="-1"/>
          <a:stretch>
            <a:fillRect/>
          </a:stretch>
        </p:blipFill>
        <p:spPr>
          <a:xfrm>
            <a:off x="4987667" y="1636986"/>
            <a:ext cx="6389342" cy="3593335"/>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D994337C-CD66-2E21-8339-C2BB32714EBF}"/>
              </a:ext>
            </a:extLst>
          </p:cNvPr>
          <p:cNvSpPr/>
          <p:nvPr/>
        </p:nvSpPr>
        <p:spPr>
          <a:xfrm>
            <a:off x="876690" y="741395"/>
            <a:ext cx="3455819" cy="1616202"/>
          </a:xfrm>
          <a:prstGeom prst="rect">
            <a:avLst/>
          </a:prstGeom>
          <a:noFill/>
          <a:ln cap="flat">
            <a:noFill/>
            <a:prstDash val="solid"/>
          </a:ln>
        </p:spPr>
        <p:txBody>
          <a:bodyPr vert="horz" wrap="square" lIns="91440" tIns="45720" rIns="91440" bIns="45720" anchor="b" anchorCtr="0" compatLnSpc="1">
            <a:normAutofit/>
          </a:bodyPr>
          <a:lstStyle/>
          <a:p>
            <a:pPr marL="0" marR="0" lvl="0" indent="0" algn="l" defTabSz="457200" rtl="0" fontAlgn="auto" hangingPunct="1">
              <a:lnSpc>
                <a:spcPct val="80000"/>
              </a:lnSpc>
              <a:spcBef>
                <a:spcPts val="0"/>
              </a:spcBef>
              <a:spcAft>
                <a:spcPts val="600"/>
              </a:spcAft>
              <a:buNone/>
              <a:tabLst/>
              <a:defRPr sz="1800" b="0" i="0" u="none" strike="noStrike" kern="0" cap="none" spc="0" baseline="0">
                <a:solidFill>
                  <a:srgbClr val="000000"/>
                </a:solidFill>
                <a:uFillTx/>
              </a:defRPr>
            </a:pPr>
            <a:r>
              <a:rPr lang="en-US" sz="2700" b="1" i="0" u="none" strike="noStrike" kern="1200" cap="none" spc="0" baseline="0">
                <a:solidFill>
                  <a:srgbClr val="000000"/>
                </a:solidFill>
                <a:uFillTx/>
                <a:latin typeface="Gill Sans MT"/>
              </a:rPr>
              <a:t>Slide 2: Development of Digital and Analytical Skills</a:t>
            </a:r>
            <a:endParaRPr lang="en-US" sz="2700" b="0" i="0" u="none" strike="noStrike" kern="1200" cap="none" spc="0" baseline="0">
              <a:solidFill>
                <a:srgbClr val="000000"/>
              </a:solidFill>
              <a:uFillTx/>
              <a:latin typeface="Gill Sans MT"/>
            </a:endParaRPr>
          </a:p>
          <a:p>
            <a:pPr marL="0" marR="0" lvl="0" indent="0" algn="l" defTabSz="457200" rtl="0" fontAlgn="auto" hangingPunct="1">
              <a:lnSpc>
                <a:spcPct val="80000"/>
              </a:lnSpc>
              <a:spcBef>
                <a:spcPts val="0"/>
              </a:spcBef>
              <a:spcAft>
                <a:spcPts val="600"/>
              </a:spcAft>
              <a:buNone/>
              <a:tabLst/>
              <a:defRPr sz="1800" b="0" i="0" u="none" strike="noStrike" kern="0" cap="none" spc="0" baseline="0">
                <a:solidFill>
                  <a:srgbClr val="000000"/>
                </a:solidFill>
                <a:uFillTx/>
              </a:defRPr>
            </a:pPr>
            <a:endParaRPr lang="en-US" sz="2700" b="0" i="0" u="none" strike="noStrike" kern="1200" cap="none" spc="0" baseline="0">
              <a:solidFill>
                <a:srgbClr val="000000"/>
              </a:solidFill>
              <a:uFillTx/>
              <a:latin typeface="Gill Sans MT"/>
            </a:endParaRPr>
          </a:p>
        </p:txBody>
      </p:sp>
      <p:sp>
        <p:nvSpPr>
          <p:cNvPr id="3" name="Rectangle 3">
            <a:extLst>
              <a:ext uri="{FF2B5EF4-FFF2-40B4-BE49-F238E27FC236}">
                <a16:creationId xmlns:a16="http://schemas.microsoft.com/office/drawing/2014/main" id="{76A791A3-4C78-ECA4-13BA-673F2D2FC25C}"/>
              </a:ext>
            </a:extLst>
          </p:cNvPr>
          <p:cNvSpPr/>
          <p:nvPr/>
        </p:nvSpPr>
        <p:spPr>
          <a:xfrm>
            <a:off x="876690" y="2533473"/>
            <a:ext cx="3455819" cy="3447827"/>
          </a:xfrm>
          <a:prstGeom prst="rect">
            <a:avLst/>
          </a:prstGeom>
          <a:noFill/>
          <a:ln cap="flat">
            <a:noFill/>
            <a:prstDash val="solid"/>
          </a:ln>
        </p:spPr>
        <p:txBody>
          <a:bodyPr vert="horz" wrap="square" lIns="91440" tIns="45720" rIns="91440" bIns="45720" anchor="t" anchorCtr="0" compatLnSpc="1">
            <a:normAutofit/>
          </a:bodyPr>
          <a:lstStyle/>
          <a:p>
            <a:pPr marL="0" marR="0" lvl="0" indent="-228600" algn="l" defTabSz="457200" rtl="0" fontAlgn="auto" hangingPunct="1">
              <a:lnSpc>
                <a:spcPct val="9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1400" b="1" i="0" u="none" strike="noStrike" kern="1200" cap="none" spc="0" baseline="0">
                <a:solidFill>
                  <a:srgbClr val="000000"/>
                </a:solidFill>
                <a:uFillTx/>
                <a:latin typeface="Gill Sans MT"/>
              </a:rPr>
              <a:t>Speaker Notes</a:t>
            </a:r>
            <a:endParaRPr lang="en-US" sz="1400" b="0" i="0" u="none" strike="noStrike" kern="1200" cap="none" spc="0" baseline="0">
              <a:solidFill>
                <a:srgbClr val="000000"/>
              </a:solidFill>
              <a:uFillTx/>
              <a:latin typeface="Gill Sans MT"/>
            </a:endParaRPr>
          </a:p>
          <a:p>
            <a:pPr marL="0" marR="0" lvl="0" indent="-228600" algn="l" defTabSz="457200" rtl="0" fontAlgn="auto" hangingPunct="1">
              <a:lnSpc>
                <a:spcPct val="9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Gill Sans MT"/>
              </a:rPr>
              <a:t>Throughout this learning procedure, I industrialised significant digital and logical services consuming Microsoft Excel. I erudite how to smear formulas such as SUM and AVERAGE to compute totals and examine monetary data (Provost and Fawcett, 2023). Systematising information in organised spreadsheets enhances exactness and empathy, which ropes better data analysis and knowledgeable policymaking in academic and professional contexts.</a:t>
            </a:r>
          </a:p>
        </p:txBody>
      </p:sp>
      <p:pic>
        <p:nvPicPr>
          <p:cNvPr id="4" name="image5.png">
            <a:extLst>
              <a:ext uri="{FF2B5EF4-FFF2-40B4-BE49-F238E27FC236}">
                <a16:creationId xmlns:a16="http://schemas.microsoft.com/office/drawing/2014/main" id="{63DEB0AB-6E66-5803-8A30-CE3F81C99132}"/>
              </a:ext>
            </a:extLst>
          </p:cNvPr>
          <p:cNvPicPr>
            <a:picLocks noChangeAspect="1"/>
          </p:cNvPicPr>
          <p:nvPr/>
        </p:nvPicPr>
        <p:blipFill>
          <a:blip r:embed="rId2"/>
          <a:stretch>
            <a:fillRect/>
          </a:stretch>
        </p:blipFill>
        <p:spPr>
          <a:xfrm>
            <a:off x="4987667" y="1628665"/>
            <a:ext cx="6389342" cy="3609978"/>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FCD0FB51-CA8C-AE0F-D8F2-D1F29F26D717}"/>
              </a:ext>
            </a:extLst>
          </p:cNvPr>
          <p:cNvSpPr/>
          <p:nvPr/>
        </p:nvSpPr>
        <p:spPr>
          <a:xfrm>
            <a:off x="876690" y="741395"/>
            <a:ext cx="3455819" cy="1616202"/>
          </a:xfrm>
          <a:prstGeom prst="rect">
            <a:avLst/>
          </a:prstGeom>
          <a:noFill/>
          <a:ln cap="flat">
            <a:noFill/>
            <a:prstDash val="solid"/>
          </a:ln>
        </p:spPr>
        <p:txBody>
          <a:bodyPr vert="horz" wrap="square" lIns="91440" tIns="45720" rIns="91440" bIns="45720" anchor="b" anchorCtr="0" compatLnSpc="1">
            <a:normAutofit/>
          </a:bodyPr>
          <a:lstStyle/>
          <a:p>
            <a:pPr marL="0" marR="0" lvl="0" indent="0" algn="l" defTabSz="4572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3200" b="1" i="0" u="none" strike="noStrike" kern="1200" cap="none" spc="0" baseline="0">
                <a:solidFill>
                  <a:srgbClr val="000000"/>
                </a:solidFill>
                <a:uFillTx/>
                <a:latin typeface="Gill Sans MT"/>
              </a:rPr>
              <a:t>Slide 3: Data Visualisation and Reporting Skills</a:t>
            </a:r>
            <a:endParaRPr lang="en-US" sz="3200" b="0" i="0" u="none" strike="noStrike" kern="1200" cap="none" spc="0" baseline="0">
              <a:solidFill>
                <a:srgbClr val="000000"/>
              </a:solidFill>
              <a:uFillTx/>
              <a:latin typeface="Gill Sans MT"/>
            </a:endParaRPr>
          </a:p>
          <a:p>
            <a:pPr marL="0" marR="0" lvl="0" indent="0" algn="l" defTabSz="457200"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US" sz="3200" b="0" i="0" u="none" strike="noStrike" kern="1200" cap="none" spc="0" baseline="0">
              <a:solidFill>
                <a:srgbClr val="000000"/>
              </a:solidFill>
              <a:uFillTx/>
              <a:latin typeface="Gill Sans MT"/>
            </a:endParaRPr>
          </a:p>
        </p:txBody>
      </p:sp>
      <p:sp>
        <p:nvSpPr>
          <p:cNvPr id="3" name="Rectangle 3">
            <a:extLst>
              <a:ext uri="{FF2B5EF4-FFF2-40B4-BE49-F238E27FC236}">
                <a16:creationId xmlns:a16="http://schemas.microsoft.com/office/drawing/2014/main" id="{5914F38E-9521-1D4C-74CD-88AF4AAD8C5D}"/>
              </a:ext>
            </a:extLst>
          </p:cNvPr>
          <p:cNvSpPr/>
          <p:nvPr/>
        </p:nvSpPr>
        <p:spPr>
          <a:xfrm>
            <a:off x="876690" y="2533473"/>
            <a:ext cx="3455819" cy="3447827"/>
          </a:xfrm>
          <a:prstGeom prst="rect">
            <a:avLst/>
          </a:prstGeom>
          <a:noFill/>
          <a:ln cap="flat">
            <a:noFill/>
            <a:prstDash val="solid"/>
          </a:ln>
        </p:spPr>
        <p:txBody>
          <a:bodyPr vert="horz" wrap="square" lIns="91440" tIns="45720" rIns="91440" bIns="45720" anchor="t" anchorCtr="0" compatLnSpc="1">
            <a:normAutofit/>
          </a:bodyPr>
          <a:lstStyle/>
          <a:p>
            <a:pPr marL="0" marR="0" lvl="0" indent="-228600" algn="l" defTabSz="457200" rtl="0" fontAlgn="auto" hangingPunct="1">
              <a:lnSpc>
                <a:spcPct val="9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1700" b="1" i="0" u="none" strike="noStrike" kern="1200" cap="none" spc="0" baseline="0">
                <a:solidFill>
                  <a:srgbClr val="000000"/>
                </a:solidFill>
                <a:uFillTx/>
                <a:latin typeface="Gill Sans MT"/>
              </a:rPr>
              <a:t>Speaker Notes</a:t>
            </a:r>
            <a:endParaRPr lang="en-US" sz="1700" b="0" i="0" u="none" strike="noStrike" kern="1200" cap="none" spc="0" baseline="0">
              <a:solidFill>
                <a:srgbClr val="000000"/>
              </a:solidFill>
              <a:uFillTx/>
              <a:latin typeface="Gill Sans MT"/>
            </a:endParaRPr>
          </a:p>
          <a:p>
            <a:pPr marL="0" marR="0" lvl="0" indent="-228600" algn="l" defTabSz="457200" rtl="0" fontAlgn="auto" hangingPunct="1">
              <a:lnSpc>
                <a:spcPct val="9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1700" b="0" i="0" u="none" strike="noStrike" kern="1200" cap="none" spc="0" baseline="0">
                <a:solidFill>
                  <a:srgbClr val="000000"/>
                </a:solidFill>
                <a:uFillTx/>
                <a:latin typeface="Gill Sans MT"/>
              </a:rPr>
              <a:t>Throughout this stage, I enhanced my aptitude for current monetary data by visually consuming Excel charts. Tools such as pie charts and bar charts aided in the equivalence of expenditure categories, obviously (Few, 2023). Visualisation made complex numerical data easier to understand and connect efficiently in academic and expert contexts.</a:t>
            </a:r>
          </a:p>
        </p:txBody>
      </p:sp>
      <p:pic>
        <p:nvPicPr>
          <p:cNvPr id="4" name="image1.png">
            <a:extLst>
              <a:ext uri="{FF2B5EF4-FFF2-40B4-BE49-F238E27FC236}">
                <a16:creationId xmlns:a16="http://schemas.microsoft.com/office/drawing/2014/main" id="{3CAF9088-65A4-100F-38CC-6E34B4C2D1C1}"/>
              </a:ext>
            </a:extLst>
          </p:cNvPr>
          <p:cNvPicPr>
            <a:picLocks noChangeAspect="1"/>
          </p:cNvPicPr>
          <p:nvPr/>
        </p:nvPicPr>
        <p:blipFill>
          <a:blip r:embed="rId2"/>
          <a:stretch>
            <a:fillRect/>
          </a:stretch>
        </p:blipFill>
        <p:spPr>
          <a:xfrm>
            <a:off x="4987667" y="1636647"/>
            <a:ext cx="6389342" cy="3594003"/>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DB5AD960-54F3-9490-1BE8-D244658A6E88}"/>
              </a:ext>
            </a:extLst>
          </p:cNvPr>
          <p:cNvSpPr/>
          <p:nvPr/>
        </p:nvSpPr>
        <p:spPr>
          <a:xfrm>
            <a:off x="7910282" y="741395"/>
            <a:ext cx="3397014" cy="1616202"/>
          </a:xfrm>
          <a:prstGeom prst="rect">
            <a:avLst/>
          </a:prstGeom>
          <a:noFill/>
          <a:ln cap="flat">
            <a:noFill/>
            <a:prstDash val="solid"/>
          </a:ln>
        </p:spPr>
        <p:txBody>
          <a:bodyPr vert="horz" wrap="square" lIns="91440" tIns="45720" rIns="91440" bIns="45720" anchor="b" anchorCtr="0" compatLnSpc="1">
            <a:normAutofit/>
          </a:bodyPr>
          <a:lstStyle/>
          <a:p>
            <a:pPr marL="0" marR="0" lvl="0" indent="0" algn="l" defTabSz="4572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2700" b="1" i="0" u="none" strike="noStrike" kern="1200" cap="none" spc="0" baseline="0">
                <a:solidFill>
                  <a:srgbClr val="000000"/>
                </a:solidFill>
                <a:uFillTx/>
                <a:latin typeface="Gill Sans MT"/>
              </a:rPr>
              <a:t>Slide 4: Reflection and Future Application of Skills</a:t>
            </a:r>
            <a:endParaRPr lang="en-US" sz="2700" b="0" i="0" u="none" strike="noStrike" kern="1200" cap="none" spc="0" baseline="0">
              <a:solidFill>
                <a:srgbClr val="000000"/>
              </a:solidFill>
              <a:uFillTx/>
              <a:latin typeface="Gill Sans MT"/>
            </a:endParaRPr>
          </a:p>
          <a:p>
            <a:pPr marL="0" marR="0" lvl="0" indent="0" algn="l" defTabSz="457200"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US" sz="2700" b="0" i="0" u="none" strike="noStrike" kern="1200" cap="none" spc="0" baseline="0">
              <a:solidFill>
                <a:srgbClr val="000000"/>
              </a:solidFill>
              <a:uFillTx/>
              <a:latin typeface="Gill Sans MT"/>
            </a:endParaRPr>
          </a:p>
        </p:txBody>
      </p:sp>
      <p:pic>
        <p:nvPicPr>
          <p:cNvPr id="3" name="image3.png">
            <a:extLst>
              <a:ext uri="{FF2B5EF4-FFF2-40B4-BE49-F238E27FC236}">
                <a16:creationId xmlns:a16="http://schemas.microsoft.com/office/drawing/2014/main" id="{21D1C1D5-B21D-6CC4-1CDB-5A5F8873EC44}"/>
              </a:ext>
            </a:extLst>
          </p:cNvPr>
          <p:cNvPicPr>
            <a:picLocks noChangeAspect="1"/>
          </p:cNvPicPr>
          <p:nvPr/>
        </p:nvPicPr>
        <p:blipFill>
          <a:blip r:embed="rId2"/>
          <a:srcRect l="11924" r="16615" b="1"/>
          <a:stretch>
            <a:fillRect/>
          </a:stretch>
        </p:blipFill>
        <p:spPr>
          <a:xfrm>
            <a:off x="884700" y="875812"/>
            <a:ext cx="6406899" cy="5043098"/>
          </a:xfrm>
          <a:prstGeom prst="rect">
            <a:avLst/>
          </a:prstGeom>
          <a:noFill/>
          <a:ln cap="flat">
            <a:noFill/>
          </a:ln>
        </p:spPr>
      </p:pic>
      <p:sp>
        <p:nvSpPr>
          <p:cNvPr id="4" name="Rectangle 3">
            <a:extLst>
              <a:ext uri="{FF2B5EF4-FFF2-40B4-BE49-F238E27FC236}">
                <a16:creationId xmlns:a16="http://schemas.microsoft.com/office/drawing/2014/main" id="{BA2793F5-20C7-A383-1455-38A369A42359}"/>
              </a:ext>
            </a:extLst>
          </p:cNvPr>
          <p:cNvSpPr/>
          <p:nvPr/>
        </p:nvSpPr>
        <p:spPr>
          <a:xfrm>
            <a:off x="7910282" y="2533473"/>
            <a:ext cx="3405417" cy="3447827"/>
          </a:xfrm>
          <a:prstGeom prst="rect">
            <a:avLst/>
          </a:prstGeom>
          <a:noFill/>
          <a:ln cap="flat">
            <a:noFill/>
            <a:prstDash val="solid"/>
          </a:ln>
        </p:spPr>
        <p:txBody>
          <a:bodyPr vert="horz" wrap="square" lIns="91440" tIns="45720" rIns="91440" bIns="45720" anchor="t" anchorCtr="0" compatLnSpc="1">
            <a:normAutofit/>
          </a:bodyPr>
          <a:lstStyle/>
          <a:p>
            <a:pPr marL="0" marR="0" lvl="0" indent="-228600" algn="l" defTabSz="457200" rtl="0" fontAlgn="auto" hangingPunct="1">
              <a:lnSpc>
                <a:spcPct val="9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1700" b="1" i="0" u="none" strike="noStrike" kern="1200" cap="none" spc="0" baseline="0">
                <a:solidFill>
                  <a:srgbClr val="000000"/>
                </a:solidFill>
                <a:uFillTx/>
                <a:latin typeface="Gill Sans MT"/>
              </a:rPr>
              <a:t>Speaker Notes</a:t>
            </a:r>
            <a:endParaRPr lang="en-US" sz="1700" b="0" i="0" u="none" strike="noStrike" kern="1200" cap="none" spc="0" baseline="0">
              <a:solidFill>
                <a:srgbClr val="000000"/>
              </a:solidFill>
              <a:uFillTx/>
              <a:latin typeface="Gill Sans MT"/>
            </a:endParaRPr>
          </a:p>
          <a:p>
            <a:pPr marL="0" marR="0" lvl="0" indent="-228600" algn="l" defTabSz="457200" rtl="0" fontAlgn="auto" hangingPunct="1">
              <a:lnSpc>
                <a:spcPct val="9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1700" b="0" i="0" u="none" strike="noStrike" kern="1200" cap="none" spc="0" baseline="0">
                <a:solidFill>
                  <a:srgbClr val="000000"/>
                </a:solidFill>
                <a:uFillTx/>
                <a:latin typeface="Gill Sans MT"/>
              </a:rPr>
              <a:t>Reflecting on this learning knowledge, I documented the position of examining monetary data consuming Excel to sustenance better policymaking. Classifying expenditure patterns aided recover monetary preparation (Sharda et al., 2022). In the upcoming, I design to grow progressive Excel services to achieve complex datasets more efficiently.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gradFill>
          <a:gsLst>
            <a:gs pos="0">
              <a:srgbClr val="494949"/>
            </a:gs>
            <a:gs pos="100000">
              <a:srgbClr val="000000"/>
            </a:gs>
          </a:gsLst>
          <a:path path="circle">
            <a:fillToRect l="50000" t="50000" r="50000" b="50000"/>
          </a:path>
        </a:gradFill>
        <a:effectLst/>
      </p:bgPr>
    </p:bg>
    <p:spTree>
      <p:nvGrpSpPr>
        <p:cNvPr id="1" name=""/>
        <p:cNvGrpSpPr/>
        <p:nvPr/>
      </p:nvGrpSpPr>
      <p:grpSpPr>
        <a:xfrm>
          <a:off x="0" y="0"/>
          <a:ext cx="0" cy="0"/>
          <a:chOff x="0" y="0"/>
          <a:chExt cx="0" cy="0"/>
        </a:xfrm>
      </p:grpSpPr>
      <p:sp>
        <p:nvSpPr>
          <p:cNvPr id="2" name="Rectangle 19">
            <a:extLst>
              <a:ext uri="{FF2B5EF4-FFF2-40B4-BE49-F238E27FC236}">
                <a16:creationId xmlns:a16="http://schemas.microsoft.com/office/drawing/2014/main" id="{67E0C0CA-D5B3-3751-6C1C-054DFB65B123}"/>
              </a:ext>
              <a:ext uri="{C183D7F6-B498-43B3-948B-1728B52AA6E4}">
                <adec:decorative xmlns:adec="http://schemas.microsoft.com/office/drawing/2017/decorative" val="1"/>
              </a:ext>
            </a:extLst>
          </p:cNvPr>
          <p:cNvSpPr>
            <a:spLocks noMove="1" noResize="1"/>
          </p:cNvSpPr>
          <p:nvPr/>
        </p:nvSpPr>
        <p:spPr>
          <a:xfrm>
            <a:off x="0" y="2019479"/>
            <a:ext cx="12191996" cy="4105939"/>
          </a:xfrm>
          <a:prstGeom prst="rect">
            <a:avLst/>
          </a:prstGeom>
          <a:gradFill>
            <a:gsLst>
              <a:gs pos="0">
                <a:srgbClr val="454545">
                  <a:alpha val="0"/>
                </a:srgbClr>
              </a:gs>
              <a:gs pos="100000">
                <a:srgbClr val="454545"/>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pic>
        <p:nvPicPr>
          <p:cNvPr id="3" name="Picture 20">
            <a:extLst>
              <a:ext uri="{FF2B5EF4-FFF2-40B4-BE49-F238E27FC236}">
                <a16:creationId xmlns:a16="http://schemas.microsoft.com/office/drawing/2014/main" id="{C215C09A-4A76-2D2E-01E1-E80E50D8A2D7}"/>
              </a:ext>
              <a:ext uri="{C183D7F6-B498-43B3-948B-1728B52AA6E4}">
                <adec:decorative xmlns:adec="http://schemas.microsoft.com/office/drawing/2017/decorative" val="1"/>
              </a:ext>
            </a:extLst>
          </p:cNvPr>
          <p:cNvPicPr>
            <a:picLocks noMove="1" noResize="1"/>
          </p:cNvPicPr>
          <p:nvPr/>
        </p:nvPicPr>
        <p:blipFill>
          <a:blip r:embed="rId2"/>
          <a:srcRect t="1538" b="-1538"/>
          <a:stretch>
            <a:fillRect/>
          </a:stretch>
        </p:blipFill>
        <p:spPr>
          <a:xfrm>
            <a:off x="0" y="6126480"/>
            <a:ext cx="12191996" cy="742950"/>
          </a:xfrm>
          <a:prstGeom prst="rect">
            <a:avLst/>
          </a:prstGeom>
          <a:noFill/>
          <a:ln cap="flat">
            <a:noFill/>
          </a:ln>
        </p:spPr>
      </p:pic>
      <p:cxnSp>
        <p:nvCxnSpPr>
          <p:cNvPr id="4" name="Straight Connector 21">
            <a:extLst>
              <a:ext uri="{FF2B5EF4-FFF2-40B4-BE49-F238E27FC236}">
                <a16:creationId xmlns:a16="http://schemas.microsoft.com/office/drawing/2014/main" id="{F6631DFF-44A1-341E-3A06-CC9EE340AC50}"/>
              </a:ext>
              <a:ext uri="{C183D7F6-B498-43B3-948B-1728B52AA6E4}">
                <adec:decorative xmlns:adec="http://schemas.microsoft.com/office/drawing/2017/decorative" val="1"/>
              </a:ext>
            </a:extLst>
          </p:cNvPr>
          <p:cNvCxnSpPr>
            <a:cxnSpLocks noMove="1" noResize="1"/>
          </p:cNvCxnSpPr>
          <p:nvPr/>
        </p:nvCxnSpPr>
        <p:spPr>
          <a:xfrm>
            <a:off x="0" y="6128409"/>
            <a:ext cx="12191996" cy="0"/>
          </a:xfrm>
          <a:prstGeom prst="straightConnector1">
            <a:avLst/>
          </a:prstGeom>
          <a:noFill/>
          <a:ln w="12701" cap="flat">
            <a:solidFill>
              <a:srgbClr val="000001">
                <a:alpha val="20000"/>
              </a:srgbClr>
            </a:solidFill>
            <a:prstDash val="solid"/>
            <a:miter/>
          </a:ln>
        </p:spPr>
      </p:cxnSp>
      <p:cxnSp>
        <p:nvCxnSpPr>
          <p:cNvPr id="5" name="Straight Connector 22">
            <a:extLst>
              <a:ext uri="{FF2B5EF4-FFF2-40B4-BE49-F238E27FC236}">
                <a16:creationId xmlns:a16="http://schemas.microsoft.com/office/drawing/2014/main" id="{C8538BB4-F385-9909-0992-852D0F24E1E0}"/>
              </a:ext>
              <a:ext uri="{C183D7F6-B498-43B3-948B-1728B52AA6E4}">
                <adec:decorative xmlns:adec="http://schemas.microsoft.com/office/drawing/2017/decorative" val="1"/>
              </a:ext>
            </a:extLst>
          </p:cNvPr>
          <p:cNvCxnSpPr>
            <a:cxnSpLocks noMove="1" noResize="1"/>
          </p:cNvCxnSpPr>
          <p:nvPr/>
        </p:nvCxnSpPr>
        <p:spPr>
          <a:xfrm>
            <a:off x="1453896" y="1847088"/>
            <a:ext cx="9607518" cy="0"/>
          </a:xfrm>
          <a:prstGeom prst="straightConnector1">
            <a:avLst/>
          </a:prstGeom>
          <a:noFill/>
          <a:ln w="31747" cap="flat">
            <a:solidFill>
              <a:srgbClr val="B71E42"/>
            </a:solidFill>
            <a:prstDash val="solid"/>
            <a:miter/>
          </a:ln>
        </p:spPr>
      </p:cxnSp>
      <p:sp>
        <p:nvSpPr>
          <p:cNvPr id="6" name="TextBox 2">
            <a:extLst>
              <a:ext uri="{FF2B5EF4-FFF2-40B4-BE49-F238E27FC236}">
                <a16:creationId xmlns:a16="http://schemas.microsoft.com/office/drawing/2014/main" id="{7C70AC01-9224-1B37-0F9F-4A823A5CFCF9}"/>
              </a:ext>
            </a:extLst>
          </p:cNvPr>
          <p:cNvSpPr txBox="1"/>
          <p:nvPr/>
        </p:nvSpPr>
        <p:spPr>
          <a:xfrm>
            <a:off x="1451582" y="2015730"/>
            <a:ext cx="9603275" cy="3450616"/>
          </a:xfrm>
          <a:prstGeom prst="rect">
            <a:avLst/>
          </a:prstGeom>
          <a:noFill/>
          <a:ln cap="flat">
            <a:noFill/>
          </a:ln>
        </p:spPr>
        <p:txBody>
          <a:bodyPr vert="horz" wrap="square" lIns="91440" tIns="45720" rIns="91440" bIns="45720" anchor="t" anchorCtr="0" compatLnSpc="1">
            <a:normAutofit/>
          </a:bodyPr>
          <a:lstStyle/>
          <a:p>
            <a:pPr marL="0" marR="0" lvl="0" indent="-228600" algn="l" defTabSz="914400" rtl="0" fontAlgn="auto" hangingPunct="1">
              <a:lnSpc>
                <a:spcPct val="110000"/>
              </a:lnSpc>
              <a:spcBef>
                <a:spcPts val="1000"/>
              </a:spcBef>
              <a:spcAft>
                <a:spcPts val="0"/>
              </a:spcAft>
              <a:buClr>
                <a:srgbClr val="B71E42"/>
              </a:buClr>
              <a:buSzPct val="100000"/>
              <a:buFont typeface="Arial" pitchFamily="34"/>
              <a:buChar char="•"/>
              <a:tabLst/>
              <a:defRPr sz="1800" b="0" i="0" u="none" strike="noStrike" kern="0" cap="none" spc="0" baseline="0">
                <a:solidFill>
                  <a:srgbClr val="000000"/>
                </a:solidFill>
                <a:uFillTx/>
              </a:defRPr>
            </a:pPr>
            <a:r>
              <a:rPr lang="en-US" sz="1100" b="1" i="0" u="none" strike="noStrike" kern="1200" cap="none" spc="0" baseline="0">
                <a:solidFill>
                  <a:srgbClr val="FFFFFF"/>
                </a:solidFill>
                <a:uFillTx/>
                <a:latin typeface="Gill Sans MT"/>
              </a:rPr>
              <a:t>References </a:t>
            </a:r>
            <a:endParaRPr lang="en-US" sz="1100" b="0" i="0" u="none" strike="noStrike" kern="1200" cap="none" spc="0" baseline="0">
              <a:solidFill>
                <a:srgbClr val="FFFFFF"/>
              </a:solidFill>
              <a:uFillTx/>
              <a:latin typeface="Gill Sans MT"/>
            </a:endParaRPr>
          </a:p>
          <a:p>
            <a:pPr marL="0" marR="0" lvl="0" indent="-228600" algn="l" defTabSz="914400" rtl="0" fontAlgn="auto" hangingPunct="1">
              <a:lnSpc>
                <a:spcPct val="110000"/>
              </a:lnSpc>
              <a:spcBef>
                <a:spcPts val="1000"/>
              </a:spcBef>
              <a:spcAft>
                <a:spcPts val="0"/>
              </a:spcAft>
              <a:buClr>
                <a:srgbClr val="B71E42"/>
              </a:buClr>
              <a:buSzPct val="100000"/>
              <a:buFont typeface="Arial" pitchFamily="34"/>
              <a:buChar char="•"/>
              <a:tabLst/>
              <a:defRPr sz="1800" b="0" i="0" u="none" strike="noStrike" kern="0" cap="none" spc="0" baseline="0">
                <a:solidFill>
                  <a:srgbClr val="000000"/>
                </a:solidFill>
                <a:uFillTx/>
              </a:defRPr>
            </a:pPr>
            <a:r>
              <a:rPr lang="en-US" sz="1100" b="0" i="0" u="none" strike="noStrike" kern="1200" cap="none" spc="0" baseline="0">
                <a:solidFill>
                  <a:srgbClr val="FFFFFF"/>
                </a:solidFill>
                <a:uFillTx/>
                <a:latin typeface="Gill Sans MT"/>
              </a:rPr>
              <a:t>Few, S. (2023). Information dashboard design: The effective visual communication of data. Available at: https://www.researchgate.net/publication/31860304_Information_Dashboard_Design_The_Effective_Visual_Communication_of_Data (Accessed: 10 March 2026).</a:t>
            </a:r>
          </a:p>
          <a:p>
            <a:pPr marL="0" marR="0" lvl="0" indent="-228600" algn="l" defTabSz="914400" rtl="0" fontAlgn="auto" hangingPunct="1">
              <a:lnSpc>
                <a:spcPct val="110000"/>
              </a:lnSpc>
              <a:spcBef>
                <a:spcPts val="1000"/>
              </a:spcBef>
              <a:spcAft>
                <a:spcPts val="0"/>
              </a:spcAft>
              <a:buClr>
                <a:srgbClr val="B71E42"/>
              </a:buClr>
              <a:buSzPct val="100000"/>
              <a:buFont typeface="Arial" pitchFamily="34"/>
              <a:buChar char="•"/>
              <a:tabLst/>
              <a:defRPr sz="1800" b="0" i="0" u="none" strike="noStrike" kern="0" cap="none" spc="0" baseline="0">
                <a:solidFill>
                  <a:srgbClr val="000000"/>
                </a:solidFill>
                <a:uFillTx/>
              </a:defRPr>
            </a:pPr>
            <a:r>
              <a:rPr lang="en-US" sz="1100" b="0" i="0" u="none" strike="noStrike" kern="1200" cap="none" spc="0" baseline="0">
                <a:solidFill>
                  <a:srgbClr val="FFFFFF"/>
                </a:solidFill>
                <a:uFillTx/>
                <a:latin typeface="Gill Sans MT"/>
              </a:rPr>
              <a:t>Knaflic, C.N. (2024). Storytelling with data: A data visualisation guide for business professionals. Hoboken, NJ: Wiley. Available at: https://www.storytellingwithdata.com (Accessed: 10 March 2026).</a:t>
            </a:r>
          </a:p>
          <a:p>
            <a:pPr marL="0" marR="0" lvl="0" indent="-228600" algn="l" defTabSz="914400" rtl="0" fontAlgn="auto" hangingPunct="1">
              <a:lnSpc>
                <a:spcPct val="110000"/>
              </a:lnSpc>
              <a:spcBef>
                <a:spcPts val="1000"/>
              </a:spcBef>
              <a:spcAft>
                <a:spcPts val="0"/>
              </a:spcAft>
              <a:buClr>
                <a:srgbClr val="B71E42"/>
              </a:buClr>
              <a:buSzPct val="100000"/>
              <a:buFont typeface="Arial" pitchFamily="34"/>
              <a:buChar char="•"/>
              <a:tabLst/>
              <a:defRPr sz="1800" b="0" i="0" u="none" strike="noStrike" kern="0" cap="none" spc="0" baseline="0">
                <a:solidFill>
                  <a:srgbClr val="000000"/>
                </a:solidFill>
                <a:uFillTx/>
              </a:defRPr>
            </a:pPr>
            <a:r>
              <a:rPr lang="en-US" sz="1100" b="0" i="0" u="none" strike="noStrike" kern="1200" cap="none" spc="0" baseline="0">
                <a:solidFill>
                  <a:srgbClr val="FFFFFF"/>
                </a:solidFill>
                <a:uFillTx/>
                <a:latin typeface="Gill Sans MT"/>
              </a:rPr>
              <a:t>Microsoft (2024). Analyse data in Excel. Available at: https://support.microsoft.com/en-gb/excel (Accessed: 10 March 2026).</a:t>
            </a:r>
          </a:p>
          <a:p>
            <a:pPr marL="0" marR="0" lvl="0" indent="-228600" algn="l" defTabSz="914400" rtl="0" fontAlgn="auto" hangingPunct="1">
              <a:lnSpc>
                <a:spcPct val="110000"/>
              </a:lnSpc>
              <a:spcBef>
                <a:spcPts val="1000"/>
              </a:spcBef>
              <a:spcAft>
                <a:spcPts val="0"/>
              </a:spcAft>
              <a:buClr>
                <a:srgbClr val="B71E42"/>
              </a:buClr>
              <a:buSzPct val="100000"/>
              <a:buFont typeface="Arial" pitchFamily="34"/>
              <a:buChar char="•"/>
              <a:tabLst/>
              <a:defRPr sz="1800" b="0" i="0" u="none" strike="noStrike" kern="0" cap="none" spc="0" baseline="0">
                <a:solidFill>
                  <a:srgbClr val="000000"/>
                </a:solidFill>
                <a:uFillTx/>
              </a:defRPr>
            </a:pPr>
            <a:r>
              <a:rPr lang="en-US" sz="1100" b="0" i="0" u="none" strike="noStrike" kern="1200" cap="none" spc="0" baseline="0">
                <a:solidFill>
                  <a:srgbClr val="FFFFFF"/>
                </a:solidFill>
                <a:uFillTx/>
                <a:latin typeface="Gill Sans MT"/>
              </a:rPr>
              <a:t>Provost, F. and Fawcett, T. (2023). Data science for business: What you need to know about data mining and data-analytic thinking. Sebastopol: O’Reilly Media. Available at: https://www.oreilly.com/library/view/data-science-for/9781449374273/ (Accessed: 10 March 2026).</a:t>
            </a:r>
          </a:p>
          <a:p>
            <a:pPr marL="0" marR="0" lvl="0" indent="-228600" algn="l" defTabSz="914400" rtl="0" fontAlgn="auto" hangingPunct="1">
              <a:lnSpc>
                <a:spcPct val="110000"/>
              </a:lnSpc>
              <a:spcBef>
                <a:spcPts val="1000"/>
              </a:spcBef>
              <a:spcAft>
                <a:spcPts val="0"/>
              </a:spcAft>
              <a:buClr>
                <a:srgbClr val="B71E42"/>
              </a:buClr>
              <a:buSzPct val="100000"/>
              <a:buFont typeface="Arial" pitchFamily="34"/>
              <a:buChar char="•"/>
              <a:tabLst/>
              <a:defRPr sz="1800" b="0" i="0" u="none" strike="noStrike" kern="0" cap="none" spc="0" baseline="0">
                <a:solidFill>
                  <a:srgbClr val="000000"/>
                </a:solidFill>
                <a:uFillTx/>
              </a:defRPr>
            </a:pPr>
            <a:r>
              <a:rPr lang="en-US" sz="1100" b="0" i="0" u="none" strike="noStrike" kern="1200" cap="none" spc="0" baseline="0">
                <a:solidFill>
                  <a:srgbClr val="FFFFFF"/>
                </a:solidFill>
                <a:uFillTx/>
                <a:latin typeface="Gill Sans MT"/>
              </a:rPr>
              <a:t>Sharda, R., Delen, D. and Turban, E. (2022). Business intelligence, analytics, and data science: A managerial perspective. 5th edn. Hoboken, NJ: Wiley. Available at: https://www.researchgate.net/publication/318456888_Business_Intelligence_Analytics_and_Data_Science_A_Managerial_Perspective (Accessed: 10 March 2026).</a:t>
            </a:r>
          </a:p>
          <a:p>
            <a:pPr marL="0" marR="0" lvl="0" indent="-228600" algn="l" defTabSz="914400" rtl="0" fontAlgn="auto" hangingPunct="1">
              <a:lnSpc>
                <a:spcPct val="110000"/>
              </a:lnSpc>
              <a:spcBef>
                <a:spcPts val="1000"/>
              </a:spcBef>
              <a:spcAft>
                <a:spcPts val="0"/>
              </a:spcAft>
              <a:buClr>
                <a:srgbClr val="B71E42"/>
              </a:buClr>
              <a:buSzPct val="100000"/>
              <a:buFont typeface="Arial" pitchFamily="34"/>
              <a:buChar char="•"/>
              <a:tabLst/>
              <a:defRPr sz="1800" b="0" i="0" u="none" strike="noStrike" kern="0" cap="none" spc="0" baseline="0">
                <a:solidFill>
                  <a:srgbClr val="000000"/>
                </a:solidFill>
                <a:uFillTx/>
              </a:defRPr>
            </a:pPr>
            <a:r>
              <a:rPr lang="en-US" sz="1100" b="0" i="0" u="none" strike="noStrike" kern="1200" cap="none" spc="0" baseline="0">
                <a:solidFill>
                  <a:srgbClr val="FFFFFF"/>
                </a:solidFill>
                <a:uFillTx/>
                <a:latin typeface="Gill Sans MT"/>
              </a:rPr>
              <a:t> </a:t>
            </a:r>
          </a:p>
          <a:p>
            <a:pPr marL="0" marR="0" lvl="0" indent="-228600" algn="l" defTabSz="914400" rtl="0" fontAlgn="auto" hangingPunct="1">
              <a:lnSpc>
                <a:spcPct val="110000"/>
              </a:lnSpc>
              <a:spcBef>
                <a:spcPts val="1000"/>
              </a:spcBef>
              <a:spcAft>
                <a:spcPts val="0"/>
              </a:spcAft>
              <a:buClr>
                <a:srgbClr val="B71E42"/>
              </a:buClr>
              <a:buSzPct val="100000"/>
              <a:buFont typeface="Arial" pitchFamily="34"/>
              <a:buChar char="•"/>
              <a:tabLst/>
              <a:defRPr sz="1800" b="0" i="0" u="none" strike="noStrike" kern="0" cap="none" spc="0" baseline="0">
                <a:solidFill>
                  <a:srgbClr val="000000"/>
                </a:solidFill>
                <a:uFillTx/>
              </a:defRPr>
            </a:pPr>
            <a:r>
              <a:rPr lang="en-US" sz="1100" b="0" i="0" u="none" strike="noStrike" kern="1200" cap="none" spc="0" baseline="0">
                <a:solidFill>
                  <a:srgbClr val="FFFFFF"/>
                </a:solidFill>
                <a:uFillTx/>
                <a:latin typeface="Gill Sans MT"/>
              </a:rPr>
              <a:t>‌</a:t>
            </a:r>
          </a:p>
        </p:txBody>
      </p:sp>
    </p:spTree>
  </p:cSld>
  <p:clrMapOvr>
    <a:masterClrMapping/>
  </p:clrMapOvr>
</p:sld>
</file>

<file path=ppt/theme/theme1.xml><?xml version="1.0" encoding="utf-8"?>
<a:theme xmlns:a="http://schemas.openxmlformats.org/drawingml/2006/main" name="Gallery">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8</TotalTime>
  <Words>544</Words>
  <Application>Microsoft Office PowerPoint</Application>
  <PresentationFormat>Widescreen</PresentationFormat>
  <Paragraphs>18</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Arial</vt:lpstr>
      <vt:lpstr>Gill Sans MT</vt:lpstr>
      <vt:lpstr>Gallery</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stefan claudiu</dc:creator>
  <cp:lastModifiedBy>stefan claudiu</cp:lastModifiedBy>
  <cp:revision>1</cp:revision>
  <dcterms:created xsi:type="dcterms:W3CDTF">2026-03-16T08:27:07Z</dcterms:created>
  <dcterms:modified xsi:type="dcterms:W3CDTF">2026-03-16T08:48:26Z</dcterms:modified>
</cp:coreProperties>
</file>