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notesMasterIdLst>
    <p:notesMasterId r:id="rId18"/>
  </p:notesMasterIdLst>
  <p:sldIdLst>
    <p:sldId id="256" r:id="rId2"/>
    <p:sldId id="257" r:id="rId3"/>
    <p:sldId id="258" r:id="rId4"/>
    <p:sldId id="260" r:id="rId5"/>
    <p:sldId id="261" r:id="rId6"/>
    <p:sldId id="262" r:id="rId7"/>
    <p:sldId id="263" r:id="rId8"/>
    <p:sldId id="264" r:id="rId9"/>
    <p:sldId id="259"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37033E-0DDD-A149-A1B2-DB2DF09DBDD4}" v="266" dt="2022-03-13T03:02:28.2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969"/>
    <p:restoredTop sz="94650"/>
  </p:normalViewPr>
  <p:slideViewPr>
    <p:cSldViewPr snapToGrid="0" snapToObjects="1">
      <p:cViewPr varScale="1">
        <p:scale>
          <a:sx n="105" d="100"/>
          <a:sy n="105" d="100"/>
        </p:scale>
        <p:origin x="192" y="5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ma Shamas (2030024)" userId="5fa50476-fce0-4b8a-b5de-3054b8cffba8" providerId="ADAL" clId="{DD340D3F-8481-7B43-B521-1790A8838B83}"/>
    <pc:docChg chg="addSld modSld">
      <pc:chgData name="Huma Shamas (2030024)" userId="5fa50476-fce0-4b8a-b5de-3054b8cffba8" providerId="ADAL" clId="{DD340D3F-8481-7B43-B521-1790A8838B83}" dt="2022-02-15T16:45:56.317" v="45" actId="1076"/>
      <pc:docMkLst>
        <pc:docMk/>
      </pc:docMkLst>
      <pc:sldChg chg="addSp delSp modSp new mod">
        <pc:chgData name="Huma Shamas (2030024)" userId="5fa50476-fce0-4b8a-b5de-3054b8cffba8" providerId="ADAL" clId="{DD340D3F-8481-7B43-B521-1790A8838B83}" dt="2022-02-15T16:45:56.317" v="45" actId="1076"/>
        <pc:sldMkLst>
          <pc:docMk/>
          <pc:sldMk cId="1789903297" sldId="259"/>
        </pc:sldMkLst>
        <pc:spChg chg="add del mod">
          <ac:chgData name="Huma Shamas (2030024)" userId="5fa50476-fce0-4b8a-b5de-3054b8cffba8" providerId="ADAL" clId="{DD340D3F-8481-7B43-B521-1790A8838B83}" dt="2022-02-15T16:41:26.245" v="4"/>
          <ac:spMkLst>
            <pc:docMk/>
            <pc:sldMk cId="1789903297" sldId="259"/>
            <ac:spMk id="2" creationId="{10343A63-A56D-1341-94ED-1C879EECB458}"/>
          </ac:spMkLst>
        </pc:spChg>
        <pc:spChg chg="add del mod">
          <ac:chgData name="Huma Shamas (2030024)" userId="5fa50476-fce0-4b8a-b5de-3054b8cffba8" providerId="ADAL" clId="{DD340D3F-8481-7B43-B521-1790A8838B83}" dt="2022-02-15T16:41:27.059" v="6"/>
          <ac:spMkLst>
            <pc:docMk/>
            <pc:sldMk cId="1789903297" sldId="259"/>
            <ac:spMk id="3" creationId="{4A6E8932-6E44-E648-8F08-6EA2A2A136E0}"/>
          </ac:spMkLst>
        </pc:spChg>
        <pc:spChg chg="add del mod">
          <ac:chgData name="Huma Shamas (2030024)" userId="5fa50476-fce0-4b8a-b5de-3054b8cffba8" providerId="ADAL" clId="{DD340D3F-8481-7B43-B521-1790A8838B83}" dt="2022-02-15T16:42:31.262" v="9"/>
          <ac:spMkLst>
            <pc:docMk/>
            <pc:sldMk cId="1789903297" sldId="259"/>
            <ac:spMk id="4" creationId="{FF3DE230-36E6-554B-9563-BF6F0A8D1787}"/>
          </ac:spMkLst>
        </pc:spChg>
        <pc:spChg chg="add mod">
          <ac:chgData name="Huma Shamas (2030024)" userId="5fa50476-fce0-4b8a-b5de-3054b8cffba8" providerId="ADAL" clId="{DD340D3F-8481-7B43-B521-1790A8838B83}" dt="2022-02-15T16:45:30.666" v="37" actId="1076"/>
          <ac:spMkLst>
            <pc:docMk/>
            <pc:sldMk cId="1789903297" sldId="259"/>
            <ac:spMk id="5" creationId="{3BAA34A0-B2E6-D340-BF9F-B74BE5C33598}"/>
          </ac:spMkLst>
        </pc:spChg>
        <pc:spChg chg="add mod">
          <ac:chgData name="Huma Shamas (2030024)" userId="5fa50476-fce0-4b8a-b5de-3054b8cffba8" providerId="ADAL" clId="{DD340D3F-8481-7B43-B521-1790A8838B83}" dt="2022-02-15T16:45:35.032" v="38" actId="1076"/>
          <ac:spMkLst>
            <pc:docMk/>
            <pc:sldMk cId="1789903297" sldId="259"/>
            <ac:spMk id="6" creationId="{2B3C86C6-3540-BE45-8C98-C957C2DEC3B4}"/>
          </ac:spMkLst>
        </pc:spChg>
        <pc:spChg chg="add mod">
          <ac:chgData name="Huma Shamas (2030024)" userId="5fa50476-fce0-4b8a-b5de-3054b8cffba8" providerId="ADAL" clId="{DD340D3F-8481-7B43-B521-1790A8838B83}" dt="2022-02-15T16:45:37.750" v="39" actId="1076"/>
          <ac:spMkLst>
            <pc:docMk/>
            <pc:sldMk cId="1789903297" sldId="259"/>
            <ac:spMk id="7" creationId="{66B26435-F64A-C140-817C-9F1AD9C32547}"/>
          </ac:spMkLst>
        </pc:spChg>
        <pc:spChg chg="add mod">
          <ac:chgData name="Huma Shamas (2030024)" userId="5fa50476-fce0-4b8a-b5de-3054b8cffba8" providerId="ADAL" clId="{DD340D3F-8481-7B43-B521-1790A8838B83}" dt="2022-02-15T16:45:39.899" v="40" actId="1076"/>
          <ac:spMkLst>
            <pc:docMk/>
            <pc:sldMk cId="1789903297" sldId="259"/>
            <ac:spMk id="8" creationId="{C3C91752-9FA2-C341-9FB5-B68B4405E67B}"/>
          </ac:spMkLst>
        </pc:spChg>
        <pc:spChg chg="add mod">
          <ac:chgData name="Huma Shamas (2030024)" userId="5fa50476-fce0-4b8a-b5de-3054b8cffba8" providerId="ADAL" clId="{DD340D3F-8481-7B43-B521-1790A8838B83}" dt="2022-02-15T16:45:43.200" v="41" actId="1076"/>
          <ac:spMkLst>
            <pc:docMk/>
            <pc:sldMk cId="1789903297" sldId="259"/>
            <ac:spMk id="9" creationId="{80F289B9-64C2-C14A-8B9E-30E4885DF05D}"/>
          </ac:spMkLst>
        </pc:spChg>
        <pc:spChg chg="add mod">
          <ac:chgData name="Huma Shamas (2030024)" userId="5fa50476-fce0-4b8a-b5de-3054b8cffba8" providerId="ADAL" clId="{DD340D3F-8481-7B43-B521-1790A8838B83}" dt="2022-02-15T16:45:44.899" v="42" actId="1076"/>
          <ac:spMkLst>
            <pc:docMk/>
            <pc:sldMk cId="1789903297" sldId="259"/>
            <ac:spMk id="10" creationId="{9D838027-5BBD-3447-807C-2036675183A0}"/>
          </ac:spMkLst>
        </pc:spChg>
        <pc:spChg chg="add">
          <ac:chgData name="Huma Shamas (2030024)" userId="5fa50476-fce0-4b8a-b5de-3054b8cffba8" providerId="ADAL" clId="{DD340D3F-8481-7B43-B521-1790A8838B83}" dt="2022-02-15T16:42:36.482" v="10"/>
          <ac:spMkLst>
            <pc:docMk/>
            <pc:sldMk cId="1789903297" sldId="259"/>
            <ac:spMk id="11" creationId="{6D962C37-B361-3846-BB53-D9BF9961E241}"/>
          </ac:spMkLst>
        </pc:spChg>
        <pc:spChg chg="add">
          <ac:chgData name="Huma Shamas (2030024)" userId="5fa50476-fce0-4b8a-b5de-3054b8cffba8" providerId="ADAL" clId="{DD340D3F-8481-7B43-B521-1790A8838B83}" dt="2022-02-15T16:42:36.482" v="10"/>
          <ac:spMkLst>
            <pc:docMk/>
            <pc:sldMk cId="1789903297" sldId="259"/>
            <ac:spMk id="12" creationId="{42487EDF-D91C-A944-A2D4-BD22332B8620}"/>
          </ac:spMkLst>
        </pc:spChg>
        <pc:spChg chg="add">
          <ac:chgData name="Huma Shamas (2030024)" userId="5fa50476-fce0-4b8a-b5de-3054b8cffba8" providerId="ADAL" clId="{DD340D3F-8481-7B43-B521-1790A8838B83}" dt="2022-02-15T16:42:36.482" v="10"/>
          <ac:spMkLst>
            <pc:docMk/>
            <pc:sldMk cId="1789903297" sldId="259"/>
            <ac:spMk id="13" creationId="{4EF7E0F1-8FFE-FE48-B764-EEB5B5F25362}"/>
          </ac:spMkLst>
        </pc:spChg>
        <pc:spChg chg="add">
          <ac:chgData name="Huma Shamas (2030024)" userId="5fa50476-fce0-4b8a-b5de-3054b8cffba8" providerId="ADAL" clId="{DD340D3F-8481-7B43-B521-1790A8838B83}" dt="2022-02-15T16:42:36.482" v="10"/>
          <ac:spMkLst>
            <pc:docMk/>
            <pc:sldMk cId="1789903297" sldId="259"/>
            <ac:spMk id="14" creationId="{FE29654F-27D8-7542-BA8A-8736EBCB12E1}"/>
          </ac:spMkLst>
        </pc:spChg>
        <pc:spChg chg="add">
          <ac:chgData name="Huma Shamas (2030024)" userId="5fa50476-fce0-4b8a-b5de-3054b8cffba8" providerId="ADAL" clId="{DD340D3F-8481-7B43-B521-1790A8838B83}" dt="2022-02-15T16:42:36.482" v="10"/>
          <ac:spMkLst>
            <pc:docMk/>
            <pc:sldMk cId="1789903297" sldId="259"/>
            <ac:spMk id="15" creationId="{00677280-9C40-0E4B-95BA-5D2F79C4FA48}"/>
          </ac:spMkLst>
        </pc:spChg>
        <pc:spChg chg="add">
          <ac:chgData name="Huma Shamas (2030024)" userId="5fa50476-fce0-4b8a-b5de-3054b8cffba8" providerId="ADAL" clId="{DD340D3F-8481-7B43-B521-1790A8838B83}" dt="2022-02-15T16:42:36.482" v="10"/>
          <ac:spMkLst>
            <pc:docMk/>
            <pc:sldMk cId="1789903297" sldId="259"/>
            <ac:spMk id="16" creationId="{2D3F9E55-F4E2-C94C-B812-8BBD229BEB6E}"/>
          </ac:spMkLst>
        </pc:spChg>
        <pc:spChg chg="add">
          <ac:chgData name="Huma Shamas (2030024)" userId="5fa50476-fce0-4b8a-b5de-3054b8cffba8" providerId="ADAL" clId="{DD340D3F-8481-7B43-B521-1790A8838B83}" dt="2022-02-15T16:42:36.482" v="10"/>
          <ac:spMkLst>
            <pc:docMk/>
            <pc:sldMk cId="1789903297" sldId="259"/>
            <ac:spMk id="17" creationId="{3CA298C2-4CB5-FA41-B10B-548E7D2DED03}"/>
          </ac:spMkLst>
        </pc:spChg>
        <pc:spChg chg="add">
          <ac:chgData name="Huma Shamas (2030024)" userId="5fa50476-fce0-4b8a-b5de-3054b8cffba8" providerId="ADAL" clId="{DD340D3F-8481-7B43-B521-1790A8838B83}" dt="2022-02-15T16:42:36.482" v="10"/>
          <ac:spMkLst>
            <pc:docMk/>
            <pc:sldMk cId="1789903297" sldId="259"/>
            <ac:spMk id="18" creationId="{640E4D9B-5214-354B-9315-4B9A1423C882}"/>
          </ac:spMkLst>
        </pc:spChg>
        <pc:spChg chg="add">
          <ac:chgData name="Huma Shamas (2030024)" userId="5fa50476-fce0-4b8a-b5de-3054b8cffba8" providerId="ADAL" clId="{DD340D3F-8481-7B43-B521-1790A8838B83}" dt="2022-02-15T16:42:36.482" v="10"/>
          <ac:spMkLst>
            <pc:docMk/>
            <pc:sldMk cId="1789903297" sldId="259"/>
            <ac:spMk id="19" creationId="{DCAF57A0-CD02-6940-8C3C-D61D73D460AB}"/>
          </ac:spMkLst>
        </pc:spChg>
        <pc:spChg chg="add">
          <ac:chgData name="Huma Shamas (2030024)" userId="5fa50476-fce0-4b8a-b5de-3054b8cffba8" providerId="ADAL" clId="{DD340D3F-8481-7B43-B521-1790A8838B83}" dt="2022-02-15T16:42:36.482" v="10"/>
          <ac:spMkLst>
            <pc:docMk/>
            <pc:sldMk cId="1789903297" sldId="259"/>
            <ac:spMk id="20" creationId="{9399F8DB-1EB7-224B-BBD9-ECE5D6E37AA4}"/>
          </ac:spMkLst>
        </pc:spChg>
        <pc:spChg chg="add">
          <ac:chgData name="Huma Shamas (2030024)" userId="5fa50476-fce0-4b8a-b5de-3054b8cffba8" providerId="ADAL" clId="{DD340D3F-8481-7B43-B521-1790A8838B83}" dt="2022-02-15T16:42:36.482" v="10"/>
          <ac:spMkLst>
            <pc:docMk/>
            <pc:sldMk cId="1789903297" sldId="259"/>
            <ac:spMk id="21" creationId="{A34CAD13-4637-0140-B859-7C24EC89C55A}"/>
          </ac:spMkLst>
        </pc:spChg>
        <pc:spChg chg="add">
          <ac:chgData name="Huma Shamas (2030024)" userId="5fa50476-fce0-4b8a-b5de-3054b8cffba8" providerId="ADAL" clId="{DD340D3F-8481-7B43-B521-1790A8838B83}" dt="2022-02-15T16:42:36.482" v="10"/>
          <ac:spMkLst>
            <pc:docMk/>
            <pc:sldMk cId="1789903297" sldId="259"/>
            <ac:spMk id="22" creationId="{2B03AA40-88B2-D24A-B4BF-6C3B4612A6EA}"/>
          </ac:spMkLst>
        </pc:spChg>
        <pc:spChg chg="add mod">
          <ac:chgData name="Huma Shamas (2030024)" userId="5fa50476-fce0-4b8a-b5de-3054b8cffba8" providerId="ADAL" clId="{DD340D3F-8481-7B43-B521-1790A8838B83}" dt="2022-02-15T16:44:26.027" v="15" actId="1076"/>
          <ac:spMkLst>
            <pc:docMk/>
            <pc:sldMk cId="1789903297" sldId="259"/>
            <ac:spMk id="23" creationId="{FFD27946-9CCC-3341-A51C-3ABC38ECAAB9}"/>
          </ac:spMkLst>
        </pc:spChg>
        <pc:spChg chg="add mod">
          <ac:chgData name="Huma Shamas (2030024)" userId="5fa50476-fce0-4b8a-b5de-3054b8cffba8" providerId="ADAL" clId="{DD340D3F-8481-7B43-B521-1790A8838B83}" dt="2022-02-15T16:44:33.494" v="18" actId="1076"/>
          <ac:spMkLst>
            <pc:docMk/>
            <pc:sldMk cId="1789903297" sldId="259"/>
            <ac:spMk id="24" creationId="{42AFF112-3102-4345-B19B-21C15002F44E}"/>
          </ac:spMkLst>
        </pc:spChg>
        <pc:spChg chg="add mod">
          <ac:chgData name="Huma Shamas (2030024)" userId="5fa50476-fce0-4b8a-b5de-3054b8cffba8" providerId="ADAL" clId="{DD340D3F-8481-7B43-B521-1790A8838B83}" dt="2022-02-15T16:44:29.144" v="16" actId="1076"/>
          <ac:spMkLst>
            <pc:docMk/>
            <pc:sldMk cId="1789903297" sldId="259"/>
            <ac:spMk id="25" creationId="{0C0A9C4C-62F4-2140-99EA-89F9B484E831}"/>
          </ac:spMkLst>
        </pc:spChg>
        <pc:spChg chg="add mod">
          <ac:chgData name="Huma Shamas (2030024)" userId="5fa50476-fce0-4b8a-b5de-3054b8cffba8" providerId="ADAL" clId="{DD340D3F-8481-7B43-B521-1790A8838B83}" dt="2022-02-15T16:44:36.478" v="19" actId="1076"/>
          <ac:spMkLst>
            <pc:docMk/>
            <pc:sldMk cId="1789903297" sldId="259"/>
            <ac:spMk id="26" creationId="{88159F81-21AD-4943-8DC1-391E5E5EDA2B}"/>
          </ac:spMkLst>
        </pc:spChg>
        <pc:spChg chg="add mod">
          <ac:chgData name="Huma Shamas (2030024)" userId="5fa50476-fce0-4b8a-b5de-3054b8cffba8" providerId="ADAL" clId="{DD340D3F-8481-7B43-B521-1790A8838B83}" dt="2022-02-15T16:44:31.444" v="17" actId="1076"/>
          <ac:spMkLst>
            <pc:docMk/>
            <pc:sldMk cId="1789903297" sldId="259"/>
            <ac:spMk id="27" creationId="{8A755D4D-B041-7A4F-838F-B122A829D24C}"/>
          </ac:spMkLst>
        </pc:spChg>
        <pc:spChg chg="add mod">
          <ac:chgData name="Huma Shamas (2030024)" userId="5fa50476-fce0-4b8a-b5de-3054b8cffba8" providerId="ADAL" clId="{DD340D3F-8481-7B43-B521-1790A8838B83}" dt="2022-02-15T16:44:38.545" v="20" actId="1076"/>
          <ac:spMkLst>
            <pc:docMk/>
            <pc:sldMk cId="1789903297" sldId="259"/>
            <ac:spMk id="28" creationId="{C66E202D-561B-F24B-A733-4DCA8CE56BE2}"/>
          </ac:spMkLst>
        </pc:spChg>
        <pc:spChg chg="add mod">
          <ac:chgData name="Huma Shamas (2030024)" userId="5fa50476-fce0-4b8a-b5de-3054b8cffba8" providerId="ADAL" clId="{DD340D3F-8481-7B43-B521-1790A8838B83}" dt="2022-02-15T16:44:59.713" v="27" actId="1076"/>
          <ac:spMkLst>
            <pc:docMk/>
            <pc:sldMk cId="1789903297" sldId="259"/>
            <ac:spMk id="29" creationId="{367DB4EF-116F-F746-A894-C2DC5D35F9E8}"/>
          </ac:spMkLst>
        </pc:spChg>
        <pc:spChg chg="add mod">
          <ac:chgData name="Huma Shamas (2030024)" userId="5fa50476-fce0-4b8a-b5de-3054b8cffba8" providerId="ADAL" clId="{DD340D3F-8481-7B43-B521-1790A8838B83}" dt="2022-02-15T16:45:01.679" v="28" actId="1076"/>
          <ac:spMkLst>
            <pc:docMk/>
            <pc:sldMk cId="1789903297" sldId="259"/>
            <ac:spMk id="30" creationId="{2866A042-0625-B947-B4A2-84B3B93911C7}"/>
          </ac:spMkLst>
        </pc:spChg>
        <pc:spChg chg="add mod">
          <ac:chgData name="Huma Shamas (2030024)" userId="5fa50476-fce0-4b8a-b5de-3054b8cffba8" providerId="ADAL" clId="{DD340D3F-8481-7B43-B521-1790A8838B83}" dt="2022-02-15T16:44:54.313" v="25" actId="1076"/>
          <ac:spMkLst>
            <pc:docMk/>
            <pc:sldMk cId="1789903297" sldId="259"/>
            <ac:spMk id="31" creationId="{322601A6-C2DF-6D42-A54D-09451596A71F}"/>
          </ac:spMkLst>
        </pc:spChg>
        <pc:spChg chg="add mod">
          <ac:chgData name="Huma Shamas (2030024)" userId="5fa50476-fce0-4b8a-b5de-3054b8cffba8" providerId="ADAL" clId="{DD340D3F-8481-7B43-B521-1790A8838B83}" dt="2022-02-15T16:44:56.646" v="26" actId="1076"/>
          <ac:spMkLst>
            <pc:docMk/>
            <pc:sldMk cId="1789903297" sldId="259"/>
            <ac:spMk id="32" creationId="{B065C840-2E34-9D45-BAE1-8A3D8F940955}"/>
          </ac:spMkLst>
        </pc:spChg>
        <pc:spChg chg="add mod">
          <ac:chgData name="Huma Shamas (2030024)" userId="5fa50476-fce0-4b8a-b5de-3054b8cffba8" providerId="ADAL" clId="{DD340D3F-8481-7B43-B521-1790A8838B83}" dt="2022-02-15T16:44:49.695" v="23" actId="1076"/>
          <ac:spMkLst>
            <pc:docMk/>
            <pc:sldMk cId="1789903297" sldId="259"/>
            <ac:spMk id="33" creationId="{459A8D72-1E61-AA4E-BFB9-2C9BB6638E98}"/>
          </ac:spMkLst>
        </pc:spChg>
        <pc:spChg chg="add mod">
          <ac:chgData name="Huma Shamas (2030024)" userId="5fa50476-fce0-4b8a-b5de-3054b8cffba8" providerId="ADAL" clId="{DD340D3F-8481-7B43-B521-1790A8838B83}" dt="2022-02-15T16:44:51.845" v="24" actId="1076"/>
          <ac:spMkLst>
            <pc:docMk/>
            <pc:sldMk cId="1789903297" sldId="259"/>
            <ac:spMk id="34" creationId="{CB277900-5ADC-5140-961E-3F4461FE550F}"/>
          </ac:spMkLst>
        </pc:spChg>
        <pc:spChg chg="add mod">
          <ac:chgData name="Huma Shamas (2030024)" userId="5fa50476-fce0-4b8a-b5de-3054b8cffba8" providerId="ADAL" clId="{DD340D3F-8481-7B43-B521-1790A8838B83}" dt="2022-02-15T16:45:49.316" v="43" actId="1076"/>
          <ac:spMkLst>
            <pc:docMk/>
            <pc:sldMk cId="1789903297" sldId="259"/>
            <ac:spMk id="35" creationId="{1C10EE20-91FD-2944-B2DC-221E407CA0F6}"/>
          </ac:spMkLst>
        </pc:spChg>
        <pc:spChg chg="add mod">
          <ac:chgData name="Huma Shamas (2030024)" userId="5fa50476-fce0-4b8a-b5de-3054b8cffba8" providerId="ADAL" clId="{DD340D3F-8481-7B43-B521-1790A8838B83}" dt="2022-02-15T16:45:53.265" v="44" actId="1076"/>
          <ac:spMkLst>
            <pc:docMk/>
            <pc:sldMk cId="1789903297" sldId="259"/>
            <ac:spMk id="36" creationId="{30F8796A-143D-5845-8D78-4DE91C718F35}"/>
          </ac:spMkLst>
        </pc:spChg>
        <pc:spChg chg="add mod">
          <ac:chgData name="Huma Shamas (2030024)" userId="5fa50476-fce0-4b8a-b5de-3054b8cffba8" providerId="ADAL" clId="{DD340D3F-8481-7B43-B521-1790A8838B83}" dt="2022-02-15T16:45:56.317" v="45" actId="1076"/>
          <ac:spMkLst>
            <pc:docMk/>
            <pc:sldMk cId="1789903297" sldId="259"/>
            <ac:spMk id="37" creationId="{6BACA59E-938F-9341-B498-A057780B0157}"/>
          </ac:spMkLst>
        </pc:spChg>
        <pc:spChg chg="add mod">
          <ac:chgData name="Huma Shamas (2030024)" userId="5fa50476-fce0-4b8a-b5de-3054b8cffba8" providerId="ADAL" clId="{DD340D3F-8481-7B43-B521-1790A8838B83}" dt="2022-02-15T16:44:09.593" v="12" actId="1076"/>
          <ac:spMkLst>
            <pc:docMk/>
            <pc:sldMk cId="1789903297" sldId="259"/>
            <ac:spMk id="38" creationId="{6AD323B1-CCCF-4942-8425-D73DA1333FFE}"/>
          </ac:spMkLst>
        </pc:spChg>
        <pc:spChg chg="add mod">
          <ac:chgData name="Huma Shamas (2030024)" userId="5fa50476-fce0-4b8a-b5de-3054b8cffba8" providerId="ADAL" clId="{DD340D3F-8481-7B43-B521-1790A8838B83}" dt="2022-02-15T16:45:28.365" v="36" actId="1076"/>
          <ac:spMkLst>
            <pc:docMk/>
            <pc:sldMk cId="1789903297" sldId="259"/>
            <ac:spMk id="39" creationId="{9B5DBF30-B008-9B47-B577-E5A023934CA7}"/>
          </ac:spMkLst>
        </pc:spChg>
        <pc:spChg chg="add">
          <ac:chgData name="Huma Shamas (2030024)" userId="5fa50476-fce0-4b8a-b5de-3054b8cffba8" providerId="ADAL" clId="{DD340D3F-8481-7B43-B521-1790A8838B83}" dt="2022-02-15T16:42:36.482" v="10"/>
          <ac:spMkLst>
            <pc:docMk/>
            <pc:sldMk cId="1789903297" sldId="259"/>
            <ac:spMk id="40" creationId="{0FA4C818-F31F-854C-BEF3-FDBF75B81E35}"/>
          </ac:spMkLst>
        </pc:spChg>
        <pc:spChg chg="add">
          <ac:chgData name="Huma Shamas (2030024)" userId="5fa50476-fce0-4b8a-b5de-3054b8cffba8" providerId="ADAL" clId="{DD340D3F-8481-7B43-B521-1790A8838B83}" dt="2022-02-15T16:42:36.482" v="10"/>
          <ac:spMkLst>
            <pc:docMk/>
            <pc:sldMk cId="1789903297" sldId="259"/>
            <ac:spMk id="41" creationId="{361A4CAC-BF0A-BF47-80D9-67E0401DF41C}"/>
          </ac:spMkLst>
        </pc:spChg>
        <pc:spChg chg="add mod">
          <ac:chgData name="Huma Shamas (2030024)" userId="5fa50476-fce0-4b8a-b5de-3054b8cffba8" providerId="ADAL" clId="{DD340D3F-8481-7B43-B521-1790A8838B83}" dt="2022-02-15T16:44:46.945" v="22" actId="1076"/>
          <ac:spMkLst>
            <pc:docMk/>
            <pc:sldMk cId="1789903297" sldId="259"/>
            <ac:spMk id="42" creationId="{7F289F45-F3B3-9448-90B4-A5DB437B05D0}"/>
          </ac:spMkLst>
        </pc:spChg>
        <pc:spChg chg="add mod">
          <ac:chgData name="Huma Shamas (2030024)" userId="5fa50476-fce0-4b8a-b5de-3054b8cffba8" providerId="ADAL" clId="{DD340D3F-8481-7B43-B521-1790A8838B83}" dt="2022-02-15T16:44:43.846" v="21" actId="1076"/>
          <ac:spMkLst>
            <pc:docMk/>
            <pc:sldMk cId="1789903297" sldId="259"/>
            <ac:spMk id="43" creationId="{267BC676-E202-5C4B-BF08-AFB53133A594}"/>
          </ac:spMkLst>
        </pc:spChg>
        <pc:spChg chg="add mod">
          <ac:chgData name="Huma Shamas (2030024)" userId="5fa50476-fce0-4b8a-b5de-3054b8cffba8" providerId="ADAL" clId="{DD340D3F-8481-7B43-B521-1790A8838B83}" dt="2022-02-15T16:44:20.710" v="14" actId="1076"/>
          <ac:spMkLst>
            <pc:docMk/>
            <pc:sldMk cId="1789903297" sldId="259"/>
            <ac:spMk id="44" creationId="{8992FD55-4581-5A4F-99B1-D6FA3251B66A}"/>
          </ac:spMkLst>
        </pc:spChg>
        <pc:spChg chg="add mod">
          <ac:chgData name="Huma Shamas (2030024)" userId="5fa50476-fce0-4b8a-b5de-3054b8cffba8" providerId="ADAL" clId="{DD340D3F-8481-7B43-B521-1790A8838B83}" dt="2022-02-15T16:44:17.677" v="13" actId="1076"/>
          <ac:spMkLst>
            <pc:docMk/>
            <pc:sldMk cId="1789903297" sldId="259"/>
            <ac:spMk id="45" creationId="{EEB4702F-DB73-7F42-9E55-FEE2A073E912}"/>
          </ac:spMkLst>
        </pc:spChg>
        <pc:spChg chg="add">
          <ac:chgData name="Huma Shamas (2030024)" userId="5fa50476-fce0-4b8a-b5de-3054b8cffba8" providerId="ADAL" clId="{DD340D3F-8481-7B43-B521-1790A8838B83}" dt="2022-02-15T16:42:36.482" v="10"/>
          <ac:spMkLst>
            <pc:docMk/>
            <pc:sldMk cId="1789903297" sldId="259"/>
            <ac:spMk id="46" creationId="{41ABC748-898C-4E47-9E53-FC6C06B2DC5C}"/>
          </ac:spMkLst>
        </pc:spChg>
        <pc:spChg chg="add">
          <ac:chgData name="Huma Shamas (2030024)" userId="5fa50476-fce0-4b8a-b5de-3054b8cffba8" providerId="ADAL" clId="{DD340D3F-8481-7B43-B521-1790A8838B83}" dt="2022-02-15T16:42:36.482" v="10"/>
          <ac:spMkLst>
            <pc:docMk/>
            <pc:sldMk cId="1789903297" sldId="259"/>
            <ac:spMk id="47" creationId="{A0635C65-E534-6F4D-A21C-3C914EC442D7}"/>
          </ac:spMkLst>
        </pc:spChg>
        <pc:spChg chg="add">
          <ac:chgData name="Huma Shamas (2030024)" userId="5fa50476-fce0-4b8a-b5de-3054b8cffba8" providerId="ADAL" clId="{DD340D3F-8481-7B43-B521-1790A8838B83}" dt="2022-02-15T16:42:36.482" v="10"/>
          <ac:spMkLst>
            <pc:docMk/>
            <pc:sldMk cId="1789903297" sldId="259"/>
            <ac:spMk id="48" creationId="{3A94323B-B294-4346-B857-1B56DF4AB1DC}"/>
          </ac:spMkLst>
        </pc:spChg>
        <pc:spChg chg="add">
          <ac:chgData name="Huma Shamas (2030024)" userId="5fa50476-fce0-4b8a-b5de-3054b8cffba8" providerId="ADAL" clId="{DD340D3F-8481-7B43-B521-1790A8838B83}" dt="2022-02-15T16:42:36.482" v="10"/>
          <ac:spMkLst>
            <pc:docMk/>
            <pc:sldMk cId="1789903297" sldId="259"/>
            <ac:spMk id="49" creationId="{1D6A6F07-B007-D840-8E09-DE102E553ED2}"/>
          </ac:spMkLst>
        </pc:spChg>
      </pc:sldChg>
    </pc:docChg>
  </pc:docChgLst>
  <pc:docChgLst>
    <pc:chgData name="Huma Shamas (2030024)" userId="5fa50476-fce0-4b8a-b5de-3054b8cffba8" providerId="ADAL" clId="{4B37033E-0DDD-A149-A1B2-DB2DF09DBDD4}"/>
    <pc:docChg chg="undo redo custSel addSld modSld">
      <pc:chgData name="Huma Shamas (2030024)" userId="5fa50476-fce0-4b8a-b5de-3054b8cffba8" providerId="ADAL" clId="{4B37033E-0DDD-A149-A1B2-DB2DF09DBDD4}" dt="2022-03-13T03:02:42.031" v="2050" actId="26606"/>
      <pc:docMkLst>
        <pc:docMk/>
      </pc:docMkLst>
      <pc:sldChg chg="addSp delSp modSp mod">
        <pc:chgData name="Huma Shamas (2030024)" userId="5fa50476-fce0-4b8a-b5de-3054b8cffba8" providerId="ADAL" clId="{4B37033E-0DDD-A149-A1B2-DB2DF09DBDD4}" dt="2022-03-13T01:50:32.635" v="1835" actId="20577"/>
        <pc:sldMkLst>
          <pc:docMk/>
          <pc:sldMk cId="2174164318" sldId="256"/>
        </pc:sldMkLst>
        <pc:spChg chg="del mod">
          <ac:chgData name="Huma Shamas (2030024)" userId="5fa50476-fce0-4b8a-b5de-3054b8cffba8" providerId="ADAL" clId="{4B37033E-0DDD-A149-A1B2-DB2DF09DBDD4}" dt="2022-03-10T20:47:23.418" v="16" actId="478"/>
          <ac:spMkLst>
            <pc:docMk/>
            <pc:sldMk cId="2174164318" sldId="256"/>
            <ac:spMk id="2" creationId="{4C97F797-06CD-9643-93A3-01ED7AF3C82D}"/>
          </ac:spMkLst>
        </pc:spChg>
        <pc:spChg chg="del mod">
          <ac:chgData name="Huma Shamas (2030024)" userId="5fa50476-fce0-4b8a-b5de-3054b8cffba8" providerId="ADAL" clId="{4B37033E-0DDD-A149-A1B2-DB2DF09DBDD4}" dt="2022-03-10T20:47:11.383" v="14" actId="478"/>
          <ac:spMkLst>
            <pc:docMk/>
            <pc:sldMk cId="2174164318" sldId="256"/>
            <ac:spMk id="3" creationId="{548AB689-12B8-0D43-8B7D-6E1D023F594C}"/>
          </ac:spMkLst>
        </pc:spChg>
        <pc:spChg chg="add mod">
          <ac:chgData name="Huma Shamas (2030024)" userId="5fa50476-fce0-4b8a-b5de-3054b8cffba8" providerId="ADAL" clId="{4B37033E-0DDD-A149-A1B2-DB2DF09DBDD4}" dt="2022-03-13T01:50:32.635" v="1835" actId="20577"/>
          <ac:spMkLst>
            <pc:docMk/>
            <pc:sldMk cId="2174164318" sldId="256"/>
            <ac:spMk id="4" creationId="{D452D2D1-B3C4-1F4F-8A6C-3ED6313BE54D}"/>
          </ac:spMkLst>
        </pc:spChg>
        <pc:spChg chg="add del mod">
          <ac:chgData name="Huma Shamas (2030024)" userId="5fa50476-fce0-4b8a-b5de-3054b8cffba8" providerId="ADAL" clId="{4B37033E-0DDD-A149-A1B2-DB2DF09DBDD4}" dt="2022-03-10T20:56:23.824" v="172"/>
          <ac:spMkLst>
            <pc:docMk/>
            <pc:sldMk cId="2174164318" sldId="256"/>
            <ac:spMk id="5" creationId="{B31CE574-514F-6143-875B-4D2F13F9BDA9}"/>
          </ac:spMkLst>
        </pc:spChg>
      </pc:sldChg>
      <pc:sldChg chg="addSp delSp modSp mod setBg delDesignElem">
        <pc:chgData name="Huma Shamas (2030024)" userId="5fa50476-fce0-4b8a-b5de-3054b8cffba8" providerId="ADAL" clId="{4B37033E-0DDD-A149-A1B2-DB2DF09DBDD4}" dt="2022-03-13T03:02:28.242" v="2049"/>
        <pc:sldMkLst>
          <pc:docMk/>
          <pc:sldMk cId="1332232146" sldId="257"/>
        </pc:sldMkLst>
        <pc:spChg chg="add del mod">
          <ac:chgData name="Huma Shamas (2030024)" userId="5fa50476-fce0-4b8a-b5de-3054b8cffba8" providerId="ADAL" clId="{4B37033E-0DDD-A149-A1B2-DB2DF09DBDD4}" dt="2022-03-10T20:57:26.239" v="175"/>
          <ac:spMkLst>
            <pc:docMk/>
            <pc:sldMk cId="1332232146" sldId="257"/>
            <ac:spMk id="2" creationId="{0E1855A5-10E8-B64B-844F-4AC67F8F0823}"/>
          </ac:spMkLst>
        </pc:spChg>
        <pc:spChg chg="add mod">
          <ac:chgData name="Huma Shamas (2030024)" userId="5fa50476-fce0-4b8a-b5de-3054b8cffba8" providerId="ADAL" clId="{4B37033E-0DDD-A149-A1B2-DB2DF09DBDD4}" dt="2022-03-10T21:07:55.925" v="243" actId="1076"/>
          <ac:spMkLst>
            <pc:docMk/>
            <pc:sldMk cId="1332232146" sldId="257"/>
            <ac:spMk id="3" creationId="{1D16EEF3-5D5A-A744-864A-EF6E8C2EA08D}"/>
          </ac:spMkLst>
        </pc:spChg>
        <pc:spChg chg="add del mod">
          <ac:chgData name="Huma Shamas (2030024)" userId="5fa50476-fce0-4b8a-b5de-3054b8cffba8" providerId="ADAL" clId="{4B37033E-0DDD-A149-A1B2-DB2DF09DBDD4}" dt="2022-03-10T21:06:08.983" v="235"/>
          <ac:spMkLst>
            <pc:docMk/>
            <pc:sldMk cId="1332232146" sldId="257"/>
            <ac:spMk id="4" creationId="{8F87324D-63AF-9144-BCBA-F04E118A1C4C}"/>
          </ac:spMkLst>
        </pc:spChg>
        <pc:spChg chg="add del mod">
          <ac:chgData name="Huma Shamas (2030024)" userId="5fa50476-fce0-4b8a-b5de-3054b8cffba8" providerId="ADAL" clId="{4B37033E-0DDD-A149-A1B2-DB2DF09DBDD4}" dt="2022-03-10T21:06:09.245" v="237"/>
          <ac:spMkLst>
            <pc:docMk/>
            <pc:sldMk cId="1332232146" sldId="257"/>
            <ac:spMk id="6" creationId="{C34EF7B5-9BF6-194D-A004-663C511325EC}"/>
          </ac:spMkLst>
        </pc:spChg>
        <pc:spChg chg="add del">
          <ac:chgData name="Huma Shamas (2030024)" userId="5fa50476-fce0-4b8a-b5de-3054b8cffba8" providerId="ADAL" clId="{4B37033E-0DDD-A149-A1B2-DB2DF09DBDD4}" dt="2022-03-13T03:02:28.242" v="2049"/>
          <ac:spMkLst>
            <pc:docMk/>
            <pc:sldMk cId="1332232146" sldId="257"/>
            <ac:spMk id="8" creationId="{499ECD84-C10C-4D8E-BBDC-48976DFE9806}"/>
          </ac:spMkLst>
        </pc:spChg>
        <pc:spChg chg="add del mod">
          <ac:chgData name="Huma Shamas (2030024)" userId="5fa50476-fce0-4b8a-b5de-3054b8cffba8" providerId="ADAL" clId="{4B37033E-0DDD-A149-A1B2-DB2DF09DBDD4}" dt="2022-03-10T21:10:19.522" v="313" actId="478"/>
          <ac:spMkLst>
            <pc:docMk/>
            <pc:sldMk cId="1332232146" sldId="257"/>
            <ac:spMk id="9" creationId="{EED6C7FE-6B8C-684D-80CE-11469696D50E}"/>
          </ac:spMkLst>
        </pc:spChg>
        <pc:spChg chg="add del">
          <ac:chgData name="Huma Shamas (2030024)" userId="5fa50476-fce0-4b8a-b5de-3054b8cffba8" providerId="ADAL" clId="{4B37033E-0DDD-A149-A1B2-DB2DF09DBDD4}" dt="2022-03-13T03:02:28.242" v="2049"/>
          <ac:spMkLst>
            <pc:docMk/>
            <pc:sldMk cId="1332232146" sldId="257"/>
            <ac:spMk id="10" creationId="{ABC89463-D318-4EC4-8DC8-2A360E19460A}"/>
          </ac:spMkLst>
        </pc:spChg>
        <pc:spChg chg="add del mod">
          <ac:chgData name="Huma Shamas (2030024)" userId="5fa50476-fce0-4b8a-b5de-3054b8cffba8" providerId="ADAL" clId="{4B37033E-0DDD-A149-A1B2-DB2DF09DBDD4}" dt="2022-03-10T21:13:36.813" v="420" actId="478"/>
          <ac:spMkLst>
            <pc:docMk/>
            <pc:sldMk cId="1332232146" sldId="257"/>
            <ac:spMk id="11" creationId="{7870D153-3BC8-E14C-AB5B-7A54D6A49420}"/>
          </ac:spMkLst>
        </pc:spChg>
        <pc:spChg chg="add mod">
          <ac:chgData name="Huma Shamas (2030024)" userId="5fa50476-fce0-4b8a-b5de-3054b8cffba8" providerId="ADAL" clId="{4B37033E-0DDD-A149-A1B2-DB2DF09DBDD4}" dt="2022-03-13T01:48:29.148" v="1832" actId="20577"/>
          <ac:spMkLst>
            <pc:docMk/>
            <pc:sldMk cId="1332232146" sldId="257"/>
            <ac:spMk id="13" creationId="{11429B58-31CE-2646-A274-1F71E16D1DB1}"/>
          </ac:spMkLst>
        </pc:spChg>
        <pc:picChg chg="add del">
          <ac:chgData name="Huma Shamas (2030024)" userId="5fa50476-fce0-4b8a-b5de-3054b8cffba8" providerId="ADAL" clId="{4B37033E-0DDD-A149-A1B2-DB2DF09DBDD4}" dt="2022-03-10T21:01:49.336" v="228" actId="26606"/>
          <ac:picMkLst>
            <pc:docMk/>
            <pc:sldMk cId="1332232146" sldId="257"/>
            <ac:picMk id="5" creationId="{9A10F144-E42D-4AE5-AF3E-C3C9119C5A77}"/>
          </ac:picMkLst>
        </pc:picChg>
        <pc:picChg chg="add mod">
          <ac:chgData name="Huma Shamas (2030024)" userId="5fa50476-fce0-4b8a-b5de-3054b8cffba8" providerId="ADAL" clId="{4B37033E-0DDD-A149-A1B2-DB2DF09DBDD4}" dt="2022-03-10T21:14:10.146" v="426" actId="14100"/>
          <ac:picMkLst>
            <pc:docMk/>
            <pc:sldMk cId="1332232146" sldId="257"/>
            <ac:picMk id="7" creationId="{4EDB25C0-7A60-BE48-91BD-71E58A184B4C}"/>
          </ac:picMkLst>
        </pc:picChg>
      </pc:sldChg>
      <pc:sldChg chg="addSp delSp modSp mod setBg delDesignElem">
        <pc:chgData name="Huma Shamas (2030024)" userId="5fa50476-fce0-4b8a-b5de-3054b8cffba8" providerId="ADAL" clId="{4B37033E-0DDD-A149-A1B2-DB2DF09DBDD4}" dt="2022-03-13T03:02:28.242" v="2049"/>
        <pc:sldMkLst>
          <pc:docMk/>
          <pc:sldMk cId="2721997377" sldId="258"/>
        </pc:sldMkLst>
        <pc:spChg chg="del mod">
          <ac:chgData name="Huma Shamas (2030024)" userId="5fa50476-fce0-4b8a-b5de-3054b8cffba8" providerId="ADAL" clId="{4B37033E-0DDD-A149-A1B2-DB2DF09DBDD4}" dt="2022-03-10T21:14:36.593" v="430" actId="478"/>
          <ac:spMkLst>
            <pc:docMk/>
            <pc:sldMk cId="2721997377" sldId="258"/>
            <ac:spMk id="2" creationId="{ED46814B-5FEA-E44E-A02A-0FA5BFE4EF1D}"/>
          </ac:spMkLst>
        </pc:spChg>
        <pc:spChg chg="add del mod">
          <ac:chgData name="Huma Shamas (2030024)" userId="5fa50476-fce0-4b8a-b5de-3054b8cffba8" providerId="ADAL" clId="{4B37033E-0DDD-A149-A1B2-DB2DF09DBDD4}" dt="2022-03-10T21:15:05.861" v="466" actId="478"/>
          <ac:spMkLst>
            <pc:docMk/>
            <pc:sldMk cId="2721997377" sldId="258"/>
            <ac:spMk id="3" creationId="{18DA7105-2EFE-E44D-B431-148FF0B55D9B}"/>
          </ac:spMkLst>
        </pc:spChg>
        <pc:spChg chg="add del mod">
          <ac:chgData name="Huma Shamas (2030024)" userId="5fa50476-fce0-4b8a-b5de-3054b8cffba8" providerId="ADAL" clId="{4B37033E-0DDD-A149-A1B2-DB2DF09DBDD4}" dt="2022-03-10T21:17:14.565" v="495" actId="478"/>
          <ac:spMkLst>
            <pc:docMk/>
            <pc:sldMk cId="2721997377" sldId="258"/>
            <ac:spMk id="4" creationId="{2B8DC193-8304-5740-A468-DC2F85CC8282}"/>
          </ac:spMkLst>
        </pc:spChg>
        <pc:spChg chg="add mod">
          <ac:chgData name="Huma Shamas (2030024)" userId="5fa50476-fce0-4b8a-b5de-3054b8cffba8" providerId="ADAL" clId="{4B37033E-0DDD-A149-A1B2-DB2DF09DBDD4}" dt="2022-03-10T21:23:20.709" v="545" actId="26606"/>
          <ac:spMkLst>
            <pc:docMk/>
            <pc:sldMk cId="2721997377" sldId="258"/>
            <ac:spMk id="5" creationId="{84EDD0BC-A762-4341-BB75-18EE8BCAD644}"/>
          </ac:spMkLst>
        </pc:spChg>
        <pc:spChg chg="add del mod">
          <ac:chgData name="Huma Shamas (2030024)" userId="5fa50476-fce0-4b8a-b5de-3054b8cffba8" providerId="ADAL" clId="{4B37033E-0DDD-A149-A1B2-DB2DF09DBDD4}" dt="2022-03-10T21:17:52.280" v="501"/>
          <ac:spMkLst>
            <pc:docMk/>
            <pc:sldMk cId="2721997377" sldId="258"/>
            <ac:spMk id="6" creationId="{C15C75D5-FBC3-654B-B5B2-113C186AA1EE}"/>
          </ac:spMkLst>
        </pc:spChg>
        <pc:spChg chg="add del">
          <ac:chgData name="Huma Shamas (2030024)" userId="5fa50476-fce0-4b8a-b5de-3054b8cffba8" providerId="ADAL" clId="{4B37033E-0DDD-A149-A1B2-DB2DF09DBDD4}" dt="2022-03-10T21:19:11.102" v="513" actId="22"/>
          <ac:spMkLst>
            <pc:docMk/>
            <pc:sldMk cId="2721997377" sldId="258"/>
            <ac:spMk id="10" creationId="{83BC9FB9-A35F-C443-AAE6-6766E938A4D1}"/>
          </ac:spMkLst>
        </pc:spChg>
        <pc:spChg chg="add del">
          <ac:chgData name="Huma Shamas (2030024)" userId="5fa50476-fce0-4b8a-b5de-3054b8cffba8" providerId="ADAL" clId="{4B37033E-0DDD-A149-A1B2-DB2DF09DBDD4}" dt="2022-03-13T03:02:28.242" v="2049"/>
          <ac:spMkLst>
            <pc:docMk/>
            <pc:sldMk cId="2721997377" sldId="258"/>
            <ac:spMk id="11" creationId="{499ECD84-C10C-4D8E-BBDC-48976DFE9806}"/>
          </ac:spMkLst>
        </pc:spChg>
        <pc:spChg chg="add mod ord">
          <ac:chgData name="Huma Shamas (2030024)" userId="5fa50476-fce0-4b8a-b5de-3054b8cffba8" providerId="ADAL" clId="{4B37033E-0DDD-A149-A1B2-DB2DF09DBDD4}" dt="2022-03-10T21:24:34.055" v="552" actId="1076"/>
          <ac:spMkLst>
            <pc:docMk/>
            <pc:sldMk cId="2721997377" sldId="258"/>
            <ac:spMk id="12" creationId="{8A1CB4BC-F619-7749-B66B-5D18A7025FA8}"/>
          </ac:spMkLst>
        </pc:spChg>
        <pc:spChg chg="add del">
          <ac:chgData name="Huma Shamas (2030024)" userId="5fa50476-fce0-4b8a-b5de-3054b8cffba8" providerId="ADAL" clId="{4B37033E-0DDD-A149-A1B2-DB2DF09DBDD4}" dt="2022-03-13T03:02:28.242" v="2049"/>
          <ac:spMkLst>
            <pc:docMk/>
            <pc:sldMk cId="2721997377" sldId="258"/>
            <ac:spMk id="13" creationId="{ABC89463-D318-4EC4-8DC8-2A360E19460A}"/>
          </ac:spMkLst>
        </pc:spChg>
        <pc:spChg chg="add del">
          <ac:chgData name="Huma Shamas (2030024)" userId="5fa50476-fce0-4b8a-b5de-3054b8cffba8" providerId="ADAL" clId="{4B37033E-0DDD-A149-A1B2-DB2DF09DBDD4}" dt="2022-03-10T21:20:45.209" v="520" actId="22"/>
          <ac:spMkLst>
            <pc:docMk/>
            <pc:sldMk cId="2721997377" sldId="258"/>
            <ac:spMk id="14" creationId="{0463BF49-6DBB-174D-BD74-C5DE41EC79DE}"/>
          </ac:spMkLst>
        </pc:spChg>
        <pc:spChg chg="add del">
          <ac:chgData name="Huma Shamas (2030024)" userId="5fa50476-fce0-4b8a-b5de-3054b8cffba8" providerId="ADAL" clId="{4B37033E-0DDD-A149-A1B2-DB2DF09DBDD4}" dt="2022-03-10T21:21:02.711" v="523" actId="22"/>
          <ac:spMkLst>
            <pc:docMk/>
            <pc:sldMk cId="2721997377" sldId="258"/>
            <ac:spMk id="16" creationId="{0A88A841-0E1F-EF4E-94E6-49D2369A3154}"/>
          </ac:spMkLst>
        </pc:spChg>
        <pc:spChg chg="add del mod">
          <ac:chgData name="Huma Shamas (2030024)" userId="5fa50476-fce0-4b8a-b5de-3054b8cffba8" providerId="ADAL" clId="{4B37033E-0DDD-A149-A1B2-DB2DF09DBDD4}" dt="2022-03-10T21:24:15.851" v="550" actId="478"/>
          <ac:spMkLst>
            <pc:docMk/>
            <pc:sldMk cId="2721997377" sldId="258"/>
            <ac:spMk id="17" creationId="{A2DB9ED0-FC84-E640-8E92-FD63C9D9A80F}"/>
          </ac:spMkLst>
        </pc:spChg>
        <pc:spChg chg="add del">
          <ac:chgData name="Huma Shamas (2030024)" userId="5fa50476-fce0-4b8a-b5de-3054b8cffba8" providerId="ADAL" clId="{4B37033E-0DDD-A149-A1B2-DB2DF09DBDD4}" dt="2022-03-10T21:22:08.678" v="526" actId="26606"/>
          <ac:spMkLst>
            <pc:docMk/>
            <pc:sldMk cId="2721997377" sldId="258"/>
            <ac:spMk id="71" creationId="{E137AC38-9CA9-4CCE-9FCE-5D21C7170D70}"/>
          </ac:spMkLst>
        </pc:spChg>
        <pc:spChg chg="add del">
          <ac:chgData name="Huma Shamas (2030024)" userId="5fa50476-fce0-4b8a-b5de-3054b8cffba8" providerId="ADAL" clId="{4B37033E-0DDD-A149-A1B2-DB2DF09DBDD4}" dt="2022-03-10T21:22:08.678" v="526" actId="26606"/>
          <ac:spMkLst>
            <pc:docMk/>
            <pc:sldMk cId="2721997377" sldId="258"/>
            <ac:spMk id="73" creationId="{A3F2058F-D430-4F2D-9968-32EFF3E38480}"/>
          </ac:spMkLst>
        </pc:spChg>
        <pc:spChg chg="add del">
          <ac:chgData name="Huma Shamas (2030024)" userId="5fa50476-fce0-4b8a-b5de-3054b8cffba8" providerId="ADAL" clId="{4B37033E-0DDD-A149-A1B2-DB2DF09DBDD4}" dt="2022-03-10T21:22:08.678" v="526" actId="26606"/>
          <ac:spMkLst>
            <pc:docMk/>
            <pc:sldMk cId="2721997377" sldId="258"/>
            <ac:spMk id="75" creationId="{F0F74A6E-B865-4216-8DCC-44D0B5C33C73}"/>
          </ac:spMkLst>
        </pc:spChg>
        <pc:spChg chg="add del">
          <ac:chgData name="Huma Shamas (2030024)" userId="5fa50476-fce0-4b8a-b5de-3054b8cffba8" providerId="ADAL" clId="{4B37033E-0DDD-A149-A1B2-DB2DF09DBDD4}" dt="2022-03-10T21:22:10.094" v="528" actId="26606"/>
          <ac:spMkLst>
            <pc:docMk/>
            <pc:sldMk cId="2721997377" sldId="258"/>
            <ac:spMk id="1028" creationId="{8CC23146-3D9E-4DD1-90F2-D9AAE4927596}"/>
          </ac:spMkLst>
        </pc:spChg>
        <pc:spChg chg="add del">
          <ac:chgData name="Huma Shamas (2030024)" userId="5fa50476-fce0-4b8a-b5de-3054b8cffba8" providerId="ADAL" clId="{4B37033E-0DDD-A149-A1B2-DB2DF09DBDD4}" dt="2022-03-10T21:22:10.094" v="528" actId="26606"/>
          <ac:spMkLst>
            <pc:docMk/>
            <pc:sldMk cId="2721997377" sldId="258"/>
            <ac:spMk id="1029" creationId="{FB165923-D8A4-48EF-BD8D-8DF410BBE42C}"/>
          </ac:spMkLst>
        </pc:spChg>
        <pc:spChg chg="add del">
          <ac:chgData name="Huma Shamas (2030024)" userId="5fa50476-fce0-4b8a-b5de-3054b8cffba8" providerId="ADAL" clId="{4B37033E-0DDD-A149-A1B2-DB2DF09DBDD4}" dt="2022-03-10T21:23:20.709" v="545" actId="26606"/>
          <ac:spMkLst>
            <pc:docMk/>
            <pc:sldMk cId="2721997377" sldId="258"/>
            <ac:spMk id="1030" creationId="{9AF5711D-F885-4D9C-A736-0CDADBD021A3}"/>
          </ac:spMkLst>
        </pc:spChg>
        <pc:spChg chg="add del">
          <ac:chgData name="Huma Shamas (2030024)" userId="5fa50476-fce0-4b8a-b5de-3054b8cffba8" providerId="ADAL" clId="{4B37033E-0DDD-A149-A1B2-DB2DF09DBDD4}" dt="2022-03-10T21:22:11.795" v="530" actId="26606"/>
          <ac:spMkLst>
            <pc:docMk/>
            <pc:sldMk cId="2721997377" sldId="258"/>
            <ac:spMk id="1031" creationId="{19279462-C377-4545-808A-BE333D100DBA}"/>
          </ac:spMkLst>
        </pc:spChg>
        <pc:spChg chg="add del">
          <ac:chgData name="Huma Shamas (2030024)" userId="5fa50476-fce0-4b8a-b5de-3054b8cffba8" providerId="ADAL" clId="{4B37033E-0DDD-A149-A1B2-DB2DF09DBDD4}" dt="2022-03-10T21:22:11.795" v="530" actId="26606"/>
          <ac:spMkLst>
            <pc:docMk/>
            <pc:sldMk cId="2721997377" sldId="258"/>
            <ac:spMk id="1032" creationId="{15B67055-73BA-466D-9A33-02877570619B}"/>
          </ac:spMkLst>
        </pc:spChg>
        <pc:spChg chg="add del">
          <ac:chgData name="Huma Shamas (2030024)" userId="5fa50476-fce0-4b8a-b5de-3054b8cffba8" providerId="ADAL" clId="{4B37033E-0DDD-A149-A1B2-DB2DF09DBDD4}" dt="2022-03-10T21:23:20.709" v="545" actId="26606"/>
          <ac:spMkLst>
            <pc:docMk/>
            <pc:sldMk cId="2721997377" sldId="258"/>
            <ac:spMk id="1033" creationId="{7D1E115A-87CB-4627-9D20-1D9C4234F4B3}"/>
          </ac:spMkLst>
        </pc:spChg>
        <pc:spChg chg="add del">
          <ac:chgData name="Huma Shamas (2030024)" userId="5fa50476-fce0-4b8a-b5de-3054b8cffba8" providerId="ADAL" clId="{4B37033E-0DDD-A149-A1B2-DB2DF09DBDD4}" dt="2022-03-10T21:22:38.691" v="538"/>
          <ac:spMkLst>
            <pc:docMk/>
            <pc:sldMk cId="2721997377" sldId="258"/>
            <ac:spMk id="1034" creationId="{B9A6A8C2-8B3A-4AD3-AFCC-F1D3F1F02D3F}"/>
          </ac:spMkLst>
        </pc:spChg>
        <pc:spChg chg="add del">
          <ac:chgData name="Huma Shamas (2030024)" userId="5fa50476-fce0-4b8a-b5de-3054b8cffba8" providerId="ADAL" clId="{4B37033E-0DDD-A149-A1B2-DB2DF09DBDD4}" dt="2022-03-10T21:22:38.691" v="538"/>
          <ac:spMkLst>
            <pc:docMk/>
            <pc:sldMk cId="2721997377" sldId="258"/>
            <ac:spMk id="1035" creationId="{CDF64937-39B5-4AB3-A2EF-EA689BA6087B}"/>
          </ac:spMkLst>
        </pc:spChg>
        <pc:spChg chg="add del">
          <ac:chgData name="Huma Shamas (2030024)" userId="5fa50476-fce0-4b8a-b5de-3054b8cffba8" providerId="ADAL" clId="{4B37033E-0DDD-A149-A1B2-DB2DF09DBDD4}" dt="2022-03-10T21:23:20.709" v="545" actId="26606"/>
          <ac:spMkLst>
            <pc:docMk/>
            <pc:sldMk cId="2721997377" sldId="258"/>
            <ac:spMk id="1036" creationId="{14E457A0-E55E-4B4F-A727-BD61C631B732}"/>
          </ac:spMkLst>
        </pc:spChg>
        <pc:picChg chg="add mod">
          <ac:chgData name="Huma Shamas (2030024)" userId="5fa50476-fce0-4b8a-b5de-3054b8cffba8" providerId="ADAL" clId="{4B37033E-0DDD-A149-A1B2-DB2DF09DBDD4}" dt="2022-03-10T21:24:38.741" v="553" actId="1076"/>
          <ac:picMkLst>
            <pc:docMk/>
            <pc:sldMk cId="2721997377" sldId="258"/>
            <ac:picMk id="1026" creationId="{6F72D5C4-B7FB-A949-A0D5-214299006979}"/>
          </ac:picMkLst>
        </pc:picChg>
      </pc:sldChg>
      <pc:sldChg chg="addSp delSp modSp mod">
        <pc:chgData name="Huma Shamas (2030024)" userId="5fa50476-fce0-4b8a-b5de-3054b8cffba8" providerId="ADAL" clId="{4B37033E-0DDD-A149-A1B2-DB2DF09DBDD4}" dt="2022-03-13T03:02:25.785" v="2048" actId="27636"/>
        <pc:sldMkLst>
          <pc:docMk/>
          <pc:sldMk cId="1789903297" sldId="259"/>
        </pc:sldMkLst>
        <pc:spChg chg="del">
          <ac:chgData name="Huma Shamas (2030024)" userId="5fa50476-fce0-4b8a-b5de-3054b8cffba8" providerId="ADAL" clId="{4B37033E-0DDD-A149-A1B2-DB2DF09DBDD4}" dt="2022-03-13T01:25:22.490" v="971" actId="478"/>
          <ac:spMkLst>
            <pc:docMk/>
            <pc:sldMk cId="1789903297" sldId="259"/>
            <ac:spMk id="5" creationId="{3BAA34A0-B2E6-D340-BF9F-B74BE5C33598}"/>
          </ac:spMkLst>
        </pc:spChg>
        <pc:spChg chg="del">
          <ac:chgData name="Huma Shamas (2030024)" userId="5fa50476-fce0-4b8a-b5de-3054b8cffba8" providerId="ADAL" clId="{4B37033E-0DDD-A149-A1B2-DB2DF09DBDD4}" dt="2022-03-13T01:25:14.774" v="966" actId="478"/>
          <ac:spMkLst>
            <pc:docMk/>
            <pc:sldMk cId="1789903297" sldId="259"/>
            <ac:spMk id="6" creationId="{2B3C86C6-3540-BE45-8C98-C957C2DEC3B4}"/>
          </ac:spMkLst>
        </pc:spChg>
        <pc:spChg chg="del">
          <ac:chgData name="Huma Shamas (2030024)" userId="5fa50476-fce0-4b8a-b5de-3054b8cffba8" providerId="ADAL" clId="{4B37033E-0DDD-A149-A1B2-DB2DF09DBDD4}" dt="2022-03-13T01:25:23.864" v="972" actId="478"/>
          <ac:spMkLst>
            <pc:docMk/>
            <pc:sldMk cId="1789903297" sldId="259"/>
            <ac:spMk id="7" creationId="{66B26435-F64A-C140-817C-9F1AD9C32547}"/>
          </ac:spMkLst>
        </pc:spChg>
        <pc:spChg chg="del">
          <ac:chgData name="Huma Shamas (2030024)" userId="5fa50476-fce0-4b8a-b5de-3054b8cffba8" providerId="ADAL" clId="{4B37033E-0DDD-A149-A1B2-DB2DF09DBDD4}" dt="2022-03-13T01:25:17.385" v="967" actId="478"/>
          <ac:spMkLst>
            <pc:docMk/>
            <pc:sldMk cId="1789903297" sldId="259"/>
            <ac:spMk id="8" creationId="{C3C91752-9FA2-C341-9FB5-B68B4405E67B}"/>
          </ac:spMkLst>
        </pc:spChg>
        <pc:spChg chg="del">
          <ac:chgData name="Huma Shamas (2030024)" userId="5fa50476-fce0-4b8a-b5de-3054b8cffba8" providerId="ADAL" clId="{4B37033E-0DDD-A149-A1B2-DB2DF09DBDD4}" dt="2022-03-13T01:25:24.918" v="973" actId="478"/>
          <ac:spMkLst>
            <pc:docMk/>
            <pc:sldMk cId="1789903297" sldId="259"/>
            <ac:spMk id="9" creationId="{80F289B9-64C2-C14A-8B9E-30E4885DF05D}"/>
          </ac:spMkLst>
        </pc:spChg>
        <pc:spChg chg="del">
          <ac:chgData name="Huma Shamas (2030024)" userId="5fa50476-fce0-4b8a-b5de-3054b8cffba8" providerId="ADAL" clId="{4B37033E-0DDD-A149-A1B2-DB2DF09DBDD4}" dt="2022-03-13T01:25:18.723" v="968" actId="478"/>
          <ac:spMkLst>
            <pc:docMk/>
            <pc:sldMk cId="1789903297" sldId="259"/>
            <ac:spMk id="10" creationId="{9D838027-5BBD-3447-807C-2036675183A0}"/>
          </ac:spMkLst>
        </pc:spChg>
        <pc:spChg chg="del">
          <ac:chgData name="Huma Shamas (2030024)" userId="5fa50476-fce0-4b8a-b5de-3054b8cffba8" providerId="ADAL" clId="{4B37033E-0DDD-A149-A1B2-DB2DF09DBDD4}" dt="2022-03-13T01:26:04.304" v="1013" actId="478"/>
          <ac:spMkLst>
            <pc:docMk/>
            <pc:sldMk cId="1789903297" sldId="259"/>
            <ac:spMk id="11" creationId="{6D962C37-B361-3846-BB53-D9BF9961E241}"/>
          </ac:spMkLst>
        </pc:spChg>
        <pc:spChg chg="del">
          <ac:chgData name="Huma Shamas (2030024)" userId="5fa50476-fce0-4b8a-b5de-3054b8cffba8" providerId="ADAL" clId="{4B37033E-0DDD-A149-A1B2-DB2DF09DBDD4}" dt="2022-03-13T01:25:25.781" v="974" actId="478"/>
          <ac:spMkLst>
            <pc:docMk/>
            <pc:sldMk cId="1789903297" sldId="259"/>
            <ac:spMk id="12" creationId="{42487EDF-D91C-A944-A2D4-BD22332B8620}"/>
          </ac:spMkLst>
        </pc:spChg>
        <pc:spChg chg="del">
          <ac:chgData name="Huma Shamas (2030024)" userId="5fa50476-fce0-4b8a-b5de-3054b8cffba8" providerId="ADAL" clId="{4B37033E-0DDD-A149-A1B2-DB2DF09DBDD4}" dt="2022-03-13T01:26:03.108" v="1012" actId="478"/>
          <ac:spMkLst>
            <pc:docMk/>
            <pc:sldMk cId="1789903297" sldId="259"/>
            <ac:spMk id="13" creationId="{4EF7E0F1-8FFE-FE48-B764-EEB5B5F25362}"/>
          </ac:spMkLst>
        </pc:spChg>
        <pc:spChg chg="del">
          <ac:chgData name="Huma Shamas (2030024)" userId="5fa50476-fce0-4b8a-b5de-3054b8cffba8" providerId="ADAL" clId="{4B37033E-0DDD-A149-A1B2-DB2DF09DBDD4}" dt="2022-03-13T01:25:27.673" v="976" actId="478"/>
          <ac:spMkLst>
            <pc:docMk/>
            <pc:sldMk cId="1789903297" sldId="259"/>
            <ac:spMk id="14" creationId="{FE29654F-27D8-7542-BA8A-8736EBCB12E1}"/>
          </ac:spMkLst>
        </pc:spChg>
        <pc:spChg chg="del">
          <ac:chgData name="Huma Shamas (2030024)" userId="5fa50476-fce0-4b8a-b5de-3054b8cffba8" providerId="ADAL" clId="{4B37033E-0DDD-A149-A1B2-DB2DF09DBDD4}" dt="2022-03-13T01:26:02.041" v="1011" actId="478"/>
          <ac:spMkLst>
            <pc:docMk/>
            <pc:sldMk cId="1789903297" sldId="259"/>
            <ac:spMk id="15" creationId="{00677280-9C40-0E4B-95BA-5D2F79C4FA48}"/>
          </ac:spMkLst>
        </pc:spChg>
        <pc:spChg chg="del">
          <ac:chgData name="Huma Shamas (2030024)" userId="5fa50476-fce0-4b8a-b5de-3054b8cffba8" providerId="ADAL" clId="{4B37033E-0DDD-A149-A1B2-DB2DF09DBDD4}" dt="2022-03-13T01:25:26.755" v="975" actId="478"/>
          <ac:spMkLst>
            <pc:docMk/>
            <pc:sldMk cId="1789903297" sldId="259"/>
            <ac:spMk id="16" creationId="{2D3F9E55-F4E2-C94C-B812-8BBD229BEB6E}"/>
          </ac:spMkLst>
        </pc:spChg>
        <pc:spChg chg="del">
          <ac:chgData name="Huma Shamas (2030024)" userId="5fa50476-fce0-4b8a-b5de-3054b8cffba8" providerId="ADAL" clId="{4B37033E-0DDD-A149-A1B2-DB2DF09DBDD4}" dt="2022-03-13T01:25:38.957" v="987" actId="478"/>
          <ac:spMkLst>
            <pc:docMk/>
            <pc:sldMk cId="1789903297" sldId="259"/>
            <ac:spMk id="17" creationId="{3CA298C2-4CB5-FA41-B10B-548E7D2DED03}"/>
          </ac:spMkLst>
        </pc:spChg>
        <pc:spChg chg="del">
          <ac:chgData name="Huma Shamas (2030024)" userId="5fa50476-fce0-4b8a-b5de-3054b8cffba8" providerId="ADAL" clId="{4B37033E-0DDD-A149-A1B2-DB2DF09DBDD4}" dt="2022-03-13T01:25:07.125" v="961" actId="478"/>
          <ac:spMkLst>
            <pc:docMk/>
            <pc:sldMk cId="1789903297" sldId="259"/>
            <ac:spMk id="18" creationId="{640E4D9B-5214-354B-9315-4B9A1423C882}"/>
          </ac:spMkLst>
        </pc:spChg>
        <pc:spChg chg="del">
          <ac:chgData name="Huma Shamas (2030024)" userId="5fa50476-fce0-4b8a-b5de-3054b8cffba8" providerId="ADAL" clId="{4B37033E-0DDD-A149-A1B2-DB2DF09DBDD4}" dt="2022-03-13T01:25:39.861" v="988" actId="478"/>
          <ac:spMkLst>
            <pc:docMk/>
            <pc:sldMk cId="1789903297" sldId="259"/>
            <ac:spMk id="19" creationId="{DCAF57A0-CD02-6940-8C3C-D61D73D460AB}"/>
          </ac:spMkLst>
        </pc:spChg>
        <pc:spChg chg="del">
          <ac:chgData name="Huma Shamas (2030024)" userId="5fa50476-fce0-4b8a-b5de-3054b8cffba8" providerId="ADAL" clId="{4B37033E-0DDD-A149-A1B2-DB2DF09DBDD4}" dt="2022-03-13T01:24:59.273" v="957" actId="478"/>
          <ac:spMkLst>
            <pc:docMk/>
            <pc:sldMk cId="1789903297" sldId="259"/>
            <ac:spMk id="20" creationId="{9399F8DB-1EB7-224B-BBD9-ECE5D6E37AA4}"/>
          </ac:spMkLst>
        </pc:spChg>
        <pc:spChg chg="del">
          <ac:chgData name="Huma Shamas (2030024)" userId="5fa50476-fce0-4b8a-b5de-3054b8cffba8" providerId="ADAL" clId="{4B37033E-0DDD-A149-A1B2-DB2DF09DBDD4}" dt="2022-03-13T01:25:41.023" v="989" actId="478"/>
          <ac:spMkLst>
            <pc:docMk/>
            <pc:sldMk cId="1789903297" sldId="259"/>
            <ac:spMk id="21" creationId="{A34CAD13-4637-0140-B859-7C24EC89C55A}"/>
          </ac:spMkLst>
        </pc:spChg>
        <pc:spChg chg="del">
          <ac:chgData name="Huma Shamas (2030024)" userId="5fa50476-fce0-4b8a-b5de-3054b8cffba8" providerId="ADAL" clId="{4B37033E-0DDD-A149-A1B2-DB2DF09DBDD4}" dt="2022-03-13T01:25:36.052" v="985" actId="478"/>
          <ac:spMkLst>
            <pc:docMk/>
            <pc:sldMk cId="1789903297" sldId="259"/>
            <ac:spMk id="22" creationId="{2B03AA40-88B2-D24A-B4BF-6C3B4612A6EA}"/>
          </ac:spMkLst>
        </pc:spChg>
        <pc:spChg chg="del">
          <ac:chgData name="Huma Shamas (2030024)" userId="5fa50476-fce0-4b8a-b5de-3054b8cffba8" providerId="ADAL" clId="{4B37033E-0DDD-A149-A1B2-DB2DF09DBDD4}" dt="2022-03-13T01:25:43.565" v="991" actId="478"/>
          <ac:spMkLst>
            <pc:docMk/>
            <pc:sldMk cId="1789903297" sldId="259"/>
            <ac:spMk id="23" creationId="{FFD27946-9CCC-3341-A51C-3ABC38ECAAB9}"/>
          </ac:spMkLst>
        </pc:spChg>
        <pc:spChg chg="del">
          <ac:chgData name="Huma Shamas (2030024)" userId="5fa50476-fce0-4b8a-b5de-3054b8cffba8" providerId="ADAL" clId="{4B37033E-0DDD-A149-A1B2-DB2DF09DBDD4}" dt="2022-03-13T01:25:34.956" v="984" actId="478"/>
          <ac:spMkLst>
            <pc:docMk/>
            <pc:sldMk cId="1789903297" sldId="259"/>
            <ac:spMk id="24" creationId="{42AFF112-3102-4345-B19B-21C15002F44E}"/>
          </ac:spMkLst>
        </pc:spChg>
        <pc:spChg chg="del">
          <ac:chgData name="Huma Shamas (2030024)" userId="5fa50476-fce0-4b8a-b5de-3054b8cffba8" providerId="ADAL" clId="{4B37033E-0DDD-A149-A1B2-DB2DF09DBDD4}" dt="2022-03-13T01:25:44.620" v="992" actId="478"/>
          <ac:spMkLst>
            <pc:docMk/>
            <pc:sldMk cId="1789903297" sldId="259"/>
            <ac:spMk id="25" creationId="{0C0A9C4C-62F4-2140-99EA-89F9B484E831}"/>
          </ac:spMkLst>
        </pc:spChg>
        <pc:spChg chg="del">
          <ac:chgData name="Huma Shamas (2030024)" userId="5fa50476-fce0-4b8a-b5de-3054b8cffba8" providerId="ADAL" clId="{4B37033E-0DDD-A149-A1B2-DB2DF09DBDD4}" dt="2022-03-13T01:25:34.202" v="983" actId="478"/>
          <ac:spMkLst>
            <pc:docMk/>
            <pc:sldMk cId="1789903297" sldId="259"/>
            <ac:spMk id="26" creationId="{88159F81-21AD-4943-8DC1-391E5E5EDA2B}"/>
          </ac:spMkLst>
        </pc:spChg>
        <pc:spChg chg="del">
          <ac:chgData name="Huma Shamas (2030024)" userId="5fa50476-fce0-4b8a-b5de-3054b8cffba8" providerId="ADAL" clId="{4B37033E-0DDD-A149-A1B2-DB2DF09DBDD4}" dt="2022-03-13T01:25:45.490" v="993" actId="478"/>
          <ac:spMkLst>
            <pc:docMk/>
            <pc:sldMk cId="1789903297" sldId="259"/>
            <ac:spMk id="27" creationId="{8A755D4D-B041-7A4F-838F-B122A829D24C}"/>
          </ac:spMkLst>
        </pc:spChg>
        <pc:spChg chg="del">
          <ac:chgData name="Huma Shamas (2030024)" userId="5fa50476-fce0-4b8a-b5de-3054b8cffba8" providerId="ADAL" clId="{4B37033E-0DDD-A149-A1B2-DB2DF09DBDD4}" dt="2022-03-13T01:25:33.202" v="982" actId="478"/>
          <ac:spMkLst>
            <pc:docMk/>
            <pc:sldMk cId="1789903297" sldId="259"/>
            <ac:spMk id="28" creationId="{C66E202D-561B-F24B-A733-4DCA8CE56BE2}"/>
          </ac:spMkLst>
        </pc:spChg>
        <pc:spChg chg="del">
          <ac:chgData name="Huma Shamas (2030024)" userId="5fa50476-fce0-4b8a-b5de-3054b8cffba8" providerId="ADAL" clId="{4B37033E-0DDD-A149-A1B2-DB2DF09DBDD4}" dt="2022-03-13T01:26:01.166" v="1010" actId="478"/>
          <ac:spMkLst>
            <pc:docMk/>
            <pc:sldMk cId="1789903297" sldId="259"/>
            <ac:spMk id="29" creationId="{367DB4EF-116F-F746-A894-C2DC5D35F9E8}"/>
          </ac:spMkLst>
        </pc:spChg>
        <pc:spChg chg="del">
          <ac:chgData name="Huma Shamas (2030024)" userId="5fa50476-fce0-4b8a-b5de-3054b8cffba8" providerId="ADAL" clId="{4B37033E-0DDD-A149-A1B2-DB2DF09DBDD4}" dt="2022-03-13T01:25:28.577" v="977" actId="478"/>
          <ac:spMkLst>
            <pc:docMk/>
            <pc:sldMk cId="1789903297" sldId="259"/>
            <ac:spMk id="30" creationId="{2866A042-0625-B947-B4A2-84B3B93911C7}"/>
          </ac:spMkLst>
        </pc:spChg>
        <pc:spChg chg="del">
          <ac:chgData name="Huma Shamas (2030024)" userId="5fa50476-fce0-4b8a-b5de-3054b8cffba8" providerId="ADAL" clId="{4B37033E-0DDD-A149-A1B2-DB2DF09DBDD4}" dt="2022-03-13T01:25:58.378" v="1009" actId="478"/>
          <ac:spMkLst>
            <pc:docMk/>
            <pc:sldMk cId="1789903297" sldId="259"/>
            <ac:spMk id="31" creationId="{322601A6-C2DF-6D42-A54D-09451596A71F}"/>
          </ac:spMkLst>
        </pc:spChg>
        <pc:spChg chg="del">
          <ac:chgData name="Huma Shamas (2030024)" userId="5fa50476-fce0-4b8a-b5de-3054b8cffba8" providerId="ADAL" clId="{4B37033E-0DDD-A149-A1B2-DB2DF09DBDD4}" dt="2022-03-13T01:25:29.324" v="978" actId="478"/>
          <ac:spMkLst>
            <pc:docMk/>
            <pc:sldMk cId="1789903297" sldId="259"/>
            <ac:spMk id="32" creationId="{B065C840-2E34-9D45-BAE1-8A3D8F940955}"/>
          </ac:spMkLst>
        </pc:spChg>
        <pc:spChg chg="del">
          <ac:chgData name="Huma Shamas (2030024)" userId="5fa50476-fce0-4b8a-b5de-3054b8cffba8" providerId="ADAL" clId="{4B37033E-0DDD-A149-A1B2-DB2DF09DBDD4}" dt="2022-03-13T01:25:56.897" v="1008" actId="478"/>
          <ac:spMkLst>
            <pc:docMk/>
            <pc:sldMk cId="1789903297" sldId="259"/>
            <ac:spMk id="33" creationId="{459A8D72-1E61-AA4E-BFB9-2C9BB6638E98}"/>
          </ac:spMkLst>
        </pc:spChg>
        <pc:spChg chg="del">
          <ac:chgData name="Huma Shamas (2030024)" userId="5fa50476-fce0-4b8a-b5de-3054b8cffba8" providerId="ADAL" clId="{4B37033E-0DDD-A149-A1B2-DB2DF09DBDD4}" dt="2022-03-13T01:25:30.434" v="979" actId="478"/>
          <ac:spMkLst>
            <pc:docMk/>
            <pc:sldMk cId="1789903297" sldId="259"/>
            <ac:spMk id="34" creationId="{CB277900-5ADC-5140-961E-3F4461FE550F}"/>
          </ac:spMkLst>
        </pc:spChg>
        <pc:spChg chg="del mod">
          <ac:chgData name="Huma Shamas (2030024)" userId="5fa50476-fce0-4b8a-b5de-3054b8cffba8" providerId="ADAL" clId="{4B37033E-0DDD-A149-A1B2-DB2DF09DBDD4}" dt="2022-03-13T01:25:13.784" v="965" actId="478"/>
          <ac:spMkLst>
            <pc:docMk/>
            <pc:sldMk cId="1789903297" sldId="259"/>
            <ac:spMk id="35" creationId="{1C10EE20-91FD-2944-B2DC-221E407CA0F6}"/>
          </ac:spMkLst>
        </pc:spChg>
        <pc:spChg chg="del">
          <ac:chgData name="Huma Shamas (2030024)" userId="5fa50476-fce0-4b8a-b5de-3054b8cffba8" providerId="ADAL" clId="{4B37033E-0DDD-A149-A1B2-DB2DF09DBDD4}" dt="2022-03-13T01:25:12.568" v="964" actId="478"/>
          <ac:spMkLst>
            <pc:docMk/>
            <pc:sldMk cId="1789903297" sldId="259"/>
            <ac:spMk id="36" creationId="{30F8796A-143D-5845-8D78-4DE91C718F35}"/>
          </ac:spMkLst>
        </pc:spChg>
        <pc:spChg chg="del">
          <ac:chgData name="Huma Shamas (2030024)" userId="5fa50476-fce0-4b8a-b5de-3054b8cffba8" providerId="ADAL" clId="{4B37033E-0DDD-A149-A1B2-DB2DF09DBDD4}" dt="2022-03-13T01:25:37.479" v="986" actId="478"/>
          <ac:spMkLst>
            <pc:docMk/>
            <pc:sldMk cId="1789903297" sldId="259"/>
            <ac:spMk id="37" creationId="{6BACA59E-938F-9341-B498-A057780B0157}"/>
          </ac:spMkLst>
        </pc:spChg>
        <pc:spChg chg="del">
          <ac:chgData name="Huma Shamas (2030024)" userId="5fa50476-fce0-4b8a-b5de-3054b8cffba8" providerId="ADAL" clId="{4B37033E-0DDD-A149-A1B2-DB2DF09DBDD4}" dt="2022-03-13T01:25:20.065" v="969" actId="478"/>
          <ac:spMkLst>
            <pc:docMk/>
            <pc:sldMk cId="1789903297" sldId="259"/>
            <ac:spMk id="38" creationId="{6AD323B1-CCCF-4942-8425-D73DA1333FFE}"/>
          </ac:spMkLst>
        </pc:spChg>
        <pc:spChg chg="del">
          <ac:chgData name="Huma Shamas (2030024)" userId="5fa50476-fce0-4b8a-b5de-3054b8cffba8" providerId="ADAL" clId="{4B37033E-0DDD-A149-A1B2-DB2DF09DBDD4}" dt="2022-03-13T01:25:21.373" v="970" actId="478"/>
          <ac:spMkLst>
            <pc:docMk/>
            <pc:sldMk cId="1789903297" sldId="259"/>
            <ac:spMk id="39" creationId="{9B5DBF30-B008-9B47-B577-E5A023934CA7}"/>
          </ac:spMkLst>
        </pc:spChg>
        <pc:spChg chg="del">
          <ac:chgData name="Huma Shamas (2030024)" userId="5fa50476-fce0-4b8a-b5de-3054b8cffba8" providerId="ADAL" clId="{4B37033E-0DDD-A149-A1B2-DB2DF09DBDD4}" dt="2022-03-13T01:25:55.549" v="1007" actId="478"/>
          <ac:spMkLst>
            <pc:docMk/>
            <pc:sldMk cId="1789903297" sldId="259"/>
            <ac:spMk id="40" creationId="{0FA4C818-F31F-854C-BEF3-FDBF75B81E35}"/>
          </ac:spMkLst>
        </pc:spChg>
        <pc:spChg chg="del">
          <ac:chgData name="Huma Shamas (2030024)" userId="5fa50476-fce0-4b8a-b5de-3054b8cffba8" providerId="ADAL" clId="{4B37033E-0DDD-A149-A1B2-DB2DF09DBDD4}" dt="2022-03-13T01:25:01.319" v="958" actId="478"/>
          <ac:spMkLst>
            <pc:docMk/>
            <pc:sldMk cId="1789903297" sldId="259"/>
            <ac:spMk id="41" creationId="{361A4CAC-BF0A-BF47-80D9-67E0401DF41C}"/>
          </ac:spMkLst>
        </pc:spChg>
        <pc:spChg chg="del">
          <ac:chgData name="Huma Shamas (2030024)" userId="5fa50476-fce0-4b8a-b5de-3054b8cffba8" providerId="ADAL" clId="{4B37033E-0DDD-A149-A1B2-DB2DF09DBDD4}" dt="2022-03-13T01:25:31.208" v="980" actId="478"/>
          <ac:spMkLst>
            <pc:docMk/>
            <pc:sldMk cId="1789903297" sldId="259"/>
            <ac:spMk id="42" creationId="{7F289F45-F3B3-9448-90B4-A5DB437B05D0}"/>
          </ac:spMkLst>
        </pc:spChg>
        <pc:spChg chg="del">
          <ac:chgData name="Huma Shamas (2030024)" userId="5fa50476-fce0-4b8a-b5de-3054b8cffba8" providerId="ADAL" clId="{4B37033E-0DDD-A149-A1B2-DB2DF09DBDD4}" dt="2022-03-13T01:25:54.202" v="1006" actId="478"/>
          <ac:spMkLst>
            <pc:docMk/>
            <pc:sldMk cId="1789903297" sldId="259"/>
            <ac:spMk id="43" creationId="{267BC676-E202-5C4B-BF08-AFB53133A594}"/>
          </ac:spMkLst>
        </pc:spChg>
        <pc:spChg chg="del">
          <ac:chgData name="Huma Shamas (2030024)" userId="5fa50476-fce0-4b8a-b5de-3054b8cffba8" providerId="ADAL" clId="{4B37033E-0DDD-A149-A1B2-DB2DF09DBDD4}" dt="2022-03-13T01:25:32.339" v="981" actId="478"/>
          <ac:spMkLst>
            <pc:docMk/>
            <pc:sldMk cId="1789903297" sldId="259"/>
            <ac:spMk id="44" creationId="{8992FD55-4581-5A4F-99B1-D6FA3251B66A}"/>
          </ac:spMkLst>
        </pc:spChg>
        <pc:spChg chg="del">
          <ac:chgData name="Huma Shamas (2030024)" userId="5fa50476-fce0-4b8a-b5de-3054b8cffba8" providerId="ADAL" clId="{4B37033E-0DDD-A149-A1B2-DB2DF09DBDD4}" dt="2022-03-13T01:25:42.301" v="990" actId="478"/>
          <ac:spMkLst>
            <pc:docMk/>
            <pc:sldMk cId="1789903297" sldId="259"/>
            <ac:spMk id="45" creationId="{EEB4702F-DB73-7F42-9E55-FEE2A073E912}"/>
          </ac:spMkLst>
        </pc:spChg>
        <pc:spChg chg="del">
          <ac:chgData name="Huma Shamas (2030024)" userId="5fa50476-fce0-4b8a-b5de-3054b8cffba8" providerId="ADAL" clId="{4B37033E-0DDD-A149-A1B2-DB2DF09DBDD4}" dt="2022-03-13T01:25:47.770" v="995" actId="478"/>
          <ac:spMkLst>
            <pc:docMk/>
            <pc:sldMk cId="1789903297" sldId="259"/>
            <ac:spMk id="46" creationId="{41ABC748-898C-4E47-9E53-FC6C06B2DC5C}"/>
          </ac:spMkLst>
        </pc:spChg>
        <pc:spChg chg="del mod">
          <ac:chgData name="Huma Shamas (2030024)" userId="5fa50476-fce0-4b8a-b5de-3054b8cffba8" providerId="ADAL" clId="{4B37033E-0DDD-A149-A1B2-DB2DF09DBDD4}" dt="2022-03-13T01:25:52.890" v="1005" actId="478"/>
          <ac:spMkLst>
            <pc:docMk/>
            <pc:sldMk cId="1789903297" sldId="259"/>
            <ac:spMk id="47" creationId="{A0635C65-E534-6F4D-A21C-3C914EC442D7}"/>
          </ac:spMkLst>
        </pc:spChg>
        <pc:spChg chg="del mod">
          <ac:chgData name="Huma Shamas (2030024)" userId="5fa50476-fce0-4b8a-b5de-3054b8cffba8" providerId="ADAL" clId="{4B37033E-0DDD-A149-A1B2-DB2DF09DBDD4}" dt="2022-03-13T01:25:11.242" v="963" actId="478"/>
          <ac:spMkLst>
            <pc:docMk/>
            <pc:sldMk cId="1789903297" sldId="259"/>
            <ac:spMk id="49" creationId="{1D6A6F07-B007-D840-8E09-DE102E553ED2}"/>
          </ac:spMkLst>
        </pc:spChg>
        <pc:picChg chg="add mod">
          <ac:chgData name="Huma Shamas (2030024)" userId="5fa50476-fce0-4b8a-b5de-3054b8cffba8" providerId="ADAL" clId="{4B37033E-0DDD-A149-A1B2-DB2DF09DBDD4}" dt="2022-03-13T03:02:25.785" v="2048" actId="27636"/>
          <ac:picMkLst>
            <pc:docMk/>
            <pc:sldMk cId="1789903297" sldId="259"/>
            <ac:picMk id="1026" creationId="{889C7C47-C2F9-9840-9DB2-0D7514C914CB}"/>
          </ac:picMkLst>
        </pc:picChg>
      </pc:sldChg>
      <pc:sldChg chg="addSp delSp modSp new mod setBg setClrOvrMap delDesignElem">
        <pc:chgData name="Huma Shamas (2030024)" userId="5fa50476-fce0-4b8a-b5de-3054b8cffba8" providerId="ADAL" clId="{4B37033E-0DDD-A149-A1B2-DB2DF09DBDD4}" dt="2022-03-13T03:02:28.242" v="2049"/>
        <pc:sldMkLst>
          <pc:docMk/>
          <pc:sldMk cId="2583843669" sldId="260"/>
        </pc:sldMkLst>
        <pc:spChg chg="add mod">
          <ac:chgData name="Huma Shamas (2030024)" userId="5fa50476-fce0-4b8a-b5de-3054b8cffba8" providerId="ADAL" clId="{4B37033E-0DDD-A149-A1B2-DB2DF09DBDD4}" dt="2022-03-10T21:28:46.423" v="572" actId="14100"/>
          <ac:spMkLst>
            <pc:docMk/>
            <pc:sldMk cId="2583843669" sldId="260"/>
            <ac:spMk id="3" creationId="{6626D965-2425-5C4A-A19C-BE572F9FBC57}"/>
          </ac:spMkLst>
        </pc:spChg>
        <pc:spChg chg="add del mod">
          <ac:chgData name="Huma Shamas (2030024)" userId="5fa50476-fce0-4b8a-b5de-3054b8cffba8" providerId="ADAL" clId="{4B37033E-0DDD-A149-A1B2-DB2DF09DBDD4}" dt="2022-03-10T21:28:15.406" v="570" actId="26606"/>
          <ac:spMkLst>
            <pc:docMk/>
            <pc:sldMk cId="2583843669" sldId="260"/>
            <ac:spMk id="5" creationId="{21EE15AD-715E-D443-834D-08978753C03A}"/>
          </ac:spMkLst>
        </pc:spChg>
        <pc:spChg chg="add del">
          <ac:chgData name="Huma Shamas (2030024)" userId="5fa50476-fce0-4b8a-b5de-3054b8cffba8" providerId="ADAL" clId="{4B37033E-0DDD-A149-A1B2-DB2DF09DBDD4}" dt="2022-03-13T03:02:28.242" v="2049"/>
          <ac:spMkLst>
            <pc:docMk/>
            <pc:sldMk cId="2583843669" sldId="260"/>
            <ac:spMk id="11" creationId="{34B53BE1-D2E2-4E46-987E-211A9D50027C}"/>
          </ac:spMkLst>
        </pc:spChg>
        <pc:spChg chg="add del">
          <ac:chgData name="Huma Shamas (2030024)" userId="5fa50476-fce0-4b8a-b5de-3054b8cffba8" providerId="ADAL" clId="{4B37033E-0DDD-A149-A1B2-DB2DF09DBDD4}" dt="2022-03-13T03:02:28.242" v="2049"/>
          <ac:spMkLst>
            <pc:docMk/>
            <pc:sldMk cId="2583843669" sldId="260"/>
            <ac:spMk id="13" creationId="{FFB9713E-9F53-4A50-BDAA-CEB2A263BF55}"/>
          </ac:spMkLst>
        </pc:spChg>
        <pc:graphicFrameChg chg="add mod">
          <ac:chgData name="Huma Shamas (2030024)" userId="5fa50476-fce0-4b8a-b5de-3054b8cffba8" providerId="ADAL" clId="{4B37033E-0DDD-A149-A1B2-DB2DF09DBDD4}" dt="2022-03-13T01:49:53.818" v="1833" actId="20577"/>
          <ac:graphicFrameMkLst>
            <pc:docMk/>
            <pc:sldMk cId="2583843669" sldId="260"/>
            <ac:graphicFrameMk id="7" creationId="{907DBDCE-EA8D-42FC-BB29-7E153B3E2B2F}"/>
          </ac:graphicFrameMkLst>
        </pc:graphicFrameChg>
      </pc:sldChg>
      <pc:sldChg chg="addSp delSp modSp new mod setBg delDesignElem">
        <pc:chgData name="Huma Shamas (2030024)" userId="5fa50476-fce0-4b8a-b5de-3054b8cffba8" providerId="ADAL" clId="{4B37033E-0DDD-A149-A1B2-DB2DF09DBDD4}" dt="2022-03-13T03:02:28.242" v="2049"/>
        <pc:sldMkLst>
          <pc:docMk/>
          <pc:sldMk cId="4290222135" sldId="261"/>
        </pc:sldMkLst>
        <pc:spChg chg="add mod">
          <ac:chgData name="Huma Shamas (2030024)" userId="5fa50476-fce0-4b8a-b5de-3054b8cffba8" providerId="ADAL" clId="{4B37033E-0DDD-A149-A1B2-DB2DF09DBDD4}" dt="2022-03-10T21:33:47.792" v="681" actId="1076"/>
          <ac:spMkLst>
            <pc:docMk/>
            <pc:sldMk cId="4290222135" sldId="261"/>
            <ac:spMk id="2" creationId="{3D645D38-60C6-BB46-965E-FB04AC5D575D}"/>
          </ac:spMkLst>
        </pc:spChg>
        <pc:spChg chg="add del">
          <ac:chgData name="Huma Shamas (2030024)" userId="5fa50476-fce0-4b8a-b5de-3054b8cffba8" providerId="ADAL" clId="{4B37033E-0DDD-A149-A1B2-DB2DF09DBDD4}" dt="2022-03-10T21:33:14.025" v="676" actId="26606"/>
          <ac:spMkLst>
            <pc:docMk/>
            <pc:sldMk cId="4290222135" sldId="261"/>
            <ac:spMk id="8" creationId="{143AE209-801B-4A76-8AC9-AA76E221E843}"/>
          </ac:spMkLst>
        </pc:spChg>
        <pc:spChg chg="add del">
          <ac:chgData name="Huma Shamas (2030024)" userId="5fa50476-fce0-4b8a-b5de-3054b8cffba8" providerId="ADAL" clId="{4B37033E-0DDD-A149-A1B2-DB2DF09DBDD4}" dt="2022-03-10T21:33:14.025" v="676" actId="26606"/>
          <ac:spMkLst>
            <pc:docMk/>
            <pc:sldMk cId="4290222135" sldId="261"/>
            <ac:spMk id="10" creationId="{AAE1ED2A-1099-4382-B718-B85D96932126}"/>
          </ac:spMkLst>
        </pc:spChg>
        <pc:spChg chg="add del">
          <ac:chgData name="Huma Shamas (2030024)" userId="5fa50476-fce0-4b8a-b5de-3054b8cffba8" providerId="ADAL" clId="{4B37033E-0DDD-A149-A1B2-DB2DF09DBDD4}" dt="2022-03-10T21:33:22.160" v="678" actId="26606"/>
          <ac:spMkLst>
            <pc:docMk/>
            <pc:sldMk cId="4290222135" sldId="261"/>
            <ac:spMk id="12" creationId="{37C5CC2D-8E26-4786-B64C-19DA041EB52F}"/>
          </ac:spMkLst>
        </pc:spChg>
        <pc:spChg chg="add del">
          <ac:chgData name="Huma Shamas (2030024)" userId="5fa50476-fce0-4b8a-b5de-3054b8cffba8" providerId="ADAL" clId="{4B37033E-0DDD-A149-A1B2-DB2DF09DBDD4}" dt="2022-03-10T21:33:22.160" v="678" actId="26606"/>
          <ac:spMkLst>
            <pc:docMk/>
            <pc:sldMk cId="4290222135" sldId="261"/>
            <ac:spMk id="13" creationId="{28F386D5-FDD3-4CE5-9F56-D0829893EC0C}"/>
          </ac:spMkLst>
        </pc:spChg>
        <pc:spChg chg="add del">
          <ac:chgData name="Huma Shamas (2030024)" userId="5fa50476-fce0-4b8a-b5de-3054b8cffba8" providerId="ADAL" clId="{4B37033E-0DDD-A149-A1B2-DB2DF09DBDD4}" dt="2022-03-10T21:33:22.160" v="678" actId="26606"/>
          <ac:spMkLst>
            <pc:docMk/>
            <pc:sldMk cId="4290222135" sldId="261"/>
            <ac:spMk id="14" creationId="{0A405068-112E-427D-86F3-725E20D48092}"/>
          </ac:spMkLst>
        </pc:spChg>
        <pc:spChg chg="add del">
          <ac:chgData name="Huma Shamas (2030024)" userId="5fa50476-fce0-4b8a-b5de-3054b8cffba8" providerId="ADAL" clId="{4B37033E-0DDD-A149-A1B2-DB2DF09DBDD4}" dt="2022-03-13T03:02:28.242" v="2049"/>
          <ac:spMkLst>
            <pc:docMk/>
            <pc:sldMk cId="4290222135" sldId="261"/>
            <ac:spMk id="16" creationId="{C3A694C2-50DA-401D-9E8A-3621EBF0C75C}"/>
          </ac:spMkLst>
        </pc:spChg>
        <pc:graphicFrameChg chg="add mod modGraphic">
          <ac:chgData name="Huma Shamas (2030024)" userId="5fa50476-fce0-4b8a-b5de-3054b8cffba8" providerId="ADAL" clId="{4B37033E-0DDD-A149-A1B2-DB2DF09DBDD4}" dt="2022-03-10T21:34:57.480" v="690" actId="14734"/>
          <ac:graphicFrameMkLst>
            <pc:docMk/>
            <pc:sldMk cId="4290222135" sldId="261"/>
            <ac:graphicFrameMk id="3" creationId="{773EB5DF-3C71-F741-9014-189534E841AB}"/>
          </ac:graphicFrameMkLst>
        </pc:graphicFrameChg>
      </pc:sldChg>
      <pc:sldChg chg="addSp delSp modSp new mod setBg setClrOvrMap delDesignElem">
        <pc:chgData name="Huma Shamas (2030024)" userId="5fa50476-fce0-4b8a-b5de-3054b8cffba8" providerId="ADAL" clId="{4B37033E-0DDD-A149-A1B2-DB2DF09DBDD4}" dt="2022-03-13T03:02:28.242" v="2049"/>
        <pc:sldMkLst>
          <pc:docMk/>
          <pc:sldMk cId="794094443" sldId="262"/>
        </pc:sldMkLst>
        <pc:spChg chg="add mod">
          <ac:chgData name="Huma Shamas (2030024)" userId="5fa50476-fce0-4b8a-b5de-3054b8cffba8" providerId="ADAL" clId="{4B37033E-0DDD-A149-A1B2-DB2DF09DBDD4}" dt="2022-03-10T21:37:18.159" v="737" actId="14100"/>
          <ac:spMkLst>
            <pc:docMk/>
            <pc:sldMk cId="794094443" sldId="262"/>
            <ac:spMk id="2" creationId="{C28EE8D4-BF3C-0442-96E8-E9A17B6A6DBE}"/>
          </ac:spMkLst>
        </pc:spChg>
        <pc:spChg chg="add mod">
          <ac:chgData name="Huma Shamas (2030024)" userId="5fa50476-fce0-4b8a-b5de-3054b8cffba8" providerId="ADAL" clId="{4B37033E-0DDD-A149-A1B2-DB2DF09DBDD4}" dt="2022-03-10T21:37:03.458" v="735" actId="255"/>
          <ac:spMkLst>
            <pc:docMk/>
            <pc:sldMk cId="794094443" sldId="262"/>
            <ac:spMk id="3" creationId="{047F5807-BE69-C04C-B11C-C47D0651B064}"/>
          </ac:spMkLst>
        </pc:spChg>
        <pc:spChg chg="add del">
          <ac:chgData name="Huma Shamas (2030024)" userId="5fa50476-fce0-4b8a-b5de-3054b8cffba8" providerId="ADAL" clId="{4B37033E-0DDD-A149-A1B2-DB2DF09DBDD4}" dt="2022-03-10T21:36:42.104" v="727" actId="26606"/>
          <ac:spMkLst>
            <pc:docMk/>
            <pc:sldMk cId="794094443" sldId="262"/>
            <ac:spMk id="8" creationId="{FB403EBD-907E-4D59-98D4-A72CD1063C62}"/>
          </ac:spMkLst>
        </pc:spChg>
        <pc:spChg chg="add del">
          <ac:chgData name="Huma Shamas (2030024)" userId="5fa50476-fce0-4b8a-b5de-3054b8cffba8" providerId="ADAL" clId="{4B37033E-0DDD-A149-A1B2-DB2DF09DBDD4}" dt="2022-03-10T21:36:43.189" v="729" actId="26606"/>
          <ac:spMkLst>
            <pc:docMk/>
            <pc:sldMk cId="794094443" sldId="262"/>
            <ac:spMk id="10" creationId="{329C095C-3AB6-49D8-9436-3672566FEEDB}"/>
          </ac:spMkLst>
        </pc:spChg>
        <pc:spChg chg="add del">
          <ac:chgData name="Huma Shamas (2030024)" userId="5fa50476-fce0-4b8a-b5de-3054b8cffba8" providerId="ADAL" clId="{4B37033E-0DDD-A149-A1B2-DB2DF09DBDD4}" dt="2022-03-10T21:36:43.189" v="729" actId="26606"/>
          <ac:spMkLst>
            <pc:docMk/>
            <pc:sldMk cId="794094443" sldId="262"/>
            <ac:spMk id="11" creationId="{9A3764AE-D7B7-4CB5-A0E1-2885E4598A09}"/>
          </ac:spMkLst>
        </pc:spChg>
        <pc:spChg chg="add del">
          <ac:chgData name="Huma Shamas (2030024)" userId="5fa50476-fce0-4b8a-b5de-3054b8cffba8" providerId="ADAL" clId="{4B37033E-0DDD-A149-A1B2-DB2DF09DBDD4}" dt="2022-03-10T21:36:46.099" v="731" actId="26606"/>
          <ac:spMkLst>
            <pc:docMk/>
            <pc:sldMk cId="794094443" sldId="262"/>
            <ac:spMk id="12" creationId="{BAC87F6E-526A-49B5-995D-42DB656594C9}"/>
          </ac:spMkLst>
        </pc:spChg>
        <pc:spChg chg="add del">
          <ac:chgData name="Huma Shamas (2030024)" userId="5fa50476-fce0-4b8a-b5de-3054b8cffba8" providerId="ADAL" clId="{4B37033E-0DDD-A149-A1B2-DB2DF09DBDD4}" dt="2022-03-10T21:36:46.099" v="731" actId="26606"/>
          <ac:spMkLst>
            <pc:docMk/>
            <pc:sldMk cId="794094443" sldId="262"/>
            <ac:spMk id="13" creationId="{23530FE0-C542-45A1-BCD8-935787009C64}"/>
          </ac:spMkLst>
        </pc:spChg>
        <pc:spChg chg="add del">
          <ac:chgData name="Huma Shamas (2030024)" userId="5fa50476-fce0-4b8a-b5de-3054b8cffba8" providerId="ADAL" clId="{4B37033E-0DDD-A149-A1B2-DB2DF09DBDD4}" dt="2022-03-10T21:36:46.099" v="731" actId="26606"/>
          <ac:spMkLst>
            <pc:docMk/>
            <pc:sldMk cId="794094443" sldId="262"/>
            <ac:spMk id="14" creationId="{F2A658D9-F185-44F1-BA33-D50320D1D078}"/>
          </ac:spMkLst>
        </pc:spChg>
        <pc:spChg chg="add del">
          <ac:chgData name="Huma Shamas (2030024)" userId="5fa50476-fce0-4b8a-b5de-3054b8cffba8" providerId="ADAL" clId="{4B37033E-0DDD-A149-A1B2-DB2DF09DBDD4}" dt="2022-03-10T21:36:53.172" v="733" actId="26606"/>
          <ac:spMkLst>
            <pc:docMk/>
            <pc:sldMk cId="794094443" sldId="262"/>
            <ac:spMk id="16" creationId="{2AEFFFF2-9EB4-4B6C-B9F8-2BA3EF89A21C}"/>
          </ac:spMkLst>
        </pc:spChg>
        <pc:spChg chg="add del">
          <ac:chgData name="Huma Shamas (2030024)" userId="5fa50476-fce0-4b8a-b5de-3054b8cffba8" providerId="ADAL" clId="{4B37033E-0DDD-A149-A1B2-DB2DF09DBDD4}" dt="2022-03-10T21:36:53.172" v="733" actId="26606"/>
          <ac:spMkLst>
            <pc:docMk/>
            <pc:sldMk cId="794094443" sldId="262"/>
            <ac:spMk id="17" creationId="{0D65299F-028F-4AFC-B46A-8DB33E20FE4A}"/>
          </ac:spMkLst>
        </pc:spChg>
        <pc:spChg chg="add del">
          <ac:chgData name="Huma Shamas (2030024)" userId="5fa50476-fce0-4b8a-b5de-3054b8cffba8" providerId="ADAL" clId="{4B37033E-0DDD-A149-A1B2-DB2DF09DBDD4}" dt="2022-03-10T21:36:53.172" v="733" actId="26606"/>
          <ac:spMkLst>
            <pc:docMk/>
            <pc:sldMk cId="794094443" sldId="262"/>
            <ac:spMk id="18" creationId="{BAC87F6E-526A-49B5-995D-42DB656594C9}"/>
          </ac:spMkLst>
        </pc:spChg>
        <pc:spChg chg="add del">
          <ac:chgData name="Huma Shamas (2030024)" userId="5fa50476-fce0-4b8a-b5de-3054b8cffba8" providerId="ADAL" clId="{4B37033E-0DDD-A149-A1B2-DB2DF09DBDD4}" dt="2022-03-13T03:02:28.242" v="2049"/>
          <ac:spMkLst>
            <pc:docMk/>
            <pc:sldMk cId="794094443" sldId="262"/>
            <ac:spMk id="20" creationId="{FB403EBD-907E-4D59-98D4-A72CD1063C62}"/>
          </ac:spMkLst>
        </pc:spChg>
      </pc:sldChg>
      <pc:sldChg chg="addSp delSp modSp new mod setBg delDesignElem">
        <pc:chgData name="Huma Shamas (2030024)" userId="5fa50476-fce0-4b8a-b5de-3054b8cffba8" providerId="ADAL" clId="{4B37033E-0DDD-A149-A1B2-DB2DF09DBDD4}" dt="2022-03-13T03:02:28.242" v="2049"/>
        <pc:sldMkLst>
          <pc:docMk/>
          <pc:sldMk cId="2337131731" sldId="263"/>
        </pc:sldMkLst>
        <pc:spChg chg="add mod ord">
          <ac:chgData name="Huma Shamas (2030024)" userId="5fa50476-fce0-4b8a-b5de-3054b8cffba8" providerId="ADAL" clId="{4B37033E-0DDD-A149-A1B2-DB2DF09DBDD4}" dt="2022-03-10T21:41:24.944" v="798" actId="27636"/>
          <ac:spMkLst>
            <pc:docMk/>
            <pc:sldMk cId="2337131731" sldId="263"/>
            <ac:spMk id="2" creationId="{CF42F2D7-2436-2743-911B-380FFF59913F}"/>
          </ac:spMkLst>
        </pc:spChg>
        <pc:spChg chg="add del">
          <ac:chgData name="Huma Shamas (2030024)" userId="5fa50476-fce0-4b8a-b5de-3054b8cffba8" providerId="ADAL" clId="{4B37033E-0DDD-A149-A1B2-DB2DF09DBDD4}" dt="2022-03-10T21:40:47.942" v="779" actId="26606"/>
          <ac:spMkLst>
            <pc:docMk/>
            <pc:sldMk cId="2337131731" sldId="263"/>
            <ac:spMk id="8" creationId="{9AF5711D-F885-4D9C-A736-0CDADBD021A3}"/>
          </ac:spMkLst>
        </pc:spChg>
        <pc:spChg chg="add del">
          <ac:chgData name="Huma Shamas (2030024)" userId="5fa50476-fce0-4b8a-b5de-3054b8cffba8" providerId="ADAL" clId="{4B37033E-0DDD-A149-A1B2-DB2DF09DBDD4}" dt="2022-03-10T21:40:47.942" v="779" actId="26606"/>
          <ac:spMkLst>
            <pc:docMk/>
            <pc:sldMk cId="2337131731" sldId="263"/>
            <ac:spMk id="10" creationId="{7D1E115A-87CB-4627-9D20-1D9C4234F4B3}"/>
          </ac:spMkLst>
        </pc:spChg>
        <pc:spChg chg="add del">
          <ac:chgData name="Huma Shamas (2030024)" userId="5fa50476-fce0-4b8a-b5de-3054b8cffba8" providerId="ADAL" clId="{4B37033E-0DDD-A149-A1B2-DB2DF09DBDD4}" dt="2022-03-10T21:40:47.942" v="779" actId="26606"/>
          <ac:spMkLst>
            <pc:docMk/>
            <pc:sldMk cId="2337131731" sldId="263"/>
            <ac:spMk id="12" creationId="{14E457A0-E55E-4B4F-A727-BD61C631B732}"/>
          </ac:spMkLst>
        </pc:spChg>
        <pc:spChg chg="add del">
          <ac:chgData name="Huma Shamas (2030024)" userId="5fa50476-fce0-4b8a-b5de-3054b8cffba8" providerId="ADAL" clId="{4B37033E-0DDD-A149-A1B2-DB2DF09DBDD4}" dt="2022-03-10T21:40:49.291" v="781" actId="26606"/>
          <ac:spMkLst>
            <pc:docMk/>
            <pc:sldMk cId="2337131731" sldId="263"/>
            <ac:spMk id="14" creationId="{E137AC38-9CA9-4CCE-9FCE-5D21C7170D70}"/>
          </ac:spMkLst>
        </pc:spChg>
        <pc:spChg chg="add del">
          <ac:chgData name="Huma Shamas (2030024)" userId="5fa50476-fce0-4b8a-b5de-3054b8cffba8" providerId="ADAL" clId="{4B37033E-0DDD-A149-A1B2-DB2DF09DBDD4}" dt="2022-03-10T21:40:49.291" v="781" actId="26606"/>
          <ac:spMkLst>
            <pc:docMk/>
            <pc:sldMk cId="2337131731" sldId="263"/>
            <ac:spMk id="15" creationId="{A3F2058F-D430-4F2D-9968-32EFF3E38480}"/>
          </ac:spMkLst>
        </pc:spChg>
        <pc:spChg chg="add del">
          <ac:chgData name="Huma Shamas (2030024)" userId="5fa50476-fce0-4b8a-b5de-3054b8cffba8" providerId="ADAL" clId="{4B37033E-0DDD-A149-A1B2-DB2DF09DBDD4}" dt="2022-03-10T21:40:49.291" v="781" actId="26606"/>
          <ac:spMkLst>
            <pc:docMk/>
            <pc:sldMk cId="2337131731" sldId="263"/>
            <ac:spMk id="16" creationId="{F0F74A6E-B865-4216-8DCC-44D0B5C33C73}"/>
          </ac:spMkLst>
        </pc:spChg>
        <pc:spChg chg="add del">
          <ac:chgData name="Huma Shamas (2030024)" userId="5fa50476-fce0-4b8a-b5de-3054b8cffba8" providerId="ADAL" clId="{4B37033E-0DDD-A149-A1B2-DB2DF09DBDD4}" dt="2022-03-10T21:40:54.343" v="783" actId="26606"/>
          <ac:spMkLst>
            <pc:docMk/>
            <pc:sldMk cId="2337131731" sldId="263"/>
            <ac:spMk id="18" creationId="{8CC23146-3D9E-4DD1-90F2-D9AAE4927596}"/>
          </ac:spMkLst>
        </pc:spChg>
        <pc:spChg chg="add del">
          <ac:chgData name="Huma Shamas (2030024)" userId="5fa50476-fce0-4b8a-b5de-3054b8cffba8" providerId="ADAL" clId="{4B37033E-0DDD-A149-A1B2-DB2DF09DBDD4}" dt="2022-03-10T21:40:54.343" v="783" actId="26606"/>
          <ac:spMkLst>
            <pc:docMk/>
            <pc:sldMk cId="2337131731" sldId="263"/>
            <ac:spMk id="19" creationId="{FB165923-D8A4-48EF-BD8D-8DF410BBE42C}"/>
          </ac:spMkLst>
        </pc:spChg>
        <pc:spChg chg="add del">
          <ac:chgData name="Huma Shamas (2030024)" userId="5fa50476-fce0-4b8a-b5de-3054b8cffba8" providerId="ADAL" clId="{4B37033E-0DDD-A149-A1B2-DB2DF09DBDD4}" dt="2022-03-13T03:02:28.242" v="2049"/>
          <ac:spMkLst>
            <pc:docMk/>
            <pc:sldMk cId="2337131731" sldId="263"/>
            <ac:spMk id="21" creationId="{9AF5711D-F885-4D9C-A736-0CDADBD021A3}"/>
          </ac:spMkLst>
        </pc:spChg>
        <pc:spChg chg="add del">
          <ac:chgData name="Huma Shamas (2030024)" userId="5fa50476-fce0-4b8a-b5de-3054b8cffba8" providerId="ADAL" clId="{4B37033E-0DDD-A149-A1B2-DB2DF09DBDD4}" dt="2022-03-13T03:02:28.242" v="2049"/>
          <ac:spMkLst>
            <pc:docMk/>
            <pc:sldMk cId="2337131731" sldId="263"/>
            <ac:spMk id="22" creationId="{7D1E115A-87CB-4627-9D20-1D9C4234F4B3}"/>
          </ac:spMkLst>
        </pc:spChg>
        <pc:spChg chg="add del">
          <ac:chgData name="Huma Shamas (2030024)" userId="5fa50476-fce0-4b8a-b5de-3054b8cffba8" providerId="ADAL" clId="{4B37033E-0DDD-A149-A1B2-DB2DF09DBDD4}" dt="2022-03-13T03:02:28.242" v="2049"/>
          <ac:spMkLst>
            <pc:docMk/>
            <pc:sldMk cId="2337131731" sldId="263"/>
            <ac:spMk id="23" creationId="{14E457A0-E55E-4B4F-A727-BD61C631B732}"/>
          </ac:spMkLst>
        </pc:spChg>
        <pc:picChg chg="add mod">
          <ac:chgData name="Huma Shamas (2030024)" userId="5fa50476-fce0-4b8a-b5de-3054b8cffba8" providerId="ADAL" clId="{4B37033E-0DDD-A149-A1B2-DB2DF09DBDD4}" dt="2022-03-10T21:40:56.417" v="786" actId="962"/>
          <ac:picMkLst>
            <pc:docMk/>
            <pc:sldMk cId="2337131731" sldId="263"/>
            <ac:picMk id="3" creationId="{0887E293-D906-564A-95B8-3727ABF13B05}"/>
          </ac:picMkLst>
        </pc:picChg>
      </pc:sldChg>
      <pc:sldChg chg="addSp delSp modSp new mod setBg setClrOvrMap delDesignElem">
        <pc:chgData name="Huma Shamas (2030024)" userId="5fa50476-fce0-4b8a-b5de-3054b8cffba8" providerId="ADAL" clId="{4B37033E-0DDD-A149-A1B2-DB2DF09DBDD4}" dt="2022-03-13T03:02:28.242" v="2049"/>
        <pc:sldMkLst>
          <pc:docMk/>
          <pc:sldMk cId="2005397887" sldId="264"/>
        </pc:sldMkLst>
        <pc:spChg chg="add mod">
          <ac:chgData name="Huma Shamas (2030024)" userId="5fa50476-fce0-4b8a-b5de-3054b8cffba8" providerId="ADAL" clId="{4B37033E-0DDD-A149-A1B2-DB2DF09DBDD4}" dt="2022-03-10T22:09:00.457" v="839" actId="26606"/>
          <ac:spMkLst>
            <pc:docMk/>
            <pc:sldMk cId="2005397887" sldId="264"/>
            <ac:spMk id="2" creationId="{920FCBF2-CC73-C44D-BB56-56F17420C02C}"/>
          </ac:spMkLst>
        </pc:spChg>
        <pc:spChg chg="add mod">
          <ac:chgData name="Huma Shamas (2030024)" userId="5fa50476-fce0-4b8a-b5de-3054b8cffba8" providerId="ADAL" clId="{4B37033E-0DDD-A149-A1B2-DB2DF09DBDD4}" dt="2022-03-10T22:09:14.598" v="841" actId="255"/>
          <ac:spMkLst>
            <pc:docMk/>
            <pc:sldMk cId="2005397887" sldId="264"/>
            <ac:spMk id="4" creationId="{B599944F-3BF7-494C-8686-2FAAFEDD5C60}"/>
          </ac:spMkLst>
        </pc:spChg>
        <pc:spChg chg="add del">
          <ac:chgData name="Huma Shamas (2030024)" userId="5fa50476-fce0-4b8a-b5de-3054b8cffba8" providerId="ADAL" clId="{4B37033E-0DDD-A149-A1B2-DB2DF09DBDD4}" dt="2022-03-13T03:02:28.242" v="2049"/>
          <ac:spMkLst>
            <pc:docMk/>
            <pc:sldMk cId="2005397887" sldId="264"/>
            <ac:spMk id="9" creationId="{9A3764AE-D7B7-4CB5-A0E1-2885E4598A09}"/>
          </ac:spMkLst>
        </pc:spChg>
        <pc:spChg chg="add del">
          <ac:chgData name="Huma Shamas (2030024)" userId="5fa50476-fce0-4b8a-b5de-3054b8cffba8" providerId="ADAL" clId="{4B37033E-0DDD-A149-A1B2-DB2DF09DBDD4}" dt="2022-03-13T03:02:28.242" v="2049"/>
          <ac:spMkLst>
            <pc:docMk/>
            <pc:sldMk cId="2005397887" sldId="264"/>
            <ac:spMk id="11" creationId="{329C095C-3AB6-49D8-9436-3672566FEEDB}"/>
          </ac:spMkLst>
        </pc:spChg>
      </pc:sldChg>
      <pc:sldChg chg="addSp delSp modSp new mod setBg">
        <pc:chgData name="Huma Shamas (2030024)" userId="5fa50476-fce0-4b8a-b5de-3054b8cffba8" providerId="ADAL" clId="{4B37033E-0DDD-A149-A1B2-DB2DF09DBDD4}" dt="2022-03-13T03:02:42.031" v="2050" actId="26606"/>
        <pc:sldMkLst>
          <pc:docMk/>
          <pc:sldMk cId="3709902106" sldId="265"/>
        </pc:sldMkLst>
        <pc:spChg chg="add mod">
          <ac:chgData name="Huma Shamas (2030024)" userId="5fa50476-fce0-4b8a-b5de-3054b8cffba8" providerId="ADAL" clId="{4B37033E-0DDD-A149-A1B2-DB2DF09DBDD4}" dt="2022-03-10T22:10:02.344" v="847" actId="26606"/>
          <ac:spMkLst>
            <pc:docMk/>
            <pc:sldMk cId="3709902106" sldId="265"/>
            <ac:spMk id="2" creationId="{2304B5D4-4D60-904C-88A6-1C6648CDE1C4}"/>
          </ac:spMkLst>
        </pc:spChg>
        <pc:spChg chg="add del mod">
          <ac:chgData name="Huma Shamas (2030024)" userId="5fa50476-fce0-4b8a-b5de-3054b8cffba8" providerId="ADAL" clId="{4B37033E-0DDD-A149-A1B2-DB2DF09DBDD4}" dt="2022-03-13T03:02:42.031" v="2050" actId="26606"/>
          <ac:spMkLst>
            <pc:docMk/>
            <pc:sldMk cId="3709902106" sldId="265"/>
            <ac:spMk id="3" creationId="{CE3A8125-2493-2044-9588-258F8EDA7C27}"/>
          </ac:spMkLst>
        </pc:spChg>
        <pc:spChg chg="add del mod">
          <ac:chgData name="Huma Shamas (2030024)" userId="5fa50476-fce0-4b8a-b5de-3054b8cffba8" providerId="ADAL" clId="{4B37033E-0DDD-A149-A1B2-DB2DF09DBDD4}" dt="2022-03-10T22:10:02.344" v="847" actId="26606"/>
          <ac:spMkLst>
            <pc:docMk/>
            <pc:sldMk cId="3709902106" sldId="265"/>
            <ac:spMk id="4" creationId="{A388D5BF-B0DB-8340-A6A2-B61A604BDE69}"/>
          </ac:spMkLst>
        </pc:spChg>
        <pc:graphicFrameChg chg="add">
          <ac:chgData name="Huma Shamas (2030024)" userId="5fa50476-fce0-4b8a-b5de-3054b8cffba8" providerId="ADAL" clId="{4B37033E-0DDD-A149-A1B2-DB2DF09DBDD4}" dt="2022-03-13T03:02:42.031" v="2050" actId="26606"/>
          <ac:graphicFrameMkLst>
            <pc:docMk/>
            <pc:sldMk cId="3709902106" sldId="265"/>
            <ac:graphicFrameMk id="5" creationId="{474EE865-AA92-5B57-9055-CE4D49CB226E}"/>
          </ac:graphicFrameMkLst>
        </pc:graphicFrameChg>
        <pc:graphicFrameChg chg="add del">
          <ac:chgData name="Huma Shamas (2030024)" userId="5fa50476-fce0-4b8a-b5de-3054b8cffba8" providerId="ADAL" clId="{4B37033E-0DDD-A149-A1B2-DB2DF09DBDD4}" dt="2022-03-10T22:10:02.312" v="846" actId="26606"/>
          <ac:graphicFrameMkLst>
            <pc:docMk/>
            <pc:sldMk cId="3709902106" sldId="265"/>
            <ac:graphicFrameMk id="6" creationId="{29FB1F42-1736-41BF-B1F0-2389E4DF8691}"/>
          </ac:graphicFrameMkLst>
        </pc:graphicFrameChg>
        <pc:graphicFrameChg chg="add del mod">
          <ac:chgData name="Huma Shamas (2030024)" userId="5fa50476-fce0-4b8a-b5de-3054b8cffba8" providerId="ADAL" clId="{4B37033E-0DDD-A149-A1B2-DB2DF09DBDD4}" dt="2022-03-13T01:46:05.933" v="1828" actId="478"/>
          <ac:graphicFrameMkLst>
            <pc:docMk/>
            <pc:sldMk cId="3709902106" sldId="265"/>
            <ac:graphicFrameMk id="8" creationId="{35952099-0DC5-4A02-881A-637081B0728E}"/>
          </ac:graphicFrameMkLst>
        </pc:graphicFrameChg>
      </pc:sldChg>
      <pc:sldChg chg="addSp delSp modSp new mod setBg delDesignElem">
        <pc:chgData name="Huma Shamas (2030024)" userId="5fa50476-fce0-4b8a-b5de-3054b8cffba8" providerId="ADAL" clId="{4B37033E-0DDD-A149-A1B2-DB2DF09DBDD4}" dt="2022-03-13T03:02:28.242" v="2049"/>
        <pc:sldMkLst>
          <pc:docMk/>
          <pc:sldMk cId="1080357465" sldId="266"/>
        </pc:sldMkLst>
        <pc:spChg chg="add mod">
          <ac:chgData name="Huma Shamas (2030024)" userId="5fa50476-fce0-4b8a-b5de-3054b8cffba8" providerId="ADAL" clId="{4B37033E-0DDD-A149-A1B2-DB2DF09DBDD4}" dt="2022-03-10T22:13:28.639" v="868" actId="26606"/>
          <ac:spMkLst>
            <pc:docMk/>
            <pc:sldMk cId="1080357465" sldId="266"/>
            <ac:spMk id="3" creationId="{712D2F5A-6840-574D-9307-C20F17A89936}"/>
          </ac:spMkLst>
        </pc:spChg>
        <pc:spChg chg="add del">
          <ac:chgData name="Huma Shamas (2030024)" userId="5fa50476-fce0-4b8a-b5de-3054b8cffba8" providerId="ADAL" clId="{4B37033E-0DDD-A149-A1B2-DB2DF09DBDD4}" dt="2022-03-10T22:12:07.452" v="859" actId="22"/>
          <ac:spMkLst>
            <pc:docMk/>
            <pc:sldMk cId="1080357465" sldId="266"/>
            <ac:spMk id="5" creationId="{63F06473-4BE2-C042-8D8D-9F21BD1CEC33}"/>
          </ac:spMkLst>
        </pc:spChg>
        <pc:spChg chg="add mod">
          <ac:chgData name="Huma Shamas (2030024)" userId="5fa50476-fce0-4b8a-b5de-3054b8cffba8" providerId="ADAL" clId="{4B37033E-0DDD-A149-A1B2-DB2DF09DBDD4}" dt="2022-03-13T02:33:22.889" v="2006" actId="20577"/>
          <ac:spMkLst>
            <pc:docMk/>
            <pc:sldMk cId="1080357465" sldId="266"/>
            <ac:spMk id="8" creationId="{3C09DE79-0D23-3B49-A64A-8CE2333D814C}"/>
          </ac:spMkLst>
        </pc:spChg>
        <pc:spChg chg="add del">
          <ac:chgData name="Huma Shamas (2030024)" userId="5fa50476-fce0-4b8a-b5de-3054b8cffba8" providerId="ADAL" clId="{4B37033E-0DDD-A149-A1B2-DB2DF09DBDD4}" dt="2022-03-10T22:13:28.623" v="867" actId="26606"/>
          <ac:spMkLst>
            <pc:docMk/>
            <pc:sldMk cId="1080357465" sldId="266"/>
            <ac:spMk id="71" creationId="{61D580EF-5A8A-4ABF-9E6D-348F4CB653D6}"/>
          </ac:spMkLst>
        </pc:spChg>
        <pc:spChg chg="add del">
          <ac:chgData name="Huma Shamas (2030024)" userId="5fa50476-fce0-4b8a-b5de-3054b8cffba8" providerId="ADAL" clId="{4B37033E-0DDD-A149-A1B2-DB2DF09DBDD4}" dt="2022-03-10T22:13:28.623" v="867" actId="26606"/>
          <ac:spMkLst>
            <pc:docMk/>
            <pc:sldMk cId="1080357465" sldId="266"/>
            <ac:spMk id="73" creationId="{C8EB8B70-B26A-4BC2-96FF-B4060E769701}"/>
          </ac:spMkLst>
        </pc:spChg>
        <pc:spChg chg="add del">
          <ac:chgData name="Huma Shamas (2030024)" userId="5fa50476-fce0-4b8a-b5de-3054b8cffba8" providerId="ADAL" clId="{4B37033E-0DDD-A149-A1B2-DB2DF09DBDD4}" dt="2022-03-13T03:02:28.242" v="2049"/>
          <ac:spMkLst>
            <pc:docMk/>
            <pc:sldMk cId="1080357465" sldId="266"/>
            <ac:spMk id="75" creationId="{CAF4B266-6894-41F1-94B6-1814A0EFE558}"/>
          </ac:spMkLst>
        </pc:spChg>
        <pc:spChg chg="add del">
          <ac:chgData name="Huma Shamas (2030024)" userId="5fa50476-fce0-4b8a-b5de-3054b8cffba8" providerId="ADAL" clId="{4B37033E-0DDD-A149-A1B2-DB2DF09DBDD4}" dt="2022-03-13T03:02:28.242" v="2049"/>
          <ac:spMkLst>
            <pc:docMk/>
            <pc:sldMk cId="1080357465" sldId="266"/>
            <ac:spMk id="3076" creationId="{E7BA0EB7-B1AA-43B1-9BA3-B6B011D07A46}"/>
          </ac:spMkLst>
        </pc:spChg>
        <pc:spChg chg="add del">
          <ac:chgData name="Huma Shamas (2030024)" userId="5fa50476-fce0-4b8a-b5de-3054b8cffba8" providerId="ADAL" clId="{4B37033E-0DDD-A149-A1B2-DB2DF09DBDD4}" dt="2022-03-13T03:02:28.242" v="2049"/>
          <ac:spMkLst>
            <pc:docMk/>
            <pc:sldMk cId="1080357465" sldId="266"/>
            <ac:spMk id="3077" creationId="{D9653EDA-1A30-48B1-BF28-9986FD1D266D}"/>
          </ac:spMkLst>
        </pc:spChg>
        <pc:picChg chg="add mod ord">
          <ac:chgData name="Huma Shamas (2030024)" userId="5fa50476-fce0-4b8a-b5de-3054b8cffba8" providerId="ADAL" clId="{4B37033E-0DDD-A149-A1B2-DB2DF09DBDD4}" dt="2022-03-10T22:13:28.639" v="868" actId="26606"/>
          <ac:picMkLst>
            <pc:docMk/>
            <pc:sldMk cId="1080357465" sldId="266"/>
            <ac:picMk id="3074" creationId="{A38383F3-8A51-0149-986F-46934597578C}"/>
          </ac:picMkLst>
        </pc:picChg>
      </pc:sldChg>
      <pc:sldChg chg="addSp delSp modSp new mod setBg">
        <pc:chgData name="Huma Shamas (2030024)" userId="5fa50476-fce0-4b8a-b5de-3054b8cffba8" providerId="ADAL" clId="{4B37033E-0DDD-A149-A1B2-DB2DF09DBDD4}" dt="2022-03-13T02:09:45.272" v="1950" actId="20577"/>
        <pc:sldMkLst>
          <pc:docMk/>
          <pc:sldMk cId="1043280759" sldId="267"/>
        </pc:sldMkLst>
        <pc:spChg chg="add mod">
          <ac:chgData name="Huma Shamas (2030024)" userId="5fa50476-fce0-4b8a-b5de-3054b8cffba8" providerId="ADAL" clId="{4B37033E-0DDD-A149-A1B2-DB2DF09DBDD4}" dt="2022-03-13T01:58:33.005" v="1845" actId="1076"/>
          <ac:spMkLst>
            <pc:docMk/>
            <pc:sldMk cId="1043280759" sldId="267"/>
            <ac:spMk id="3" creationId="{3D91D089-629C-3F43-BF35-038A82313385}"/>
          </ac:spMkLst>
        </pc:spChg>
        <pc:spChg chg="add del">
          <ac:chgData name="Huma Shamas (2030024)" userId="5fa50476-fce0-4b8a-b5de-3054b8cffba8" providerId="ADAL" clId="{4B37033E-0DDD-A149-A1B2-DB2DF09DBDD4}" dt="2022-03-13T01:42:56.899" v="1695" actId="26606"/>
          <ac:spMkLst>
            <pc:docMk/>
            <pc:sldMk cId="1043280759" sldId="267"/>
            <ac:spMk id="10" creationId="{CEA480D0-1CDA-450E-B62A-17E6A8D1968D}"/>
          </ac:spMkLst>
        </pc:spChg>
        <pc:spChg chg="add del">
          <ac:chgData name="Huma Shamas (2030024)" userId="5fa50476-fce0-4b8a-b5de-3054b8cffba8" providerId="ADAL" clId="{4B37033E-0DDD-A149-A1B2-DB2DF09DBDD4}" dt="2022-03-13T01:42:59.302" v="1697" actId="26606"/>
          <ac:spMkLst>
            <pc:docMk/>
            <pc:sldMk cId="1043280759" sldId="267"/>
            <ac:spMk id="12" creationId="{CEA480D0-1CDA-450E-B62A-17E6A8D1968D}"/>
          </ac:spMkLst>
        </pc:spChg>
        <pc:spChg chg="add del">
          <ac:chgData name="Huma Shamas (2030024)" userId="5fa50476-fce0-4b8a-b5de-3054b8cffba8" providerId="ADAL" clId="{4B37033E-0DDD-A149-A1B2-DB2DF09DBDD4}" dt="2022-03-13T01:43:02.207" v="1699" actId="26606"/>
          <ac:spMkLst>
            <pc:docMk/>
            <pc:sldMk cId="1043280759" sldId="267"/>
            <ac:spMk id="14" creationId="{D7016AC9-4840-42F3-B4C2-0298CD0F9743}"/>
          </ac:spMkLst>
        </pc:spChg>
        <pc:spChg chg="add del">
          <ac:chgData name="Huma Shamas (2030024)" userId="5fa50476-fce0-4b8a-b5de-3054b8cffba8" providerId="ADAL" clId="{4B37033E-0DDD-A149-A1B2-DB2DF09DBDD4}" dt="2022-03-13T01:43:02.207" v="1699" actId="26606"/>
          <ac:spMkLst>
            <pc:docMk/>
            <pc:sldMk cId="1043280759" sldId="267"/>
            <ac:spMk id="15" creationId="{E865FF8A-8166-4DBE-B090-4645372535A0}"/>
          </ac:spMkLst>
        </pc:spChg>
        <pc:spChg chg="add del">
          <ac:chgData name="Huma Shamas (2030024)" userId="5fa50476-fce0-4b8a-b5de-3054b8cffba8" providerId="ADAL" clId="{4B37033E-0DDD-A149-A1B2-DB2DF09DBDD4}" dt="2022-03-13T01:43:08.392" v="1701" actId="26606"/>
          <ac:spMkLst>
            <pc:docMk/>
            <pc:sldMk cId="1043280759" sldId="267"/>
            <ac:spMk id="17" creationId="{C3A694C2-50DA-401D-9E8A-3621EBF0C75C}"/>
          </ac:spMkLst>
        </pc:spChg>
        <pc:graphicFrameChg chg="add del mod modGraphic">
          <ac:chgData name="Huma Shamas (2030024)" userId="5fa50476-fce0-4b8a-b5de-3054b8cffba8" providerId="ADAL" clId="{4B37033E-0DDD-A149-A1B2-DB2DF09DBDD4}" dt="2022-03-13T01:33:16.085" v="1153" actId="478"/>
          <ac:graphicFrameMkLst>
            <pc:docMk/>
            <pc:sldMk cId="1043280759" sldId="267"/>
            <ac:graphicFrameMk id="2" creationId="{0E105581-A4B7-0344-BFFC-50CCD1FF360D}"/>
          </ac:graphicFrameMkLst>
        </pc:graphicFrameChg>
        <pc:graphicFrameChg chg="add del mod modGraphic">
          <ac:chgData name="Huma Shamas (2030024)" userId="5fa50476-fce0-4b8a-b5de-3054b8cffba8" providerId="ADAL" clId="{4B37033E-0DDD-A149-A1B2-DB2DF09DBDD4}" dt="2022-03-13T01:33:18.847" v="1154" actId="478"/>
          <ac:graphicFrameMkLst>
            <pc:docMk/>
            <pc:sldMk cId="1043280759" sldId="267"/>
            <ac:graphicFrameMk id="4" creationId="{7396F69A-29BD-BC43-A8DD-24F4490C29BB}"/>
          </ac:graphicFrameMkLst>
        </pc:graphicFrameChg>
        <pc:graphicFrameChg chg="add mod modGraphic">
          <ac:chgData name="Huma Shamas (2030024)" userId="5fa50476-fce0-4b8a-b5de-3054b8cffba8" providerId="ADAL" clId="{4B37033E-0DDD-A149-A1B2-DB2DF09DBDD4}" dt="2022-03-13T02:09:45.272" v="1950" actId="20577"/>
          <ac:graphicFrameMkLst>
            <pc:docMk/>
            <pc:sldMk cId="1043280759" sldId="267"/>
            <ac:graphicFrameMk id="5" creationId="{70A6352F-B2FC-9B49-BB5C-8C77DE731064}"/>
          </ac:graphicFrameMkLst>
        </pc:graphicFrameChg>
      </pc:sldChg>
      <pc:sldChg chg="addSp delSp modSp new mod setBg delDesignElem">
        <pc:chgData name="Huma Shamas (2030024)" userId="5fa50476-fce0-4b8a-b5de-3054b8cffba8" providerId="ADAL" clId="{4B37033E-0DDD-A149-A1B2-DB2DF09DBDD4}" dt="2022-03-13T03:02:28.242" v="2049"/>
        <pc:sldMkLst>
          <pc:docMk/>
          <pc:sldMk cId="3563259859" sldId="268"/>
        </pc:sldMkLst>
        <pc:spChg chg="add mod">
          <ac:chgData name="Huma Shamas (2030024)" userId="5fa50476-fce0-4b8a-b5de-3054b8cffba8" providerId="ADAL" clId="{4B37033E-0DDD-A149-A1B2-DB2DF09DBDD4}" dt="2022-03-10T22:18:37.108" v="905" actId="207"/>
          <ac:spMkLst>
            <pc:docMk/>
            <pc:sldMk cId="3563259859" sldId="268"/>
            <ac:spMk id="3" creationId="{E28C99B8-6F2D-A844-AEFA-0E195235BDA8}"/>
          </ac:spMkLst>
        </pc:spChg>
        <pc:spChg chg="add mod">
          <ac:chgData name="Huma Shamas (2030024)" userId="5fa50476-fce0-4b8a-b5de-3054b8cffba8" providerId="ADAL" clId="{4B37033E-0DDD-A149-A1B2-DB2DF09DBDD4}" dt="2022-03-10T22:18:09.651" v="903" actId="1076"/>
          <ac:spMkLst>
            <pc:docMk/>
            <pc:sldMk cId="3563259859" sldId="268"/>
            <ac:spMk id="5" creationId="{672C07FC-8910-3F46-815F-97A527D74D21}"/>
          </ac:spMkLst>
        </pc:spChg>
        <pc:spChg chg="add del">
          <ac:chgData name="Huma Shamas (2030024)" userId="5fa50476-fce0-4b8a-b5de-3054b8cffba8" providerId="ADAL" clId="{4B37033E-0DDD-A149-A1B2-DB2DF09DBDD4}" dt="2022-03-13T03:02:28.242" v="2049"/>
          <ac:spMkLst>
            <pc:docMk/>
            <pc:sldMk cId="3563259859" sldId="268"/>
            <ac:spMk id="12" creationId="{61D580EF-5A8A-4ABF-9E6D-348F4CB653D6}"/>
          </ac:spMkLst>
        </pc:spChg>
        <pc:spChg chg="add del">
          <ac:chgData name="Huma Shamas (2030024)" userId="5fa50476-fce0-4b8a-b5de-3054b8cffba8" providerId="ADAL" clId="{4B37033E-0DDD-A149-A1B2-DB2DF09DBDD4}" dt="2022-03-13T03:02:28.242" v="2049"/>
          <ac:spMkLst>
            <pc:docMk/>
            <pc:sldMk cId="3563259859" sldId="268"/>
            <ac:spMk id="14" creationId="{C8EB8B70-B26A-4BC2-96FF-B4060E769701}"/>
          </ac:spMkLst>
        </pc:spChg>
        <pc:picChg chg="add">
          <ac:chgData name="Huma Shamas (2030024)" userId="5fa50476-fce0-4b8a-b5de-3054b8cffba8" providerId="ADAL" clId="{4B37033E-0DDD-A149-A1B2-DB2DF09DBDD4}" dt="2022-03-10T22:17:34.603" v="899" actId="26606"/>
          <ac:picMkLst>
            <pc:docMk/>
            <pc:sldMk cId="3563259859" sldId="268"/>
            <ac:picMk id="9" creationId="{F612FEAC-F6DF-4599-B1D9-B403C9643BE9}"/>
          </ac:picMkLst>
        </pc:picChg>
      </pc:sldChg>
      <pc:sldChg chg="addSp delSp modSp new mod setBg delDesignElem">
        <pc:chgData name="Huma Shamas (2030024)" userId="5fa50476-fce0-4b8a-b5de-3054b8cffba8" providerId="ADAL" clId="{4B37033E-0DDD-A149-A1B2-DB2DF09DBDD4}" dt="2022-03-13T03:02:28.242" v="2049"/>
        <pc:sldMkLst>
          <pc:docMk/>
          <pc:sldMk cId="420264729" sldId="269"/>
        </pc:sldMkLst>
        <pc:spChg chg="add mod">
          <ac:chgData name="Huma Shamas (2030024)" userId="5fa50476-fce0-4b8a-b5de-3054b8cffba8" providerId="ADAL" clId="{4B37033E-0DDD-A149-A1B2-DB2DF09DBDD4}" dt="2022-03-10T22:23:31.356" v="922" actId="1076"/>
          <ac:spMkLst>
            <pc:docMk/>
            <pc:sldMk cId="420264729" sldId="269"/>
            <ac:spMk id="2" creationId="{3EDE27AF-E07F-2D4D-AF0A-6DC80D09A693}"/>
          </ac:spMkLst>
        </pc:spChg>
        <pc:spChg chg="add mod">
          <ac:chgData name="Huma Shamas (2030024)" userId="5fa50476-fce0-4b8a-b5de-3054b8cffba8" providerId="ADAL" clId="{4B37033E-0DDD-A149-A1B2-DB2DF09DBDD4}" dt="2022-03-10T22:23:24.777" v="921" actId="1076"/>
          <ac:spMkLst>
            <pc:docMk/>
            <pc:sldMk cId="420264729" sldId="269"/>
            <ac:spMk id="4" creationId="{017C2D7F-DA47-7C4F-A6C9-D0E702A9D8B6}"/>
          </ac:spMkLst>
        </pc:spChg>
        <pc:spChg chg="add del">
          <ac:chgData name="Huma Shamas (2030024)" userId="5fa50476-fce0-4b8a-b5de-3054b8cffba8" providerId="ADAL" clId="{4B37033E-0DDD-A149-A1B2-DB2DF09DBDD4}" dt="2022-03-10T22:20:11.590" v="916" actId="26606"/>
          <ac:spMkLst>
            <pc:docMk/>
            <pc:sldMk cId="420264729" sldId="269"/>
            <ac:spMk id="9" creationId="{C33976D1-3430-450C-A978-87A9A6E8E71F}"/>
          </ac:spMkLst>
        </pc:spChg>
        <pc:spChg chg="add del">
          <ac:chgData name="Huma Shamas (2030024)" userId="5fa50476-fce0-4b8a-b5de-3054b8cffba8" providerId="ADAL" clId="{4B37033E-0DDD-A149-A1B2-DB2DF09DBDD4}" dt="2022-03-10T22:20:11.590" v="916" actId="26606"/>
          <ac:spMkLst>
            <pc:docMk/>
            <pc:sldMk cId="420264729" sldId="269"/>
            <ac:spMk id="11" creationId="{7D6AAC78-7D86-415A-ADC1-2B474807960C}"/>
          </ac:spMkLst>
        </pc:spChg>
        <pc:spChg chg="add del">
          <ac:chgData name="Huma Shamas (2030024)" userId="5fa50476-fce0-4b8a-b5de-3054b8cffba8" providerId="ADAL" clId="{4B37033E-0DDD-A149-A1B2-DB2DF09DBDD4}" dt="2022-03-10T22:20:11.590" v="916" actId="26606"/>
          <ac:spMkLst>
            <pc:docMk/>
            <pc:sldMk cId="420264729" sldId="269"/>
            <ac:spMk id="13" creationId="{F2A658D9-F185-44F1-BA33-D50320D1D078}"/>
          </ac:spMkLst>
        </pc:spChg>
        <pc:spChg chg="add del">
          <ac:chgData name="Huma Shamas (2030024)" userId="5fa50476-fce0-4b8a-b5de-3054b8cffba8" providerId="ADAL" clId="{4B37033E-0DDD-A149-A1B2-DB2DF09DBDD4}" dt="2022-03-13T03:02:28.242" v="2049"/>
          <ac:spMkLst>
            <pc:docMk/>
            <pc:sldMk cId="420264729" sldId="269"/>
            <ac:spMk id="15" creationId="{61D580EF-5A8A-4ABF-9E6D-348F4CB653D6}"/>
          </ac:spMkLst>
        </pc:spChg>
        <pc:spChg chg="add del">
          <ac:chgData name="Huma Shamas (2030024)" userId="5fa50476-fce0-4b8a-b5de-3054b8cffba8" providerId="ADAL" clId="{4B37033E-0DDD-A149-A1B2-DB2DF09DBDD4}" dt="2022-03-13T03:02:28.242" v="2049"/>
          <ac:spMkLst>
            <pc:docMk/>
            <pc:sldMk cId="420264729" sldId="269"/>
            <ac:spMk id="16" creationId="{C8EB8B70-B26A-4BC2-96FF-B4060E769701}"/>
          </ac:spMkLst>
        </pc:spChg>
        <pc:picChg chg="add">
          <ac:chgData name="Huma Shamas (2030024)" userId="5fa50476-fce0-4b8a-b5de-3054b8cffba8" providerId="ADAL" clId="{4B37033E-0DDD-A149-A1B2-DB2DF09DBDD4}" dt="2022-03-10T22:20:11.609" v="917" actId="26606"/>
          <ac:picMkLst>
            <pc:docMk/>
            <pc:sldMk cId="420264729" sldId="269"/>
            <ac:picMk id="8" creationId="{9E385C80-62BC-4C4B-8ED9-2A7829DC7970}"/>
          </ac:picMkLst>
        </pc:picChg>
      </pc:sldChg>
      <pc:sldChg chg="addSp modSp new mod">
        <pc:chgData name="Huma Shamas (2030024)" userId="5fa50476-fce0-4b8a-b5de-3054b8cffba8" providerId="ADAL" clId="{4B37033E-0DDD-A149-A1B2-DB2DF09DBDD4}" dt="2022-03-13T03:00:42.626" v="2034" actId="12"/>
        <pc:sldMkLst>
          <pc:docMk/>
          <pc:sldMk cId="2923852177" sldId="270"/>
        </pc:sldMkLst>
        <pc:spChg chg="add mod">
          <ac:chgData name="Huma Shamas (2030024)" userId="5fa50476-fce0-4b8a-b5de-3054b8cffba8" providerId="ADAL" clId="{4B37033E-0DDD-A149-A1B2-DB2DF09DBDD4}" dt="2022-03-13T01:22:25.767" v="956" actId="20577"/>
          <ac:spMkLst>
            <pc:docMk/>
            <pc:sldMk cId="2923852177" sldId="270"/>
            <ac:spMk id="2" creationId="{6572F589-6B39-AA49-992D-D40275C0EEED}"/>
          </ac:spMkLst>
        </pc:spChg>
        <pc:spChg chg="add mod">
          <ac:chgData name="Huma Shamas (2030024)" userId="5fa50476-fce0-4b8a-b5de-3054b8cffba8" providerId="ADAL" clId="{4B37033E-0DDD-A149-A1B2-DB2DF09DBDD4}" dt="2022-03-13T03:00:42.626" v="2034" actId="12"/>
          <ac:spMkLst>
            <pc:docMk/>
            <pc:sldMk cId="2923852177" sldId="270"/>
            <ac:spMk id="4" creationId="{625EDD72-3DA1-6644-B2F6-946A54CDFCD7}"/>
          </ac:spMkLst>
        </pc:spChg>
      </pc:sldChg>
      <pc:sldChg chg="addSp delSp modSp new mod">
        <pc:chgData name="Huma Shamas (2030024)" userId="5fa50476-fce0-4b8a-b5de-3054b8cffba8" providerId="ADAL" clId="{4B37033E-0DDD-A149-A1B2-DB2DF09DBDD4}" dt="2022-03-13T03:01:19.798" v="2036" actId="20577"/>
        <pc:sldMkLst>
          <pc:docMk/>
          <pc:sldMk cId="535927521" sldId="271"/>
        </pc:sldMkLst>
        <pc:spChg chg="add mod">
          <ac:chgData name="Huma Shamas (2030024)" userId="5fa50476-fce0-4b8a-b5de-3054b8cffba8" providerId="ADAL" clId="{4B37033E-0DDD-A149-A1B2-DB2DF09DBDD4}" dt="2022-03-13T02:59:03.806" v="2022" actId="1076"/>
          <ac:spMkLst>
            <pc:docMk/>
            <pc:sldMk cId="535927521" sldId="271"/>
            <ac:spMk id="2" creationId="{852F79D9-AA53-AB47-9CED-1433AB419072}"/>
          </ac:spMkLst>
        </pc:spChg>
        <pc:spChg chg="add del mod">
          <ac:chgData name="Huma Shamas (2030024)" userId="5fa50476-fce0-4b8a-b5de-3054b8cffba8" providerId="ADAL" clId="{4B37033E-0DDD-A149-A1B2-DB2DF09DBDD4}" dt="2022-03-13T02:11:24.242" v="1982"/>
          <ac:spMkLst>
            <pc:docMk/>
            <pc:sldMk cId="535927521" sldId="271"/>
            <ac:spMk id="3" creationId="{D84BE620-8066-D44F-B016-2426C4818146}"/>
          </ac:spMkLst>
        </pc:spChg>
        <pc:spChg chg="add del mod">
          <ac:chgData name="Huma Shamas (2030024)" userId="5fa50476-fce0-4b8a-b5de-3054b8cffba8" providerId="ADAL" clId="{4B37033E-0DDD-A149-A1B2-DB2DF09DBDD4}" dt="2022-03-13T02:13:31.264" v="1987" actId="47"/>
          <ac:spMkLst>
            <pc:docMk/>
            <pc:sldMk cId="535927521" sldId="271"/>
            <ac:spMk id="4" creationId="{D553D449-90A9-384E-90E9-186CA4AF0C7B}"/>
          </ac:spMkLst>
        </pc:spChg>
        <pc:spChg chg="add mod">
          <ac:chgData name="Huma Shamas (2030024)" userId="5fa50476-fce0-4b8a-b5de-3054b8cffba8" providerId="ADAL" clId="{4B37033E-0DDD-A149-A1B2-DB2DF09DBDD4}" dt="2022-03-13T03:01:19.798" v="2036" actId="20577"/>
          <ac:spMkLst>
            <pc:docMk/>
            <pc:sldMk cId="535927521" sldId="271"/>
            <ac:spMk id="5" creationId="{CA2C5330-BE9F-5B41-A647-2F778E6890B4}"/>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83ED30-7ADB-447F-A7B1-94760F02638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4923163-BDF4-490A-BA47-BCB266C22A3E}">
      <dgm:prSet/>
      <dgm:spPr/>
      <dgm:t>
        <a:bodyPr/>
        <a:lstStyle/>
        <a:p>
          <a:r>
            <a:rPr lang="en-GB" b="0" i="0" dirty="0"/>
            <a:t>It reduced the productivity levels of the current employees who are working in the organization (Finning, Ford, and Moore, 2022).</a:t>
          </a:r>
          <a:r>
            <a:rPr lang="en-US" b="0" i="0" dirty="0"/>
            <a:t>​</a:t>
          </a:r>
          <a:endParaRPr lang="en-US" dirty="0"/>
        </a:p>
      </dgm:t>
    </dgm:pt>
    <dgm:pt modelId="{FA6E634E-D28A-43A2-944F-28E442F9565E}" type="parTrans" cxnId="{035746F0-4028-479B-86F7-081CB81DF951}">
      <dgm:prSet/>
      <dgm:spPr/>
      <dgm:t>
        <a:bodyPr/>
        <a:lstStyle/>
        <a:p>
          <a:endParaRPr lang="en-US"/>
        </a:p>
      </dgm:t>
    </dgm:pt>
    <dgm:pt modelId="{0895F13C-BDA3-426C-A9FC-9568BC02F5D7}" type="sibTrans" cxnId="{035746F0-4028-479B-86F7-081CB81DF951}">
      <dgm:prSet/>
      <dgm:spPr/>
      <dgm:t>
        <a:bodyPr/>
        <a:lstStyle/>
        <a:p>
          <a:endParaRPr lang="en-US"/>
        </a:p>
      </dgm:t>
    </dgm:pt>
    <dgm:pt modelId="{176B03EE-358C-407D-9B3E-DE6291BADEFC}">
      <dgm:prSet/>
      <dgm:spPr/>
      <dgm:t>
        <a:bodyPr/>
        <a:lstStyle/>
        <a:p>
          <a:r>
            <a:rPr lang="en-GB" b="0" i="0" dirty="0"/>
            <a:t>It increases the employee turnover ratio of a present organization that is of Mid Cheshire hospital.</a:t>
          </a:r>
          <a:r>
            <a:rPr lang="en-US" b="0" i="0" dirty="0"/>
            <a:t>​</a:t>
          </a:r>
          <a:endParaRPr lang="en-US" dirty="0"/>
        </a:p>
      </dgm:t>
    </dgm:pt>
    <dgm:pt modelId="{429745B4-F1C3-46D0-A82C-253314052B63}" type="parTrans" cxnId="{D92F03FE-A70F-448D-A3E9-85A12A801E62}">
      <dgm:prSet/>
      <dgm:spPr/>
      <dgm:t>
        <a:bodyPr/>
        <a:lstStyle/>
        <a:p>
          <a:endParaRPr lang="en-US"/>
        </a:p>
      </dgm:t>
    </dgm:pt>
    <dgm:pt modelId="{36CD117D-16A5-4E0E-8228-DD4AD207EB26}" type="sibTrans" cxnId="{D92F03FE-A70F-448D-A3E9-85A12A801E62}">
      <dgm:prSet/>
      <dgm:spPr/>
      <dgm:t>
        <a:bodyPr/>
        <a:lstStyle/>
        <a:p>
          <a:endParaRPr lang="en-US"/>
        </a:p>
      </dgm:t>
    </dgm:pt>
    <dgm:pt modelId="{24379D40-BD3F-49A2-B958-2A215E701A1A}">
      <dgm:prSet/>
      <dgm:spPr/>
      <dgm:t>
        <a:bodyPr/>
        <a:lstStyle/>
        <a:p>
          <a:r>
            <a:rPr lang="en-GB" b="0" i="0" dirty="0"/>
            <a:t>Further, it increases labour costs because Mid Cheshire hospital has to hire temporary workers in replacement of those existing workers who left the organization.</a:t>
          </a:r>
          <a:endParaRPr lang="en-US" dirty="0"/>
        </a:p>
      </dgm:t>
    </dgm:pt>
    <dgm:pt modelId="{AE7498E6-FF26-4EAB-B582-A76F4D2E3029}" type="parTrans" cxnId="{85237659-4CBE-446D-86FE-709C208A91EC}">
      <dgm:prSet/>
      <dgm:spPr/>
      <dgm:t>
        <a:bodyPr/>
        <a:lstStyle/>
        <a:p>
          <a:endParaRPr lang="en-US"/>
        </a:p>
      </dgm:t>
    </dgm:pt>
    <dgm:pt modelId="{9BA237EE-5CA9-4428-A3EA-65B89AB48F2A}" type="sibTrans" cxnId="{85237659-4CBE-446D-86FE-709C208A91EC}">
      <dgm:prSet/>
      <dgm:spPr/>
      <dgm:t>
        <a:bodyPr/>
        <a:lstStyle/>
        <a:p>
          <a:endParaRPr lang="en-US"/>
        </a:p>
      </dgm:t>
    </dgm:pt>
    <dgm:pt modelId="{1C537DE1-DFF8-4E69-9C23-8D8B318B0276}" type="pres">
      <dgm:prSet presAssocID="{5D83ED30-7ADB-447F-A7B1-94760F02638F}" presName="root" presStyleCnt="0">
        <dgm:presLayoutVars>
          <dgm:dir/>
          <dgm:resizeHandles val="exact"/>
        </dgm:presLayoutVars>
      </dgm:prSet>
      <dgm:spPr/>
    </dgm:pt>
    <dgm:pt modelId="{5AE4083C-2E7C-46EC-AB29-FE2E71AFB5F1}" type="pres">
      <dgm:prSet presAssocID="{F4923163-BDF4-490A-BA47-BCB266C22A3E}" presName="compNode" presStyleCnt="0"/>
      <dgm:spPr/>
    </dgm:pt>
    <dgm:pt modelId="{C54E1DF8-482F-4902-97AC-5D329AD077C3}" type="pres">
      <dgm:prSet presAssocID="{F4923163-BDF4-490A-BA47-BCB266C22A3E}" presName="bgRect" presStyleLbl="bgShp" presStyleIdx="0" presStyleCnt="3"/>
      <dgm:spPr/>
    </dgm:pt>
    <dgm:pt modelId="{8E80BC2E-8585-4EF8-A3F0-138E95437099}" type="pres">
      <dgm:prSet presAssocID="{F4923163-BDF4-490A-BA47-BCB266C22A3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ndmill"/>
        </a:ext>
      </dgm:extLst>
    </dgm:pt>
    <dgm:pt modelId="{715489B4-092E-4431-A612-5B800BDF46CB}" type="pres">
      <dgm:prSet presAssocID="{F4923163-BDF4-490A-BA47-BCB266C22A3E}" presName="spaceRect" presStyleCnt="0"/>
      <dgm:spPr/>
    </dgm:pt>
    <dgm:pt modelId="{221D3F30-4C88-4954-9616-49B74761FE41}" type="pres">
      <dgm:prSet presAssocID="{F4923163-BDF4-490A-BA47-BCB266C22A3E}" presName="parTx" presStyleLbl="revTx" presStyleIdx="0" presStyleCnt="3">
        <dgm:presLayoutVars>
          <dgm:chMax val="0"/>
          <dgm:chPref val="0"/>
        </dgm:presLayoutVars>
      </dgm:prSet>
      <dgm:spPr/>
    </dgm:pt>
    <dgm:pt modelId="{92710C43-EC64-426F-A4AA-570C6689214A}" type="pres">
      <dgm:prSet presAssocID="{0895F13C-BDA3-426C-A9FC-9568BC02F5D7}" presName="sibTrans" presStyleCnt="0"/>
      <dgm:spPr/>
    </dgm:pt>
    <dgm:pt modelId="{9CF20715-0B03-4896-8957-F245BCCF0205}" type="pres">
      <dgm:prSet presAssocID="{176B03EE-358C-407D-9B3E-DE6291BADEFC}" presName="compNode" presStyleCnt="0"/>
      <dgm:spPr/>
    </dgm:pt>
    <dgm:pt modelId="{12BDB4A0-A2C4-4B6D-9580-869449E7D259}" type="pres">
      <dgm:prSet presAssocID="{176B03EE-358C-407D-9B3E-DE6291BADEFC}" presName="bgRect" presStyleLbl="bgShp" presStyleIdx="1" presStyleCnt="3"/>
      <dgm:spPr/>
    </dgm:pt>
    <dgm:pt modelId="{0E0915EA-D333-482E-AF5E-C50F4A60AAC7}" type="pres">
      <dgm:prSet presAssocID="{176B03EE-358C-407D-9B3E-DE6291BADEF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E5360FFF-D935-4098-AA00-55653B7C950E}" type="pres">
      <dgm:prSet presAssocID="{176B03EE-358C-407D-9B3E-DE6291BADEFC}" presName="spaceRect" presStyleCnt="0"/>
      <dgm:spPr/>
    </dgm:pt>
    <dgm:pt modelId="{D24173B7-9C22-4513-92D1-D3DFB88CAB9D}" type="pres">
      <dgm:prSet presAssocID="{176B03EE-358C-407D-9B3E-DE6291BADEFC}" presName="parTx" presStyleLbl="revTx" presStyleIdx="1" presStyleCnt="3">
        <dgm:presLayoutVars>
          <dgm:chMax val="0"/>
          <dgm:chPref val="0"/>
        </dgm:presLayoutVars>
      </dgm:prSet>
      <dgm:spPr/>
    </dgm:pt>
    <dgm:pt modelId="{7F57DCE0-E791-410E-9DEB-F88A1BC5D5BD}" type="pres">
      <dgm:prSet presAssocID="{36CD117D-16A5-4E0E-8228-DD4AD207EB26}" presName="sibTrans" presStyleCnt="0"/>
      <dgm:spPr/>
    </dgm:pt>
    <dgm:pt modelId="{D2225A4E-2D54-448C-A454-5E5767F777CF}" type="pres">
      <dgm:prSet presAssocID="{24379D40-BD3F-49A2-B958-2A215E701A1A}" presName="compNode" presStyleCnt="0"/>
      <dgm:spPr/>
    </dgm:pt>
    <dgm:pt modelId="{F4B82F0A-5B2D-4420-A1DF-C7FD11FA19CF}" type="pres">
      <dgm:prSet presAssocID="{24379D40-BD3F-49A2-B958-2A215E701A1A}" presName="bgRect" presStyleLbl="bgShp" presStyleIdx="2" presStyleCnt="3"/>
      <dgm:spPr/>
    </dgm:pt>
    <dgm:pt modelId="{0D4C7112-3CE6-4BF6-B978-57EA9ACECAE0}" type="pres">
      <dgm:prSet presAssocID="{24379D40-BD3F-49A2-B958-2A215E701A1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lder"/>
        </a:ext>
      </dgm:extLst>
    </dgm:pt>
    <dgm:pt modelId="{3FA0E6FE-98FD-4480-82EE-8AC835BB76CC}" type="pres">
      <dgm:prSet presAssocID="{24379D40-BD3F-49A2-B958-2A215E701A1A}" presName="spaceRect" presStyleCnt="0"/>
      <dgm:spPr/>
    </dgm:pt>
    <dgm:pt modelId="{F4015ED1-4944-46A6-A711-F8C9E383FDF3}" type="pres">
      <dgm:prSet presAssocID="{24379D40-BD3F-49A2-B958-2A215E701A1A}" presName="parTx" presStyleLbl="revTx" presStyleIdx="2" presStyleCnt="3">
        <dgm:presLayoutVars>
          <dgm:chMax val="0"/>
          <dgm:chPref val="0"/>
        </dgm:presLayoutVars>
      </dgm:prSet>
      <dgm:spPr/>
    </dgm:pt>
  </dgm:ptLst>
  <dgm:cxnLst>
    <dgm:cxn modelId="{85237659-4CBE-446D-86FE-709C208A91EC}" srcId="{5D83ED30-7ADB-447F-A7B1-94760F02638F}" destId="{24379D40-BD3F-49A2-B958-2A215E701A1A}" srcOrd="2" destOrd="0" parTransId="{AE7498E6-FF26-4EAB-B582-A76F4D2E3029}" sibTransId="{9BA237EE-5CA9-4428-A3EA-65B89AB48F2A}"/>
    <dgm:cxn modelId="{5E66686D-F6A8-456F-A8F6-50B3BED8FE37}" type="presOf" srcId="{F4923163-BDF4-490A-BA47-BCB266C22A3E}" destId="{221D3F30-4C88-4954-9616-49B74761FE41}" srcOrd="0" destOrd="0" presId="urn:microsoft.com/office/officeart/2018/2/layout/IconVerticalSolidList"/>
    <dgm:cxn modelId="{64989CA8-532B-4B0B-9F94-7E87F73FA19A}" type="presOf" srcId="{5D83ED30-7ADB-447F-A7B1-94760F02638F}" destId="{1C537DE1-DFF8-4E69-9C23-8D8B318B0276}" srcOrd="0" destOrd="0" presId="urn:microsoft.com/office/officeart/2018/2/layout/IconVerticalSolidList"/>
    <dgm:cxn modelId="{F04789B3-07D3-44D6-96AB-FC76D2C66C87}" type="presOf" srcId="{24379D40-BD3F-49A2-B958-2A215E701A1A}" destId="{F4015ED1-4944-46A6-A711-F8C9E383FDF3}" srcOrd="0" destOrd="0" presId="urn:microsoft.com/office/officeart/2018/2/layout/IconVerticalSolidList"/>
    <dgm:cxn modelId="{CEFE68E6-118F-4B5A-AB55-8139C75B451C}" type="presOf" srcId="{176B03EE-358C-407D-9B3E-DE6291BADEFC}" destId="{D24173B7-9C22-4513-92D1-D3DFB88CAB9D}" srcOrd="0" destOrd="0" presId="urn:microsoft.com/office/officeart/2018/2/layout/IconVerticalSolidList"/>
    <dgm:cxn modelId="{035746F0-4028-479B-86F7-081CB81DF951}" srcId="{5D83ED30-7ADB-447F-A7B1-94760F02638F}" destId="{F4923163-BDF4-490A-BA47-BCB266C22A3E}" srcOrd="0" destOrd="0" parTransId="{FA6E634E-D28A-43A2-944F-28E442F9565E}" sibTransId="{0895F13C-BDA3-426C-A9FC-9568BC02F5D7}"/>
    <dgm:cxn modelId="{D92F03FE-A70F-448D-A3E9-85A12A801E62}" srcId="{5D83ED30-7ADB-447F-A7B1-94760F02638F}" destId="{176B03EE-358C-407D-9B3E-DE6291BADEFC}" srcOrd="1" destOrd="0" parTransId="{429745B4-F1C3-46D0-A82C-253314052B63}" sibTransId="{36CD117D-16A5-4E0E-8228-DD4AD207EB26}"/>
    <dgm:cxn modelId="{38D796A6-7F4E-444D-ACA6-E3EEA3CE97AD}" type="presParOf" srcId="{1C537DE1-DFF8-4E69-9C23-8D8B318B0276}" destId="{5AE4083C-2E7C-46EC-AB29-FE2E71AFB5F1}" srcOrd="0" destOrd="0" presId="urn:microsoft.com/office/officeart/2018/2/layout/IconVerticalSolidList"/>
    <dgm:cxn modelId="{E0B93844-5A3C-42E4-8A39-CD05235DEB27}" type="presParOf" srcId="{5AE4083C-2E7C-46EC-AB29-FE2E71AFB5F1}" destId="{C54E1DF8-482F-4902-97AC-5D329AD077C3}" srcOrd="0" destOrd="0" presId="urn:microsoft.com/office/officeart/2018/2/layout/IconVerticalSolidList"/>
    <dgm:cxn modelId="{B44B8C07-638E-4BA3-AA14-1210F41EB2EF}" type="presParOf" srcId="{5AE4083C-2E7C-46EC-AB29-FE2E71AFB5F1}" destId="{8E80BC2E-8585-4EF8-A3F0-138E95437099}" srcOrd="1" destOrd="0" presId="urn:microsoft.com/office/officeart/2018/2/layout/IconVerticalSolidList"/>
    <dgm:cxn modelId="{A1214B9E-D670-406E-8824-BA1FCBD5B191}" type="presParOf" srcId="{5AE4083C-2E7C-46EC-AB29-FE2E71AFB5F1}" destId="{715489B4-092E-4431-A612-5B800BDF46CB}" srcOrd="2" destOrd="0" presId="urn:microsoft.com/office/officeart/2018/2/layout/IconVerticalSolidList"/>
    <dgm:cxn modelId="{C29C298B-607B-4E6D-BAA4-E87C2D9E9272}" type="presParOf" srcId="{5AE4083C-2E7C-46EC-AB29-FE2E71AFB5F1}" destId="{221D3F30-4C88-4954-9616-49B74761FE41}" srcOrd="3" destOrd="0" presId="urn:microsoft.com/office/officeart/2018/2/layout/IconVerticalSolidList"/>
    <dgm:cxn modelId="{6F09BC51-E9EF-4E76-94AC-F9D538E73542}" type="presParOf" srcId="{1C537DE1-DFF8-4E69-9C23-8D8B318B0276}" destId="{92710C43-EC64-426F-A4AA-570C6689214A}" srcOrd="1" destOrd="0" presId="urn:microsoft.com/office/officeart/2018/2/layout/IconVerticalSolidList"/>
    <dgm:cxn modelId="{413B93EE-3C43-4EF2-9175-17E7E212EEA1}" type="presParOf" srcId="{1C537DE1-DFF8-4E69-9C23-8D8B318B0276}" destId="{9CF20715-0B03-4896-8957-F245BCCF0205}" srcOrd="2" destOrd="0" presId="urn:microsoft.com/office/officeart/2018/2/layout/IconVerticalSolidList"/>
    <dgm:cxn modelId="{56BBBF3F-8458-47E1-AE19-BDA923DB8EBA}" type="presParOf" srcId="{9CF20715-0B03-4896-8957-F245BCCF0205}" destId="{12BDB4A0-A2C4-4B6D-9580-869449E7D259}" srcOrd="0" destOrd="0" presId="urn:microsoft.com/office/officeart/2018/2/layout/IconVerticalSolidList"/>
    <dgm:cxn modelId="{C5A8FD77-5844-4266-A84C-D10A897D5DD5}" type="presParOf" srcId="{9CF20715-0B03-4896-8957-F245BCCF0205}" destId="{0E0915EA-D333-482E-AF5E-C50F4A60AAC7}" srcOrd="1" destOrd="0" presId="urn:microsoft.com/office/officeart/2018/2/layout/IconVerticalSolidList"/>
    <dgm:cxn modelId="{96E858E7-C78F-42CB-BB28-C7DC5F632F37}" type="presParOf" srcId="{9CF20715-0B03-4896-8957-F245BCCF0205}" destId="{E5360FFF-D935-4098-AA00-55653B7C950E}" srcOrd="2" destOrd="0" presId="urn:microsoft.com/office/officeart/2018/2/layout/IconVerticalSolidList"/>
    <dgm:cxn modelId="{DBE154A6-5FD4-4EC8-8AFD-D366CB7740DF}" type="presParOf" srcId="{9CF20715-0B03-4896-8957-F245BCCF0205}" destId="{D24173B7-9C22-4513-92D1-D3DFB88CAB9D}" srcOrd="3" destOrd="0" presId="urn:microsoft.com/office/officeart/2018/2/layout/IconVerticalSolidList"/>
    <dgm:cxn modelId="{9BCE9458-BA32-4536-A14C-A22092DB1FF6}" type="presParOf" srcId="{1C537DE1-DFF8-4E69-9C23-8D8B318B0276}" destId="{7F57DCE0-E791-410E-9DEB-F88A1BC5D5BD}" srcOrd="3" destOrd="0" presId="urn:microsoft.com/office/officeart/2018/2/layout/IconVerticalSolidList"/>
    <dgm:cxn modelId="{0F372A81-072C-453E-A3C5-983EB38A9614}" type="presParOf" srcId="{1C537DE1-DFF8-4E69-9C23-8D8B318B0276}" destId="{D2225A4E-2D54-448C-A454-5E5767F777CF}" srcOrd="4" destOrd="0" presId="urn:microsoft.com/office/officeart/2018/2/layout/IconVerticalSolidList"/>
    <dgm:cxn modelId="{19BF8C99-96E8-4E98-90A5-015A3D1520F6}" type="presParOf" srcId="{D2225A4E-2D54-448C-A454-5E5767F777CF}" destId="{F4B82F0A-5B2D-4420-A1DF-C7FD11FA19CF}" srcOrd="0" destOrd="0" presId="urn:microsoft.com/office/officeart/2018/2/layout/IconVerticalSolidList"/>
    <dgm:cxn modelId="{6BD9A037-A266-47A1-9E91-73A75BEDF89C}" type="presParOf" srcId="{D2225A4E-2D54-448C-A454-5E5767F777CF}" destId="{0D4C7112-3CE6-4BF6-B978-57EA9ACECAE0}" srcOrd="1" destOrd="0" presId="urn:microsoft.com/office/officeart/2018/2/layout/IconVerticalSolidList"/>
    <dgm:cxn modelId="{4D2894F2-F32D-4B1A-85A2-57515049B2AE}" type="presParOf" srcId="{D2225A4E-2D54-448C-A454-5E5767F777CF}" destId="{3FA0E6FE-98FD-4480-82EE-8AC835BB76CC}" srcOrd="2" destOrd="0" presId="urn:microsoft.com/office/officeart/2018/2/layout/IconVerticalSolidList"/>
    <dgm:cxn modelId="{75E5FBF6-A8B0-4BAF-B6DD-B18C545B46D9}" type="presParOf" srcId="{D2225A4E-2D54-448C-A454-5E5767F777CF}" destId="{F4015ED1-4944-46A6-A711-F8C9E383FDF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D80B5B-7D12-42BC-86A9-A1CBCAEE5BC9}"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895DB620-6FB3-4DFD-A476-BE1E65CEEC96}">
      <dgm:prSet/>
      <dgm:spPr/>
      <dgm:t>
        <a:bodyPr/>
        <a:lstStyle/>
        <a:p>
          <a:r>
            <a:rPr lang="en-GB" b="1"/>
            <a:t>Stress and burnout</a:t>
          </a:r>
          <a:r>
            <a:rPr lang="en-US"/>
            <a:t>​</a:t>
          </a:r>
        </a:p>
      </dgm:t>
    </dgm:pt>
    <dgm:pt modelId="{CF7AEEF6-2DAC-4BEB-9CF4-898D273E53C5}" type="parTrans" cxnId="{122E876E-6621-44BD-9B60-2A29EB066A28}">
      <dgm:prSet/>
      <dgm:spPr/>
      <dgm:t>
        <a:bodyPr/>
        <a:lstStyle/>
        <a:p>
          <a:endParaRPr lang="en-US"/>
        </a:p>
      </dgm:t>
    </dgm:pt>
    <dgm:pt modelId="{291A5555-EFEB-48E6-84DE-D46464DA453E}" type="sibTrans" cxnId="{122E876E-6621-44BD-9B60-2A29EB066A28}">
      <dgm:prSet/>
      <dgm:spPr/>
      <dgm:t>
        <a:bodyPr/>
        <a:lstStyle/>
        <a:p>
          <a:endParaRPr lang="en-US"/>
        </a:p>
      </dgm:t>
    </dgm:pt>
    <dgm:pt modelId="{DE3A28FD-DB67-40EB-8793-E32AD1A18247}">
      <dgm:prSet/>
      <dgm:spPr/>
      <dgm:t>
        <a:bodyPr/>
        <a:lstStyle/>
        <a:p>
          <a:r>
            <a:rPr lang="en-GB" b="1"/>
            <a:t>Bullying and harassment</a:t>
          </a:r>
          <a:r>
            <a:rPr lang="en-GB"/>
            <a:t>​</a:t>
          </a:r>
          <a:endParaRPr lang="en-US"/>
        </a:p>
      </dgm:t>
    </dgm:pt>
    <dgm:pt modelId="{DDBCC1E9-7756-4300-94C9-D350BDEEC68D}" type="parTrans" cxnId="{43A0C144-7EFA-437C-BA39-4322A4B6BBC9}">
      <dgm:prSet/>
      <dgm:spPr/>
      <dgm:t>
        <a:bodyPr/>
        <a:lstStyle/>
        <a:p>
          <a:endParaRPr lang="en-US"/>
        </a:p>
      </dgm:t>
    </dgm:pt>
    <dgm:pt modelId="{B80F7C60-6B24-4EC4-AC18-40040E1AB51D}" type="sibTrans" cxnId="{43A0C144-7EFA-437C-BA39-4322A4B6BBC9}">
      <dgm:prSet/>
      <dgm:spPr/>
      <dgm:t>
        <a:bodyPr/>
        <a:lstStyle/>
        <a:p>
          <a:endParaRPr lang="en-US"/>
        </a:p>
      </dgm:t>
    </dgm:pt>
    <dgm:pt modelId="{549F4CFA-0BF6-44F6-830E-7F8BE1B77786}">
      <dgm:prSet/>
      <dgm:spPr/>
      <dgm:t>
        <a:bodyPr/>
        <a:lstStyle/>
        <a:p>
          <a:r>
            <a:rPr lang="en-GB" b="1"/>
            <a:t>Reduce workforce stress</a:t>
          </a:r>
          <a:r>
            <a:rPr lang="en-US"/>
            <a:t>​</a:t>
          </a:r>
        </a:p>
      </dgm:t>
    </dgm:pt>
    <dgm:pt modelId="{9E56B39A-4471-4904-8209-22329DD321A5}" type="parTrans" cxnId="{EE7CF590-4100-4072-8807-57EDC1F09D11}">
      <dgm:prSet/>
      <dgm:spPr/>
      <dgm:t>
        <a:bodyPr/>
        <a:lstStyle/>
        <a:p>
          <a:endParaRPr lang="en-US"/>
        </a:p>
      </dgm:t>
    </dgm:pt>
    <dgm:pt modelId="{629A5A78-9A8F-4499-B5C0-0C7ECFB64ECC}" type="sibTrans" cxnId="{EE7CF590-4100-4072-8807-57EDC1F09D11}">
      <dgm:prSet/>
      <dgm:spPr/>
      <dgm:t>
        <a:bodyPr/>
        <a:lstStyle/>
        <a:p>
          <a:endParaRPr lang="en-US"/>
        </a:p>
      </dgm:t>
    </dgm:pt>
    <dgm:pt modelId="{9A065BA0-EEB4-4149-AD46-0966D71C752E}">
      <dgm:prSet/>
      <dgm:spPr/>
      <dgm:t>
        <a:bodyPr/>
        <a:lstStyle/>
        <a:p>
          <a:r>
            <a:rPr lang="en-GB" b="1"/>
            <a:t>Rewarding good attendance</a:t>
          </a:r>
          <a:r>
            <a:rPr lang="en-US"/>
            <a:t>​</a:t>
          </a:r>
        </a:p>
      </dgm:t>
    </dgm:pt>
    <dgm:pt modelId="{85133F85-F15D-4CF2-BA2F-D67EC6D2FFB2}" type="parTrans" cxnId="{A52FAE60-0655-40D2-9101-FE757F10A7D3}">
      <dgm:prSet/>
      <dgm:spPr/>
      <dgm:t>
        <a:bodyPr/>
        <a:lstStyle/>
        <a:p>
          <a:endParaRPr lang="en-US"/>
        </a:p>
      </dgm:t>
    </dgm:pt>
    <dgm:pt modelId="{12E8C6F9-66B1-4F24-88E8-43E50598EB89}" type="sibTrans" cxnId="{A52FAE60-0655-40D2-9101-FE757F10A7D3}">
      <dgm:prSet/>
      <dgm:spPr/>
      <dgm:t>
        <a:bodyPr/>
        <a:lstStyle/>
        <a:p>
          <a:endParaRPr lang="en-US"/>
        </a:p>
      </dgm:t>
    </dgm:pt>
    <dgm:pt modelId="{A69EE0B5-1D8A-F249-B0C2-F0083F947562}" type="pres">
      <dgm:prSet presAssocID="{E9D80B5B-7D12-42BC-86A9-A1CBCAEE5BC9}" presName="linear" presStyleCnt="0">
        <dgm:presLayoutVars>
          <dgm:animLvl val="lvl"/>
          <dgm:resizeHandles val="exact"/>
        </dgm:presLayoutVars>
      </dgm:prSet>
      <dgm:spPr/>
    </dgm:pt>
    <dgm:pt modelId="{312EB32B-D5C7-AB42-9A0D-F451C718D796}" type="pres">
      <dgm:prSet presAssocID="{895DB620-6FB3-4DFD-A476-BE1E65CEEC96}" presName="parentText" presStyleLbl="node1" presStyleIdx="0" presStyleCnt="4">
        <dgm:presLayoutVars>
          <dgm:chMax val="0"/>
          <dgm:bulletEnabled val="1"/>
        </dgm:presLayoutVars>
      </dgm:prSet>
      <dgm:spPr/>
    </dgm:pt>
    <dgm:pt modelId="{BA317580-B431-3E41-9646-D883B072B54C}" type="pres">
      <dgm:prSet presAssocID="{291A5555-EFEB-48E6-84DE-D46464DA453E}" presName="spacer" presStyleCnt="0"/>
      <dgm:spPr/>
    </dgm:pt>
    <dgm:pt modelId="{403F1826-2165-394A-95FF-4759722E91E0}" type="pres">
      <dgm:prSet presAssocID="{DE3A28FD-DB67-40EB-8793-E32AD1A18247}" presName="parentText" presStyleLbl="node1" presStyleIdx="1" presStyleCnt="4">
        <dgm:presLayoutVars>
          <dgm:chMax val="0"/>
          <dgm:bulletEnabled val="1"/>
        </dgm:presLayoutVars>
      </dgm:prSet>
      <dgm:spPr/>
    </dgm:pt>
    <dgm:pt modelId="{1E25A545-A273-C440-8933-8F77C525578A}" type="pres">
      <dgm:prSet presAssocID="{B80F7C60-6B24-4EC4-AC18-40040E1AB51D}" presName="spacer" presStyleCnt="0"/>
      <dgm:spPr/>
    </dgm:pt>
    <dgm:pt modelId="{64698A0C-E4ED-F740-B2C1-E980099E9ADA}" type="pres">
      <dgm:prSet presAssocID="{549F4CFA-0BF6-44F6-830E-7F8BE1B77786}" presName="parentText" presStyleLbl="node1" presStyleIdx="2" presStyleCnt="4">
        <dgm:presLayoutVars>
          <dgm:chMax val="0"/>
          <dgm:bulletEnabled val="1"/>
        </dgm:presLayoutVars>
      </dgm:prSet>
      <dgm:spPr/>
    </dgm:pt>
    <dgm:pt modelId="{DF79B9CA-95ED-A242-99CF-61D4CF25BC66}" type="pres">
      <dgm:prSet presAssocID="{629A5A78-9A8F-4499-B5C0-0C7ECFB64ECC}" presName="spacer" presStyleCnt="0"/>
      <dgm:spPr/>
    </dgm:pt>
    <dgm:pt modelId="{D578D34B-C5A5-2944-92CA-9F408363E0DA}" type="pres">
      <dgm:prSet presAssocID="{9A065BA0-EEB4-4149-AD46-0966D71C752E}" presName="parentText" presStyleLbl="node1" presStyleIdx="3" presStyleCnt="4">
        <dgm:presLayoutVars>
          <dgm:chMax val="0"/>
          <dgm:bulletEnabled val="1"/>
        </dgm:presLayoutVars>
      </dgm:prSet>
      <dgm:spPr/>
    </dgm:pt>
  </dgm:ptLst>
  <dgm:cxnLst>
    <dgm:cxn modelId="{72862E06-6639-A644-8A88-896283D3D461}" type="presOf" srcId="{9A065BA0-EEB4-4149-AD46-0966D71C752E}" destId="{D578D34B-C5A5-2944-92CA-9F408363E0DA}" srcOrd="0" destOrd="0" presId="urn:microsoft.com/office/officeart/2005/8/layout/vList2"/>
    <dgm:cxn modelId="{43A0C144-7EFA-437C-BA39-4322A4B6BBC9}" srcId="{E9D80B5B-7D12-42BC-86A9-A1CBCAEE5BC9}" destId="{DE3A28FD-DB67-40EB-8793-E32AD1A18247}" srcOrd="1" destOrd="0" parTransId="{DDBCC1E9-7756-4300-94C9-D350BDEEC68D}" sibTransId="{B80F7C60-6B24-4EC4-AC18-40040E1AB51D}"/>
    <dgm:cxn modelId="{D3A5E54D-E0AF-F644-8AB6-D65964463620}" type="presOf" srcId="{E9D80B5B-7D12-42BC-86A9-A1CBCAEE5BC9}" destId="{A69EE0B5-1D8A-F249-B0C2-F0083F947562}" srcOrd="0" destOrd="0" presId="urn:microsoft.com/office/officeart/2005/8/layout/vList2"/>
    <dgm:cxn modelId="{489ADD55-9074-A545-98E9-4EADD9BCF3C2}" type="presOf" srcId="{549F4CFA-0BF6-44F6-830E-7F8BE1B77786}" destId="{64698A0C-E4ED-F740-B2C1-E980099E9ADA}" srcOrd="0" destOrd="0" presId="urn:microsoft.com/office/officeart/2005/8/layout/vList2"/>
    <dgm:cxn modelId="{A52FAE60-0655-40D2-9101-FE757F10A7D3}" srcId="{E9D80B5B-7D12-42BC-86A9-A1CBCAEE5BC9}" destId="{9A065BA0-EEB4-4149-AD46-0966D71C752E}" srcOrd="3" destOrd="0" parTransId="{85133F85-F15D-4CF2-BA2F-D67EC6D2FFB2}" sibTransId="{12E8C6F9-66B1-4F24-88E8-43E50598EB89}"/>
    <dgm:cxn modelId="{8CA94269-7DC1-EA40-93B4-FC64B9174A17}" type="presOf" srcId="{895DB620-6FB3-4DFD-A476-BE1E65CEEC96}" destId="{312EB32B-D5C7-AB42-9A0D-F451C718D796}" srcOrd="0" destOrd="0" presId="urn:microsoft.com/office/officeart/2005/8/layout/vList2"/>
    <dgm:cxn modelId="{122E876E-6621-44BD-9B60-2A29EB066A28}" srcId="{E9D80B5B-7D12-42BC-86A9-A1CBCAEE5BC9}" destId="{895DB620-6FB3-4DFD-A476-BE1E65CEEC96}" srcOrd="0" destOrd="0" parTransId="{CF7AEEF6-2DAC-4BEB-9CF4-898D273E53C5}" sibTransId="{291A5555-EFEB-48E6-84DE-D46464DA453E}"/>
    <dgm:cxn modelId="{EE7CF590-4100-4072-8807-57EDC1F09D11}" srcId="{E9D80B5B-7D12-42BC-86A9-A1CBCAEE5BC9}" destId="{549F4CFA-0BF6-44F6-830E-7F8BE1B77786}" srcOrd="2" destOrd="0" parTransId="{9E56B39A-4471-4904-8209-22329DD321A5}" sibTransId="{629A5A78-9A8F-4499-B5C0-0C7ECFB64ECC}"/>
    <dgm:cxn modelId="{D7A138AF-7D22-DF41-AF1D-D7FDA0EDC76B}" type="presOf" srcId="{DE3A28FD-DB67-40EB-8793-E32AD1A18247}" destId="{403F1826-2165-394A-95FF-4759722E91E0}" srcOrd="0" destOrd="0" presId="urn:microsoft.com/office/officeart/2005/8/layout/vList2"/>
    <dgm:cxn modelId="{BB08E47D-798E-EC48-A75B-CE97A62D3176}" type="presParOf" srcId="{A69EE0B5-1D8A-F249-B0C2-F0083F947562}" destId="{312EB32B-D5C7-AB42-9A0D-F451C718D796}" srcOrd="0" destOrd="0" presId="urn:microsoft.com/office/officeart/2005/8/layout/vList2"/>
    <dgm:cxn modelId="{C96AA645-588A-8E49-97BF-3169DCF361CF}" type="presParOf" srcId="{A69EE0B5-1D8A-F249-B0C2-F0083F947562}" destId="{BA317580-B431-3E41-9646-D883B072B54C}" srcOrd="1" destOrd="0" presId="urn:microsoft.com/office/officeart/2005/8/layout/vList2"/>
    <dgm:cxn modelId="{3A17228F-72F7-3948-A119-9AC0A2847B39}" type="presParOf" srcId="{A69EE0B5-1D8A-F249-B0C2-F0083F947562}" destId="{403F1826-2165-394A-95FF-4759722E91E0}" srcOrd="2" destOrd="0" presId="urn:microsoft.com/office/officeart/2005/8/layout/vList2"/>
    <dgm:cxn modelId="{4F7D9721-FAD3-3849-A320-79A58AB76FBB}" type="presParOf" srcId="{A69EE0B5-1D8A-F249-B0C2-F0083F947562}" destId="{1E25A545-A273-C440-8933-8F77C525578A}" srcOrd="3" destOrd="0" presId="urn:microsoft.com/office/officeart/2005/8/layout/vList2"/>
    <dgm:cxn modelId="{B2A30D1E-4E2F-C54C-A6A7-F5CE5ECC5750}" type="presParOf" srcId="{A69EE0B5-1D8A-F249-B0C2-F0083F947562}" destId="{64698A0C-E4ED-F740-B2C1-E980099E9ADA}" srcOrd="4" destOrd="0" presId="urn:microsoft.com/office/officeart/2005/8/layout/vList2"/>
    <dgm:cxn modelId="{1488F985-51A1-9A4C-AF74-B66577D0C173}" type="presParOf" srcId="{A69EE0B5-1D8A-F249-B0C2-F0083F947562}" destId="{DF79B9CA-95ED-A242-99CF-61D4CF25BC66}" srcOrd="5" destOrd="0" presId="urn:microsoft.com/office/officeart/2005/8/layout/vList2"/>
    <dgm:cxn modelId="{A21D9443-A9A8-344A-BE88-932120C91AF7}" type="presParOf" srcId="{A69EE0B5-1D8A-F249-B0C2-F0083F947562}" destId="{D578D34B-C5A5-2944-92CA-9F408363E0D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4E1DF8-482F-4902-97AC-5D329AD077C3}">
      <dsp:nvSpPr>
        <dsp:cNvPr id="0" name=""/>
        <dsp:cNvSpPr/>
      </dsp:nvSpPr>
      <dsp:spPr>
        <a:xfrm>
          <a:off x="0" y="644"/>
          <a:ext cx="6151562" cy="15073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80BC2E-8585-4EF8-A3F0-138E95437099}">
      <dsp:nvSpPr>
        <dsp:cNvPr id="0" name=""/>
        <dsp:cNvSpPr/>
      </dsp:nvSpPr>
      <dsp:spPr>
        <a:xfrm>
          <a:off x="455959" y="339787"/>
          <a:ext cx="829016" cy="8290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1D3F30-4C88-4954-9616-49B74761FE41}">
      <dsp:nvSpPr>
        <dsp:cNvPr id="0" name=""/>
        <dsp:cNvSpPr/>
      </dsp:nvSpPr>
      <dsp:spPr>
        <a:xfrm>
          <a:off x="1740935" y="644"/>
          <a:ext cx="4410627"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800100">
            <a:lnSpc>
              <a:spcPct val="90000"/>
            </a:lnSpc>
            <a:spcBef>
              <a:spcPct val="0"/>
            </a:spcBef>
            <a:spcAft>
              <a:spcPct val="35000"/>
            </a:spcAft>
            <a:buNone/>
          </a:pPr>
          <a:r>
            <a:rPr lang="en-GB" sz="1800" b="0" i="0" kern="1200" dirty="0"/>
            <a:t>It reduced the productivity levels of the current employees who are working in the organization (Finning, Ford, and Moore, 2022).</a:t>
          </a:r>
          <a:r>
            <a:rPr lang="en-US" sz="1800" b="0" i="0" kern="1200" dirty="0"/>
            <a:t>​</a:t>
          </a:r>
          <a:endParaRPr lang="en-US" sz="1800" kern="1200" dirty="0"/>
        </a:p>
      </dsp:txBody>
      <dsp:txXfrm>
        <a:off x="1740935" y="644"/>
        <a:ext cx="4410627" cy="1507303"/>
      </dsp:txXfrm>
    </dsp:sp>
    <dsp:sp modelId="{12BDB4A0-A2C4-4B6D-9580-869449E7D259}">
      <dsp:nvSpPr>
        <dsp:cNvPr id="0" name=""/>
        <dsp:cNvSpPr/>
      </dsp:nvSpPr>
      <dsp:spPr>
        <a:xfrm>
          <a:off x="0" y="1884773"/>
          <a:ext cx="6151562" cy="15073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0915EA-D333-482E-AF5E-C50F4A60AAC7}">
      <dsp:nvSpPr>
        <dsp:cNvPr id="0" name=""/>
        <dsp:cNvSpPr/>
      </dsp:nvSpPr>
      <dsp:spPr>
        <a:xfrm>
          <a:off x="455959" y="2223916"/>
          <a:ext cx="829016" cy="8290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4173B7-9C22-4513-92D1-D3DFB88CAB9D}">
      <dsp:nvSpPr>
        <dsp:cNvPr id="0" name=""/>
        <dsp:cNvSpPr/>
      </dsp:nvSpPr>
      <dsp:spPr>
        <a:xfrm>
          <a:off x="1740935" y="1884773"/>
          <a:ext cx="4410627"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800100">
            <a:lnSpc>
              <a:spcPct val="90000"/>
            </a:lnSpc>
            <a:spcBef>
              <a:spcPct val="0"/>
            </a:spcBef>
            <a:spcAft>
              <a:spcPct val="35000"/>
            </a:spcAft>
            <a:buNone/>
          </a:pPr>
          <a:r>
            <a:rPr lang="en-GB" sz="1800" b="0" i="0" kern="1200" dirty="0"/>
            <a:t>It increases the employee turnover ratio of a present organization that is of Mid Cheshire hospital.</a:t>
          </a:r>
          <a:r>
            <a:rPr lang="en-US" sz="1800" b="0" i="0" kern="1200" dirty="0"/>
            <a:t>​</a:t>
          </a:r>
          <a:endParaRPr lang="en-US" sz="1800" kern="1200" dirty="0"/>
        </a:p>
      </dsp:txBody>
      <dsp:txXfrm>
        <a:off x="1740935" y="1884773"/>
        <a:ext cx="4410627" cy="1507303"/>
      </dsp:txXfrm>
    </dsp:sp>
    <dsp:sp modelId="{F4B82F0A-5B2D-4420-A1DF-C7FD11FA19CF}">
      <dsp:nvSpPr>
        <dsp:cNvPr id="0" name=""/>
        <dsp:cNvSpPr/>
      </dsp:nvSpPr>
      <dsp:spPr>
        <a:xfrm>
          <a:off x="0" y="3768902"/>
          <a:ext cx="6151562" cy="15073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C7112-3CE6-4BF6-B978-57EA9ACECAE0}">
      <dsp:nvSpPr>
        <dsp:cNvPr id="0" name=""/>
        <dsp:cNvSpPr/>
      </dsp:nvSpPr>
      <dsp:spPr>
        <a:xfrm>
          <a:off x="455959" y="4108045"/>
          <a:ext cx="829016" cy="8290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015ED1-4944-46A6-A711-F8C9E383FDF3}">
      <dsp:nvSpPr>
        <dsp:cNvPr id="0" name=""/>
        <dsp:cNvSpPr/>
      </dsp:nvSpPr>
      <dsp:spPr>
        <a:xfrm>
          <a:off x="1740935" y="3768902"/>
          <a:ext cx="4410627"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800100">
            <a:lnSpc>
              <a:spcPct val="90000"/>
            </a:lnSpc>
            <a:spcBef>
              <a:spcPct val="0"/>
            </a:spcBef>
            <a:spcAft>
              <a:spcPct val="35000"/>
            </a:spcAft>
            <a:buNone/>
          </a:pPr>
          <a:r>
            <a:rPr lang="en-GB" sz="1800" b="0" i="0" kern="1200" dirty="0"/>
            <a:t>Further, it increases labour costs because Mid Cheshire hospital has to hire temporary workers in replacement of those existing workers who left the organization.</a:t>
          </a:r>
          <a:endParaRPr lang="en-US" sz="1800" kern="1200" dirty="0"/>
        </a:p>
      </dsp:txBody>
      <dsp:txXfrm>
        <a:off x="1740935" y="3768902"/>
        <a:ext cx="4410627" cy="15073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2EB32B-D5C7-AB42-9A0D-F451C718D796}">
      <dsp:nvSpPr>
        <dsp:cNvPr id="0" name=""/>
        <dsp:cNvSpPr/>
      </dsp:nvSpPr>
      <dsp:spPr>
        <a:xfrm>
          <a:off x="0" y="17387"/>
          <a:ext cx="10298034" cy="702000"/>
        </a:xfrm>
        <a:prstGeom prst="roundRect">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1" kern="1200"/>
            <a:t>Stress and burnout</a:t>
          </a:r>
          <a:r>
            <a:rPr lang="en-US" sz="3000" kern="1200"/>
            <a:t>​</a:t>
          </a:r>
        </a:p>
      </dsp:txBody>
      <dsp:txXfrm>
        <a:off x="34269" y="51656"/>
        <a:ext cx="10229496" cy="633462"/>
      </dsp:txXfrm>
    </dsp:sp>
    <dsp:sp modelId="{403F1826-2165-394A-95FF-4759722E91E0}">
      <dsp:nvSpPr>
        <dsp:cNvPr id="0" name=""/>
        <dsp:cNvSpPr/>
      </dsp:nvSpPr>
      <dsp:spPr>
        <a:xfrm>
          <a:off x="0" y="805787"/>
          <a:ext cx="10298034" cy="702000"/>
        </a:xfrm>
        <a:prstGeom prst="roundRect">
          <a:avLst/>
        </a:prstGeom>
        <a:solidFill>
          <a:schemeClr val="accent2">
            <a:hueOff val="-3319393"/>
            <a:satOff val="17759"/>
            <a:lumOff val="131"/>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1" kern="1200"/>
            <a:t>Bullying and harassment</a:t>
          </a:r>
          <a:r>
            <a:rPr lang="en-GB" sz="3000" kern="1200"/>
            <a:t>​</a:t>
          </a:r>
          <a:endParaRPr lang="en-US" sz="3000" kern="1200"/>
        </a:p>
      </dsp:txBody>
      <dsp:txXfrm>
        <a:off x="34269" y="840056"/>
        <a:ext cx="10229496" cy="633462"/>
      </dsp:txXfrm>
    </dsp:sp>
    <dsp:sp modelId="{64698A0C-E4ED-F740-B2C1-E980099E9ADA}">
      <dsp:nvSpPr>
        <dsp:cNvPr id="0" name=""/>
        <dsp:cNvSpPr/>
      </dsp:nvSpPr>
      <dsp:spPr>
        <a:xfrm>
          <a:off x="0" y="1594187"/>
          <a:ext cx="10298034" cy="702000"/>
        </a:xfrm>
        <a:prstGeom prst="roundRect">
          <a:avLst/>
        </a:prstGeom>
        <a:solidFill>
          <a:schemeClr val="accent2">
            <a:hueOff val="-6638787"/>
            <a:satOff val="35519"/>
            <a:lumOff val="261"/>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1" kern="1200"/>
            <a:t>Reduce workforce stress</a:t>
          </a:r>
          <a:r>
            <a:rPr lang="en-US" sz="3000" kern="1200"/>
            <a:t>​</a:t>
          </a:r>
        </a:p>
      </dsp:txBody>
      <dsp:txXfrm>
        <a:off x="34269" y="1628456"/>
        <a:ext cx="10229496" cy="633462"/>
      </dsp:txXfrm>
    </dsp:sp>
    <dsp:sp modelId="{D578D34B-C5A5-2944-92CA-9F408363E0DA}">
      <dsp:nvSpPr>
        <dsp:cNvPr id="0" name=""/>
        <dsp:cNvSpPr/>
      </dsp:nvSpPr>
      <dsp:spPr>
        <a:xfrm>
          <a:off x="0" y="2382587"/>
          <a:ext cx="10298034" cy="702000"/>
        </a:xfrm>
        <a:prstGeom prst="roundRect">
          <a:avLst/>
        </a:prstGeom>
        <a:solidFill>
          <a:schemeClr val="accent2">
            <a:hueOff val="-9958180"/>
            <a:satOff val="53278"/>
            <a:lumOff val="392"/>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1" kern="1200"/>
            <a:t>Rewarding good attendance</a:t>
          </a:r>
          <a:r>
            <a:rPr lang="en-US" sz="3000" kern="1200"/>
            <a:t>​</a:t>
          </a:r>
        </a:p>
      </dsp:txBody>
      <dsp:txXfrm>
        <a:off x="34269" y="2416856"/>
        <a:ext cx="10229496" cy="63346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BD5798-27D7-5749-B9DD-65D4C29E80DF}" type="datetimeFigureOut">
              <a:rPr lang="en-US" smtClean="0"/>
              <a:t>3/13/22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2D97B7-DCE7-9C40-871A-8272305D4DF2}" type="slidenum">
              <a:rPr lang="en-US" smtClean="0"/>
              <a:t>‹#›</a:t>
            </a:fld>
            <a:endParaRPr lang="en-US"/>
          </a:p>
        </p:txBody>
      </p:sp>
    </p:spTree>
    <p:extLst>
      <p:ext uri="{BB962C8B-B14F-4D97-AF65-F5344CB8AC3E}">
        <p14:creationId xmlns:p14="http://schemas.microsoft.com/office/powerpoint/2010/main" val="1257014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2D97B7-DCE7-9C40-871A-8272305D4DF2}" type="slidenum">
              <a:rPr lang="en-US" smtClean="0"/>
              <a:t>10</a:t>
            </a:fld>
            <a:endParaRPr lang="en-US"/>
          </a:p>
        </p:txBody>
      </p:sp>
    </p:spTree>
    <p:extLst>
      <p:ext uri="{BB962C8B-B14F-4D97-AF65-F5344CB8AC3E}">
        <p14:creationId xmlns:p14="http://schemas.microsoft.com/office/powerpoint/2010/main" val="2399620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4B1FCC6A-60A1-3F4B-A8A7-3BAD0EB06BC0}" type="datetimeFigureOut">
              <a:rPr lang="en-US" smtClean="0"/>
              <a:t>3/13/22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3259E0-EEA7-0E4E-B382-3B2B5691EA2D}" type="slidenum">
              <a:rPr lang="en-US" smtClean="0"/>
              <a:t>‹#›</a:t>
            </a:fld>
            <a:endParaRPr lang="en-US"/>
          </a:p>
        </p:txBody>
      </p:sp>
    </p:spTree>
    <p:extLst>
      <p:ext uri="{BB962C8B-B14F-4D97-AF65-F5344CB8AC3E}">
        <p14:creationId xmlns:p14="http://schemas.microsoft.com/office/powerpoint/2010/main" val="389875587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B1FCC6A-60A1-3F4B-A8A7-3BAD0EB06BC0}" type="datetimeFigureOut">
              <a:rPr lang="en-US" smtClean="0"/>
              <a:t>3/13/22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3259E0-EEA7-0E4E-B382-3B2B5691EA2D}" type="slidenum">
              <a:rPr lang="en-US" smtClean="0"/>
              <a:t>‹#›</a:t>
            </a:fld>
            <a:endParaRPr lang="en-US"/>
          </a:p>
        </p:txBody>
      </p:sp>
    </p:spTree>
    <p:extLst>
      <p:ext uri="{BB962C8B-B14F-4D97-AF65-F5344CB8AC3E}">
        <p14:creationId xmlns:p14="http://schemas.microsoft.com/office/powerpoint/2010/main" val="140553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4B1FCC6A-60A1-3F4B-A8A7-3BAD0EB06BC0}" type="datetimeFigureOut">
              <a:rPr lang="en-US" smtClean="0"/>
              <a:t>3/13/22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3259E0-EEA7-0E4E-B382-3B2B5691EA2D}" type="slidenum">
              <a:rPr lang="en-US" smtClean="0"/>
              <a:t>‹#›</a:t>
            </a:fld>
            <a:endParaRPr lang="en-US"/>
          </a:p>
        </p:txBody>
      </p:sp>
    </p:spTree>
    <p:extLst>
      <p:ext uri="{BB962C8B-B14F-4D97-AF65-F5344CB8AC3E}">
        <p14:creationId xmlns:p14="http://schemas.microsoft.com/office/powerpoint/2010/main" val="184181926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4B1FCC6A-60A1-3F4B-A8A7-3BAD0EB06BC0}" type="datetimeFigureOut">
              <a:rPr lang="en-US" smtClean="0"/>
              <a:t>3/13/22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0F3259E0-EEA7-0E4E-B382-3B2B5691EA2D}" type="slidenum">
              <a:rPr lang="en-US" smtClean="0"/>
              <a:t>‹#›</a:t>
            </a:fld>
            <a:endParaRPr lang="en-US"/>
          </a:p>
        </p:txBody>
      </p:sp>
    </p:spTree>
    <p:extLst>
      <p:ext uri="{BB962C8B-B14F-4D97-AF65-F5344CB8AC3E}">
        <p14:creationId xmlns:p14="http://schemas.microsoft.com/office/powerpoint/2010/main" val="1813165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B1FCC6A-60A1-3F4B-A8A7-3BAD0EB06BC0}" type="datetimeFigureOut">
              <a:rPr lang="en-US" smtClean="0"/>
              <a:t>3/13/22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3259E0-EEA7-0E4E-B382-3B2B5691EA2D}"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58948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B1FCC6A-60A1-3F4B-A8A7-3BAD0EB06BC0}" type="datetimeFigureOut">
              <a:rPr lang="en-US" smtClean="0"/>
              <a:t>3/13/22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3259E0-EEA7-0E4E-B382-3B2B5691EA2D}" type="slidenum">
              <a:rPr lang="en-US" smtClean="0"/>
              <a:t>‹#›</a:t>
            </a:fld>
            <a:endParaRPr lang="en-US"/>
          </a:p>
        </p:txBody>
      </p:sp>
    </p:spTree>
    <p:extLst>
      <p:ext uri="{BB962C8B-B14F-4D97-AF65-F5344CB8AC3E}">
        <p14:creationId xmlns:p14="http://schemas.microsoft.com/office/powerpoint/2010/main" val="479934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1FCC6A-60A1-3F4B-A8A7-3BAD0EB06BC0}" type="datetimeFigureOut">
              <a:rPr lang="en-US" smtClean="0"/>
              <a:t>3/13/22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3259E0-EEA7-0E4E-B382-3B2B5691EA2D}" type="slidenum">
              <a:rPr lang="en-US" smtClean="0"/>
              <a:t>‹#›</a:t>
            </a:fld>
            <a:endParaRPr lang="en-US"/>
          </a:p>
        </p:txBody>
      </p:sp>
    </p:spTree>
    <p:extLst>
      <p:ext uri="{BB962C8B-B14F-4D97-AF65-F5344CB8AC3E}">
        <p14:creationId xmlns:p14="http://schemas.microsoft.com/office/powerpoint/2010/main" val="1429745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B1FCC6A-60A1-3F4B-A8A7-3BAD0EB06BC0}" type="datetimeFigureOut">
              <a:rPr lang="en-US" smtClean="0"/>
              <a:t>3/13/22</a:t>
            </a:fld>
            <a:endParaRPr lang="en-US"/>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a:p>
        </p:txBody>
      </p:sp>
      <p:sp>
        <p:nvSpPr>
          <p:cNvPr id="7" name="Slide Number Placeholder 6"/>
          <p:cNvSpPr>
            <a:spLocks noGrp="1"/>
          </p:cNvSpPr>
          <p:nvPr>
            <p:ph type="sldNum" sz="quarter" idx="12"/>
          </p:nvPr>
        </p:nvSpPr>
        <p:spPr/>
        <p:txBody>
          <a:bodyPr/>
          <a:lstStyle/>
          <a:p>
            <a:fld id="{0F3259E0-EEA7-0E4E-B382-3B2B5691EA2D}" type="slidenum">
              <a:rPr lang="en-US" smtClean="0"/>
              <a:t>‹#›</a:t>
            </a:fld>
            <a:endParaRPr lang="en-US"/>
          </a:p>
        </p:txBody>
      </p:sp>
    </p:spTree>
    <p:extLst>
      <p:ext uri="{BB962C8B-B14F-4D97-AF65-F5344CB8AC3E}">
        <p14:creationId xmlns:p14="http://schemas.microsoft.com/office/powerpoint/2010/main" val="2797403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4B1FCC6A-60A1-3F4B-A8A7-3BAD0EB06BC0}" type="datetimeFigureOut">
              <a:rPr lang="en-US" smtClean="0"/>
              <a:t>3/13/22</a:t>
            </a:fld>
            <a:endParaRPr lang="en-US"/>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a:p>
        </p:txBody>
      </p:sp>
      <p:sp>
        <p:nvSpPr>
          <p:cNvPr id="7" name="Slide Number Placeholder 6"/>
          <p:cNvSpPr>
            <a:spLocks noGrp="1"/>
          </p:cNvSpPr>
          <p:nvPr>
            <p:ph type="sldNum" sz="quarter" idx="12"/>
          </p:nvPr>
        </p:nvSpPr>
        <p:spPr/>
        <p:txBody>
          <a:bodyPr/>
          <a:lstStyle/>
          <a:p>
            <a:fld id="{0F3259E0-EEA7-0E4E-B382-3B2B5691EA2D}" type="slidenum">
              <a:rPr lang="en-US" smtClean="0"/>
              <a:t>‹#›</a:t>
            </a:fld>
            <a:endParaRPr lang="en-US"/>
          </a:p>
        </p:txBody>
      </p:sp>
    </p:spTree>
    <p:extLst>
      <p:ext uri="{BB962C8B-B14F-4D97-AF65-F5344CB8AC3E}">
        <p14:creationId xmlns:p14="http://schemas.microsoft.com/office/powerpoint/2010/main" val="2286334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1FCC6A-60A1-3F4B-A8A7-3BAD0EB06BC0}" type="datetimeFigureOut">
              <a:rPr lang="en-US" smtClean="0"/>
              <a:t>3/13/22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3259E0-EEA7-0E4E-B382-3B2B5691EA2D}" type="slidenum">
              <a:rPr lang="en-US" smtClean="0"/>
              <a:t>‹#›</a:t>
            </a:fld>
            <a:endParaRPr lang="en-US"/>
          </a:p>
        </p:txBody>
      </p:sp>
    </p:spTree>
    <p:extLst>
      <p:ext uri="{BB962C8B-B14F-4D97-AF65-F5344CB8AC3E}">
        <p14:creationId xmlns:p14="http://schemas.microsoft.com/office/powerpoint/2010/main" val="1637824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1FCC6A-60A1-3F4B-A8A7-3BAD0EB06BC0}" type="datetimeFigureOut">
              <a:rPr lang="en-US" smtClean="0"/>
              <a:t>3/13/22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3259E0-EEA7-0E4E-B382-3B2B5691EA2D}" type="slidenum">
              <a:rPr lang="en-US" smtClean="0"/>
              <a:t>‹#›</a:t>
            </a:fld>
            <a:endParaRPr lang="en-US"/>
          </a:p>
        </p:txBody>
      </p:sp>
    </p:spTree>
    <p:extLst>
      <p:ext uri="{BB962C8B-B14F-4D97-AF65-F5344CB8AC3E}">
        <p14:creationId xmlns:p14="http://schemas.microsoft.com/office/powerpoint/2010/main" val="754174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4B1FCC6A-60A1-3F4B-A8A7-3BAD0EB06BC0}" type="datetimeFigureOut">
              <a:rPr lang="en-US" smtClean="0"/>
              <a:t>3/13/22</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0F3259E0-EEA7-0E4E-B382-3B2B5691EA2D}" type="slidenum">
              <a:rPr lang="en-US" smtClean="0"/>
              <a:t>‹#›</a:t>
            </a:fld>
            <a:endParaRPr lang="en-US"/>
          </a:p>
        </p:txBody>
      </p:sp>
    </p:spTree>
    <p:extLst>
      <p:ext uri="{BB962C8B-B14F-4D97-AF65-F5344CB8AC3E}">
        <p14:creationId xmlns:p14="http://schemas.microsoft.com/office/powerpoint/2010/main" val="1890824457"/>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452D2D1-B3C4-1F4F-8A6C-3ED6313BE54D}"/>
              </a:ext>
            </a:extLst>
          </p:cNvPr>
          <p:cNvSpPr txBox="1"/>
          <p:nvPr/>
        </p:nvSpPr>
        <p:spPr>
          <a:xfrm>
            <a:off x="993913" y="516835"/>
            <a:ext cx="10058400" cy="4832092"/>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Huma Shamas </a:t>
            </a:r>
          </a:p>
          <a:p>
            <a:pPr algn="ctr"/>
            <a:endParaRPr lang="en-US" sz="2800" dirty="0">
              <a:latin typeface="Arial" panose="020B0604020202020204" pitchFamily="34" charset="0"/>
              <a:cs typeface="Arial" panose="020B0604020202020204" pitchFamily="34" charset="0"/>
            </a:endParaRPr>
          </a:p>
          <a:p>
            <a:pPr algn="ctr"/>
            <a:r>
              <a:rPr lang="en-US" sz="2800" dirty="0">
                <a:latin typeface="Arial" panose="020B0604020202020204" pitchFamily="34" charset="0"/>
                <a:cs typeface="Arial" panose="020B0604020202020204" pitchFamily="34" charset="0"/>
              </a:rPr>
              <a:t>2030024</a:t>
            </a:r>
          </a:p>
          <a:p>
            <a:pPr algn="ctr"/>
            <a:endParaRPr lang="en-US" sz="2800" dirty="0">
              <a:latin typeface="Arial" panose="020B0604020202020204" pitchFamily="34" charset="0"/>
              <a:cs typeface="Arial" panose="020B0604020202020204" pitchFamily="34" charset="0"/>
            </a:endParaRPr>
          </a:p>
          <a:p>
            <a:pPr algn="ctr"/>
            <a:r>
              <a:rPr lang="en-US" sz="2800" dirty="0">
                <a:latin typeface="Arial" panose="020B0604020202020204" pitchFamily="34" charset="0"/>
                <a:cs typeface="Arial" panose="020B0604020202020204" pitchFamily="34" charset="0"/>
              </a:rPr>
              <a:t>BMSW 4004</a:t>
            </a:r>
          </a:p>
          <a:p>
            <a:pPr algn="ctr"/>
            <a:endParaRPr lang="en-US" sz="2800" dirty="0">
              <a:latin typeface="Arial" panose="020B0604020202020204" pitchFamily="34" charset="0"/>
              <a:cs typeface="Arial" panose="020B0604020202020204" pitchFamily="34" charset="0"/>
            </a:endParaRPr>
          </a:p>
          <a:p>
            <a:pPr algn="ctr"/>
            <a:r>
              <a:rPr lang="en-US" sz="2800" dirty="0">
                <a:latin typeface="Arial" panose="020B0604020202020204" pitchFamily="34" charset="0"/>
                <a:cs typeface="Arial" panose="020B0604020202020204" pitchFamily="34" charset="0"/>
              </a:rPr>
              <a:t>Problem Solving and Decision Making</a:t>
            </a:r>
          </a:p>
          <a:p>
            <a:pPr algn="ctr"/>
            <a:endParaRPr lang="en-US" sz="2800" dirty="0">
              <a:latin typeface="Arial" panose="020B0604020202020204" pitchFamily="34" charset="0"/>
              <a:cs typeface="Arial" panose="020B0604020202020204" pitchFamily="34" charset="0"/>
            </a:endParaRPr>
          </a:p>
          <a:p>
            <a:pPr algn="ctr"/>
            <a:r>
              <a:rPr lang="en-US" sz="2800" dirty="0" err="1">
                <a:latin typeface="Arial" panose="020B0604020202020204" pitchFamily="34" charset="0"/>
                <a:cs typeface="Arial" panose="020B0604020202020204" pitchFamily="34" charset="0"/>
              </a:rPr>
              <a:t>Besty</a:t>
            </a:r>
            <a:r>
              <a:rPr lang="en-US" sz="2800" dirty="0">
                <a:latin typeface="Arial" panose="020B0604020202020204" pitchFamily="34" charset="0"/>
                <a:cs typeface="Arial" panose="020B0604020202020204" pitchFamily="34" charset="0"/>
              </a:rPr>
              <a:t> Jose</a:t>
            </a:r>
          </a:p>
          <a:p>
            <a:pPr algn="ctr"/>
            <a:endParaRPr lang="en-US" sz="2800" dirty="0">
              <a:latin typeface="Arial" panose="020B0604020202020204" pitchFamily="34" charset="0"/>
              <a:cs typeface="Arial" panose="020B0604020202020204" pitchFamily="34" charset="0"/>
            </a:endParaRPr>
          </a:p>
          <a:p>
            <a:pPr algn="ctr"/>
            <a:r>
              <a:rPr lang="en-US" sz="2800" dirty="0">
                <a:latin typeface="Arial" panose="020B0604020202020204" pitchFamily="34" charset="0"/>
                <a:cs typeface="Arial" panose="020B0604020202020204" pitchFamily="34" charset="0"/>
              </a:rPr>
              <a:t>13/3/2022</a:t>
            </a:r>
          </a:p>
        </p:txBody>
      </p:sp>
    </p:spTree>
    <p:extLst>
      <p:ext uri="{BB962C8B-B14F-4D97-AF65-F5344CB8AC3E}">
        <p14:creationId xmlns:p14="http://schemas.microsoft.com/office/powerpoint/2010/main" val="21741643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99ECD84-C10C-4D8E-BBDC-48976DFE9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668" y="640080"/>
            <a:ext cx="10915252" cy="5263134"/>
          </a:xfrm>
          <a:prstGeom prst="rect">
            <a:avLst/>
          </a:prstGeom>
          <a:noFill/>
          <a:ln w="31750" cap="sq">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BC89463-D318-4EC4-8DC8-2A360E194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2767"/>
            <a:ext cx="10585166" cy="4937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D16EEF3-5D5A-A744-864A-EF6E8C2EA08D}"/>
              </a:ext>
            </a:extLst>
          </p:cNvPr>
          <p:cNvSpPr txBox="1"/>
          <p:nvPr/>
        </p:nvSpPr>
        <p:spPr>
          <a:xfrm>
            <a:off x="801520" y="954786"/>
            <a:ext cx="9954443" cy="1083680"/>
          </a:xfrm>
          <a:prstGeom prst="rect">
            <a:avLst/>
          </a:prstGeom>
          <a:noFill/>
          <a:ln>
            <a:noFill/>
          </a:ln>
        </p:spPr>
        <p:txBody>
          <a:bodyPr vert="horz" lIns="182880" tIns="182880" rIns="182880" bIns="182880" rtlCol="0" anchor="ctr">
            <a:normAutofit fontScale="92500" lnSpcReduction="10000"/>
          </a:bodyPr>
          <a:lstStyle/>
          <a:p>
            <a:pPr algn="ctr" defTabSz="914400">
              <a:lnSpc>
                <a:spcPct val="90000"/>
              </a:lnSpc>
              <a:spcBef>
                <a:spcPct val="0"/>
              </a:spcBef>
              <a:spcAft>
                <a:spcPts val="600"/>
              </a:spcAft>
            </a:pPr>
            <a:r>
              <a:rPr lang="en-US" sz="6000" cap="all" spc="200" dirty="0">
                <a:solidFill>
                  <a:srgbClr val="FFFFFF"/>
                </a:solidFill>
                <a:latin typeface="+mj-lt"/>
                <a:ea typeface="+mj-ea"/>
                <a:cs typeface="+mj-cs"/>
              </a:rPr>
              <a:t>Introduction </a:t>
            </a:r>
          </a:p>
        </p:txBody>
      </p:sp>
      <p:pic>
        <p:nvPicPr>
          <p:cNvPr id="7" name="Picture 6">
            <a:extLst>
              <a:ext uri="{FF2B5EF4-FFF2-40B4-BE49-F238E27FC236}">
                <a16:creationId xmlns:a16="http://schemas.microsoft.com/office/drawing/2014/main" id="{4EDB25C0-7A60-BE48-91BD-71E58A184B4C}"/>
              </a:ext>
            </a:extLst>
          </p:cNvPr>
          <p:cNvPicPr>
            <a:picLocks noChangeAspect="1"/>
          </p:cNvPicPr>
          <p:nvPr/>
        </p:nvPicPr>
        <p:blipFill>
          <a:blip r:embed="rId2"/>
          <a:stretch>
            <a:fillRect/>
          </a:stretch>
        </p:blipFill>
        <p:spPr>
          <a:xfrm>
            <a:off x="7374836" y="3428999"/>
            <a:ext cx="3898336" cy="2019631"/>
          </a:xfrm>
          <a:prstGeom prst="rect">
            <a:avLst/>
          </a:prstGeom>
        </p:spPr>
      </p:pic>
      <p:sp>
        <p:nvSpPr>
          <p:cNvPr id="13" name="TextBox 12">
            <a:extLst>
              <a:ext uri="{FF2B5EF4-FFF2-40B4-BE49-F238E27FC236}">
                <a16:creationId xmlns:a16="http://schemas.microsoft.com/office/drawing/2014/main" id="{11429B58-31CE-2646-A274-1F71E16D1DB1}"/>
              </a:ext>
            </a:extLst>
          </p:cNvPr>
          <p:cNvSpPr txBox="1"/>
          <p:nvPr/>
        </p:nvSpPr>
        <p:spPr>
          <a:xfrm>
            <a:off x="918829" y="2038465"/>
            <a:ext cx="6137954" cy="3046988"/>
          </a:xfrm>
          <a:prstGeom prst="rect">
            <a:avLst/>
          </a:prstGeom>
          <a:noFill/>
        </p:spPr>
        <p:txBody>
          <a:bodyPr wrap="square">
            <a:spAutoFit/>
          </a:bodyPr>
          <a:lstStyle/>
          <a:p>
            <a:r>
              <a:rPr lang="en-GB" sz="2400" b="0" i="0" u="none" strike="noStrike" dirty="0">
                <a:solidFill>
                  <a:schemeClr val="bg1"/>
                </a:solidFill>
                <a:effectLst/>
                <a:latin typeface="Times New Roman" panose="02020603050405020304" pitchFamily="18" charset="0"/>
              </a:rPr>
              <a:t>The present report focuses on the complex problem called staff absenteeism in MCHT which is Mid Cheshire hospital NHS foundation trust. This problem is increasing from 2007 to 2012. Also, this can lead to poor quality of service due to increase of temporary staff (</a:t>
            </a:r>
            <a:r>
              <a:rPr lang="en-GB" sz="2400" b="0" i="0" u="none" strike="noStrike" dirty="0" err="1">
                <a:solidFill>
                  <a:schemeClr val="bg1"/>
                </a:solidFill>
                <a:effectLst/>
                <a:latin typeface="Times New Roman" panose="02020603050405020304" pitchFamily="18" charset="0"/>
              </a:rPr>
              <a:t>Dutmer</a:t>
            </a:r>
            <a:r>
              <a:rPr lang="en-GB" sz="2400" b="0" i="0" u="none" strike="noStrike" dirty="0">
                <a:solidFill>
                  <a:schemeClr val="bg1"/>
                </a:solidFill>
                <a:effectLst/>
                <a:latin typeface="Times New Roman" panose="02020603050405020304" pitchFamily="18" charset="0"/>
              </a:rPr>
              <a:t>, </a:t>
            </a:r>
            <a:r>
              <a:rPr lang="en-GB" sz="2400" b="0" i="0" u="none" strike="noStrike" dirty="0" err="1">
                <a:solidFill>
                  <a:schemeClr val="bg1"/>
                </a:solidFill>
                <a:effectLst/>
                <a:latin typeface="Times New Roman" panose="02020603050405020304" pitchFamily="18" charset="0"/>
              </a:rPr>
              <a:t>Soer</a:t>
            </a:r>
            <a:r>
              <a:rPr lang="en-GB" sz="2400" b="0" i="0" u="none" strike="noStrike" dirty="0">
                <a:solidFill>
                  <a:schemeClr val="bg1"/>
                </a:solidFill>
                <a:effectLst/>
                <a:latin typeface="Times New Roman" panose="02020603050405020304" pitchFamily="18" charset="0"/>
              </a:rPr>
              <a:t>, and </a:t>
            </a:r>
            <a:r>
              <a:rPr lang="en-GB" sz="2400" b="0" i="0" u="none" strike="noStrike" dirty="0" err="1">
                <a:solidFill>
                  <a:schemeClr val="bg1"/>
                </a:solidFill>
                <a:effectLst/>
                <a:latin typeface="Times New Roman" panose="02020603050405020304" pitchFamily="18" charset="0"/>
              </a:rPr>
              <a:t>Schiphorst</a:t>
            </a:r>
            <a:r>
              <a:rPr lang="en-GB" sz="2400" b="0" i="0" u="none" strike="noStrike" dirty="0">
                <a:solidFill>
                  <a:schemeClr val="bg1"/>
                </a:solidFill>
                <a:effectLst/>
                <a:latin typeface="Times New Roman" panose="02020603050405020304" pitchFamily="18" charset="0"/>
              </a:rPr>
              <a:t> </a:t>
            </a:r>
            <a:r>
              <a:rPr lang="en-GB" sz="2400" b="0" i="0" u="none" strike="noStrike" dirty="0" err="1">
                <a:solidFill>
                  <a:schemeClr val="bg1"/>
                </a:solidFill>
                <a:effectLst/>
                <a:latin typeface="Times New Roman" panose="02020603050405020304" pitchFamily="18" charset="0"/>
              </a:rPr>
              <a:t>Preuper</a:t>
            </a:r>
            <a:r>
              <a:rPr lang="en-GB" sz="2400" b="0" i="0" u="none" strike="noStrike" dirty="0">
                <a:solidFill>
                  <a:schemeClr val="bg1"/>
                </a:solidFill>
                <a:effectLst/>
                <a:latin typeface="Times New Roman" panose="02020603050405020304" pitchFamily="18" charset="0"/>
              </a:rPr>
              <a:t>, 2022). </a:t>
            </a:r>
            <a:endParaRPr lang="en-US" sz="2400" dirty="0">
              <a:solidFill>
                <a:schemeClr val="bg1"/>
              </a:solidFill>
            </a:endParaRPr>
          </a:p>
        </p:txBody>
      </p:sp>
    </p:spTree>
    <p:extLst>
      <p:ext uri="{BB962C8B-B14F-4D97-AF65-F5344CB8AC3E}">
        <p14:creationId xmlns:p14="http://schemas.microsoft.com/office/powerpoint/2010/main" val="1332232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99ECD84-C10C-4D8E-BBDC-48976DFE9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668" y="640080"/>
            <a:ext cx="10915252" cy="5263134"/>
          </a:xfrm>
          <a:prstGeom prst="rect">
            <a:avLst/>
          </a:prstGeom>
          <a:noFill/>
          <a:ln w="31750" cap="sq">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BC89463-D318-4EC4-8DC8-2A360E194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2767"/>
            <a:ext cx="10585166" cy="4937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84EDD0BC-A762-4341-BB75-18EE8BCAD644}"/>
              </a:ext>
            </a:extLst>
          </p:cNvPr>
          <p:cNvSpPr/>
          <p:nvPr/>
        </p:nvSpPr>
        <p:spPr>
          <a:xfrm>
            <a:off x="2004799" y="998833"/>
            <a:ext cx="8182402" cy="710697"/>
          </a:xfrm>
          <a:prstGeom prst="rect">
            <a:avLst/>
          </a:prstGeom>
          <a:noFill/>
          <a:ln>
            <a:noFill/>
          </a:ln>
        </p:spPr>
        <p:txBody>
          <a:bodyPr vert="horz" lIns="182880" tIns="182880" rIns="182880" bIns="182880" rtlCol="0" anchor="ctr">
            <a:normAutofit fontScale="47500" lnSpcReduction="20000"/>
          </a:bodyPr>
          <a:lstStyle/>
          <a:p>
            <a:pPr algn="ctr" defTabSz="914400">
              <a:lnSpc>
                <a:spcPct val="90000"/>
              </a:lnSpc>
              <a:spcBef>
                <a:spcPct val="0"/>
              </a:spcBef>
              <a:spcAft>
                <a:spcPts val="600"/>
              </a:spcAft>
            </a:pPr>
            <a:r>
              <a:rPr lang="en-US" sz="6000" b="0" cap="all" spc="200">
                <a:ln w="0"/>
                <a:solidFill>
                  <a:srgbClr val="FFFFFF"/>
                </a:solidFill>
                <a:effectLst>
                  <a:outerShdw blurRad="38100" dist="19050" dir="2700000" algn="tl" rotWithShape="0">
                    <a:schemeClr val="dk1">
                      <a:alpha val="40000"/>
                    </a:schemeClr>
                  </a:outerShdw>
                </a:effectLst>
                <a:latin typeface="+mj-lt"/>
                <a:ea typeface="+mj-ea"/>
                <a:cs typeface="+mj-cs"/>
              </a:rPr>
              <a:t>Scope of the problem</a:t>
            </a:r>
            <a:endParaRPr lang="en-US" sz="6000" b="0" cap="all" spc="200" dirty="0">
              <a:ln w="0"/>
              <a:solidFill>
                <a:srgbClr val="FFFFFF"/>
              </a:solidFill>
              <a:effectLst>
                <a:outerShdw blurRad="38100" dist="19050" dir="2700000" algn="tl" rotWithShape="0">
                  <a:schemeClr val="dk1">
                    <a:alpha val="40000"/>
                  </a:schemeClr>
                </a:outerShdw>
              </a:effectLst>
              <a:latin typeface="+mj-lt"/>
              <a:ea typeface="+mj-ea"/>
              <a:cs typeface="+mj-cs"/>
            </a:endParaRPr>
          </a:p>
        </p:txBody>
      </p:sp>
      <p:sp>
        <p:nvSpPr>
          <p:cNvPr id="12" name="TextBox 11">
            <a:extLst>
              <a:ext uri="{FF2B5EF4-FFF2-40B4-BE49-F238E27FC236}">
                <a16:creationId xmlns:a16="http://schemas.microsoft.com/office/drawing/2014/main" id="{8A1CB4BC-F619-7749-B66B-5D18A7025FA8}"/>
              </a:ext>
            </a:extLst>
          </p:cNvPr>
          <p:cNvSpPr txBox="1"/>
          <p:nvPr/>
        </p:nvSpPr>
        <p:spPr>
          <a:xfrm>
            <a:off x="1060280" y="1872217"/>
            <a:ext cx="6092686" cy="3539430"/>
          </a:xfrm>
          <a:prstGeom prst="rect">
            <a:avLst/>
          </a:prstGeom>
          <a:noFill/>
        </p:spPr>
        <p:txBody>
          <a:bodyPr wrap="square">
            <a:spAutoFit/>
          </a:bodyPr>
          <a:lstStyle/>
          <a:p>
            <a:pPr algn="just" rtl="0" fontAlgn="base">
              <a:buFont typeface="Arial" panose="020B0604020202020204" pitchFamily="34" charset="0"/>
              <a:buChar char="•"/>
            </a:pPr>
            <a:r>
              <a:rPr lang="en-GB" sz="2800" b="0" i="0" u="none" strike="noStrike" dirty="0">
                <a:solidFill>
                  <a:schemeClr val="bg1"/>
                </a:solidFill>
                <a:effectLst/>
                <a:latin typeface="Times New Roman" panose="02020603050405020304" pitchFamily="18" charset="0"/>
              </a:rPr>
              <a:t>Absenteeism is referring to the term that is given in an organization when an employee is frequently absent from their work. It excludes paid leave and occasions in which the employer has granted an employee time. If employee absenteeism is frequent and excessive, then it results in a complete problem. </a:t>
            </a:r>
            <a:r>
              <a:rPr lang="en-US" sz="2800" b="0" i="0" u="none" strike="noStrike" dirty="0">
                <a:solidFill>
                  <a:schemeClr val="bg1"/>
                </a:solidFill>
                <a:effectLst/>
                <a:latin typeface="Times New Roman" panose="02020603050405020304" pitchFamily="18" charset="0"/>
              </a:rPr>
              <a:t>​</a:t>
            </a:r>
            <a:endParaRPr lang="en-US" sz="2800" b="0" i="0" u="none" strike="noStrike" dirty="0">
              <a:solidFill>
                <a:schemeClr val="bg1"/>
              </a:solidFill>
              <a:effectLst/>
              <a:latin typeface="Arial" panose="020B0604020202020204" pitchFamily="34" charset="0"/>
            </a:endParaRPr>
          </a:p>
        </p:txBody>
      </p:sp>
      <p:pic>
        <p:nvPicPr>
          <p:cNvPr id="1026" name="Picture 2">
            <a:extLst>
              <a:ext uri="{FF2B5EF4-FFF2-40B4-BE49-F238E27FC236}">
                <a16:creationId xmlns:a16="http://schemas.microsoft.com/office/drawing/2014/main" id="{6F72D5C4-B7FB-A949-A0D5-2142990069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82346" y="3023616"/>
            <a:ext cx="3974960" cy="22255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1997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4B53BE1-D2E2-4E46-987E-211A9D500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626D965-2425-5C4A-A19C-BE572F9FBC57}"/>
              </a:ext>
            </a:extLst>
          </p:cNvPr>
          <p:cNvSpPr txBox="1"/>
          <p:nvPr/>
        </p:nvSpPr>
        <p:spPr>
          <a:xfrm>
            <a:off x="642937" y="1274450"/>
            <a:ext cx="3401568" cy="3151245"/>
          </a:xfrm>
          <a:prstGeom prst="rect">
            <a:avLst/>
          </a:prstGeom>
          <a:noFill/>
          <a:ln>
            <a:solidFill>
              <a:srgbClr val="FFFFFF"/>
            </a:solidFill>
          </a:ln>
        </p:spPr>
        <p:txBody>
          <a:bodyPr vert="horz" lIns="182880" tIns="182880" rIns="182880" bIns="182880" rtlCol="0" anchor="ctr">
            <a:normAutofit/>
          </a:bodyPr>
          <a:lstStyle/>
          <a:p>
            <a:pPr algn="ctr" defTabSz="914400">
              <a:lnSpc>
                <a:spcPct val="90000"/>
              </a:lnSpc>
              <a:spcBef>
                <a:spcPct val="0"/>
              </a:spcBef>
              <a:spcAft>
                <a:spcPts val="600"/>
              </a:spcAft>
            </a:pPr>
            <a:r>
              <a:rPr lang="en-US" b="1" i="0" u="none" strike="noStrike" cap="all" spc="200">
                <a:solidFill>
                  <a:srgbClr val="FFFFFF"/>
                </a:solidFill>
                <a:effectLst/>
                <a:latin typeface="+mj-lt"/>
                <a:ea typeface="+mj-ea"/>
                <a:cs typeface="+mj-cs"/>
              </a:rPr>
              <a:t>Impact of the complex problem on employees</a:t>
            </a:r>
            <a:r>
              <a:rPr lang="en-US" b="0" i="0" u="none" strike="noStrike" cap="all" spc="200">
                <a:solidFill>
                  <a:srgbClr val="FFFFFF"/>
                </a:solidFill>
                <a:effectLst/>
                <a:latin typeface="+mj-lt"/>
                <a:ea typeface="+mj-ea"/>
                <a:cs typeface="+mj-cs"/>
              </a:rPr>
              <a:t>​</a:t>
            </a:r>
            <a:br>
              <a:rPr lang="en-US" b="0" i="0" u="none" strike="noStrike" cap="all" spc="200">
                <a:solidFill>
                  <a:srgbClr val="FFFFFF"/>
                </a:solidFill>
                <a:effectLst/>
                <a:latin typeface="+mj-lt"/>
                <a:ea typeface="+mj-ea"/>
                <a:cs typeface="+mj-cs"/>
              </a:rPr>
            </a:br>
            <a:r>
              <a:rPr lang="en-US" b="0" i="0" u="none" strike="noStrike" cap="all" spc="200">
                <a:solidFill>
                  <a:srgbClr val="FFFFFF"/>
                </a:solidFill>
                <a:effectLst/>
                <a:latin typeface="+mj-lt"/>
                <a:ea typeface="+mj-ea"/>
                <a:cs typeface="+mj-cs"/>
              </a:rPr>
              <a:t>​</a:t>
            </a:r>
            <a:endParaRPr lang="en-US" cap="all" spc="200">
              <a:solidFill>
                <a:srgbClr val="FFFFFF"/>
              </a:solidFill>
              <a:latin typeface="+mj-lt"/>
              <a:ea typeface="+mj-ea"/>
              <a:cs typeface="+mj-cs"/>
            </a:endParaRPr>
          </a:p>
        </p:txBody>
      </p:sp>
      <p:sp useBgFill="1">
        <p:nvSpPr>
          <p:cNvPr id="13" name="Rectangle 12">
            <a:extLst>
              <a:ext uri="{FF2B5EF4-FFF2-40B4-BE49-F238E27FC236}">
                <a16:creationId xmlns:a16="http://schemas.microsoft.com/office/drawing/2014/main" id="{FFB9713E-9F53-4A50-BDAA-CEB2A263B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Box 4">
            <a:extLst>
              <a:ext uri="{FF2B5EF4-FFF2-40B4-BE49-F238E27FC236}">
                <a16:creationId xmlns:a16="http://schemas.microsoft.com/office/drawing/2014/main" id="{907DBDCE-EA8D-42FC-BB29-7E153B3E2B2F}"/>
              </a:ext>
            </a:extLst>
          </p:cNvPr>
          <p:cNvGraphicFramePr/>
          <p:nvPr>
            <p:extLst>
              <p:ext uri="{D42A27DB-BD31-4B8C-83A1-F6EECF244321}">
                <p14:modId xmlns:p14="http://schemas.microsoft.com/office/powerpoint/2010/main" val="2092482014"/>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384366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C3A694C2-50DA-401D-9E8A-3621EBF0C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91851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D645D38-60C6-BB46-965E-FB04AC5D575D}"/>
              </a:ext>
            </a:extLst>
          </p:cNvPr>
          <p:cNvSpPr txBox="1"/>
          <p:nvPr/>
        </p:nvSpPr>
        <p:spPr>
          <a:xfrm>
            <a:off x="1295400" y="270306"/>
            <a:ext cx="8991600" cy="1264762"/>
          </a:xfrm>
          <a:prstGeom prst="rect">
            <a:avLst/>
          </a:prstGeom>
        </p:spPr>
        <p:txBody>
          <a:bodyPr vert="horz" lIns="274320" tIns="182880" rIns="274320" bIns="182880" rtlCol="0" anchor="ctr" anchorCtr="1">
            <a:normAutofit/>
          </a:bodyPr>
          <a:lstStyle/>
          <a:p>
            <a:pPr algn="ctr" defTabSz="914400">
              <a:lnSpc>
                <a:spcPct val="90000"/>
              </a:lnSpc>
              <a:spcBef>
                <a:spcPct val="0"/>
              </a:spcBef>
              <a:spcAft>
                <a:spcPts val="600"/>
              </a:spcAft>
            </a:pPr>
            <a:r>
              <a:rPr lang="en-US" sz="3200" b="1" cap="all" spc="200" dirty="0">
                <a:solidFill>
                  <a:srgbClr val="262626"/>
                </a:solidFill>
                <a:latin typeface="+mj-lt"/>
                <a:ea typeface="+mj-ea"/>
                <a:cs typeface="+mj-cs"/>
              </a:rPr>
              <a:t>Swot analysis</a:t>
            </a:r>
          </a:p>
        </p:txBody>
      </p:sp>
      <p:graphicFrame>
        <p:nvGraphicFramePr>
          <p:cNvPr id="3" name="Table 2">
            <a:extLst>
              <a:ext uri="{FF2B5EF4-FFF2-40B4-BE49-F238E27FC236}">
                <a16:creationId xmlns:a16="http://schemas.microsoft.com/office/drawing/2014/main" id="{773EB5DF-3C71-F741-9014-189534E841AB}"/>
              </a:ext>
            </a:extLst>
          </p:cNvPr>
          <p:cNvGraphicFramePr>
            <a:graphicFrameLocks noGrp="1"/>
          </p:cNvGraphicFramePr>
          <p:nvPr>
            <p:extLst>
              <p:ext uri="{D42A27DB-BD31-4B8C-83A1-F6EECF244321}">
                <p14:modId xmlns:p14="http://schemas.microsoft.com/office/powerpoint/2010/main" val="2716903182"/>
              </p:ext>
            </p:extLst>
          </p:nvPr>
        </p:nvGraphicFramePr>
        <p:xfrm>
          <a:off x="635267" y="1633728"/>
          <a:ext cx="10921466" cy="3284782"/>
        </p:xfrm>
        <a:graphic>
          <a:graphicData uri="http://schemas.openxmlformats.org/drawingml/2006/table">
            <a:tbl>
              <a:tblPr firstRow="1" bandRow="1"/>
              <a:tblGrid>
                <a:gridCol w="5363197">
                  <a:extLst>
                    <a:ext uri="{9D8B030D-6E8A-4147-A177-3AD203B41FA5}">
                      <a16:colId xmlns:a16="http://schemas.microsoft.com/office/drawing/2014/main" val="3115285931"/>
                    </a:ext>
                  </a:extLst>
                </a:gridCol>
                <a:gridCol w="5558269">
                  <a:extLst>
                    <a:ext uri="{9D8B030D-6E8A-4147-A177-3AD203B41FA5}">
                      <a16:colId xmlns:a16="http://schemas.microsoft.com/office/drawing/2014/main" val="916527236"/>
                    </a:ext>
                  </a:extLst>
                </a:gridCol>
              </a:tblGrid>
              <a:tr h="1642391">
                <a:tc>
                  <a:txBody>
                    <a:bodyPr/>
                    <a:lstStyle/>
                    <a:p>
                      <a:pPr algn="just" rtl="0" fontAlgn="base"/>
                      <a:r>
                        <a:rPr lang="en-GB" sz="1800" b="1" i="0" dirty="0">
                          <a:solidFill>
                            <a:schemeClr val="tx1"/>
                          </a:solidFill>
                          <a:effectLst/>
                          <a:latin typeface="Times New Roman" panose="02020603050405020304" pitchFamily="18" charset="0"/>
                        </a:rPr>
                        <a:t>Strength</a:t>
                      </a:r>
                      <a:r>
                        <a:rPr lang="en-GB" sz="1800" b="0" i="0" dirty="0">
                          <a:solidFill>
                            <a:schemeClr val="tx1"/>
                          </a:solidFill>
                          <a:effectLst/>
                          <a:latin typeface="Times New Roman" panose="02020603050405020304" pitchFamily="18" charset="0"/>
                        </a:rPr>
                        <a:t> </a:t>
                      </a:r>
                      <a:r>
                        <a:rPr lang="en-GB" sz="1800" b="1" i="0" dirty="0">
                          <a:solidFill>
                            <a:schemeClr val="tx1"/>
                          </a:solidFill>
                          <a:effectLst/>
                          <a:latin typeface="Times New Roman" panose="02020603050405020304" pitchFamily="18" charset="0"/>
                        </a:rPr>
                        <a:t>​</a:t>
                      </a:r>
                      <a:endParaRPr lang="en-GB" sz="1800" b="1" i="0" dirty="0">
                        <a:solidFill>
                          <a:schemeClr val="tx1"/>
                        </a:solidFill>
                        <a:effectLst/>
                      </a:endParaRPr>
                    </a:p>
                    <a:p>
                      <a:pPr algn="just" rtl="0" fontAlgn="base"/>
                      <a:r>
                        <a:rPr lang="en-GB" sz="1800" b="0" i="0" dirty="0">
                          <a:solidFill>
                            <a:schemeClr val="tx1"/>
                          </a:solidFill>
                          <a:effectLst/>
                          <a:latin typeface="Times New Roman" panose="02020603050405020304" pitchFamily="18" charset="0"/>
                        </a:rPr>
                        <a:t>The major strength of employee absenteeism is that organisation gains more talented employees from different regions.</a:t>
                      </a:r>
                      <a:r>
                        <a:rPr lang="en-GB" sz="1800" b="1" i="0" dirty="0">
                          <a:solidFill>
                            <a:schemeClr val="tx1"/>
                          </a:solidFill>
                          <a:effectLst/>
                          <a:latin typeface="Times New Roman" panose="02020603050405020304" pitchFamily="18" charset="0"/>
                        </a:rPr>
                        <a:t>​</a:t>
                      </a:r>
                      <a:endParaRPr lang="en-GB" sz="1800" b="1" i="0" dirty="0">
                        <a:solidFill>
                          <a:schemeClr val="tx1"/>
                        </a:solidFill>
                        <a:effectLst/>
                      </a:endParaRPr>
                    </a:p>
                  </a:txBody>
                  <a:tcPr marL="7525" marR="7525" marT="3763" marB="376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8099" cap="flat" cmpd="sng" algn="ctr">
                      <a:solidFill>
                        <a:srgbClr val="FFFFFF"/>
                      </a:solidFill>
                      <a:prstDash val="solid"/>
                      <a:round/>
                      <a:headEnd type="none" w="med" len="med"/>
                      <a:tailEnd type="none" w="med" len="med"/>
                    </a:lnB>
                    <a:solidFill>
                      <a:srgbClr val="90C226"/>
                    </a:solidFill>
                  </a:tcPr>
                </a:tc>
                <a:tc>
                  <a:txBody>
                    <a:bodyPr/>
                    <a:lstStyle/>
                    <a:p>
                      <a:pPr algn="just" rtl="0" fontAlgn="base"/>
                      <a:r>
                        <a:rPr lang="en-GB" sz="1800" b="1" i="0" dirty="0">
                          <a:solidFill>
                            <a:schemeClr val="tx1"/>
                          </a:solidFill>
                          <a:effectLst/>
                          <a:latin typeface="Times New Roman" panose="02020603050405020304" pitchFamily="18" charset="0"/>
                        </a:rPr>
                        <a:t>Weaknesses​</a:t>
                      </a:r>
                      <a:endParaRPr lang="en-GB" sz="1800" b="1" i="0" dirty="0">
                        <a:solidFill>
                          <a:schemeClr val="tx1"/>
                        </a:solidFill>
                        <a:effectLst/>
                      </a:endParaRPr>
                    </a:p>
                    <a:p>
                      <a:pPr algn="just" rtl="0" fontAlgn="base"/>
                      <a:r>
                        <a:rPr lang="en-GB" sz="1800" b="0" i="0" dirty="0">
                          <a:solidFill>
                            <a:schemeClr val="tx1"/>
                          </a:solidFill>
                          <a:effectLst/>
                          <a:latin typeface="Times New Roman" panose="02020603050405020304" pitchFamily="18" charset="0"/>
                        </a:rPr>
                        <a:t>Employees leave from organisations frequently which   results in increasing employee turnover.</a:t>
                      </a:r>
                      <a:r>
                        <a:rPr lang="en-GB" sz="1800" b="1" i="0" dirty="0">
                          <a:solidFill>
                            <a:schemeClr val="tx1"/>
                          </a:solidFill>
                          <a:effectLst/>
                          <a:latin typeface="Times New Roman" panose="02020603050405020304" pitchFamily="18" charset="0"/>
                        </a:rPr>
                        <a:t>​</a:t>
                      </a:r>
                      <a:endParaRPr lang="en-GB" sz="1800" b="1" i="0" dirty="0">
                        <a:solidFill>
                          <a:schemeClr val="tx1"/>
                        </a:solidFill>
                        <a:effectLst/>
                      </a:endParaRPr>
                    </a:p>
                  </a:txBody>
                  <a:tcPr marL="7525" marR="7525" marT="3763" marB="376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8099" cap="flat" cmpd="sng" algn="ctr">
                      <a:solidFill>
                        <a:srgbClr val="FFFFFF"/>
                      </a:solidFill>
                      <a:prstDash val="solid"/>
                      <a:round/>
                      <a:headEnd type="none" w="med" len="med"/>
                      <a:tailEnd type="none" w="med" len="med"/>
                    </a:lnB>
                    <a:solidFill>
                      <a:srgbClr val="90C226"/>
                    </a:solidFill>
                  </a:tcPr>
                </a:tc>
                <a:extLst>
                  <a:ext uri="{0D108BD9-81ED-4DB2-BD59-A6C34878D82A}">
                    <a16:rowId xmlns:a16="http://schemas.microsoft.com/office/drawing/2014/main" val="1469100718"/>
                  </a:ext>
                </a:extLst>
              </a:tr>
              <a:tr h="1642391">
                <a:tc>
                  <a:txBody>
                    <a:bodyPr/>
                    <a:lstStyle/>
                    <a:p>
                      <a:pPr algn="just" rtl="0" fontAlgn="base"/>
                      <a:r>
                        <a:rPr lang="en-GB" sz="1800" b="1" i="0" dirty="0">
                          <a:solidFill>
                            <a:schemeClr val="tx1"/>
                          </a:solidFill>
                          <a:effectLst/>
                          <a:latin typeface="Times New Roman" panose="02020603050405020304" pitchFamily="18" charset="0"/>
                        </a:rPr>
                        <a:t>Opportunities</a:t>
                      </a:r>
                      <a:r>
                        <a:rPr lang="en-GB" sz="1800" b="0" i="0" dirty="0">
                          <a:solidFill>
                            <a:schemeClr val="tx1"/>
                          </a:solidFill>
                          <a:effectLst/>
                          <a:latin typeface="Times New Roman" panose="02020603050405020304" pitchFamily="18" charset="0"/>
                        </a:rPr>
                        <a:t> </a:t>
                      </a:r>
                      <a:r>
                        <a:rPr lang="en-GB" sz="1800" b="1" i="0" dirty="0">
                          <a:solidFill>
                            <a:schemeClr val="tx1"/>
                          </a:solidFill>
                          <a:effectLst/>
                          <a:latin typeface="Times New Roman" panose="02020603050405020304" pitchFamily="18" charset="0"/>
                        </a:rPr>
                        <a:t>​</a:t>
                      </a:r>
                      <a:endParaRPr lang="en-GB" sz="1800" b="1" i="0" dirty="0">
                        <a:solidFill>
                          <a:schemeClr val="tx1"/>
                        </a:solidFill>
                        <a:effectLst/>
                      </a:endParaRPr>
                    </a:p>
                    <a:p>
                      <a:pPr algn="just" rtl="0" fontAlgn="base"/>
                      <a:r>
                        <a:rPr lang="en-GB" sz="1800" b="0" i="0" dirty="0">
                          <a:solidFill>
                            <a:schemeClr val="tx1"/>
                          </a:solidFill>
                          <a:effectLst/>
                          <a:latin typeface="Times New Roman" panose="02020603050405020304" pitchFamily="18" charset="0"/>
                        </a:rPr>
                        <a:t>Managers gets to understand more talented candidates and hire new employees. This creates opportunities for company get new growth.</a:t>
                      </a:r>
                      <a:r>
                        <a:rPr lang="en-GB" sz="1800" b="1" i="0" dirty="0">
                          <a:solidFill>
                            <a:schemeClr val="tx1"/>
                          </a:solidFill>
                          <a:effectLst/>
                          <a:latin typeface="Times New Roman" panose="02020603050405020304" pitchFamily="18" charset="0"/>
                        </a:rPr>
                        <a:t>​</a:t>
                      </a:r>
                      <a:endParaRPr lang="en-GB" sz="1800" b="1" i="0" dirty="0">
                        <a:solidFill>
                          <a:schemeClr val="tx1"/>
                        </a:solidFill>
                        <a:effectLst/>
                      </a:endParaRPr>
                    </a:p>
                  </a:txBody>
                  <a:tcPr marL="7525" marR="7525" marT="3763" marB="376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8099"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90C226"/>
                    </a:solidFill>
                  </a:tcPr>
                </a:tc>
                <a:tc>
                  <a:txBody>
                    <a:bodyPr/>
                    <a:lstStyle/>
                    <a:p>
                      <a:pPr algn="just" rtl="0" fontAlgn="base"/>
                      <a:r>
                        <a:rPr lang="en-GB" sz="1800" b="1" i="0" dirty="0">
                          <a:solidFill>
                            <a:srgbClr val="000000"/>
                          </a:solidFill>
                          <a:effectLst/>
                          <a:latin typeface="Times New Roman" panose="02020603050405020304" pitchFamily="18" charset="0"/>
                        </a:rPr>
                        <a:t>Threats</a:t>
                      </a:r>
                      <a:r>
                        <a:rPr lang="en-GB" sz="1800" b="0" i="0" dirty="0">
                          <a:solidFill>
                            <a:srgbClr val="000000"/>
                          </a:solidFill>
                          <a:effectLst/>
                          <a:latin typeface="Times New Roman" panose="02020603050405020304" pitchFamily="18" charset="0"/>
                        </a:rPr>
                        <a:t>​</a:t>
                      </a:r>
                      <a:endParaRPr lang="en-GB" sz="1800" b="0" i="0" dirty="0">
                        <a:solidFill>
                          <a:srgbClr val="000000"/>
                        </a:solidFill>
                        <a:effectLst/>
                      </a:endParaRPr>
                    </a:p>
                    <a:p>
                      <a:pPr algn="just" rtl="0" fontAlgn="base"/>
                      <a:r>
                        <a:rPr lang="en-GB" sz="1800" b="0" i="0" dirty="0">
                          <a:solidFill>
                            <a:srgbClr val="000000"/>
                          </a:solidFill>
                          <a:effectLst/>
                          <a:latin typeface="Times New Roman" panose="02020603050405020304" pitchFamily="18" charset="0"/>
                        </a:rPr>
                        <a:t>Creates more competitions and Hr should have to develop new techniques to retain employees for longer durations.​</a:t>
                      </a:r>
                      <a:endParaRPr lang="en-GB" sz="1800" b="0" i="0" dirty="0">
                        <a:solidFill>
                          <a:srgbClr val="000000"/>
                        </a:solidFill>
                        <a:effectLst/>
                      </a:endParaRPr>
                    </a:p>
                  </a:txBody>
                  <a:tcPr marL="7525" marR="7525" marT="3763" marB="376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8099"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E9CD"/>
                    </a:solidFill>
                  </a:tcPr>
                </a:tc>
                <a:extLst>
                  <a:ext uri="{0D108BD9-81ED-4DB2-BD59-A6C34878D82A}">
                    <a16:rowId xmlns:a16="http://schemas.microsoft.com/office/drawing/2014/main" val="2921089606"/>
                  </a:ext>
                </a:extLst>
              </a:tr>
            </a:tbl>
          </a:graphicData>
        </a:graphic>
      </p:graphicFrame>
    </p:spTree>
    <p:extLst>
      <p:ext uri="{BB962C8B-B14F-4D97-AF65-F5344CB8AC3E}">
        <p14:creationId xmlns:p14="http://schemas.microsoft.com/office/powerpoint/2010/main" val="4290222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8EE8D4-BF3C-0442-96E8-E9A17B6A6DBE}"/>
              </a:ext>
            </a:extLst>
          </p:cNvPr>
          <p:cNvSpPr txBox="1"/>
          <p:nvPr/>
        </p:nvSpPr>
        <p:spPr>
          <a:xfrm>
            <a:off x="829781" y="1769165"/>
            <a:ext cx="3698803" cy="2380033"/>
          </a:xfrm>
          <a:prstGeom prst="rect">
            <a:avLst/>
          </a:prstGeom>
          <a:noFill/>
          <a:ln>
            <a:solidFill>
              <a:schemeClr val="tx1"/>
            </a:solidFill>
          </a:ln>
        </p:spPr>
        <p:txBody>
          <a:bodyPr vert="horz" lIns="182880" tIns="182880" rIns="182880" bIns="182880" rtlCol="0" anchor="ctr">
            <a:normAutofit/>
          </a:bodyPr>
          <a:lstStyle/>
          <a:p>
            <a:pPr algn="ctr" defTabSz="914400">
              <a:lnSpc>
                <a:spcPct val="90000"/>
              </a:lnSpc>
              <a:spcBef>
                <a:spcPct val="0"/>
              </a:spcBef>
              <a:spcAft>
                <a:spcPts val="600"/>
              </a:spcAft>
            </a:pPr>
            <a:r>
              <a:rPr lang="en-US" sz="3200" cap="all" spc="200" dirty="0">
                <a:latin typeface="+mj-lt"/>
                <a:ea typeface="+mj-ea"/>
                <a:cs typeface="+mj-cs"/>
              </a:rPr>
              <a:t>Pestle analysis</a:t>
            </a:r>
          </a:p>
        </p:txBody>
      </p:sp>
      <p:sp>
        <p:nvSpPr>
          <p:cNvPr id="20"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47F5807-BE69-C04C-B11C-C47D0651B064}"/>
              </a:ext>
            </a:extLst>
          </p:cNvPr>
          <p:cNvSpPr txBox="1"/>
          <p:nvPr/>
        </p:nvSpPr>
        <p:spPr>
          <a:xfrm>
            <a:off x="6049182" y="802638"/>
            <a:ext cx="5408696" cy="5252722"/>
          </a:xfrm>
          <a:prstGeom prst="rect">
            <a:avLst/>
          </a:prstGeom>
        </p:spPr>
        <p:txBody>
          <a:bodyPr vert="horz" lIns="91440" tIns="45720" rIns="91440" bIns="45720" rtlCol="0" anchor="ctr">
            <a:normAutofit/>
          </a:bodyPr>
          <a:lstStyle/>
          <a:p>
            <a:pPr indent="-228600" defTabSz="914400">
              <a:spcBef>
                <a:spcPts val="1000"/>
              </a:spcBef>
              <a:buClr>
                <a:schemeClr val="accent2"/>
              </a:buClr>
              <a:buFont typeface="Arial" panose="020B0604020202020204" pitchFamily="34" charset="0"/>
              <a:buChar char="•"/>
            </a:pPr>
            <a:r>
              <a:rPr lang="en-US" sz="3200" dirty="0">
                <a:solidFill>
                  <a:schemeClr val="bg1"/>
                </a:solidFill>
              </a:rPr>
              <a:t>PESTEL analysis is a planned outline used to assess a company's external situation by dividing opportunities and threats into political, economic, social, technical, environmental and legal factors.​</a:t>
            </a:r>
          </a:p>
          <a:p>
            <a:pPr indent="-228600" defTabSz="914400">
              <a:spcBef>
                <a:spcPts val="1000"/>
              </a:spcBef>
              <a:buClr>
                <a:schemeClr val="accent2"/>
              </a:buClr>
              <a:buFont typeface="Arial" panose="020B0604020202020204" pitchFamily="34" charset="0"/>
              <a:buChar char="•"/>
            </a:pPr>
            <a:endParaRPr lang="en-US" dirty="0">
              <a:solidFill>
                <a:schemeClr val="bg1"/>
              </a:solidFill>
            </a:endParaRPr>
          </a:p>
        </p:txBody>
      </p:sp>
    </p:spTree>
    <p:extLst>
      <p:ext uri="{BB962C8B-B14F-4D97-AF65-F5344CB8AC3E}">
        <p14:creationId xmlns:p14="http://schemas.microsoft.com/office/powerpoint/2010/main" val="79409444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7">
            <a:extLst>
              <a:ext uri="{FF2B5EF4-FFF2-40B4-BE49-F238E27FC236}">
                <a16:creationId xmlns:a16="http://schemas.microsoft.com/office/drawing/2014/main" id="{9AF5711D-F885-4D9C-A736-0CDADBD021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F42F2D7-2436-2743-911B-380FFF59913F}"/>
              </a:ext>
            </a:extLst>
          </p:cNvPr>
          <p:cNvSpPr txBox="1"/>
          <p:nvPr/>
        </p:nvSpPr>
        <p:spPr>
          <a:xfrm>
            <a:off x="804672" y="1126397"/>
            <a:ext cx="4475892" cy="4774853"/>
          </a:xfrm>
          <a:prstGeom prst="rect">
            <a:avLst/>
          </a:prstGeom>
        </p:spPr>
        <p:txBody>
          <a:bodyPr vert="horz" lIns="91440" tIns="45720" rIns="91440" bIns="45720" rtlCol="0">
            <a:normAutofit fontScale="92500" lnSpcReduction="20000"/>
          </a:bodyPr>
          <a:lstStyle/>
          <a:p>
            <a:pPr marL="571500" indent="-228600" defTabSz="914400" fontAlgn="base">
              <a:spcBef>
                <a:spcPts val="1000"/>
              </a:spcBef>
              <a:buClr>
                <a:schemeClr val="accent2"/>
              </a:buClr>
              <a:buFont typeface="Arial" panose="020B0604020202020204" pitchFamily="34" charset="0"/>
              <a:buChar char="•"/>
            </a:pPr>
            <a:r>
              <a:rPr lang="en-US" sz="2400" b="1" dirty="0">
                <a:solidFill>
                  <a:srgbClr val="FFFFFF"/>
                </a:solidFill>
              </a:rPr>
              <a:t>Political</a:t>
            </a:r>
          </a:p>
          <a:p>
            <a:pPr marL="571500" indent="-228600" defTabSz="914400" fontAlgn="base">
              <a:spcBef>
                <a:spcPts val="1000"/>
              </a:spcBef>
              <a:buClr>
                <a:schemeClr val="accent2"/>
              </a:buClr>
              <a:buFont typeface="Arial" panose="020B0604020202020204" pitchFamily="34" charset="0"/>
              <a:buChar char="•"/>
            </a:pPr>
            <a:endParaRPr lang="en-US" sz="2400" b="1" dirty="0">
              <a:solidFill>
                <a:srgbClr val="FFFFFF"/>
              </a:solidFill>
            </a:endParaRPr>
          </a:p>
          <a:p>
            <a:pPr marL="571500" indent="-228600" defTabSz="914400" fontAlgn="base">
              <a:spcBef>
                <a:spcPts val="1000"/>
              </a:spcBef>
              <a:buClr>
                <a:schemeClr val="accent2"/>
              </a:buClr>
              <a:buFont typeface="Arial" panose="020B0604020202020204" pitchFamily="34" charset="0"/>
              <a:buChar char="•"/>
            </a:pPr>
            <a:r>
              <a:rPr lang="en-US" sz="2400" b="1" dirty="0">
                <a:solidFill>
                  <a:srgbClr val="FFFFFF"/>
                </a:solidFill>
              </a:rPr>
              <a:t>Economical​</a:t>
            </a:r>
          </a:p>
          <a:p>
            <a:pPr marL="571500" indent="-228600" defTabSz="914400" fontAlgn="base">
              <a:spcBef>
                <a:spcPts val="1000"/>
              </a:spcBef>
              <a:buClr>
                <a:schemeClr val="accent2"/>
              </a:buClr>
              <a:buFont typeface="Arial" panose="020B0604020202020204" pitchFamily="34" charset="0"/>
              <a:buChar char="•"/>
            </a:pPr>
            <a:endParaRPr lang="en-US" sz="2400" b="1" dirty="0">
              <a:solidFill>
                <a:srgbClr val="FFFFFF"/>
              </a:solidFill>
            </a:endParaRPr>
          </a:p>
          <a:p>
            <a:pPr marL="571500" indent="-228600" defTabSz="914400" fontAlgn="base">
              <a:spcBef>
                <a:spcPts val="1000"/>
              </a:spcBef>
              <a:buClr>
                <a:schemeClr val="accent2"/>
              </a:buClr>
              <a:buFont typeface="Arial" panose="020B0604020202020204" pitchFamily="34" charset="0"/>
              <a:buChar char="•"/>
            </a:pPr>
            <a:r>
              <a:rPr lang="en-US" sz="2400" b="1" dirty="0">
                <a:solidFill>
                  <a:srgbClr val="FFFFFF"/>
                </a:solidFill>
              </a:rPr>
              <a:t>Social​</a:t>
            </a:r>
          </a:p>
          <a:p>
            <a:pPr marL="571500" indent="-228600" defTabSz="914400" fontAlgn="base">
              <a:spcBef>
                <a:spcPts val="1000"/>
              </a:spcBef>
              <a:buClr>
                <a:schemeClr val="accent2"/>
              </a:buClr>
              <a:buFont typeface="Arial" panose="020B0604020202020204" pitchFamily="34" charset="0"/>
              <a:buChar char="•"/>
            </a:pPr>
            <a:endParaRPr lang="en-US" sz="2400" b="1" dirty="0">
              <a:solidFill>
                <a:srgbClr val="FFFFFF"/>
              </a:solidFill>
            </a:endParaRPr>
          </a:p>
          <a:p>
            <a:pPr marL="571500" indent="-228600" defTabSz="914400" fontAlgn="base">
              <a:spcBef>
                <a:spcPts val="1000"/>
              </a:spcBef>
              <a:buClr>
                <a:schemeClr val="accent2"/>
              </a:buClr>
              <a:buFont typeface="Arial" panose="020B0604020202020204" pitchFamily="34" charset="0"/>
              <a:buChar char="•"/>
            </a:pPr>
            <a:r>
              <a:rPr lang="en-US" sz="2400" b="1" dirty="0">
                <a:solidFill>
                  <a:srgbClr val="FFFFFF"/>
                </a:solidFill>
              </a:rPr>
              <a:t>Technological​</a:t>
            </a:r>
          </a:p>
          <a:p>
            <a:pPr marL="571500" indent="-228600" defTabSz="914400" fontAlgn="base">
              <a:spcBef>
                <a:spcPts val="1000"/>
              </a:spcBef>
              <a:buClr>
                <a:schemeClr val="accent2"/>
              </a:buClr>
              <a:buFont typeface="Arial" panose="020B0604020202020204" pitchFamily="34" charset="0"/>
              <a:buChar char="•"/>
            </a:pPr>
            <a:endParaRPr lang="en-US" sz="2400" b="1" dirty="0">
              <a:solidFill>
                <a:srgbClr val="FFFFFF"/>
              </a:solidFill>
            </a:endParaRPr>
          </a:p>
          <a:p>
            <a:pPr marL="571500" indent="-228600" defTabSz="914400" fontAlgn="base">
              <a:spcBef>
                <a:spcPts val="1000"/>
              </a:spcBef>
              <a:buClr>
                <a:schemeClr val="accent2"/>
              </a:buClr>
              <a:buFont typeface="Arial" panose="020B0604020202020204" pitchFamily="34" charset="0"/>
              <a:buChar char="•"/>
            </a:pPr>
            <a:r>
              <a:rPr lang="en-US" sz="2400" b="1" dirty="0">
                <a:solidFill>
                  <a:srgbClr val="FFFFFF"/>
                </a:solidFill>
              </a:rPr>
              <a:t>Legal​</a:t>
            </a:r>
          </a:p>
          <a:p>
            <a:pPr marL="571500" indent="-228600" defTabSz="914400" fontAlgn="base">
              <a:spcBef>
                <a:spcPts val="1000"/>
              </a:spcBef>
              <a:buClr>
                <a:schemeClr val="accent2"/>
              </a:buClr>
              <a:buFont typeface="Arial" panose="020B0604020202020204" pitchFamily="34" charset="0"/>
              <a:buChar char="•"/>
            </a:pPr>
            <a:endParaRPr lang="en-US" sz="2400" b="1" dirty="0">
              <a:solidFill>
                <a:srgbClr val="FFFFFF"/>
              </a:solidFill>
            </a:endParaRPr>
          </a:p>
          <a:p>
            <a:pPr marL="571500" indent="-228600" defTabSz="914400" fontAlgn="base">
              <a:spcBef>
                <a:spcPts val="1000"/>
              </a:spcBef>
              <a:buClr>
                <a:schemeClr val="accent2"/>
              </a:buClr>
              <a:buFont typeface="Arial" panose="020B0604020202020204" pitchFamily="34" charset="0"/>
              <a:buChar char="•"/>
            </a:pPr>
            <a:r>
              <a:rPr lang="en-US" sz="2400" b="1" dirty="0">
                <a:solidFill>
                  <a:srgbClr val="FFFFFF"/>
                </a:solidFill>
              </a:rPr>
              <a:t>Environmental​</a:t>
            </a:r>
          </a:p>
          <a:p>
            <a:pPr indent="-228600" defTabSz="914400" fontAlgn="base">
              <a:spcBef>
                <a:spcPts val="1000"/>
              </a:spcBef>
              <a:buClr>
                <a:schemeClr val="accent2"/>
              </a:buClr>
              <a:buFont typeface="Arial" panose="020B0604020202020204" pitchFamily="34" charset="0"/>
              <a:buChar char="•"/>
            </a:pPr>
            <a:r>
              <a:rPr lang="en-US" dirty="0">
                <a:solidFill>
                  <a:srgbClr val="FFFFFF"/>
                </a:solidFill>
              </a:rPr>
              <a:t>​</a:t>
            </a:r>
          </a:p>
          <a:p>
            <a:pPr indent="-228600" defTabSz="914400">
              <a:spcBef>
                <a:spcPts val="1000"/>
              </a:spcBef>
              <a:buClr>
                <a:schemeClr val="accent2"/>
              </a:buClr>
              <a:buFont typeface="Arial" panose="020B0604020202020204" pitchFamily="34" charset="0"/>
              <a:buChar char="•"/>
            </a:pPr>
            <a:endParaRPr lang="en-US" dirty="0">
              <a:solidFill>
                <a:srgbClr val="FFFFFF"/>
              </a:solidFill>
            </a:endParaRPr>
          </a:p>
        </p:txBody>
      </p:sp>
      <p:sp>
        <p:nvSpPr>
          <p:cNvPr id="22" name="Rectangle 9">
            <a:extLst>
              <a:ext uri="{FF2B5EF4-FFF2-40B4-BE49-F238E27FC236}">
                <a16:creationId xmlns:a16="http://schemas.microsoft.com/office/drawing/2014/main" id="{7D1E115A-87CB-4627-9D20-1D9C4234F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11">
            <a:extLst>
              <a:ext uri="{FF2B5EF4-FFF2-40B4-BE49-F238E27FC236}">
                <a16:creationId xmlns:a16="http://schemas.microsoft.com/office/drawing/2014/main" id="{14E457A0-E55E-4B4F-A727-BD61C631B7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843"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hart, bubble chart&#10;&#10;Description automatically generated">
            <a:extLst>
              <a:ext uri="{FF2B5EF4-FFF2-40B4-BE49-F238E27FC236}">
                <a16:creationId xmlns:a16="http://schemas.microsoft.com/office/drawing/2014/main" id="{0887E293-D906-564A-95B8-3727ABF13B05}"/>
              </a:ext>
            </a:extLst>
          </p:cNvPr>
          <p:cNvPicPr>
            <a:picLocks noChangeAspect="1"/>
          </p:cNvPicPr>
          <p:nvPr/>
        </p:nvPicPr>
        <p:blipFill rotWithShape="1">
          <a:blip r:embed="rId2"/>
          <a:srcRect r="2755" b="-3"/>
          <a:stretch/>
        </p:blipFill>
        <p:spPr>
          <a:xfrm>
            <a:off x="7208520" y="1126397"/>
            <a:ext cx="3867912" cy="4288536"/>
          </a:xfrm>
          <a:prstGeom prst="rect">
            <a:avLst/>
          </a:prstGeom>
          <a:ln w="31750">
            <a:noFill/>
          </a:ln>
        </p:spPr>
      </p:pic>
    </p:spTree>
    <p:extLst>
      <p:ext uri="{BB962C8B-B14F-4D97-AF65-F5344CB8AC3E}">
        <p14:creationId xmlns:p14="http://schemas.microsoft.com/office/powerpoint/2010/main" val="23371317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A3764AE-D7B7-4CB5-A0E1-2885E459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20FCBF2-CC73-C44D-BB56-56F17420C02C}"/>
              </a:ext>
            </a:extLst>
          </p:cNvPr>
          <p:cNvSpPr txBox="1"/>
          <p:nvPr/>
        </p:nvSpPr>
        <p:spPr>
          <a:xfrm>
            <a:off x="537563" y="2900210"/>
            <a:ext cx="3610691" cy="1071062"/>
          </a:xfrm>
          <a:prstGeom prst="rect">
            <a:avLst/>
          </a:prstGeom>
          <a:noFill/>
          <a:ln>
            <a:solidFill>
              <a:schemeClr val="tx1">
                <a:lumMod val="85000"/>
                <a:lumOff val="15000"/>
              </a:schemeClr>
            </a:solidFill>
          </a:ln>
        </p:spPr>
        <p:txBody>
          <a:bodyPr vert="horz" lIns="182880" tIns="182880" rIns="182880" bIns="182880" rtlCol="0" anchor="ctr">
            <a:normAutofit/>
          </a:bodyPr>
          <a:lstStyle/>
          <a:p>
            <a:pPr algn="ctr" defTabSz="914400">
              <a:lnSpc>
                <a:spcPct val="90000"/>
              </a:lnSpc>
              <a:spcBef>
                <a:spcPct val="0"/>
              </a:spcBef>
              <a:spcAft>
                <a:spcPts val="600"/>
              </a:spcAft>
            </a:pPr>
            <a:r>
              <a:rPr lang="en-US" sz="2400" cap="all" spc="200">
                <a:solidFill>
                  <a:schemeClr val="tx1">
                    <a:lumMod val="95000"/>
                    <a:lumOff val="5000"/>
                  </a:schemeClr>
                </a:solidFill>
                <a:latin typeface="+mj-lt"/>
                <a:ea typeface="+mj-ea"/>
                <a:cs typeface="+mj-cs"/>
              </a:rPr>
              <a:t>Fish bone diagram </a:t>
            </a:r>
          </a:p>
        </p:txBody>
      </p:sp>
      <p:sp useBgFill="1">
        <p:nvSpPr>
          <p:cNvPr id="11" name="Rectangle 10">
            <a:extLst>
              <a:ext uri="{FF2B5EF4-FFF2-40B4-BE49-F238E27FC236}">
                <a16:creationId xmlns:a16="http://schemas.microsoft.com/office/drawing/2014/main" id="{329C095C-3AB6-49D8-9436-3672566FE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599944F-3BF7-494C-8686-2FAAFEDD5C60}"/>
              </a:ext>
            </a:extLst>
          </p:cNvPr>
          <p:cNvSpPr txBox="1"/>
          <p:nvPr/>
        </p:nvSpPr>
        <p:spPr>
          <a:xfrm>
            <a:off x="5297763" y="973600"/>
            <a:ext cx="5826919" cy="4924280"/>
          </a:xfrm>
          <a:prstGeom prst="rect">
            <a:avLst/>
          </a:prstGeom>
        </p:spPr>
        <p:txBody>
          <a:bodyPr vert="horz" lIns="91440" tIns="45720" rIns="91440" bIns="45720" rtlCol="0" anchor="ctr">
            <a:normAutofit/>
          </a:bodyPr>
          <a:lstStyle/>
          <a:p>
            <a:pPr indent="-228600" defTabSz="914400">
              <a:spcBef>
                <a:spcPts val="1000"/>
              </a:spcBef>
              <a:buClr>
                <a:schemeClr val="accent2"/>
              </a:buClr>
              <a:buFont typeface="Arial" panose="020B0604020202020204" pitchFamily="34" charset="0"/>
              <a:buChar char="•"/>
            </a:pPr>
            <a:r>
              <a:rPr lang="en-US" sz="2800" b="0" i="0" u="none" strike="noStrike" dirty="0">
                <a:effectLst/>
              </a:rPr>
              <a:t>This fishbone diagram was created by the business squad to know the causes of intervallic iron contamination (Marques, Pereira, and Oliveira, 2022). The team used six common headlines to inspire ideas. The branch layer shows that you are thinking thoroughly about the root cause of the problematic.​</a:t>
            </a:r>
            <a:endParaRPr lang="en-US" sz="2800" dirty="0"/>
          </a:p>
        </p:txBody>
      </p:sp>
    </p:spTree>
    <p:extLst>
      <p:ext uri="{BB962C8B-B14F-4D97-AF65-F5344CB8AC3E}">
        <p14:creationId xmlns:p14="http://schemas.microsoft.com/office/powerpoint/2010/main" val="200539788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Rectangle 44">
            <a:extLst>
              <a:ext uri="{FF2B5EF4-FFF2-40B4-BE49-F238E27FC236}">
                <a16:creationId xmlns:a16="http://schemas.microsoft.com/office/drawing/2014/main" id="{3A94323B-B294-4346-B857-1B56DF4AB1DC}"/>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6" name="Picture 2">
            <a:extLst>
              <a:ext uri="{FF2B5EF4-FFF2-40B4-BE49-F238E27FC236}">
                <a16:creationId xmlns:a16="http://schemas.microsoft.com/office/drawing/2014/main" id="{889C7C47-C2F9-9840-9DB2-0D7514C914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0473" y="670560"/>
            <a:ext cx="8258901" cy="526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9903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04B5D4-4D60-904C-88A6-1C6648CDE1C4}"/>
              </a:ext>
            </a:extLst>
          </p:cNvPr>
          <p:cNvSpPr txBox="1"/>
          <p:nvPr/>
        </p:nvSpPr>
        <p:spPr>
          <a:xfrm>
            <a:off x="2231136" y="964692"/>
            <a:ext cx="7729728" cy="1188720"/>
          </a:xfrm>
          <a:prstGeom prst="rect">
            <a:avLst/>
          </a:prstGeom>
        </p:spPr>
        <p:txBody>
          <a:bodyPr vert="horz" lIns="182880" tIns="182880" rIns="182880" bIns="182880" rtlCol="0" anchor="ctr">
            <a:normAutofit/>
          </a:bodyPr>
          <a:lstStyle/>
          <a:p>
            <a:pPr algn="ctr" defTabSz="914400">
              <a:lnSpc>
                <a:spcPct val="90000"/>
              </a:lnSpc>
              <a:spcBef>
                <a:spcPct val="0"/>
              </a:spcBef>
              <a:spcAft>
                <a:spcPts val="600"/>
              </a:spcAft>
            </a:pPr>
            <a:r>
              <a:rPr lang="en-US" sz="2800" b="1" cap="all" spc="200">
                <a:solidFill>
                  <a:schemeClr val="tx1">
                    <a:lumMod val="85000"/>
                    <a:lumOff val="15000"/>
                  </a:schemeClr>
                </a:solidFill>
                <a:latin typeface="+mj-lt"/>
                <a:ea typeface="+mj-ea"/>
                <a:cs typeface="+mj-cs"/>
              </a:rPr>
              <a:t>Research-informed cause​</a:t>
            </a:r>
          </a:p>
        </p:txBody>
      </p:sp>
      <p:graphicFrame>
        <p:nvGraphicFramePr>
          <p:cNvPr id="5" name="TextBox 2">
            <a:extLst>
              <a:ext uri="{FF2B5EF4-FFF2-40B4-BE49-F238E27FC236}">
                <a16:creationId xmlns:a16="http://schemas.microsoft.com/office/drawing/2014/main" id="{474EE865-AA92-5B57-9055-CE4D49CB226E}"/>
              </a:ext>
            </a:extLst>
          </p:cNvPr>
          <p:cNvGraphicFramePr/>
          <p:nvPr>
            <p:extLst>
              <p:ext uri="{D42A27DB-BD31-4B8C-83A1-F6EECF244321}">
                <p14:modId xmlns:p14="http://schemas.microsoft.com/office/powerpoint/2010/main" val="2927616532"/>
              </p:ext>
            </p:extLst>
          </p:nvPr>
        </p:nvGraphicFramePr>
        <p:xfrm>
          <a:off x="946984" y="2638425"/>
          <a:ext cx="10298034" cy="3101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9902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76" name="Rectangle 70">
            <a:extLst>
              <a:ext uri="{FF2B5EF4-FFF2-40B4-BE49-F238E27FC236}">
                <a16:creationId xmlns:a16="http://schemas.microsoft.com/office/drawing/2014/main" id="{E7BA0EB7-B1AA-43B1-9BA3-B6B011D07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12D2F5A-6840-574D-9307-C20F17A89936}"/>
              </a:ext>
            </a:extLst>
          </p:cNvPr>
          <p:cNvSpPr txBox="1"/>
          <p:nvPr/>
        </p:nvSpPr>
        <p:spPr>
          <a:xfrm>
            <a:off x="804671" y="1290025"/>
            <a:ext cx="5291327" cy="1188720"/>
          </a:xfrm>
          <a:prstGeom prst="rect">
            <a:avLst/>
          </a:prstGeom>
          <a:solidFill>
            <a:srgbClr val="FFFFFF"/>
          </a:solidFill>
          <a:ln>
            <a:solidFill>
              <a:srgbClr val="404040"/>
            </a:solidFill>
          </a:ln>
        </p:spPr>
        <p:txBody>
          <a:bodyPr vert="horz" lIns="182880" tIns="182880" rIns="182880" bIns="182880" rtlCol="0" anchor="ctr">
            <a:normAutofit/>
          </a:bodyPr>
          <a:lstStyle/>
          <a:p>
            <a:pPr algn="ctr" defTabSz="914400">
              <a:lnSpc>
                <a:spcPct val="90000"/>
              </a:lnSpc>
              <a:spcBef>
                <a:spcPct val="0"/>
              </a:spcBef>
              <a:spcAft>
                <a:spcPts val="600"/>
              </a:spcAft>
            </a:pPr>
            <a:r>
              <a:rPr lang="en-US" sz="2400" b="1" i="0" u="none" strike="noStrike" cap="all" spc="200">
                <a:solidFill>
                  <a:srgbClr val="262626"/>
                </a:solidFill>
                <a:effectLst/>
                <a:latin typeface="+mj-lt"/>
                <a:ea typeface="+mj-ea"/>
                <a:cs typeface="+mj-cs"/>
              </a:rPr>
              <a:t>Alternative solutions to absenteeism</a:t>
            </a:r>
            <a:r>
              <a:rPr lang="en-US" sz="2400" b="0" i="0" u="none" strike="noStrike" cap="all" spc="200">
                <a:solidFill>
                  <a:srgbClr val="262626"/>
                </a:solidFill>
                <a:effectLst/>
                <a:latin typeface="+mj-lt"/>
                <a:ea typeface="+mj-ea"/>
                <a:cs typeface="+mj-cs"/>
              </a:rPr>
              <a:t>​</a:t>
            </a:r>
            <a:endParaRPr lang="en-US" sz="2400" cap="all" spc="200">
              <a:solidFill>
                <a:srgbClr val="262626"/>
              </a:solidFill>
              <a:latin typeface="+mj-lt"/>
              <a:ea typeface="+mj-ea"/>
              <a:cs typeface="+mj-cs"/>
            </a:endParaRPr>
          </a:p>
        </p:txBody>
      </p:sp>
      <p:sp>
        <p:nvSpPr>
          <p:cNvPr id="8" name="TextBox 7">
            <a:extLst>
              <a:ext uri="{FF2B5EF4-FFF2-40B4-BE49-F238E27FC236}">
                <a16:creationId xmlns:a16="http://schemas.microsoft.com/office/drawing/2014/main" id="{3C09DE79-0D23-3B49-A64A-8CE2333D814C}"/>
              </a:ext>
            </a:extLst>
          </p:cNvPr>
          <p:cNvSpPr txBox="1"/>
          <p:nvPr/>
        </p:nvSpPr>
        <p:spPr>
          <a:xfrm>
            <a:off x="804671" y="2858703"/>
            <a:ext cx="5285791" cy="3042547"/>
          </a:xfrm>
          <a:prstGeom prst="rect">
            <a:avLst/>
          </a:prstGeom>
        </p:spPr>
        <p:txBody>
          <a:bodyPr vert="horz" lIns="91440" tIns="45720" rIns="91440" bIns="45720" rtlCol="0">
            <a:noAutofit/>
          </a:bodyPr>
          <a:lstStyle/>
          <a:p>
            <a:pPr defTabSz="914400" fontAlgn="base">
              <a:spcBef>
                <a:spcPts val="1000"/>
              </a:spcBef>
              <a:buClr>
                <a:schemeClr val="accent2"/>
              </a:buClr>
            </a:pPr>
            <a:r>
              <a:rPr lang="en-US" sz="2800" b="1" i="0" u="none" strike="noStrike" dirty="0">
                <a:solidFill>
                  <a:srgbClr val="FFFFFF"/>
                </a:solidFill>
                <a:effectLst/>
              </a:rPr>
              <a:t>Reduce workforce stress</a:t>
            </a:r>
            <a:r>
              <a:rPr lang="en-US" sz="2800" b="0" i="0" u="none" strike="noStrike" dirty="0">
                <a:solidFill>
                  <a:srgbClr val="FFFFFF"/>
                </a:solidFill>
                <a:effectLst/>
              </a:rPr>
              <a:t>​   </a:t>
            </a:r>
          </a:p>
          <a:p>
            <a:pPr defTabSz="914400" fontAlgn="base">
              <a:spcBef>
                <a:spcPts val="1000"/>
              </a:spcBef>
              <a:buClr>
                <a:schemeClr val="accent2"/>
              </a:buClr>
            </a:pPr>
            <a:r>
              <a:rPr lang="en-US" sz="2800" b="1" i="0" u="none" strike="noStrike" dirty="0">
                <a:solidFill>
                  <a:srgbClr val="FFFFFF"/>
                </a:solidFill>
                <a:effectLst/>
              </a:rPr>
              <a:t>Rewarding good attendance</a:t>
            </a:r>
            <a:r>
              <a:rPr lang="en-US" sz="2800" b="0" i="0" u="none" strike="noStrike" dirty="0">
                <a:solidFill>
                  <a:srgbClr val="FFFFFF"/>
                </a:solidFill>
                <a:effectLst/>
              </a:rPr>
              <a:t>​  </a:t>
            </a:r>
          </a:p>
          <a:p>
            <a:pPr defTabSz="914400" fontAlgn="base">
              <a:spcBef>
                <a:spcPts val="1000"/>
              </a:spcBef>
              <a:buClr>
                <a:schemeClr val="accent2"/>
              </a:buClr>
            </a:pPr>
            <a:r>
              <a:rPr lang="en-US" sz="2800" b="1" i="0" u="none" strike="noStrike" dirty="0">
                <a:solidFill>
                  <a:srgbClr val="FFFFFF"/>
                </a:solidFill>
                <a:effectLst/>
              </a:rPr>
              <a:t>Set disciplinary procedures and consequences</a:t>
            </a:r>
            <a:r>
              <a:rPr lang="en-US" sz="2800" b="0" i="0" u="none" strike="noStrike" dirty="0">
                <a:solidFill>
                  <a:srgbClr val="FFFFFF"/>
                </a:solidFill>
                <a:effectLst/>
              </a:rPr>
              <a:t>​</a:t>
            </a:r>
          </a:p>
          <a:p>
            <a:pPr defTabSz="914400" fontAlgn="base">
              <a:spcBef>
                <a:spcPts val="1000"/>
              </a:spcBef>
              <a:buClr>
                <a:schemeClr val="accent2"/>
              </a:buClr>
            </a:pPr>
            <a:r>
              <a:rPr lang="en-US" sz="2800" b="1" i="0" u="none" strike="noStrike" dirty="0">
                <a:solidFill>
                  <a:srgbClr val="FFFFFF"/>
                </a:solidFill>
                <a:effectLst/>
              </a:rPr>
              <a:t>Explore flexible schedules </a:t>
            </a:r>
            <a:r>
              <a:rPr lang="en-US" sz="2800" b="0" i="0" u="none" strike="noStrike" dirty="0">
                <a:solidFill>
                  <a:srgbClr val="FFFFFF"/>
                </a:solidFill>
                <a:effectLst/>
              </a:rPr>
              <a:t>​</a:t>
            </a:r>
          </a:p>
        </p:txBody>
      </p:sp>
      <p:sp>
        <p:nvSpPr>
          <p:cNvPr id="3077" name="Rectangle 72">
            <a:extLst>
              <a:ext uri="{FF2B5EF4-FFF2-40B4-BE49-F238E27FC236}">
                <a16:creationId xmlns:a16="http://schemas.microsoft.com/office/drawing/2014/main" id="{D9653EDA-1A30-48B1-BF28-9986FD1D2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CAF4B266-6894-41F1-94B6-1814A0EFE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a:extLst>
              <a:ext uri="{FF2B5EF4-FFF2-40B4-BE49-F238E27FC236}">
                <a16:creationId xmlns:a16="http://schemas.microsoft.com/office/drawing/2014/main" id="{A38383F3-8A51-0149-986F-4693459757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65364" y="2404773"/>
            <a:ext cx="3355848" cy="1731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0357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91D089-629C-3F43-BF35-038A82313385}"/>
              </a:ext>
            </a:extLst>
          </p:cNvPr>
          <p:cNvSpPr txBox="1"/>
          <p:nvPr/>
        </p:nvSpPr>
        <p:spPr>
          <a:xfrm>
            <a:off x="3324639" y="381864"/>
            <a:ext cx="6092686" cy="646331"/>
          </a:xfrm>
          <a:prstGeom prst="rect">
            <a:avLst/>
          </a:prstGeom>
          <a:noFill/>
        </p:spPr>
        <p:txBody>
          <a:bodyPr wrap="square">
            <a:spAutoFit/>
          </a:bodyPr>
          <a:lstStyle/>
          <a:p>
            <a:r>
              <a:rPr lang="en-GB" sz="3600" b="1" i="0" u="none" strike="noStrike">
                <a:effectLst/>
                <a:latin typeface="Times New Roman" panose="02020603050405020304" pitchFamily="18" charset="0"/>
              </a:rPr>
              <a:t>PMI Tool Table</a:t>
            </a:r>
            <a:endParaRPr lang="en-US" sz="3600" dirty="0"/>
          </a:p>
        </p:txBody>
      </p:sp>
      <p:graphicFrame>
        <p:nvGraphicFramePr>
          <p:cNvPr id="5" name="Table 5">
            <a:extLst>
              <a:ext uri="{FF2B5EF4-FFF2-40B4-BE49-F238E27FC236}">
                <a16:creationId xmlns:a16="http://schemas.microsoft.com/office/drawing/2014/main" id="{70A6352F-B2FC-9B49-BB5C-8C77DE731064}"/>
              </a:ext>
            </a:extLst>
          </p:cNvPr>
          <p:cNvGraphicFramePr>
            <a:graphicFrameLocks noGrp="1"/>
          </p:cNvGraphicFramePr>
          <p:nvPr>
            <p:extLst>
              <p:ext uri="{D42A27DB-BD31-4B8C-83A1-F6EECF244321}">
                <p14:modId xmlns:p14="http://schemas.microsoft.com/office/powerpoint/2010/main" val="650073222"/>
              </p:ext>
            </p:extLst>
          </p:nvPr>
        </p:nvGraphicFramePr>
        <p:xfrm>
          <a:off x="1792224" y="1187222"/>
          <a:ext cx="8367774" cy="5719545"/>
        </p:xfrm>
        <a:graphic>
          <a:graphicData uri="http://schemas.openxmlformats.org/drawingml/2006/table">
            <a:tbl>
              <a:tblPr firstRow="1" bandRow="1">
                <a:tableStyleId>{5C22544A-7EE6-4342-B048-85BDC9FD1C3A}</a:tableStyleId>
              </a:tblPr>
              <a:tblGrid>
                <a:gridCol w="2789258">
                  <a:extLst>
                    <a:ext uri="{9D8B030D-6E8A-4147-A177-3AD203B41FA5}">
                      <a16:colId xmlns:a16="http://schemas.microsoft.com/office/drawing/2014/main" val="3807181908"/>
                    </a:ext>
                  </a:extLst>
                </a:gridCol>
                <a:gridCol w="2789258">
                  <a:extLst>
                    <a:ext uri="{9D8B030D-6E8A-4147-A177-3AD203B41FA5}">
                      <a16:colId xmlns:a16="http://schemas.microsoft.com/office/drawing/2014/main" val="1485147917"/>
                    </a:ext>
                  </a:extLst>
                </a:gridCol>
                <a:gridCol w="2789258">
                  <a:extLst>
                    <a:ext uri="{9D8B030D-6E8A-4147-A177-3AD203B41FA5}">
                      <a16:colId xmlns:a16="http://schemas.microsoft.com/office/drawing/2014/main" val="3731579435"/>
                    </a:ext>
                  </a:extLst>
                </a:gridCol>
              </a:tblGrid>
              <a:tr h="705788">
                <a:tc>
                  <a:txBody>
                    <a:bodyPr/>
                    <a:lstStyle/>
                    <a:p>
                      <a:r>
                        <a:rPr lang="en-US">
                          <a:solidFill>
                            <a:schemeClr val="tx1"/>
                          </a:solidFill>
                        </a:rPr>
                        <a:t>Plus</a:t>
                      </a:r>
                      <a:endParaRPr lang="en-US" dirty="0">
                        <a:solidFill>
                          <a:schemeClr val="tx1"/>
                        </a:solidFill>
                      </a:endParaRPr>
                    </a:p>
                  </a:txBody>
                  <a:tcPr/>
                </a:tc>
                <a:tc>
                  <a:txBody>
                    <a:bodyPr/>
                    <a:lstStyle/>
                    <a:p>
                      <a:r>
                        <a:rPr lang="en-US">
                          <a:solidFill>
                            <a:schemeClr val="tx1"/>
                          </a:solidFill>
                        </a:rPr>
                        <a:t>Minus</a:t>
                      </a:r>
                      <a:endParaRPr lang="en-US" dirty="0">
                        <a:solidFill>
                          <a:schemeClr val="tx1"/>
                        </a:solidFill>
                      </a:endParaRPr>
                    </a:p>
                  </a:txBody>
                  <a:tcPr/>
                </a:tc>
                <a:tc>
                  <a:txBody>
                    <a:bodyPr/>
                    <a:lstStyle/>
                    <a:p>
                      <a:r>
                        <a:rPr lang="en-US">
                          <a:solidFill>
                            <a:schemeClr val="tx1"/>
                          </a:solidFill>
                        </a:rPr>
                        <a:t>Interesting </a:t>
                      </a:r>
                      <a:endParaRPr lang="en-US" dirty="0">
                        <a:solidFill>
                          <a:schemeClr val="tx1"/>
                        </a:solidFill>
                      </a:endParaRPr>
                    </a:p>
                  </a:txBody>
                  <a:tcPr/>
                </a:tc>
                <a:extLst>
                  <a:ext uri="{0D108BD9-81ED-4DB2-BD59-A6C34878D82A}">
                    <a16:rowId xmlns:a16="http://schemas.microsoft.com/office/drawing/2014/main" val="3953470059"/>
                  </a:ext>
                </a:extLst>
              </a:tr>
              <a:tr h="3695399">
                <a:tc>
                  <a:txBody>
                    <a:bodyPr/>
                    <a:lstStyle/>
                    <a:p>
                      <a:pPr marL="285750" indent="-285750">
                        <a:buFont typeface="Arial" panose="020B0604020202020204" pitchFamily="34" charset="0"/>
                        <a:buChar char="•"/>
                      </a:pPr>
                      <a:r>
                        <a:rPr lang="en-US" sz="2000" dirty="0"/>
                        <a:t>Reducing work stress (10)</a:t>
                      </a:r>
                    </a:p>
                    <a:p>
                      <a:pPr marL="285750" indent="-285750">
                        <a:buFont typeface="Arial" panose="020B0604020202020204" pitchFamily="34" charset="0"/>
                        <a:buChar char="•"/>
                      </a:pPr>
                      <a:r>
                        <a:rPr lang="en-US" sz="2000" dirty="0"/>
                        <a:t>Upsurge alteration by promoting In the same company or another business (3)</a:t>
                      </a:r>
                    </a:p>
                    <a:p>
                      <a:pPr marL="285750" indent="-285750">
                        <a:buFont typeface="Arial" panose="020B0604020202020204" pitchFamily="34" charset="0"/>
                        <a:buChar char="•"/>
                      </a:pPr>
                      <a:r>
                        <a:rPr lang="en-US" sz="2000" dirty="0"/>
                        <a:t>Rewards to good attendance (5)</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txBody>
                  <a:tcPr/>
                </a:tc>
                <a:tc>
                  <a:txBody>
                    <a:bodyPr/>
                    <a:lstStyle/>
                    <a:p>
                      <a:pPr marL="285750" indent="-285750">
                        <a:buFont typeface="Arial" panose="020B0604020202020204" pitchFamily="34" charset="0"/>
                        <a:buChar char="•"/>
                      </a:pPr>
                      <a:r>
                        <a:rPr lang="en-US" sz="2000" dirty="0"/>
                        <a:t>Minimize colleagues and better relationships (-3)</a:t>
                      </a:r>
                    </a:p>
                    <a:p>
                      <a:pPr marL="285750" indent="-285750">
                        <a:buFont typeface="Arial" panose="020B0604020202020204" pitchFamily="34" charset="0"/>
                        <a:buChar char="•"/>
                      </a:pPr>
                      <a:r>
                        <a:rPr lang="en-US" sz="2000" dirty="0"/>
                        <a:t>Cost of additional people and training. Finding a new candidate. (-5)</a:t>
                      </a:r>
                    </a:p>
                  </a:txBody>
                  <a:tcPr/>
                </a:tc>
                <a:tc>
                  <a:txBody>
                    <a:bodyPr/>
                    <a:lstStyle/>
                    <a:p>
                      <a:pPr marL="285750" indent="-285750">
                        <a:buFont typeface="Arial" panose="020B0604020202020204" pitchFamily="34" charset="0"/>
                        <a:buChar char="•"/>
                      </a:pPr>
                      <a:r>
                        <a:rPr lang="en-US" dirty="0"/>
                        <a:t>Find new colleagues (6)</a:t>
                      </a:r>
                    </a:p>
                    <a:p>
                      <a:pPr marL="285750" indent="-285750">
                        <a:buFont typeface="Arial" panose="020B0604020202020204" pitchFamily="34" charset="0"/>
                        <a:buChar char="•"/>
                      </a:pPr>
                      <a:r>
                        <a:rPr lang="en-US" dirty="0"/>
                        <a:t>Taking online courses to increase self confidence (3)</a:t>
                      </a:r>
                    </a:p>
                  </a:txBody>
                  <a:tcPr/>
                </a:tc>
                <a:extLst>
                  <a:ext uri="{0D108BD9-81ED-4DB2-BD59-A6C34878D82A}">
                    <a16:rowId xmlns:a16="http://schemas.microsoft.com/office/drawing/2014/main" val="1641967793"/>
                  </a:ext>
                </a:extLst>
              </a:tr>
              <a:tr h="1318358">
                <a:tc>
                  <a:txBody>
                    <a:bodyPr/>
                    <a:lstStyle/>
                    <a:p>
                      <a:r>
                        <a:rPr lang="en-US" dirty="0"/>
                        <a:t>Total 18</a:t>
                      </a:r>
                    </a:p>
                  </a:txBody>
                  <a:tcPr/>
                </a:tc>
                <a:tc>
                  <a:txBody>
                    <a:bodyPr/>
                    <a:lstStyle/>
                    <a:p>
                      <a:r>
                        <a:rPr lang="en-US"/>
                        <a:t>Total -8</a:t>
                      </a:r>
                      <a:endParaRPr lang="en-US" dirty="0"/>
                    </a:p>
                  </a:txBody>
                  <a:tcPr/>
                </a:tc>
                <a:tc>
                  <a:txBody>
                    <a:bodyPr/>
                    <a:lstStyle/>
                    <a:p>
                      <a:r>
                        <a:rPr lang="en-US" dirty="0"/>
                        <a:t>Total 9</a:t>
                      </a:r>
                    </a:p>
                    <a:p>
                      <a:endParaRPr lang="en-US" dirty="0"/>
                    </a:p>
                    <a:p>
                      <a:endParaRPr lang="en-US" dirty="0"/>
                    </a:p>
                    <a:p>
                      <a:r>
                        <a:rPr lang="en-US" dirty="0"/>
                        <a:t>Overall total = 19</a:t>
                      </a:r>
                    </a:p>
                  </a:txBody>
                  <a:tcPr/>
                </a:tc>
                <a:extLst>
                  <a:ext uri="{0D108BD9-81ED-4DB2-BD59-A6C34878D82A}">
                    <a16:rowId xmlns:a16="http://schemas.microsoft.com/office/drawing/2014/main" val="3807991221"/>
                  </a:ext>
                </a:extLst>
              </a:tr>
            </a:tbl>
          </a:graphicData>
        </a:graphic>
      </p:graphicFrame>
    </p:spTree>
    <p:extLst>
      <p:ext uri="{BB962C8B-B14F-4D97-AF65-F5344CB8AC3E}">
        <p14:creationId xmlns:p14="http://schemas.microsoft.com/office/powerpoint/2010/main" val="1043280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8C99B8-6F2D-A844-AEFA-0E195235BDA8}"/>
              </a:ext>
            </a:extLst>
          </p:cNvPr>
          <p:cNvSpPr txBox="1"/>
          <p:nvPr/>
        </p:nvSpPr>
        <p:spPr>
          <a:xfrm>
            <a:off x="5381807" y="964692"/>
            <a:ext cx="5894832" cy="1188720"/>
          </a:xfrm>
          <a:prstGeom prst="rect">
            <a:avLst/>
          </a:prstGeom>
        </p:spPr>
        <p:txBody>
          <a:bodyPr vert="horz" lIns="182880" tIns="182880" rIns="182880" bIns="182880" rtlCol="0" anchor="ctr">
            <a:normAutofit/>
          </a:bodyPr>
          <a:lstStyle/>
          <a:p>
            <a:pPr algn="ctr" defTabSz="914400">
              <a:lnSpc>
                <a:spcPct val="90000"/>
              </a:lnSpc>
              <a:spcBef>
                <a:spcPct val="0"/>
              </a:spcBef>
              <a:spcAft>
                <a:spcPts val="600"/>
              </a:spcAft>
            </a:pPr>
            <a:r>
              <a:rPr lang="en-US" sz="2800" b="1" i="0" u="none" strike="noStrike" cap="all" spc="200" dirty="0">
                <a:solidFill>
                  <a:srgbClr val="0070C0"/>
                </a:solidFill>
                <a:effectLst/>
                <a:latin typeface="+mj-lt"/>
                <a:ea typeface="+mj-ea"/>
                <a:cs typeface="+mj-cs"/>
              </a:rPr>
              <a:t>Alternative solution</a:t>
            </a:r>
            <a:r>
              <a:rPr lang="en-US" sz="2800" b="0" i="0" u="none" strike="noStrike" cap="all" spc="200" dirty="0">
                <a:solidFill>
                  <a:srgbClr val="0070C0"/>
                </a:solidFill>
                <a:effectLst/>
                <a:latin typeface="+mj-lt"/>
                <a:ea typeface="+mj-ea"/>
                <a:cs typeface="+mj-cs"/>
              </a:rPr>
              <a:t>​</a:t>
            </a:r>
            <a:endParaRPr lang="en-US" sz="2800" cap="all" spc="200" dirty="0">
              <a:solidFill>
                <a:srgbClr val="0070C0"/>
              </a:solidFill>
              <a:latin typeface="+mj-lt"/>
              <a:ea typeface="+mj-ea"/>
              <a:cs typeface="+mj-cs"/>
            </a:endParaRPr>
          </a:p>
        </p:txBody>
      </p:sp>
      <p:sp>
        <p:nvSpPr>
          <p:cNvPr id="12" name="Rectangle 11">
            <a:extLst>
              <a:ext uri="{FF2B5EF4-FFF2-40B4-BE49-F238E27FC236}">
                <a16:creationId xmlns:a16="http://schemas.microsoft.com/office/drawing/2014/main" id="{61D580EF-5A8A-4ABF-9E6D-348F4CB65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315"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8EB8B70-B26A-4BC2-96FF-B4060E769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907"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Head with Gears">
            <a:extLst>
              <a:ext uri="{FF2B5EF4-FFF2-40B4-BE49-F238E27FC236}">
                <a16:creationId xmlns:a16="http://schemas.microsoft.com/office/drawing/2014/main" id="{F612FEAC-F6DF-4599-B1D9-B403C9643BE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7499" y="1768763"/>
            <a:ext cx="3328416" cy="3328416"/>
          </a:xfrm>
          <a:prstGeom prst="rect">
            <a:avLst/>
          </a:prstGeom>
        </p:spPr>
      </p:pic>
      <p:sp>
        <p:nvSpPr>
          <p:cNvPr id="5" name="TextBox 4">
            <a:extLst>
              <a:ext uri="{FF2B5EF4-FFF2-40B4-BE49-F238E27FC236}">
                <a16:creationId xmlns:a16="http://schemas.microsoft.com/office/drawing/2014/main" id="{672C07FC-8910-3F46-815F-97A527D74D21}"/>
              </a:ext>
            </a:extLst>
          </p:cNvPr>
          <p:cNvSpPr txBox="1"/>
          <p:nvPr/>
        </p:nvSpPr>
        <p:spPr>
          <a:xfrm>
            <a:off x="5381807" y="2319992"/>
            <a:ext cx="5963317" cy="3263206"/>
          </a:xfrm>
          <a:prstGeom prst="rect">
            <a:avLst/>
          </a:prstGeom>
        </p:spPr>
        <p:txBody>
          <a:bodyPr vert="horz" lIns="91440" tIns="45720" rIns="91440" bIns="45720" rtlCol="0">
            <a:normAutofit/>
          </a:bodyPr>
          <a:lstStyle/>
          <a:p>
            <a:pPr indent="-228600" defTabSz="914400" fontAlgn="base">
              <a:spcBef>
                <a:spcPts val="1000"/>
              </a:spcBef>
              <a:buClr>
                <a:schemeClr val="accent2"/>
              </a:buClr>
              <a:buFont typeface="Arial" panose="020B0604020202020204" pitchFamily="34" charset="0"/>
              <a:buChar char="•"/>
            </a:pPr>
            <a:r>
              <a:rPr lang="en-US" sz="3200" b="0" i="0" u="none" strike="noStrike" dirty="0">
                <a:solidFill>
                  <a:schemeClr val="tx1">
                    <a:lumMod val="85000"/>
                    <a:lumOff val="15000"/>
                  </a:schemeClr>
                </a:solidFill>
                <a:effectLst/>
              </a:rPr>
              <a:t>By seeing the above alternative, it is found out that the most appropriate solution for reducing employee absenteeism could be </a:t>
            </a:r>
            <a:r>
              <a:rPr lang="en-US" sz="3200" b="1" i="0" u="none" strike="noStrike" dirty="0">
                <a:solidFill>
                  <a:schemeClr val="tx1">
                    <a:lumMod val="85000"/>
                    <a:lumOff val="15000"/>
                  </a:schemeClr>
                </a:solidFill>
                <a:effectLst/>
              </a:rPr>
              <a:t>reducing workforce stress </a:t>
            </a:r>
            <a:r>
              <a:rPr lang="en-US" sz="3200" b="0" i="0" u="none" strike="noStrike" dirty="0">
                <a:solidFill>
                  <a:schemeClr val="tx1">
                    <a:lumMod val="85000"/>
                    <a:lumOff val="15000"/>
                  </a:schemeClr>
                </a:solidFill>
                <a:effectLst/>
              </a:rPr>
              <a:t>at the organization.​</a:t>
            </a:r>
          </a:p>
          <a:p>
            <a:pPr defTabSz="914400" fontAlgn="base">
              <a:spcBef>
                <a:spcPts val="1000"/>
              </a:spcBef>
              <a:buClr>
                <a:schemeClr val="accent2"/>
              </a:buClr>
            </a:pPr>
            <a:endParaRPr lang="en-US" b="0" i="0" u="none" strike="noStrike" dirty="0">
              <a:solidFill>
                <a:schemeClr val="tx1">
                  <a:lumMod val="85000"/>
                  <a:lumOff val="15000"/>
                </a:schemeClr>
              </a:solidFill>
              <a:effectLst/>
            </a:endParaRPr>
          </a:p>
        </p:txBody>
      </p:sp>
    </p:spTree>
    <p:extLst>
      <p:ext uri="{BB962C8B-B14F-4D97-AF65-F5344CB8AC3E}">
        <p14:creationId xmlns:p14="http://schemas.microsoft.com/office/powerpoint/2010/main" val="3563259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DE27AF-E07F-2D4D-AF0A-6DC80D09A693}"/>
              </a:ext>
            </a:extLst>
          </p:cNvPr>
          <p:cNvSpPr txBox="1"/>
          <p:nvPr/>
        </p:nvSpPr>
        <p:spPr>
          <a:xfrm>
            <a:off x="5169669" y="630335"/>
            <a:ext cx="5894832" cy="1188720"/>
          </a:xfrm>
          <a:prstGeom prst="rect">
            <a:avLst/>
          </a:prstGeom>
        </p:spPr>
        <p:txBody>
          <a:bodyPr vert="horz" lIns="182880" tIns="182880" rIns="182880" bIns="182880" rtlCol="0" anchor="ctr">
            <a:normAutofit/>
          </a:bodyPr>
          <a:lstStyle/>
          <a:p>
            <a:pPr algn="ctr" defTabSz="914400">
              <a:lnSpc>
                <a:spcPct val="90000"/>
              </a:lnSpc>
              <a:spcBef>
                <a:spcPct val="0"/>
              </a:spcBef>
              <a:spcAft>
                <a:spcPts val="600"/>
              </a:spcAft>
            </a:pPr>
            <a:r>
              <a:rPr lang="en-US" sz="2800" b="1" cap="all" spc="200" dirty="0">
                <a:solidFill>
                  <a:schemeClr val="tx1">
                    <a:lumMod val="85000"/>
                    <a:lumOff val="15000"/>
                  </a:schemeClr>
                </a:solidFill>
                <a:latin typeface="+mj-lt"/>
                <a:ea typeface="+mj-ea"/>
                <a:cs typeface="+mj-cs"/>
              </a:rPr>
              <a:t>CONCLUSION</a:t>
            </a:r>
            <a:endParaRPr lang="en-US" sz="2800" cap="all" spc="200" dirty="0">
              <a:solidFill>
                <a:schemeClr val="tx1">
                  <a:lumMod val="85000"/>
                  <a:lumOff val="15000"/>
                </a:schemeClr>
              </a:solidFill>
              <a:latin typeface="+mj-lt"/>
              <a:ea typeface="+mj-ea"/>
              <a:cs typeface="+mj-cs"/>
            </a:endParaRPr>
          </a:p>
        </p:txBody>
      </p:sp>
      <p:sp>
        <p:nvSpPr>
          <p:cNvPr id="15" name="Rectangle 10">
            <a:extLst>
              <a:ext uri="{FF2B5EF4-FFF2-40B4-BE49-F238E27FC236}">
                <a16:creationId xmlns:a16="http://schemas.microsoft.com/office/drawing/2014/main" id="{61D580EF-5A8A-4ABF-9E6D-348F4CB65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315"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2">
            <a:extLst>
              <a:ext uri="{FF2B5EF4-FFF2-40B4-BE49-F238E27FC236}">
                <a16:creationId xmlns:a16="http://schemas.microsoft.com/office/drawing/2014/main" id="{C8EB8B70-B26A-4BC2-96FF-B4060E769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907"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Stethoscope">
            <a:extLst>
              <a:ext uri="{FF2B5EF4-FFF2-40B4-BE49-F238E27FC236}">
                <a16:creationId xmlns:a16="http://schemas.microsoft.com/office/drawing/2014/main" id="{9E385C80-62BC-4C4B-8ED9-2A7829DC79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7499" y="1768763"/>
            <a:ext cx="3328416" cy="3328416"/>
          </a:xfrm>
          <a:prstGeom prst="rect">
            <a:avLst/>
          </a:prstGeom>
        </p:spPr>
      </p:pic>
      <p:sp>
        <p:nvSpPr>
          <p:cNvPr id="4" name="TextBox 3">
            <a:extLst>
              <a:ext uri="{FF2B5EF4-FFF2-40B4-BE49-F238E27FC236}">
                <a16:creationId xmlns:a16="http://schemas.microsoft.com/office/drawing/2014/main" id="{017C2D7F-DA47-7C4F-A6C9-D0E702A9D8B6}"/>
              </a:ext>
            </a:extLst>
          </p:cNvPr>
          <p:cNvSpPr txBox="1"/>
          <p:nvPr/>
        </p:nvSpPr>
        <p:spPr>
          <a:xfrm>
            <a:off x="5313322" y="2153412"/>
            <a:ext cx="5963317" cy="3263206"/>
          </a:xfrm>
          <a:prstGeom prst="rect">
            <a:avLst/>
          </a:prstGeom>
        </p:spPr>
        <p:txBody>
          <a:bodyPr vert="horz" lIns="91440" tIns="45720" rIns="91440" bIns="45720" rtlCol="0">
            <a:noAutofit/>
          </a:bodyPr>
          <a:lstStyle/>
          <a:p>
            <a:pPr indent="-228600" defTabSz="914400">
              <a:spcBef>
                <a:spcPts val="1000"/>
              </a:spcBef>
              <a:buClr>
                <a:schemeClr val="accent2"/>
              </a:buClr>
              <a:buFont typeface="Arial" panose="020B0604020202020204" pitchFamily="34" charset="0"/>
              <a:buChar char="•"/>
            </a:pPr>
            <a:r>
              <a:rPr lang="en-US" sz="2400" b="0" i="0" u="none" strike="noStrike" dirty="0">
                <a:solidFill>
                  <a:schemeClr val="tx1">
                    <a:lumMod val="85000"/>
                    <a:lumOff val="15000"/>
                  </a:schemeClr>
                </a:solidFill>
                <a:effectLst/>
              </a:rPr>
              <a:t>From the above report, it has been concluded that employee absenteeism is one of the complex problems that is being faced in NHS organizations nowadays. As employees are leaving from the organization and managers have to hire a temporary worker and replacement of those. This is caused by harassment or family issues, illness. ​</a:t>
            </a:r>
            <a:endParaRPr lang="en-US" sz="2400" dirty="0">
              <a:solidFill>
                <a:schemeClr val="tx1">
                  <a:lumMod val="85000"/>
                  <a:lumOff val="15000"/>
                </a:schemeClr>
              </a:solidFill>
            </a:endParaRPr>
          </a:p>
        </p:txBody>
      </p:sp>
    </p:spTree>
    <p:extLst>
      <p:ext uri="{BB962C8B-B14F-4D97-AF65-F5344CB8AC3E}">
        <p14:creationId xmlns:p14="http://schemas.microsoft.com/office/powerpoint/2010/main" val="4202647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72F589-6B39-AA49-992D-D40275C0EEED}"/>
              </a:ext>
            </a:extLst>
          </p:cNvPr>
          <p:cNvSpPr txBox="1"/>
          <p:nvPr/>
        </p:nvSpPr>
        <p:spPr>
          <a:xfrm>
            <a:off x="2182368" y="743712"/>
            <a:ext cx="5925312" cy="646331"/>
          </a:xfrm>
          <a:prstGeom prst="rect">
            <a:avLst/>
          </a:prstGeom>
          <a:noFill/>
        </p:spPr>
        <p:txBody>
          <a:bodyPr wrap="square" rtlCol="0">
            <a:spAutoFit/>
          </a:bodyPr>
          <a:lstStyle/>
          <a:p>
            <a:pPr algn="ctr"/>
            <a:r>
              <a:rPr lang="en-US" sz="3600" dirty="0"/>
              <a:t>References</a:t>
            </a:r>
            <a:r>
              <a:rPr lang="en-US" dirty="0"/>
              <a:t> </a:t>
            </a:r>
          </a:p>
        </p:txBody>
      </p:sp>
      <p:sp>
        <p:nvSpPr>
          <p:cNvPr id="4" name="TextBox 3">
            <a:extLst>
              <a:ext uri="{FF2B5EF4-FFF2-40B4-BE49-F238E27FC236}">
                <a16:creationId xmlns:a16="http://schemas.microsoft.com/office/drawing/2014/main" id="{625EDD72-3DA1-6644-B2F6-946A54CDFCD7}"/>
              </a:ext>
            </a:extLst>
          </p:cNvPr>
          <p:cNvSpPr txBox="1"/>
          <p:nvPr/>
        </p:nvSpPr>
        <p:spPr>
          <a:xfrm>
            <a:off x="2098681" y="1567702"/>
            <a:ext cx="6092686" cy="4247317"/>
          </a:xfrm>
          <a:prstGeom prst="rect">
            <a:avLst/>
          </a:prstGeom>
          <a:noFill/>
        </p:spPr>
        <p:txBody>
          <a:bodyPr wrap="square">
            <a:spAutoFit/>
          </a:bodyPr>
          <a:lstStyle/>
          <a:p>
            <a:pPr algn="just" rtl="0" fontAlgn="base">
              <a:buFont typeface="Arial" panose="020B0604020202020204" pitchFamily="34" charset="0"/>
              <a:buChar char="•"/>
            </a:pPr>
            <a:r>
              <a:rPr lang="en-GB" b="0" i="0" u="none" strike="noStrike" dirty="0">
                <a:solidFill>
                  <a:srgbClr val="000000"/>
                </a:solidFill>
                <a:effectLst/>
                <a:latin typeface="Times New Roman" panose="02020603050405020304" pitchFamily="18" charset="0"/>
              </a:rPr>
              <a:t>Bailey, D. and Brierley, M., 2022. Evaluating a multi-component intervention to reduce and break up office workers’ sitting with sit-stand desks using the APEASE criteria. BMC.</a:t>
            </a:r>
            <a:r>
              <a:rPr lang="en-US" b="0" i="0" u="none" strike="noStrike" dirty="0">
                <a:solidFill>
                  <a:srgbClr val="000000"/>
                </a:solidFill>
                <a:effectLst/>
                <a:latin typeface="Times New Roman" panose="02020603050405020304" pitchFamily="18" charset="0"/>
              </a:rPr>
              <a:t>​</a:t>
            </a:r>
            <a:endParaRPr lang="en-US" b="0" i="0" u="none" strike="noStrike" dirty="0">
              <a:solidFill>
                <a:srgbClr val="000000"/>
              </a:solidFill>
              <a:effectLst/>
              <a:latin typeface="Arial" panose="020B0604020202020204" pitchFamily="34" charset="0"/>
            </a:endParaRPr>
          </a:p>
          <a:p>
            <a:pPr algn="just" rtl="0" fontAlgn="base">
              <a:buFont typeface="Arial" panose="020B0604020202020204" pitchFamily="34" charset="0"/>
              <a:buChar char="•"/>
            </a:pPr>
            <a:r>
              <a:rPr lang="en-GB" b="0" i="0" u="none" strike="noStrike" dirty="0" err="1">
                <a:solidFill>
                  <a:srgbClr val="000000"/>
                </a:solidFill>
                <a:effectLst/>
                <a:latin typeface="Times New Roman" panose="02020603050405020304" pitchFamily="18" charset="0"/>
              </a:rPr>
              <a:t>Dutmer</a:t>
            </a:r>
            <a:r>
              <a:rPr lang="en-GB" b="0" i="0" u="none" strike="noStrike" dirty="0">
                <a:solidFill>
                  <a:srgbClr val="000000"/>
                </a:solidFill>
                <a:effectLst/>
                <a:latin typeface="Times New Roman" panose="02020603050405020304" pitchFamily="18" charset="0"/>
              </a:rPr>
              <a:t>, A.L., </a:t>
            </a:r>
            <a:r>
              <a:rPr lang="en-GB" b="0" i="0" u="none" strike="noStrike" dirty="0" err="1">
                <a:solidFill>
                  <a:srgbClr val="000000"/>
                </a:solidFill>
                <a:effectLst/>
                <a:latin typeface="Times New Roman" panose="02020603050405020304" pitchFamily="18" charset="0"/>
              </a:rPr>
              <a:t>Soer</a:t>
            </a:r>
            <a:r>
              <a:rPr lang="en-GB" b="0" i="0" u="none" strike="noStrike" dirty="0">
                <a:solidFill>
                  <a:srgbClr val="000000"/>
                </a:solidFill>
                <a:effectLst/>
                <a:latin typeface="Times New Roman" panose="02020603050405020304" pitchFamily="18" charset="0"/>
              </a:rPr>
              <a:t>, R., Wolff, A.P., </a:t>
            </a:r>
            <a:r>
              <a:rPr lang="en-GB" b="0" i="0" u="none" strike="noStrike" dirty="0" err="1">
                <a:solidFill>
                  <a:srgbClr val="000000"/>
                </a:solidFill>
                <a:effectLst/>
                <a:latin typeface="Times New Roman" panose="02020603050405020304" pitchFamily="18" charset="0"/>
              </a:rPr>
              <a:t>Reneman</a:t>
            </a:r>
            <a:r>
              <a:rPr lang="en-GB" b="0" i="0" u="none" strike="noStrike" dirty="0">
                <a:solidFill>
                  <a:srgbClr val="000000"/>
                </a:solidFill>
                <a:effectLst/>
                <a:latin typeface="Times New Roman" panose="02020603050405020304" pitchFamily="18" charset="0"/>
              </a:rPr>
              <a:t>, M.F., </a:t>
            </a:r>
            <a:r>
              <a:rPr lang="en-GB" b="0" i="0" u="none" strike="noStrike" dirty="0" err="1">
                <a:solidFill>
                  <a:srgbClr val="000000"/>
                </a:solidFill>
                <a:effectLst/>
                <a:latin typeface="Times New Roman" panose="02020603050405020304" pitchFamily="18" charset="0"/>
              </a:rPr>
              <a:t>Coppes</a:t>
            </a:r>
            <a:r>
              <a:rPr lang="en-GB" b="0" i="0" u="none" strike="noStrike" dirty="0">
                <a:solidFill>
                  <a:srgbClr val="000000"/>
                </a:solidFill>
                <a:effectLst/>
                <a:latin typeface="Times New Roman" panose="02020603050405020304" pitchFamily="18" charset="0"/>
              </a:rPr>
              <a:t>, M.H. and </a:t>
            </a:r>
            <a:r>
              <a:rPr lang="en-GB" b="0" i="0" u="none" strike="noStrike" dirty="0" err="1">
                <a:solidFill>
                  <a:srgbClr val="000000"/>
                </a:solidFill>
                <a:effectLst/>
                <a:latin typeface="Times New Roman" panose="02020603050405020304" pitchFamily="18" charset="0"/>
              </a:rPr>
              <a:t>Schiphorst</a:t>
            </a:r>
            <a:r>
              <a:rPr lang="en-GB" b="0" i="0" u="none" strike="noStrike" dirty="0">
                <a:solidFill>
                  <a:srgbClr val="000000"/>
                </a:solidFill>
                <a:effectLst/>
                <a:latin typeface="Times New Roman" panose="02020603050405020304" pitchFamily="18" charset="0"/>
              </a:rPr>
              <a:t> </a:t>
            </a:r>
            <a:r>
              <a:rPr lang="en-GB" b="0" i="0" u="none" strike="noStrike" dirty="0" err="1">
                <a:solidFill>
                  <a:srgbClr val="000000"/>
                </a:solidFill>
                <a:effectLst/>
                <a:latin typeface="Times New Roman" panose="02020603050405020304" pitchFamily="18" charset="0"/>
              </a:rPr>
              <a:t>Preuper</a:t>
            </a:r>
            <a:r>
              <a:rPr lang="en-GB" b="0" i="0" u="none" strike="noStrike" dirty="0">
                <a:solidFill>
                  <a:srgbClr val="000000"/>
                </a:solidFill>
                <a:effectLst/>
                <a:latin typeface="Times New Roman" panose="02020603050405020304" pitchFamily="18" charset="0"/>
              </a:rPr>
              <a:t>, H.R., 2022. What can we learn from long-term studies on chronic low back pain? A scoping review. European Spine Journal, pp.1-16.</a:t>
            </a:r>
            <a:r>
              <a:rPr lang="en-US" b="0" i="0" u="none" strike="noStrike" dirty="0">
                <a:solidFill>
                  <a:srgbClr val="000000"/>
                </a:solidFill>
                <a:effectLst/>
                <a:latin typeface="Times New Roman" panose="02020603050405020304" pitchFamily="18" charset="0"/>
              </a:rPr>
              <a:t>​</a:t>
            </a:r>
            <a:endParaRPr lang="en-US" dirty="0">
              <a:solidFill>
                <a:srgbClr val="000000"/>
              </a:solidFill>
              <a:latin typeface="Times New Roman" panose="02020603050405020304" pitchFamily="18" charset="0"/>
            </a:endParaRPr>
          </a:p>
          <a:p>
            <a:pPr marL="285750" indent="-285750">
              <a:buFont typeface="Arial" panose="020B0604020202020204" pitchFamily="34" charset="0"/>
              <a:buChar char="•"/>
            </a:pPr>
            <a:r>
              <a:rPr lang="en-GB" dirty="0" err="1"/>
              <a:t>Evwierhurhoma</a:t>
            </a:r>
            <a:r>
              <a:rPr lang="en-GB" dirty="0"/>
              <a:t>, D.E. and </a:t>
            </a:r>
            <a:r>
              <a:rPr lang="en-GB" dirty="0" err="1"/>
              <a:t>Alagah</a:t>
            </a:r>
            <a:r>
              <a:rPr lang="en-GB" dirty="0"/>
              <a:t>, A., Automated Work Systems and Workplace Spirituality in Ministries of Culture and Tourism in South-South States of Nigeria.</a:t>
            </a:r>
          </a:p>
          <a:p>
            <a:endParaRPr lang="en-GB" dirty="0"/>
          </a:p>
          <a:p>
            <a:pPr marL="285750" indent="-285750">
              <a:buFont typeface="Arial" panose="020B0604020202020204" pitchFamily="34" charset="0"/>
              <a:buChar char="•"/>
            </a:pPr>
            <a:r>
              <a:rPr lang="en-GB" dirty="0"/>
              <a:t>Finning, K., Ford, T. and Moore, D.A. eds., 2022. Mental Health and Attendance at School. Cambridge University Press.</a:t>
            </a:r>
          </a:p>
          <a:p>
            <a:pPr algn="just" rtl="0" fontAlgn="base">
              <a:buFont typeface="Arial" panose="020B0604020202020204" pitchFamily="34" charset="0"/>
              <a:buChar char="•"/>
            </a:pPr>
            <a:endParaRPr lang="en-US" b="0" i="0" u="none" strike="noStrike" dirty="0">
              <a:solidFill>
                <a:srgbClr val="000000"/>
              </a:solidFill>
              <a:effectLst/>
              <a:latin typeface="Arial" panose="020B0604020202020204" pitchFamily="34" charset="0"/>
            </a:endParaRPr>
          </a:p>
          <a:p>
            <a:pPr algn="l" rtl="0" fontAlgn="base"/>
            <a:r>
              <a:rPr lang="en-US" b="0" i="0" u="none" strike="noStrike" dirty="0">
                <a:solidFill>
                  <a:srgbClr val="000000"/>
                </a:solidFill>
                <a:effectLst/>
                <a:latin typeface="Trebuchet MS" panose="020B0703020202090204" pitchFamily="34" charset="0"/>
              </a:rPr>
              <a:t>​</a:t>
            </a:r>
            <a:endParaRPr lang="en-US" b="0" i="0" u="none" strike="noStrike"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9238521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2F79D9-AA53-AB47-9CED-1433AB419072}"/>
              </a:ext>
            </a:extLst>
          </p:cNvPr>
          <p:cNvSpPr txBox="1"/>
          <p:nvPr/>
        </p:nvSpPr>
        <p:spPr>
          <a:xfrm>
            <a:off x="2450592" y="121920"/>
            <a:ext cx="6559296" cy="646331"/>
          </a:xfrm>
          <a:prstGeom prst="rect">
            <a:avLst/>
          </a:prstGeom>
          <a:noFill/>
        </p:spPr>
        <p:txBody>
          <a:bodyPr wrap="square" rtlCol="0">
            <a:spAutoFit/>
          </a:bodyPr>
          <a:lstStyle/>
          <a:p>
            <a:r>
              <a:rPr lang="en-US" sz="3600" dirty="0"/>
              <a:t>             References </a:t>
            </a:r>
          </a:p>
        </p:txBody>
      </p:sp>
      <p:sp>
        <p:nvSpPr>
          <p:cNvPr id="5" name="TextBox 4">
            <a:extLst>
              <a:ext uri="{FF2B5EF4-FFF2-40B4-BE49-F238E27FC236}">
                <a16:creationId xmlns:a16="http://schemas.microsoft.com/office/drawing/2014/main" id="{CA2C5330-BE9F-5B41-A647-2F778E6890B4}"/>
              </a:ext>
            </a:extLst>
          </p:cNvPr>
          <p:cNvSpPr txBox="1"/>
          <p:nvPr/>
        </p:nvSpPr>
        <p:spPr>
          <a:xfrm>
            <a:off x="1194816" y="768251"/>
            <a:ext cx="10119360" cy="5355312"/>
          </a:xfrm>
          <a:prstGeom prst="rect">
            <a:avLst/>
          </a:prstGeom>
          <a:noFill/>
        </p:spPr>
        <p:txBody>
          <a:bodyPr wrap="square" rtlCol="0">
            <a:spAutoFit/>
          </a:bodyPr>
          <a:lstStyle/>
          <a:p>
            <a:r>
              <a:rPr lang="en-GB" dirty="0"/>
              <a:t>Masuda, M., Ishimaru, T., Hino, A., Ando, H., </a:t>
            </a:r>
            <a:r>
              <a:rPr lang="en-GB" dirty="0" err="1"/>
              <a:t>Tateishi</a:t>
            </a:r>
            <a:r>
              <a:rPr lang="en-GB" dirty="0"/>
              <a:t>, S., Nagata, T., Tsuji, M., Matsuda, S. and </a:t>
            </a:r>
            <a:r>
              <a:rPr lang="en-GB" dirty="0" err="1"/>
              <a:t>Fujino</a:t>
            </a:r>
            <a:r>
              <a:rPr lang="en-GB" dirty="0"/>
              <a:t>, Y., 2022. A cross-sectional study of psychosocial factors and sickness presenteeism in Japanese workers during the COVID-19 pandemic. Journal of Occupational and Environmental Medicine, 64(1), pp.e1-e7.</a:t>
            </a:r>
          </a:p>
          <a:p>
            <a:endParaRPr lang="en-GB" dirty="0"/>
          </a:p>
          <a:p>
            <a:r>
              <a:rPr lang="en-GB" dirty="0" err="1"/>
              <a:t>Duclay</a:t>
            </a:r>
            <a:r>
              <a:rPr lang="en-GB" dirty="0"/>
              <a:t>, E., </a:t>
            </a:r>
            <a:r>
              <a:rPr lang="en-GB" dirty="0" err="1"/>
              <a:t>Hardouin</a:t>
            </a:r>
            <a:r>
              <a:rPr lang="en-GB" dirty="0"/>
              <a:t>, J.B., </a:t>
            </a:r>
            <a:r>
              <a:rPr lang="en-GB" dirty="0" err="1"/>
              <a:t>Sébille</a:t>
            </a:r>
            <a:r>
              <a:rPr lang="en-GB" dirty="0"/>
              <a:t>, V., </a:t>
            </a:r>
            <a:r>
              <a:rPr lang="en-GB" dirty="0" err="1"/>
              <a:t>Anthoine</a:t>
            </a:r>
            <a:r>
              <a:rPr lang="en-GB" dirty="0"/>
              <a:t>, E. and </a:t>
            </a:r>
            <a:r>
              <a:rPr lang="en-GB" dirty="0" err="1"/>
              <a:t>Moret</a:t>
            </a:r>
            <a:r>
              <a:rPr lang="en-GB" dirty="0"/>
              <a:t>, L., 2022. Exploring the impact of staff absenteeism on patient satisfaction using routine databases in a university hospital. Journal of nursing management, 23(7), pp.833-841.</a:t>
            </a:r>
          </a:p>
          <a:p>
            <a:endParaRPr lang="en-GB" dirty="0"/>
          </a:p>
          <a:p>
            <a:r>
              <a:rPr lang="en-GB" dirty="0"/>
              <a:t>MARTIN, B.J., 2022. A successful approach to absenteeism. Nursing Management, 21(8), pp.45-48.</a:t>
            </a:r>
          </a:p>
          <a:p>
            <a:endParaRPr lang="en-GB" dirty="0"/>
          </a:p>
          <a:p>
            <a:r>
              <a:rPr lang="en-GB" dirty="0"/>
              <a:t>Weir, R., Stewart, L., Browne, G., Roberts, J., Gafni, A., Easton, S. and Seymour, L., 2022. The efficacy and effectiveness of process consultation in improving staff morale and absenteeism. Medical Care, pp.334-353.</a:t>
            </a:r>
          </a:p>
          <a:p>
            <a:endParaRPr lang="en-GB" dirty="0"/>
          </a:p>
          <a:p>
            <a:r>
              <a:rPr lang="en-GB" dirty="0"/>
              <a:t>Marques, D.D.O., Pereira, M.S., Vila, V.D.S.C., Almeida, C.C.O.D.F. and Oliveira, E.C.D., 2022. Absenteeism–illness of the nursing staff of a university hospital. </a:t>
            </a:r>
            <a:r>
              <a:rPr lang="en-GB" dirty="0" err="1"/>
              <a:t>Revista</a:t>
            </a:r>
            <a:r>
              <a:rPr lang="en-GB" dirty="0"/>
              <a:t> </a:t>
            </a:r>
            <a:r>
              <a:rPr lang="en-GB" dirty="0" err="1"/>
              <a:t>Brasileira</a:t>
            </a:r>
            <a:r>
              <a:rPr lang="en-GB" dirty="0"/>
              <a:t> de </a:t>
            </a:r>
            <a:r>
              <a:rPr lang="en-GB" dirty="0" err="1"/>
              <a:t>Enfermagem</a:t>
            </a:r>
            <a:r>
              <a:rPr lang="en-GB" dirty="0"/>
              <a:t>, 68, pp.876-882.</a:t>
            </a:r>
          </a:p>
          <a:p>
            <a:endParaRPr lang="en-GB" dirty="0"/>
          </a:p>
          <a:p>
            <a:r>
              <a:rPr lang="en-GB" dirty="0"/>
              <a:t>Reid, D.H., Schuh-Wear, C.L. and Brannon, M.E., 2022. Use of a group contingency to decrease staff absenteeism in a state institution. </a:t>
            </a:r>
            <a:r>
              <a:rPr lang="en-GB" dirty="0" err="1"/>
              <a:t>Behavior</a:t>
            </a:r>
            <a:r>
              <a:rPr lang="en-GB" dirty="0"/>
              <a:t> Modification, 2(2), pp.251-266.</a:t>
            </a:r>
          </a:p>
          <a:p>
            <a:endParaRPr lang="en-US" dirty="0"/>
          </a:p>
        </p:txBody>
      </p:sp>
    </p:spTree>
    <p:extLst>
      <p:ext uri="{BB962C8B-B14F-4D97-AF65-F5344CB8AC3E}">
        <p14:creationId xmlns:p14="http://schemas.microsoft.com/office/powerpoint/2010/main" val="535927521"/>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{11CCBFC4-30D2-184F-B4D8-EBAA12071D27}tf16401378</Template>
  <TotalTime>233</TotalTime>
  <Words>1055</Words>
  <Application>Microsoft Macintosh PowerPoint</Application>
  <PresentationFormat>Widescreen</PresentationFormat>
  <Paragraphs>98</Paragraphs>
  <Slides>16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Gill Sans MT</vt:lpstr>
      <vt:lpstr>Segoe UI</vt:lpstr>
      <vt:lpstr>Times New Roman</vt:lpstr>
      <vt:lpstr>Trebuchet MS</vt:lpstr>
      <vt:lpstr>Parcel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Huma Shamas (2030024)</dc:creator>
  <cp:lastModifiedBy>Huma Shamas (2030024)</cp:lastModifiedBy>
  <cp:revision>1</cp:revision>
  <dcterms:created xsi:type="dcterms:W3CDTF">2022-02-08T17:18:46Z</dcterms:created>
  <dcterms:modified xsi:type="dcterms:W3CDTF">2022-03-13T03:02:52Z</dcterms:modified>
</cp:coreProperties>
</file>