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FA9161-F526-7C0C-1041-8FC6D0C45D73}" v="1357" dt="2026-06-30T21:28:47.1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535723_student_uwtsd_ac_uk/Documents/Presentation1_Pie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>
        <c:manualLayout>
          <c:xMode val="edge"/>
          <c:yMode val="edge"/>
          <c:x val="0.39694726562499993"/>
          <c:y val="1.9504974775784754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Repair Types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255E-4192-9085-DA81A1BA8638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255E-4192-9085-DA81A1BA8638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255E-4192-9085-DA81A1BA8638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255E-4192-9085-DA81A1BA8638}"/>
              </c:ext>
            </c:extLst>
          </c:dPt>
          <c:cat>
            <c:strRef>
              <c:f>Sheet1!$A$2:$A$5</c:f>
              <c:strCache>
                <c:ptCount val="3"/>
                <c:pt idx="0">
                  <c:v>Screen Replacements</c:v>
                </c:pt>
                <c:pt idx="1">
                  <c:v>Battery Changes</c:v>
                </c:pt>
                <c:pt idx="2">
                  <c:v>Water Damage Fixes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45</c:v>
                </c:pt>
                <c:pt idx="1">
                  <c:v>30</c:v>
                </c:pt>
                <c:pt idx="2">
                  <c:v>14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D3F-4A69-911B-F5F3C33EE7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descr="This slide shows a pie chart breaking down the number of repairs made in the BrightTech Repair Store."/>
          <p:cNvSpPr>
            <a:spLocks noGrp="1"/>
          </p:cNvSpPr>
          <p:nvPr>
            <p:ph type="ctrTitle"/>
          </p:nvPr>
        </p:nvSpPr>
        <p:spPr>
          <a:xfrm>
            <a:off x="1524000" y="164421"/>
            <a:ext cx="9144000" cy="1770743"/>
          </a:xfrm>
        </p:spPr>
        <p:txBody>
          <a:bodyPr/>
          <a:lstStyle/>
          <a:p>
            <a:r>
              <a:rPr lang="en-GB" dirty="0" err="1"/>
              <a:t>BrightTech</a:t>
            </a:r>
            <a:r>
              <a:rPr lang="en-GB" dirty="0"/>
              <a:t> Repairs – Last Months Summary</a:t>
            </a:r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1CD65A01-07FB-BF54-6AC8-C3CB8B7377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68321290"/>
              </p:ext>
            </p:extLst>
          </p:nvPr>
        </p:nvGraphicFramePr>
        <p:xfrm>
          <a:off x="2634342" y="2291897"/>
          <a:ext cx="6096000" cy="42481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" name="TextBox 7" descr="This slide shows a pie chart breaking down the different types and also total amount of repairs made in the BrightTech Repair Store.">
            <a:extLst>
              <a:ext uri="{FF2B5EF4-FFF2-40B4-BE49-F238E27FC236}">
                <a16:creationId xmlns:a16="http://schemas.microsoft.com/office/drawing/2014/main" id="{01F76A6D-486B-EC15-C11B-165C862AFA44}"/>
              </a:ext>
            </a:extLst>
          </p:cNvPr>
          <p:cNvSpPr txBox="1"/>
          <p:nvPr/>
        </p:nvSpPr>
        <p:spPr>
          <a:xfrm>
            <a:off x="9047921" y="4413762"/>
            <a:ext cx="2989942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Repair Totals:89</a:t>
            </a:r>
            <a:endParaRPr lang="en-GB" b="1" dirty="0"/>
          </a:p>
          <a:p>
            <a:r>
              <a:rPr lang="en-GB" b="1" dirty="0"/>
              <a:t>. Screen Replacemen</a:t>
            </a:r>
            <a:r>
              <a:rPr lang="en-GB" b="1"/>
              <a:t>ts - 45</a:t>
            </a:r>
            <a:endParaRPr lang="en-GB" b="1" dirty="0"/>
          </a:p>
          <a:p>
            <a:r>
              <a:rPr lang="en-GB" b="1"/>
              <a:t>.Battery Changes – 30</a:t>
            </a:r>
            <a:endParaRPr lang="en-GB" b="1" dirty="0"/>
          </a:p>
          <a:p>
            <a:r>
              <a:rPr lang="en-GB" b="1"/>
              <a:t>.Water Damage Fixes-14</a:t>
            </a:r>
            <a:endParaRPr lang="en-GB" b="1" dirty="0"/>
          </a:p>
          <a:p>
            <a:r>
              <a:rPr lang="en-GB" b="1" dirty="0"/>
              <a:t>Most common repair: Screen </a:t>
            </a:r>
            <a:r>
              <a:rPr lang="en-GB" b="1"/>
              <a:t>Replacements</a:t>
            </a:r>
            <a:r>
              <a:rPr lang="en-GB" b="1" dirty="0"/>
              <a:t> (45 repairs)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75ECAF3-CDE0-7054-7816-EC7BF6781137}"/>
              </a:ext>
            </a:extLst>
          </p:cNvPr>
          <p:cNvSpPr txBox="1"/>
          <p:nvPr/>
        </p:nvSpPr>
        <p:spPr>
          <a:xfrm>
            <a:off x="1308652" y="513521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DS2 Digital Task</a:t>
            </a:r>
          </a:p>
          <a:p>
            <a:r>
              <a:rPr lang="en-GB"/>
              <a:t>Jade Elliott-Williams</a:t>
            </a:r>
          </a:p>
          <a:p>
            <a:r>
              <a:rPr lang="en-GB"/>
              <a:t>2535723</a:t>
            </a:r>
          </a:p>
          <a:p>
            <a:r>
              <a:rPr lang="en-GB"/>
              <a:t>30/06/2-26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0CA4DA-C986-3149-12C5-8FBCD4FB0D2D}"/>
              </a:ext>
            </a:extLst>
          </p:cNvPr>
          <p:cNvSpPr txBox="1"/>
          <p:nvPr/>
        </p:nvSpPr>
        <p:spPr>
          <a:xfrm>
            <a:off x="234437" y="2367405"/>
            <a:ext cx="8440056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I decided to choose the scenario </a:t>
            </a:r>
            <a:r>
              <a:rPr lang="en-GB" dirty="0" err="1"/>
              <a:t>BrightTech</a:t>
            </a:r>
            <a:r>
              <a:rPr lang="en-GB" dirty="0"/>
              <a:t> Repairs using PowerPoint to create a pie chart because it is not too difficult to use or navigate. This lets me show numbers and a chart clearly, which makes the information simpler to understand instead of just reading a list. I have used PowerPoint a few times and now feel more comfortable  as I already know the basics. As learned </a:t>
            </a:r>
            <a:r>
              <a:rPr lang="en-GB" dirty="0" err="1"/>
              <a:t>i</a:t>
            </a:r>
            <a:r>
              <a:rPr lang="en-GB" dirty="0"/>
              <a:t>n class, it is important to not overcrowd the slides, to make sure the information is clear and concise, accessible.</a:t>
            </a:r>
          </a:p>
        </p:txBody>
      </p:sp>
    </p:spTree>
    <p:extLst>
      <p:ext uri="{BB962C8B-B14F-4D97-AF65-F5344CB8AC3E}">
        <p14:creationId xmlns:p14="http://schemas.microsoft.com/office/powerpoint/2010/main" val="40764517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BrightTech Repairs – Last Months Summary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278</cp:revision>
  <dcterms:created xsi:type="dcterms:W3CDTF">2026-06-30T19:41:17Z</dcterms:created>
  <dcterms:modified xsi:type="dcterms:W3CDTF">2026-07-01T11:33:04Z</dcterms:modified>
</cp:coreProperties>
</file>