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BDC41-00D3-CAE7-833E-70E58FDDED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E30B1F-7FF5-39B6-ED45-3C78351855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16D2C8-07A6-2390-C70E-2939E425A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C9D50-A416-5C4F-3FF6-A29CE9D69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86887-83E7-CBDD-9351-34A2E031A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472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3CB20-BF77-78A1-39A9-DB0ADF048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FB385-ADC5-6568-66ED-897E7D991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05C81-A2EB-4DCE-873C-05D86F1DD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FF89F-C848-6298-4255-83F972C81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947D0-702B-E995-1C58-CFED9D4AB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309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D1260-F415-BCAE-126D-DEA47C3BD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7F3C90-46F4-E609-E381-D3E0DC7D2A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D8118B-D77F-6A30-F7C7-D613D9F00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122B4-817B-4075-7101-82F520991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86E17-2F0C-B2C7-84E1-4AF0FFEA5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357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B7FBF-2145-4859-B81E-F7C10E88A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E454B-BDAC-A3B7-93F7-F314E012CC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5305FA-5BF2-FBBC-8409-DC27F97EAD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3697D5-172A-4DFA-4193-6B4D67146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8902B-CFC9-79D3-75FB-9BD36E85A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28FB1-8864-0239-0D59-09BA5AE6A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267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98E70-EDD2-2370-7CDA-5034CB54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D4F8B-0074-B546-3C37-F0A3E4CB0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2CCA67-02B4-7B08-94E0-2D24E7D4BF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D02220-4D3E-A6FE-0C53-E47B28522A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1A6C99-E3D3-3DA8-2B82-02D6062E6A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351539-A3D8-0AE8-7D03-BD71B3F0F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79D713-F04D-D478-0AC6-590046B1C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B676CC-C625-C8FD-5DF5-1595EE13E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297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27E6A-7075-37E1-3255-6DDE60EC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1FEFF8-CD89-EB33-02F2-DE64B4574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5E2FDA-3025-AA0E-4F46-8F1E0CEBE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3EA749-E2C3-17D8-B2E6-CE49E5C8C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674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81308-68F8-5AEC-850C-86ECE6600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F3C687-8C1E-7A82-4C20-3C41CB2DB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13EEC5-C09D-5809-8B48-340D1CB30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216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9D75-6A7B-806B-5B46-380AEFBD3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3A70B-EE0C-4224-9C21-87964EF61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090E41-9A88-F503-112F-11E43A6D56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68B856-04BB-3198-3C3D-B960E59DE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8AAC2A-5AD3-C340-0C2D-9153D671D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025248-72F2-A02D-AF09-844D23289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72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48F3E-28C8-A795-96F6-4C40BB8B5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619C71-B3B6-AEAF-C131-65EAD6FC31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7A52DC-BAEF-CC04-9DF3-EA88BAEB06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8CDF3-C4B4-499E-6A5C-BBF22D7B7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0C9A33-EE6F-558A-785A-8284DFFE9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70AF97-EC3C-F0E7-CA05-111DDAA00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947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4ED04-9695-4E4F-E462-C1643824C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BAB9FE-C245-19DA-C219-07BD24A39F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270B9-F14B-D881-97EA-74273A58F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BAB03-EA30-634C-2420-A46BC4654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7ABB5-C9F3-47AE-AB93-C1E5CD73C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840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A29047-6616-4470-076E-C4E6AE2DA7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ACB75-D5D5-2390-8B54-11D604F0AD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8C7A8-751A-209C-5267-92893F080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CD26A-29A1-B8AA-0F98-2BF209251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02BD3-9F2B-AA05-16AE-1366AED78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535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763995-33F6-A525-DB70-E7DEE5F54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358EA7-0757-00A5-A08B-DBC9DEE371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9F22D-CD19-19F0-17E5-8EA334DAC2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E27A45-049F-DC4A-A396-A6FA5B1AA705}" type="datetimeFigureOut">
              <a:rPr lang="en-US" smtClean="0"/>
              <a:t>4/30/26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0A45C-A7C6-9EE0-5684-BA1BF8FF94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4F4AD-F831-D5CB-9230-DDFFB11418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18EC24-D39F-A94C-9EBC-97790F9A3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05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DE0396-1DA6-23FA-15B2-9BAF46D3F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02" b="1429"/>
          <a:stretch>
            <a:fillRect/>
          </a:stretch>
        </p:blipFill>
        <p:spPr>
          <a:xfrm>
            <a:off x="28585" y="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4916930-E76E-4100-9DCF-4981566A3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B9CC4-FBA9-C13F-5ADF-17F13FD3FC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0" y="2300192"/>
            <a:ext cx="7581900" cy="133350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16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Name-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Leoni Shaw</a:t>
            </a:r>
            <a:b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 Number-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2502432</a:t>
            </a:r>
            <a:b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Name-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Academic, industry and Digital skills</a:t>
            </a:r>
            <a:b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BMTP4015</a:t>
            </a:r>
            <a:b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Title-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</a:t>
            </a:r>
            <a:b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Lectures Name-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Lisa Bassler</a:t>
            </a:r>
            <a:b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Friday 1</a:t>
            </a:r>
            <a:r>
              <a:rPr lang="en-US" sz="1600" baseline="300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6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May 2026</a:t>
            </a:r>
            <a:br>
              <a:rPr lang="en-US" sz="15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500" dirty="0">
              <a:solidFill>
                <a:schemeClr val="tx1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8F1656-450E-BD7C-C0C8-732193EADF46}"/>
              </a:ext>
            </a:extLst>
          </p:cNvPr>
          <p:cNvSpPr txBox="1"/>
          <p:nvPr/>
        </p:nvSpPr>
        <p:spPr>
          <a:xfrm>
            <a:off x="1885950" y="3674489"/>
            <a:ext cx="84772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Ai Acknowledgment </a:t>
            </a:r>
          </a:p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can confirm I have not used any AI tools in the research and creation of this assignment. I confirm that I have not sued any AI generated materials as my own work. I confirm I have copies of my drafts, notes, and other resources I used, which I may be asked to provide in evidence</a:t>
            </a:r>
            <a:r>
              <a:rPr lang="en-US" sz="16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920497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167651-D514-3CE7-B25E-9FF75A1FB6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" r="4813" b="-1"/>
          <a:stretch>
            <a:fillRect/>
          </a:stretch>
        </p:blipFill>
        <p:spPr>
          <a:xfrm>
            <a:off x="127191" y="0"/>
            <a:ext cx="1206176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E01E0A-5DFA-C628-06AA-D525921A9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0484" y="221242"/>
            <a:ext cx="2859021" cy="45979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889FC-2722-8927-F321-0F5CC35A2CB4}"/>
              </a:ext>
            </a:extLst>
          </p:cNvPr>
          <p:cNvSpPr txBox="1"/>
          <p:nvPr/>
        </p:nvSpPr>
        <p:spPr>
          <a:xfrm>
            <a:off x="6865546" y="902268"/>
            <a:ext cx="5193168" cy="57344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This presentation is reflecting on the key skills which prepared me for university and how it they were developed during this module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Academic skill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- Time management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Industry skill-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Digital skill-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researching and referencing 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Why these skills matter to me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Essential for academic success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Gain more employability in tourism sector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These skills are highly valued in these sectors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Own experience during this module 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Gibbs reflection cycle 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How they come to terms with my future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81891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F3209C-949D-5F18-45FA-41D9FAABF1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" r="4813" b="-1"/>
          <a:stretch>
            <a:fillRect/>
          </a:stretch>
        </p:blipFill>
        <p:spPr>
          <a:xfrm>
            <a:off x="2651197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E3A91-93B0-BBC7-B48A-F2B5CE733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054" y="155964"/>
            <a:ext cx="4032393" cy="12061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sz="4000" b="1" dirty="0"/>
              <a:t>Academic skill: Time</a:t>
            </a:r>
            <a:r>
              <a:rPr lang="en-US" sz="4000" b="1" dirty="0"/>
              <a:t>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F1353E-E113-81A3-3407-88717903C656}"/>
              </a:ext>
            </a:extLst>
          </p:cNvPr>
          <p:cNvSpPr txBox="1"/>
          <p:nvPr/>
        </p:nvSpPr>
        <p:spPr>
          <a:xfrm>
            <a:off x="401054" y="1362064"/>
            <a:ext cx="4259336" cy="48148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“Coordination of tasks and activities to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maximise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the effectiveness of an individuals efforts.”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Wigmore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of the skill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Being able to manage multiple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                            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deadlines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Self-training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learnin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Reducing stress on yourself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Scheduling your time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effectivel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Breaking down large tasks into smaller ones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Set clearer goals</a:t>
            </a:r>
          </a:p>
        </p:txBody>
      </p:sp>
    </p:spTree>
    <p:extLst>
      <p:ext uri="{BB962C8B-B14F-4D97-AF65-F5344CB8AC3E}">
        <p14:creationId xmlns:p14="http://schemas.microsoft.com/office/powerpoint/2010/main" val="407215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A36971-3BEF-6899-D1E9-AF979F7CD4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" r="4813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A2B8A-8ADE-46F2-F835-9E0BC120D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4720" y="91128"/>
            <a:ext cx="4009845" cy="1179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500" b="1" dirty="0">
                <a:latin typeface="Arial" panose="020B0604020202020204" pitchFamily="34" charset="0"/>
                <a:cs typeface="Arial" panose="020B0604020202020204" pitchFamily="34" charset="0"/>
              </a:rPr>
              <a:t>Strategies for time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14E0AF-2E65-F95E-75BB-6B21AB2BD696}"/>
              </a:ext>
            </a:extLst>
          </p:cNvPr>
          <p:cNvSpPr txBox="1"/>
          <p:nvPr/>
        </p:nvSpPr>
        <p:spPr>
          <a:xfrm>
            <a:off x="7760072" y="1362064"/>
            <a:ext cx="4202509" cy="40816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Academic Benefits:</a:t>
            </a: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Enhancing academic work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study found that 96% of students with high GPAs practice effective time management” (Assignment ace, 2025)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More personal time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 Professional relevance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Importance in event planning and tourism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Handling multiple tasks at once and understanding 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17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“By prioritising time management, businesses can increase productivity, drive revenue growth, enhance customer satisfaction and create a positive work culture”</a:t>
            </a:r>
            <a:r>
              <a:rPr lang="en-GB" sz="1700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(London School)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essential skill that transfers into my time in university and future career goals</a:t>
            </a:r>
          </a:p>
        </p:txBody>
      </p:sp>
    </p:spTree>
    <p:extLst>
      <p:ext uri="{BB962C8B-B14F-4D97-AF65-F5344CB8AC3E}">
        <p14:creationId xmlns:p14="http://schemas.microsoft.com/office/powerpoint/2010/main" val="1996718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F3209C-949D-5F18-45FA-41D9FAABF1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" r="4813" b="-1"/>
          <a:stretch>
            <a:fillRect/>
          </a:stretch>
        </p:blipFill>
        <p:spPr>
          <a:xfrm>
            <a:off x="2651197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E3A91-93B0-BBC7-B48A-F2B5CE733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947" y="155964"/>
            <a:ext cx="3564500" cy="110057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sz="4000" b="1" dirty="0"/>
              <a:t>Industry skill: Communication</a:t>
            </a:r>
            <a:endParaRPr lang="en-US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F1353E-E113-81A3-3407-88717903C656}"/>
              </a:ext>
            </a:extLst>
          </p:cNvPr>
          <p:cNvSpPr txBox="1"/>
          <p:nvPr/>
        </p:nvSpPr>
        <p:spPr>
          <a:xfrm>
            <a:off x="357188" y="1412491"/>
            <a:ext cx="5275878" cy="52895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: “Actionable transfer of information from one person, group or pace to another by writing, speaking or using a medium that provides a means of understanding.” ( Evans, 2026)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How to gain good communication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Interact in public speaking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Team- building activities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Active listener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Why is it important to me for university and work?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Supports me in group work assignments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Relationship building in work and university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Tx/>
              <a:buChar char="-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Career growth to success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tourism industry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900" kern="100" dirty="0">
                <a:latin typeface="Arial Nova" panose="020B0504020202020204" pitchFamily="34" charset="0"/>
                <a:ea typeface="Times New Roman" panose="02020603050405020304" pitchFamily="18" charset="0"/>
                <a:cs typeface="Aparajita" panose="02020603050405020304" pitchFamily="18" charset="0"/>
              </a:rPr>
              <a:t>G</a:t>
            </a:r>
            <a:r>
              <a:rPr lang="en-GB" sz="1900" kern="100" dirty="0">
                <a:effectLst/>
                <a:latin typeface="Arial Nova" panose="020B0504020202020204" pitchFamily="34" charset="0"/>
                <a:ea typeface="Times New Roman" panose="02020603050405020304" pitchFamily="18" charset="0"/>
                <a:cs typeface="Aparajita" panose="02020603050405020304" pitchFamily="18" charset="0"/>
              </a:rPr>
              <a:t>ood communication prevents misunderstanding and mistakes, especially in the tourism industry, where risks are high and consequences often costs.</a:t>
            </a:r>
            <a:r>
              <a:rPr lang="en-GB" sz="19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 Drummond, 2002)</a:t>
            </a:r>
            <a:endParaRPr lang="en-GB" sz="19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015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A36971-3BEF-6899-D1E9-AF979F7CD4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" r="4813" b="-1"/>
          <a:stretch>
            <a:fillRect/>
          </a:stretch>
        </p:blipFill>
        <p:spPr>
          <a:xfrm>
            <a:off x="-1053895" y="-15159"/>
            <a:ext cx="9712403" cy="688831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A2B8A-8ADE-46F2-F835-9E0BC120D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4720" y="91128"/>
            <a:ext cx="4009845" cy="117981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Concepts of using communication</a:t>
            </a:r>
            <a:endParaRPr lang="en-US" sz="3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18A442-9BC7-AD5E-F100-782C125ADC7C}"/>
              </a:ext>
            </a:extLst>
          </p:cNvPr>
          <p:cNvSpPr txBox="1"/>
          <p:nvPr/>
        </p:nvSpPr>
        <p:spPr>
          <a:xfrm>
            <a:off x="7078435" y="1297057"/>
            <a:ext cx="476765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“Recognised as essential across education and professional domains, communication skills are key to success in school, work and life,” (Renaissance, No date)</a:t>
            </a:r>
          </a:p>
          <a:p>
            <a:pPr algn="l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When do we use it in University?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Group assignments 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Presenting presentations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Participating in discussions</a:t>
            </a:r>
          </a:p>
          <a:p>
            <a:pPr algn="l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When do we use it in a workplace?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Team meetings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Everyday customer service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Client relationship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Effective day tasks</a:t>
            </a:r>
          </a:p>
        </p:txBody>
      </p:sp>
    </p:spTree>
    <p:extLst>
      <p:ext uri="{BB962C8B-B14F-4D97-AF65-F5344CB8AC3E}">
        <p14:creationId xmlns:p14="http://schemas.microsoft.com/office/powerpoint/2010/main" val="2158748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F3209C-949D-5F18-45FA-41D9FAABF1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" r="4813" b="-1"/>
          <a:stretch>
            <a:fillRect/>
          </a:stretch>
        </p:blipFill>
        <p:spPr>
          <a:xfrm>
            <a:off x="2651197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E3A91-93B0-BBC7-B48A-F2B5CE733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39806" y="20484"/>
            <a:ext cx="7113730" cy="118561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sz="4000" b="1" dirty="0"/>
              <a:t>Digital Skill: </a:t>
            </a:r>
            <a:br>
              <a:rPr lang="en-GB" sz="4000" b="1" dirty="0"/>
            </a:br>
            <a:r>
              <a:rPr lang="en-GB" sz="4000" b="1" dirty="0"/>
              <a:t>Referencing and Researching</a:t>
            </a:r>
            <a:endParaRPr lang="en-US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F1353E-E113-81A3-3407-88717903C656}"/>
              </a:ext>
            </a:extLst>
          </p:cNvPr>
          <p:cNvSpPr txBox="1"/>
          <p:nvPr/>
        </p:nvSpPr>
        <p:spPr>
          <a:xfrm>
            <a:off x="401054" y="1362064"/>
            <a:ext cx="5232011" cy="53399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EA540D-9B19-6664-B7E6-8B9EE66178B9}"/>
              </a:ext>
            </a:extLst>
          </p:cNvPr>
          <p:cNvSpPr txBox="1"/>
          <p:nvPr/>
        </p:nvSpPr>
        <p:spPr>
          <a:xfrm>
            <a:off x="108563" y="1362064"/>
            <a:ext cx="538111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Meaning of digital skills-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“Digital skills involve the critical ad secure use of information technology for work, leisure and communication”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its used: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Going through university Harvard referencing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 feedbacks to improve 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referencing tools like MyBid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of it: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Consequences of plagiarism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Summarising and paraphrasing quotes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Academic integrity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Improves assignments throughout the year</a:t>
            </a:r>
          </a:p>
          <a:p>
            <a:pPr marL="342900" indent="-342900" algn="l"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Academic quality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064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A36971-3BEF-6899-D1E9-AF979F7CD4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" r="4813" b="-1"/>
          <a:stretch>
            <a:fillRect/>
          </a:stretch>
        </p:blipFill>
        <p:spPr>
          <a:xfrm>
            <a:off x="-1053895" y="-15159"/>
            <a:ext cx="9712403" cy="688831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A2B8A-8ADE-46F2-F835-9E0BC120D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8385" y="142440"/>
            <a:ext cx="3214726" cy="53352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39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3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ED3D95-CF4A-370A-515C-6F871BE5B2CA}"/>
              </a:ext>
            </a:extLst>
          </p:cNvPr>
          <p:cNvSpPr txBox="1"/>
          <p:nvPr/>
        </p:nvSpPr>
        <p:spPr>
          <a:xfrm>
            <a:off x="6483669" y="1012953"/>
            <a:ext cx="5492545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This module I am doing has helped me build variety of transferable skills, skills like:</a:t>
            </a:r>
          </a:p>
          <a:p>
            <a:pPr marL="342900" indent="-342900" algn="l">
              <a:buFontTx/>
              <a:buChar char="-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Management-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being up to date and organised on assignments  </a:t>
            </a:r>
          </a:p>
          <a:p>
            <a:pPr marL="342900" indent="-342900" algn="l">
              <a:buFontTx/>
              <a:buChar char="-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Communication-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being more confident in presentations and working with others</a:t>
            </a:r>
          </a:p>
          <a:p>
            <a:pPr marL="342900" indent="-342900" algn="l">
              <a:buFontTx/>
              <a:buChar char="-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Digital skills-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understanding integrity and improving my research</a:t>
            </a:r>
          </a:p>
          <a:p>
            <a:pPr algn="l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How these skills have supported my time: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My future career goals </a:t>
            </a:r>
          </a:p>
          <a:p>
            <a:pPr marL="342900" indent="-342900" algn="l">
              <a:buFontTx/>
              <a:buChar char="-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Progression on my assignments</a:t>
            </a:r>
          </a:p>
        </p:txBody>
      </p:sp>
    </p:spTree>
    <p:extLst>
      <p:ext uri="{BB962C8B-B14F-4D97-AF65-F5344CB8AC3E}">
        <p14:creationId xmlns:p14="http://schemas.microsoft.com/office/powerpoint/2010/main" val="3214566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DE0396-1DA6-23FA-15B2-9BAF46D3F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02" b="1429"/>
          <a:stretch>
            <a:fillRect/>
          </a:stretch>
        </p:blipFill>
        <p:spPr>
          <a:xfrm>
            <a:off x="14297" y="33342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4916930-E76E-4100-9DCF-4981566A3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B9CC4-FBA9-C13F-5ADF-17F13FD3FC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0" y="2300192"/>
            <a:ext cx="7581900" cy="133350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br>
              <a:rPr lang="en-US" sz="1500" dirty="0">
                <a:solidFill>
                  <a:schemeClr val="tx1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500" dirty="0">
              <a:solidFill>
                <a:schemeClr val="tx1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883E9B-7FB5-0656-03FE-70033DA91211}"/>
              </a:ext>
            </a:extLst>
          </p:cNvPr>
          <p:cNvSpPr txBox="1"/>
          <p:nvPr/>
        </p:nvSpPr>
        <p:spPr>
          <a:xfrm>
            <a:off x="5619750" y="1837849"/>
            <a:ext cx="3311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1F50D4-A45F-99D1-D22D-7B3E92178EED}"/>
              </a:ext>
            </a:extLst>
          </p:cNvPr>
          <p:cNvSpPr txBox="1"/>
          <p:nvPr/>
        </p:nvSpPr>
        <p:spPr>
          <a:xfrm>
            <a:off x="1894417" y="2046565"/>
            <a:ext cx="8440208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Assignment Ace UK - Blog. (2025).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 Of Effective Time Management For UK University Students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online) Available at: https://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www.assignmentace.co.uk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/blog/benefits-of-effective-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time-management-for-uk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-university-students/#main (Accessed 16 Apr 2026)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Drummond, R. (2002).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Communicating effectively with tourists 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https://oasis.col.org/server/api/core/bitstreams/e282adbe-83dc-4371-a075-a4ff8489324a/content (Accessed 16 Apr 2026)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Lspm.org.uk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(2024).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Time Management in the Hospitality Industry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www.lspm.org.uk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/2022/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news.aspx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?id=12388224&amp;CourseTitle=The+Importance+of+Time+Management+in+the+Hospitality+Industry (Accessed 19 Apr 2026)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Lutkevich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 (2023).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time management?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Available at: https://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www.techtarget.com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whatis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/definition/time-management (Accessed 16 Apr 2026)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Mondragon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Unibertsitatea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are digital skills?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[online] Available at: https://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www.mondragon.edu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/en/web/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biblioteka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/what-are-digital-skills- (Accessed Apr 2026)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Ntara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 (2019).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Communication? - Definition &amp; Importance - Video &amp; Lesson Transcript | Study.com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online) Available at: https://study.com/academy/lesson/what-is-communication-definition-importance.html (Accessed 17 Apr 2026)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 Renaissance International School Saigon. (2025).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Communication Skills Are Important for Students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https://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renaissance.edu.vn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/why-communication-skill-is-important-for-students/ (Accessed 17 Apr 2026)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121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Student Name- Leoni Shaw ID Number- 2502432 Module Name- Academic, industry and Digital skills Module Code- BMTP4015 Assignment Title- Presentation Lectures Name- Lisa Bassler Date- Friday 1st May 2026 </vt:lpstr>
      <vt:lpstr>Introduction</vt:lpstr>
      <vt:lpstr>Academic skill: Time Management</vt:lpstr>
      <vt:lpstr>Strategies for time management</vt:lpstr>
      <vt:lpstr>Industry skill: Communication</vt:lpstr>
      <vt:lpstr>Concepts of using communication</vt:lpstr>
      <vt:lpstr>Digital Skill:  Referencing and Researching</vt:lpstr>
      <vt:lpstr>Conclusion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Name- Leoni Shaw ID Number- 2502432 Module Name- Academic, industry and Digital skills Module Code- BMTP4015 Assignment Title- Presentation Lectures Name- Lisa Bassler Date- Friday 1st May 2026 </dc:title>
  <dc:creator>Leoni Shaw</dc:creator>
  <cp:lastModifiedBy>Leoni Shaw</cp:lastModifiedBy>
  <cp:revision>9</cp:revision>
  <dcterms:created xsi:type="dcterms:W3CDTF">2026-04-13T10:11:21Z</dcterms:created>
  <dcterms:modified xsi:type="dcterms:W3CDTF">2026-04-30T12:41:24Z</dcterms:modified>
</cp:coreProperties>
</file>