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61" r:id="rId5"/>
    <p:sldId id="262" r:id="rId6"/>
    <p:sldId id="264" r:id="rId7"/>
    <p:sldId id="266" r:id="rId8"/>
    <p:sldId id="267" r:id="rId9"/>
    <p:sldId id="273" r:id="rId10"/>
    <p:sldId id="270" r:id="rId11"/>
    <p:sldId id="271" r:id="rId12"/>
    <p:sldId id="27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A65A15-844F-4A83-A247-9AE935E9F5E6}" v="223" dt="2025-05-19T08:04:38.0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7" autoAdjust="0"/>
    <p:restoredTop sz="83496" autoAdjust="0"/>
  </p:normalViewPr>
  <p:slideViewPr>
    <p:cSldViewPr snapToGrid="0">
      <p:cViewPr varScale="1">
        <p:scale>
          <a:sx n="62" d="100"/>
          <a:sy n="62" d="100"/>
        </p:scale>
        <p:origin x="828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ugen Gherasim" userId="8f8e78844ec8e1bd" providerId="LiveId" clId="{E3A65A15-844F-4A83-A247-9AE935E9F5E6}"/>
    <pc:docChg chg="undo redo custSel addSld delSld modSld modMainMaster">
      <pc:chgData name="Eugen Gherasim" userId="8f8e78844ec8e1bd" providerId="LiveId" clId="{E3A65A15-844F-4A83-A247-9AE935E9F5E6}" dt="2025-05-19T08:04:38.065" v="2368"/>
      <pc:docMkLst>
        <pc:docMk/>
      </pc:docMkLst>
      <pc:sldChg chg="addSp delSp modSp mod modTransition setBg delDesignElem">
        <pc:chgData name="Eugen Gherasim" userId="8f8e78844ec8e1bd" providerId="LiveId" clId="{E3A65A15-844F-4A83-A247-9AE935E9F5E6}" dt="2025-05-16T13:09:51.263" v="2245" actId="14100"/>
        <pc:sldMkLst>
          <pc:docMk/>
          <pc:sldMk cId="136049698" sldId="256"/>
        </pc:sldMkLst>
        <pc:spChg chg="add mod">
          <ac:chgData name="Eugen Gherasim" userId="8f8e78844ec8e1bd" providerId="LiveId" clId="{E3A65A15-844F-4A83-A247-9AE935E9F5E6}" dt="2025-05-16T13:09:51.263" v="2245" actId="14100"/>
          <ac:spMkLst>
            <pc:docMk/>
            <pc:sldMk cId="136049698" sldId="256"/>
            <ac:spMk id="2" creationId="{D04CB086-9BE5-9EEA-3EE3-CA10A85C4EFF}"/>
          </ac:spMkLst>
        </pc:spChg>
        <pc:spChg chg="add mod">
          <ac:chgData name="Eugen Gherasim" userId="8f8e78844ec8e1bd" providerId="LiveId" clId="{E3A65A15-844F-4A83-A247-9AE935E9F5E6}" dt="2025-05-15T13:27:21.884" v="415" actId="20577"/>
          <ac:spMkLst>
            <pc:docMk/>
            <pc:sldMk cId="136049698" sldId="256"/>
            <ac:spMk id="3" creationId="{8D26ED32-3DB5-54E2-FADC-ACC72C9C830A}"/>
          </ac:spMkLst>
        </pc:spChg>
        <pc:spChg chg="add mod">
          <ac:chgData name="Eugen Gherasim" userId="8f8e78844ec8e1bd" providerId="LiveId" clId="{E3A65A15-844F-4A83-A247-9AE935E9F5E6}" dt="2025-05-16T13:09:06.371" v="2239" actId="1076"/>
          <ac:spMkLst>
            <pc:docMk/>
            <pc:sldMk cId="136049698" sldId="256"/>
            <ac:spMk id="4" creationId="{BD0B2402-EE88-32F4-A33F-7EFF8FE5ED10}"/>
          </ac:spMkLst>
        </pc:spChg>
        <pc:spChg chg="add mod">
          <ac:chgData name="Eugen Gherasim" userId="8f8e78844ec8e1bd" providerId="LiveId" clId="{E3A65A15-844F-4A83-A247-9AE935E9F5E6}" dt="2025-05-15T19:53:04.672" v="1381" actId="14100"/>
          <ac:spMkLst>
            <pc:docMk/>
            <pc:sldMk cId="136049698" sldId="256"/>
            <ac:spMk id="6" creationId="{70F731AA-6ABF-9936-3225-7095AC3E5FD1}"/>
          </ac:spMkLst>
        </pc:spChg>
        <pc:spChg chg="add mod">
          <ac:chgData name="Eugen Gherasim" userId="8f8e78844ec8e1bd" providerId="LiveId" clId="{E3A65A15-844F-4A83-A247-9AE935E9F5E6}" dt="2025-05-16T13:09:39.828" v="2243" actId="1076"/>
          <ac:spMkLst>
            <pc:docMk/>
            <pc:sldMk cId="136049698" sldId="256"/>
            <ac:spMk id="7" creationId="{BA86FA18-06B7-38F6-CAE9-BFCD1D308636}"/>
          </ac:spMkLst>
        </pc:spChg>
        <pc:picChg chg="mod ord">
          <ac:chgData name="Eugen Gherasim" userId="8f8e78844ec8e1bd" providerId="LiveId" clId="{E3A65A15-844F-4A83-A247-9AE935E9F5E6}" dt="2025-05-16T13:08:44.480" v="2236" actId="1076"/>
          <ac:picMkLst>
            <pc:docMk/>
            <pc:sldMk cId="136049698" sldId="256"/>
            <ac:picMk id="1026" creationId="{00000000-0000-0000-0000-000000000000}"/>
          </ac:picMkLst>
        </pc:picChg>
        <pc:picChg chg="mod ord">
          <ac:chgData name="Eugen Gherasim" userId="8f8e78844ec8e1bd" providerId="LiveId" clId="{E3A65A15-844F-4A83-A247-9AE935E9F5E6}" dt="2025-05-16T13:08:46.977" v="2237" actId="1076"/>
          <ac:picMkLst>
            <pc:docMk/>
            <pc:sldMk cId="136049698" sldId="256"/>
            <ac:picMk id="1028" creationId="{00000000-0000-0000-0000-000000000000}"/>
          </ac:picMkLst>
        </pc:picChg>
      </pc:sldChg>
      <pc:sldChg chg="addSp delSp modSp mod modNotesTx">
        <pc:chgData name="Eugen Gherasim" userId="8f8e78844ec8e1bd" providerId="LiveId" clId="{E3A65A15-844F-4A83-A247-9AE935E9F5E6}" dt="2025-05-16T11:18:05.743" v="1930" actId="20577"/>
        <pc:sldMkLst>
          <pc:docMk/>
          <pc:sldMk cId="960097066" sldId="257"/>
        </pc:sldMkLst>
        <pc:spChg chg="mod">
          <ac:chgData name="Eugen Gherasim" userId="8f8e78844ec8e1bd" providerId="LiveId" clId="{E3A65A15-844F-4A83-A247-9AE935E9F5E6}" dt="2025-05-15T12:56:39.607" v="287" actId="1076"/>
          <ac:spMkLst>
            <pc:docMk/>
            <pc:sldMk cId="960097066" sldId="257"/>
            <ac:spMk id="2" creationId="{00000000-0000-0000-0000-000000000000}"/>
          </ac:spMkLst>
        </pc:spChg>
        <pc:spChg chg="mod">
          <ac:chgData name="Eugen Gherasim" userId="8f8e78844ec8e1bd" providerId="LiveId" clId="{E3A65A15-844F-4A83-A247-9AE935E9F5E6}" dt="2025-05-15T12:10:43.820" v="276" actId="20577"/>
          <ac:spMkLst>
            <pc:docMk/>
            <pc:sldMk cId="960097066" sldId="257"/>
            <ac:spMk id="8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0:36:57.688" v="1669" actId="255"/>
          <ac:spMkLst>
            <pc:docMk/>
            <pc:sldMk cId="960097066" sldId="257"/>
            <ac:spMk id="9" creationId="{F422D103-1287-F8A9-D80D-E7EE4B90D8A2}"/>
          </ac:spMkLst>
        </pc:spChg>
        <pc:graphicFrameChg chg="add mod">
          <ac:chgData name="Eugen Gherasim" userId="8f8e78844ec8e1bd" providerId="LiveId" clId="{E3A65A15-844F-4A83-A247-9AE935E9F5E6}" dt="2025-05-16T11:18:05.743" v="1930" actId="20577"/>
          <ac:graphicFrameMkLst>
            <pc:docMk/>
            <pc:sldMk cId="960097066" sldId="257"/>
            <ac:graphicFrameMk id="2056" creationId="{BE529CE6-958A-FD79-3BFD-9EA30AB381F0}"/>
          </ac:graphicFrameMkLst>
        </pc:graphicFrameChg>
        <pc:picChg chg="add mod">
          <ac:chgData name="Eugen Gherasim" userId="8f8e78844ec8e1bd" providerId="LiveId" clId="{E3A65A15-844F-4A83-A247-9AE935E9F5E6}" dt="2025-05-15T12:56:43.206" v="288" actId="1076"/>
          <ac:picMkLst>
            <pc:docMk/>
            <pc:sldMk cId="960097066" sldId="257"/>
            <ac:picMk id="6" creationId="{F8C15C9E-FE4D-CF67-D137-2786AB8227A5}"/>
          </ac:picMkLst>
        </pc:picChg>
      </pc:sldChg>
      <pc:sldChg chg="addSp delSp modSp mod setBg setClrOvrMap delDesignElem modNotesTx">
        <pc:chgData name="Eugen Gherasim" userId="8f8e78844ec8e1bd" providerId="LiveId" clId="{E3A65A15-844F-4A83-A247-9AE935E9F5E6}" dt="2025-05-19T07:59:51.306" v="2359" actId="20577"/>
        <pc:sldMkLst>
          <pc:docMk/>
          <pc:sldMk cId="382475168" sldId="259"/>
        </pc:sldMkLst>
        <pc:spChg chg="mod">
          <ac:chgData name="Eugen Gherasim" userId="8f8e78844ec8e1bd" providerId="LiveId" clId="{E3A65A15-844F-4A83-A247-9AE935E9F5E6}" dt="2025-05-15T15:43:12.685" v="604" actId="26606"/>
          <ac:spMkLst>
            <pc:docMk/>
            <pc:sldMk cId="382475168" sldId="259"/>
            <ac:spMk id="2" creationId="{00000000-0000-0000-0000-000000000000}"/>
          </ac:spMkLst>
        </pc:spChg>
        <pc:spChg chg="mod">
          <ac:chgData name="Eugen Gherasim" userId="8f8e78844ec8e1bd" providerId="LiveId" clId="{E3A65A15-844F-4A83-A247-9AE935E9F5E6}" dt="2025-05-18T20:27:08.028" v="2356" actId="20577"/>
          <ac:spMkLst>
            <pc:docMk/>
            <pc:sldMk cId="382475168" sldId="259"/>
            <ac:spMk id="3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9T07:59:51.306" v="2359" actId="20577"/>
          <ac:spMkLst>
            <pc:docMk/>
            <pc:sldMk cId="382475168" sldId="259"/>
            <ac:spMk id="5" creationId="{8C220E79-3892-A575-BC1D-F3589DC2AB36}"/>
          </ac:spMkLst>
        </pc:spChg>
      </pc:sldChg>
      <pc:sldChg chg="modSp mod modNotesTx">
        <pc:chgData name="Eugen Gherasim" userId="8f8e78844ec8e1bd" providerId="LiveId" clId="{E3A65A15-844F-4A83-A247-9AE935E9F5E6}" dt="2025-05-16T11:42:27.884" v="2066" actId="20577"/>
        <pc:sldMkLst>
          <pc:docMk/>
          <pc:sldMk cId="1462259308" sldId="261"/>
        </pc:sldMkLst>
        <pc:spChg chg="mod">
          <ac:chgData name="Eugen Gherasim" userId="8f8e78844ec8e1bd" providerId="LiveId" clId="{E3A65A15-844F-4A83-A247-9AE935E9F5E6}" dt="2025-05-16T08:45:46.990" v="1559" actId="20577"/>
          <ac:spMkLst>
            <pc:docMk/>
            <pc:sldMk cId="1462259308" sldId="261"/>
            <ac:spMk id="2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1:42:27.884" v="2066" actId="20577"/>
          <ac:spMkLst>
            <pc:docMk/>
            <pc:sldMk cId="1462259308" sldId="261"/>
            <ac:spMk id="3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0:37:11.237" v="1677" actId="20577"/>
          <ac:spMkLst>
            <pc:docMk/>
            <pc:sldMk cId="1462259308" sldId="261"/>
            <ac:spMk id="6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0:37:20.932" v="1685" actId="20577"/>
          <ac:spMkLst>
            <pc:docMk/>
            <pc:sldMk cId="1462259308" sldId="261"/>
            <ac:spMk id="7" creationId="{00000000-0000-0000-0000-000000000000}"/>
          </ac:spMkLst>
        </pc:spChg>
      </pc:sldChg>
      <pc:sldChg chg="addSp delSp modSp mod modNotesTx">
        <pc:chgData name="Eugen Gherasim" userId="8f8e78844ec8e1bd" providerId="LiveId" clId="{E3A65A15-844F-4A83-A247-9AE935E9F5E6}" dt="2025-05-16T10:37:51.986" v="1697" actId="1076"/>
        <pc:sldMkLst>
          <pc:docMk/>
          <pc:sldMk cId="3381964177" sldId="262"/>
        </pc:sldMkLst>
        <pc:spChg chg="mod">
          <ac:chgData name="Eugen Gherasim" userId="8f8e78844ec8e1bd" providerId="LiveId" clId="{E3A65A15-844F-4A83-A247-9AE935E9F5E6}" dt="2025-05-15T16:39:10.901" v="685" actId="20577"/>
          <ac:spMkLst>
            <pc:docMk/>
            <pc:sldMk cId="3381964177" sldId="262"/>
            <ac:spMk id="6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0:37:51.986" v="1697" actId="1076"/>
          <ac:spMkLst>
            <pc:docMk/>
            <pc:sldMk cId="3381964177" sldId="262"/>
            <ac:spMk id="7" creationId="{8C3854F5-BDEA-8E33-0E49-2AE830C7EE17}"/>
          </ac:spMkLst>
        </pc:spChg>
        <pc:graphicFrameChg chg="add mod">
          <ac:chgData name="Eugen Gherasim" userId="8f8e78844ec8e1bd" providerId="LiveId" clId="{E3A65A15-844F-4A83-A247-9AE935E9F5E6}" dt="2025-05-15T20:07:59.992" v="1501" actId="20577"/>
          <ac:graphicFrameMkLst>
            <pc:docMk/>
            <pc:sldMk cId="3381964177" sldId="262"/>
            <ac:graphicFrameMk id="7172" creationId="{510DC160-0034-44DD-A0FE-B683F851BAEE}"/>
          </ac:graphicFrameMkLst>
        </pc:graphicFrameChg>
        <pc:picChg chg="mod">
          <ac:chgData name="Eugen Gherasim" userId="8f8e78844ec8e1bd" providerId="LiveId" clId="{E3A65A15-844F-4A83-A247-9AE935E9F5E6}" dt="2025-05-15T16:21:57.165" v="644" actId="1076"/>
          <ac:picMkLst>
            <pc:docMk/>
            <pc:sldMk cId="3381964177" sldId="262"/>
            <ac:picMk id="7170" creationId="{00000000-0000-0000-0000-000000000000}"/>
          </ac:picMkLst>
        </pc:picChg>
      </pc:sldChg>
      <pc:sldChg chg="addSp delSp modSp mod modNotesTx">
        <pc:chgData name="Eugen Gherasim" userId="8f8e78844ec8e1bd" providerId="LiveId" clId="{E3A65A15-844F-4A83-A247-9AE935E9F5E6}" dt="2025-05-16T10:36:13.971" v="1650" actId="1076"/>
        <pc:sldMkLst>
          <pc:docMk/>
          <pc:sldMk cId="2043208735" sldId="264"/>
        </pc:sldMkLst>
        <pc:spChg chg="mod">
          <ac:chgData name="Eugen Gherasim" userId="8f8e78844ec8e1bd" providerId="LiveId" clId="{E3A65A15-844F-4A83-A247-9AE935E9F5E6}" dt="2025-05-15T17:28:10.163" v="817" actId="14100"/>
          <ac:spMkLst>
            <pc:docMk/>
            <pc:sldMk cId="2043208735" sldId="264"/>
            <ac:spMk id="2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5T17:26:17.696" v="813" actId="14100"/>
          <ac:spMkLst>
            <pc:docMk/>
            <pc:sldMk cId="2043208735" sldId="264"/>
            <ac:spMk id="5" creationId="{87F136FC-1D44-8114-0A4A-2EFFDB9E6CCF}"/>
          </ac:spMkLst>
        </pc:spChg>
        <pc:spChg chg="mod">
          <ac:chgData name="Eugen Gherasim" userId="8f8e78844ec8e1bd" providerId="LiveId" clId="{E3A65A15-844F-4A83-A247-9AE935E9F5E6}" dt="2025-05-15T17:25:26.051" v="800" actId="27636"/>
          <ac:spMkLst>
            <pc:docMk/>
            <pc:sldMk cId="2043208735" sldId="264"/>
            <ac:spMk id="6" creationId="{00000000-0000-0000-0000-000000000000}"/>
          </ac:spMkLst>
        </pc:spChg>
        <pc:spChg chg="mod">
          <ac:chgData name="Eugen Gherasim" userId="8f8e78844ec8e1bd" providerId="LiveId" clId="{E3A65A15-844F-4A83-A247-9AE935E9F5E6}" dt="2025-05-15T17:28:20.425" v="819" actId="14100"/>
          <ac:spMkLst>
            <pc:docMk/>
            <pc:sldMk cId="2043208735" sldId="264"/>
            <ac:spMk id="7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0:36:13.971" v="1650" actId="1076"/>
          <ac:spMkLst>
            <pc:docMk/>
            <pc:sldMk cId="2043208735" sldId="264"/>
            <ac:spMk id="9" creationId="{00000000-0000-0000-0000-000000000000}"/>
          </ac:spMkLst>
        </pc:spChg>
        <pc:graphicFrameChg chg="add">
          <ac:chgData name="Eugen Gherasim" userId="8f8e78844ec8e1bd" providerId="LiveId" clId="{E3A65A15-844F-4A83-A247-9AE935E9F5E6}" dt="2025-05-15T17:26:58.542" v="814" actId="26606"/>
          <ac:graphicFrameMkLst>
            <pc:docMk/>
            <pc:sldMk cId="2043208735" sldId="264"/>
            <ac:graphicFrameMk id="11" creationId="{A1E8DF8D-40AF-BE6E-9F95-F5284CA2CA67}"/>
          </ac:graphicFrameMkLst>
        </pc:graphicFrameChg>
        <pc:picChg chg="mod">
          <ac:chgData name="Eugen Gherasim" userId="8f8e78844ec8e1bd" providerId="LiveId" clId="{E3A65A15-844F-4A83-A247-9AE935E9F5E6}" dt="2025-05-16T10:36:11.136" v="1649" actId="1076"/>
          <ac:picMkLst>
            <pc:docMk/>
            <pc:sldMk cId="2043208735" sldId="264"/>
            <ac:picMk id="8" creationId="{00000000-0000-0000-0000-000000000000}"/>
          </ac:picMkLst>
        </pc:picChg>
      </pc:sldChg>
      <pc:sldChg chg="addSp delSp modSp mod modNotesTx">
        <pc:chgData name="Eugen Gherasim" userId="8f8e78844ec8e1bd" providerId="LiveId" clId="{E3A65A15-844F-4A83-A247-9AE935E9F5E6}" dt="2025-05-16T10:42:45.135" v="1757" actId="1076"/>
        <pc:sldMkLst>
          <pc:docMk/>
          <pc:sldMk cId="1784001617" sldId="266"/>
        </pc:sldMkLst>
        <pc:spChg chg="mod">
          <ac:chgData name="Eugen Gherasim" userId="8f8e78844ec8e1bd" providerId="LiveId" clId="{E3A65A15-844F-4A83-A247-9AE935E9F5E6}" dt="2025-05-15T19:57:04.938" v="1403"/>
          <ac:spMkLst>
            <pc:docMk/>
            <pc:sldMk cId="1784001617" sldId="266"/>
            <ac:spMk id="2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0:42:45.135" v="1757" actId="1076"/>
          <ac:spMkLst>
            <pc:docMk/>
            <pc:sldMk cId="1784001617" sldId="266"/>
            <ac:spMk id="5" creationId="{A32D0509-B796-B02A-CEB0-E055F30A9305}"/>
          </ac:spMkLst>
        </pc:spChg>
        <pc:spChg chg="mod">
          <ac:chgData name="Eugen Gherasim" userId="8f8e78844ec8e1bd" providerId="LiveId" clId="{E3A65A15-844F-4A83-A247-9AE935E9F5E6}" dt="2025-05-16T10:40:00.673" v="1721" actId="1076"/>
          <ac:spMkLst>
            <pc:docMk/>
            <pc:sldMk cId="1784001617" sldId="266"/>
            <ac:spMk id="6" creationId="{00000000-0000-0000-0000-000000000000}"/>
          </ac:spMkLst>
        </pc:spChg>
        <pc:graphicFrameChg chg="add mod">
          <ac:chgData name="Eugen Gherasim" userId="8f8e78844ec8e1bd" providerId="LiveId" clId="{E3A65A15-844F-4A83-A247-9AE935E9F5E6}" dt="2025-05-16T10:41:25.504" v="1740" actId="20577"/>
          <ac:graphicFrameMkLst>
            <pc:docMk/>
            <pc:sldMk cId="1784001617" sldId="266"/>
            <ac:graphicFrameMk id="11270" creationId="{F3F7C9E9-FA4E-84DE-14BC-8E7DE118A914}"/>
          </ac:graphicFrameMkLst>
        </pc:graphicFrameChg>
        <pc:picChg chg="mod">
          <ac:chgData name="Eugen Gherasim" userId="8f8e78844ec8e1bd" providerId="LiveId" clId="{E3A65A15-844F-4A83-A247-9AE935E9F5E6}" dt="2025-05-16T10:39:55.175" v="1720" actId="1076"/>
          <ac:picMkLst>
            <pc:docMk/>
            <pc:sldMk cId="1784001617" sldId="266"/>
            <ac:picMk id="11266" creationId="{00000000-0000-0000-0000-000000000000}"/>
          </ac:picMkLst>
        </pc:picChg>
        <pc:picChg chg="mod">
          <ac:chgData name="Eugen Gherasim" userId="8f8e78844ec8e1bd" providerId="LiveId" clId="{E3A65A15-844F-4A83-A247-9AE935E9F5E6}" dt="2025-05-15T18:26:13.250" v="1046" actId="1076"/>
          <ac:picMkLst>
            <pc:docMk/>
            <pc:sldMk cId="1784001617" sldId="266"/>
            <ac:picMk id="11268" creationId="{00000000-0000-0000-0000-000000000000}"/>
          </ac:picMkLst>
        </pc:picChg>
      </pc:sldChg>
      <pc:sldChg chg="addSp delSp modSp mod modNotesTx">
        <pc:chgData name="Eugen Gherasim" userId="8f8e78844ec8e1bd" providerId="LiveId" clId="{E3A65A15-844F-4A83-A247-9AE935E9F5E6}" dt="2025-05-16T12:54:48.465" v="2228"/>
        <pc:sldMkLst>
          <pc:docMk/>
          <pc:sldMk cId="2723803654" sldId="267"/>
        </pc:sldMkLst>
        <pc:spChg chg="mod">
          <ac:chgData name="Eugen Gherasim" userId="8f8e78844ec8e1bd" providerId="LiveId" clId="{E3A65A15-844F-4A83-A247-9AE935E9F5E6}" dt="2025-05-15T18:57:14.701" v="1169" actId="255"/>
          <ac:spMkLst>
            <pc:docMk/>
            <pc:sldMk cId="2723803654" sldId="267"/>
            <ac:spMk id="2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2:46:26.166" v="2164" actId="1076"/>
          <ac:spMkLst>
            <pc:docMk/>
            <pc:sldMk cId="2723803654" sldId="267"/>
            <ac:spMk id="3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2:54:48.465" v="2228"/>
          <ac:spMkLst>
            <pc:docMk/>
            <pc:sldMk cId="2723803654" sldId="267"/>
            <ac:spMk id="6" creationId="{34F0C498-3D41-B5C0-13CC-66888C760B4A}"/>
          </ac:spMkLst>
        </pc:spChg>
        <pc:spChg chg="mod">
          <ac:chgData name="Eugen Gherasim" userId="8f8e78844ec8e1bd" providerId="LiveId" clId="{E3A65A15-844F-4A83-A247-9AE935E9F5E6}" dt="2025-05-15T18:58:17.304" v="1178" actId="1076"/>
          <ac:spMkLst>
            <pc:docMk/>
            <pc:sldMk cId="2723803654" sldId="267"/>
            <ac:spMk id="8" creationId="{00000000-0000-0000-0000-000000000000}"/>
          </ac:spMkLst>
        </pc:spChg>
        <pc:spChg chg="add mod">
          <ac:chgData name="Eugen Gherasim" userId="8f8e78844ec8e1bd" providerId="LiveId" clId="{E3A65A15-844F-4A83-A247-9AE935E9F5E6}" dt="2025-05-16T10:43:26.965" v="1766" actId="14100"/>
          <ac:spMkLst>
            <pc:docMk/>
            <pc:sldMk cId="2723803654" sldId="267"/>
            <ac:spMk id="14" creationId="{44FCDC9D-C45A-D9F8-611E-9517A49DA505}"/>
          </ac:spMkLst>
        </pc:spChg>
        <pc:spChg chg="add mod">
          <ac:chgData name="Eugen Gherasim" userId="8f8e78844ec8e1bd" providerId="LiveId" clId="{E3A65A15-844F-4A83-A247-9AE935E9F5E6}" dt="2025-05-16T10:43:38.020" v="1775" actId="1076"/>
          <ac:spMkLst>
            <pc:docMk/>
            <pc:sldMk cId="2723803654" sldId="267"/>
            <ac:spMk id="16" creationId="{018D0D2D-E064-96BE-22F3-6EE5579AF953}"/>
          </ac:spMkLst>
        </pc:spChg>
        <pc:picChg chg="mod">
          <ac:chgData name="Eugen Gherasim" userId="8f8e78844ec8e1bd" providerId="LiveId" clId="{E3A65A15-844F-4A83-A247-9AE935E9F5E6}" dt="2025-05-15T18:57:50.287" v="1174" actId="14100"/>
          <ac:picMkLst>
            <pc:docMk/>
            <pc:sldMk cId="2723803654" sldId="267"/>
            <ac:picMk id="9" creationId="{00000000-0000-0000-0000-000000000000}"/>
          </ac:picMkLst>
        </pc:picChg>
        <pc:picChg chg="add mod">
          <ac:chgData name="Eugen Gherasim" userId="8f8e78844ec8e1bd" providerId="LiveId" clId="{E3A65A15-844F-4A83-A247-9AE935E9F5E6}" dt="2025-05-15T19:15:06.497" v="1248" actId="1076"/>
          <ac:picMkLst>
            <pc:docMk/>
            <pc:sldMk cId="2723803654" sldId="267"/>
            <ac:picMk id="12" creationId="{206D6D12-074A-3171-DDAD-CA7D553CC7C3}"/>
          </ac:picMkLst>
        </pc:picChg>
      </pc:sldChg>
      <pc:sldChg chg="del">
        <pc:chgData name="Eugen Gherasim" userId="8f8e78844ec8e1bd" providerId="LiveId" clId="{E3A65A15-844F-4A83-A247-9AE935E9F5E6}" dt="2025-05-15T19:28:51.604" v="1288" actId="2696"/>
        <pc:sldMkLst>
          <pc:docMk/>
          <pc:sldMk cId="2278166632" sldId="269"/>
        </pc:sldMkLst>
      </pc:sldChg>
      <pc:sldChg chg="addSp delSp modSp mod setBg delDesignElem modNotesTx">
        <pc:chgData name="Eugen Gherasim" userId="8f8e78844ec8e1bd" providerId="LiveId" clId="{E3A65A15-844F-4A83-A247-9AE935E9F5E6}" dt="2025-05-19T08:04:38.065" v="2368"/>
        <pc:sldMkLst>
          <pc:docMk/>
          <pc:sldMk cId="3571943631" sldId="270"/>
        </pc:sldMkLst>
        <pc:spChg chg="mod">
          <ac:chgData name="Eugen Gherasim" userId="8f8e78844ec8e1bd" providerId="LiveId" clId="{E3A65A15-844F-4A83-A247-9AE935E9F5E6}" dt="2025-05-15T19:56:31.655" v="1397" actId="26606"/>
          <ac:spMkLst>
            <pc:docMk/>
            <pc:sldMk cId="3571943631" sldId="270"/>
            <ac:spMk id="2" creationId="{00000000-0000-0000-0000-000000000000}"/>
          </ac:spMkLst>
        </pc:spChg>
        <pc:graphicFrameChg chg="mod modGraphic">
          <ac:chgData name="Eugen Gherasim" userId="8f8e78844ec8e1bd" providerId="LiveId" clId="{E3A65A15-844F-4A83-A247-9AE935E9F5E6}" dt="2025-05-19T08:04:38.065" v="2368"/>
          <ac:graphicFrameMkLst>
            <pc:docMk/>
            <pc:sldMk cId="3571943631" sldId="270"/>
            <ac:graphicFrameMk id="4" creationId="{00000000-0000-0000-0000-000000000000}"/>
          </ac:graphicFrameMkLst>
        </pc:graphicFrameChg>
      </pc:sldChg>
      <pc:sldChg chg="modSp mod modNotesTx">
        <pc:chgData name="Eugen Gherasim" userId="8f8e78844ec8e1bd" providerId="LiveId" clId="{E3A65A15-844F-4A83-A247-9AE935E9F5E6}" dt="2025-05-18T20:25:31.963" v="2294" actId="20577"/>
        <pc:sldMkLst>
          <pc:docMk/>
          <pc:sldMk cId="1157811393" sldId="271"/>
        </pc:sldMkLst>
        <pc:spChg chg="mod">
          <ac:chgData name="Eugen Gherasim" userId="8f8e78844ec8e1bd" providerId="LiveId" clId="{E3A65A15-844F-4A83-A247-9AE935E9F5E6}" dt="2025-05-18T20:25:31.963" v="2294" actId="20577"/>
          <ac:spMkLst>
            <pc:docMk/>
            <pc:sldMk cId="1157811393" sldId="271"/>
            <ac:spMk id="3" creationId="{00000000-0000-0000-0000-000000000000}"/>
          </ac:spMkLst>
        </pc:spChg>
      </pc:sldChg>
      <pc:sldChg chg="modSp mod">
        <pc:chgData name="Eugen Gherasim" userId="8f8e78844ec8e1bd" providerId="LiveId" clId="{E3A65A15-844F-4A83-A247-9AE935E9F5E6}" dt="2025-05-16T13:12:38.788" v="2271" actId="1076"/>
        <pc:sldMkLst>
          <pc:docMk/>
          <pc:sldMk cId="4264489002" sldId="272"/>
        </pc:sldMkLst>
        <pc:spChg chg="mod">
          <ac:chgData name="Eugen Gherasim" userId="8f8e78844ec8e1bd" providerId="LiveId" clId="{E3A65A15-844F-4A83-A247-9AE935E9F5E6}" dt="2025-05-16T11:47:03.839" v="2158" actId="255"/>
          <ac:spMkLst>
            <pc:docMk/>
            <pc:sldMk cId="4264489002" sldId="272"/>
            <ac:spMk id="2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3:11:54.139" v="2263" actId="20577"/>
          <ac:spMkLst>
            <pc:docMk/>
            <pc:sldMk cId="4264489002" sldId="272"/>
            <ac:spMk id="3" creationId="{00000000-0000-0000-0000-000000000000}"/>
          </ac:spMkLst>
        </pc:spChg>
        <pc:spChg chg="mod">
          <ac:chgData name="Eugen Gherasim" userId="8f8e78844ec8e1bd" providerId="LiveId" clId="{E3A65A15-844F-4A83-A247-9AE935E9F5E6}" dt="2025-05-16T13:12:38.788" v="2271" actId="1076"/>
          <ac:spMkLst>
            <pc:docMk/>
            <pc:sldMk cId="4264489002" sldId="272"/>
            <ac:spMk id="4" creationId="{00000000-0000-0000-0000-000000000000}"/>
          </ac:spMkLst>
        </pc:spChg>
      </pc:sldChg>
      <pc:sldChg chg="addSp delSp modSp new mod setBg delDesignElem">
        <pc:chgData name="Eugen Gherasim" userId="8f8e78844ec8e1bd" providerId="LiveId" clId="{E3A65A15-844F-4A83-A247-9AE935E9F5E6}" dt="2025-05-19T08:02:19.436" v="2360" actId="1440"/>
        <pc:sldMkLst>
          <pc:docMk/>
          <pc:sldMk cId="2219967432" sldId="273"/>
        </pc:sldMkLst>
        <pc:spChg chg="add mod">
          <ac:chgData name="Eugen Gherasim" userId="8f8e78844ec8e1bd" providerId="LiveId" clId="{E3A65A15-844F-4A83-A247-9AE935E9F5E6}" dt="2025-05-15T19:56:46.445" v="1398" actId="26606"/>
          <ac:spMkLst>
            <pc:docMk/>
            <pc:sldMk cId="2219967432" sldId="273"/>
            <ac:spMk id="4" creationId="{ADA2EF9D-2E97-2ED5-C8D6-D09E3578224B}"/>
          </ac:spMkLst>
        </pc:spChg>
        <pc:picChg chg="add mod ord">
          <ac:chgData name="Eugen Gherasim" userId="8f8e78844ec8e1bd" providerId="LiveId" clId="{E3A65A15-844F-4A83-A247-9AE935E9F5E6}" dt="2025-05-19T08:02:19.436" v="2360" actId="1440"/>
          <ac:picMkLst>
            <pc:docMk/>
            <pc:sldMk cId="2219967432" sldId="273"/>
            <ac:picMk id="2" creationId="{B5B26FBB-76DB-F515-EE31-783ED65AEA1F}"/>
          </ac:picMkLst>
        </pc:picChg>
      </pc:sldChg>
      <pc:sldMasterChg chg="setBg">
        <pc:chgData name="Eugen Gherasim" userId="8f8e78844ec8e1bd" providerId="LiveId" clId="{E3A65A15-844F-4A83-A247-9AE935E9F5E6}" dt="2025-05-15T19:54:32.039" v="1386"/>
        <pc:sldMasterMkLst>
          <pc:docMk/>
          <pc:sldMasterMk cId="960503957" sldId="2147483648"/>
        </pc:sldMasterMkLst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3D789D-A73F-4CDC-A826-D63D3272835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B99C68-7A37-4821-BA5A-A83E3C20D964}">
      <dgm:prSet/>
      <dgm:spPr/>
      <dgm:t>
        <a:bodyPr/>
        <a:lstStyle/>
        <a:p>
          <a:r>
            <a:rPr lang="en-GB" dirty="0"/>
            <a:t>Legends of </a:t>
          </a:r>
          <a:r>
            <a:rPr lang="en-GB" dirty="0" err="1"/>
            <a:t>Croeso</a:t>
          </a:r>
          <a:r>
            <a:rPr lang="en-GB" dirty="0"/>
            <a:t> mixes folklore, business, and cultural tourism.  </a:t>
          </a:r>
          <a:endParaRPr lang="en-US" dirty="0"/>
        </a:p>
      </dgm:t>
    </dgm:pt>
    <dgm:pt modelId="{688E4E5F-38A4-4691-A13E-04EDD594F935}" type="parTrans" cxnId="{9F44492C-747D-4A42-9B90-9679BA16ED50}">
      <dgm:prSet/>
      <dgm:spPr/>
      <dgm:t>
        <a:bodyPr/>
        <a:lstStyle/>
        <a:p>
          <a:endParaRPr lang="en-US"/>
        </a:p>
      </dgm:t>
    </dgm:pt>
    <dgm:pt modelId="{8D97CB09-CE08-497B-B3FD-12DEF536C6EC}" type="sibTrans" cxnId="{9F44492C-747D-4A42-9B90-9679BA16ED50}">
      <dgm:prSet/>
      <dgm:spPr/>
      <dgm:t>
        <a:bodyPr/>
        <a:lstStyle/>
        <a:p>
          <a:endParaRPr lang="en-US"/>
        </a:p>
      </dgm:t>
    </dgm:pt>
    <dgm:pt modelId="{05D21330-FA5A-4D03-BAD9-C4F5FA0DB86B}">
      <dgm:prSet/>
      <dgm:spPr/>
      <dgm:t>
        <a:bodyPr/>
        <a:lstStyle/>
        <a:p>
          <a:r>
            <a:rPr lang="en-US" dirty="0"/>
            <a:t>The global events industry shapes culture and economies </a:t>
          </a:r>
          <a:r>
            <a:rPr lang="en-GB" dirty="0"/>
            <a:t>(Ferdinand &amp; Kitchin, 2022)</a:t>
          </a:r>
          <a:r>
            <a:rPr lang="en-US" dirty="0"/>
            <a:t>.</a:t>
          </a:r>
        </a:p>
      </dgm:t>
    </dgm:pt>
    <dgm:pt modelId="{BB432260-E261-499A-A5DC-DA556A65F948}" type="parTrans" cxnId="{FDEAA43C-66A8-42A9-9A9A-A67AA9D31602}">
      <dgm:prSet/>
      <dgm:spPr/>
      <dgm:t>
        <a:bodyPr/>
        <a:lstStyle/>
        <a:p>
          <a:endParaRPr lang="en-US"/>
        </a:p>
      </dgm:t>
    </dgm:pt>
    <dgm:pt modelId="{8EE809AE-AF20-4E63-BB13-3D74FA1F2705}" type="sibTrans" cxnId="{FDEAA43C-66A8-42A9-9A9A-A67AA9D31602}">
      <dgm:prSet/>
      <dgm:spPr/>
      <dgm:t>
        <a:bodyPr/>
        <a:lstStyle/>
        <a:p>
          <a:endParaRPr lang="en-US"/>
        </a:p>
      </dgm:t>
    </dgm:pt>
    <dgm:pt modelId="{036C6775-D802-475B-B31A-6EA2D452EA93}">
      <dgm:prSet/>
      <dgm:spPr/>
      <dgm:t>
        <a:bodyPr/>
        <a:lstStyle/>
        <a:p>
          <a:pPr algn="ctr"/>
          <a:r>
            <a:rPr lang="en-US" dirty="0"/>
            <a:t>International conferences and events can promote global collaboration and cultural exchange.</a:t>
          </a:r>
          <a:endParaRPr lang="en-GB" dirty="0"/>
        </a:p>
        <a:p>
          <a:pPr algn="ctr"/>
          <a:r>
            <a:rPr lang="en-GB" dirty="0"/>
            <a:t>(Rogers &amp; Wynn-Moylan, 2022;  Getz &amp; Page, 2016). </a:t>
          </a:r>
          <a:endParaRPr lang="en-US" dirty="0"/>
        </a:p>
      </dgm:t>
    </dgm:pt>
    <dgm:pt modelId="{8BE7986E-AD89-4625-BB50-FD3DA009935A}" type="parTrans" cxnId="{C4F08080-9F8A-422C-9E50-8F33B3A1B40F}">
      <dgm:prSet/>
      <dgm:spPr/>
      <dgm:t>
        <a:bodyPr/>
        <a:lstStyle/>
        <a:p>
          <a:endParaRPr lang="en-US"/>
        </a:p>
      </dgm:t>
    </dgm:pt>
    <dgm:pt modelId="{760C87C3-965D-4822-B8E0-3CE1300849F5}" type="sibTrans" cxnId="{C4F08080-9F8A-422C-9E50-8F33B3A1B40F}">
      <dgm:prSet/>
      <dgm:spPr/>
      <dgm:t>
        <a:bodyPr/>
        <a:lstStyle/>
        <a:p>
          <a:endParaRPr lang="en-US"/>
        </a:p>
      </dgm:t>
    </dgm:pt>
    <dgm:pt modelId="{83B4871B-827D-46F8-8A59-7113451CE434}" type="pres">
      <dgm:prSet presAssocID="{243D789D-A73F-4CDC-A826-D63D3272835B}" presName="diagram" presStyleCnt="0">
        <dgm:presLayoutVars>
          <dgm:dir/>
          <dgm:resizeHandles val="exact"/>
        </dgm:presLayoutVars>
      </dgm:prSet>
      <dgm:spPr/>
    </dgm:pt>
    <dgm:pt modelId="{50DB79E8-8EEF-4649-ADA8-AC9375FD94A0}" type="pres">
      <dgm:prSet presAssocID="{6EB99C68-7A37-4821-BA5A-A83E3C20D964}" presName="node" presStyleLbl="node1" presStyleIdx="0" presStyleCnt="3" custLinFactY="16667" custLinFactNeighborY="100000">
        <dgm:presLayoutVars>
          <dgm:bulletEnabled val="1"/>
        </dgm:presLayoutVars>
      </dgm:prSet>
      <dgm:spPr/>
    </dgm:pt>
    <dgm:pt modelId="{EE0363FE-DB33-4CE9-A517-7E2DB9965624}" type="pres">
      <dgm:prSet presAssocID="{8D97CB09-CE08-497B-B3FD-12DEF536C6EC}" presName="sibTrans" presStyleCnt="0"/>
      <dgm:spPr/>
    </dgm:pt>
    <dgm:pt modelId="{9BEE54BF-EE26-47FA-B2FE-90E400B72D84}" type="pres">
      <dgm:prSet presAssocID="{05D21330-FA5A-4D03-BAD9-C4F5FA0DB86B}" presName="node" presStyleLbl="node1" presStyleIdx="1" presStyleCnt="3" custLinFactY="-10510" custLinFactNeighborX="0" custLinFactNeighborY="-100000">
        <dgm:presLayoutVars>
          <dgm:bulletEnabled val="1"/>
        </dgm:presLayoutVars>
      </dgm:prSet>
      <dgm:spPr/>
    </dgm:pt>
    <dgm:pt modelId="{F62849B4-598F-4F2E-9036-5CD4CF8FF06B}" type="pres">
      <dgm:prSet presAssocID="{8EE809AE-AF20-4E63-BB13-3D74FA1F2705}" presName="sibTrans" presStyleCnt="0"/>
      <dgm:spPr/>
    </dgm:pt>
    <dgm:pt modelId="{82FE17A1-87EB-448D-9BB3-E63C4DF30CE7}" type="pres">
      <dgm:prSet presAssocID="{036C6775-D802-475B-B31A-6EA2D452EA93}" presName="node" presStyleLbl="node1" presStyleIdx="2" presStyleCnt="3">
        <dgm:presLayoutVars>
          <dgm:bulletEnabled val="1"/>
        </dgm:presLayoutVars>
      </dgm:prSet>
      <dgm:spPr/>
    </dgm:pt>
  </dgm:ptLst>
  <dgm:cxnLst>
    <dgm:cxn modelId="{A2A62211-02EC-45C0-A9CF-3779C05F37F0}" type="presOf" srcId="{036C6775-D802-475B-B31A-6EA2D452EA93}" destId="{82FE17A1-87EB-448D-9BB3-E63C4DF30CE7}" srcOrd="0" destOrd="0" presId="urn:microsoft.com/office/officeart/2005/8/layout/default"/>
    <dgm:cxn modelId="{E9F1DD2A-79F5-4C12-913A-F06701039BD9}" type="presOf" srcId="{6EB99C68-7A37-4821-BA5A-A83E3C20D964}" destId="{50DB79E8-8EEF-4649-ADA8-AC9375FD94A0}" srcOrd="0" destOrd="0" presId="urn:microsoft.com/office/officeart/2005/8/layout/default"/>
    <dgm:cxn modelId="{9F44492C-747D-4A42-9B90-9679BA16ED50}" srcId="{243D789D-A73F-4CDC-A826-D63D3272835B}" destId="{6EB99C68-7A37-4821-BA5A-A83E3C20D964}" srcOrd="0" destOrd="0" parTransId="{688E4E5F-38A4-4691-A13E-04EDD594F935}" sibTransId="{8D97CB09-CE08-497B-B3FD-12DEF536C6EC}"/>
    <dgm:cxn modelId="{FDEAA43C-66A8-42A9-9A9A-A67AA9D31602}" srcId="{243D789D-A73F-4CDC-A826-D63D3272835B}" destId="{05D21330-FA5A-4D03-BAD9-C4F5FA0DB86B}" srcOrd="1" destOrd="0" parTransId="{BB432260-E261-499A-A5DC-DA556A65F948}" sibTransId="{8EE809AE-AF20-4E63-BB13-3D74FA1F2705}"/>
    <dgm:cxn modelId="{C4F08080-9F8A-422C-9E50-8F33B3A1B40F}" srcId="{243D789D-A73F-4CDC-A826-D63D3272835B}" destId="{036C6775-D802-475B-B31A-6EA2D452EA93}" srcOrd="2" destOrd="0" parTransId="{8BE7986E-AD89-4625-BB50-FD3DA009935A}" sibTransId="{760C87C3-965D-4822-B8E0-3CE1300849F5}"/>
    <dgm:cxn modelId="{DD3807BD-0E0F-4E82-8E9A-73165A4E5251}" type="presOf" srcId="{05D21330-FA5A-4D03-BAD9-C4F5FA0DB86B}" destId="{9BEE54BF-EE26-47FA-B2FE-90E400B72D84}" srcOrd="0" destOrd="0" presId="urn:microsoft.com/office/officeart/2005/8/layout/default"/>
    <dgm:cxn modelId="{C15F0FBF-B435-49ED-8410-8E777F545A27}" type="presOf" srcId="{243D789D-A73F-4CDC-A826-D63D3272835B}" destId="{83B4871B-827D-46F8-8A59-7113451CE434}" srcOrd="0" destOrd="0" presId="urn:microsoft.com/office/officeart/2005/8/layout/default"/>
    <dgm:cxn modelId="{8AC37657-B919-4463-9B05-B2420042D357}" type="presParOf" srcId="{83B4871B-827D-46F8-8A59-7113451CE434}" destId="{50DB79E8-8EEF-4649-ADA8-AC9375FD94A0}" srcOrd="0" destOrd="0" presId="urn:microsoft.com/office/officeart/2005/8/layout/default"/>
    <dgm:cxn modelId="{C52E5DC0-ABCF-4854-8F8E-564F5E6D6D67}" type="presParOf" srcId="{83B4871B-827D-46F8-8A59-7113451CE434}" destId="{EE0363FE-DB33-4CE9-A517-7E2DB9965624}" srcOrd="1" destOrd="0" presId="urn:microsoft.com/office/officeart/2005/8/layout/default"/>
    <dgm:cxn modelId="{F8DF3D7F-2667-4A1C-AB82-3707B7CF599E}" type="presParOf" srcId="{83B4871B-827D-46F8-8A59-7113451CE434}" destId="{9BEE54BF-EE26-47FA-B2FE-90E400B72D84}" srcOrd="2" destOrd="0" presId="urn:microsoft.com/office/officeart/2005/8/layout/default"/>
    <dgm:cxn modelId="{063C442D-621D-44DE-8BA9-0DB868A04FD1}" type="presParOf" srcId="{83B4871B-827D-46F8-8A59-7113451CE434}" destId="{F62849B4-598F-4F2E-9036-5CD4CF8FF06B}" srcOrd="3" destOrd="0" presId="urn:microsoft.com/office/officeart/2005/8/layout/default"/>
    <dgm:cxn modelId="{048B775B-215B-4C9C-AB43-9367DB134819}" type="presParOf" srcId="{83B4871B-827D-46F8-8A59-7113451CE434}" destId="{82FE17A1-87EB-448D-9BB3-E63C4DF30CE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4DB3714-CD63-4871-B733-1CF721B5AE43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A028DA-7027-4AD6-A95A-AD36B1F582A2}">
      <dgm:prSet/>
      <dgm:spPr/>
      <dgm:t>
        <a:bodyPr/>
        <a:lstStyle/>
        <a:p>
          <a:r>
            <a:rPr lang="en-US"/>
            <a:t>Workshops will teach how folklore shapes branding and audience connection</a:t>
          </a:r>
        </a:p>
      </dgm:t>
    </dgm:pt>
    <dgm:pt modelId="{FD759726-324E-4625-B914-AD7F2321A560}" type="parTrans" cxnId="{A1A8B942-02CC-4ABA-B6B8-3179AF13071E}">
      <dgm:prSet/>
      <dgm:spPr/>
      <dgm:t>
        <a:bodyPr/>
        <a:lstStyle/>
        <a:p>
          <a:endParaRPr lang="en-US"/>
        </a:p>
      </dgm:t>
    </dgm:pt>
    <dgm:pt modelId="{A0A8C3FE-0022-44CB-A536-723862301E15}" type="sibTrans" cxnId="{A1A8B942-02CC-4ABA-B6B8-3179AF13071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FE70557-63F7-4CC3-B270-90A12662A8B1}">
      <dgm:prSet/>
      <dgm:spPr/>
      <dgm:t>
        <a:bodyPr/>
        <a:lstStyle/>
        <a:p>
          <a:r>
            <a:rPr lang="en-US" dirty="0"/>
            <a:t>Participants can explore storytelling in tourism, education, and marketing (Ferdinand &amp; Kitchin, 2022)</a:t>
          </a:r>
        </a:p>
      </dgm:t>
    </dgm:pt>
    <dgm:pt modelId="{446B7217-7976-4315-A580-C9367B5787E6}" type="parTrans" cxnId="{087D802D-6F2C-4EB0-84D9-797B33BFB828}">
      <dgm:prSet/>
      <dgm:spPr/>
      <dgm:t>
        <a:bodyPr/>
        <a:lstStyle/>
        <a:p>
          <a:endParaRPr lang="en-US"/>
        </a:p>
      </dgm:t>
    </dgm:pt>
    <dgm:pt modelId="{E416E12F-9F17-4F3B-895C-30C587449614}" type="sibTrans" cxnId="{087D802D-6F2C-4EB0-84D9-797B33BFB82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A71F36C-7828-47F6-AD61-166AE2600F0A}">
      <dgm:prSet/>
      <dgm:spPr/>
      <dgm:t>
        <a:bodyPr/>
        <a:lstStyle/>
        <a:p>
          <a:r>
            <a:rPr lang="en-US"/>
            <a:t>Case studies like Irish folklore in tourism can be included</a:t>
          </a:r>
        </a:p>
      </dgm:t>
    </dgm:pt>
    <dgm:pt modelId="{E900EFA1-13BC-49CC-8FCE-26362477FE12}" type="parTrans" cxnId="{E5CCC530-F3CB-41A7-AF90-80AC91D65A75}">
      <dgm:prSet/>
      <dgm:spPr/>
      <dgm:t>
        <a:bodyPr/>
        <a:lstStyle/>
        <a:p>
          <a:endParaRPr lang="en-US"/>
        </a:p>
      </dgm:t>
    </dgm:pt>
    <dgm:pt modelId="{B6C8B203-2F74-49F2-A9C4-2F36295E6630}" type="sibTrans" cxnId="{E5CCC530-F3CB-41A7-AF90-80AC91D65A75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77209487-8708-40ED-872A-78DE52D920FA}">
      <dgm:prSet/>
      <dgm:spPr/>
      <dgm:t>
        <a:bodyPr/>
        <a:lstStyle/>
        <a:p>
          <a:r>
            <a:rPr lang="en-US"/>
            <a:t>Hands-on learning workshops can increase ticket sales (Bladen et al, 2022)</a:t>
          </a:r>
        </a:p>
      </dgm:t>
    </dgm:pt>
    <dgm:pt modelId="{8B015575-550B-447E-8E20-030B77B129F8}" type="parTrans" cxnId="{21F21BE8-31E6-49A7-BA52-8DBFCC289B83}">
      <dgm:prSet/>
      <dgm:spPr/>
      <dgm:t>
        <a:bodyPr/>
        <a:lstStyle/>
        <a:p>
          <a:endParaRPr lang="en-US"/>
        </a:p>
      </dgm:t>
    </dgm:pt>
    <dgm:pt modelId="{E8E6666C-69D8-4878-83D8-8D7C3C670C56}" type="sibTrans" cxnId="{21F21BE8-31E6-49A7-BA52-8DBFCC289B83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F9A0C85-9AF3-4E3F-BEC8-22722879D262}" type="pres">
      <dgm:prSet presAssocID="{F4DB3714-CD63-4871-B733-1CF721B5AE43}" presName="Name0" presStyleCnt="0">
        <dgm:presLayoutVars>
          <dgm:animLvl val="lvl"/>
          <dgm:resizeHandles val="exact"/>
        </dgm:presLayoutVars>
      </dgm:prSet>
      <dgm:spPr/>
    </dgm:pt>
    <dgm:pt modelId="{AE35ED52-6C44-49E1-9862-E549E525188C}" type="pres">
      <dgm:prSet presAssocID="{8CA028DA-7027-4AD6-A95A-AD36B1F582A2}" presName="compositeNode" presStyleCnt="0">
        <dgm:presLayoutVars>
          <dgm:bulletEnabled val="1"/>
        </dgm:presLayoutVars>
      </dgm:prSet>
      <dgm:spPr/>
    </dgm:pt>
    <dgm:pt modelId="{55BDA2A2-4F75-4949-8036-779FD4742A47}" type="pres">
      <dgm:prSet presAssocID="{8CA028DA-7027-4AD6-A95A-AD36B1F582A2}" presName="bgRect" presStyleLbl="bgAccFollowNode1" presStyleIdx="0" presStyleCnt="4"/>
      <dgm:spPr/>
    </dgm:pt>
    <dgm:pt modelId="{DE192D69-86D4-49CB-82F6-CE8A3B07F667}" type="pres">
      <dgm:prSet presAssocID="{A0A8C3FE-0022-44CB-A536-723862301E15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79C48C17-B1FB-4FE0-AB5A-82BDBD025172}" type="pres">
      <dgm:prSet presAssocID="{8CA028DA-7027-4AD6-A95A-AD36B1F582A2}" presName="bottomLine" presStyleLbl="alignNode1" presStyleIdx="1" presStyleCnt="8">
        <dgm:presLayoutVars/>
      </dgm:prSet>
      <dgm:spPr/>
    </dgm:pt>
    <dgm:pt modelId="{D4FE68EE-1E95-4BEB-9C59-4E0C8BFDA8A2}" type="pres">
      <dgm:prSet presAssocID="{8CA028DA-7027-4AD6-A95A-AD36B1F582A2}" presName="nodeText" presStyleLbl="bgAccFollowNode1" presStyleIdx="0" presStyleCnt="4">
        <dgm:presLayoutVars>
          <dgm:bulletEnabled val="1"/>
        </dgm:presLayoutVars>
      </dgm:prSet>
      <dgm:spPr/>
    </dgm:pt>
    <dgm:pt modelId="{B11C1E7D-2AE3-4DF1-A2C0-A4C6388518E4}" type="pres">
      <dgm:prSet presAssocID="{A0A8C3FE-0022-44CB-A536-723862301E15}" presName="sibTrans" presStyleCnt="0"/>
      <dgm:spPr/>
    </dgm:pt>
    <dgm:pt modelId="{711E157F-B6FC-433A-9269-0BB692E9BF10}" type="pres">
      <dgm:prSet presAssocID="{4FE70557-63F7-4CC3-B270-90A12662A8B1}" presName="compositeNode" presStyleCnt="0">
        <dgm:presLayoutVars>
          <dgm:bulletEnabled val="1"/>
        </dgm:presLayoutVars>
      </dgm:prSet>
      <dgm:spPr/>
    </dgm:pt>
    <dgm:pt modelId="{76382873-6031-4789-8386-E6C621BAE231}" type="pres">
      <dgm:prSet presAssocID="{4FE70557-63F7-4CC3-B270-90A12662A8B1}" presName="bgRect" presStyleLbl="bgAccFollowNode1" presStyleIdx="1" presStyleCnt="4"/>
      <dgm:spPr/>
    </dgm:pt>
    <dgm:pt modelId="{7E1D3225-556A-4690-AA85-D96144CFA6E3}" type="pres">
      <dgm:prSet presAssocID="{E416E12F-9F17-4F3B-895C-30C587449614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FEB2A063-F095-40C7-8665-A162FEF70313}" type="pres">
      <dgm:prSet presAssocID="{4FE70557-63F7-4CC3-B270-90A12662A8B1}" presName="bottomLine" presStyleLbl="alignNode1" presStyleIdx="3" presStyleCnt="8">
        <dgm:presLayoutVars/>
      </dgm:prSet>
      <dgm:spPr/>
    </dgm:pt>
    <dgm:pt modelId="{D3A8F957-0D23-4DC4-8E18-3CC467166559}" type="pres">
      <dgm:prSet presAssocID="{4FE70557-63F7-4CC3-B270-90A12662A8B1}" presName="nodeText" presStyleLbl="bgAccFollowNode1" presStyleIdx="1" presStyleCnt="4">
        <dgm:presLayoutVars>
          <dgm:bulletEnabled val="1"/>
        </dgm:presLayoutVars>
      </dgm:prSet>
      <dgm:spPr/>
    </dgm:pt>
    <dgm:pt modelId="{92B487EF-B5A4-47EE-92FF-9E71D63E6C60}" type="pres">
      <dgm:prSet presAssocID="{E416E12F-9F17-4F3B-895C-30C587449614}" presName="sibTrans" presStyleCnt="0"/>
      <dgm:spPr/>
    </dgm:pt>
    <dgm:pt modelId="{D49E87E1-1186-4FF1-8E67-CC80C1DD04E4}" type="pres">
      <dgm:prSet presAssocID="{CA71F36C-7828-47F6-AD61-166AE2600F0A}" presName="compositeNode" presStyleCnt="0">
        <dgm:presLayoutVars>
          <dgm:bulletEnabled val="1"/>
        </dgm:presLayoutVars>
      </dgm:prSet>
      <dgm:spPr/>
    </dgm:pt>
    <dgm:pt modelId="{F418A80B-7D63-40D6-B49F-1E3C124C53D6}" type="pres">
      <dgm:prSet presAssocID="{CA71F36C-7828-47F6-AD61-166AE2600F0A}" presName="bgRect" presStyleLbl="bgAccFollowNode1" presStyleIdx="2" presStyleCnt="4"/>
      <dgm:spPr/>
    </dgm:pt>
    <dgm:pt modelId="{62ADC648-0B6C-4D33-8871-B230EC1B5C1A}" type="pres">
      <dgm:prSet presAssocID="{B6C8B203-2F74-49F2-A9C4-2F36295E6630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108A6730-6977-4AE6-9CFC-DED46B8C17A4}" type="pres">
      <dgm:prSet presAssocID="{CA71F36C-7828-47F6-AD61-166AE2600F0A}" presName="bottomLine" presStyleLbl="alignNode1" presStyleIdx="5" presStyleCnt="8">
        <dgm:presLayoutVars/>
      </dgm:prSet>
      <dgm:spPr/>
    </dgm:pt>
    <dgm:pt modelId="{2195A5DF-283E-40AF-9301-9093AFADAA8D}" type="pres">
      <dgm:prSet presAssocID="{CA71F36C-7828-47F6-AD61-166AE2600F0A}" presName="nodeText" presStyleLbl="bgAccFollowNode1" presStyleIdx="2" presStyleCnt="4">
        <dgm:presLayoutVars>
          <dgm:bulletEnabled val="1"/>
        </dgm:presLayoutVars>
      </dgm:prSet>
      <dgm:spPr/>
    </dgm:pt>
    <dgm:pt modelId="{9100E128-F634-4811-BCD9-42E0F580DADD}" type="pres">
      <dgm:prSet presAssocID="{B6C8B203-2F74-49F2-A9C4-2F36295E6630}" presName="sibTrans" presStyleCnt="0"/>
      <dgm:spPr/>
    </dgm:pt>
    <dgm:pt modelId="{E1EA4F5F-87B1-4057-8AAB-A51937B07127}" type="pres">
      <dgm:prSet presAssocID="{77209487-8708-40ED-872A-78DE52D920FA}" presName="compositeNode" presStyleCnt="0">
        <dgm:presLayoutVars>
          <dgm:bulletEnabled val="1"/>
        </dgm:presLayoutVars>
      </dgm:prSet>
      <dgm:spPr/>
    </dgm:pt>
    <dgm:pt modelId="{A097FF5D-9F70-4A44-97BC-7161FFDCE55E}" type="pres">
      <dgm:prSet presAssocID="{77209487-8708-40ED-872A-78DE52D920FA}" presName="bgRect" presStyleLbl="bgAccFollowNode1" presStyleIdx="3" presStyleCnt="4"/>
      <dgm:spPr/>
    </dgm:pt>
    <dgm:pt modelId="{0A26F92D-CFAF-4468-809B-965DE1184091}" type="pres">
      <dgm:prSet presAssocID="{E8E6666C-69D8-4878-83D8-8D7C3C670C56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7E50DC6E-151F-4B50-9FD1-BADF1270598B}" type="pres">
      <dgm:prSet presAssocID="{77209487-8708-40ED-872A-78DE52D920FA}" presName="bottomLine" presStyleLbl="alignNode1" presStyleIdx="7" presStyleCnt="8">
        <dgm:presLayoutVars/>
      </dgm:prSet>
      <dgm:spPr/>
    </dgm:pt>
    <dgm:pt modelId="{7911BFC1-2417-40FE-8001-E96A8547983F}" type="pres">
      <dgm:prSet presAssocID="{77209487-8708-40ED-872A-78DE52D920FA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49D8EC0E-EEF3-461D-8AB5-BA5A4E9DE422}" type="presOf" srcId="{A0A8C3FE-0022-44CB-A536-723862301E15}" destId="{DE192D69-86D4-49CB-82F6-CE8A3B07F667}" srcOrd="0" destOrd="0" presId="urn:microsoft.com/office/officeart/2016/7/layout/BasicLinearProcessNumbered"/>
    <dgm:cxn modelId="{EDBB662C-65F7-40EF-A962-B7717DD571A9}" type="presOf" srcId="{CA71F36C-7828-47F6-AD61-166AE2600F0A}" destId="{F418A80B-7D63-40D6-B49F-1E3C124C53D6}" srcOrd="0" destOrd="0" presId="urn:microsoft.com/office/officeart/2016/7/layout/BasicLinearProcessNumbered"/>
    <dgm:cxn modelId="{087D802D-6F2C-4EB0-84D9-797B33BFB828}" srcId="{F4DB3714-CD63-4871-B733-1CF721B5AE43}" destId="{4FE70557-63F7-4CC3-B270-90A12662A8B1}" srcOrd="1" destOrd="0" parTransId="{446B7217-7976-4315-A580-C9367B5787E6}" sibTransId="{E416E12F-9F17-4F3B-895C-30C587449614}"/>
    <dgm:cxn modelId="{E5CCC530-F3CB-41A7-AF90-80AC91D65A75}" srcId="{F4DB3714-CD63-4871-B733-1CF721B5AE43}" destId="{CA71F36C-7828-47F6-AD61-166AE2600F0A}" srcOrd="2" destOrd="0" parTransId="{E900EFA1-13BC-49CC-8FCE-26362477FE12}" sibTransId="{B6C8B203-2F74-49F2-A9C4-2F36295E6630}"/>
    <dgm:cxn modelId="{3715543D-534D-4373-8C9B-7E666CDA5291}" type="presOf" srcId="{77209487-8708-40ED-872A-78DE52D920FA}" destId="{7911BFC1-2417-40FE-8001-E96A8547983F}" srcOrd="1" destOrd="0" presId="urn:microsoft.com/office/officeart/2016/7/layout/BasicLinearProcessNumbered"/>
    <dgm:cxn modelId="{A1A8B942-02CC-4ABA-B6B8-3179AF13071E}" srcId="{F4DB3714-CD63-4871-B733-1CF721B5AE43}" destId="{8CA028DA-7027-4AD6-A95A-AD36B1F582A2}" srcOrd="0" destOrd="0" parTransId="{FD759726-324E-4625-B914-AD7F2321A560}" sibTransId="{A0A8C3FE-0022-44CB-A536-723862301E15}"/>
    <dgm:cxn modelId="{E489ED62-CDCF-4631-99AF-CF283113D969}" type="presOf" srcId="{E8E6666C-69D8-4878-83D8-8D7C3C670C56}" destId="{0A26F92D-CFAF-4468-809B-965DE1184091}" srcOrd="0" destOrd="0" presId="urn:microsoft.com/office/officeart/2016/7/layout/BasicLinearProcessNumbered"/>
    <dgm:cxn modelId="{11B51963-7997-4D23-92AE-7EA8379F3A81}" type="presOf" srcId="{4FE70557-63F7-4CC3-B270-90A12662A8B1}" destId="{76382873-6031-4789-8386-E6C621BAE231}" srcOrd="0" destOrd="0" presId="urn:microsoft.com/office/officeart/2016/7/layout/BasicLinearProcessNumbered"/>
    <dgm:cxn modelId="{42676D50-BB1B-43E0-820F-6DF4DB8F905C}" type="presOf" srcId="{77209487-8708-40ED-872A-78DE52D920FA}" destId="{A097FF5D-9F70-4A44-97BC-7161FFDCE55E}" srcOrd="0" destOrd="0" presId="urn:microsoft.com/office/officeart/2016/7/layout/BasicLinearProcessNumbered"/>
    <dgm:cxn modelId="{45DCD559-B7BD-4AAC-88CA-585D2D447862}" type="presOf" srcId="{CA71F36C-7828-47F6-AD61-166AE2600F0A}" destId="{2195A5DF-283E-40AF-9301-9093AFADAA8D}" srcOrd="1" destOrd="0" presId="urn:microsoft.com/office/officeart/2016/7/layout/BasicLinearProcessNumbered"/>
    <dgm:cxn modelId="{91C7DF59-8DFE-4B2C-88F0-8ECE019A83B4}" type="presOf" srcId="{8CA028DA-7027-4AD6-A95A-AD36B1F582A2}" destId="{D4FE68EE-1E95-4BEB-9C59-4E0C8BFDA8A2}" srcOrd="1" destOrd="0" presId="urn:microsoft.com/office/officeart/2016/7/layout/BasicLinearProcessNumbered"/>
    <dgm:cxn modelId="{566CE187-1575-413F-AE5A-09F26BBA1FB9}" type="presOf" srcId="{4FE70557-63F7-4CC3-B270-90A12662A8B1}" destId="{D3A8F957-0D23-4DC4-8E18-3CC467166559}" srcOrd="1" destOrd="0" presId="urn:microsoft.com/office/officeart/2016/7/layout/BasicLinearProcessNumbered"/>
    <dgm:cxn modelId="{18A294A0-1E87-42FC-9DE7-5E5EB325E4C6}" type="presOf" srcId="{B6C8B203-2F74-49F2-A9C4-2F36295E6630}" destId="{62ADC648-0B6C-4D33-8871-B230EC1B5C1A}" srcOrd="0" destOrd="0" presId="urn:microsoft.com/office/officeart/2016/7/layout/BasicLinearProcessNumbered"/>
    <dgm:cxn modelId="{A8D1CBDF-14CB-4FE5-A3C9-10D840A55804}" type="presOf" srcId="{8CA028DA-7027-4AD6-A95A-AD36B1F582A2}" destId="{55BDA2A2-4F75-4949-8036-779FD4742A47}" srcOrd="0" destOrd="0" presId="urn:microsoft.com/office/officeart/2016/7/layout/BasicLinearProcessNumbered"/>
    <dgm:cxn modelId="{E28667E4-F812-45E9-931F-6A947DB5AAC1}" type="presOf" srcId="{F4DB3714-CD63-4871-B733-1CF721B5AE43}" destId="{FF9A0C85-9AF3-4E3F-BEC8-22722879D262}" srcOrd="0" destOrd="0" presId="urn:microsoft.com/office/officeart/2016/7/layout/BasicLinearProcessNumbered"/>
    <dgm:cxn modelId="{21F21BE8-31E6-49A7-BA52-8DBFCC289B83}" srcId="{F4DB3714-CD63-4871-B733-1CF721B5AE43}" destId="{77209487-8708-40ED-872A-78DE52D920FA}" srcOrd="3" destOrd="0" parTransId="{8B015575-550B-447E-8E20-030B77B129F8}" sibTransId="{E8E6666C-69D8-4878-83D8-8D7C3C670C56}"/>
    <dgm:cxn modelId="{259F0AF3-7487-4B24-8B09-78F7BD84CACB}" type="presOf" srcId="{E416E12F-9F17-4F3B-895C-30C587449614}" destId="{7E1D3225-556A-4690-AA85-D96144CFA6E3}" srcOrd="0" destOrd="0" presId="urn:microsoft.com/office/officeart/2016/7/layout/BasicLinearProcessNumbered"/>
    <dgm:cxn modelId="{0072E824-9DC1-4A2F-9136-B23A6376AF79}" type="presParOf" srcId="{FF9A0C85-9AF3-4E3F-BEC8-22722879D262}" destId="{AE35ED52-6C44-49E1-9862-E549E525188C}" srcOrd="0" destOrd="0" presId="urn:microsoft.com/office/officeart/2016/7/layout/BasicLinearProcessNumbered"/>
    <dgm:cxn modelId="{3BA7F7AD-5FFA-4D4C-B324-A9B0A6B1A1F8}" type="presParOf" srcId="{AE35ED52-6C44-49E1-9862-E549E525188C}" destId="{55BDA2A2-4F75-4949-8036-779FD4742A47}" srcOrd="0" destOrd="0" presId="urn:microsoft.com/office/officeart/2016/7/layout/BasicLinearProcessNumbered"/>
    <dgm:cxn modelId="{3FD90102-42A9-4E48-B9A6-91D528464E76}" type="presParOf" srcId="{AE35ED52-6C44-49E1-9862-E549E525188C}" destId="{DE192D69-86D4-49CB-82F6-CE8A3B07F667}" srcOrd="1" destOrd="0" presId="urn:microsoft.com/office/officeart/2016/7/layout/BasicLinearProcessNumbered"/>
    <dgm:cxn modelId="{699C1AE5-61CA-4C47-9BD0-44373EE349D6}" type="presParOf" srcId="{AE35ED52-6C44-49E1-9862-E549E525188C}" destId="{79C48C17-B1FB-4FE0-AB5A-82BDBD025172}" srcOrd="2" destOrd="0" presId="urn:microsoft.com/office/officeart/2016/7/layout/BasicLinearProcessNumbered"/>
    <dgm:cxn modelId="{C3BCE7E1-418E-4326-A0B9-9107F01C6CAC}" type="presParOf" srcId="{AE35ED52-6C44-49E1-9862-E549E525188C}" destId="{D4FE68EE-1E95-4BEB-9C59-4E0C8BFDA8A2}" srcOrd="3" destOrd="0" presId="urn:microsoft.com/office/officeart/2016/7/layout/BasicLinearProcessNumbered"/>
    <dgm:cxn modelId="{CCB5E7E6-67B5-4CBE-951A-AF373AEE523A}" type="presParOf" srcId="{FF9A0C85-9AF3-4E3F-BEC8-22722879D262}" destId="{B11C1E7D-2AE3-4DF1-A2C0-A4C6388518E4}" srcOrd="1" destOrd="0" presId="urn:microsoft.com/office/officeart/2016/7/layout/BasicLinearProcessNumbered"/>
    <dgm:cxn modelId="{C51D0F86-3B4D-492F-A085-A98BB0925581}" type="presParOf" srcId="{FF9A0C85-9AF3-4E3F-BEC8-22722879D262}" destId="{711E157F-B6FC-433A-9269-0BB692E9BF10}" srcOrd="2" destOrd="0" presId="urn:microsoft.com/office/officeart/2016/7/layout/BasicLinearProcessNumbered"/>
    <dgm:cxn modelId="{BBE21FC1-473C-42B0-B212-1EE8CB9D66D1}" type="presParOf" srcId="{711E157F-B6FC-433A-9269-0BB692E9BF10}" destId="{76382873-6031-4789-8386-E6C621BAE231}" srcOrd="0" destOrd="0" presId="urn:microsoft.com/office/officeart/2016/7/layout/BasicLinearProcessNumbered"/>
    <dgm:cxn modelId="{CD686338-F96C-4338-A16B-F05D32B2ABB2}" type="presParOf" srcId="{711E157F-B6FC-433A-9269-0BB692E9BF10}" destId="{7E1D3225-556A-4690-AA85-D96144CFA6E3}" srcOrd="1" destOrd="0" presId="urn:microsoft.com/office/officeart/2016/7/layout/BasicLinearProcessNumbered"/>
    <dgm:cxn modelId="{7EC0EFA4-E2E8-4AE2-AAEB-17B85AECFABF}" type="presParOf" srcId="{711E157F-B6FC-433A-9269-0BB692E9BF10}" destId="{FEB2A063-F095-40C7-8665-A162FEF70313}" srcOrd="2" destOrd="0" presId="urn:microsoft.com/office/officeart/2016/7/layout/BasicLinearProcessNumbered"/>
    <dgm:cxn modelId="{0D0B1A39-CE94-41A6-9FBF-7E5DAAD25D38}" type="presParOf" srcId="{711E157F-B6FC-433A-9269-0BB692E9BF10}" destId="{D3A8F957-0D23-4DC4-8E18-3CC467166559}" srcOrd="3" destOrd="0" presId="urn:microsoft.com/office/officeart/2016/7/layout/BasicLinearProcessNumbered"/>
    <dgm:cxn modelId="{7B5B1CB1-8528-443F-95D8-90CB98503DA5}" type="presParOf" srcId="{FF9A0C85-9AF3-4E3F-BEC8-22722879D262}" destId="{92B487EF-B5A4-47EE-92FF-9E71D63E6C60}" srcOrd="3" destOrd="0" presId="urn:microsoft.com/office/officeart/2016/7/layout/BasicLinearProcessNumbered"/>
    <dgm:cxn modelId="{8F1B0887-5C36-4F13-9FFB-B263CA00A459}" type="presParOf" srcId="{FF9A0C85-9AF3-4E3F-BEC8-22722879D262}" destId="{D49E87E1-1186-4FF1-8E67-CC80C1DD04E4}" srcOrd="4" destOrd="0" presId="urn:microsoft.com/office/officeart/2016/7/layout/BasicLinearProcessNumbered"/>
    <dgm:cxn modelId="{69F740BB-2917-4B15-AEB1-A813F6556E0F}" type="presParOf" srcId="{D49E87E1-1186-4FF1-8E67-CC80C1DD04E4}" destId="{F418A80B-7D63-40D6-B49F-1E3C124C53D6}" srcOrd="0" destOrd="0" presId="urn:microsoft.com/office/officeart/2016/7/layout/BasicLinearProcessNumbered"/>
    <dgm:cxn modelId="{BF7B3FF6-2550-4AB3-8BE5-C6875C945F52}" type="presParOf" srcId="{D49E87E1-1186-4FF1-8E67-CC80C1DD04E4}" destId="{62ADC648-0B6C-4D33-8871-B230EC1B5C1A}" srcOrd="1" destOrd="0" presId="urn:microsoft.com/office/officeart/2016/7/layout/BasicLinearProcessNumbered"/>
    <dgm:cxn modelId="{E2337D64-F9C9-4CEB-A235-727CE2537A17}" type="presParOf" srcId="{D49E87E1-1186-4FF1-8E67-CC80C1DD04E4}" destId="{108A6730-6977-4AE6-9CFC-DED46B8C17A4}" srcOrd="2" destOrd="0" presId="urn:microsoft.com/office/officeart/2016/7/layout/BasicLinearProcessNumbered"/>
    <dgm:cxn modelId="{633B3439-A1D9-4B78-BBB1-FB9A91EB6E48}" type="presParOf" srcId="{D49E87E1-1186-4FF1-8E67-CC80C1DD04E4}" destId="{2195A5DF-283E-40AF-9301-9093AFADAA8D}" srcOrd="3" destOrd="0" presId="urn:microsoft.com/office/officeart/2016/7/layout/BasicLinearProcessNumbered"/>
    <dgm:cxn modelId="{718D00BB-C9BB-4307-B5EA-B06F3247B9CE}" type="presParOf" srcId="{FF9A0C85-9AF3-4E3F-BEC8-22722879D262}" destId="{9100E128-F634-4811-BCD9-42E0F580DADD}" srcOrd="5" destOrd="0" presId="urn:microsoft.com/office/officeart/2016/7/layout/BasicLinearProcessNumbered"/>
    <dgm:cxn modelId="{5133D25D-15CD-40CE-A43A-7858CA193AE0}" type="presParOf" srcId="{FF9A0C85-9AF3-4E3F-BEC8-22722879D262}" destId="{E1EA4F5F-87B1-4057-8AAB-A51937B07127}" srcOrd="6" destOrd="0" presId="urn:microsoft.com/office/officeart/2016/7/layout/BasicLinearProcessNumbered"/>
    <dgm:cxn modelId="{F50B327F-F7D4-4CC6-8BA7-8B1ACA89F320}" type="presParOf" srcId="{E1EA4F5F-87B1-4057-8AAB-A51937B07127}" destId="{A097FF5D-9F70-4A44-97BC-7161FFDCE55E}" srcOrd="0" destOrd="0" presId="urn:microsoft.com/office/officeart/2016/7/layout/BasicLinearProcessNumbered"/>
    <dgm:cxn modelId="{89BFC90C-6ECA-4634-8AD7-2D88B6C70BFB}" type="presParOf" srcId="{E1EA4F5F-87B1-4057-8AAB-A51937B07127}" destId="{0A26F92D-CFAF-4468-809B-965DE1184091}" srcOrd="1" destOrd="0" presId="urn:microsoft.com/office/officeart/2016/7/layout/BasicLinearProcessNumbered"/>
    <dgm:cxn modelId="{D1595482-E56A-4C74-AA57-A3B024B518A3}" type="presParOf" srcId="{E1EA4F5F-87B1-4057-8AAB-A51937B07127}" destId="{7E50DC6E-151F-4B50-9FD1-BADF1270598B}" srcOrd="2" destOrd="0" presId="urn:microsoft.com/office/officeart/2016/7/layout/BasicLinearProcessNumbered"/>
    <dgm:cxn modelId="{76AA313F-432E-47EA-BF4B-6FAF937A1AE9}" type="presParOf" srcId="{E1EA4F5F-87B1-4057-8AAB-A51937B07127}" destId="{7911BFC1-2417-40FE-8001-E96A8547983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DD7475-836A-4D1F-8AB0-B9A174E2FA7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B13D7F-AC7E-4C7E-9C6E-D7E21FC6C02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Storytelling enhances destination branding and tourist loyalty (Jo et al, 2022)</a:t>
          </a:r>
        </a:p>
      </dgm:t>
    </dgm:pt>
    <dgm:pt modelId="{E907B651-B5DE-469D-B344-DB264A47B460}" type="parTrans" cxnId="{C3677755-F6CF-4122-B1B4-224FD37C1A2F}">
      <dgm:prSet/>
      <dgm:spPr/>
      <dgm:t>
        <a:bodyPr/>
        <a:lstStyle/>
        <a:p>
          <a:endParaRPr lang="en-US"/>
        </a:p>
      </dgm:t>
    </dgm:pt>
    <dgm:pt modelId="{9C808F1D-DF3E-417E-8587-3F4DBE5E6A5A}" type="sibTrans" cxnId="{C3677755-F6CF-4122-B1B4-224FD37C1A2F}">
      <dgm:prSet/>
      <dgm:spPr/>
      <dgm:t>
        <a:bodyPr/>
        <a:lstStyle/>
        <a:p>
          <a:endParaRPr lang="en-US"/>
        </a:p>
      </dgm:t>
    </dgm:pt>
    <dgm:pt modelId="{EE774773-FEEF-4A0C-BE59-35EC1B890BA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Strengthens tourist relationships and supports local economies (Jo et al, 2022)</a:t>
          </a:r>
        </a:p>
      </dgm:t>
    </dgm:pt>
    <dgm:pt modelId="{0FCAFAB6-85E1-4803-A01F-24F3901A6579}" type="parTrans" cxnId="{940FC6FE-1C36-481A-BAC5-732F00E9104C}">
      <dgm:prSet/>
      <dgm:spPr/>
      <dgm:t>
        <a:bodyPr/>
        <a:lstStyle/>
        <a:p>
          <a:endParaRPr lang="en-US"/>
        </a:p>
      </dgm:t>
    </dgm:pt>
    <dgm:pt modelId="{3F8600E3-F3C3-44F1-9FD0-4455BEE0A0EC}" type="sibTrans" cxnId="{940FC6FE-1C36-481A-BAC5-732F00E9104C}">
      <dgm:prSet/>
      <dgm:spPr/>
      <dgm:t>
        <a:bodyPr/>
        <a:lstStyle/>
        <a:p>
          <a:endParaRPr lang="en-US"/>
        </a:p>
      </dgm:t>
    </dgm:pt>
    <dgm:pt modelId="{7143A241-8102-4E16-BF32-6115B00EC341}" type="pres">
      <dgm:prSet presAssocID="{E5DD7475-836A-4D1F-8AB0-B9A174E2FA7C}" presName="root" presStyleCnt="0">
        <dgm:presLayoutVars>
          <dgm:dir/>
          <dgm:resizeHandles val="exact"/>
        </dgm:presLayoutVars>
      </dgm:prSet>
      <dgm:spPr/>
    </dgm:pt>
    <dgm:pt modelId="{8FF74C82-3EFF-4B49-9A7B-BCC161B5EC32}" type="pres">
      <dgm:prSet presAssocID="{1FB13D7F-AC7E-4C7E-9C6E-D7E21FC6C02A}" presName="compNode" presStyleCnt="0"/>
      <dgm:spPr/>
    </dgm:pt>
    <dgm:pt modelId="{0EA70C8B-4B12-4CA8-AF89-79402208377B}" type="pres">
      <dgm:prSet presAssocID="{1FB13D7F-AC7E-4C7E-9C6E-D7E21FC6C02A}" presName="bgRect" presStyleLbl="bgShp" presStyleIdx="0" presStyleCnt="2"/>
      <dgm:spPr/>
    </dgm:pt>
    <dgm:pt modelId="{07C96DD2-3723-41AA-9FB2-82BF5295CAFA}" type="pres">
      <dgm:prSet presAssocID="{1FB13D7F-AC7E-4C7E-9C6E-D7E21FC6C02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3B4BF32E-AF74-4AD9-9A49-B91589DF2BEF}" type="pres">
      <dgm:prSet presAssocID="{1FB13D7F-AC7E-4C7E-9C6E-D7E21FC6C02A}" presName="spaceRect" presStyleCnt="0"/>
      <dgm:spPr/>
    </dgm:pt>
    <dgm:pt modelId="{9C00BE49-B884-4E98-AE76-7D8D33BA0305}" type="pres">
      <dgm:prSet presAssocID="{1FB13D7F-AC7E-4C7E-9C6E-D7E21FC6C02A}" presName="parTx" presStyleLbl="revTx" presStyleIdx="0" presStyleCnt="2">
        <dgm:presLayoutVars>
          <dgm:chMax val="0"/>
          <dgm:chPref val="0"/>
        </dgm:presLayoutVars>
      </dgm:prSet>
      <dgm:spPr/>
    </dgm:pt>
    <dgm:pt modelId="{84284ADD-B4B2-4452-BC8B-0BC20DEAF417}" type="pres">
      <dgm:prSet presAssocID="{9C808F1D-DF3E-417E-8587-3F4DBE5E6A5A}" presName="sibTrans" presStyleCnt="0"/>
      <dgm:spPr/>
    </dgm:pt>
    <dgm:pt modelId="{D2722DDA-ADD1-4EBA-952E-203B68165DDB}" type="pres">
      <dgm:prSet presAssocID="{EE774773-FEEF-4A0C-BE59-35EC1B890BAA}" presName="compNode" presStyleCnt="0"/>
      <dgm:spPr/>
    </dgm:pt>
    <dgm:pt modelId="{A5F9AF39-6EE9-4FEA-8B4C-3667DDB83F07}" type="pres">
      <dgm:prSet presAssocID="{EE774773-FEEF-4A0C-BE59-35EC1B890BAA}" presName="bgRect" presStyleLbl="bgShp" presStyleIdx="1" presStyleCnt="2"/>
      <dgm:spPr/>
    </dgm:pt>
    <dgm:pt modelId="{7BD79957-7C60-4456-A32F-9CD1F58A90B4}" type="pres">
      <dgm:prSet presAssocID="{EE774773-FEEF-4A0C-BE59-35EC1B890BA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A4F8263F-C749-420F-B5DE-4CC53BC62F28}" type="pres">
      <dgm:prSet presAssocID="{EE774773-FEEF-4A0C-BE59-35EC1B890BAA}" presName="spaceRect" presStyleCnt="0"/>
      <dgm:spPr/>
    </dgm:pt>
    <dgm:pt modelId="{3B26569E-BAC2-4FDE-A903-C719C48F053D}" type="pres">
      <dgm:prSet presAssocID="{EE774773-FEEF-4A0C-BE59-35EC1B890BA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C76BF5E-8A7D-45C2-8CA1-8A180A8267DA}" type="presOf" srcId="{1FB13D7F-AC7E-4C7E-9C6E-D7E21FC6C02A}" destId="{9C00BE49-B884-4E98-AE76-7D8D33BA0305}" srcOrd="0" destOrd="0" presId="urn:microsoft.com/office/officeart/2018/2/layout/IconVerticalSolidList"/>
    <dgm:cxn modelId="{4669C768-1F0E-460B-8B49-B6644CC89E22}" type="presOf" srcId="{EE774773-FEEF-4A0C-BE59-35EC1B890BAA}" destId="{3B26569E-BAC2-4FDE-A903-C719C48F053D}" srcOrd="0" destOrd="0" presId="urn:microsoft.com/office/officeart/2018/2/layout/IconVerticalSolidList"/>
    <dgm:cxn modelId="{C3677755-F6CF-4122-B1B4-224FD37C1A2F}" srcId="{E5DD7475-836A-4D1F-8AB0-B9A174E2FA7C}" destId="{1FB13D7F-AC7E-4C7E-9C6E-D7E21FC6C02A}" srcOrd="0" destOrd="0" parTransId="{E907B651-B5DE-469D-B344-DB264A47B460}" sibTransId="{9C808F1D-DF3E-417E-8587-3F4DBE5E6A5A}"/>
    <dgm:cxn modelId="{142358CD-71F3-45B8-B3E0-9F94E3591979}" type="presOf" srcId="{E5DD7475-836A-4D1F-8AB0-B9A174E2FA7C}" destId="{7143A241-8102-4E16-BF32-6115B00EC341}" srcOrd="0" destOrd="0" presId="urn:microsoft.com/office/officeart/2018/2/layout/IconVerticalSolidList"/>
    <dgm:cxn modelId="{940FC6FE-1C36-481A-BAC5-732F00E9104C}" srcId="{E5DD7475-836A-4D1F-8AB0-B9A174E2FA7C}" destId="{EE774773-FEEF-4A0C-BE59-35EC1B890BAA}" srcOrd="1" destOrd="0" parTransId="{0FCAFAB6-85E1-4803-A01F-24F3901A6579}" sibTransId="{3F8600E3-F3C3-44F1-9FD0-4455BEE0A0EC}"/>
    <dgm:cxn modelId="{89C99014-1490-4072-9B35-678C6217AFAB}" type="presParOf" srcId="{7143A241-8102-4E16-BF32-6115B00EC341}" destId="{8FF74C82-3EFF-4B49-9A7B-BCC161B5EC32}" srcOrd="0" destOrd="0" presId="urn:microsoft.com/office/officeart/2018/2/layout/IconVerticalSolidList"/>
    <dgm:cxn modelId="{73F188C1-4B7F-487A-AD46-166B67459F56}" type="presParOf" srcId="{8FF74C82-3EFF-4B49-9A7B-BCC161B5EC32}" destId="{0EA70C8B-4B12-4CA8-AF89-79402208377B}" srcOrd="0" destOrd="0" presId="urn:microsoft.com/office/officeart/2018/2/layout/IconVerticalSolidList"/>
    <dgm:cxn modelId="{6F9504BE-20CA-408B-9C9E-3F9C8B5B81ED}" type="presParOf" srcId="{8FF74C82-3EFF-4B49-9A7B-BCC161B5EC32}" destId="{07C96DD2-3723-41AA-9FB2-82BF5295CAFA}" srcOrd="1" destOrd="0" presId="urn:microsoft.com/office/officeart/2018/2/layout/IconVerticalSolidList"/>
    <dgm:cxn modelId="{57DBD644-E0CC-4BAD-A6BD-AD678E57D08E}" type="presParOf" srcId="{8FF74C82-3EFF-4B49-9A7B-BCC161B5EC32}" destId="{3B4BF32E-AF74-4AD9-9A49-B91589DF2BEF}" srcOrd="2" destOrd="0" presId="urn:microsoft.com/office/officeart/2018/2/layout/IconVerticalSolidList"/>
    <dgm:cxn modelId="{E526E145-5AE0-4EAB-A2D9-A61FC3D4E1F4}" type="presParOf" srcId="{8FF74C82-3EFF-4B49-9A7B-BCC161B5EC32}" destId="{9C00BE49-B884-4E98-AE76-7D8D33BA0305}" srcOrd="3" destOrd="0" presId="urn:microsoft.com/office/officeart/2018/2/layout/IconVerticalSolidList"/>
    <dgm:cxn modelId="{F26B52B9-2AEA-4B6C-998A-A3ECB1B7C2DF}" type="presParOf" srcId="{7143A241-8102-4E16-BF32-6115B00EC341}" destId="{84284ADD-B4B2-4452-BC8B-0BC20DEAF417}" srcOrd="1" destOrd="0" presId="urn:microsoft.com/office/officeart/2018/2/layout/IconVerticalSolidList"/>
    <dgm:cxn modelId="{A76B6DE0-5988-4A92-B150-A9BCC4592E3F}" type="presParOf" srcId="{7143A241-8102-4E16-BF32-6115B00EC341}" destId="{D2722DDA-ADD1-4EBA-952E-203B68165DDB}" srcOrd="2" destOrd="0" presId="urn:microsoft.com/office/officeart/2018/2/layout/IconVerticalSolidList"/>
    <dgm:cxn modelId="{C4946175-254E-4812-B005-16CA394A975C}" type="presParOf" srcId="{D2722DDA-ADD1-4EBA-952E-203B68165DDB}" destId="{A5F9AF39-6EE9-4FEA-8B4C-3667DDB83F07}" srcOrd="0" destOrd="0" presId="urn:microsoft.com/office/officeart/2018/2/layout/IconVerticalSolidList"/>
    <dgm:cxn modelId="{A0FB6487-F640-48EA-9DDE-99CEFF3491DB}" type="presParOf" srcId="{D2722DDA-ADD1-4EBA-952E-203B68165DDB}" destId="{7BD79957-7C60-4456-A32F-9CD1F58A90B4}" srcOrd="1" destOrd="0" presId="urn:microsoft.com/office/officeart/2018/2/layout/IconVerticalSolidList"/>
    <dgm:cxn modelId="{2A0ED0B3-8B3D-4ECD-8F55-2CEE636BED8C}" type="presParOf" srcId="{D2722DDA-ADD1-4EBA-952E-203B68165DDB}" destId="{A4F8263F-C749-420F-B5DE-4CC53BC62F28}" srcOrd="2" destOrd="0" presId="urn:microsoft.com/office/officeart/2018/2/layout/IconVerticalSolidList"/>
    <dgm:cxn modelId="{F68BCE1B-ACFF-4FCC-8368-C519523EAEF6}" type="presParOf" srcId="{D2722DDA-ADD1-4EBA-952E-203B68165DDB}" destId="{3B26569E-BAC2-4FDE-A903-C719C48F053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8186A4-06D7-41E9-9772-C9CF8512FE3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D458909-5A82-43C2-8481-C98FA8280D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Global storytelling archives include recordings and manuscripts (Library of Congress, 2015)</a:t>
          </a:r>
        </a:p>
      </dgm:t>
    </dgm:pt>
    <dgm:pt modelId="{A336C5BC-2957-4273-8694-302AB6C233F1}" type="parTrans" cxnId="{A265C2C8-B49A-4101-A391-2641ED8A136C}">
      <dgm:prSet/>
      <dgm:spPr/>
      <dgm:t>
        <a:bodyPr/>
        <a:lstStyle/>
        <a:p>
          <a:endParaRPr lang="en-US"/>
        </a:p>
      </dgm:t>
    </dgm:pt>
    <dgm:pt modelId="{6BD117D1-0780-4B9E-AF52-4E4317045040}" type="sibTrans" cxnId="{A265C2C8-B49A-4101-A391-2641ED8A136C}">
      <dgm:prSet/>
      <dgm:spPr/>
      <dgm:t>
        <a:bodyPr/>
        <a:lstStyle/>
        <a:p>
          <a:endParaRPr lang="en-US"/>
        </a:p>
      </dgm:t>
    </dgm:pt>
    <dgm:pt modelId="{66D1D3AB-BC75-40A6-B5E1-A564C41A2E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Indigenous cultures use digital storytelling to preserve heritage (Christen &amp; Anderson, 2021)</a:t>
          </a:r>
        </a:p>
      </dgm:t>
    </dgm:pt>
    <dgm:pt modelId="{04D154DA-D8BD-41B9-BAF2-706FD0A9892B}" type="parTrans" cxnId="{67BC8F26-3EC9-41F5-A9A1-3F1B000DD683}">
      <dgm:prSet/>
      <dgm:spPr/>
      <dgm:t>
        <a:bodyPr/>
        <a:lstStyle/>
        <a:p>
          <a:endParaRPr lang="en-US"/>
        </a:p>
      </dgm:t>
    </dgm:pt>
    <dgm:pt modelId="{2AA59084-AD47-4C9D-B05E-9554B3DDA636}" type="sibTrans" cxnId="{67BC8F26-3EC9-41F5-A9A1-3F1B000DD683}">
      <dgm:prSet/>
      <dgm:spPr/>
      <dgm:t>
        <a:bodyPr/>
        <a:lstStyle/>
        <a:p>
          <a:endParaRPr lang="en-US"/>
        </a:p>
      </dgm:t>
    </dgm:pt>
    <dgm:pt modelId="{F393B166-B76E-4289-9AE4-3C1EAAAE8C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Renowned storytellers such as Diane </a:t>
          </a:r>
          <a:r>
            <a:rPr lang="en-US" dirty="0" err="1"/>
            <a:t>Wolkstein</a:t>
          </a:r>
          <a:r>
            <a:rPr lang="en-US" dirty="0"/>
            <a:t> and Connie Regan-Blake inspire the event</a:t>
          </a:r>
        </a:p>
      </dgm:t>
    </dgm:pt>
    <dgm:pt modelId="{BEEA7C5C-7426-49B5-98AA-6DBB56D7F06E}" type="parTrans" cxnId="{CDC0A89D-46FA-4F5E-B5E7-0746EF832F11}">
      <dgm:prSet/>
      <dgm:spPr/>
      <dgm:t>
        <a:bodyPr/>
        <a:lstStyle/>
        <a:p>
          <a:endParaRPr lang="en-US"/>
        </a:p>
      </dgm:t>
    </dgm:pt>
    <dgm:pt modelId="{B9A77682-F9C2-4459-AB9B-8FDA28302B7F}" type="sibTrans" cxnId="{CDC0A89D-46FA-4F5E-B5E7-0746EF832F11}">
      <dgm:prSet/>
      <dgm:spPr/>
      <dgm:t>
        <a:bodyPr/>
        <a:lstStyle/>
        <a:p>
          <a:endParaRPr lang="en-US"/>
        </a:p>
      </dgm:t>
    </dgm:pt>
    <dgm:pt modelId="{DF9BFD08-4BA2-4E2C-9195-65A9DB7A24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Museums use digital storytelling to engage visitors (Liguori &amp; Rappoport, 2018)</a:t>
          </a:r>
        </a:p>
      </dgm:t>
    </dgm:pt>
    <dgm:pt modelId="{25CF02C9-7995-4687-9A27-DBB740B94DAE}" type="parTrans" cxnId="{A15A692A-E563-4AF5-9570-647DC28D98CB}">
      <dgm:prSet/>
      <dgm:spPr/>
      <dgm:t>
        <a:bodyPr/>
        <a:lstStyle/>
        <a:p>
          <a:endParaRPr lang="en-US"/>
        </a:p>
      </dgm:t>
    </dgm:pt>
    <dgm:pt modelId="{B37A9BC6-D66B-40DD-9946-9785F16D3518}" type="sibTrans" cxnId="{A15A692A-E563-4AF5-9570-647DC28D98CB}">
      <dgm:prSet/>
      <dgm:spPr/>
      <dgm:t>
        <a:bodyPr/>
        <a:lstStyle/>
        <a:p>
          <a:endParaRPr lang="en-US"/>
        </a:p>
      </dgm:t>
    </dgm:pt>
    <dgm:pt modelId="{A4A31BA4-A5CF-4F99-8C0F-C719EA903D77}" type="pres">
      <dgm:prSet presAssocID="{548186A4-06D7-41E9-9772-C9CF8512FE36}" presName="root" presStyleCnt="0">
        <dgm:presLayoutVars>
          <dgm:dir/>
          <dgm:resizeHandles val="exact"/>
        </dgm:presLayoutVars>
      </dgm:prSet>
      <dgm:spPr/>
    </dgm:pt>
    <dgm:pt modelId="{A956EAAB-A934-4DB6-9984-A0F4B76785C9}" type="pres">
      <dgm:prSet presAssocID="{7D458909-5A82-43C2-8481-C98FA8280DE8}" presName="compNode" presStyleCnt="0"/>
      <dgm:spPr/>
    </dgm:pt>
    <dgm:pt modelId="{3647BB19-8DC1-4B25-8496-E428E7631B64}" type="pres">
      <dgm:prSet presAssocID="{7D458909-5A82-43C2-8481-C98FA8280DE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F2DBF846-B5F5-470C-942E-ADB19A674843}" type="pres">
      <dgm:prSet presAssocID="{7D458909-5A82-43C2-8481-C98FA8280DE8}" presName="spaceRect" presStyleCnt="0"/>
      <dgm:spPr/>
    </dgm:pt>
    <dgm:pt modelId="{51C07D27-8ABF-4953-98B6-353F8DF1A2CD}" type="pres">
      <dgm:prSet presAssocID="{7D458909-5A82-43C2-8481-C98FA8280DE8}" presName="textRect" presStyleLbl="revTx" presStyleIdx="0" presStyleCnt="4">
        <dgm:presLayoutVars>
          <dgm:chMax val="1"/>
          <dgm:chPref val="1"/>
        </dgm:presLayoutVars>
      </dgm:prSet>
      <dgm:spPr/>
    </dgm:pt>
    <dgm:pt modelId="{C6933EF9-3931-42D9-A9A6-F34CF7C6D1CE}" type="pres">
      <dgm:prSet presAssocID="{6BD117D1-0780-4B9E-AF52-4E4317045040}" presName="sibTrans" presStyleCnt="0"/>
      <dgm:spPr/>
    </dgm:pt>
    <dgm:pt modelId="{3DC1AA4E-3514-4239-9E40-1F73EC4336BB}" type="pres">
      <dgm:prSet presAssocID="{66D1D3AB-BC75-40A6-B5E1-A564C41A2E3C}" presName="compNode" presStyleCnt="0"/>
      <dgm:spPr/>
    </dgm:pt>
    <dgm:pt modelId="{1FD1EC2D-C13C-4449-BF7B-EC37D3BB2EC8}" type="pres">
      <dgm:prSet presAssocID="{66D1D3AB-BC75-40A6-B5E1-A564C41A2E3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7CB9A987-6AC4-4E0A-8E1A-2D10CF6CA0A9}" type="pres">
      <dgm:prSet presAssocID="{66D1D3AB-BC75-40A6-B5E1-A564C41A2E3C}" presName="spaceRect" presStyleCnt="0"/>
      <dgm:spPr/>
    </dgm:pt>
    <dgm:pt modelId="{9DE82B59-C494-42A1-BCC8-300285DDD41A}" type="pres">
      <dgm:prSet presAssocID="{66D1D3AB-BC75-40A6-B5E1-A564C41A2E3C}" presName="textRect" presStyleLbl="revTx" presStyleIdx="1" presStyleCnt="4">
        <dgm:presLayoutVars>
          <dgm:chMax val="1"/>
          <dgm:chPref val="1"/>
        </dgm:presLayoutVars>
      </dgm:prSet>
      <dgm:spPr/>
    </dgm:pt>
    <dgm:pt modelId="{39BC3C4E-BF32-4727-8FDD-1FA6E86F9906}" type="pres">
      <dgm:prSet presAssocID="{2AA59084-AD47-4C9D-B05E-9554B3DDA636}" presName="sibTrans" presStyleCnt="0"/>
      <dgm:spPr/>
    </dgm:pt>
    <dgm:pt modelId="{3514C2AC-A7A2-447A-BB8C-EA263A41213E}" type="pres">
      <dgm:prSet presAssocID="{F393B166-B76E-4289-9AE4-3C1EAAAE8CE2}" presName="compNode" presStyleCnt="0"/>
      <dgm:spPr/>
    </dgm:pt>
    <dgm:pt modelId="{109BE524-1EB9-468E-B282-C24C2F898CFB}" type="pres">
      <dgm:prSet presAssocID="{F393B166-B76E-4289-9AE4-3C1EAAAE8CE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ve Letter"/>
        </a:ext>
      </dgm:extLst>
    </dgm:pt>
    <dgm:pt modelId="{4F697FE5-83C8-4A35-9203-E38E98D1A6FE}" type="pres">
      <dgm:prSet presAssocID="{F393B166-B76E-4289-9AE4-3C1EAAAE8CE2}" presName="spaceRect" presStyleCnt="0"/>
      <dgm:spPr/>
    </dgm:pt>
    <dgm:pt modelId="{9431DED4-C67A-45C6-9474-B9EC9AFD0FFA}" type="pres">
      <dgm:prSet presAssocID="{F393B166-B76E-4289-9AE4-3C1EAAAE8CE2}" presName="textRect" presStyleLbl="revTx" presStyleIdx="2" presStyleCnt="4">
        <dgm:presLayoutVars>
          <dgm:chMax val="1"/>
          <dgm:chPref val="1"/>
        </dgm:presLayoutVars>
      </dgm:prSet>
      <dgm:spPr/>
    </dgm:pt>
    <dgm:pt modelId="{098E0ABF-23DD-4EFA-AC8B-B83983BA8374}" type="pres">
      <dgm:prSet presAssocID="{B9A77682-F9C2-4459-AB9B-8FDA28302B7F}" presName="sibTrans" presStyleCnt="0"/>
      <dgm:spPr/>
    </dgm:pt>
    <dgm:pt modelId="{1A61F251-148B-4E38-8002-13BB0C9715C7}" type="pres">
      <dgm:prSet presAssocID="{DF9BFD08-4BA2-4E2C-9195-65A9DB7A241D}" presName="compNode" presStyleCnt="0"/>
      <dgm:spPr/>
    </dgm:pt>
    <dgm:pt modelId="{242ACF25-5394-4B2F-9EA5-B938DFD917BB}" type="pres">
      <dgm:prSet presAssocID="{DF9BFD08-4BA2-4E2C-9195-65A9DB7A24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8E9C8733-B59B-40BD-BA15-C25A15D66838}" type="pres">
      <dgm:prSet presAssocID="{DF9BFD08-4BA2-4E2C-9195-65A9DB7A241D}" presName="spaceRect" presStyleCnt="0"/>
      <dgm:spPr/>
    </dgm:pt>
    <dgm:pt modelId="{142E3EFA-F8D0-4B29-A1D8-984E24A35BAD}" type="pres">
      <dgm:prSet presAssocID="{DF9BFD08-4BA2-4E2C-9195-65A9DB7A241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9F2AA0D-FCD1-4CDD-BB98-6409D23C74AD}" type="presOf" srcId="{548186A4-06D7-41E9-9772-C9CF8512FE36}" destId="{A4A31BA4-A5CF-4F99-8C0F-C719EA903D77}" srcOrd="0" destOrd="0" presId="urn:microsoft.com/office/officeart/2018/2/layout/IconLabelList"/>
    <dgm:cxn modelId="{67BC8F26-3EC9-41F5-A9A1-3F1B000DD683}" srcId="{548186A4-06D7-41E9-9772-C9CF8512FE36}" destId="{66D1D3AB-BC75-40A6-B5E1-A564C41A2E3C}" srcOrd="1" destOrd="0" parTransId="{04D154DA-D8BD-41B9-BAF2-706FD0A9892B}" sibTransId="{2AA59084-AD47-4C9D-B05E-9554B3DDA636}"/>
    <dgm:cxn modelId="{A15A692A-E563-4AF5-9570-647DC28D98CB}" srcId="{548186A4-06D7-41E9-9772-C9CF8512FE36}" destId="{DF9BFD08-4BA2-4E2C-9195-65A9DB7A241D}" srcOrd="3" destOrd="0" parTransId="{25CF02C9-7995-4687-9A27-DBB740B94DAE}" sibTransId="{B37A9BC6-D66B-40DD-9946-9785F16D3518}"/>
    <dgm:cxn modelId="{31E1F430-8900-4C51-8632-C2AA76BBC589}" type="presOf" srcId="{7D458909-5A82-43C2-8481-C98FA8280DE8}" destId="{51C07D27-8ABF-4953-98B6-353F8DF1A2CD}" srcOrd="0" destOrd="0" presId="urn:microsoft.com/office/officeart/2018/2/layout/IconLabelList"/>
    <dgm:cxn modelId="{C28F894D-6BE5-4327-8264-C3379AC4E7E8}" type="presOf" srcId="{66D1D3AB-BC75-40A6-B5E1-A564C41A2E3C}" destId="{9DE82B59-C494-42A1-BCC8-300285DDD41A}" srcOrd="0" destOrd="0" presId="urn:microsoft.com/office/officeart/2018/2/layout/IconLabelList"/>
    <dgm:cxn modelId="{D58A4F79-011E-40C7-BB8B-39B27AFF49A0}" type="presOf" srcId="{DF9BFD08-4BA2-4E2C-9195-65A9DB7A241D}" destId="{142E3EFA-F8D0-4B29-A1D8-984E24A35BAD}" srcOrd="0" destOrd="0" presId="urn:microsoft.com/office/officeart/2018/2/layout/IconLabelList"/>
    <dgm:cxn modelId="{CDC0A89D-46FA-4F5E-B5E7-0746EF832F11}" srcId="{548186A4-06D7-41E9-9772-C9CF8512FE36}" destId="{F393B166-B76E-4289-9AE4-3C1EAAAE8CE2}" srcOrd="2" destOrd="0" parTransId="{BEEA7C5C-7426-49B5-98AA-6DBB56D7F06E}" sibTransId="{B9A77682-F9C2-4459-AB9B-8FDA28302B7F}"/>
    <dgm:cxn modelId="{E7E2EDBB-A276-483E-92DA-328E7305C329}" type="presOf" srcId="{F393B166-B76E-4289-9AE4-3C1EAAAE8CE2}" destId="{9431DED4-C67A-45C6-9474-B9EC9AFD0FFA}" srcOrd="0" destOrd="0" presId="urn:microsoft.com/office/officeart/2018/2/layout/IconLabelList"/>
    <dgm:cxn modelId="{A265C2C8-B49A-4101-A391-2641ED8A136C}" srcId="{548186A4-06D7-41E9-9772-C9CF8512FE36}" destId="{7D458909-5A82-43C2-8481-C98FA8280DE8}" srcOrd="0" destOrd="0" parTransId="{A336C5BC-2957-4273-8694-302AB6C233F1}" sibTransId="{6BD117D1-0780-4B9E-AF52-4E4317045040}"/>
    <dgm:cxn modelId="{FAA67291-9C92-463B-A1CF-14EEDBB1F2B8}" type="presParOf" srcId="{A4A31BA4-A5CF-4F99-8C0F-C719EA903D77}" destId="{A956EAAB-A934-4DB6-9984-A0F4B76785C9}" srcOrd="0" destOrd="0" presId="urn:microsoft.com/office/officeart/2018/2/layout/IconLabelList"/>
    <dgm:cxn modelId="{55F8E189-69E9-41C1-8A19-8101D6510DB3}" type="presParOf" srcId="{A956EAAB-A934-4DB6-9984-A0F4B76785C9}" destId="{3647BB19-8DC1-4B25-8496-E428E7631B64}" srcOrd="0" destOrd="0" presId="urn:microsoft.com/office/officeart/2018/2/layout/IconLabelList"/>
    <dgm:cxn modelId="{8188139F-5997-4EDC-91EC-75761BD62319}" type="presParOf" srcId="{A956EAAB-A934-4DB6-9984-A0F4B76785C9}" destId="{F2DBF846-B5F5-470C-942E-ADB19A674843}" srcOrd="1" destOrd="0" presId="urn:microsoft.com/office/officeart/2018/2/layout/IconLabelList"/>
    <dgm:cxn modelId="{F7D48D87-FEDD-4119-8D63-092031AC6633}" type="presParOf" srcId="{A956EAAB-A934-4DB6-9984-A0F4B76785C9}" destId="{51C07D27-8ABF-4953-98B6-353F8DF1A2CD}" srcOrd="2" destOrd="0" presId="urn:microsoft.com/office/officeart/2018/2/layout/IconLabelList"/>
    <dgm:cxn modelId="{6CA0D590-56B6-4D48-9BD9-EACD7B11E5A6}" type="presParOf" srcId="{A4A31BA4-A5CF-4F99-8C0F-C719EA903D77}" destId="{C6933EF9-3931-42D9-A9A6-F34CF7C6D1CE}" srcOrd="1" destOrd="0" presId="urn:microsoft.com/office/officeart/2018/2/layout/IconLabelList"/>
    <dgm:cxn modelId="{723E9F46-B902-4D08-AB6E-38E602C3E379}" type="presParOf" srcId="{A4A31BA4-A5CF-4F99-8C0F-C719EA903D77}" destId="{3DC1AA4E-3514-4239-9E40-1F73EC4336BB}" srcOrd="2" destOrd="0" presId="urn:microsoft.com/office/officeart/2018/2/layout/IconLabelList"/>
    <dgm:cxn modelId="{D1C64A9A-69BE-47F9-BB18-CBAA6BDDCB9E}" type="presParOf" srcId="{3DC1AA4E-3514-4239-9E40-1F73EC4336BB}" destId="{1FD1EC2D-C13C-4449-BF7B-EC37D3BB2EC8}" srcOrd="0" destOrd="0" presId="urn:microsoft.com/office/officeart/2018/2/layout/IconLabelList"/>
    <dgm:cxn modelId="{F9FCCAE8-3356-4F25-86DB-5499361E56D5}" type="presParOf" srcId="{3DC1AA4E-3514-4239-9E40-1F73EC4336BB}" destId="{7CB9A987-6AC4-4E0A-8E1A-2D10CF6CA0A9}" srcOrd="1" destOrd="0" presId="urn:microsoft.com/office/officeart/2018/2/layout/IconLabelList"/>
    <dgm:cxn modelId="{03DBE389-686C-42F9-8C12-BF2AA7D05B21}" type="presParOf" srcId="{3DC1AA4E-3514-4239-9E40-1F73EC4336BB}" destId="{9DE82B59-C494-42A1-BCC8-300285DDD41A}" srcOrd="2" destOrd="0" presId="urn:microsoft.com/office/officeart/2018/2/layout/IconLabelList"/>
    <dgm:cxn modelId="{66746A53-52F9-4918-85A3-31D699B99FAC}" type="presParOf" srcId="{A4A31BA4-A5CF-4F99-8C0F-C719EA903D77}" destId="{39BC3C4E-BF32-4727-8FDD-1FA6E86F9906}" srcOrd="3" destOrd="0" presId="urn:microsoft.com/office/officeart/2018/2/layout/IconLabelList"/>
    <dgm:cxn modelId="{A2D0DEC5-9DAA-4C4B-BA0F-3C733D62C7D7}" type="presParOf" srcId="{A4A31BA4-A5CF-4F99-8C0F-C719EA903D77}" destId="{3514C2AC-A7A2-447A-BB8C-EA263A41213E}" srcOrd="4" destOrd="0" presId="urn:microsoft.com/office/officeart/2018/2/layout/IconLabelList"/>
    <dgm:cxn modelId="{D7AE0B14-5B09-4C50-893B-030BBC190A45}" type="presParOf" srcId="{3514C2AC-A7A2-447A-BB8C-EA263A41213E}" destId="{109BE524-1EB9-468E-B282-C24C2F898CFB}" srcOrd="0" destOrd="0" presId="urn:microsoft.com/office/officeart/2018/2/layout/IconLabelList"/>
    <dgm:cxn modelId="{201917AB-6AAD-4F47-9AFA-BD51FC8ACCA4}" type="presParOf" srcId="{3514C2AC-A7A2-447A-BB8C-EA263A41213E}" destId="{4F697FE5-83C8-4A35-9203-E38E98D1A6FE}" srcOrd="1" destOrd="0" presId="urn:microsoft.com/office/officeart/2018/2/layout/IconLabelList"/>
    <dgm:cxn modelId="{4FCCB35E-7EA6-4469-9C6B-62736E9FDD8E}" type="presParOf" srcId="{3514C2AC-A7A2-447A-BB8C-EA263A41213E}" destId="{9431DED4-C67A-45C6-9474-B9EC9AFD0FFA}" srcOrd="2" destOrd="0" presId="urn:microsoft.com/office/officeart/2018/2/layout/IconLabelList"/>
    <dgm:cxn modelId="{05F3FBAD-8816-4B0C-84CB-D31FE1135F5B}" type="presParOf" srcId="{A4A31BA4-A5CF-4F99-8C0F-C719EA903D77}" destId="{098E0ABF-23DD-4EFA-AC8B-B83983BA8374}" srcOrd="5" destOrd="0" presId="urn:microsoft.com/office/officeart/2018/2/layout/IconLabelList"/>
    <dgm:cxn modelId="{4D2DBCC4-DB0D-4EE9-AD18-9BC382A95556}" type="presParOf" srcId="{A4A31BA4-A5CF-4F99-8C0F-C719EA903D77}" destId="{1A61F251-148B-4E38-8002-13BB0C9715C7}" srcOrd="6" destOrd="0" presId="urn:microsoft.com/office/officeart/2018/2/layout/IconLabelList"/>
    <dgm:cxn modelId="{DB5E6F40-6848-4BC4-854A-6BE6F50A5F4E}" type="presParOf" srcId="{1A61F251-148B-4E38-8002-13BB0C9715C7}" destId="{242ACF25-5394-4B2F-9EA5-B938DFD917BB}" srcOrd="0" destOrd="0" presId="urn:microsoft.com/office/officeart/2018/2/layout/IconLabelList"/>
    <dgm:cxn modelId="{E82D8D77-238E-46DE-B631-4EA6A7AC9DD5}" type="presParOf" srcId="{1A61F251-148B-4E38-8002-13BB0C9715C7}" destId="{8E9C8733-B59B-40BD-BA15-C25A15D66838}" srcOrd="1" destOrd="0" presId="urn:microsoft.com/office/officeart/2018/2/layout/IconLabelList"/>
    <dgm:cxn modelId="{C601C8F7-66F4-4442-9992-7D994937989F}" type="presParOf" srcId="{1A61F251-148B-4E38-8002-13BB0C9715C7}" destId="{142E3EFA-F8D0-4B29-A1D8-984E24A35BAD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DB79E8-8EEF-4649-ADA8-AC9375FD94A0}">
      <dsp:nvSpPr>
        <dsp:cNvPr id="0" name=""/>
        <dsp:cNvSpPr/>
      </dsp:nvSpPr>
      <dsp:spPr>
        <a:xfrm>
          <a:off x="986136" y="1523244"/>
          <a:ext cx="2174763" cy="130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Legends of </a:t>
          </a:r>
          <a:r>
            <a:rPr lang="en-GB" sz="1300" kern="1200" dirty="0" err="1"/>
            <a:t>Croeso</a:t>
          </a:r>
          <a:r>
            <a:rPr lang="en-GB" sz="1300" kern="1200" dirty="0"/>
            <a:t> mixes folklore, business, and cultural tourism.  </a:t>
          </a:r>
          <a:endParaRPr lang="en-US" sz="1300" kern="1200" dirty="0"/>
        </a:p>
      </dsp:txBody>
      <dsp:txXfrm>
        <a:off x="986136" y="1523244"/>
        <a:ext cx="2174763" cy="1304858"/>
      </dsp:txXfrm>
    </dsp:sp>
    <dsp:sp modelId="{9BEE54BF-EE26-47FA-B2FE-90E400B72D84}">
      <dsp:nvSpPr>
        <dsp:cNvPr id="0" name=""/>
        <dsp:cNvSpPr/>
      </dsp:nvSpPr>
      <dsp:spPr>
        <a:xfrm>
          <a:off x="986136" y="81240"/>
          <a:ext cx="2174763" cy="130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The global events industry shapes culture and economies </a:t>
          </a:r>
          <a:r>
            <a:rPr lang="en-GB" sz="1300" kern="1200" dirty="0"/>
            <a:t>(Ferdinand &amp; Kitchin, 2022)</a:t>
          </a:r>
          <a:r>
            <a:rPr lang="en-US" sz="1300" kern="1200" dirty="0"/>
            <a:t>.</a:t>
          </a:r>
        </a:p>
      </dsp:txBody>
      <dsp:txXfrm>
        <a:off x="986136" y="81240"/>
        <a:ext cx="2174763" cy="1304858"/>
      </dsp:txXfrm>
    </dsp:sp>
    <dsp:sp modelId="{82FE17A1-87EB-448D-9BB3-E63C4DF30CE7}">
      <dsp:nvSpPr>
        <dsp:cNvPr id="0" name=""/>
        <dsp:cNvSpPr/>
      </dsp:nvSpPr>
      <dsp:spPr>
        <a:xfrm>
          <a:off x="986136" y="3045574"/>
          <a:ext cx="2174763" cy="130485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International conferences and events can promote global collaboration and cultural exchange.</a:t>
          </a:r>
          <a:endParaRPr lang="en-GB" sz="1300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(Rogers &amp; Wynn-Moylan, 2022;  Getz &amp; Page, 2016). </a:t>
          </a:r>
          <a:endParaRPr lang="en-US" sz="1300" kern="1200" dirty="0"/>
        </a:p>
      </dsp:txBody>
      <dsp:txXfrm>
        <a:off x="986136" y="3045574"/>
        <a:ext cx="2174763" cy="13048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DA2A2-4F75-4949-8036-779FD4742A47}">
      <dsp:nvSpPr>
        <dsp:cNvPr id="0" name=""/>
        <dsp:cNvSpPr/>
      </dsp:nvSpPr>
      <dsp:spPr>
        <a:xfrm>
          <a:off x="3080" y="0"/>
          <a:ext cx="2444055" cy="1955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Workshops will teach how folklore shapes branding and audience connection</a:t>
          </a:r>
        </a:p>
      </dsp:txBody>
      <dsp:txXfrm>
        <a:off x="3080" y="742963"/>
        <a:ext cx="2444055" cy="1173100"/>
      </dsp:txXfrm>
    </dsp:sp>
    <dsp:sp modelId="{DE192D69-86D4-49CB-82F6-CE8A3B07F667}">
      <dsp:nvSpPr>
        <dsp:cNvPr id="0" name=""/>
        <dsp:cNvSpPr/>
      </dsp:nvSpPr>
      <dsp:spPr>
        <a:xfrm>
          <a:off x="931833" y="195516"/>
          <a:ext cx="586550" cy="5865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0" tIns="12700" rIns="45730" bIns="127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1</a:t>
          </a:r>
        </a:p>
      </dsp:txBody>
      <dsp:txXfrm>
        <a:off x="1017731" y="281414"/>
        <a:ext cx="414754" cy="414754"/>
      </dsp:txXfrm>
    </dsp:sp>
    <dsp:sp modelId="{79C48C17-B1FB-4FE0-AB5A-82BDBD025172}">
      <dsp:nvSpPr>
        <dsp:cNvPr id="0" name=""/>
        <dsp:cNvSpPr/>
      </dsp:nvSpPr>
      <dsp:spPr>
        <a:xfrm>
          <a:off x="3080" y="195509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382873-6031-4789-8386-E6C621BAE231}">
      <dsp:nvSpPr>
        <dsp:cNvPr id="0" name=""/>
        <dsp:cNvSpPr/>
      </dsp:nvSpPr>
      <dsp:spPr>
        <a:xfrm>
          <a:off x="2691541" y="0"/>
          <a:ext cx="2444055" cy="1955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Participants can explore storytelling in tourism, education, and marketing (Ferdinand &amp; Kitchin, 2022)</a:t>
          </a:r>
        </a:p>
      </dsp:txBody>
      <dsp:txXfrm>
        <a:off x="2691541" y="742963"/>
        <a:ext cx="2444055" cy="1173100"/>
      </dsp:txXfrm>
    </dsp:sp>
    <dsp:sp modelId="{7E1D3225-556A-4690-AA85-D96144CFA6E3}">
      <dsp:nvSpPr>
        <dsp:cNvPr id="0" name=""/>
        <dsp:cNvSpPr/>
      </dsp:nvSpPr>
      <dsp:spPr>
        <a:xfrm>
          <a:off x="3620294" y="195516"/>
          <a:ext cx="586550" cy="5865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0" tIns="12700" rIns="45730" bIns="127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2</a:t>
          </a:r>
        </a:p>
      </dsp:txBody>
      <dsp:txXfrm>
        <a:off x="3706192" y="281414"/>
        <a:ext cx="414754" cy="414754"/>
      </dsp:txXfrm>
    </dsp:sp>
    <dsp:sp modelId="{FEB2A063-F095-40C7-8665-A162FEF70313}">
      <dsp:nvSpPr>
        <dsp:cNvPr id="0" name=""/>
        <dsp:cNvSpPr/>
      </dsp:nvSpPr>
      <dsp:spPr>
        <a:xfrm>
          <a:off x="2691541" y="195509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18A80B-7D63-40D6-B49F-1E3C124C53D6}">
      <dsp:nvSpPr>
        <dsp:cNvPr id="0" name=""/>
        <dsp:cNvSpPr/>
      </dsp:nvSpPr>
      <dsp:spPr>
        <a:xfrm>
          <a:off x="5380002" y="0"/>
          <a:ext cx="2444055" cy="1955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Case studies like Irish folklore in tourism can be included</a:t>
          </a:r>
        </a:p>
      </dsp:txBody>
      <dsp:txXfrm>
        <a:off x="5380002" y="742963"/>
        <a:ext cx="2444055" cy="1173100"/>
      </dsp:txXfrm>
    </dsp:sp>
    <dsp:sp modelId="{62ADC648-0B6C-4D33-8871-B230EC1B5C1A}">
      <dsp:nvSpPr>
        <dsp:cNvPr id="0" name=""/>
        <dsp:cNvSpPr/>
      </dsp:nvSpPr>
      <dsp:spPr>
        <a:xfrm>
          <a:off x="6308755" y="195516"/>
          <a:ext cx="586550" cy="5865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0" tIns="12700" rIns="45730" bIns="127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3</a:t>
          </a:r>
        </a:p>
      </dsp:txBody>
      <dsp:txXfrm>
        <a:off x="6394653" y="281414"/>
        <a:ext cx="414754" cy="414754"/>
      </dsp:txXfrm>
    </dsp:sp>
    <dsp:sp modelId="{108A6730-6977-4AE6-9CFC-DED46B8C17A4}">
      <dsp:nvSpPr>
        <dsp:cNvPr id="0" name=""/>
        <dsp:cNvSpPr/>
      </dsp:nvSpPr>
      <dsp:spPr>
        <a:xfrm>
          <a:off x="5380002" y="195509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97FF5D-9F70-4A44-97BC-7161FFDCE55E}">
      <dsp:nvSpPr>
        <dsp:cNvPr id="0" name=""/>
        <dsp:cNvSpPr/>
      </dsp:nvSpPr>
      <dsp:spPr>
        <a:xfrm>
          <a:off x="8068463" y="0"/>
          <a:ext cx="2444055" cy="195516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Hands-on learning workshops can increase ticket sales (Bladen et al, 2022)</a:t>
          </a:r>
        </a:p>
      </dsp:txBody>
      <dsp:txXfrm>
        <a:off x="8068463" y="742963"/>
        <a:ext cx="2444055" cy="1173100"/>
      </dsp:txXfrm>
    </dsp:sp>
    <dsp:sp modelId="{0A26F92D-CFAF-4468-809B-965DE1184091}">
      <dsp:nvSpPr>
        <dsp:cNvPr id="0" name=""/>
        <dsp:cNvSpPr/>
      </dsp:nvSpPr>
      <dsp:spPr>
        <a:xfrm>
          <a:off x="8997216" y="195516"/>
          <a:ext cx="586550" cy="5865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30" tIns="12700" rIns="45730" bIns="1270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4</a:t>
          </a:r>
        </a:p>
      </dsp:txBody>
      <dsp:txXfrm>
        <a:off x="9083114" y="281414"/>
        <a:ext cx="414754" cy="414754"/>
      </dsp:txXfrm>
    </dsp:sp>
    <dsp:sp modelId="{7E50DC6E-151F-4B50-9FD1-BADF1270598B}">
      <dsp:nvSpPr>
        <dsp:cNvPr id="0" name=""/>
        <dsp:cNvSpPr/>
      </dsp:nvSpPr>
      <dsp:spPr>
        <a:xfrm>
          <a:off x="8068463" y="1955094"/>
          <a:ext cx="2444055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70C8B-4B12-4CA8-AF89-79402208377B}">
      <dsp:nvSpPr>
        <dsp:cNvPr id="0" name=""/>
        <dsp:cNvSpPr/>
      </dsp:nvSpPr>
      <dsp:spPr>
        <a:xfrm>
          <a:off x="0" y="707092"/>
          <a:ext cx="3970283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C96DD2-3723-41AA-9FB2-82BF5295CAFA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0BE49-B884-4E98-AE76-7D8D33BA0305}">
      <dsp:nvSpPr>
        <dsp:cNvPr id="0" name=""/>
        <dsp:cNvSpPr/>
      </dsp:nvSpPr>
      <dsp:spPr>
        <a:xfrm>
          <a:off x="1507738" y="707092"/>
          <a:ext cx="2462544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Storytelling enhances destination branding and tourist loyalty (Jo et al, 2022)</a:t>
          </a:r>
        </a:p>
      </dsp:txBody>
      <dsp:txXfrm>
        <a:off x="1507738" y="707092"/>
        <a:ext cx="2462544" cy="1305401"/>
      </dsp:txXfrm>
    </dsp:sp>
    <dsp:sp modelId="{A5F9AF39-6EE9-4FEA-8B4C-3667DDB83F07}">
      <dsp:nvSpPr>
        <dsp:cNvPr id="0" name=""/>
        <dsp:cNvSpPr/>
      </dsp:nvSpPr>
      <dsp:spPr>
        <a:xfrm>
          <a:off x="0" y="2338844"/>
          <a:ext cx="3970283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D79957-7C60-4456-A32F-9CD1F58A90B4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26569E-BAC2-4FDE-A903-C719C48F053D}">
      <dsp:nvSpPr>
        <dsp:cNvPr id="0" name=""/>
        <dsp:cNvSpPr/>
      </dsp:nvSpPr>
      <dsp:spPr>
        <a:xfrm>
          <a:off x="1507738" y="2338844"/>
          <a:ext cx="2462544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Strengthens tourist relationships and supports local economies (Jo et al, 2022)</a:t>
          </a:r>
        </a:p>
      </dsp:txBody>
      <dsp:txXfrm>
        <a:off x="1507738" y="2338844"/>
        <a:ext cx="2462544" cy="13054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47BB19-8DC1-4B25-8496-E428E7631B64}">
      <dsp:nvSpPr>
        <dsp:cNvPr id="0" name=""/>
        <dsp:cNvSpPr/>
      </dsp:nvSpPr>
      <dsp:spPr>
        <a:xfrm>
          <a:off x="1138979" y="351325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C07D27-8ABF-4953-98B6-353F8DF1A2CD}">
      <dsp:nvSpPr>
        <dsp:cNvPr id="0" name=""/>
        <dsp:cNvSpPr/>
      </dsp:nvSpPr>
      <dsp:spPr>
        <a:xfrm>
          <a:off x="569079" y="157562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Global storytelling archives include recordings and manuscripts (Library of Congress, 2015)</a:t>
          </a:r>
        </a:p>
      </dsp:txBody>
      <dsp:txXfrm>
        <a:off x="569079" y="1575621"/>
        <a:ext cx="2072362" cy="720000"/>
      </dsp:txXfrm>
    </dsp:sp>
    <dsp:sp modelId="{1FD1EC2D-C13C-4449-BF7B-EC37D3BB2EC8}">
      <dsp:nvSpPr>
        <dsp:cNvPr id="0" name=""/>
        <dsp:cNvSpPr/>
      </dsp:nvSpPr>
      <dsp:spPr>
        <a:xfrm>
          <a:off x="3574005" y="351325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82B59-C494-42A1-BCC8-300285DDD41A}">
      <dsp:nvSpPr>
        <dsp:cNvPr id="0" name=""/>
        <dsp:cNvSpPr/>
      </dsp:nvSpPr>
      <dsp:spPr>
        <a:xfrm>
          <a:off x="3004105" y="157562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Indigenous cultures use digital storytelling to preserve heritage (Christen &amp; Anderson, 2021)</a:t>
          </a:r>
        </a:p>
      </dsp:txBody>
      <dsp:txXfrm>
        <a:off x="3004105" y="1575621"/>
        <a:ext cx="2072362" cy="720000"/>
      </dsp:txXfrm>
    </dsp:sp>
    <dsp:sp modelId="{109BE524-1EB9-468E-B282-C24C2F898CFB}">
      <dsp:nvSpPr>
        <dsp:cNvPr id="0" name=""/>
        <dsp:cNvSpPr/>
      </dsp:nvSpPr>
      <dsp:spPr>
        <a:xfrm>
          <a:off x="6009031" y="351325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1DED4-C67A-45C6-9474-B9EC9AFD0FFA}">
      <dsp:nvSpPr>
        <dsp:cNvPr id="0" name=""/>
        <dsp:cNvSpPr/>
      </dsp:nvSpPr>
      <dsp:spPr>
        <a:xfrm>
          <a:off x="5439131" y="157562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Renowned storytellers such as Diane </a:t>
          </a:r>
          <a:r>
            <a:rPr lang="en-US" sz="1100" kern="1200" dirty="0" err="1"/>
            <a:t>Wolkstein</a:t>
          </a:r>
          <a:r>
            <a:rPr lang="en-US" sz="1100" kern="1200" dirty="0"/>
            <a:t> and Connie Regan-Blake inspire the event</a:t>
          </a:r>
        </a:p>
      </dsp:txBody>
      <dsp:txXfrm>
        <a:off x="5439131" y="1575621"/>
        <a:ext cx="2072362" cy="720000"/>
      </dsp:txXfrm>
    </dsp:sp>
    <dsp:sp modelId="{242ACF25-5394-4B2F-9EA5-B938DFD917BB}">
      <dsp:nvSpPr>
        <dsp:cNvPr id="0" name=""/>
        <dsp:cNvSpPr/>
      </dsp:nvSpPr>
      <dsp:spPr>
        <a:xfrm>
          <a:off x="8444057" y="351325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2E3EFA-F8D0-4B29-A1D8-984E24A35BAD}">
      <dsp:nvSpPr>
        <dsp:cNvPr id="0" name=""/>
        <dsp:cNvSpPr/>
      </dsp:nvSpPr>
      <dsp:spPr>
        <a:xfrm>
          <a:off x="7874157" y="1575621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Museums use digital storytelling to engage visitors (Liguori &amp; Rappoport, 2018)</a:t>
          </a:r>
        </a:p>
      </dsp:txBody>
      <dsp:txXfrm>
        <a:off x="7874157" y="1575621"/>
        <a:ext cx="207236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40A46F-396E-D544-8A5A-CCDE75994545}" type="datetimeFigureOut">
              <a:rPr lang="x-none" smtClean="0"/>
              <a:t>5/19/2025</a:t>
            </a:fld>
            <a:endParaRPr lang="x-non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x-non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x-non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x-non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FF6655-ACA9-7C4E-8C23-B4698D5082A5}" type="slidenum">
              <a:rPr lang="x-none" smtClean="0"/>
              <a:t>‹#›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4836114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1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5864878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2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8671059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3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8759909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4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3393007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800" kern="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5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648416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x-none" sz="1200" kern="1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6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155297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7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1696884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8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28220486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10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40185761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x-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11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38005384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FF6655-ACA9-7C4E-8C23-B4698D5082A5}" type="slidenum">
              <a:rPr lang="x-none" smtClean="0"/>
              <a:t>12</a:t>
            </a:fld>
            <a:endParaRPr lang="x-none"/>
          </a:p>
        </p:txBody>
      </p:sp>
    </p:spTree>
    <p:extLst>
      <p:ext uri="{BB962C8B-B14F-4D97-AF65-F5344CB8AC3E}">
        <p14:creationId xmlns:p14="http://schemas.microsoft.com/office/powerpoint/2010/main" val="7011074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4442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950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4244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9069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883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090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965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447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926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862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432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A97E8A-825E-472E-A7DF-0FB43B49AF0D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3A58A-E7FA-480A-B003-EEFFE2D0D9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503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ate39media.com/blog/the-power-of-storytelling-in-marketing" TargetMode="External"/><Relationship Id="rId13" Type="http://schemas.openxmlformats.org/officeDocument/2006/relationships/hyperlink" Target="https://www.storytellingcenter.net/" TargetMode="External"/><Relationship Id="rId18" Type="http://schemas.openxmlformats.org/officeDocument/2006/relationships/hyperlink" Target="https://www.researchgate.net/publication/327920151" TargetMode="External"/><Relationship Id="rId26" Type="http://schemas.openxmlformats.org/officeDocument/2006/relationships/hyperlink" Target="https://www.shutterstock.com/image-photo/social-change-concept-216492160" TargetMode="External"/><Relationship Id="rId3" Type="http://schemas.openxmlformats.org/officeDocument/2006/relationships/hyperlink" Target="https://www.linkedin.com/pulse/mastering-steps-effective-storytelling-sanskriti-bakshi" TargetMode="External"/><Relationship Id="rId21" Type="http://schemas.openxmlformats.org/officeDocument/2006/relationships/hyperlink" Target="https://moonlightcreative.com/wp-content/uploads/2020/10/examples_0001_Layer-1-512x290.jpg" TargetMode="External"/><Relationship Id="rId7" Type="http://schemas.openxmlformats.org/officeDocument/2006/relationships/hyperlink" Target="https://pure.ulster.ac.uk/en/publications/events-management-an-international-approach-3rd-edition" TargetMode="External"/><Relationship Id="rId12" Type="http://schemas.openxmlformats.org/officeDocument/2006/relationships/hyperlink" Target="https://doi.org/10.4324/9781003374138" TargetMode="External"/><Relationship Id="rId17" Type="http://schemas.openxmlformats.org/officeDocument/2006/relationships/hyperlink" Target="https://guides.loc.gov/folktales-oral-storytelling/international-storytelling-AFC" TargetMode="External"/><Relationship Id="rId25" Type="http://schemas.openxmlformats.org/officeDocument/2006/relationships/hyperlink" Target="https://doi.org/10.4324/9781003298953" TargetMode="External"/><Relationship Id="rId2" Type="http://schemas.openxmlformats.org/officeDocument/2006/relationships/notesSlide" Target="../notesSlides/notesSlide11.xml"/><Relationship Id="rId16" Type="http://schemas.openxmlformats.org/officeDocument/2006/relationships/hyperlink" Target="https://papers.ssrn.com/sol3/papers.cfm?abstract_id=5046220" TargetMode="External"/><Relationship Id="rId20" Type="http://schemas.openxmlformats.org/officeDocument/2006/relationships/hyperlink" Target="https://modernmarketingtoday.com/innovative-marketing-tips-from-jill-cress-cmo-of-national-geographic/" TargetMode="External"/><Relationship Id="rId29" Type="http://schemas.openxmlformats.org/officeDocument/2006/relationships/hyperlink" Target="https://keepvirginiabeautiful.org/2021/06/23/two-beautiful-projects-awarded-green-gran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10572317.2021.1946748" TargetMode="External"/><Relationship Id="rId11" Type="http://schemas.openxmlformats.org/officeDocument/2006/relationships/hyperlink" Target="https://www.mdpi.com/2071-1050/16/2/576" TargetMode="External"/><Relationship Id="rId24" Type="http://schemas.openxmlformats.org/officeDocument/2006/relationships/hyperlink" Target="https://doi.org/10.3390/su13031193" TargetMode="External"/><Relationship Id="rId5" Type="http://schemas.openxmlformats.org/officeDocument/2006/relationships/hyperlink" Target="https://doi.org/10.4324/9780080477701-13" TargetMode="External"/><Relationship Id="rId15" Type="http://schemas.openxmlformats.org/officeDocument/2006/relationships/hyperlink" Target="https://doi.org/10.3390/su142416495" TargetMode="External"/><Relationship Id="rId23" Type="http://schemas.openxmlformats.org/officeDocument/2006/relationships/hyperlink" Target="https://paintphotographs.com/article/traditional-handmade-paintings-and-tribal-folk-art-of-india" TargetMode="External"/><Relationship Id="rId28" Type="http://schemas.openxmlformats.org/officeDocument/2006/relationships/hyperlink" Target="https://whc.unesco.org/en/list/374/" TargetMode="External"/><Relationship Id="rId10" Type="http://schemas.openxmlformats.org/officeDocument/2006/relationships/hyperlink" Target="https://www.m/" TargetMode="External"/><Relationship Id="rId19" Type="http://schemas.openxmlformats.org/officeDocument/2006/relationships/hyperlink" Target="https://doi.org/10.1080/19407963.2024.2393362" TargetMode="External"/><Relationship Id="rId4" Type="http://schemas.openxmlformats.org/officeDocument/2006/relationships/hyperlink" Target="https://doi.org/10.4324/9781003102878" TargetMode="External"/><Relationship Id="rId9" Type="http://schemas.openxmlformats.org/officeDocument/2006/relationships/hyperlink" Target="https://doi.org/10.4324/9780429023002" TargetMode="External"/><Relationship Id="rId14" Type="http://schemas.openxmlformats.org/officeDocument/2006/relationships/hyperlink" Target="https://vbn.aau.dk/en/publications/creative-and-cultural-tourism-business-models-deliverable-22-for-" TargetMode="External"/><Relationship Id="rId22" Type="http://schemas.openxmlformats.org/officeDocument/2006/relationships/hyperlink" Target="https://images.unsplash.com/photo-1512331455279-c8ae8178f586" TargetMode="External"/><Relationship Id="rId27" Type="http://schemas.openxmlformats.org/officeDocument/2006/relationships/hyperlink" Target="https://www.skiddle.com/whats-on/Stockton-on-tees/John-Whitehead-Park/" TargetMode="External"/><Relationship Id="rId30" Type="http://schemas.openxmlformats.org/officeDocument/2006/relationships/hyperlink" Target="https://workhub.ai/resour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26ED32-3DB5-54E2-FADC-ACC72C9C830A}"/>
              </a:ext>
            </a:extLst>
          </p:cNvPr>
          <p:cNvSpPr txBox="1"/>
          <p:nvPr/>
        </p:nvSpPr>
        <p:spPr>
          <a:xfrm>
            <a:off x="8725763" y="6361327"/>
            <a:ext cx="2079851" cy="424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 dirty="0">
                <a:solidFill>
                  <a:schemeClr val="bg1"/>
                </a:solidFill>
              </a:rPr>
              <a:t>(</a:t>
            </a:r>
            <a:r>
              <a:rPr lang="en-US" sz="2000" dirty="0" err="1">
                <a:solidFill>
                  <a:schemeClr val="bg1"/>
                </a:solidFill>
              </a:rPr>
              <a:t>Skiddle</a:t>
            </a:r>
            <a:r>
              <a:rPr lang="en-US" sz="2000" dirty="0">
                <a:solidFill>
                  <a:schemeClr val="bg1"/>
                </a:solidFill>
              </a:rPr>
              <a:t>, n.d.)</a:t>
            </a:r>
          </a:p>
        </p:txBody>
      </p:sp>
      <p:pic>
        <p:nvPicPr>
          <p:cNvPr id="1028" name="Picture 4" descr="Billingham International Folklore Festival of World Dan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25763" y="1535024"/>
            <a:ext cx="2052960" cy="2062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The Folklore Foru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56680" y="308588"/>
            <a:ext cx="1814114" cy="181411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D0B2402-EE88-32F4-A33F-7EFF8FE5ED10}"/>
              </a:ext>
            </a:extLst>
          </p:cNvPr>
          <p:cNvSpPr txBox="1"/>
          <p:nvPr/>
        </p:nvSpPr>
        <p:spPr>
          <a:xfrm>
            <a:off x="9070794" y="3582376"/>
            <a:ext cx="271571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(Source: </a:t>
            </a:r>
            <a:r>
              <a:rPr lang="en-GB" sz="1100" dirty="0" err="1"/>
              <a:t>Skiddle</a:t>
            </a:r>
            <a:r>
              <a:rPr lang="en-GB" sz="1100" dirty="0"/>
              <a:t>, 2025)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0F731AA-6ABF-9936-3225-7095AC3E5F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3300" y="1079501"/>
            <a:ext cx="4037748" cy="3238500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lgerian" panose="04020705040A02060702" pitchFamily="82" charset="0"/>
              </a:rPr>
              <a:t>Legends of </a:t>
            </a:r>
            <a:r>
              <a:rPr lang="en-US" sz="3600" dirty="0" err="1">
                <a:latin typeface="Algerian" panose="04020705040A02060702" pitchFamily="82" charset="0"/>
              </a:rPr>
              <a:t>Croeso</a:t>
            </a:r>
            <a:r>
              <a:rPr lang="en-US" sz="3600" dirty="0">
                <a:latin typeface="Algerian" panose="04020705040A02060702" pitchFamily="82" charset="0"/>
              </a:rPr>
              <a:t>: International Folklore and Storytelling Forum</a:t>
            </a:r>
            <a:endParaRPr lang="en-GB" sz="3600" dirty="0">
              <a:latin typeface="Algerian" panose="04020705040A02060702" pitchFamily="8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86FA18-06B7-38F6-CAE9-BFCD1D308636}"/>
              </a:ext>
            </a:extLst>
          </p:cNvPr>
          <p:cNvSpPr txBox="1"/>
          <p:nvPr/>
        </p:nvSpPr>
        <p:spPr>
          <a:xfrm>
            <a:off x="6532231" y="4010998"/>
            <a:ext cx="453626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Module: </a:t>
            </a:r>
            <a:r>
              <a:rPr lang="en-US" sz="1200" dirty="0"/>
              <a:t>International Meetings Management for the Hotel Industry </a:t>
            </a:r>
          </a:p>
          <a:p>
            <a:r>
              <a:rPr lang="en-US" sz="1200" dirty="0"/>
              <a:t>Module Code: BMIH6007 </a:t>
            </a:r>
          </a:p>
          <a:p>
            <a:r>
              <a:rPr lang="en-US" sz="1200" dirty="0"/>
              <a:t>Lecturer: Kathryn Flynn</a:t>
            </a:r>
            <a:endParaRPr lang="en-GB" sz="1200" dirty="0"/>
          </a:p>
          <a:p>
            <a:r>
              <a:rPr lang="en-GB" sz="1200" dirty="0"/>
              <a:t>Student: Eugen Gherasim</a:t>
            </a:r>
          </a:p>
          <a:p>
            <a:r>
              <a:rPr lang="en-GB" sz="1200" dirty="0"/>
              <a:t>Student ID: 2242387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4CB086-9BE5-9EEA-3EE3-CA10A85C4EFF}"/>
              </a:ext>
            </a:extLst>
          </p:cNvPr>
          <p:cNvSpPr txBox="1"/>
          <p:nvPr/>
        </p:nvSpPr>
        <p:spPr>
          <a:xfrm>
            <a:off x="1003300" y="5717509"/>
            <a:ext cx="1006519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AI declaration</a:t>
            </a:r>
          </a:p>
          <a:p>
            <a:r>
              <a:rPr lang="en-US" sz="1100" dirty="0"/>
              <a:t>I confirm that I have not used any Al tools in the research and creation of this assignment. I confirm that I have not presented any Al-generated materials as my own work. I confirm that I have copies of my drafts, notes,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13604969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5802" y="212270"/>
            <a:ext cx="7281081" cy="1325563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GB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Overview </a:t>
            </a:r>
            <a:endParaRPr lang="en-US" dirty="0">
              <a:solidFill>
                <a:schemeClr val="accent4">
                  <a:lumMod val="7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056" name="Content Placeholder 2">
            <a:extLst>
              <a:ext uri="{FF2B5EF4-FFF2-40B4-BE49-F238E27FC236}">
                <a16:creationId xmlns:a16="http://schemas.microsoft.com/office/drawing/2014/main" id="{BE529CE6-958A-FD79-3BFD-9EA30AB381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0572425"/>
              </p:ext>
            </p:extLst>
          </p:nvPr>
        </p:nvGraphicFramePr>
        <p:xfrm>
          <a:off x="4319752" y="1376425"/>
          <a:ext cx="4147036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Content Placeholder 2"/>
          <p:cNvSpPr txBox="1">
            <a:spLocks/>
          </p:cNvSpPr>
          <p:nvPr/>
        </p:nvSpPr>
        <p:spPr>
          <a:xfrm>
            <a:off x="7689803" y="2085473"/>
            <a:ext cx="4360699" cy="36422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Legends of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Croeso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conference + festival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Storytellers, workshops, and immersive local experiences are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recognised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key elements in cultural tourism business models (James et al, 2024).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Storytelling has been shown to enhance tourism and cultural </a:t>
            </a:r>
            <a:r>
              <a:rPr 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revitalisation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(Liao, 2024).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model has been used successfully at events such as the Scottish Storytelling Festival (Bladen et al, 2022).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A collage of various paintings&#10;&#10;AI-generated content may be incorrect.">
            <a:extLst>
              <a:ext uri="{FF2B5EF4-FFF2-40B4-BE49-F238E27FC236}">
                <a16:creationId xmlns:a16="http://schemas.microsoft.com/office/drawing/2014/main" id="{F8C15C9E-FE4D-CF67-D137-2786AB8227A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498" y="1839285"/>
            <a:ext cx="4555828" cy="36422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22D103-1287-F8A9-D80D-E7EE4B90D8A2}"/>
              </a:ext>
            </a:extLst>
          </p:cNvPr>
          <p:cNvSpPr txBox="1"/>
          <p:nvPr/>
        </p:nvSpPr>
        <p:spPr>
          <a:xfrm>
            <a:off x="550290" y="5481575"/>
            <a:ext cx="30469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/>
              <a:t>(Source: Paint Photographs, 2022)</a:t>
            </a:r>
          </a:p>
        </p:txBody>
      </p:sp>
    </p:spTree>
    <p:extLst>
      <p:ext uri="{BB962C8B-B14F-4D97-AF65-F5344CB8AC3E}">
        <p14:creationId xmlns:p14="http://schemas.microsoft.com/office/powerpoint/2010/main" val="960097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Location and Scheduling of the Event</a:t>
            </a:r>
            <a:endParaRPr lang="en-US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266345"/>
            <a:ext cx="5097780" cy="391061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Event location: Conwy Castle, one of  UNESCO World Heritage Sites and a major tourist attraction in Wales (UNESCO, 2012)</a:t>
            </a:r>
          </a:p>
          <a:p>
            <a:r>
              <a:rPr lang="en-US" sz="2200">
                <a:solidFill>
                  <a:srgbClr val="FFFFFF"/>
                </a:solidFill>
              </a:rPr>
              <a:t>The site offers </a:t>
            </a:r>
            <a:r>
              <a:rPr lang="en-US" sz="2200" dirty="0">
                <a:solidFill>
                  <a:srgbClr val="FFFFFF"/>
                </a:solidFill>
              </a:rPr>
              <a:t>strong tourist appeal and cultural storytelling potential</a:t>
            </a:r>
          </a:p>
          <a:p>
            <a:r>
              <a:rPr lang="en-US" sz="2200" dirty="0">
                <a:solidFill>
                  <a:srgbClr val="FFFFFF"/>
                </a:solidFill>
              </a:rPr>
              <a:t>Conservation and crowd management measures required (Ferdinand &amp; Kitchin, 2022)</a:t>
            </a:r>
          </a:p>
          <a:p>
            <a:r>
              <a:rPr lang="en-US" sz="2200" dirty="0">
                <a:solidFill>
                  <a:srgbClr val="FFFFFF"/>
                </a:solidFill>
              </a:rPr>
              <a:t>Extra costs may include site protection, staffing, and infrastructure</a:t>
            </a:r>
          </a:p>
          <a:p>
            <a:pPr marL="0"/>
            <a:endParaRPr lang="en-US" sz="2200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220E79-3892-A575-BC1D-F3589DC2AB36}"/>
              </a:ext>
            </a:extLst>
          </p:cNvPr>
          <p:cNvSpPr txBox="1"/>
          <p:nvPr/>
        </p:nvSpPr>
        <p:spPr>
          <a:xfrm>
            <a:off x="6256020" y="2266345"/>
            <a:ext cx="5097780" cy="391061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Event date: 20 March 2025, coinciding with World Storytelling Day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Off-peak season lowers venue hire costs and reduces competition (</a:t>
            </a:r>
            <a:r>
              <a:rPr lang="en-US" sz="2200" dirty="0" err="1">
                <a:solidFill>
                  <a:srgbClr val="FFFFFF"/>
                </a:solidFill>
              </a:rPr>
              <a:t>Gkarane</a:t>
            </a:r>
            <a:r>
              <a:rPr lang="en-US" sz="2200" dirty="0">
                <a:solidFill>
                  <a:srgbClr val="FFFFFF"/>
                </a:solidFill>
              </a:rPr>
              <a:t> et al, 2024)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Risks include climate unpredictability and lower tourist numbers; contingency planning is essential (Bladen et al, 2022; Mair, 2024)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Opportunity to build partnerships with local educational and cultural </a:t>
            </a:r>
            <a:r>
              <a:rPr lang="en-US" sz="2200" dirty="0" err="1">
                <a:solidFill>
                  <a:srgbClr val="FFFFFF"/>
                </a:solidFill>
              </a:rPr>
              <a:t>organisations</a:t>
            </a:r>
            <a:endParaRPr lang="en-US" sz="2200" dirty="0">
              <a:solidFill>
                <a:srgbClr val="FFFFFF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751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Keynote Speakers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3406" y="2619840"/>
            <a:ext cx="6208594" cy="423816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event will invite leading storytellers from Wales and abroad.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Speakers will share cultural tales and explore storytelling’s role in destination branding (Bladen et al, 2022).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 community voices must be respected to balance global perspectives (Bladen et al, 2022).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Diversity in storytelling enhances learning but requires curators to prevent cultural stereotyping and bias (Rogers &amp; Wynn-Moylan, 2022).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leaders must ensure ethical storytelling aligned with cultural and professional standards (Rogers &amp; Wynn-Moylan, 2022)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symbolism and ritual elements enhance emotional value (Brown &amp; James, 2004)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5030" y="259308"/>
            <a:ext cx="2624033" cy="19481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6" name="Picture 2" descr="The Wisdom of Myth and Folklore: Why We Need Stories to Keep us Alive as a  Society — The Conscious Club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191" y="2527476"/>
            <a:ext cx="5227226" cy="29397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422912" y="5746212"/>
            <a:ext cx="2286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Nong, 2017)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11980" y="2342841"/>
            <a:ext cx="22860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WorkHub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1462259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1722" y="253681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Workshops based on Folklore and Branding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7172" name="Content Placeholder 2">
            <a:extLst>
              <a:ext uri="{FF2B5EF4-FFF2-40B4-BE49-F238E27FC236}">
                <a16:creationId xmlns:a16="http://schemas.microsoft.com/office/drawing/2014/main" id="{510DC160-0034-44DD-A0FE-B683F851BA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7877054"/>
              </p:ext>
            </p:extLst>
          </p:nvPr>
        </p:nvGraphicFramePr>
        <p:xfrm>
          <a:off x="360528" y="1497717"/>
          <a:ext cx="10515600" cy="19551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170" name="Picture 2" descr="What Is a Brand Workshop? - Moonlight Creative Group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67" y="3562065"/>
            <a:ext cx="4822335" cy="26815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5959522" y="3562065"/>
            <a:ext cx="5553501" cy="292420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Experiencing Welsh Myth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a King Arthur Trail exploring stories from the Mabinogion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guides incorporate VR and live reenactments to bring the myths to life (Bladen et al, 2022)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Participants experience myths through physical and virtual exploration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Experiential learning encourages cultural appreciation and audience satisfaction (Bladen et al,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3854F5-BDEA-8E33-0E49-2AE830C7EE17}"/>
              </a:ext>
            </a:extLst>
          </p:cNvPr>
          <p:cNvSpPr txBox="1"/>
          <p:nvPr/>
        </p:nvSpPr>
        <p:spPr>
          <a:xfrm>
            <a:off x="1323096" y="6352820"/>
            <a:ext cx="38678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(Source: Moonlight Creative, 2020)</a:t>
            </a:r>
          </a:p>
        </p:txBody>
      </p:sp>
    </p:spTree>
    <p:extLst>
      <p:ext uri="{BB962C8B-B14F-4D97-AF65-F5344CB8AC3E}">
        <p14:creationId xmlns:p14="http://schemas.microsoft.com/office/powerpoint/2010/main" val="33819641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815" y="500062"/>
            <a:ext cx="4124570" cy="2006600"/>
          </a:xfrm>
        </p:spPr>
        <p:txBody>
          <a:bodyPr/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Economic Power of Storytelling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A1E8DF8D-40AF-BE6E-9F95-F5284CA2CA6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17939" y="2097417"/>
          <a:ext cx="397028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Content Placeholder 2"/>
          <p:cNvSpPr txBox="1">
            <a:spLocks/>
          </p:cNvSpPr>
          <p:nvPr/>
        </p:nvSpPr>
        <p:spPr>
          <a:xfrm>
            <a:off x="8033588" y="2506662"/>
            <a:ext cx="3751997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7903780" y="500063"/>
            <a:ext cx="4127936" cy="15847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Preservation of the Storytelling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6" descr="The Art Of Storytelling In Presentations | Simply Amazing Traini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4346" y="2097417"/>
            <a:ext cx="3593545" cy="24662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383551" y="4682331"/>
            <a:ext cx="2286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Bakshi,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F136FC-1D44-8114-0A4A-2EFFDB9E6CCF}"/>
              </a:ext>
            </a:extLst>
          </p:cNvPr>
          <p:cNvSpPr txBox="1"/>
          <p:nvPr/>
        </p:nvSpPr>
        <p:spPr>
          <a:xfrm>
            <a:off x="8033588" y="2453900"/>
            <a:ext cx="3751997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Digital storytelling plays a key role in safeguarding and interpreting cultural heritage (</a:t>
            </a:r>
            <a:r>
              <a:rPr lang="en-GB" dirty="0" err="1"/>
              <a:t>Podara</a:t>
            </a:r>
            <a:r>
              <a:rPr lang="en-GB" dirty="0"/>
              <a:t> et al,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Interactive storytelling formats engage modern audiences with traditional narratives (</a:t>
            </a:r>
            <a:r>
              <a:rPr lang="en-GB" dirty="0" err="1"/>
              <a:t>Podara</a:t>
            </a:r>
            <a:r>
              <a:rPr lang="en-GB" dirty="0"/>
              <a:t> et al,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International Storytelling </a:t>
            </a:r>
            <a:r>
              <a:rPr lang="en-GB" dirty="0" err="1"/>
              <a:t>Center</a:t>
            </a:r>
            <a:r>
              <a:rPr lang="en-GB" dirty="0"/>
              <a:t> promotes oral storytelling preservation globally (International Storytelling </a:t>
            </a:r>
            <a:r>
              <a:rPr lang="en-GB" dirty="0" err="1"/>
              <a:t>Center</a:t>
            </a:r>
            <a:r>
              <a:rPr lang="en-GB" dirty="0"/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20432087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Collections of the Storytelling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1270" name="Content Placeholder 2">
            <a:extLst>
              <a:ext uri="{FF2B5EF4-FFF2-40B4-BE49-F238E27FC236}">
                <a16:creationId xmlns:a16="http://schemas.microsoft.com/office/drawing/2014/main" id="{F3F7C9E9-FA4E-84DE-14BC-8E7DE118A9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946797"/>
              </p:ext>
            </p:extLst>
          </p:nvPr>
        </p:nvGraphicFramePr>
        <p:xfrm>
          <a:off x="838200" y="1523999"/>
          <a:ext cx="10515600" cy="26469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266" name="Picture 2" descr="Storytelling, it isn't what you think — on storytelling for busines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575" y="4041988"/>
            <a:ext cx="3477594" cy="22866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The Power Of Storytelling: Inspiring And Connecting With Your Audienc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993" y="4041988"/>
            <a:ext cx="3477594" cy="23183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973067" y="6383746"/>
            <a:ext cx="28817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Modern Marketing Today, 2018)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2D0509-B796-B02A-CEB0-E055F30A9305}"/>
              </a:ext>
            </a:extLst>
          </p:cNvPr>
          <p:cNvSpPr txBox="1"/>
          <p:nvPr/>
        </p:nvSpPr>
        <p:spPr>
          <a:xfrm>
            <a:off x="3097232" y="6383746"/>
            <a:ext cx="247048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b-NO" sz="1200" dirty="0"/>
              <a:t>(Source: Gate 39 Media, 2023)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84001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269" y="327498"/>
            <a:ext cx="57536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Changes due to the Storytelling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269" y="1444972"/>
            <a:ext cx="5313661" cy="2139950"/>
          </a:xfrm>
        </p:spPr>
        <p:txBody>
          <a:bodyPr>
            <a:norm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Storytelling fosters peacebuilding, conflict resolution and cultural understanding (Christen &amp; Anderson, 2021)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Narrative practices strengthen community bonds and promote social inclusion (Jo et al, 2022)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Partnerships with National Storytelling Association (Hunter &amp; Ironside, 2023)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746549" y="4206472"/>
            <a:ext cx="5545579" cy="10946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Awareness </a:t>
            </a:r>
          </a:p>
          <a:p>
            <a:pPr marL="0" indent="0" algn="ctr">
              <a:buNone/>
            </a:pPr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7111" y="569581"/>
            <a:ext cx="2992789" cy="28594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F0C498-3D41-B5C0-13CC-66888C760B4A}"/>
              </a:ext>
            </a:extLst>
          </p:cNvPr>
          <p:cNvSpPr txBox="1"/>
          <p:nvPr/>
        </p:nvSpPr>
        <p:spPr>
          <a:xfrm>
            <a:off x="5672746" y="4931543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Folklore and storytelling inspire environmental conservation and cultural heritage preservation (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Podara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Storytelling connects communities with nature and promotes sustainable thinking (Christen &amp; Anderson, 2021)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 descr="A word cloud of different types of words&#10;&#10;AI-generated content may be incorrect.">
            <a:extLst>
              <a:ext uri="{FF2B5EF4-FFF2-40B4-BE49-F238E27FC236}">
                <a16:creationId xmlns:a16="http://schemas.microsoft.com/office/drawing/2014/main" id="{206D6D12-074A-3171-DDAD-CA7D553CC7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754" y="3633070"/>
            <a:ext cx="3875006" cy="236497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4FCDC9D-C45A-D9F8-611E-9517A49DA505}"/>
              </a:ext>
            </a:extLst>
          </p:cNvPr>
          <p:cNvSpPr txBox="1"/>
          <p:nvPr/>
        </p:nvSpPr>
        <p:spPr>
          <a:xfrm>
            <a:off x="1040524" y="6131872"/>
            <a:ext cx="28280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(Source: Shutterstock, 2024)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18D0D2D-E064-96BE-22F3-6EE5579AF953}"/>
              </a:ext>
            </a:extLst>
          </p:cNvPr>
          <p:cNvSpPr txBox="1"/>
          <p:nvPr/>
        </p:nvSpPr>
        <p:spPr>
          <a:xfrm>
            <a:off x="7988300" y="3485118"/>
            <a:ext cx="2641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(Source: Watson, 2021). </a:t>
            </a:r>
          </a:p>
        </p:txBody>
      </p:sp>
    </p:spTree>
    <p:extLst>
      <p:ext uri="{BB962C8B-B14F-4D97-AF65-F5344CB8AC3E}">
        <p14:creationId xmlns:p14="http://schemas.microsoft.com/office/powerpoint/2010/main" val="2723803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A2EF9D-2E97-2ED5-C8D6-D09E3578224B}"/>
              </a:ext>
            </a:extLst>
          </p:cNvPr>
          <p:cNvSpPr txBox="1"/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Financial Estimation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5B26FBB-76DB-F515-EE31-783ED65AEA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050" y="2048681"/>
            <a:ext cx="7913302" cy="358635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219967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Funding Resources</a:t>
            </a:r>
            <a:endParaRPr lang="en-US" sz="6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4960155"/>
              </p:ext>
            </p:extLst>
          </p:nvPr>
        </p:nvGraphicFramePr>
        <p:xfrm>
          <a:off x="319264" y="2530864"/>
          <a:ext cx="11548873" cy="2887444"/>
        </p:xfrm>
        <a:graphic>
          <a:graphicData uri="http://schemas.openxmlformats.org/drawingml/2006/table">
            <a:tbl>
              <a:tblPr firstRow="1" firstCol="1" bandRow="1">
                <a:tableStyleId>{5FD0F851-EC5A-4D38-B0AD-8093EC10F338}</a:tableStyleId>
              </a:tblPr>
              <a:tblGrid>
                <a:gridCol w="38045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057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3853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Funding Source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Estimated Revenue (£)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Ticket Prices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Based on 500 attendees at an average ticket price of £40</a:t>
                      </a: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Welsh Government Grant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Cultural arts and tourism development funding</a:t>
                      </a: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097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Sponsorships 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Support from arts councils, businesses, and cultural organisations</a:t>
                      </a: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Merchandise and Vendors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7,000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Sales of books, crafts, souvenirs, and food stalls</a:t>
                      </a: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8097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Donations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4,000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Contributions from community partners and online supporters</a:t>
                      </a: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Workshop Activities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300" kern="1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Paid participation in workshops and training sessions</a:t>
                      </a: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87583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Estimated Funding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55,000</a:t>
                      </a:r>
                      <a:endParaRPr lang="en-US" sz="13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1300" kern="1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projected revenue for event delivery</a:t>
                      </a:r>
                      <a:endParaRPr lang="en-US" sz="13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5011" marR="55011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19436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7092" y="1825625"/>
            <a:ext cx="6720266" cy="4351338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Celebrates global storytelling and Welsh cultural heritage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Combines tradition with contemporary event innovation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Iconic venue: Conwy Castle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economic development through cultural tourism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Positions Wales as a global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centre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for storytelling excellence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 potential for long-term cultural and economic legacy</a:t>
            </a:r>
          </a:p>
        </p:txBody>
      </p:sp>
      <p:pic>
        <p:nvPicPr>
          <p:cNvPr id="15362" name="Picture 2" descr="Conclusion Stock Illustrations – 16,173 Conclusion Stock Illustrations,  Vectors &amp; Clipart - Dreamstim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53" y="2444577"/>
            <a:ext cx="4358185" cy="25658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811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158" y="-141889"/>
            <a:ext cx="9793870" cy="1083940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3" y="729246"/>
            <a:ext cx="5821417" cy="5691351"/>
          </a:xfrm>
        </p:spPr>
        <p:txBody>
          <a:bodyPr>
            <a:noAutofit/>
          </a:bodyPr>
          <a:lstStyle/>
          <a:p>
            <a:pPr lvl="0"/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Bakshi, S. (2023).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Mastering the steps of effective storytelling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LinkedIn.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https://www.linkedin.com/pulse/mastering-steps-effective-storytelling-sanskriti-bakshi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Bladen, C., Kennell, J., Abson, E. and Wilde, N. (2022).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Events management: An introduction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3rd ed. London: Routledge. Available at: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https://doi.org/10.4324/9781003102878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Brown, S. and James, J. (2004). Event design and management: ritual sacrifice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? Festival and Events Management: An International Arts and Culture Perspective.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Elsevier, London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pp.53–64. Available at: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https://doi.org/10.4324/9780080477701-13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May 2025).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Christen, K. and Anderson, J. (2021). Indigenous digital storytelling: Digital interfaces supporting cultural preservation,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Material Culture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26(3), pp. 1–15. Available at: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https://doi.org/10.1080/10572317.2021.1946748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Ferdinand, N. and Kitchin, P.J. (2022).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Events Management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SAGE.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https://pure.ulster.ac.uk/en/publications/events-management-an-international-approach-3rd-edition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9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Gate 39 Media (2023).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power of storytelling in marketing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https://www.gate39media.com/blog/the-power-of-storytelling-in-marketing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Getz, D., &amp; Page, S.J. (2019).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Event Studies: Theory, Research and Policy for Planned Events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(4th ed.).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Routledge. Available at: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https://doi.org/10.4324/9780429023002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Gkarane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Gianni, M., and  Vassiliadis, C. (2024). Running toward sustainability: Exploring off-peak destination resilience through a mixed-methods approach—The case of sporting events. 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p. 576. Available at: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https://www.m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dpi.com/2071-1050/16/2/576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Hunter, J. and Ironside, R. (2023).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Folklore, People, and Places. Routledge eBooks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Informa.Available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at: 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https://doi.org/10.4324/9781003374138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May 2025).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Storytelling Center (n.d.).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the International Storytelling Center.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https://www.storytellingcenter.net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James, L., Henrik Halkier,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Bradač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B., Ivanov, S., Ivanova, M.,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Jurdana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Lind, A.L.,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Onderwater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L., Papp, Z., Raffay-Danyi, A., Richards, G., Rudan, E., Saarinen, J., Spoljaric, T. and Zadel, Z. (2024).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Creative and Cultural Tourism Business models - Deliverable 2.2 for CROCUS - Cross-border Cultural and Creative Tourism in Rural and Remote Areas.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Aalborg University’s Research Portal.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https://vbn.aau.dk/en/publications/creative-and-cultural-tourism-business-models-deliverable-22-for-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(Accessed: 9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Jo, M., Cha, J. and Kim, J. (2022). The effects of tourism storytelling on tourism destination brand value,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lovemarks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relationship strength in South Korea,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14(24), p. 16495.Available at: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https://doi.org/10.3390/su142416495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Liao, X. (2024). Multidimensional Study on the Revitalization of Macao's History, Folklore and Cultural Heritage.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SSRN Electronic Journal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https://papers.ssrn.com/sol3/papers.cfm?abstract_id=5046220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10 May 2025).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257926" y="729246"/>
            <a:ext cx="5613508" cy="508037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Library of Congress (2015).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Guides: Folktales and Oral Storytelling: Resources in the American Folklife Center Collections: International storytelling in the AFC collections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https://guides.loc.gov/folktales-oral-storytelling/international-storytelling-AFC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Liguori, A. and Rappoport, P. (2018). Digital storytelling in cultural and heritage education: Reflecting on storytelling practices applied with the Smithsonian Learning Lab to enhance 21st-century learning,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ResearchGate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https://www.researchgate.net/publication/327920151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14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Mair, J. (2024). Climate challenges for event management: a research agenda.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Policy Research in Tourism Leisure and Events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pp.1–10. Available at: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https://doi.org/10.1080/19407963.2024.2393362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Modern Marketing Today (2018).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Innovative marketing tips from Jill Cress, CMO of National Geographic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https://modernmarketingtoday.com/innovative-marketing-tips-from-jill-cress-cmo-of-national-geographic/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15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Moonlight Creative (2020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Examples of branding style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https://moonlightcreative.com/wp-content/uploads/2020/10/examples_0001_Layer-1-512x290.jpg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11 May 2025).</a:t>
            </a:r>
            <a:endParaRPr lang="en-GB" sz="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Nong, V. (2017).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Harry Potter Chamber of Secrets magic literature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Unsplash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2"/>
              </a:rPr>
              <a:t>https://images.unsplash.com/photo-1512331455279-c8ae8178f586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Paint Photographs (2022).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Traditional handmade paintings and tribal folk art of India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3"/>
              </a:rPr>
              <a:t>https://paintphotographs.com/article/traditional-handmade-paintings-and-tribal-folk-art-of-india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9 May 2025).</a:t>
            </a:r>
          </a:p>
          <a:p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Podara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Giomelakis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D., Nicolaou, C.,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Matsiola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and Kostakis, A. (2021). Digital storytelling in cultural heritage: Audience engagement in the interactive documentary New Life,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13(3), p. 1193. Available at: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4"/>
              </a:rPr>
              <a:t>https://doi.org/10.3390/su13031193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12 May 2025).</a:t>
            </a:r>
          </a:p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Rogers, T., and Wynn-Moylan, P. (2022). 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Conferences and conventions: A global industry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4th ed. London: Routledge. Available at: </a:t>
            </a:r>
            <a:r>
              <a:rPr lang="en-GB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5"/>
              </a:rPr>
              <a:t>https://doi.org/10.4324/9781003298953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Shutterstock (2024).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change concept image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6"/>
              </a:rPr>
              <a:t>https://www.shutterstock.com/image-photo/social-change-concept-216492160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15 May 2025).</a:t>
            </a:r>
          </a:p>
          <a:p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Skiddle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(n.d.).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Whitehead Park events.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7"/>
              </a:rPr>
              <a:t>https://www.skiddle.com/whats-on/Stockton-on-tees/John-Whitehead-Park/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9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UNESCO (2012).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Castles and Town Walls of King Edward in Gwynedd.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8"/>
              </a:rPr>
              <a:t>https://whc.unesco.org/en/list/374/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10 May 2025).</a:t>
            </a:r>
          </a:p>
          <a:p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Watson, B. (2021).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Two Beautiful Projects Awarded Green Grants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Keep Virginia Beautiful.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29"/>
              </a:rPr>
              <a:t>https://keepvirginiabeautiful.org/2021/06/23/two-beautiful-projects-awarded-green-grants/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15 May 2025).</a:t>
            </a:r>
          </a:p>
          <a:p>
            <a:r>
              <a:rPr lang="en-US" sz="9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WorkHub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(2023). </a:t>
            </a:r>
            <a:r>
              <a:rPr lang="en-US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Resources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  <a:hlinkClick r:id="rId30"/>
              </a:rPr>
              <a:t>https://workhub.ai/resources/</a:t>
            </a:r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(Accessed: 11 May 2025).</a:t>
            </a:r>
          </a:p>
        </p:txBody>
      </p:sp>
    </p:spTree>
    <p:extLst>
      <p:ext uri="{BB962C8B-B14F-4D97-AF65-F5344CB8AC3E}">
        <p14:creationId xmlns:p14="http://schemas.microsoft.com/office/powerpoint/2010/main" val="4264489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</TotalTime>
  <Words>2342</Words>
  <Application>Microsoft Office PowerPoint</Application>
  <PresentationFormat>Widescreen</PresentationFormat>
  <Paragraphs>144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Algerian</vt:lpstr>
      <vt:lpstr>Aptos</vt:lpstr>
      <vt:lpstr>Arial</vt:lpstr>
      <vt:lpstr>Calibri</vt:lpstr>
      <vt:lpstr>Calibri Light</vt:lpstr>
      <vt:lpstr>Times New Roman</vt:lpstr>
      <vt:lpstr>Office Theme</vt:lpstr>
      <vt:lpstr>Legends of Croeso: International Folklore and Storytelling Forum</vt:lpstr>
      <vt:lpstr>Introduction and Overview </vt:lpstr>
      <vt:lpstr>Location and Scheduling of the Event</vt:lpstr>
      <vt:lpstr>Keynote Speakers</vt:lpstr>
      <vt:lpstr>Workshops based on Folklore and Branding</vt:lpstr>
      <vt:lpstr>The Economic Power of Storytelling</vt:lpstr>
      <vt:lpstr>International Collections of the Storytelling</vt:lpstr>
      <vt:lpstr>Social Changes due to the Storytelling</vt:lpstr>
      <vt:lpstr>PowerPoint Presentation</vt:lpstr>
      <vt:lpstr>Funding Resources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Legends of Croeso: International Folklore and Storytelling Forum</dc:title>
  <dc:creator>Eugen Gherasim</dc:creator>
  <cp:lastModifiedBy>Eugen Gherasim</cp:lastModifiedBy>
  <cp:revision>66</cp:revision>
  <dcterms:created xsi:type="dcterms:W3CDTF">2025-05-09T12:15:37Z</dcterms:created>
  <dcterms:modified xsi:type="dcterms:W3CDTF">2025-05-19T08:04:40Z</dcterms:modified>
</cp:coreProperties>
</file>