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6" r:id="rId7"/>
    <p:sldId id="267" r:id="rId8"/>
    <p:sldId id="263" r:id="rId9"/>
    <p:sldId id="264" r:id="rId10"/>
    <p:sldId id="270" r:id="rId11"/>
    <p:sldId id="275" r:id="rId12"/>
    <p:sldId id="286" r:id="rId13"/>
    <p:sldId id="279" r:id="rId14"/>
    <p:sldId id="278" r:id="rId15"/>
    <p:sldId id="273" r:id="rId16"/>
    <p:sldId id="265" r:id="rId17"/>
    <p:sldId id="269" r:id="rId18"/>
    <p:sldId id="274" r:id="rId19"/>
    <p:sldId id="268" r:id="rId20"/>
    <p:sldId id="276" r:id="rId21"/>
    <p:sldId id="280" r:id="rId22"/>
    <p:sldId id="281" r:id="rId23"/>
    <p:sldId id="277" r:id="rId24"/>
    <p:sldId id="289" r:id="rId25"/>
    <p:sldId id="288" r:id="rId26"/>
    <p:sldId id="285" r:id="rId27"/>
    <p:sldId id="282" r:id="rId28"/>
    <p:sldId id="283" r:id="rId29"/>
    <p:sldId id="284" r:id="rId30"/>
    <p:sldId id="271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24/01/2024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highway-signs2/i/infectious-disease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i.wikipedia.org/wiki/&#3515;&#3540;&#3510;&#3545;&#3517;&#3530;&#3517;&#3535;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Fy6NBMETSrg?feature=shared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fd.co.nz/2020/04/14/covid-19-update-14-april-2020/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4A20EF41-F7E2-7F5C-10C9-C62B0CF6DC1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694DF5D-CFE2-CA17-CC0A-44B89C00704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25"/>
          <a:stretch>
            <a:fillRect/>
          </a:stretch>
        </p:blipFill>
        <p:spPr>
          <a:xfrm>
            <a:off x="18" y="9"/>
            <a:ext cx="12188933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359E602-1128-8CCA-2ED9-EC0225056E2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3063239"/>
          </a:xfrm>
        </p:spPr>
        <p:txBody>
          <a:bodyPr/>
          <a:lstStyle/>
          <a:p>
            <a:pPr lvl="0"/>
            <a:r>
              <a:rPr lang="en-GB" sz="6600">
                <a:solidFill>
                  <a:srgbClr val="FFFFFF"/>
                </a:solidFill>
              </a:rPr>
              <a:t>Infectious Diseases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C8DDC36-7089-B64A-3647-66DD78AE203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By </a:t>
            </a:r>
          </a:p>
          <a:p>
            <a:pPr lvl="0"/>
            <a:r>
              <a:rPr lang="en-GB">
                <a:solidFill>
                  <a:srgbClr val="FFFFFF"/>
                </a:solidFill>
              </a:rPr>
              <a:t>Angella Karim </a:t>
            </a:r>
          </a:p>
          <a:p>
            <a:pPr lvl="0"/>
            <a:r>
              <a:rPr lang="en-GB">
                <a:solidFill>
                  <a:srgbClr val="FFFFFF"/>
                </a:solidFill>
              </a:rPr>
              <a:t>(2009543)</a:t>
            </a:r>
          </a:p>
        </p:txBody>
      </p:sp>
      <p:sp>
        <p:nvSpPr>
          <p:cNvPr id="6" name="sketchy line">
            <a:extLst>
              <a:ext uri="{FF2B5EF4-FFF2-40B4-BE49-F238E27FC236}">
                <a16:creationId xmlns:a16="http://schemas.microsoft.com/office/drawing/2014/main" id="{8C28D26D-8BEB-0534-0D3A-96F5555A7808}"/>
              </a:ext>
            </a:extLst>
          </p:cNvPr>
          <p:cNvSpPr>
            <a:spLocks noMove="1" noResize="1"/>
          </p:cNvSpPr>
          <p:nvPr/>
        </p:nvSpPr>
        <p:spPr>
          <a:xfrm>
            <a:off x="3974201" y="4368619"/>
            <a:ext cx="4243593" cy="18288"/>
          </a:xfrm>
          <a:prstGeom prst="rect">
            <a:avLst/>
          </a:prstGeom>
          <a:solidFill>
            <a:srgbClr val="FFFFFF">
              <a:alpha val="75000"/>
            </a:srgbClr>
          </a:solidFill>
          <a:ln w="44448" cap="rnd">
            <a:solidFill>
              <a:srgbClr val="FFFFFF">
                <a:alpha val="75000"/>
              </a:srgbClr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3435269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05EBFAA2-F9CE-08EB-28CD-28AE509D4ABC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0F3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3" name="Freeform: Shape 15">
            <a:extLst>
              <a:ext uri="{FF2B5EF4-FFF2-40B4-BE49-F238E27FC236}">
                <a16:creationId xmlns:a16="http://schemas.microsoft.com/office/drawing/2014/main" id="{7A9380D5-2F9B-3A13-58D1-D5E517453A30}"/>
              </a:ext>
            </a:extLst>
          </p:cNvPr>
          <p:cNvSpPr>
            <a:spLocks noMove="1" noResize="1"/>
          </p:cNvSpPr>
          <p:nvPr/>
        </p:nvSpPr>
        <p:spPr>
          <a:xfrm>
            <a:off x="1109596" y="841778"/>
            <a:ext cx="3876809" cy="51275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876811"/>
              <a:gd name="f7" fmla="val 5127565"/>
              <a:gd name="f8" fmla="val 1941583"/>
              <a:gd name="f9" fmla="val 2111641"/>
              <a:gd name="f10" fmla="val 149098"/>
              <a:gd name="f11" fmla="val 2533316"/>
              <a:gd name="f12" fmla="val 474958"/>
              <a:gd name="f13" fmla="val 3008486"/>
              <a:gd name="f14" fmla="val 564716"/>
              <a:gd name="f15" fmla="val 3370494"/>
              <a:gd name="f16" fmla="val 774450"/>
              <a:gd name="f17" fmla="val 3718589"/>
              <a:gd name="f18" fmla="val 1017851"/>
              <a:gd name="f19" fmla="val 1296993"/>
              <a:gd name="f20" fmla="val 1854685"/>
              <a:gd name="f21" fmla="val 2072195"/>
              <a:gd name="f22" fmla="val 3876810"/>
              <a:gd name="f23" fmla="val 2289706"/>
              <a:gd name="f24" fmla="val 2507216"/>
              <a:gd name="f25" fmla="val 3872563"/>
              <a:gd name="f26" fmla="val 4248"/>
              <a:gd name="f27" fmla="val 1"/>
              <a:gd name="f28" fmla="val 158225"/>
              <a:gd name="f29" fmla="val 506320"/>
              <a:gd name="f30" fmla="val 868329"/>
              <a:gd name="f31" fmla="val 1343500"/>
              <a:gd name="f32" fmla="val 1765173"/>
              <a:gd name="f33" fmla="+- 0 0 -90"/>
              <a:gd name="f34" fmla="*/ f3 1 3876811"/>
              <a:gd name="f35" fmla="*/ f4 1 5127565"/>
              <a:gd name="f36" fmla="+- f7 0 f5"/>
              <a:gd name="f37" fmla="+- f6 0 f5"/>
              <a:gd name="f38" fmla="*/ f33 f0 1"/>
              <a:gd name="f39" fmla="*/ f37 1 3876811"/>
              <a:gd name="f40" fmla="*/ f36 1 5127565"/>
              <a:gd name="f41" fmla="*/ 1941583 f37 1"/>
              <a:gd name="f42" fmla="*/ 0 f36 1"/>
              <a:gd name="f43" fmla="*/ 2111641 f37 1"/>
              <a:gd name="f44" fmla="*/ 149098 f36 1"/>
              <a:gd name="f45" fmla="*/ 3370494 f37 1"/>
              <a:gd name="f46" fmla="*/ 774450 f36 1"/>
              <a:gd name="f47" fmla="*/ 3876811 f37 1"/>
              <a:gd name="f48" fmla="*/ 1854685 f36 1"/>
              <a:gd name="f49" fmla="*/ 3876810 f37 1"/>
              <a:gd name="f50" fmla="*/ 2507216 f36 1"/>
              <a:gd name="f51" fmla="*/ 3872563 f37 1"/>
              <a:gd name="f52" fmla="*/ 5127565 f36 1"/>
              <a:gd name="f53" fmla="*/ 4248 f37 1"/>
              <a:gd name="f54" fmla="*/ 0 f37 1"/>
              <a:gd name="f55" fmla="*/ 1 f37 1"/>
              <a:gd name="f56" fmla="*/ 506320 f37 1"/>
              <a:gd name="f57" fmla="*/ 1765173 f37 1"/>
              <a:gd name="f58" fmla="*/ f38 1 f2"/>
              <a:gd name="f59" fmla="*/ f41 1 3876811"/>
              <a:gd name="f60" fmla="*/ f42 1 5127565"/>
              <a:gd name="f61" fmla="*/ f43 1 3876811"/>
              <a:gd name="f62" fmla="*/ f44 1 5127565"/>
              <a:gd name="f63" fmla="*/ f45 1 3876811"/>
              <a:gd name="f64" fmla="*/ f46 1 5127565"/>
              <a:gd name="f65" fmla="*/ f47 1 3876811"/>
              <a:gd name="f66" fmla="*/ f48 1 5127565"/>
              <a:gd name="f67" fmla="*/ f49 1 3876811"/>
              <a:gd name="f68" fmla="*/ f50 1 5127565"/>
              <a:gd name="f69" fmla="*/ f51 1 3876811"/>
              <a:gd name="f70" fmla="*/ f52 1 5127565"/>
              <a:gd name="f71" fmla="*/ f53 1 3876811"/>
              <a:gd name="f72" fmla="*/ f54 1 3876811"/>
              <a:gd name="f73" fmla="*/ f55 1 3876811"/>
              <a:gd name="f74" fmla="*/ f56 1 3876811"/>
              <a:gd name="f75" fmla="*/ f57 1 3876811"/>
              <a:gd name="f76" fmla="*/ f5 1 f39"/>
              <a:gd name="f77" fmla="*/ f6 1 f39"/>
              <a:gd name="f78" fmla="*/ f5 1 f40"/>
              <a:gd name="f79" fmla="*/ f7 1 f40"/>
              <a:gd name="f80" fmla="+- f58 0 f1"/>
              <a:gd name="f81" fmla="*/ f59 1 f39"/>
              <a:gd name="f82" fmla="*/ f60 1 f40"/>
              <a:gd name="f83" fmla="*/ f61 1 f39"/>
              <a:gd name="f84" fmla="*/ f62 1 f40"/>
              <a:gd name="f85" fmla="*/ f63 1 f39"/>
              <a:gd name="f86" fmla="*/ f64 1 f40"/>
              <a:gd name="f87" fmla="*/ f65 1 f39"/>
              <a:gd name="f88" fmla="*/ f66 1 f40"/>
              <a:gd name="f89" fmla="*/ f67 1 f39"/>
              <a:gd name="f90" fmla="*/ f68 1 f40"/>
              <a:gd name="f91" fmla="*/ f69 1 f39"/>
              <a:gd name="f92" fmla="*/ f70 1 f40"/>
              <a:gd name="f93" fmla="*/ f71 1 f39"/>
              <a:gd name="f94" fmla="*/ f72 1 f39"/>
              <a:gd name="f95" fmla="*/ f73 1 f39"/>
              <a:gd name="f96" fmla="*/ f74 1 f39"/>
              <a:gd name="f97" fmla="*/ f75 1 f39"/>
              <a:gd name="f98" fmla="*/ f76 f34 1"/>
              <a:gd name="f99" fmla="*/ f77 f34 1"/>
              <a:gd name="f100" fmla="*/ f79 f35 1"/>
              <a:gd name="f101" fmla="*/ f78 f35 1"/>
              <a:gd name="f102" fmla="*/ f81 f34 1"/>
              <a:gd name="f103" fmla="*/ f82 f35 1"/>
              <a:gd name="f104" fmla="*/ f83 f34 1"/>
              <a:gd name="f105" fmla="*/ f84 f35 1"/>
              <a:gd name="f106" fmla="*/ f85 f34 1"/>
              <a:gd name="f107" fmla="*/ f86 f35 1"/>
              <a:gd name="f108" fmla="*/ f87 f34 1"/>
              <a:gd name="f109" fmla="*/ f88 f35 1"/>
              <a:gd name="f110" fmla="*/ f89 f34 1"/>
              <a:gd name="f111" fmla="*/ f90 f35 1"/>
              <a:gd name="f112" fmla="*/ f91 f34 1"/>
              <a:gd name="f113" fmla="*/ f92 f35 1"/>
              <a:gd name="f114" fmla="*/ f93 f34 1"/>
              <a:gd name="f115" fmla="*/ f94 f34 1"/>
              <a:gd name="f116" fmla="*/ f95 f34 1"/>
              <a:gd name="f117" fmla="*/ f96 f34 1"/>
              <a:gd name="f118" fmla="*/ f97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0">
                <a:pos x="f102" y="f103"/>
              </a:cxn>
              <a:cxn ang="f80">
                <a:pos x="f104" y="f105"/>
              </a:cxn>
              <a:cxn ang="f80">
                <a:pos x="f106" y="f107"/>
              </a:cxn>
              <a:cxn ang="f80">
                <a:pos x="f108" y="f109"/>
              </a:cxn>
              <a:cxn ang="f80">
                <a:pos x="f110" y="f111"/>
              </a:cxn>
              <a:cxn ang="f80">
                <a:pos x="f112" y="f113"/>
              </a:cxn>
              <a:cxn ang="f80">
                <a:pos x="f114" y="f113"/>
              </a:cxn>
              <a:cxn ang="f80">
                <a:pos x="f115" y="f111"/>
              </a:cxn>
              <a:cxn ang="f80">
                <a:pos x="f116" y="f109"/>
              </a:cxn>
              <a:cxn ang="f80">
                <a:pos x="f117" y="f107"/>
              </a:cxn>
              <a:cxn ang="f80">
                <a:pos x="f118" y="f105"/>
              </a:cxn>
            </a:cxnLst>
            <a:rect l="f98" t="f101" r="f99" b="f100"/>
            <a:pathLst>
              <a:path w="3876811" h="5127565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6" y="f19"/>
                  <a:pt x="f6" y="f20"/>
                </a:cubicBezTo>
                <a:cubicBezTo>
                  <a:pt x="f6" y="f21"/>
                  <a:pt x="f22" y="f23"/>
                  <a:pt x="f22" y="f24"/>
                </a:cubicBezTo>
                <a:lnTo>
                  <a:pt x="f25" y="f7"/>
                </a:lnTo>
                <a:lnTo>
                  <a:pt x="f26" y="f7"/>
                </a:lnTo>
                <a:lnTo>
                  <a:pt x="f5" y="f24"/>
                </a:lnTo>
                <a:cubicBezTo>
                  <a:pt x="f5" y="f23"/>
                  <a:pt x="f27" y="f21"/>
                  <a:pt x="f27" y="f20"/>
                </a:cubicBezTo>
                <a:cubicBezTo>
                  <a:pt x="f27" y="f19"/>
                  <a:pt x="f28" y="f18"/>
                  <a:pt x="f29" y="f16"/>
                </a:cubicBezTo>
                <a:cubicBezTo>
                  <a:pt x="f30" y="f14"/>
                  <a:pt x="f31" y="f12"/>
                  <a:pt x="f32" y="f10"/>
                </a:cubicBezTo>
                <a:close/>
              </a:path>
            </a:pathLst>
          </a:custGeom>
          <a:solidFill>
            <a:srgbClr val="ADBDB2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4" name="Freeform: Shape 16">
            <a:extLst>
              <a:ext uri="{FF2B5EF4-FFF2-40B4-BE49-F238E27FC236}">
                <a16:creationId xmlns:a16="http://schemas.microsoft.com/office/drawing/2014/main" id="{CD25A577-BD4A-1EFC-B130-BCD9A5301868}"/>
              </a:ext>
            </a:extLst>
          </p:cNvPr>
          <p:cNvSpPr>
            <a:spLocks noMove="1" noResize="1"/>
          </p:cNvSpPr>
          <p:nvPr/>
        </p:nvSpPr>
        <p:spPr>
          <a:xfrm>
            <a:off x="1040824" y="759619"/>
            <a:ext cx="4014344" cy="529188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014345"/>
              <a:gd name="f7" fmla="val 5302828"/>
              <a:gd name="f8" fmla="val 2010463"/>
              <a:gd name="f9" fmla="val 2186554"/>
              <a:gd name="f10" fmla="val 153908"/>
              <a:gd name="f11" fmla="val 2623188"/>
              <a:gd name="f12" fmla="val 490280"/>
              <a:gd name="f13" fmla="val 3115215"/>
              <a:gd name="f14" fmla="val 582934"/>
              <a:gd name="f15" fmla="val 3490066"/>
              <a:gd name="f16" fmla="val 799434"/>
              <a:gd name="f17" fmla="val 3850510"/>
              <a:gd name="f18" fmla="val 1050687"/>
              <a:gd name="f19" fmla="val 1338834"/>
              <a:gd name="f20" fmla="val 1914517"/>
              <a:gd name="f21" fmla="val 2139044"/>
              <a:gd name="f22" fmla="val 4014344"/>
              <a:gd name="f23" fmla="val 2363572"/>
              <a:gd name="f24" fmla="val 2588099"/>
              <a:gd name="f25" fmla="val 4009930"/>
              <a:gd name="f26" fmla="val 4415"/>
              <a:gd name="f27" fmla="val 1"/>
              <a:gd name="f28" fmla="val 163838"/>
              <a:gd name="f29" fmla="val 524282"/>
              <a:gd name="f30" fmla="val 899134"/>
              <a:gd name="f31" fmla="val 1391162"/>
              <a:gd name="f32" fmla="val 1827794"/>
              <a:gd name="f33" fmla="+- 0 0 -90"/>
              <a:gd name="f34" fmla="*/ f3 1 4014345"/>
              <a:gd name="f35" fmla="*/ f4 1 5302828"/>
              <a:gd name="f36" fmla="+- f7 0 f5"/>
              <a:gd name="f37" fmla="+- f6 0 f5"/>
              <a:gd name="f38" fmla="*/ f33 f0 1"/>
              <a:gd name="f39" fmla="*/ f37 1 4014345"/>
              <a:gd name="f40" fmla="*/ f36 1 5302828"/>
              <a:gd name="f41" fmla="*/ 2010463 f37 1"/>
              <a:gd name="f42" fmla="*/ 0 f36 1"/>
              <a:gd name="f43" fmla="*/ 2186554 f37 1"/>
              <a:gd name="f44" fmla="*/ 153908 f36 1"/>
              <a:gd name="f45" fmla="*/ 3490066 f37 1"/>
              <a:gd name="f46" fmla="*/ 799434 f36 1"/>
              <a:gd name="f47" fmla="*/ 4014345 f37 1"/>
              <a:gd name="f48" fmla="*/ 1914517 f36 1"/>
              <a:gd name="f49" fmla="*/ 4014344 f37 1"/>
              <a:gd name="f50" fmla="*/ 2588099 f36 1"/>
              <a:gd name="f51" fmla="*/ 4009930 f37 1"/>
              <a:gd name="f52" fmla="*/ 5302828 f36 1"/>
              <a:gd name="f53" fmla="*/ 4415 f37 1"/>
              <a:gd name="f54" fmla="*/ 0 f37 1"/>
              <a:gd name="f55" fmla="*/ 1 f37 1"/>
              <a:gd name="f56" fmla="*/ 524282 f37 1"/>
              <a:gd name="f57" fmla="*/ 1827794 f37 1"/>
              <a:gd name="f58" fmla="*/ f38 1 f2"/>
              <a:gd name="f59" fmla="*/ f41 1 4014345"/>
              <a:gd name="f60" fmla="*/ f42 1 5302828"/>
              <a:gd name="f61" fmla="*/ f43 1 4014345"/>
              <a:gd name="f62" fmla="*/ f44 1 5302828"/>
              <a:gd name="f63" fmla="*/ f45 1 4014345"/>
              <a:gd name="f64" fmla="*/ f46 1 5302828"/>
              <a:gd name="f65" fmla="*/ f47 1 4014345"/>
              <a:gd name="f66" fmla="*/ f48 1 5302828"/>
              <a:gd name="f67" fmla="*/ f49 1 4014345"/>
              <a:gd name="f68" fmla="*/ f50 1 5302828"/>
              <a:gd name="f69" fmla="*/ f51 1 4014345"/>
              <a:gd name="f70" fmla="*/ f52 1 5302828"/>
              <a:gd name="f71" fmla="*/ f53 1 4014345"/>
              <a:gd name="f72" fmla="*/ f54 1 4014345"/>
              <a:gd name="f73" fmla="*/ f55 1 4014345"/>
              <a:gd name="f74" fmla="*/ f56 1 4014345"/>
              <a:gd name="f75" fmla="*/ f57 1 4014345"/>
              <a:gd name="f76" fmla="*/ f5 1 f39"/>
              <a:gd name="f77" fmla="*/ f6 1 f39"/>
              <a:gd name="f78" fmla="*/ f5 1 f40"/>
              <a:gd name="f79" fmla="*/ f7 1 f40"/>
              <a:gd name="f80" fmla="+- f58 0 f1"/>
              <a:gd name="f81" fmla="*/ f59 1 f39"/>
              <a:gd name="f82" fmla="*/ f60 1 f40"/>
              <a:gd name="f83" fmla="*/ f61 1 f39"/>
              <a:gd name="f84" fmla="*/ f62 1 f40"/>
              <a:gd name="f85" fmla="*/ f63 1 f39"/>
              <a:gd name="f86" fmla="*/ f64 1 f40"/>
              <a:gd name="f87" fmla="*/ f65 1 f39"/>
              <a:gd name="f88" fmla="*/ f66 1 f40"/>
              <a:gd name="f89" fmla="*/ f67 1 f39"/>
              <a:gd name="f90" fmla="*/ f68 1 f40"/>
              <a:gd name="f91" fmla="*/ f69 1 f39"/>
              <a:gd name="f92" fmla="*/ f70 1 f40"/>
              <a:gd name="f93" fmla="*/ f71 1 f39"/>
              <a:gd name="f94" fmla="*/ f72 1 f39"/>
              <a:gd name="f95" fmla="*/ f73 1 f39"/>
              <a:gd name="f96" fmla="*/ f74 1 f39"/>
              <a:gd name="f97" fmla="*/ f75 1 f39"/>
              <a:gd name="f98" fmla="*/ f76 f34 1"/>
              <a:gd name="f99" fmla="*/ f77 f34 1"/>
              <a:gd name="f100" fmla="*/ f79 f35 1"/>
              <a:gd name="f101" fmla="*/ f78 f35 1"/>
              <a:gd name="f102" fmla="*/ f81 f34 1"/>
              <a:gd name="f103" fmla="*/ f82 f35 1"/>
              <a:gd name="f104" fmla="*/ f83 f34 1"/>
              <a:gd name="f105" fmla="*/ f84 f35 1"/>
              <a:gd name="f106" fmla="*/ f85 f34 1"/>
              <a:gd name="f107" fmla="*/ f86 f35 1"/>
              <a:gd name="f108" fmla="*/ f87 f34 1"/>
              <a:gd name="f109" fmla="*/ f88 f35 1"/>
              <a:gd name="f110" fmla="*/ f89 f34 1"/>
              <a:gd name="f111" fmla="*/ f90 f35 1"/>
              <a:gd name="f112" fmla="*/ f91 f34 1"/>
              <a:gd name="f113" fmla="*/ f92 f35 1"/>
              <a:gd name="f114" fmla="*/ f93 f34 1"/>
              <a:gd name="f115" fmla="*/ f94 f34 1"/>
              <a:gd name="f116" fmla="*/ f95 f34 1"/>
              <a:gd name="f117" fmla="*/ f96 f34 1"/>
              <a:gd name="f118" fmla="*/ f97 f3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0">
                <a:pos x="f102" y="f103"/>
              </a:cxn>
              <a:cxn ang="f80">
                <a:pos x="f104" y="f105"/>
              </a:cxn>
              <a:cxn ang="f80">
                <a:pos x="f106" y="f107"/>
              </a:cxn>
              <a:cxn ang="f80">
                <a:pos x="f108" y="f109"/>
              </a:cxn>
              <a:cxn ang="f80">
                <a:pos x="f110" y="f111"/>
              </a:cxn>
              <a:cxn ang="f80">
                <a:pos x="f112" y="f113"/>
              </a:cxn>
              <a:cxn ang="f80">
                <a:pos x="f114" y="f113"/>
              </a:cxn>
              <a:cxn ang="f80">
                <a:pos x="f115" y="f111"/>
              </a:cxn>
              <a:cxn ang="f80">
                <a:pos x="f116" y="f109"/>
              </a:cxn>
              <a:cxn ang="f80">
                <a:pos x="f117" y="f107"/>
              </a:cxn>
              <a:cxn ang="f80">
                <a:pos x="f118" y="f105"/>
              </a:cxn>
            </a:cxnLst>
            <a:rect l="f98" t="f101" r="f99" b="f100"/>
            <a:pathLst>
              <a:path w="4014345" h="5302828">
                <a:moveTo>
                  <a:pt x="f8" y="f5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6" y="f19"/>
                  <a:pt x="f6" y="f20"/>
                </a:cubicBezTo>
                <a:cubicBezTo>
                  <a:pt x="f6" y="f21"/>
                  <a:pt x="f22" y="f23"/>
                  <a:pt x="f22" y="f24"/>
                </a:cubicBezTo>
                <a:lnTo>
                  <a:pt x="f25" y="f7"/>
                </a:lnTo>
                <a:lnTo>
                  <a:pt x="f26" y="f7"/>
                </a:lnTo>
                <a:lnTo>
                  <a:pt x="f5" y="f24"/>
                </a:lnTo>
                <a:cubicBezTo>
                  <a:pt x="f5" y="f23"/>
                  <a:pt x="f27" y="f21"/>
                  <a:pt x="f27" y="f20"/>
                </a:cubicBezTo>
                <a:cubicBezTo>
                  <a:pt x="f27" y="f19"/>
                  <a:pt x="f28" y="f18"/>
                  <a:pt x="f29" y="f16"/>
                </a:cubicBezTo>
                <a:cubicBezTo>
                  <a:pt x="f30" y="f14"/>
                  <a:pt x="f31" y="f12"/>
                  <a:pt x="f32" y="f10"/>
                </a:cubicBezTo>
                <a:close/>
              </a:path>
            </a:pathLst>
          </a:custGeom>
          <a:noFill/>
          <a:ln w="25402" cap="rnd">
            <a:solidFill>
              <a:srgbClr val="D5DED8"/>
            </a:solidFill>
            <a:custDash>
              <a:ds d="700000" sp="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oudy Old Styl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FC09675-8D6B-2F10-1E70-9CACF40FC0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76527" y="2300987"/>
            <a:ext cx="3117957" cy="2878110"/>
          </a:xfrm>
        </p:spPr>
        <p:txBody>
          <a:bodyPr anchorCtr="1"/>
          <a:lstStyle/>
          <a:p>
            <a:pPr lvl="0" algn="ctr"/>
            <a:r>
              <a:rPr lang="en-GB"/>
              <a:t> </a:t>
            </a:r>
          </a:p>
        </p:txBody>
      </p:sp>
      <p:grpSp>
        <p:nvGrpSpPr>
          <p:cNvPr id="6" name="Content Placeholder 2">
            <a:extLst>
              <a:ext uri="{FF2B5EF4-FFF2-40B4-BE49-F238E27FC236}">
                <a16:creationId xmlns:a16="http://schemas.microsoft.com/office/drawing/2014/main" id="{18042015-2BDD-AB77-8DBF-5D204952BD2B}"/>
              </a:ext>
            </a:extLst>
          </p:cNvPr>
          <p:cNvGrpSpPr/>
          <p:nvPr/>
        </p:nvGrpSpPr>
        <p:grpSpPr>
          <a:xfrm>
            <a:off x="5304800" y="1036320"/>
            <a:ext cx="6887200" cy="4973045"/>
            <a:chOff x="5852452" y="953956"/>
            <a:chExt cx="5253338" cy="3872045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72ED8A9-2CC3-54EE-CF72-09282B11189F}"/>
                </a:ext>
              </a:extLst>
            </p:cNvPr>
            <p:cNvSpPr/>
            <p:nvPr/>
          </p:nvSpPr>
          <p:spPr>
            <a:xfrm>
              <a:off x="5852452" y="953956"/>
              <a:ext cx="2501588" cy="16928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590"/>
                <a:gd name="f7" fmla="val 1500954"/>
                <a:gd name="f8" fmla="+- 0 0 -90"/>
                <a:gd name="f9" fmla="*/ f3 1 2501590"/>
                <a:gd name="f10" fmla="*/ f4 1 1500954"/>
                <a:gd name="f11" fmla="+- f7 0 f5"/>
                <a:gd name="f12" fmla="+- f6 0 f5"/>
                <a:gd name="f13" fmla="*/ f8 f0 1"/>
                <a:gd name="f14" fmla="*/ f12 1 2501590"/>
                <a:gd name="f15" fmla="*/ f11 1 1500954"/>
                <a:gd name="f16" fmla="*/ 0 f12 1"/>
                <a:gd name="f17" fmla="*/ 0 f11 1"/>
                <a:gd name="f18" fmla="*/ 2501590 f12 1"/>
                <a:gd name="f19" fmla="*/ 1500954 f11 1"/>
                <a:gd name="f20" fmla="*/ f13 1 f2"/>
                <a:gd name="f21" fmla="*/ f16 1 2501590"/>
                <a:gd name="f22" fmla="*/ f17 1 1500954"/>
                <a:gd name="f23" fmla="*/ f18 1 2501590"/>
                <a:gd name="f24" fmla="*/ f19 1 150095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01590" h="150095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A51DCF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4766" tIns="64766" rIns="64766" bIns="64766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Aim </a:t>
              </a: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To </a:t>
              </a:r>
              <a:r>
                <a:rPr lang="en-GB" sz="1700" kern="0" dirty="0">
                  <a:solidFill>
                    <a:srgbClr val="FFFFFF"/>
                  </a:solidFill>
                  <a:latin typeface="Goudy Old Style"/>
                </a:rPr>
                <a:t>investigate</a:t>
              </a:r>
              <a:r>
                <a:rPr lang="en-GB" sz="1700" b="0" i="0" u="none" strike="noStrike" kern="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infectious disease</a:t>
              </a:r>
              <a:r>
                <a:rPr lang="en-GB" sz="1700" kern="0" dirty="0">
                  <a:solidFill>
                    <a:srgbClr val="FFFFFF"/>
                  </a:solidFill>
                  <a:latin typeface="Goudy Old Style"/>
                </a:rPr>
                <a:t>, with a </a:t>
              </a:r>
              <a:r>
                <a:rPr lang="en-GB" sz="1700" b="0" i="0" u="none" strike="noStrike" kern="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focus mainly on measles.</a:t>
              </a:r>
              <a:endPara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8AA2604-1D24-7EC7-EC90-D0FCCE7C0496}"/>
                </a:ext>
              </a:extLst>
            </p:cNvPr>
            <p:cNvSpPr/>
            <p:nvPr/>
          </p:nvSpPr>
          <p:spPr>
            <a:xfrm>
              <a:off x="8604202" y="953956"/>
              <a:ext cx="2501588" cy="16928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590"/>
                <a:gd name="f7" fmla="val 1500954"/>
                <a:gd name="f8" fmla="+- 0 0 -90"/>
                <a:gd name="f9" fmla="*/ f3 1 2501590"/>
                <a:gd name="f10" fmla="*/ f4 1 1500954"/>
                <a:gd name="f11" fmla="+- f7 0 f5"/>
                <a:gd name="f12" fmla="+- f6 0 f5"/>
                <a:gd name="f13" fmla="*/ f8 f0 1"/>
                <a:gd name="f14" fmla="*/ f12 1 2501590"/>
                <a:gd name="f15" fmla="*/ f11 1 1500954"/>
                <a:gd name="f16" fmla="*/ 0 f12 1"/>
                <a:gd name="f17" fmla="*/ 0 f11 1"/>
                <a:gd name="f18" fmla="*/ 2501590 f12 1"/>
                <a:gd name="f19" fmla="*/ 1500954 f11 1"/>
                <a:gd name="f20" fmla="*/ f13 1 f2"/>
                <a:gd name="f21" fmla="*/ f16 1 2501590"/>
                <a:gd name="f22" fmla="*/ f17 1 1500954"/>
                <a:gd name="f23" fmla="*/ f18 1 2501590"/>
                <a:gd name="f24" fmla="*/ f19 1 150095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01590" h="150095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6D2FE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4766" tIns="64766" rIns="64766" bIns="64766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Define </a:t>
              </a: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The number of people </a:t>
              </a:r>
              <a:r>
                <a:rPr lang="en-GB" sz="1700" dirty="0">
                  <a:solidFill>
                    <a:srgbClr val="FFFFFF"/>
                  </a:solidFill>
                  <a:latin typeface="Goudy Old Style"/>
                </a:rPr>
                <a:t>measles </a:t>
              </a: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has affected,  over the years and the impact it has on vulnerable groups of people </a:t>
              </a:r>
              <a:endPara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5D4AFD5-F97C-28B3-A54A-D7FCBF3F292A}"/>
                </a:ext>
              </a:extLst>
            </p:cNvPr>
            <p:cNvSpPr/>
            <p:nvPr/>
          </p:nvSpPr>
          <p:spPr>
            <a:xfrm>
              <a:off x="5852452" y="2931616"/>
              <a:ext cx="2501588" cy="18943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590"/>
                <a:gd name="f7" fmla="val 1500954"/>
                <a:gd name="f8" fmla="+- 0 0 -90"/>
                <a:gd name="f9" fmla="*/ f3 1 2501590"/>
                <a:gd name="f10" fmla="*/ f4 1 1500954"/>
                <a:gd name="f11" fmla="+- f7 0 f5"/>
                <a:gd name="f12" fmla="+- f6 0 f5"/>
                <a:gd name="f13" fmla="*/ f8 f0 1"/>
                <a:gd name="f14" fmla="*/ f12 1 2501590"/>
                <a:gd name="f15" fmla="*/ f11 1 1500954"/>
                <a:gd name="f16" fmla="*/ 0 f12 1"/>
                <a:gd name="f17" fmla="*/ 0 f11 1"/>
                <a:gd name="f18" fmla="*/ 2501590 f12 1"/>
                <a:gd name="f19" fmla="*/ 1500954 f11 1"/>
                <a:gd name="f20" fmla="*/ f13 1 f2"/>
                <a:gd name="f21" fmla="*/ f16 1 2501590"/>
                <a:gd name="f22" fmla="*/ f17 1 1500954"/>
                <a:gd name="f23" fmla="*/ f18 1 2501590"/>
                <a:gd name="f24" fmla="*/ f19 1 150095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01590" h="150095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E39D3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4766" tIns="64766" rIns="64766" bIns="64766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Discuss</a:t>
              </a: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</a:t>
              </a: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The reason measles keeps reappearing</a:t>
              </a:r>
              <a:r>
                <a:rPr lang="en-GB" sz="1700" b="0" i="0" u="none" strike="noStrike" kern="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and the best prevention.</a:t>
              </a:r>
              <a:endPara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Goudy Old Style"/>
              </a:endParaRP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700" b="0" i="0" u="none" strike="noStrike" kern="1200" cap="none" spc="0" baseline="0" dirty="0">
                <a:solidFill>
                  <a:srgbClr val="FFFFFF"/>
                </a:solidFill>
                <a:uFillTx/>
                <a:latin typeface="Goudy Old Style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78701BD-04D9-89FC-6BCC-1A391F8EFC02}"/>
                </a:ext>
              </a:extLst>
            </p:cNvPr>
            <p:cNvSpPr/>
            <p:nvPr/>
          </p:nvSpPr>
          <p:spPr>
            <a:xfrm>
              <a:off x="8604202" y="2931616"/>
              <a:ext cx="2501588" cy="18943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590"/>
                <a:gd name="f7" fmla="val 1500954"/>
                <a:gd name="f8" fmla="+- 0 0 -90"/>
                <a:gd name="f9" fmla="*/ f3 1 2501590"/>
                <a:gd name="f10" fmla="*/ f4 1 1500954"/>
                <a:gd name="f11" fmla="+- f7 0 f5"/>
                <a:gd name="f12" fmla="+- f6 0 f5"/>
                <a:gd name="f13" fmla="*/ f8 f0 1"/>
                <a:gd name="f14" fmla="*/ f12 1 2501590"/>
                <a:gd name="f15" fmla="*/ f11 1 1500954"/>
                <a:gd name="f16" fmla="*/ 0 f12 1"/>
                <a:gd name="f17" fmla="*/ 0 f11 1"/>
                <a:gd name="f18" fmla="*/ 2501590 f12 1"/>
                <a:gd name="f19" fmla="*/ 1500954 f11 1"/>
                <a:gd name="f20" fmla="*/ f13 1 f2"/>
                <a:gd name="f21" fmla="*/ f16 1 2501590"/>
                <a:gd name="f22" fmla="*/ f17 1 1500954"/>
                <a:gd name="f23" fmla="*/ f18 1 2501590"/>
                <a:gd name="f24" fmla="*/ f19 1 1500954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2501590" h="150095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2F85E1"/>
            </a:solidFill>
            <a:ln w="12701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4766" tIns="64766" rIns="64766" bIns="64766" anchor="ctr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700" b="0" i="0" u="none" strike="noStrike" kern="1200" cap="none" spc="0" baseline="0" dirty="0">
                <a:solidFill>
                  <a:srgbClr val="FFFFFF"/>
                </a:solidFill>
                <a:uFillTx/>
                <a:latin typeface="Goudy Old Style"/>
              </a:endParaRP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Explore</a:t>
              </a: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dirty="0">
                  <a:solidFill>
                    <a:srgbClr val="FFFFFF"/>
                  </a:solidFill>
                  <a:latin typeface="Goudy Old Style"/>
                </a:rPr>
                <a:t>What </a:t>
              </a: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influenced parents not to have their children vaccinated.</a:t>
              </a:r>
              <a:endPara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Goudy Old Style"/>
              </a:endParaRPr>
            </a:p>
            <a:p>
              <a:pPr marL="0" marR="0" lvl="0" indent="0" algn="ctr" defTabSz="755651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 dirty="0">
                  <a:solidFill>
                    <a:srgbClr val="FFFFFF"/>
                  </a:solidFill>
                  <a:uFillTx/>
                  <a:latin typeface="Goudy Old Style"/>
                </a:rPr>
                <a:t> </a:t>
              </a:r>
            </a:p>
          </p:txBody>
        </p:sp>
      </p:grpSp>
      <p:pic>
        <p:nvPicPr>
          <p:cNvPr id="11" name="Picture 12">
            <a:extLst>
              <a:ext uri="{FF2B5EF4-FFF2-40B4-BE49-F238E27FC236}">
                <a16:creationId xmlns:a16="http://schemas.microsoft.com/office/drawing/2014/main" id="{DFE84E02-597F-12CA-6C1C-2E453270A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859" y="0"/>
            <a:ext cx="5127168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13">
            <a:extLst>
              <a:ext uri="{FF2B5EF4-FFF2-40B4-BE49-F238E27FC236}">
                <a16:creationId xmlns:a16="http://schemas.microsoft.com/office/drawing/2014/main" id="{82A2EF20-7E5F-EF17-6FC3-E5C9F07860E0}"/>
              </a:ext>
            </a:extLst>
          </p:cNvPr>
          <p:cNvSpPr txBox="1"/>
          <p:nvPr/>
        </p:nvSpPr>
        <p:spPr>
          <a:xfrm>
            <a:off x="952503" y="6858000"/>
            <a:ext cx="1028700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3" tooltip="https://www.picserver.org/highway-signs2/i/infectious-disease.html"/>
              </a:rPr>
              <a:t>This Photo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by Unknown Author is licensed under </a:t>
            </a: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  <a:hlinkClick r:id="rId4" tooltip="https://creativecommons.org/licenses/by-sa/3.0/"/>
              </a:rPr>
              <a:t>CC BY-SA</a:t>
            </a:r>
            <a:endParaRPr lang="en-GB" sz="9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C308DD9B-09A0-A5C1-717D-BD95DCA8B0B7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0E284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6B454A9A-13DC-1770-255C-6D07042F040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>
              <a:alpha val="5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4" name="Group 10">
            <a:extLst>
              <a:ext uri="{FF2B5EF4-FFF2-40B4-BE49-F238E27FC236}">
                <a16:creationId xmlns:a16="http://schemas.microsoft.com/office/drawing/2014/main" id="{E3D7B65B-06D4-C77E-7457-BF7611334B3E}"/>
              </a:ext>
            </a:extLst>
          </p:cNvPr>
          <p:cNvGrpSpPr/>
          <p:nvPr/>
        </p:nvGrpSpPr>
        <p:grpSpPr>
          <a:xfrm>
            <a:off x="0" y="2075422"/>
            <a:ext cx="12048722" cy="4093291"/>
            <a:chOff x="0" y="2075422"/>
            <a:chExt cx="12048722" cy="4093291"/>
          </a:xfrm>
        </p:grpSpPr>
        <p:sp>
          <p:nvSpPr>
            <p:cNvPr id="5" name="Oval 11">
              <a:extLst>
                <a:ext uri="{FF2B5EF4-FFF2-40B4-BE49-F238E27FC236}">
                  <a16:creationId xmlns:a16="http://schemas.microsoft.com/office/drawing/2014/main" id="{60AA2DA8-FE4B-224D-6D73-DBC1DE3A50F7}"/>
                </a:ext>
              </a:extLst>
            </p:cNvPr>
            <p:cNvSpPr/>
            <p:nvPr/>
          </p:nvSpPr>
          <p:spPr>
            <a:xfrm rot="4500011">
              <a:off x="7942185" y="2507568"/>
              <a:ext cx="3563874" cy="356387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1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Oval 12">
              <a:extLst>
                <a:ext uri="{FF2B5EF4-FFF2-40B4-BE49-F238E27FC236}">
                  <a16:creationId xmlns:a16="http://schemas.microsoft.com/office/drawing/2014/main" id="{EEE3F633-E366-9707-44CC-1D364FE52FF8}"/>
                </a:ext>
              </a:extLst>
            </p:cNvPr>
            <p:cNvSpPr/>
            <p:nvPr/>
          </p:nvSpPr>
          <p:spPr>
            <a:xfrm rot="16200004">
              <a:off x="10435069" y="4048935"/>
              <a:ext cx="1381603" cy="1381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2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7" name="Oval 13">
              <a:extLst>
                <a:ext uri="{FF2B5EF4-FFF2-40B4-BE49-F238E27FC236}">
                  <a16:creationId xmlns:a16="http://schemas.microsoft.com/office/drawing/2014/main" id="{AE9F644C-903A-A509-EE05-440F8EB08426}"/>
                </a:ext>
              </a:extLst>
            </p:cNvPr>
            <p:cNvSpPr/>
            <p:nvPr/>
          </p:nvSpPr>
          <p:spPr>
            <a:xfrm rot="16200004">
              <a:off x="0" y="2075422"/>
              <a:ext cx="3144365" cy="314436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0B1E31">
                    <a:alpha val="20000"/>
                  </a:srgbClr>
                </a:gs>
                <a:gs pos="100000">
                  <a:srgbClr val="071420">
                    <a:alpha val="10000"/>
                  </a:srgbClr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Oval 14">
              <a:extLst>
                <a:ext uri="{FF2B5EF4-FFF2-40B4-BE49-F238E27FC236}">
                  <a16:creationId xmlns:a16="http://schemas.microsoft.com/office/drawing/2014/main" id="{EAF5292A-B54D-5CC1-5FB7-550704C59EF4}"/>
                </a:ext>
              </a:extLst>
            </p:cNvPr>
            <p:cNvSpPr/>
            <p:nvPr/>
          </p:nvSpPr>
          <p:spPr>
            <a:xfrm rot="12599995">
              <a:off x="10150840" y="4270831"/>
              <a:ext cx="1897882" cy="18978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0B1E31">
                    <a:alpha val="10000"/>
                  </a:srgbClr>
                </a:gs>
                <a:gs pos="100000">
                  <a:srgbClr val="0B1E31">
                    <a:alpha val="20000"/>
                  </a:srgbClr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Oval 15">
              <a:extLst>
                <a:ext uri="{FF2B5EF4-FFF2-40B4-BE49-F238E27FC236}">
                  <a16:creationId xmlns:a16="http://schemas.microsoft.com/office/drawing/2014/main" id="{828FB168-B02E-0A00-FB25-5ABD4AA648FD}"/>
                </a:ext>
              </a:extLst>
            </p:cNvPr>
            <p:cNvSpPr/>
            <p:nvPr/>
          </p:nvSpPr>
          <p:spPr>
            <a:xfrm rot="4500011">
              <a:off x="2046783" y="3040490"/>
              <a:ext cx="2579321" cy="257932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2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Oval 16">
              <a:extLst>
                <a:ext uri="{FF2B5EF4-FFF2-40B4-BE49-F238E27FC236}">
                  <a16:creationId xmlns:a16="http://schemas.microsoft.com/office/drawing/2014/main" id="{BDBA1EA7-AD8F-34A6-68AC-9383410275D6}"/>
                </a:ext>
              </a:extLst>
            </p:cNvPr>
            <p:cNvSpPr/>
            <p:nvPr/>
          </p:nvSpPr>
          <p:spPr>
            <a:xfrm rot="4500011">
              <a:off x="2224626" y="3194001"/>
              <a:ext cx="2243196" cy="2243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2D7FCF">
                  <a:alpha val="10000"/>
                </a:srgbClr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11" name="Title 1">
            <a:extLst>
              <a:ext uri="{FF2B5EF4-FFF2-40B4-BE49-F238E27FC236}">
                <a16:creationId xmlns:a16="http://schemas.microsoft.com/office/drawing/2014/main" id="{BB32EB47-7E28-AA73-A685-23ABEED3729B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043327" y="609603"/>
            <a:ext cx="8229600" cy="2819396"/>
          </a:xfrm>
        </p:spPr>
        <p:txBody>
          <a:bodyPr anchor="b" anchorCtr="1"/>
          <a:lstStyle/>
          <a:p>
            <a:pPr lvl="0" algn="ctr"/>
            <a:r>
              <a:rPr lang="en-US" sz="4800" dirty="0">
                <a:solidFill>
                  <a:srgbClr val="FFFFFF"/>
                </a:solidFill>
              </a:rPr>
              <a:t>What is infectious disease ?</a:t>
            </a:r>
          </a:p>
        </p:txBody>
      </p:sp>
      <p:sp>
        <p:nvSpPr>
          <p:cNvPr id="12" name="Rectangle 18">
            <a:extLst>
              <a:ext uri="{FF2B5EF4-FFF2-40B4-BE49-F238E27FC236}">
                <a16:creationId xmlns:a16="http://schemas.microsoft.com/office/drawing/2014/main" id="{852F0242-2606-4A7F-04DD-AF1196824D9E}"/>
              </a:ext>
            </a:extLst>
          </p:cNvPr>
          <p:cNvSpPr>
            <a:spLocks noMove="1" noResize="1"/>
          </p:cNvSpPr>
          <p:nvPr/>
        </p:nvSpPr>
        <p:spPr>
          <a:xfrm rot="16200004">
            <a:off x="10438141" y="1042581"/>
            <a:ext cx="2796463" cy="711247"/>
          </a:xfrm>
          <a:prstGeom prst="rect">
            <a:avLst/>
          </a:prstGeom>
          <a:gradFill>
            <a:gsLst>
              <a:gs pos="0">
                <a:srgbClr val="71AAE0">
                  <a:alpha val="0"/>
                </a:srgbClr>
              </a:gs>
              <a:gs pos="100000">
                <a:srgbClr val="0B1E31">
                  <a:alpha val="10000"/>
                </a:srgbClr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13" name="Group 20">
            <a:extLst>
              <a:ext uri="{FF2B5EF4-FFF2-40B4-BE49-F238E27FC236}">
                <a16:creationId xmlns:a16="http://schemas.microsoft.com/office/drawing/2014/main" id="{2CC04951-01E5-131B-39AB-7883E49C3D79}"/>
              </a:ext>
            </a:extLst>
          </p:cNvPr>
          <p:cNvGrpSpPr/>
          <p:nvPr/>
        </p:nvGrpSpPr>
        <p:grpSpPr>
          <a:xfrm>
            <a:off x="11259537" y="317580"/>
            <a:ext cx="548640" cy="549006"/>
            <a:chOff x="11259537" y="317580"/>
            <a:chExt cx="548640" cy="549006"/>
          </a:xfrm>
        </p:grpSpPr>
        <p:cxnSp>
          <p:nvCxnSpPr>
            <p:cNvPr id="14" name="Straight Connector 21">
              <a:extLst>
                <a:ext uri="{FF2B5EF4-FFF2-40B4-BE49-F238E27FC236}">
                  <a16:creationId xmlns:a16="http://schemas.microsoft.com/office/drawing/2014/main" id="{1EFA22E3-19BA-C8E6-B882-6AD0E63DE73B}"/>
                </a:ext>
              </a:extLst>
            </p:cNvPr>
            <p:cNvCxnSpPr/>
            <p:nvPr/>
          </p:nvCxnSpPr>
          <p:spPr>
            <a:xfrm>
              <a:off x="11259537" y="317580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  <p:cxnSp>
          <p:nvCxnSpPr>
            <p:cNvPr id="15" name="Straight Connector 22">
              <a:extLst>
                <a:ext uri="{FF2B5EF4-FFF2-40B4-BE49-F238E27FC236}">
                  <a16:creationId xmlns:a16="http://schemas.microsoft.com/office/drawing/2014/main" id="{C6AFE6A4-0DF7-3F71-EEAE-BA0C55E9DBCB}"/>
                </a:ext>
              </a:extLst>
            </p:cNvPr>
            <p:cNvCxnSpPr/>
            <p:nvPr/>
          </p:nvCxnSpPr>
          <p:spPr>
            <a:xfrm>
              <a:off x="11259537" y="500579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  <p:cxnSp>
          <p:nvCxnSpPr>
            <p:cNvPr id="16" name="Straight Connector 23">
              <a:extLst>
                <a:ext uri="{FF2B5EF4-FFF2-40B4-BE49-F238E27FC236}">
                  <a16:creationId xmlns:a16="http://schemas.microsoft.com/office/drawing/2014/main" id="{31BD791A-9F4C-265F-C75A-5860265C5096}"/>
                </a:ext>
              </a:extLst>
            </p:cNvPr>
            <p:cNvCxnSpPr/>
            <p:nvPr/>
          </p:nvCxnSpPr>
          <p:spPr>
            <a:xfrm>
              <a:off x="11259537" y="683578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  <p:cxnSp>
          <p:nvCxnSpPr>
            <p:cNvPr id="17" name="Straight Connector 24">
              <a:extLst>
                <a:ext uri="{FF2B5EF4-FFF2-40B4-BE49-F238E27FC236}">
                  <a16:creationId xmlns:a16="http://schemas.microsoft.com/office/drawing/2014/main" id="{386EA08F-0553-AB6B-1DFC-FBB0339275B3}"/>
                </a:ext>
              </a:extLst>
            </p:cNvPr>
            <p:cNvCxnSpPr/>
            <p:nvPr/>
          </p:nvCxnSpPr>
          <p:spPr>
            <a:xfrm>
              <a:off x="11259537" y="866586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</p:grpSp>
      <p:sp>
        <p:nvSpPr>
          <p:cNvPr id="18" name="Rectangle 26">
            <a:extLst>
              <a:ext uri="{FF2B5EF4-FFF2-40B4-BE49-F238E27FC236}">
                <a16:creationId xmlns:a16="http://schemas.microsoft.com/office/drawing/2014/main" id="{D5FBAD5C-1558-3632-9BD3-99F34F1151D2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-1" y="6140772"/>
            <a:ext cx="6095993" cy="711247"/>
          </a:xfrm>
          <a:prstGeom prst="rect">
            <a:avLst/>
          </a:prstGeom>
          <a:gradFill>
            <a:gsLst>
              <a:gs pos="0">
                <a:srgbClr val="071420">
                  <a:alpha val="10000"/>
                </a:srgbClr>
              </a:gs>
              <a:gs pos="100000">
                <a:srgbClr val="2D7FCF">
                  <a:alpha val="0"/>
                </a:srgbClr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19" name="Group 28">
            <a:extLst>
              <a:ext uri="{FF2B5EF4-FFF2-40B4-BE49-F238E27FC236}">
                <a16:creationId xmlns:a16="http://schemas.microsoft.com/office/drawing/2014/main" id="{F3D97CE7-C6C1-6916-7968-FE4CC9BAFED5}"/>
              </a:ext>
            </a:extLst>
          </p:cNvPr>
          <p:cNvGrpSpPr/>
          <p:nvPr/>
        </p:nvGrpSpPr>
        <p:grpSpPr>
          <a:xfrm>
            <a:off x="984782" y="5572125"/>
            <a:ext cx="549006" cy="1285893"/>
            <a:chOff x="984782" y="5572125"/>
            <a:chExt cx="549006" cy="1285893"/>
          </a:xfrm>
        </p:grpSpPr>
        <p:cxnSp>
          <p:nvCxnSpPr>
            <p:cNvPr id="20" name="Straight Connector 29">
              <a:extLst>
                <a:ext uri="{FF2B5EF4-FFF2-40B4-BE49-F238E27FC236}">
                  <a16:creationId xmlns:a16="http://schemas.microsoft.com/office/drawing/2014/main" id="{1C30A8DD-A982-8E5C-F2D6-8DB956949B6E}"/>
                </a:ext>
              </a:extLst>
            </p:cNvPr>
            <p:cNvCxnSpPr/>
            <p:nvPr/>
          </p:nvCxnSpPr>
          <p:spPr>
            <a:xfrm rot="5400013">
              <a:off x="890850" y="6215081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  <p:cxnSp>
          <p:nvCxnSpPr>
            <p:cNvPr id="21" name="Straight Connector 30">
              <a:extLst>
                <a:ext uri="{FF2B5EF4-FFF2-40B4-BE49-F238E27FC236}">
                  <a16:creationId xmlns:a16="http://schemas.microsoft.com/office/drawing/2014/main" id="{4BA15694-594C-21D2-907A-FB669B5D8445}"/>
                </a:ext>
              </a:extLst>
            </p:cNvPr>
            <p:cNvCxnSpPr/>
            <p:nvPr/>
          </p:nvCxnSpPr>
          <p:spPr>
            <a:xfrm rot="5400013">
              <a:off x="707850" y="6215063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  <p:cxnSp>
          <p:nvCxnSpPr>
            <p:cNvPr id="22" name="Straight Connector 31">
              <a:extLst>
                <a:ext uri="{FF2B5EF4-FFF2-40B4-BE49-F238E27FC236}">
                  <a16:creationId xmlns:a16="http://schemas.microsoft.com/office/drawing/2014/main" id="{3ED33041-B29E-305A-9255-CCAD5184B2BB}"/>
                </a:ext>
              </a:extLst>
            </p:cNvPr>
            <p:cNvCxnSpPr/>
            <p:nvPr/>
          </p:nvCxnSpPr>
          <p:spPr>
            <a:xfrm rot="5400013">
              <a:off x="524842" y="6215072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  <p:cxnSp>
          <p:nvCxnSpPr>
            <p:cNvPr id="23" name="Straight Connector 32">
              <a:extLst>
                <a:ext uri="{FF2B5EF4-FFF2-40B4-BE49-F238E27FC236}">
                  <a16:creationId xmlns:a16="http://schemas.microsoft.com/office/drawing/2014/main" id="{37FB16EC-FFED-08FD-1B7A-7F39D7BC2493}"/>
                </a:ext>
              </a:extLst>
            </p:cNvPr>
            <p:cNvCxnSpPr/>
            <p:nvPr/>
          </p:nvCxnSpPr>
          <p:spPr>
            <a:xfrm rot="5400013">
              <a:off x="341844" y="6215081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2D7FCF">
                  <a:alpha val="40000"/>
                </a:srgbClr>
              </a:solidFill>
              <a:custDash>
                <a:ds d="400006" sp="0"/>
              </a:custDash>
              <a:round/>
            </a:ln>
          </p:spPr>
        </p:cxn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73002-0BE3-BE39-098C-C5EE9ECF17F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Infectious diseases.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4C3E6481-E003-0BAD-1FFB-B0C01FC44628}"/>
              </a:ext>
            </a:extLst>
          </p:cNvPr>
          <p:cNvGrpSpPr/>
          <p:nvPr/>
        </p:nvGrpSpPr>
        <p:grpSpPr>
          <a:xfrm>
            <a:off x="838203" y="1829019"/>
            <a:ext cx="10515600" cy="4344542"/>
            <a:chOff x="838203" y="1829019"/>
            <a:chExt cx="10515600" cy="4344542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0F67809-BBF5-95C6-5C05-68BA0D587391}"/>
                </a:ext>
              </a:extLst>
            </p:cNvPr>
            <p:cNvSpPr/>
            <p:nvPr/>
          </p:nvSpPr>
          <p:spPr>
            <a:xfrm>
              <a:off x="838203" y="1829019"/>
              <a:ext cx="10515600" cy="724085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Rectangle 4" descr="Stethoscope">
              <a:extLst>
                <a:ext uri="{FF2B5EF4-FFF2-40B4-BE49-F238E27FC236}">
                  <a16:creationId xmlns:a16="http://schemas.microsoft.com/office/drawing/2014/main" id="{54F4F4B3-5DEC-552C-4982-B580E6877ED0}"/>
                </a:ext>
              </a:extLst>
            </p:cNvPr>
            <p:cNvSpPr/>
            <p:nvPr/>
          </p:nvSpPr>
          <p:spPr>
            <a:xfrm>
              <a:off x="1057238" y="1991947"/>
              <a:ext cx="398248" cy="398248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8AA9CFA-3280-EF99-FEAA-9A17CFEA6243}"/>
                </a:ext>
              </a:extLst>
            </p:cNvPr>
            <p:cNvSpPr/>
            <p:nvPr/>
          </p:nvSpPr>
          <p:spPr>
            <a:xfrm>
              <a:off x="1674522" y="1829019"/>
              <a:ext cx="9679271" cy="7240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679276"/>
                <a:gd name="f7" fmla="val 724089"/>
                <a:gd name="f8" fmla="+- 0 0 -90"/>
                <a:gd name="f9" fmla="*/ f3 1 9679276"/>
                <a:gd name="f10" fmla="*/ f4 1 724089"/>
                <a:gd name="f11" fmla="+- f7 0 f5"/>
                <a:gd name="f12" fmla="+- f6 0 f5"/>
                <a:gd name="f13" fmla="*/ f8 f0 1"/>
                <a:gd name="f14" fmla="*/ f12 1 9679276"/>
                <a:gd name="f15" fmla="*/ f11 1 724089"/>
                <a:gd name="f16" fmla="*/ 0 f12 1"/>
                <a:gd name="f17" fmla="*/ 0 f11 1"/>
                <a:gd name="f18" fmla="*/ 9679276 f12 1"/>
                <a:gd name="f19" fmla="*/ 724089 f11 1"/>
                <a:gd name="f20" fmla="*/ f13 1 f2"/>
                <a:gd name="f21" fmla="*/ f16 1 9679276"/>
                <a:gd name="f22" fmla="*/ f17 1 724089"/>
                <a:gd name="f23" fmla="*/ f18 1 9679276"/>
                <a:gd name="f24" fmla="*/ f19 1 72408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679276" h="72408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6635" tIns="76635" rIns="76635" bIns="7663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Are an illness caused by germs such as: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95F5ED1-AAC7-AD8A-5908-BBC125783EA8}"/>
                </a:ext>
              </a:extLst>
            </p:cNvPr>
            <p:cNvSpPr/>
            <p:nvPr/>
          </p:nvSpPr>
          <p:spPr>
            <a:xfrm>
              <a:off x="838203" y="2734138"/>
              <a:ext cx="10515600" cy="724085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7" descr="Microscope">
              <a:extLst>
                <a:ext uri="{FF2B5EF4-FFF2-40B4-BE49-F238E27FC236}">
                  <a16:creationId xmlns:a16="http://schemas.microsoft.com/office/drawing/2014/main" id="{7F8CACB4-0639-45AD-5F44-38662FA32736}"/>
                </a:ext>
              </a:extLst>
            </p:cNvPr>
            <p:cNvSpPr/>
            <p:nvPr/>
          </p:nvSpPr>
          <p:spPr>
            <a:xfrm>
              <a:off x="1057238" y="2897056"/>
              <a:ext cx="398248" cy="398248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AA3A8D5-AAD9-939C-E982-C87756CD50FC}"/>
                </a:ext>
              </a:extLst>
            </p:cNvPr>
            <p:cNvSpPr/>
            <p:nvPr/>
          </p:nvSpPr>
          <p:spPr>
            <a:xfrm>
              <a:off x="1674522" y="2734138"/>
              <a:ext cx="9679271" cy="7240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679276"/>
                <a:gd name="f7" fmla="val 724089"/>
                <a:gd name="f8" fmla="+- 0 0 -90"/>
                <a:gd name="f9" fmla="*/ f3 1 9679276"/>
                <a:gd name="f10" fmla="*/ f4 1 724089"/>
                <a:gd name="f11" fmla="+- f7 0 f5"/>
                <a:gd name="f12" fmla="+- f6 0 f5"/>
                <a:gd name="f13" fmla="*/ f8 f0 1"/>
                <a:gd name="f14" fmla="*/ f12 1 9679276"/>
                <a:gd name="f15" fmla="*/ f11 1 724089"/>
                <a:gd name="f16" fmla="*/ 0 f12 1"/>
                <a:gd name="f17" fmla="*/ 0 f11 1"/>
                <a:gd name="f18" fmla="*/ 9679276 f12 1"/>
                <a:gd name="f19" fmla="*/ 724089 f11 1"/>
                <a:gd name="f20" fmla="*/ f13 1 f2"/>
                <a:gd name="f21" fmla="*/ f16 1 9679276"/>
                <a:gd name="f22" fmla="*/ f17 1 724089"/>
                <a:gd name="f23" fmla="*/ f18 1 9679276"/>
                <a:gd name="f24" fmla="*/ f19 1 72408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679276" h="72408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6635" tIns="76635" rIns="76635" bIns="7663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Bacteria 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B3DB31C-F273-D0CB-72EF-A794D41BC71A}"/>
                </a:ext>
              </a:extLst>
            </p:cNvPr>
            <p:cNvSpPr/>
            <p:nvPr/>
          </p:nvSpPr>
          <p:spPr>
            <a:xfrm>
              <a:off x="838203" y="3639247"/>
              <a:ext cx="10515600" cy="724085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Rectangle 10" descr="Computer">
              <a:extLst>
                <a:ext uri="{FF2B5EF4-FFF2-40B4-BE49-F238E27FC236}">
                  <a16:creationId xmlns:a16="http://schemas.microsoft.com/office/drawing/2014/main" id="{DB49EB05-E62E-F9B4-86CA-726C6C26A43F}"/>
                </a:ext>
              </a:extLst>
            </p:cNvPr>
            <p:cNvSpPr/>
            <p:nvPr/>
          </p:nvSpPr>
          <p:spPr>
            <a:xfrm>
              <a:off x="1057238" y="3802166"/>
              <a:ext cx="398248" cy="398248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85DAF191-46DE-AEA1-422A-4FFC932F8C7A}"/>
                </a:ext>
              </a:extLst>
            </p:cNvPr>
            <p:cNvSpPr/>
            <p:nvPr/>
          </p:nvSpPr>
          <p:spPr>
            <a:xfrm>
              <a:off x="1674522" y="3639247"/>
              <a:ext cx="9679271" cy="7240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679276"/>
                <a:gd name="f7" fmla="val 724089"/>
                <a:gd name="f8" fmla="+- 0 0 -90"/>
                <a:gd name="f9" fmla="*/ f3 1 9679276"/>
                <a:gd name="f10" fmla="*/ f4 1 724089"/>
                <a:gd name="f11" fmla="+- f7 0 f5"/>
                <a:gd name="f12" fmla="+- f6 0 f5"/>
                <a:gd name="f13" fmla="*/ f8 f0 1"/>
                <a:gd name="f14" fmla="*/ f12 1 9679276"/>
                <a:gd name="f15" fmla="*/ f11 1 724089"/>
                <a:gd name="f16" fmla="*/ 0 f12 1"/>
                <a:gd name="f17" fmla="*/ 0 f11 1"/>
                <a:gd name="f18" fmla="*/ 9679276 f12 1"/>
                <a:gd name="f19" fmla="*/ 724089 f11 1"/>
                <a:gd name="f20" fmla="*/ f13 1 f2"/>
                <a:gd name="f21" fmla="*/ f16 1 9679276"/>
                <a:gd name="f22" fmla="*/ f17 1 724089"/>
                <a:gd name="f23" fmla="*/ f18 1 9679276"/>
                <a:gd name="f24" fmla="*/ f19 1 72408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679276" h="72408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6635" tIns="76635" rIns="76635" bIns="7663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dirty="0">
                  <a:solidFill>
                    <a:srgbClr val="000000"/>
                  </a:solidFill>
                  <a:latin typeface="Aptos"/>
                </a:rPr>
                <a:t>Fungi</a:t>
              </a:r>
              <a:endParaRPr lang="en-US" sz="19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5245AD-80C8-454C-CAEB-03665D81FD57}"/>
                </a:ext>
              </a:extLst>
            </p:cNvPr>
            <p:cNvSpPr/>
            <p:nvPr/>
          </p:nvSpPr>
          <p:spPr>
            <a:xfrm>
              <a:off x="838203" y="4544357"/>
              <a:ext cx="10515600" cy="724085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Rectangle 13" descr="Bee with hive">
              <a:extLst>
                <a:ext uri="{FF2B5EF4-FFF2-40B4-BE49-F238E27FC236}">
                  <a16:creationId xmlns:a16="http://schemas.microsoft.com/office/drawing/2014/main" id="{C289FED0-A28C-0CE0-2DC8-048D4E1103F5}"/>
                </a:ext>
              </a:extLst>
            </p:cNvPr>
            <p:cNvSpPr/>
            <p:nvPr/>
          </p:nvSpPr>
          <p:spPr>
            <a:xfrm>
              <a:off x="1057238" y="4707285"/>
              <a:ext cx="398248" cy="398248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F91FCFF-81E8-4D34-1223-1CFDCB0ADBA2}"/>
                </a:ext>
              </a:extLst>
            </p:cNvPr>
            <p:cNvSpPr/>
            <p:nvPr/>
          </p:nvSpPr>
          <p:spPr>
            <a:xfrm>
              <a:off x="1674522" y="4544357"/>
              <a:ext cx="9679271" cy="7240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679276"/>
                <a:gd name="f7" fmla="val 724089"/>
                <a:gd name="f8" fmla="+- 0 0 -90"/>
                <a:gd name="f9" fmla="*/ f3 1 9679276"/>
                <a:gd name="f10" fmla="*/ f4 1 724089"/>
                <a:gd name="f11" fmla="+- f7 0 f5"/>
                <a:gd name="f12" fmla="+- f6 0 f5"/>
                <a:gd name="f13" fmla="*/ f8 f0 1"/>
                <a:gd name="f14" fmla="*/ f12 1 9679276"/>
                <a:gd name="f15" fmla="*/ f11 1 724089"/>
                <a:gd name="f16" fmla="*/ 0 f12 1"/>
                <a:gd name="f17" fmla="*/ 0 f11 1"/>
                <a:gd name="f18" fmla="*/ 9679276 f12 1"/>
                <a:gd name="f19" fmla="*/ 724089 f11 1"/>
                <a:gd name="f20" fmla="*/ f13 1 f2"/>
                <a:gd name="f21" fmla="*/ f16 1 9679276"/>
                <a:gd name="f22" fmla="*/ f17 1 724089"/>
                <a:gd name="f23" fmla="*/ f18 1 9679276"/>
                <a:gd name="f24" fmla="*/ f19 1 72408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679276" h="72408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6635" tIns="76635" rIns="76635" bIns="7663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dirty="0">
                  <a:solidFill>
                    <a:srgbClr val="000000"/>
                  </a:solidFill>
                  <a:latin typeface="Aptos"/>
                </a:rPr>
                <a:t>Virus</a:t>
              </a:r>
              <a:endParaRPr lang="en-US" sz="1900" b="0" i="0" u="none" strike="noStrike" kern="1200" cap="none" spc="0" baseline="0" dirty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9CD699D-AD64-D0DD-0357-15C1F4B3294D}"/>
                </a:ext>
              </a:extLst>
            </p:cNvPr>
            <p:cNvSpPr/>
            <p:nvPr/>
          </p:nvSpPr>
          <p:spPr>
            <a:xfrm>
              <a:off x="838203" y="5449476"/>
              <a:ext cx="10515600" cy="724085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7" name="Rectangle 16" descr="Medical">
              <a:extLst>
                <a:ext uri="{FF2B5EF4-FFF2-40B4-BE49-F238E27FC236}">
                  <a16:creationId xmlns:a16="http://schemas.microsoft.com/office/drawing/2014/main" id="{04C3C25B-1A74-228D-0C86-8CF05892017A}"/>
                </a:ext>
              </a:extLst>
            </p:cNvPr>
            <p:cNvSpPr/>
            <p:nvPr/>
          </p:nvSpPr>
          <p:spPr>
            <a:xfrm>
              <a:off x="1057238" y="5612395"/>
              <a:ext cx="398248" cy="398248"/>
            </a:xfrm>
            <a:prstGeom prst="rect">
              <a:avLst/>
            </a:prstGeom>
            <a:blipFill>
              <a:blip r:embed="rId10">
                <a:alphaModFix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6904745-F2BB-AC09-491D-E0B21EC5593D}"/>
                </a:ext>
              </a:extLst>
            </p:cNvPr>
            <p:cNvSpPr/>
            <p:nvPr/>
          </p:nvSpPr>
          <p:spPr>
            <a:xfrm>
              <a:off x="1674522" y="5449476"/>
              <a:ext cx="9679271" cy="72408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679276"/>
                <a:gd name="f7" fmla="val 724089"/>
                <a:gd name="f8" fmla="+- 0 0 -90"/>
                <a:gd name="f9" fmla="*/ f3 1 9679276"/>
                <a:gd name="f10" fmla="*/ f4 1 724089"/>
                <a:gd name="f11" fmla="+- f7 0 f5"/>
                <a:gd name="f12" fmla="+- f6 0 f5"/>
                <a:gd name="f13" fmla="*/ f8 f0 1"/>
                <a:gd name="f14" fmla="*/ f12 1 9679276"/>
                <a:gd name="f15" fmla="*/ f11 1 724089"/>
                <a:gd name="f16" fmla="*/ 0 f12 1"/>
                <a:gd name="f17" fmla="*/ 0 f11 1"/>
                <a:gd name="f18" fmla="*/ 9679276 f12 1"/>
                <a:gd name="f19" fmla="*/ 724089 f11 1"/>
                <a:gd name="f20" fmla="*/ f13 1 f2"/>
                <a:gd name="f21" fmla="*/ f16 1 9679276"/>
                <a:gd name="f22" fmla="*/ f17 1 724089"/>
                <a:gd name="f23" fmla="*/ f18 1 9679276"/>
                <a:gd name="f24" fmla="*/ f19 1 724089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679276" h="72408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76635" tIns="76635" rIns="76635" bIns="76635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Some infectious diseases are contagious or communicable 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DDE4C3A7-A37D-A832-308D-D0F49BF7CA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23874" y="741395"/>
            <a:ext cx="4992206" cy="1616202"/>
          </a:xfrm>
        </p:spPr>
        <p:txBody>
          <a:bodyPr anchor="b"/>
          <a:lstStyle/>
          <a:p>
            <a:pPr lvl="0"/>
            <a:r>
              <a:rPr lang="en-GB" sz="3200" dirty="0"/>
              <a:t> What are Viral infections ?</a:t>
            </a:r>
          </a:p>
        </p:txBody>
      </p:sp>
      <p:pic>
        <p:nvPicPr>
          <p:cNvPr id="3" name="Picture 6" descr="Researcher examining growth in a petrie dish">
            <a:extLst>
              <a:ext uri="{FF2B5EF4-FFF2-40B4-BE49-F238E27FC236}">
                <a16:creationId xmlns:a16="http://schemas.microsoft.com/office/drawing/2014/main" id="{BC1D90FB-CAA0-43F6-28D2-97CDE56477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83" r="20583" b="-1"/>
          <a:stretch>
            <a:fillRect/>
          </a:stretch>
        </p:blipFill>
        <p:spPr>
          <a:xfrm>
            <a:off x="0" y="0"/>
            <a:ext cx="6096003" cy="6858000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4" name="Group 17">
            <a:extLst>
              <a:ext uri="{FF2B5EF4-FFF2-40B4-BE49-F238E27FC236}">
                <a16:creationId xmlns:a16="http://schemas.microsoft.com/office/drawing/2014/main" id="{2787A99E-7438-2595-38C1-0E96495A541A}"/>
              </a:ext>
            </a:extLst>
          </p:cNvPr>
          <p:cNvGrpSpPr/>
          <p:nvPr/>
        </p:nvGrpSpPr>
        <p:grpSpPr>
          <a:xfrm>
            <a:off x="0" y="0"/>
            <a:ext cx="123361" cy="6858000"/>
            <a:chOff x="0" y="0"/>
            <a:chExt cx="123361" cy="6858000"/>
          </a:xfrm>
        </p:grpSpPr>
        <p:sp>
          <p:nvSpPr>
            <p:cNvPr id="5" name="Rectangle 18">
              <a:extLst>
                <a:ext uri="{FF2B5EF4-FFF2-40B4-BE49-F238E27FC236}">
                  <a16:creationId xmlns:a16="http://schemas.microsoft.com/office/drawing/2014/main" id="{F081C862-A927-8CC1-E715-9EE09F842FFA}"/>
                </a:ext>
              </a:extLst>
            </p:cNvPr>
            <p:cNvSpPr/>
            <p:nvPr/>
          </p:nvSpPr>
          <p:spPr>
            <a:xfrm>
              <a:off x="0" y="0"/>
              <a:ext cx="123361" cy="6858000"/>
            </a:xfrm>
            <a:prstGeom prst="rect">
              <a:avLst/>
            </a:prstGeom>
            <a:gradFill>
              <a:gsLst>
                <a:gs pos="0">
                  <a:srgbClr val="E97132"/>
                </a:gs>
                <a:gs pos="100000">
                  <a:srgbClr val="A02B93"/>
                </a:gs>
              </a:gsLst>
              <a:lin ang="18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Rectangle 19">
              <a:extLst>
                <a:ext uri="{FF2B5EF4-FFF2-40B4-BE49-F238E27FC236}">
                  <a16:creationId xmlns:a16="http://schemas.microsoft.com/office/drawing/2014/main" id="{9E0A02DC-DCD3-EA74-02C4-D90285B7DAE1}"/>
                </a:ext>
              </a:extLst>
            </p:cNvPr>
            <p:cNvSpPr/>
            <p:nvPr/>
          </p:nvSpPr>
          <p:spPr>
            <a:xfrm>
              <a:off x="0" y="4139708"/>
              <a:ext cx="123361" cy="2718291"/>
            </a:xfrm>
            <a:prstGeom prst="rect">
              <a:avLst/>
            </a:prstGeom>
            <a:gradFill>
              <a:gsLst>
                <a:gs pos="0">
                  <a:srgbClr val="A02B93">
                    <a:alpha val="0"/>
                  </a:srgbClr>
                </a:gs>
                <a:gs pos="100000">
                  <a:srgbClr val="D86ECC"/>
                </a:gs>
              </a:gsLst>
              <a:lin ang="6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209FFF57-4E41-2984-99BC-CDE2531365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23874" y="2533473"/>
            <a:ext cx="4491816" cy="3447827"/>
          </a:xfrm>
        </p:spPr>
        <p:txBody>
          <a:bodyPr/>
          <a:lstStyle/>
          <a:p>
            <a:pPr marL="0" lvl="0" indent="0">
              <a:buNone/>
            </a:pPr>
            <a:endParaRPr lang="en-GB" sz="2000"/>
          </a:p>
          <a:p>
            <a:pPr marL="0" lvl="0" indent="0">
              <a:buNone/>
            </a:pPr>
            <a:endParaRPr lang="en-GB" sz="20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1979E-F5C0-9C2D-D41A-959200211D6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Viral infections 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C2E1819D-5509-9D73-E1F1-FB0E10646A27}"/>
              </a:ext>
            </a:extLst>
          </p:cNvPr>
          <p:cNvGrpSpPr/>
          <p:nvPr/>
        </p:nvGrpSpPr>
        <p:grpSpPr>
          <a:xfrm>
            <a:off x="838203" y="1826157"/>
            <a:ext cx="10515600" cy="4350275"/>
            <a:chOff x="838203" y="1826157"/>
            <a:chExt cx="10515600" cy="4350275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EAC50E61-F90D-AB22-AD96-D205973F3982}"/>
                </a:ext>
              </a:extLst>
            </p:cNvPr>
            <p:cNvSpPr/>
            <p:nvPr/>
          </p:nvSpPr>
          <p:spPr>
            <a:xfrm>
              <a:off x="838203" y="1826157"/>
              <a:ext cx="10515600" cy="1242934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5" name="Rectangle 4" descr="Lady bug">
              <a:extLst>
                <a:ext uri="{FF2B5EF4-FFF2-40B4-BE49-F238E27FC236}">
                  <a16:creationId xmlns:a16="http://schemas.microsoft.com/office/drawing/2014/main" id="{1644D613-98C6-61E3-0083-02F4C4F4F449}"/>
                </a:ext>
              </a:extLst>
            </p:cNvPr>
            <p:cNvSpPr/>
            <p:nvPr/>
          </p:nvSpPr>
          <p:spPr>
            <a:xfrm>
              <a:off x="1214186" y="2105817"/>
              <a:ext cx="683614" cy="683614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32B037C-4329-44E7-B3AD-E394E5FA281B}"/>
                </a:ext>
              </a:extLst>
            </p:cNvPr>
            <p:cNvSpPr/>
            <p:nvPr/>
          </p:nvSpPr>
          <p:spPr>
            <a:xfrm>
              <a:off x="2273792" y="1826157"/>
              <a:ext cx="9080010" cy="12429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080009"/>
                <a:gd name="f7" fmla="val 1242935"/>
                <a:gd name="f8" fmla="+- 0 0 -90"/>
                <a:gd name="f9" fmla="*/ f3 1 9080009"/>
                <a:gd name="f10" fmla="*/ f4 1 1242935"/>
                <a:gd name="f11" fmla="+- f7 0 f5"/>
                <a:gd name="f12" fmla="+- f6 0 f5"/>
                <a:gd name="f13" fmla="*/ f8 f0 1"/>
                <a:gd name="f14" fmla="*/ f12 1 9080009"/>
                <a:gd name="f15" fmla="*/ f11 1 1242935"/>
                <a:gd name="f16" fmla="*/ 0 f12 1"/>
                <a:gd name="f17" fmla="*/ 0 f11 1"/>
                <a:gd name="f18" fmla="*/ 9080009 f12 1"/>
                <a:gd name="f19" fmla="*/ 1242935 f11 1"/>
                <a:gd name="f20" fmla="*/ f13 1 f2"/>
                <a:gd name="f21" fmla="*/ f16 1 9080009"/>
                <a:gd name="f22" fmla="*/ f17 1 1242935"/>
                <a:gd name="f23" fmla="*/ f18 1 9080009"/>
                <a:gd name="f24" fmla="*/ f19 1 124293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080009" h="124293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31545" tIns="131545" rIns="131545" bIns="131545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Any illness that you get from a virus.</a:t>
              </a:r>
              <a:endPara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3B7B46A7-3615-5E33-CCF5-372456E752F5}"/>
                </a:ext>
              </a:extLst>
            </p:cNvPr>
            <p:cNvSpPr/>
            <p:nvPr/>
          </p:nvSpPr>
          <p:spPr>
            <a:xfrm>
              <a:off x="838203" y="3379823"/>
              <a:ext cx="10515600" cy="1242934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Rectangle 7" descr="DNA">
              <a:extLst>
                <a:ext uri="{FF2B5EF4-FFF2-40B4-BE49-F238E27FC236}">
                  <a16:creationId xmlns:a16="http://schemas.microsoft.com/office/drawing/2014/main" id="{864EBA8A-0237-5BBF-3CAF-F54392C3E557}"/>
                </a:ext>
              </a:extLst>
            </p:cNvPr>
            <p:cNvSpPr/>
            <p:nvPr/>
          </p:nvSpPr>
          <p:spPr>
            <a:xfrm>
              <a:off x="1214186" y="3659483"/>
              <a:ext cx="683614" cy="683614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24C3D4D-FAB6-A92D-AD31-556973A240C7}"/>
                </a:ext>
              </a:extLst>
            </p:cNvPr>
            <p:cNvSpPr/>
            <p:nvPr/>
          </p:nvSpPr>
          <p:spPr>
            <a:xfrm>
              <a:off x="2273792" y="3379823"/>
              <a:ext cx="9080010" cy="12429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080009"/>
                <a:gd name="f7" fmla="val 1242935"/>
                <a:gd name="f8" fmla="+- 0 0 -90"/>
                <a:gd name="f9" fmla="*/ f3 1 9080009"/>
                <a:gd name="f10" fmla="*/ f4 1 1242935"/>
                <a:gd name="f11" fmla="+- f7 0 f5"/>
                <a:gd name="f12" fmla="+- f6 0 f5"/>
                <a:gd name="f13" fmla="*/ f8 f0 1"/>
                <a:gd name="f14" fmla="*/ f12 1 9080009"/>
                <a:gd name="f15" fmla="*/ f11 1 1242935"/>
                <a:gd name="f16" fmla="*/ 0 f12 1"/>
                <a:gd name="f17" fmla="*/ 0 f11 1"/>
                <a:gd name="f18" fmla="*/ 9080009 f12 1"/>
                <a:gd name="f19" fmla="*/ 1242935 f11 1"/>
                <a:gd name="f20" fmla="*/ f13 1 f2"/>
                <a:gd name="f21" fmla="*/ f16 1 9080009"/>
                <a:gd name="f22" fmla="*/ f17 1 1242935"/>
                <a:gd name="f23" fmla="*/ f18 1 9080009"/>
                <a:gd name="f24" fmla="*/ f19 1 124293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080009" h="124293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31545" tIns="131545" rIns="131545" bIns="131545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A small germ that uses your cells to reproduce </a:t>
              </a:r>
              <a:endPara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3BE27C0-556B-0E2A-EB07-FDACBB9B62CB}"/>
                </a:ext>
              </a:extLst>
            </p:cNvPr>
            <p:cNvSpPr/>
            <p:nvPr/>
          </p:nvSpPr>
          <p:spPr>
            <a:xfrm>
              <a:off x="838203" y="4933498"/>
              <a:ext cx="10515600" cy="1242934"/>
            </a:xfrm>
            <a:custGeom>
              <a:avLst/>
              <a:gdLst>
                <a:gd name="f0" fmla="val 10800000"/>
                <a:gd name="f1" fmla="val 5400000"/>
                <a:gd name="f2" fmla="val 16200000"/>
                <a:gd name="f3" fmla="val w"/>
                <a:gd name="f4" fmla="val h"/>
                <a:gd name="f5" fmla="val ss"/>
                <a:gd name="f6" fmla="val 0"/>
                <a:gd name="f7" fmla="*/ 5419351 1 1725033"/>
                <a:gd name="f8" fmla="val 45"/>
                <a:gd name="f9" fmla="val 2160"/>
                <a:gd name="f10" fmla="abs f3"/>
                <a:gd name="f11" fmla="abs f4"/>
                <a:gd name="f12" fmla="abs f5"/>
                <a:gd name="f13" fmla="*/ f7 1 180"/>
                <a:gd name="f14" fmla="+- 0 0 f1"/>
                <a:gd name="f15" fmla="+- f6 f9 0"/>
                <a:gd name="f16" fmla="?: f10 f3 1"/>
                <a:gd name="f17" fmla="?: f11 f4 1"/>
                <a:gd name="f18" fmla="?: f12 f5 1"/>
                <a:gd name="f19" fmla="*/ f8 f13 1"/>
                <a:gd name="f20" fmla="+- f6 0 f15"/>
                <a:gd name="f21" fmla="+- f15 0 f6"/>
                <a:gd name="f22" fmla="*/ f16 1 21600"/>
                <a:gd name="f23" fmla="*/ f17 1 21600"/>
                <a:gd name="f24" fmla="*/ 21600 f16 1"/>
                <a:gd name="f25" fmla="*/ 21600 f17 1"/>
                <a:gd name="f26" fmla="+- 0 0 f19"/>
                <a:gd name="f27" fmla="abs f20"/>
                <a:gd name="f28" fmla="abs f21"/>
                <a:gd name="f29" fmla="?: f20 f14 f1"/>
                <a:gd name="f30" fmla="?: f20 f1 f14"/>
                <a:gd name="f31" fmla="?: f20 f2 f1"/>
                <a:gd name="f32" fmla="?: f20 f1 f2"/>
                <a:gd name="f33" fmla="?: f21 f14 f1"/>
                <a:gd name="f34" fmla="?: f21 f1 f14"/>
                <a:gd name="f35" fmla="?: f20 0 f0"/>
                <a:gd name="f36" fmla="?: f20 f0 0"/>
                <a:gd name="f37" fmla="min f23 f22"/>
                <a:gd name="f38" fmla="*/ f24 1 f18"/>
                <a:gd name="f39" fmla="*/ f25 1 f18"/>
                <a:gd name="f40" fmla="*/ f26 f0 1"/>
                <a:gd name="f41" fmla="?: f20 f32 f31"/>
                <a:gd name="f42" fmla="?: f20 f31 f32"/>
                <a:gd name="f43" fmla="?: f21 f30 f29"/>
                <a:gd name="f44" fmla="val f38"/>
                <a:gd name="f45" fmla="val f39"/>
                <a:gd name="f46" fmla="*/ f40 1 f7"/>
                <a:gd name="f47" fmla="?: f21 f42 f41"/>
                <a:gd name="f48" fmla="*/ f15 f37 1"/>
                <a:gd name="f49" fmla="*/ f6 f37 1"/>
                <a:gd name="f50" fmla="*/ f27 f37 1"/>
                <a:gd name="f51" fmla="*/ f28 f37 1"/>
                <a:gd name="f52" fmla="+- f45 0 f9"/>
                <a:gd name="f53" fmla="+- f44 0 f9"/>
                <a:gd name="f54" fmla="+- f46 0 f1"/>
                <a:gd name="f55" fmla="*/ f45 f37 1"/>
                <a:gd name="f56" fmla="*/ f44 f37 1"/>
                <a:gd name="f57" fmla="+- f45 0 f52"/>
                <a:gd name="f58" fmla="+- f44 0 f53"/>
                <a:gd name="f59" fmla="+- f52 0 f45"/>
                <a:gd name="f60" fmla="+- f53 0 f44"/>
                <a:gd name="f61" fmla="+- f54 f1 0"/>
                <a:gd name="f62" fmla="*/ f52 f37 1"/>
                <a:gd name="f63" fmla="*/ f53 f37 1"/>
                <a:gd name="f64" fmla="abs f57"/>
                <a:gd name="f65" fmla="?: f57 0 f0"/>
                <a:gd name="f66" fmla="?: f57 f0 0"/>
                <a:gd name="f67" fmla="?: f57 f33 f34"/>
                <a:gd name="f68" fmla="abs f58"/>
                <a:gd name="f69" fmla="abs f59"/>
                <a:gd name="f70" fmla="?: f58 f14 f1"/>
                <a:gd name="f71" fmla="?: f58 f1 f14"/>
                <a:gd name="f72" fmla="?: f58 f2 f1"/>
                <a:gd name="f73" fmla="?: f58 f1 f2"/>
                <a:gd name="f74" fmla="abs f60"/>
                <a:gd name="f75" fmla="?: f60 f14 f1"/>
                <a:gd name="f76" fmla="?: f60 f1 f14"/>
                <a:gd name="f77" fmla="?: f60 f36 f35"/>
                <a:gd name="f78" fmla="?: f60 f35 f36"/>
                <a:gd name="f79" fmla="*/ f61 f7 1"/>
                <a:gd name="f80" fmla="?: f21 f66 f65"/>
                <a:gd name="f81" fmla="?: f21 f65 f66"/>
                <a:gd name="f82" fmla="?: f58 f73 f72"/>
                <a:gd name="f83" fmla="?: f58 f72 f73"/>
                <a:gd name="f84" fmla="?: f59 f71 f70"/>
                <a:gd name="f85" fmla="?: f20 f77 f78"/>
                <a:gd name="f86" fmla="?: f20 f75 f76"/>
                <a:gd name="f87" fmla="*/ f79 1 f0"/>
                <a:gd name="f88" fmla="*/ f64 f37 1"/>
                <a:gd name="f89" fmla="*/ f68 f37 1"/>
                <a:gd name="f90" fmla="*/ f69 f37 1"/>
                <a:gd name="f91" fmla="*/ f74 f37 1"/>
                <a:gd name="f92" fmla="?: f57 f80 f81"/>
                <a:gd name="f93" fmla="?: f59 f83 f82"/>
                <a:gd name="f94" fmla="+- 0 0 f87"/>
                <a:gd name="f95" fmla="+- 0 0 f94"/>
                <a:gd name="f96" fmla="*/ f95 f0 1"/>
                <a:gd name="f97" fmla="*/ f96 1 f7"/>
                <a:gd name="f98" fmla="+- f97 0 f1"/>
                <a:gd name="f99" fmla="cos 1 f98"/>
                <a:gd name="f100" fmla="+- 0 0 f99"/>
                <a:gd name="f101" fmla="+- 0 0 f100"/>
                <a:gd name="f102" fmla="val f101"/>
                <a:gd name="f103" fmla="+- 0 0 f102"/>
                <a:gd name="f104" fmla="*/ f9 f103 1"/>
                <a:gd name="f105" fmla="*/ f104 3163 1"/>
                <a:gd name="f106" fmla="*/ f105 1 7636"/>
                <a:gd name="f107" fmla="+- f6 f106 0"/>
                <a:gd name="f108" fmla="+- f44 0 f106"/>
                <a:gd name="f109" fmla="+- f45 0 f106"/>
                <a:gd name="f110" fmla="*/ f107 f37 1"/>
                <a:gd name="f111" fmla="*/ f108 f37 1"/>
                <a:gd name="f112" fmla="*/ f109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10" t="f110" r="f111" b="f112"/>
              <a:pathLst>
                <a:path>
                  <a:moveTo>
                    <a:pt x="f48" y="f49"/>
                  </a:moveTo>
                  <a:arcTo wR="f50" hR="f51" stAng="f47" swAng="f43"/>
                  <a:lnTo>
                    <a:pt x="f49" y="f62"/>
                  </a:lnTo>
                  <a:arcTo wR="f51" hR="f88" stAng="f92" swAng="f67"/>
                  <a:lnTo>
                    <a:pt x="f63" y="f55"/>
                  </a:lnTo>
                  <a:arcTo wR="f89" hR="f90" stAng="f93" swAng="f84"/>
                  <a:lnTo>
                    <a:pt x="f56" y="f48"/>
                  </a:lnTo>
                  <a:arcTo wR="f91" hR="f50" stAng="f85" swAng="f86"/>
                  <a:close/>
                </a:path>
              </a:pathLst>
            </a:custGeom>
            <a:solidFill>
              <a:srgbClr val="CCD2D8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1" name="Rectangle 10" descr="First Aid Kit">
              <a:extLst>
                <a:ext uri="{FF2B5EF4-FFF2-40B4-BE49-F238E27FC236}">
                  <a16:creationId xmlns:a16="http://schemas.microsoft.com/office/drawing/2014/main" id="{05A88655-CC3F-B27A-C725-F1D93BC08C51}"/>
                </a:ext>
              </a:extLst>
            </p:cNvPr>
            <p:cNvSpPr/>
            <p:nvPr/>
          </p:nvSpPr>
          <p:spPr>
            <a:xfrm>
              <a:off x="1214186" y="5213158"/>
              <a:ext cx="683614" cy="683614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9A52AC0-A41C-5EC6-DCE4-221478BDB218}"/>
                </a:ext>
              </a:extLst>
            </p:cNvPr>
            <p:cNvSpPr/>
            <p:nvPr/>
          </p:nvSpPr>
          <p:spPr>
            <a:xfrm>
              <a:off x="2273792" y="4933498"/>
              <a:ext cx="9080010" cy="12429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080009"/>
                <a:gd name="f7" fmla="val 1242935"/>
                <a:gd name="f8" fmla="+- 0 0 -90"/>
                <a:gd name="f9" fmla="*/ f3 1 9080009"/>
                <a:gd name="f10" fmla="*/ f4 1 1242935"/>
                <a:gd name="f11" fmla="+- f7 0 f5"/>
                <a:gd name="f12" fmla="+- f6 0 f5"/>
                <a:gd name="f13" fmla="*/ f8 f0 1"/>
                <a:gd name="f14" fmla="*/ f12 1 9080009"/>
                <a:gd name="f15" fmla="*/ f11 1 1242935"/>
                <a:gd name="f16" fmla="*/ 0 f12 1"/>
                <a:gd name="f17" fmla="*/ 0 f11 1"/>
                <a:gd name="f18" fmla="*/ 9080009 f12 1"/>
                <a:gd name="f19" fmla="*/ 1242935 f11 1"/>
                <a:gd name="f20" fmla="*/ f13 1 f2"/>
                <a:gd name="f21" fmla="*/ f16 1 9080009"/>
                <a:gd name="f22" fmla="*/ f17 1 1242935"/>
                <a:gd name="f23" fmla="*/ f18 1 9080009"/>
                <a:gd name="f24" fmla="*/ f19 1 1242935"/>
                <a:gd name="f25" fmla="*/ f5 1 f14"/>
                <a:gd name="f26" fmla="*/ f6 1 f14"/>
                <a:gd name="f27" fmla="*/ f5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9080009" h="124293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31545" tIns="131545" rIns="131545" bIns="131545" anchor="ctr" anchorCtr="0" compatLnSpc="1">
              <a:noAutofit/>
            </a:bodyPr>
            <a:lstStyle/>
            <a:p>
              <a:pPr marL="0" marR="0" lvl="0" indent="0" algn="l" defTabSz="1111252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11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5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Contagious or communicable.</a:t>
              </a:r>
              <a:endParaRPr lang="en-US" sz="25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CFEAA2B0-3240-DC96-F701-2CD3132EEC48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759DFD7E-6D63-6C71-FD31-C2F68FBA38C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4" name="Picture 3" descr="Digital rendering of a virus formation">
            <a:extLst>
              <a:ext uri="{FF2B5EF4-FFF2-40B4-BE49-F238E27FC236}">
                <a16:creationId xmlns:a16="http://schemas.microsoft.com/office/drawing/2014/main" id="{C36D0DA4-02C4-0CAF-A1B9-19660AC903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7222" b="13273"/>
          <a:stretch>
            <a:fillRect/>
          </a:stretch>
        </p:blipFill>
        <p:spPr>
          <a:xfrm>
            <a:off x="0" y="9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F648BF0-D0C0-BACC-1E5D-0DD7FFE1EA51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838203" y="914400"/>
            <a:ext cx="10515600" cy="2985927"/>
          </a:xfrm>
        </p:spPr>
        <p:txBody>
          <a:bodyPr anchor="b" anchorCtr="1"/>
          <a:lstStyle/>
          <a:p>
            <a:pPr lvl="0" algn="ctr"/>
            <a:r>
              <a:rPr lang="en-US" sz="5200" dirty="0">
                <a:solidFill>
                  <a:srgbClr val="FFFFFF"/>
                </a:solidFill>
              </a:rPr>
              <a:t>What are the most common viral infections ?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5">
            <a:extLst>
              <a:ext uri="{FF2B5EF4-FFF2-40B4-BE49-F238E27FC236}">
                <a16:creationId xmlns:a16="http://schemas.microsoft.com/office/drawing/2014/main" id="{DD9A9C65-FBC0-B1AC-379A-F433BDCB654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20EA3CD-5454-B1EA-CEF0-5F5B93AB4FA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189"/>
            <a:ext cx="3374136" cy="5567891"/>
          </a:xfrm>
        </p:spPr>
        <p:txBody>
          <a:bodyPr/>
          <a:lstStyle/>
          <a:p>
            <a:pPr lvl="0"/>
            <a:r>
              <a:rPr lang="en-GB" sz="5200"/>
              <a:t>Most common</a:t>
            </a:r>
            <a:br>
              <a:rPr lang="en-GB" sz="5200"/>
            </a:br>
            <a:r>
              <a:rPr lang="en-GB" sz="5200"/>
              <a:t>infectious  viral  diseases </a:t>
            </a: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84EFA0FE-2009-838D-7229-72B3B541C415}"/>
              </a:ext>
            </a:extLst>
          </p:cNvPr>
          <p:cNvGrpSpPr/>
          <p:nvPr/>
        </p:nvGrpSpPr>
        <p:grpSpPr>
          <a:xfrm>
            <a:off x="5093208" y="621792"/>
            <a:ext cx="6263640" cy="5501880"/>
            <a:chOff x="5093208" y="621792"/>
            <a:chExt cx="6263640" cy="550188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B7FAE78D-1516-C53B-C76D-D5EB5A3B5419}"/>
                </a:ext>
              </a:extLst>
            </p:cNvPr>
            <p:cNvSpPr/>
            <p:nvPr/>
          </p:nvSpPr>
          <p:spPr>
            <a:xfrm>
              <a:off x="5093208" y="621792"/>
              <a:ext cx="6263640" cy="8353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3640"/>
                <a:gd name="f7" fmla="val 835380"/>
                <a:gd name="f8" fmla="val 139233"/>
                <a:gd name="f9" fmla="val 62337"/>
                <a:gd name="f10" fmla="val 6124407"/>
                <a:gd name="f11" fmla="val 6201303"/>
                <a:gd name="f12" fmla="val 696147"/>
                <a:gd name="f13" fmla="val 773043"/>
                <a:gd name="f14" fmla="+- 0 0 -90"/>
                <a:gd name="f15" fmla="*/ f3 1 6263640"/>
                <a:gd name="f16" fmla="*/ f4 1 835380"/>
                <a:gd name="f17" fmla="+- f7 0 f5"/>
                <a:gd name="f18" fmla="+- f6 0 f5"/>
                <a:gd name="f19" fmla="*/ f14 f0 1"/>
                <a:gd name="f20" fmla="*/ f18 1 6263640"/>
                <a:gd name="f21" fmla="*/ f17 1 835380"/>
                <a:gd name="f22" fmla="*/ 0 f18 1"/>
                <a:gd name="f23" fmla="*/ 139233 f17 1"/>
                <a:gd name="f24" fmla="*/ 139233 f18 1"/>
                <a:gd name="f25" fmla="*/ 0 f17 1"/>
                <a:gd name="f26" fmla="*/ 6124407 f18 1"/>
                <a:gd name="f27" fmla="*/ 6263640 f18 1"/>
                <a:gd name="f28" fmla="*/ 696147 f17 1"/>
                <a:gd name="f29" fmla="*/ 835380 f17 1"/>
                <a:gd name="f30" fmla="*/ f19 1 f2"/>
                <a:gd name="f31" fmla="*/ f22 1 6263640"/>
                <a:gd name="f32" fmla="*/ f23 1 835380"/>
                <a:gd name="f33" fmla="*/ f24 1 6263640"/>
                <a:gd name="f34" fmla="*/ f25 1 835380"/>
                <a:gd name="f35" fmla="*/ f26 1 6263640"/>
                <a:gd name="f36" fmla="*/ f27 1 6263640"/>
                <a:gd name="f37" fmla="*/ f28 1 835380"/>
                <a:gd name="f38" fmla="*/ f29 1 83538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263640" h="83538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70316" tIns="170316" rIns="170316" bIns="170316" anchor="ctr" anchorCtr="0" compatLnSpc="1">
              <a:noAutofit/>
            </a:bodyPr>
            <a:lstStyle/>
            <a:p>
              <a:pPr marL="0" marR="0" lvl="0" indent="0" algn="l" defTabSz="15113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4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Chicken pox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6A69198-79FF-95F2-B84F-511E60EF2BBE}"/>
                </a:ext>
              </a:extLst>
            </p:cNvPr>
            <p:cNvSpPr/>
            <p:nvPr/>
          </p:nvSpPr>
          <p:spPr>
            <a:xfrm>
              <a:off x="5093208" y="1555092"/>
              <a:ext cx="6263640" cy="8353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3640"/>
                <a:gd name="f7" fmla="val 835380"/>
                <a:gd name="f8" fmla="val 139233"/>
                <a:gd name="f9" fmla="val 62337"/>
                <a:gd name="f10" fmla="val 6124407"/>
                <a:gd name="f11" fmla="val 6201303"/>
                <a:gd name="f12" fmla="val 696147"/>
                <a:gd name="f13" fmla="val 773043"/>
                <a:gd name="f14" fmla="+- 0 0 -90"/>
                <a:gd name="f15" fmla="*/ f3 1 6263640"/>
                <a:gd name="f16" fmla="*/ f4 1 835380"/>
                <a:gd name="f17" fmla="+- f7 0 f5"/>
                <a:gd name="f18" fmla="+- f6 0 f5"/>
                <a:gd name="f19" fmla="*/ f14 f0 1"/>
                <a:gd name="f20" fmla="*/ f18 1 6263640"/>
                <a:gd name="f21" fmla="*/ f17 1 835380"/>
                <a:gd name="f22" fmla="*/ 0 f18 1"/>
                <a:gd name="f23" fmla="*/ 139233 f17 1"/>
                <a:gd name="f24" fmla="*/ 139233 f18 1"/>
                <a:gd name="f25" fmla="*/ 0 f17 1"/>
                <a:gd name="f26" fmla="*/ 6124407 f18 1"/>
                <a:gd name="f27" fmla="*/ 6263640 f18 1"/>
                <a:gd name="f28" fmla="*/ 696147 f17 1"/>
                <a:gd name="f29" fmla="*/ 835380 f17 1"/>
                <a:gd name="f30" fmla="*/ f19 1 f2"/>
                <a:gd name="f31" fmla="*/ f22 1 6263640"/>
                <a:gd name="f32" fmla="*/ f23 1 835380"/>
                <a:gd name="f33" fmla="*/ f24 1 6263640"/>
                <a:gd name="f34" fmla="*/ f25 1 835380"/>
                <a:gd name="f35" fmla="*/ f26 1 6263640"/>
                <a:gd name="f36" fmla="*/ f27 1 6263640"/>
                <a:gd name="f37" fmla="*/ f28 1 835380"/>
                <a:gd name="f38" fmla="*/ f29 1 83538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263640" h="83538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70316" tIns="170316" rIns="170316" bIns="170316" anchor="ctr" anchorCtr="0" compatLnSpc="1">
              <a:noAutofit/>
            </a:bodyPr>
            <a:lstStyle/>
            <a:p>
              <a:pPr marL="0" marR="0" lvl="0" indent="0" algn="l" defTabSz="15113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4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Influenza</a:t>
              </a:r>
              <a:endParaRPr lang="en-US" sz="3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57A829E-8E31-5416-98A8-B069789D262E}"/>
                </a:ext>
              </a:extLst>
            </p:cNvPr>
            <p:cNvSpPr/>
            <p:nvPr/>
          </p:nvSpPr>
          <p:spPr>
            <a:xfrm>
              <a:off x="5093208" y="2488393"/>
              <a:ext cx="6263640" cy="8353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3640"/>
                <a:gd name="f7" fmla="val 835380"/>
                <a:gd name="f8" fmla="val 139233"/>
                <a:gd name="f9" fmla="val 62337"/>
                <a:gd name="f10" fmla="val 6124407"/>
                <a:gd name="f11" fmla="val 6201303"/>
                <a:gd name="f12" fmla="val 696147"/>
                <a:gd name="f13" fmla="val 773043"/>
                <a:gd name="f14" fmla="+- 0 0 -90"/>
                <a:gd name="f15" fmla="*/ f3 1 6263640"/>
                <a:gd name="f16" fmla="*/ f4 1 835380"/>
                <a:gd name="f17" fmla="+- f7 0 f5"/>
                <a:gd name="f18" fmla="+- f6 0 f5"/>
                <a:gd name="f19" fmla="*/ f14 f0 1"/>
                <a:gd name="f20" fmla="*/ f18 1 6263640"/>
                <a:gd name="f21" fmla="*/ f17 1 835380"/>
                <a:gd name="f22" fmla="*/ 0 f18 1"/>
                <a:gd name="f23" fmla="*/ 139233 f17 1"/>
                <a:gd name="f24" fmla="*/ 139233 f18 1"/>
                <a:gd name="f25" fmla="*/ 0 f17 1"/>
                <a:gd name="f26" fmla="*/ 6124407 f18 1"/>
                <a:gd name="f27" fmla="*/ 6263640 f18 1"/>
                <a:gd name="f28" fmla="*/ 696147 f17 1"/>
                <a:gd name="f29" fmla="*/ 835380 f17 1"/>
                <a:gd name="f30" fmla="*/ f19 1 f2"/>
                <a:gd name="f31" fmla="*/ f22 1 6263640"/>
                <a:gd name="f32" fmla="*/ f23 1 835380"/>
                <a:gd name="f33" fmla="*/ f24 1 6263640"/>
                <a:gd name="f34" fmla="*/ f25 1 835380"/>
                <a:gd name="f35" fmla="*/ f26 1 6263640"/>
                <a:gd name="f36" fmla="*/ f27 1 6263640"/>
                <a:gd name="f37" fmla="*/ f28 1 835380"/>
                <a:gd name="f38" fmla="*/ f29 1 83538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263640" h="83538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70316" tIns="170316" rIns="170316" bIns="170316" anchor="ctr" anchorCtr="0" compatLnSpc="1">
              <a:noAutofit/>
            </a:bodyPr>
            <a:lstStyle/>
            <a:p>
              <a:pPr marL="0" marR="0" lvl="0" indent="0" algn="l" defTabSz="15113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4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Tuberculosis</a:t>
              </a:r>
              <a:endParaRPr lang="en-US" sz="3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83096F3-2B18-8583-3119-B6912BE65CEB}"/>
                </a:ext>
              </a:extLst>
            </p:cNvPr>
            <p:cNvSpPr/>
            <p:nvPr/>
          </p:nvSpPr>
          <p:spPr>
            <a:xfrm>
              <a:off x="5093208" y="3421693"/>
              <a:ext cx="6263640" cy="8353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3640"/>
                <a:gd name="f7" fmla="val 835380"/>
                <a:gd name="f8" fmla="val 139233"/>
                <a:gd name="f9" fmla="val 62337"/>
                <a:gd name="f10" fmla="val 6124407"/>
                <a:gd name="f11" fmla="val 6201303"/>
                <a:gd name="f12" fmla="val 696147"/>
                <a:gd name="f13" fmla="val 773043"/>
                <a:gd name="f14" fmla="+- 0 0 -90"/>
                <a:gd name="f15" fmla="*/ f3 1 6263640"/>
                <a:gd name="f16" fmla="*/ f4 1 835380"/>
                <a:gd name="f17" fmla="+- f7 0 f5"/>
                <a:gd name="f18" fmla="+- f6 0 f5"/>
                <a:gd name="f19" fmla="*/ f14 f0 1"/>
                <a:gd name="f20" fmla="*/ f18 1 6263640"/>
                <a:gd name="f21" fmla="*/ f17 1 835380"/>
                <a:gd name="f22" fmla="*/ 0 f18 1"/>
                <a:gd name="f23" fmla="*/ 139233 f17 1"/>
                <a:gd name="f24" fmla="*/ 139233 f18 1"/>
                <a:gd name="f25" fmla="*/ 0 f17 1"/>
                <a:gd name="f26" fmla="*/ 6124407 f18 1"/>
                <a:gd name="f27" fmla="*/ 6263640 f18 1"/>
                <a:gd name="f28" fmla="*/ 696147 f17 1"/>
                <a:gd name="f29" fmla="*/ 835380 f17 1"/>
                <a:gd name="f30" fmla="*/ f19 1 f2"/>
                <a:gd name="f31" fmla="*/ f22 1 6263640"/>
                <a:gd name="f32" fmla="*/ f23 1 835380"/>
                <a:gd name="f33" fmla="*/ f24 1 6263640"/>
                <a:gd name="f34" fmla="*/ f25 1 835380"/>
                <a:gd name="f35" fmla="*/ f26 1 6263640"/>
                <a:gd name="f36" fmla="*/ f27 1 6263640"/>
                <a:gd name="f37" fmla="*/ f28 1 835380"/>
                <a:gd name="f38" fmla="*/ f29 1 83538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263640" h="83538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70316" tIns="170316" rIns="170316" bIns="170316" anchor="ctr" anchorCtr="0" compatLnSpc="1">
              <a:noAutofit/>
            </a:bodyPr>
            <a:lstStyle/>
            <a:p>
              <a:pPr marL="0" marR="0" lvl="0" indent="0" algn="l" defTabSz="15113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4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HIV</a:t>
              </a:r>
              <a:endParaRPr lang="en-US" sz="3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287FD6F-28F5-4AC4-9DD0-6EF596746433}"/>
                </a:ext>
              </a:extLst>
            </p:cNvPr>
            <p:cNvSpPr/>
            <p:nvPr/>
          </p:nvSpPr>
          <p:spPr>
            <a:xfrm>
              <a:off x="5093208" y="4354994"/>
              <a:ext cx="6263640" cy="8353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3640"/>
                <a:gd name="f7" fmla="val 835380"/>
                <a:gd name="f8" fmla="val 139233"/>
                <a:gd name="f9" fmla="val 62337"/>
                <a:gd name="f10" fmla="val 6124407"/>
                <a:gd name="f11" fmla="val 6201303"/>
                <a:gd name="f12" fmla="val 696147"/>
                <a:gd name="f13" fmla="val 773043"/>
                <a:gd name="f14" fmla="+- 0 0 -90"/>
                <a:gd name="f15" fmla="*/ f3 1 6263640"/>
                <a:gd name="f16" fmla="*/ f4 1 835380"/>
                <a:gd name="f17" fmla="+- f7 0 f5"/>
                <a:gd name="f18" fmla="+- f6 0 f5"/>
                <a:gd name="f19" fmla="*/ f14 f0 1"/>
                <a:gd name="f20" fmla="*/ f18 1 6263640"/>
                <a:gd name="f21" fmla="*/ f17 1 835380"/>
                <a:gd name="f22" fmla="*/ 0 f18 1"/>
                <a:gd name="f23" fmla="*/ 139233 f17 1"/>
                <a:gd name="f24" fmla="*/ 139233 f18 1"/>
                <a:gd name="f25" fmla="*/ 0 f17 1"/>
                <a:gd name="f26" fmla="*/ 6124407 f18 1"/>
                <a:gd name="f27" fmla="*/ 6263640 f18 1"/>
                <a:gd name="f28" fmla="*/ 696147 f17 1"/>
                <a:gd name="f29" fmla="*/ 835380 f17 1"/>
                <a:gd name="f30" fmla="*/ f19 1 f2"/>
                <a:gd name="f31" fmla="*/ f22 1 6263640"/>
                <a:gd name="f32" fmla="*/ f23 1 835380"/>
                <a:gd name="f33" fmla="*/ f24 1 6263640"/>
                <a:gd name="f34" fmla="*/ f25 1 835380"/>
                <a:gd name="f35" fmla="*/ f26 1 6263640"/>
                <a:gd name="f36" fmla="*/ f27 1 6263640"/>
                <a:gd name="f37" fmla="*/ f28 1 835380"/>
                <a:gd name="f38" fmla="*/ f29 1 83538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263640" h="83538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70316" tIns="170316" rIns="170316" bIns="170316" anchor="ctr" anchorCtr="0" compatLnSpc="1">
              <a:noAutofit/>
            </a:bodyPr>
            <a:lstStyle/>
            <a:p>
              <a:pPr marL="0" marR="0" lvl="0" indent="0" algn="l" defTabSz="15113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4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Norovirus </a:t>
              </a:r>
              <a:endParaRPr lang="en-US" sz="3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897BD29-C51E-EC6D-95EE-A517A7FB119B}"/>
                </a:ext>
              </a:extLst>
            </p:cNvPr>
            <p:cNvSpPr/>
            <p:nvPr/>
          </p:nvSpPr>
          <p:spPr>
            <a:xfrm>
              <a:off x="5093208" y="5288295"/>
              <a:ext cx="6263640" cy="83537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63640"/>
                <a:gd name="f7" fmla="val 835380"/>
                <a:gd name="f8" fmla="val 139233"/>
                <a:gd name="f9" fmla="val 62337"/>
                <a:gd name="f10" fmla="val 6124407"/>
                <a:gd name="f11" fmla="val 6201303"/>
                <a:gd name="f12" fmla="val 696147"/>
                <a:gd name="f13" fmla="val 773043"/>
                <a:gd name="f14" fmla="+- 0 0 -90"/>
                <a:gd name="f15" fmla="*/ f3 1 6263640"/>
                <a:gd name="f16" fmla="*/ f4 1 835380"/>
                <a:gd name="f17" fmla="+- f7 0 f5"/>
                <a:gd name="f18" fmla="+- f6 0 f5"/>
                <a:gd name="f19" fmla="*/ f14 f0 1"/>
                <a:gd name="f20" fmla="*/ f18 1 6263640"/>
                <a:gd name="f21" fmla="*/ f17 1 835380"/>
                <a:gd name="f22" fmla="*/ 0 f18 1"/>
                <a:gd name="f23" fmla="*/ 139233 f17 1"/>
                <a:gd name="f24" fmla="*/ 139233 f18 1"/>
                <a:gd name="f25" fmla="*/ 0 f17 1"/>
                <a:gd name="f26" fmla="*/ 6124407 f18 1"/>
                <a:gd name="f27" fmla="*/ 6263640 f18 1"/>
                <a:gd name="f28" fmla="*/ 696147 f17 1"/>
                <a:gd name="f29" fmla="*/ 835380 f17 1"/>
                <a:gd name="f30" fmla="*/ f19 1 f2"/>
                <a:gd name="f31" fmla="*/ f22 1 6263640"/>
                <a:gd name="f32" fmla="*/ f23 1 835380"/>
                <a:gd name="f33" fmla="*/ f24 1 6263640"/>
                <a:gd name="f34" fmla="*/ f25 1 835380"/>
                <a:gd name="f35" fmla="*/ f26 1 6263640"/>
                <a:gd name="f36" fmla="*/ f27 1 6263640"/>
                <a:gd name="f37" fmla="*/ f28 1 835380"/>
                <a:gd name="f38" fmla="*/ f29 1 83538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6263640" h="83538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0E2841"/>
            </a:solidFill>
            <a:ln w="19046" cap="flat">
              <a:solidFill>
                <a:srgbClr val="E8E8E8"/>
              </a:solidFill>
              <a:prstDash val="solid"/>
              <a:miter/>
            </a:ln>
          </p:spPr>
          <p:txBody>
            <a:bodyPr vert="horz" wrap="square" lIns="170316" tIns="170316" rIns="170316" bIns="170316" anchor="ctr" anchorCtr="0" compatLnSpc="1">
              <a:noAutofit/>
            </a:bodyPr>
            <a:lstStyle/>
            <a:p>
              <a:pPr marL="0" marR="0" lvl="0" indent="0" algn="l" defTabSz="15113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4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4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Measles.</a:t>
              </a:r>
              <a:endParaRPr lang="en-US" sz="34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77177C76-7B88-5D82-BB06-2CDEECBE96F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3" name="Picture 12" descr="Laboratory microscope">
            <a:extLst>
              <a:ext uri="{FF2B5EF4-FFF2-40B4-BE49-F238E27FC236}">
                <a16:creationId xmlns:a16="http://schemas.microsoft.com/office/drawing/2014/main" id="{3C50F2FC-1865-CB10-4C87-1A396E5BBF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-3044" y="9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Rectangle 9">
            <a:extLst>
              <a:ext uri="{FF2B5EF4-FFF2-40B4-BE49-F238E27FC236}">
                <a16:creationId xmlns:a16="http://schemas.microsoft.com/office/drawing/2014/main" id="{3C9B504F-A51E-B18D-56F4-9D2D06A876D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3323341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7B09789-56AF-153D-6997-D62B4BA56BB9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321731" y="554848"/>
            <a:ext cx="10656893" cy="3902677"/>
          </a:xfrm>
        </p:spPr>
        <p:txBody>
          <a:bodyPr anchor="t"/>
          <a:lstStyle/>
          <a:p>
            <a:pPr lvl="0"/>
            <a:r>
              <a:rPr lang="en-US" sz="4700" dirty="0">
                <a:solidFill>
                  <a:srgbClr val="FFFFFF"/>
                </a:solidFill>
              </a:rPr>
              <a:t>What are measles?</a:t>
            </a:r>
            <a:br>
              <a:rPr lang="en-US" sz="4700" dirty="0">
                <a:solidFill>
                  <a:srgbClr val="FFFFFF"/>
                </a:solidFill>
              </a:rPr>
            </a:br>
            <a:br>
              <a:rPr lang="en-US" sz="4700" dirty="0">
                <a:solidFill>
                  <a:srgbClr val="FFFFFF"/>
                </a:solidFill>
              </a:rPr>
            </a:br>
            <a:br>
              <a:rPr lang="en-US" sz="4700" dirty="0">
                <a:solidFill>
                  <a:srgbClr val="FFFFFF"/>
                </a:solidFill>
              </a:rPr>
            </a:br>
            <a:br>
              <a:rPr lang="en-GB" sz="2800" dirty="0"/>
            </a:br>
            <a:br>
              <a:rPr lang="en-US" sz="4700" dirty="0">
                <a:solidFill>
                  <a:srgbClr val="FFFFFF"/>
                </a:solidFill>
              </a:rPr>
            </a:br>
            <a:endParaRPr lang="en-US" sz="4700" dirty="0">
              <a:solidFill>
                <a:srgbClr val="FFFFFF"/>
              </a:solidFill>
            </a:endParaRPr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FFDA486E-145D-2802-1113-3196F078623B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3045" y="4704835"/>
            <a:ext cx="12191996" cy="215548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30000"/>
                </a:srgbClr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B4A98-D828-602F-3DEA-29F7FBB2F5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23874" y="0"/>
            <a:ext cx="4491825" cy="558792"/>
          </a:xfrm>
        </p:spPr>
        <p:txBody>
          <a:bodyPr anchor="b">
            <a:normAutofit/>
          </a:bodyPr>
          <a:lstStyle/>
          <a:p>
            <a:pPr lvl="0"/>
            <a:r>
              <a:rPr lang="en-GB" sz="3200" dirty="0"/>
              <a:t>              Measles  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A0D5494B-603A-E0CE-DE0D-9030A8DB2D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031" r="-1" b="-1"/>
          <a:stretch>
            <a:fillRect/>
          </a:stretch>
        </p:blipFill>
        <p:spPr>
          <a:xfrm>
            <a:off x="19" y="9"/>
            <a:ext cx="4602462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005C32B-894A-98B8-70F7-803369CED78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02481" y="558800"/>
            <a:ext cx="7589519" cy="62991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200" dirty="0"/>
              <a:t>M</a:t>
            </a:r>
            <a:r>
              <a:rPr lang="en-US" sz="2200" dirty="0">
                <a:effectLst/>
              </a:rPr>
              <a:t>easles has been around in England and Wales since the 1940s, 160,000 to 800,000 cases every year.</a:t>
            </a:r>
          </a:p>
          <a:p>
            <a:pPr marL="0" indent="0">
              <a:buNone/>
            </a:pP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</a:rPr>
              <a:t>Measles </a:t>
            </a:r>
            <a:r>
              <a:rPr lang="en-US" sz="2200" dirty="0"/>
              <a:t>are</a:t>
            </a:r>
            <a:r>
              <a:rPr lang="en-US" sz="2200" dirty="0">
                <a:effectLst/>
              </a:rPr>
              <a:t> a highly infectious disease.</a:t>
            </a:r>
          </a:p>
          <a:p>
            <a:pPr marL="0"/>
            <a:endParaRPr lang="en-US" sz="2200" dirty="0">
              <a:effectLst/>
            </a:endParaRPr>
          </a:p>
          <a:p>
            <a:r>
              <a:rPr lang="en-US" sz="2200" dirty="0">
                <a:effectLst/>
              </a:rPr>
              <a:t> Morbillivirus is what causes measles.</a:t>
            </a:r>
          </a:p>
          <a:p>
            <a:pPr marL="0" indent="0">
              <a:buNone/>
            </a:pPr>
            <a:endParaRPr lang="en-US" sz="2200" dirty="0">
              <a:effectLst/>
            </a:endParaRPr>
          </a:p>
          <a:p>
            <a:r>
              <a:rPr lang="en-US" sz="2200" dirty="0">
                <a:effectLst/>
              </a:rPr>
              <a:t> mostly seen in spring and winter.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>
                <a:effectLst/>
              </a:rPr>
              <a:t>Around one hundred children a year in England and Wales died of measles, before the introduction of the measles vaccine. </a:t>
            </a:r>
          </a:p>
          <a:p>
            <a:pPr marL="0" indent="0">
              <a:buNone/>
            </a:pPr>
            <a:endParaRPr lang="en-US" sz="2200" dirty="0">
              <a:effectLst/>
            </a:endParaRPr>
          </a:p>
          <a:p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Symptoms include a hacking cough, redness and irritated eyes, fever, a deep red flat rash that appears on the face, spreading to the rest of the body.</a:t>
            </a:r>
          </a:p>
          <a:p>
            <a:pPr marL="0" indent="0">
              <a:buNone/>
            </a:pPr>
            <a:endParaRPr lang="en-GB" sz="23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5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(NH</a:t>
            </a:r>
            <a:r>
              <a:rPr lang="en-US" sz="1500" dirty="0">
                <a:effectLst/>
              </a:rPr>
              <a:t>S 2018) </a:t>
            </a:r>
            <a:endParaRPr lang="en-US" sz="1500" dirty="0"/>
          </a:p>
          <a:p>
            <a:endParaRPr lang="en-US" sz="23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8E9C76CC-A5CB-580E-1A2B-AF7826A60161}"/>
              </a:ext>
            </a:extLst>
          </p:cNvPr>
          <p:cNvSpPr txBox="1"/>
          <p:nvPr/>
        </p:nvSpPr>
        <p:spPr>
          <a:xfrm>
            <a:off x="3663927" y="6657947"/>
            <a:ext cx="2432075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si.wikipedia.org/wiki/%E0%B6%BB%E0%B7%94%E0%B6%B6%E0%B7%99%E0%B6%BD%E0%B7%8A%E0%B6%BD%E0%B7%8F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BB13CF4E-97AF-6D06-91EA-4706C65FFC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651889"/>
            <a:ext cx="11277600" cy="555422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73617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Researcher examining growth in a petrie dish">
            <a:extLst>
              <a:ext uri="{FF2B5EF4-FFF2-40B4-BE49-F238E27FC236}">
                <a16:creationId xmlns:a16="http://schemas.microsoft.com/office/drawing/2014/main" id="{08918074-EAF5-9F34-CAEA-B57774F40E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6407" b="9323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95C11-8D74-6A7D-47D5-3EDD6E5CD04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2000" y="1137434"/>
            <a:ext cx="7800660" cy="15209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When was the largest outbreak of measles in Wales 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08916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7A9E0-C1AA-E64A-6C36-D56F281E9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Measles and the MMR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65CBB-6E06-DCF2-65D6-9FE2BFC379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2012-2013 largest outbreak of measles in Wales.</a:t>
            </a:r>
          </a:p>
          <a:p>
            <a:r>
              <a:rPr lang="en-GB" sz="2400" dirty="0"/>
              <a:t>1,202 notifications from :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board areas of Abertawe Bro Morgannwg.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Hywel Dda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Powys in southwest and mid Wales.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88 cases admitted to hospital along with one death. </a:t>
            </a:r>
          </a:p>
          <a:p>
            <a:r>
              <a:rPr lang="en-GB" sz="2400" dirty="0"/>
              <a:t>Due to a decline in the MMR vaccine in Swansea and Neath.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51035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Content Placeholder 3" descr="See the source image">
            <a:extLst>
              <a:ext uri="{FF2B5EF4-FFF2-40B4-BE49-F238E27FC236}">
                <a16:creationId xmlns:a16="http://schemas.microsoft.com/office/drawing/2014/main" id="{B700F803-3F88-2FC6-5F81-D999DB6D5A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508525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FAB8AE-B00A-EFE6-01B4-EF24B86D1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Measles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A3475-BA3B-7771-533F-F2CCCC6A9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841247"/>
            <a:ext cx="5324819" cy="5340097"/>
          </a:xfrm>
        </p:spPr>
        <p:txBody>
          <a:bodyPr anchor="ctr">
            <a:normAutofit/>
          </a:bodyPr>
          <a:lstStyle/>
          <a:p>
            <a:pPr lvl="0"/>
            <a:r>
              <a:rPr lang="en-GB" sz="2400" dirty="0">
                <a:solidFill>
                  <a:schemeClr val="tx2"/>
                </a:solidFill>
              </a:rPr>
              <a:t>The measles virus remains active and contagious in the air and on infected surfaces for up to 2 hours.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One person who is infected by measles can infect nine out of ten unvaccinated close contacts.</a:t>
            </a:r>
          </a:p>
          <a:p>
            <a:pPr lvl="0"/>
            <a:r>
              <a:rPr lang="en-GB" sz="2400" dirty="0">
                <a:solidFill>
                  <a:schemeClr val="tx2"/>
                </a:solidFill>
              </a:rPr>
              <a:t>Measles outbreak can result in severe complications and even death.</a:t>
            </a:r>
          </a:p>
          <a:p>
            <a:pPr marL="0" lvl="0" indent="0">
              <a:buNone/>
            </a:pPr>
            <a:endParaRPr lang="en-GB" sz="2400" dirty="0">
              <a:solidFill>
                <a:schemeClr val="tx2"/>
              </a:solidFill>
            </a:endParaRPr>
          </a:p>
          <a:p>
            <a:pPr marL="0" lvl="0" indent="0">
              <a:buNone/>
            </a:pPr>
            <a:r>
              <a:rPr lang="en-GB" sz="1800" dirty="0">
                <a:solidFill>
                  <a:schemeClr val="tx2"/>
                </a:solidFill>
              </a:rPr>
              <a:t>    (WHO 2023)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5188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>
            <a:extLst>
              <a:ext uri="{FF2B5EF4-FFF2-40B4-BE49-F238E27FC236}">
                <a16:creationId xmlns:a16="http://schemas.microsoft.com/office/drawing/2014/main" id="{A62DA269-9800-9A06-C602-2B80E763C1E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2EA1C429-333C-7D1E-2D35-A91F25E805BA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0B3041"/>
              </a:gs>
              <a:gs pos="100000">
                <a:srgbClr val="000000"/>
              </a:gs>
            </a:gsLst>
            <a:lin ang="13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6">
            <a:extLst>
              <a:ext uri="{FF2B5EF4-FFF2-40B4-BE49-F238E27FC236}">
                <a16:creationId xmlns:a16="http://schemas.microsoft.com/office/drawing/2014/main" id="{E1EAFA1B-29BD-6247-A020-192E7B1F4730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0" y="-29"/>
            <a:ext cx="12191996" cy="6402583"/>
          </a:xfrm>
          <a:prstGeom prst="rect">
            <a:avLst/>
          </a:prstGeom>
          <a:gradFill>
            <a:gsLst>
              <a:gs pos="0">
                <a:srgbClr val="104862">
                  <a:alpha val="59000"/>
                </a:srgbClr>
              </a:gs>
              <a:gs pos="100000">
                <a:srgbClr val="000000"/>
              </a:gs>
            </a:gsLst>
            <a:lin ang="15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8">
            <a:extLst>
              <a:ext uri="{FF2B5EF4-FFF2-40B4-BE49-F238E27FC236}">
                <a16:creationId xmlns:a16="http://schemas.microsoft.com/office/drawing/2014/main" id="{81BEE515-A513-D6CB-2F44-F66B430FC49B}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2663037" y="-2653922"/>
            <a:ext cx="6858000" cy="12165845"/>
          </a:xfrm>
          <a:prstGeom prst="rect">
            <a:avLst/>
          </a:prstGeom>
          <a:gradFill>
            <a:gsLst>
              <a:gs pos="0">
                <a:srgbClr val="0B3041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 20">
            <a:extLst>
              <a:ext uri="{FF2B5EF4-FFF2-40B4-BE49-F238E27FC236}">
                <a16:creationId xmlns:a16="http://schemas.microsoft.com/office/drawing/2014/main" id="{98F00363-4B17-C1C7-5169-DABC85B292A2}"/>
              </a:ext>
            </a:extLst>
          </p:cNvPr>
          <p:cNvSpPr>
            <a:spLocks noMove="1" noResize="1"/>
          </p:cNvSpPr>
          <p:nvPr/>
        </p:nvSpPr>
        <p:spPr>
          <a:xfrm flipH="1">
            <a:off x="6094759" y="0"/>
            <a:ext cx="6096003" cy="6858000"/>
          </a:xfrm>
          <a:prstGeom prst="rect">
            <a:avLst/>
          </a:prstGeom>
          <a:gradFill>
            <a:gsLst>
              <a:gs pos="0">
                <a:srgbClr val="0B3041">
                  <a:alpha val="0"/>
                </a:srgbClr>
              </a:gs>
              <a:gs pos="100000">
                <a:srgbClr val="104862">
                  <a:alpha val="50000"/>
                </a:srgbClr>
              </a:gs>
            </a:gsLst>
            <a:lin ang="6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 22">
            <a:extLst>
              <a:ext uri="{FF2B5EF4-FFF2-40B4-BE49-F238E27FC236}">
                <a16:creationId xmlns:a16="http://schemas.microsoft.com/office/drawing/2014/main" id="{611195C1-6F53-1051-CAC1-0C868783D8DB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82871" cy="6871926"/>
          </a:xfrm>
          <a:prstGeom prst="rect">
            <a:avLst/>
          </a:prstGeom>
          <a:gradFill>
            <a:gsLst>
              <a:gs pos="0">
                <a:srgbClr val="000000">
                  <a:alpha val="35000"/>
                </a:srgbClr>
              </a:gs>
              <a:gs pos="100000">
                <a:srgbClr val="104862">
                  <a:alpha val="0"/>
                </a:srgbClr>
              </a:gs>
            </a:gsLst>
            <a:lin ang="4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C34BC7A4-CBAE-AC78-3D5C-786AFB0E4804}"/>
              </a:ext>
            </a:extLst>
          </p:cNvPr>
          <p:cNvSpPr>
            <a:spLocks noMove="1" noResize="1"/>
          </p:cNvSpPr>
          <p:nvPr/>
        </p:nvSpPr>
        <p:spPr>
          <a:xfrm>
            <a:off x="987716" y="4050"/>
            <a:ext cx="10216572" cy="47290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216576"/>
              <a:gd name="f7" fmla="val 4729040"/>
              <a:gd name="f8" fmla="val 10210268"/>
              <a:gd name="f9" fmla="val 124944"/>
              <a:gd name="f10" fmla="val 9947637"/>
              <a:gd name="f11" fmla="val 2710997"/>
              <a:gd name="f12" fmla="val 7763635"/>
              <a:gd name="f13" fmla="val 5108288"/>
              <a:gd name="f14" fmla="val 2452942"/>
              <a:gd name="f15" fmla="val 268937"/>
              <a:gd name="f16" fmla="val 6309"/>
              <a:gd name="f17" fmla="+- 0 0 -90"/>
              <a:gd name="f18" fmla="*/ f3 1 10216576"/>
              <a:gd name="f19" fmla="*/ f4 1 4729040"/>
              <a:gd name="f20" fmla="+- f7 0 f5"/>
              <a:gd name="f21" fmla="+- f6 0 f5"/>
              <a:gd name="f22" fmla="*/ f17 f0 1"/>
              <a:gd name="f23" fmla="*/ f21 1 10216576"/>
              <a:gd name="f24" fmla="*/ f20 1 4729040"/>
              <a:gd name="f25" fmla="*/ 0 f21 1"/>
              <a:gd name="f26" fmla="*/ 0 f20 1"/>
              <a:gd name="f27" fmla="*/ 10216576 f21 1"/>
              <a:gd name="f28" fmla="*/ 10210268 f21 1"/>
              <a:gd name="f29" fmla="*/ 124944 f20 1"/>
              <a:gd name="f30" fmla="*/ 5108288 f21 1"/>
              <a:gd name="f31" fmla="*/ 4729040 f20 1"/>
              <a:gd name="f32" fmla="*/ 6309 f21 1"/>
              <a:gd name="f33" fmla="*/ f22 1 f2"/>
              <a:gd name="f34" fmla="*/ f25 1 10216576"/>
              <a:gd name="f35" fmla="*/ f26 1 4729040"/>
              <a:gd name="f36" fmla="*/ f27 1 10216576"/>
              <a:gd name="f37" fmla="*/ f28 1 10216576"/>
              <a:gd name="f38" fmla="*/ f29 1 4729040"/>
              <a:gd name="f39" fmla="*/ f30 1 10216576"/>
              <a:gd name="f40" fmla="*/ f31 1 4729040"/>
              <a:gd name="f41" fmla="*/ f32 1 10216576"/>
              <a:gd name="f42" fmla="*/ f5 1 f23"/>
              <a:gd name="f43" fmla="*/ f6 1 f23"/>
              <a:gd name="f44" fmla="*/ f5 1 f24"/>
              <a:gd name="f45" fmla="*/ f7 1 f24"/>
              <a:gd name="f46" fmla="+- f33 0 f1"/>
              <a:gd name="f47" fmla="*/ f34 1 f23"/>
              <a:gd name="f48" fmla="*/ f35 1 f24"/>
              <a:gd name="f49" fmla="*/ f36 1 f23"/>
              <a:gd name="f50" fmla="*/ f37 1 f23"/>
              <a:gd name="f51" fmla="*/ f38 1 f24"/>
              <a:gd name="f52" fmla="*/ f39 1 f23"/>
              <a:gd name="f53" fmla="*/ f40 1 f24"/>
              <a:gd name="f54" fmla="*/ f41 1 f23"/>
              <a:gd name="f55" fmla="*/ f42 f18 1"/>
              <a:gd name="f56" fmla="*/ f43 f18 1"/>
              <a:gd name="f57" fmla="*/ f45 f19 1"/>
              <a:gd name="f58" fmla="*/ f44 f19 1"/>
              <a:gd name="f59" fmla="*/ f47 f18 1"/>
              <a:gd name="f60" fmla="*/ f48 f19 1"/>
              <a:gd name="f61" fmla="*/ f49 f18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6">
                <a:pos x="f59" y="f60"/>
              </a:cxn>
              <a:cxn ang="f46">
                <a:pos x="f61" y="f60"/>
              </a:cxn>
              <a:cxn ang="f46">
                <a:pos x="f62" y="f63"/>
              </a:cxn>
              <a:cxn ang="f46">
                <a:pos x="f64" y="f65"/>
              </a:cxn>
              <a:cxn ang="f46">
                <a:pos x="f66" y="f63"/>
              </a:cxn>
            </a:cxnLst>
            <a:rect l="f55" t="f58" r="f56" b="f57"/>
            <a:pathLst>
              <a:path w="10216576" h="472904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7"/>
                  <a:pt x="f13" y="f7"/>
                </a:cubicBezTo>
                <a:cubicBezTo>
                  <a:pt x="f14" y="f7"/>
                  <a:pt x="f15" y="f11"/>
                  <a:pt x="f16" y="f9"/>
                </a:cubicBezTo>
                <a:close/>
              </a:path>
            </a:pathLst>
          </a:custGeom>
          <a:gradFill>
            <a:gsLst>
              <a:gs pos="0">
                <a:srgbClr val="0B3041">
                  <a:alpha val="4000"/>
                </a:srgbClr>
              </a:gs>
              <a:gs pos="100000">
                <a:srgbClr val="156082">
                  <a:alpha val="24000"/>
                </a:srgbClr>
              </a:gs>
            </a:gsLst>
            <a:lin ang="10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9" name="Title 7">
            <a:extLst>
              <a:ext uri="{FF2B5EF4-FFF2-40B4-BE49-F238E27FC236}">
                <a16:creationId xmlns:a16="http://schemas.microsoft.com/office/drawing/2014/main" id="{8D178EC1-F22A-E179-C410-F4322595E70A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2026694" y="1030409"/>
            <a:ext cx="8147715" cy="3081244"/>
          </a:xfrm>
        </p:spPr>
        <p:txBody>
          <a:bodyPr anchorCtr="1"/>
          <a:lstStyle/>
          <a:p>
            <a:pPr lvl="0" algn="ctr"/>
            <a:r>
              <a:rPr lang="en-US" sz="4800" dirty="0">
                <a:solidFill>
                  <a:srgbClr val="FFFFFF"/>
                </a:solidFill>
              </a:rPr>
              <a:t>What groups of people do you think are vulnerable at catching measles 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62560-B642-39A3-AE08-7CD0520A78E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Vulnerable groups 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16D3DA37-D458-D541-8976-B69CFF6171A0}"/>
              </a:ext>
            </a:extLst>
          </p:cNvPr>
          <p:cNvGrpSpPr/>
          <p:nvPr/>
        </p:nvGrpSpPr>
        <p:grpSpPr>
          <a:xfrm>
            <a:off x="838203" y="2052928"/>
            <a:ext cx="10515600" cy="3896724"/>
            <a:chOff x="838203" y="2052928"/>
            <a:chExt cx="10515600" cy="3896724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205EAA16-DFBC-748B-26BE-2E402D08EB24}"/>
                </a:ext>
              </a:extLst>
            </p:cNvPr>
            <p:cNvSpPr/>
            <p:nvPr/>
          </p:nvSpPr>
          <p:spPr>
            <a:xfrm>
              <a:off x="838203" y="2052928"/>
              <a:ext cx="10515600" cy="7125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12530"/>
                <a:gd name="f8" fmla="val 118757"/>
                <a:gd name="f9" fmla="val 53169"/>
                <a:gd name="f10" fmla="val 10396843"/>
                <a:gd name="f11" fmla="val 10462431"/>
                <a:gd name="f12" fmla="val 593773"/>
                <a:gd name="f13" fmla="val 659361"/>
                <a:gd name="f14" fmla="+- 0 0 -90"/>
                <a:gd name="f15" fmla="*/ f3 1 10515600"/>
                <a:gd name="f16" fmla="*/ f4 1 712530"/>
                <a:gd name="f17" fmla="+- f7 0 f5"/>
                <a:gd name="f18" fmla="+- f6 0 f5"/>
                <a:gd name="f19" fmla="*/ f14 f0 1"/>
                <a:gd name="f20" fmla="*/ f18 1 10515600"/>
                <a:gd name="f21" fmla="*/ f17 1 712530"/>
                <a:gd name="f22" fmla="*/ 0 f18 1"/>
                <a:gd name="f23" fmla="*/ 118757 f17 1"/>
                <a:gd name="f24" fmla="*/ 118757 f18 1"/>
                <a:gd name="f25" fmla="*/ 0 f17 1"/>
                <a:gd name="f26" fmla="*/ 10396843 f18 1"/>
                <a:gd name="f27" fmla="*/ 10515600 f18 1"/>
                <a:gd name="f28" fmla="*/ 593773 f17 1"/>
                <a:gd name="f29" fmla="*/ 712530 f17 1"/>
                <a:gd name="f30" fmla="*/ f19 1 f2"/>
                <a:gd name="f31" fmla="*/ f22 1 10515600"/>
                <a:gd name="f32" fmla="*/ f23 1 712530"/>
                <a:gd name="f33" fmla="*/ f24 1 10515600"/>
                <a:gd name="f34" fmla="*/ f25 1 712530"/>
                <a:gd name="f35" fmla="*/ f26 1 10515600"/>
                <a:gd name="f36" fmla="*/ f27 1 10515600"/>
                <a:gd name="f37" fmla="*/ f28 1 712530"/>
                <a:gd name="f38" fmla="*/ f29 1 71253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0515600" h="71253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45270" tIns="145270" rIns="145270" bIns="145270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Children in primary or secondary school.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071060C0-A155-DE1B-8FB2-18DE91457960}"/>
                </a:ext>
              </a:extLst>
            </p:cNvPr>
            <p:cNvSpPr/>
            <p:nvPr/>
          </p:nvSpPr>
          <p:spPr>
            <a:xfrm>
              <a:off x="838203" y="2848977"/>
              <a:ext cx="10515600" cy="7125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12530"/>
                <a:gd name="f8" fmla="val 118757"/>
                <a:gd name="f9" fmla="val 53169"/>
                <a:gd name="f10" fmla="val 10396843"/>
                <a:gd name="f11" fmla="val 10462431"/>
                <a:gd name="f12" fmla="val 593773"/>
                <a:gd name="f13" fmla="val 659361"/>
                <a:gd name="f14" fmla="+- 0 0 -90"/>
                <a:gd name="f15" fmla="*/ f3 1 10515600"/>
                <a:gd name="f16" fmla="*/ f4 1 712530"/>
                <a:gd name="f17" fmla="+- f7 0 f5"/>
                <a:gd name="f18" fmla="+- f6 0 f5"/>
                <a:gd name="f19" fmla="*/ f14 f0 1"/>
                <a:gd name="f20" fmla="*/ f18 1 10515600"/>
                <a:gd name="f21" fmla="*/ f17 1 712530"/>
                <a:gd name="f22" fmla="*/ 0 f18 1"/>
                <a:gd name="f23" fmla="*/ 118757 f17 1"/>
                <a:gd name="f24" fmla="*/ 118757 f18 1"/>
                <a:gd name="f25" fmla="*/ 0 f17 1"/>
                <a:gd name="f26" fmla="*/ 10396843 f18 1"/>
                <a:gd name="f27" fmla="*/ 10515600 f18 1"/>
                <a:gd name="f28" fmla="*/ 593773 f17 1"/>
                <a:gd name="f29" fmla="*/ 712530 f17 1"/>
                <a:gd name="f30" fmla="*/ f19 1 f2"/>
                <a:gd name="f31" fmla="*/ f22 1 10515600"/>
                <a:gd name="f32" fmla="*/ f23 1 712530"/>
                <a:gd name="f33" fmla="*/ f24 1 10515600"/>
                <a:gd name="f34" fmla="*/ f25 1 712530"/>
                <a:gd name="f35" fmla="*/ f26 1 10515600"/>
                <a:gd name="f36" fmla="*/ f27 1 10515600"/>
                <a:gd name="f37" fmla="*/ f28 1 712530"/>
                <a:gd name="f38" fmla="*/ f29 1 71253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0515600" h="71253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45270" tIns="145270" rIns="145270" bIns="145270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Young people in college or university.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988166D-5CAB-FF9D-C8F2-B2590E96C9EB}"/>
                </a:ext>
              </a:extLst>
            </p:cNvPr>
            <p:cNvSpPr/>
            <p:nvPr/>
          </p:nvSpPr>
          <p:spPr>
            <a:xfrm>
              <a:off x="838203" y="3645026"/>
              <a:ext cx="10515600" cy="7125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12530"/>
                <a:gd name="f8" fmla="val 118757"/>
                <a:gd name="f9" fmla="val 53169"/>
                <a:gd name="f10" fmla="val 10396843"/>
                <a:gd name="f11" fmla="val 10462431"/>
                <a:gd name="f12" fmla="val 593773"/>
                <a:gd name="f13" fmla="val 659361"/>
                <a:gd name="f14" fmla="+- 0 0 -90"/>
                <a:gd name="f15" fmla="*/ f3 1 10515600"/>
                <a:gd name="f16" fmla="*/ f4 1 712530"/>
                <a:gd name="f17" fmla="+- f7 0 f5"/>
                <a:gd name="f18" fmla="+- f6 0 f5"/>
                <a:gd name="f19" fmla="*/ f14 f0 1"/>
                <a:gd name="f20" fmla="*/ f18 1 10515600"/>
                <a:gd name="f21" fmla="*/ f17 1 712530"/>
                <a:gd name="f22" fmla="*/ 0 f18 1"/>
                <a:gd name="f23" fmla="*/ 118757 f17 1"/>
                <a:gd name="f24" fmla="*/ 118757 f18 1"/>
                <a:gd name="f25" fmla="*/ 0 f17 1"/>
                <a:gd name="f26" fmla="*/ 10396843 f18 1"/>
                <a:gd name="f27" fmla="*/ 10515600 f18 1"/>
                <a:gd name="f28" fmla="*/ 593773 f17 1"/>
                <a:gd name="f29" fmla="*/ 712530 f17 1"/>
                <a:gd name="f30" fmla="*/ f19 1 f2"/>
                <a:gd name="f31" fmla="*/ f22 1 10515600"/>
                <a:gd name="f32" fmla="*/ f23 1 712530"/>
                <a:gd name="f33" fmla="*/ f24 1 10515600"/>
                <a:gd name="f34" fmla="*/ f25 1 712530"/>
                <a:gd name="f35" fmla="*/ f26 1 10515600"/>
                <a:gd name="f36" fmla="*/ f27 1 10515600"/>
                <a:gd name="f37" fmla="*/ f28 1 712530"/>
                <a:gd name="f38" fmla="*/ f29 1 71253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0515600" h="71253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45270" tIns="145270" rIns="145270" bIns="145270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 dirty="0">
                  <a:solidFill>
                    <a:srgbClr val="FFFFFF"/>
                  </a:solidFill>
                  <a:uFillTx/>
                  <a:latin typeface="Aptos"/>
                </a:rPr>
                <a:t>Young people and families   travelling in the UK or abroad.</a:t>
              </a:r>
              <a:endParaRPr lang="en-US" sz="2900" b="0" i="0" u="none" strike="noStrike" kern="1200" cap="none" spc="0" baseline="0" dirty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B729F3E-0E26-858A-1B11-145641867F3F}"/>
                </a:ext>
              </a:extLst>
            </p:cNvPr>
            <p:cNvSpPr/>
            <p:nvPr/>
          </p:nvSpPr>
          <p:spPr>
            <a:xfrm>
              <a:off x="838203" y="4441076"/>
              <a:ext cx="10515600" cy="7125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12530"/>
                <a:gd name="f8" fmla="val 118757"/>
                <a:gd name="f9" fmla="val 53169"/>
                <a:gd name="f10" fmla="val 10396843"/>
                <a:gd name="f11" fmla="val 10462431"/>
                <a:gd name="f12" fmla="val 593773"/>
                <a:gd name="f13" fmla="val 659361"/>
                <a:gd name="f14" fmla="+- 0 0 -90"/>
                <a:gd name="f15" fmla="*/ f3 1 10515600"/>
                <a:gd name="f16" fmla="*/ f4 1 712530"/>
                <a:gd name="f17" fmla="+- f7 0 f5"/>
                <a:gd name="f18" fmla="+- f6 0 f5"/>
                <a:gd name="f19" fmla="*/ f14 f0 1"/>
                <a:gd name="f20" fmla="*/ f18 1 10515600"/>
                <a:gd name="f21" fmla="*/ f17 1 712530"/>
                <a:gd name="f22" fmla="*/ 0 f18 1"/>
                <a:gd name="f23" fmla="*/ 118757 f17 1"/>
                <a:gd name="f24" fmla="*/ 118757 f18 1"/>
                <a:gd name="f25" fmla="*/ 0 f17 1"/>
                <a:gd name="f26" fmla="*/ 10396843 f18 1"/>
                <a:gd name="f27" fmla="*/ 10515600 f18 1"/>
                <a:gd name="f28" fmla="*/ 593773 f17 1"/>
                <a:gd name="f29" fmla="*/ 712530 f17 1"/>
                <a:gd name="f30" fmla="*/ f19 1 f2"/>
                <a:gd name="f31" fmla="*/ f22 1 10515600"/>
                <a:gd name="f32" fmla="*/ f23 1 712530"/>
                <a:gd name="f33" fmla="*/ f24 1 10515600"/>
                <a:gd name="f34" fmla="*/ f25 1 712530"/>
                <a:gd name="f35" fmla="*/ f26 1 10515600"/>
                <a:gd name="f36" fmla="*/ f27 1 10515600"/>
                <a:gd name="f37" fmla="*/ f28 1 712530"/>
                <a:gd name="f38" fmla="*/ f29 1 71253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0515600" h="71253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45270" tIns="145270" rIns="145270" bIns="145270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Unvaccinated children.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6AF2BAF-4390-BA49-62BB-C0C45BDBBF58}"/>
                </a:ext>
              </a:extLst>
            </p:cNvPr>
            <p:cNvSpPr/>
            <p:nvPr/>
          </p:nvSpPr>
          <p:spPr>
            <a:xfrm>
              <a:off x="838203" y="5237125"/>
              <a:ext cx="10515600" cy="71252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12530"/>
                <a:gd name="f8" fmla="val 118757"/>
                <a:gd name="f9" fmla="val 53169"/>
                <a:gd name="f10" fmla="val 10396843"/>
                <a:gd name="f11" fmla="val 10462431"/>
                <a:gd name="f12" fmla="val 593773"/>
                <a:gd name="f13" fmla="val 659361"/>
                <a:gd name="f14" fmla="+- 0 0 -90"/>
                <a:gd name="f15" fmla="*/ f3 1 10515600"/>
                <a:gd name="f16" fmla="*/ f4 1 712530"/>
                <a:gd name="f17" fmla="+- f7 0 f5"/>
                <a:gd name="f18" fmla="+- f6 0 f5"/>
                <a:gd name="f19" fmla="*/ f14 f0 1"/>
                <a:gd name="f20" fmla="*/ f18 1 10515600"/>
                <a:gd name="f21" fmla="*/ f17 1 712530"/>
                <a:gd name="f22" fmla="*/ 0 f18 1"/>
                <a:gd name="f23" fmla="*/ 118757 f17 1"/>
                <a:gd name="f24" fmla="*/ 118757 f18 1"/>
                <a:gd name="f25" fmla="*/ 0 f17 1"/>
                <a:gd name="f26" fmla="*/ 10396843 f18 1"/>
                <a:gd name="f27" fmla="*/ 10515600 f18 1"/>
                <a:gd name="f28" fmla="*/ 593773 f17 1"/>
                <a:gd name="f29" fmla="*/ 712530 f17 1"/>
                <a:gd name="f30" fmla="*/ f19 1 f2"/>
                <a:gd name="f31" fmla="*/ f22 1 10515600"/>
                <a:gd name="f32" fmla="*/ f23 1 712530"/>
                <a:gd name="f33" fmla="*/ f24 1 10515600"/>
                <a:gd name="f34" fmla="*/ f25 1 712530"/>
                <a:gd name="f35" fmla="*/ f26 1 10515600"/>
                <a:gd name="f36" fmla="*/ f27 1 10515600"/>
                <a:gd name="f37" fmla="*/ f28 1 712530"/>
                <a:gd name="f38" fmla="*/ f29 1 712530"/>
                <a:gd name="f39" fmla="*/ f5 1 f20"/>
                <a:gd name="f40" fmla="*/ f6 1 f20"/>
                <a:gd name="f41" fmla="*/ f5 1 f21"/>
                <a:gd name="f42" fmla="*/ f7 1 f21"/>
                <a:gd name="f43" fmla="+- f30 0 f1"/>
                <a:gd name="f44" fmla="*/ f31 1 f20"/>
                <a:gd name="f45" fmla="*/ f32 1 f21"/>
                <a:gd name="f46" fmla="*/ f33 1 f20"/>
                <a:gd name="f47" fmla="*/ f34 1 f21"/>
                <a:gd name="f48" fmla="*/ f35 1 f20"/>
                <a:gd name="f49" fmla="*/ f36 1 f20"/>
                <a:gd name="f50" fmla="*/ f37 1 f21"/>
                <a:gd name="f51" fmla="*/ f38 1 f21"/>
                <a:gd name="f52" fmla="*/ f39 f15 1"/>
                <a:gd name="f53" fmla="*/ f40 f15 1"/>
                <a:gd name="f54" fmla="*/ f42 f16 1"/>
                <a:gd name="f55" fmla="*/ f41 f16 1"/>
                <a:gd name="f56" fmla="*/ f44 f15 1"/>
                <a:gd name="f57" fmla="*/ f45 f16 1"/>
                <a:gd name="f58" fmla="*/ f46 f15 1"/>
                <a:gd name="f59" fmla="*/ f47 f16 1"/>
                <a:gd name="f60" fmla="*/ f48 f15 1"/>
                <a:gd name="f61" fmla="*/ f49 f15 1"/>
                <a:gd name="f62" fmla="*/ f50 f16 1"/>
                <a:gd name="f63" fmla="*/ f51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3">
                  <a:pos x="f56" y="f57"/>
                </a:cxn>
                <a:cxn ang="f43">
                  <a:pos x="f58" y="f59"/>
                </a:cxn>
                <a:cxn ang="f43">
                  <a:pos x="f60" y="f59"/>
                </a:cxn>
                <a:cxn ang="f43">
                  <a:pos x="f61" y="f57"/>
                </a:cxn>
                <a:cxn ang="f43">
                  <a:pos x="f61" y="f62"/>
                </a:cxn>
                <a:cxn ang="f43">
                  <a:pos x="f60" y="f63"/>
                </a:cxn>
                <a:cxn ang="f43">
                  <a:pos x="f58" y="f63"/>
                </a:cxn>
                <a:cxn ang="f43">
                  <a:pos x="f56" y="f62"/>
                </a:cxn>
                <a:cxn ang="f43">
                  <a:pos x="f56" y="f57"/>
                </a:cxn>
              </a:cxnLst>
              <a:rect l="f52" t="f55" r="f53" b="f54"/>
              <a:pathLst>
                <a:path w="10515600" h="71253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45270" tIns="145270" rIns="145270" bIns="145270" anchor="ctr" anchorCtr="0" compatLnSpc="1">
              <a:noAutofit/>
            </a:bodyPr>
            <a:lstStyle/>
            <a:p>
              <a:pPr marL="0" marR="0" lvl="0" indent="0" algn="l" defTabSz="12890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2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9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Unvaccinated pregnant woman.</a:t>
              </a:r>
              <a:endParaRPr lang="en-US" sz="29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788629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80292D-BA4F-A931-0976-7C503A8CB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Measles complications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EB1B0-53B5-4D57-72F1-462898221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76200"/>
            <a:ext cx="6042591" cy="6857999"/>
          </a:xfrm>
        </p:spPr>
        <p:txBody>
          <a:bodyPr anchor="ctr">
            <a:normAutofit fontScale="25000" lnSpcReduction="20000"/>
          </a:bodyPr>
          <a:lstStyle/>
          <a:p>
            <a:endParaRPr lang="en-GB" sz="24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96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most serious complications of measles, can include:</a:t>
            </a: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Pneumonia.</a:t>
            </a: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Meningitis.</a:t>
            </a: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</a:t>
            </a:r>
            <a:r>
              <a:rPr lang="en-GB" sz="96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ncephalitis (inflammation of the brain) as well as death.</a:t>
            </a: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Woman who are pregnant</a:t>
            </a: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Miscarriage </a:t>
            </a: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96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premature birth</a:t>
            </a: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6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96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48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(White 2013)</a:t>
            </a:r>
          </a:p>
          <a:p>
            <a:endParaRPr lang="en-GB" sz="18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0116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34E1C-7D6E-2391-CE42-F9E2AC20E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GB" sz="4000"/>
              <a:t>Measles </a:t>
            </a:r>
          </a:p>
        </p:txBody>
      </p:sp>
      <p:pic>
        <p:nvPicPr>
          <p:cNvPr id="5" name="Picture 4" descr="Laboratory microscope">
            <a:extLst>
              <a:ext uri="{FF2B5EF4-FFF2-40B4-BE49-F238E27FC236}">
                <a16:creationId xmlns:a16="http://schemas.microsoft.com/office/drawing/2014/main" id="{1ED7A31C-EDD9-D89C-2E60-8539871245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94" r="276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E7CF3-ECE0-D8A1-6187-53185C690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>
                <a:hlinkClick r:id="rId3"/>
              </a:rPr>
              <a:t>https://youtu.be/Fy6NBMETSrg?feature=shared</a:t>
            </a:r>
            <a:endParaRPr lang="en-GB" sz="20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4504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778EC6E-B783-44A8-9FF7-FEF1EE6DC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830098" y="-1"/>
            <a:ext cx="7361901" cy="6857999"/>
          </a:xfrm>
          <a:custGeom>
            <a:avLst/>
            <a:gdLst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90715 w 8733721"/>
              <a:gd name="connsiteY22" fmla="*/ 1742490 h 6857999"/>
              <a:gd name="connsiteX23" fmla="*/ 8415178 w 8733721"/>
              <a:gd name="connsiteY23" fmla="*/ 1818229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416466 w 8733721"/>
              <a:gd name="connsiteY27" fmla="*/ 2054291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90715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416466 w 8733721"/>
              <a:gd name="connsiteY27" fmla="*/ 2054291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416466 w 8733721"/>
              <a:gd name="connsiteY27" fmla="*/ 2054291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386681 w 8733721"/>
              <a:gd name="connsiteY27" fmla="*/ 2066205 h 6857999"/>
              <a:gd name="connsiteX28" fmla="*/ 8409837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410734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414840 w 8733721"/>
              <a:gd name="connsiteY25" fmla="*/ 1917476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409273 w 8733721"/>
              <a:gd name="connsiteY24" fmla="*/ 1862723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85393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72418 w 8733721"/>
              <a:gd name="connsiteY21" fmla="*/ 1638391 h 6857999"/>
              <a:gd name="connsiteX22" fmla="*/ 8360930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60930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57071 w 8733721"/>
              <a:gd name="connsiteY46" fmla="*/ 3977138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09415 w 8733721"/>
              <a:gd name="connsiteY46" fmla="*/ 4060536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45454 w 8733721"/>
              <a:gd name="connsiteY51" fmla="*/ 4667756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09415 w 8733721"/>
              <a:gd name="connsiteY46" fmla="*/ 4060536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75156 w 8733721"/>
              <a:gd name="connsiteY50" fmla="*/ 4574052 h 6857999"/>
              <a:gd name="connsiteX51" fmla="*/ 8127583 w 8733721"/>
              <a:gd name="connsiteY51" fmla="*/ 4649885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733721 w 8733721"/>
              <a:gd name="connsiteY4" fmla="*/ 2 h 6857999"/>
              <a:gd name="connsiteX5" fmla="*/ 8236175 w 8733721"/>
              <a:gd name="connsiteY5" fmla="*/ 2 h 6857999"/>
              <a:gd name="connsiteX6" fmla="*/ 8231178 w 8733721"/>
              <a:gd name="connsiteY6" fmla="*/ 14562 h 6857999"/>
              <a:gd name="connsiteX7" fmla="*/ 8234773 w 8733721"/>
              <a:gd name="connsiteY7" fmla="*/ 59077 h 6857999"/>
              <a:gd name="connsiteX8" fmla="*/ 8227623 w 8733721"/>
              <a:gd name="connsiteY8" fmla="*/ 107668 h 6857999"/>
              <a:gd name="connsiteX9" fmla="*/ 8246150 w 8733721"/>
              <a:gd name="connsiteY9" fmla="*/ 246136 h 6857999"/>
              <a:gd name="connsiteX10" fmla="*/ 8224308 w 8733721"/>
              <a:gd name="connsiteY10" fmla="*/ 372908 h 6857999"/>
              <a:gd name="connsiteX11" fmla="*/ 8221687 w 8733721"/>
              <a:gd name="connsiteY11" fmla="*/ 450607 h 6857999"/>
              <a:gd name="connsiteX12" fmla="*/ 8232987 w 8733721"/>
              <a:gd name="connsiteY12" fmla="*/ 812800 h 6857999"/>
              <a:gd name="connsiteX13" fmla="*/ 8241364 w 8733721"/>
              <a:gd name="connsiteY13" fmla="*/ 912727 h 6857999"/>
              <a:gd name="connsiteX14" fmla="*/ 8240165 w 8733721"/>
              <a:gd name="connsiteY14" fmla="*/ 989950 h 6857999"/>
              <a:gd name="connsiteX15" fmla="*/ 8243561 w 8733721"/>
              <a:gd name="connsiteY15" fmla="*/ 1141745 h 6857999"/>
              <a:gd name="connsiteX16" fmla="*/ 8256144 w 8733721"/>
              <a:gd name="connsiteY16" fmla="*/ 1265454 h 6857999"/>
              <a:gd name="connsiteX17" fmla="*/ 8281494 w 8733721"/>
              <a:gd name="connsiteY17" fmla="*/ 1385480 h 6857999"/>
              <a:gd name="connsiteX18" fmla="*/ 8297877 w 8733721"/>
              <a:gd name="connsiteY18" fmla="*/ 1458060 h 6857999"/>
              <a:gd name="connsiteX19" fmla="*/ 8315502 w 8733721"/>
              <a:gd name="connsiteY19" fmla="*/ 1513175 h 6857999"/>
              <a:gd name="connsiteX20" fmla="*/ 8342335 w 8733721"/>
              <a:gd name="connsiteY20" fmla="*/ 1570809 h 6857999"/>
              <a:gd name="connsiteX21" fmla="*/ 8324762 w 8733721"/>
              <a:gd name="connsiteY21" fmla="*/ 1632434 h 6857999"/>
              <a:gd name="connsiteX22" fmla="*/ 8319231 w 8733721"/>
              <a:gd name="connsiteY22" fmla="*/ 1742490 h 6857999"/>
              <a:gd name="connsiteX23" fmla="*/ 8343694 w 8733721"/>
              <a:gd name="connsiteY23" fmla="*/ 1812272 h 6857999"/>
              <a:gd name="connsiteX24" fmla="*/ 8379488 w 8733721"/>
              <a:gd name="connsiteY24" fmla="*/ 1856766 h 6857999"/>
              <a:gd name="connsiteX25" fmla="*/ 8385055 w 8733721"/>
              <a:gd name="connsiteY25" fmla="*/ 1923433 h 6857999"/>
              <a:gd name="connsiteX26" fmla="*/ 8386906 w 8733721"/>
              <a:gd name="connsiteY26" fmla="*/ 1972204 h 6857999"/>
              <a:gd name="connsiteX27" fmla="*/ 8386681 w 8733721"/>
              <a:gd name="connsiteY27" fmla="*/ 2066205 h 6857999"/>
              <a:gd name="connsiteX28" fmla="*/ 8380052 w 8733721"/>
              <a:gd name="connsiteY28" fmla="*/ 2227417 h 6857999"/>
              <a:gd name="connsiteX29" fmla="*/ 8374483 w 8733721"/>
              <a:gd name="connsiteY29" fmla="*/ 2510933 h 6857999"/>
              <a:gd name="connsiteX30" fmla="*/ 8375191 w 8733721"/>
              <a:gd name="connsiteY30" fmla="*/ 2741866 h 6857999"/>
              <a:gd name="connsiteX31" fmla="*/ 8384389 w 8733721"/>
              <a:gd name="connsiteY31" fmla="*/ 2864935 h 6857999"/>
              <a:gd name="connsiteX32" fmla="*/ 8391822 w 8733721"/>
              <a:gd name="connsiteY32" fmla="*/ 2950807 h 6857999"/>
              <a:gd name="connsiteX33" fmla="*/ 8378111 w 8733721"/>
              <a:gd name="connsiteY33" fmla="*/ 2978246 h 6857999"/>
              <a:gd name="connsiteX34" fmla="*/ 8375025 w 8733721"/>
              <a:gd name="connsiteY34" fmla="*/ 2995916 h 6857999"/>
              <a:gd name="connsiteX35" fmla="*/ 8366764 w 8733721"/>
              <a:gd name="connsiteY35" fmla="*/ 2998648 h 6857999"/>
              <a:gd name="connsiteX36" fmla="*/ 8356827 w 8733721"/>
              <a:gd name="connsiteY36" fmla="*/ 3023630 h 6857999"/>
              <a:gd name="connsiteX37" fmla="*/ 8348883 w 8733721"/>
              <a:gd name="connsiteY37" fmla="*/ 3096975 h 6857999"/>
              <a:gd name="connsiteX38" fmla="*/ 8331320 w 8733721"/>
              <a:gd name="connsiteY38" fmla="*/ 3216657 h 6857999"/>
              <a:gd name="connsiteX39" fmla="*/ 8334250 w 8733721"/>
              <a:gd name="connsiteY39" fmla="*/ 3310980 h 6857999"/>
              <a:gd name="connsiteX40" fmla="*/ 8323018 w 8733721"/>
              <a:gd name="connsiteY40" fmla="*/ 3344725 h 6857999"/>
              <a:gd name="connsiteX41" fmla="*/ 8312317 w 8733721"/>
              <a:gd name="connsiteY41" fmla="*/ 3393250 h 6857999"/>
              <a:gd name="connsiteX42" fmla="*/ 8299110 w 8733721"/>
              <a:gd name="connsiteY42" fmla="*/ 3514536 h 6857999"/>
              <a:gd name="connsiteX43" fmla="*/ 8279421 w 8733721"/>
              <a:gd name="connsiteY43" fmla="*/ 3686149 h 6857999"/>
              <a:gd name="connsiteX44" fmla="*/ 8273021 w 8733721"/>
              <a:gd name="connsiteY44" fmla="*/ 3692208 h 6857999"/>
              <a:gd name="connsiteX45" fmla="*/ 8260968 w 8733721"/>
              <a:gd name="connsiteY45" fmla="*/ 3776022 h 6857999"/>
              <a:gd name="connsiteX46" fmla="*/ 8209415 w 8733721"/>
              <a:gd name="connsiteY46" fmla="*/ 4060536 h 6857999"/>
              <a:gd name="connsiteX47" fmla="*/ 8203359 w 8733721"/>
              <a:gd name="connsiteY47" fmla="*/ 4222149 h 6857999"/>
              <a:gd name="connsiteX48" fmla="*/ 8197502 w 8733721"/>
              <a:gd name="connsiteY48" fmla="*/ 4364683 h 6857999"/>
              <a:gd name="connsiteX49" fmla="*/ 8189960 w 8733721"/>
              <a:gd name="connsiteY49" fmla="*/ 4462471 h 6857999"/>
              <a:gd name="connsiteX50" fmla="*/ 8157285 w 8733721"/>
              <a:gd name="connsiteY50" fmla="*/ 4526395 h 6857999"/>
              <a:gd name="connsiteX51" fmla="*/ 8127583 w 8733721"/>
              <a:gd name="connsiteY51" fmla="*/ 4649885 h 6857999"/>
              <a:gd name="connsiteX52" fmla="*/ 8086875 w 8733721"/>
              <a:gd name="connsiteY52" fmla="*/ 4799019 h 6857999"/>
              <a:gd name="connsiteX53" fmla="*/ 8071779 w 8733721"/>
              <a:gd name="connsiteY53" fmla="*/ 4849614 h 6857999"/>
              <a:gd name="connsiteX54" fmla="*/ 8046521 w 8733721"/>
              <a:gd name="connsiteY54" fmla="*/ 4919971 h 6857999"/>
              <a:gd name="connsiteX55" fmla="*/ 7999171 w 8733721"/>
              <a:gd name="connsiteY55" fmla="*/ 5010766 h 6857999"/>
              <a:gd name="connsiteX56" fmla="*/ 7974494 w 8733721"/>
              <a:gd name="connsiteY56" fmla="*/ 5088190 h 6857999"/>
              <a:gd name="connsiteX57" fmla="*/ 7960017 w 8733721"/>
              <a:gd name="connsiteY57" fmla="*/ 5143922 h 6857999"/>
              <a:gd name="connsiteX58" fmla="*/ 7940570 w 8733721"/>
              <a:gd name="connsiteY58" fmla="*/ 5284346 h 6857999"/>
              <a:gd name="connsiteX59" fmla="*/ 7923844 w 8733721"/>
              <a:gd name="connsiteY59" fmla="*/ 5390948 h 6857999"/>
              <a:gd name="connsiteX60" fmla="*/ 7905061 w 8733721"/>
              <a:gd name="connsiteY60" fmla="*/ 5470854 h 6857999"/>
              <a:gd name="connsiteX61" fmla="*/ 7900574 w 8733721"/>
              <a:gd name="connsiteY61" fmla="*/ 5529643 h 6857999"/>
              <a:gd name="connsiteX62" fmla="*/ 7889879 w 8733721"/>
              <a:gd name="connsiteY62" fmla="*/ 5597292 h 6857999"/>
              <a:gd name="connsiteX63" fmla="*/ 7881533 w 8733721"/>
              <a:gd name="connsiteY63" fmla="*/ 5608899 h 6857999"/>
              <a:gd name="connsiteX64" fmla="*/ 7866845 w 8733721"/>
              <a:gd name="connsiteY64" fmla="*/ 5684911 h 6857999"/>
              <a:gd name="connsiteX65" fmla="*/ 7866707 w 8733721"/>
              <a:gd name="connsiteY65" fmla="*/ 5755776 h 6857999"/>
              <a:gd name="connsiteX66" fmla="*/ 7858630 w 8733721"/>
              <a:gd name="connsiteY66" fmla="*/ 5889599 h 6857999"/>
              <a:gd name="connsiteX67" fmla="*/ 7862852 w 8733721"/>
              <a:gd name="connsiteY67" fmla="*/ 5989744 h 6857999"/>
              <a:gd name="connsiteX68" fmla="*/ 7834617 w 8733721"/>
              <a:gd name="connsiteY68" fmla="*/ 6084926 h 6857999"/>
              <a:gd name="connsiteX69" fmla="*/ 7830440 w 8733721"/>
              <a:gd name="connsiteY69" fmla="*/ 6346549 h 6857999"/>
              <a:gd name="connsiteX70" fmla="*/ 7828988 w 8733721"/>
              <a:gd name="connsiteY70" fmla="*/ 6527527 h 6857999"/>
              <a:gd name="connsiteX71" fmla="*/ 7833220 w 8733721"/>
              <a:gd name="connsiteY71" fmla="*/ 6627129 h 6857999"/>
              <a:gd name="connsiteX72" fmla="*/ 7833451 w 8733721"/>
              <a:gd name="connsiteY72" fmla="*/ 6694819 h 6857999"/>
              <a:gd name="connsiteX73" fmla="*/ 7859394 w 8733721"/>
              <a:gd name="connsiteY73" fmla="*/ 6765445 h 6857999"/>
              <a:gd name="connsiteX74" fmla="*/ 7866873 w 8733721"/>
              <a:gd name="connsiteY74" fmla="*/ 6844697 h 6857999"/>
              <a:gd name="connsiteX75" fmla="*/ 7868076 w 8733721"/>
              <a:gd name="connsiteY75" fmla="*/ 6857999 h 6857999"/>
              <a:gd name="connsiteX76" fmla="*/ 2920621 w 8733721"/>
              <a:gd name="connsiteY76" fmla="*/ 6857999 h 6857999"/>
              <a:gd name="connsiteX77" fmla="*/ 961321 w 8733721"/>
              <a:gd name="connsiteY77" fmla="*/ 6857999 h 6857999"/>
              <a:gd name="connsiteX78" fmla="*/ 0 w 8733721"/>
              <a:gd name="connsiteY78" fmla="*/ 6857999 h 6857999"/>
              <a:gd name="connsiteX79" fmla="*/ 0 w 8733721"/>
              <a:gd name="connsiteY79" fmla="*/ 0 h 6857999"/>
              <a:gd name="connsiteX0" fmla="*/ 0 w 8733721"/>
              <a:gd name="connsiteY0" fmla="*/ 0 h 6857999"/>
              <a:gd name="connsiteX1" fmla="*/ 961321 w 8733721"/>
              <a:gd name="connsiteY1" fmla="*/ 0 h 6857999"/>
              <a:gd name="connsiteX2" fmla="*/ 2920621 w 8733721"/>
              <a:gd name="connsiteY2" fmla="*/ 0 h 6857999"/>
              <a:gd name="connsiteX3" fmla="*/ 8733721 w 8733721"/>
              <a:gd name="connsiteY3" fmla="*/ 0 h 6857999"/>
              <a:gd name="connsiteX4" fmla="*/ 8236175 w 8733721"/>
              <a:gd name="connsiteY4" fmla="*/ 2 h 6857999"/>
              <a:gd name="connsiteX5" fmla="*/ 8231178 w 8733721"/>
              <a:gd name="connsiteY5" fmla="*/ 14562 h 6857999"/>
              <a:gd name="connsiteX6" fmla="*/ 8234773 w 8733721"/>
              <a:gd name="connsiteY6" fmla="*/ 59077 h 6857999"/>
              <a:gd name="connsiteX7" fmla="*/ 8227623 w 8733721"/>
              <a:gd name="connsiteY7" fmla="*/ 107668 h 6857999"/>
              <a:gd name="connsiteX8" fmla="*/ 8246150 w 8733721"/>
              <a:gd name="connsiteY8" fmla="*/ 246136 h 6857999"/>
              <a:gd name="connsiteX9" fmla="*/ 8224308 w 8733721"/>
              <a:gd name="connsiteY9" fmla="*/ 372908 h 6857999"/>
              <a:gd name="connsiteX10" fmla="*/ 8221687 w 8733721"/>
              <a:gd name="connsiteY10" fmla="*/ 450607 h 6857999"/>
              <a:gd name="connsiteX11" fmla="*/ 8232987 w 8733721"/>
              <a:gd name="connsiteY11" fmla="*/ 812800 h 6857999"/>
              <a:gd name="connsiteX12" fmla="*/ 8241364 w 8733721"/>
              <a:gd name="connsiteY12" fmla="*/ 912727 h 6857999"/>
              <a:gd name="connsiteX13" fmla="*/ 8240165 w 8733721"/>
              <a:gd name="connsiteY13" fmla="*/ 989950 h 6857999"/>
              <a:gd name="connsiteX14" fmla="*/ 8243561 w 8733721"/>
              <a:gd name="connsiteY14" fmla="*/ 1141745 h 6857999"/>
              <a:gd name="connsiteX15" fmla="*/ 8256144 w 8733721"/>
              <a:gd name="connsiteY15" fmla="*/ 1265454 h 6857999"/>
              <a:gd name="connsiteX16" fmla="*/ 8281494 w 8733721"/>
              <a:gd name="connsiteY16" fmla="*/ 1385480 h 6857999"/>
              <a:gd name="connsiteX17" fmla="*/ 8297877 w 8733721"/>
              <a:gd name="connsiteY17" fmla="*/ 1458060 h 6857999"/>
              <a:gd name="connsiteX18" fmla="*/ 8315502 w 8733721"/>
              <a:gd name="connsiteY18" fmla="*/ 1513175 h 6857999"/>
              <a:gd name="connsiteX19" fmla="*/ 8342335 w 8733721"/>
              <a:gd name="connsiteY19" fmla="*/ 1570809 h 6857999"/>
              <a:gd name="connsiteX20" fmla="*/ 8324762 w 8733721"/>
              <a:gd name="connsiteY20" fmla="*/ 1632434 h 6857999"/>
              <a:gd name="connsiteX21" fmla="*/ 8319231 w 8733721"/>
              <a:gd name="connsiteY21" fmla="*/ 1742490 h 6857999"/>
              <a:gd name="connsiteX22" fmla="*/ 8343694 w 8733721"/>
              <a:gd name="connsiteY22" fmla="*/ 1812272 h 6857999"/>
              <a:gd name="connsiteX23" fmla="*/ 8379488 w 8733721"/>
              <a:gd name="connsiteY23" fmla="*/ 1856766 h 6857999"/>
              <a:gd name="connsiteX24" fmla="*/ 8385055 w 8733721"/>
              <a:gd name="connsiteY24" fmla="*/ 1923433 h 6857999"/>
              <a:gd name="connsiteX25" fmla="*/ 8386906 w 8733721"/>
              <a:gd name="connsiteY25" fmla="*/ 1972204 h 6857999"/>
              <a:gd name="connsiteX26" fmla="*/ 8386681 w 8733721"/>
              <a:gd name="connsiteY26" fmla="*/ 2066205 h 6857999"/>
              <a:gd name="connsiteX27" fmla="*/ 8380052 w 8733721"/>
              <a:gd name="connsiteY27" fmla="*/ 2227417 h 6857999"/>
              <a:gd name="connsiteX28" fmla="*/ 8374483 w 8733721"/>
              <a:gd name="connsiteY28" fmla="*/ 2510933 h 6857999"/>
              <a:gd name="connsiteX29" fmla="*/ 8375191 w 8733721"/>
              <a:gd name="connsiteY29" fmla="*/ 2741866 h 6857999"/>
              <a:gd name="connsiteX30" fmla="*/ 8384389 w 8733721"/>
              <a:gd name="connsiteY30" fmla="*/ 2864935 h 6857999"/>
              <a:gd name="connsiteX31" fmla="*/ 8391822 w 8733721"/>
              <a:gd name="connsiteY31" fmla="*/ 2950807 h 6857999"/>
              <a:gd name="connsiteX32" fmla="*/ 8378111 w 8733721"/>
              <a:gd name="connsiteY32" fmla="*/ 2978246 h 6857999"/>
              <a:gd name="connsiteX33" fmla="*/ 8375025 w 8733721"/>
              <a:gd name="connsiteY33" fmla="*/ 2995916 h 6857999"/>
              <a:gd name="connsiteX34" fmla="*/ 8366764 w 8733721"/>
              <a:gd name="connsiteY34" fmla="*/ 2998648 h 6857999"/>
              <a:gd name="connsiteX35" fmla="*/ 8356827 w 8733721"/>
              <a:gd name="connsiteY35" fmla="*/ 3023630 h 6857999"/>
              <a:gd name="connsiteX36" fmla="*/ 8348883 w 8733721"/>
              <a:gd name="connsiteY36" fmla="*/ 3096975 h 6857999"/>
              <a:gd name="connsiteX37" fmla="*/ 8331320 w 8733721"/>
              <a:gd name="connsiteY37" fmla="*/ 3216657 h 6857999"/>
              <a:gd name="connsiteX38" fmla="*/ 8334250 w 8733721"/>
              <a:gd name="connsiteY38" fmla="*/ 3310980 h 6857999"/>
              <a:gd name="connsiteX39" fmla="*/ 8323018 w 8733721"/>
              <a:gd name="connsiteY39" fmla="*/ 3344725 h 6857999"/>
              <a:gd name="connsiteX40" fmla="*/ 8312317 w 8733721"/>
              <a:gd name="connsiteY40" fmla="*/ 3393250 h 6857999"/>
              <a:gd name="connsiteX41" fmla="*/ 8299110 w 8733721"/>
              <a:gd name="connsiteY41" fmla="*/ 3514536 h 6857999"/>
              <a:gd name="connsiteX42" fmla="*/ 8279421 w 8733721"/>
              <a:gd name="connsiteY42" fmla="*/ 3686149 h 6857999"/>
              <a:gd name="connsiteX43" fmla="*/ 8273021 w 8733721"/>
              <a:gd name="connsiteY43" fmla="*/ 3692208 h 6857999"/>
              <a:gd name="connsiteX44" fmla="*/ 8260968 w 8733721"/>
              <a:gd name="connsiteY44" fmla="*/ 3776022 h 6857999"/>
              <a:gd name="connsiteX45" fmla="*/ 8209415 w 8733721"/>
              <a:gd name="connsiteY45" fmla="*/ 4060536 h 6857999"/>
              <a:gd name="connsiteX46" fmla="*/ 8203359 w 8733721"/>
              <a:gd name="connsiteY46" fmla="*/ 4222149 h 6857999"/>
              <a:gd name="connsiteX47" fmla="*/ 8197502 w 8733721"/>
              <a:gd name="connsiteY47" fmla="*/ 4364683 h 6857999"/>
              <a:gd name="connsiteX48" fmla="*/ 8189960 w 8733721"/>
              <a:gd name="connsiteY48" fmla="*/ 4462471 h 6857999"/>
              <a:gd name="connsiteX49" fmla="*/ 8157285 w 8733721"/>
              <a:gd name="connsiteY49" fmla="*/ 4526395 h 6857999"/>
              <a:gd name="connsiteX50" fmla="*/ 8127583 w 8733721"/>
              <a:gd name="connsiteY50" fmla="*/ 4649885 h 6857999"/>
              <a:gd name="connsiteX51" fmla="*/ 8086875 w 8733721"/>
              <a:gd name="connsiteY51" fmla="*/ 4799019 h 6857999"/>
              <a:gd name="connsiteX52" fmla="*/ 8071779 w 8733721"/>
              <a:gd name="connsiteY52" fmla="*/ 4849614 h 6857999"/>
              <a:gd name="connsiteX53" fmla="*/ 8046521 w 8733721"/>
              <a:gd name="connsiteY53" fmla="*/ 4919971 h 6857999"/>
              <a:gd name="connsiteX54" fmla="*/ 7999171 w 8733721"/>
              <a:gd name="connsiteY54" fmla="*/ 5010766 h 6857999"/>
              <a:gd name="connsiteX55" fmla="*/ 7974494 w 8733721"/>
              <a:gd name="connsiteY55" fmla="*/ 5088190 h 6857999"/>
              <a:gd name="connsiteX56" fmla="*/ 7960017 w 8733721"/>
              <a:gd name="connsiteY56" fmla="*/ 5143922 h 6857999"/>
              <a:gd name="connsiteX57" fmla="*/ 7940570 w 8733721"/>
              <a:gd name="connsiteY57" fmla="*/ 5284346 h 6857999"/>
              <a:gd name="connsiteX58" fmla="*/ 7923844 w 8733721"/>
              <a:gd name="connsiteY58" fmla="*/ 5390948 h 6857999"/>
              <a:gd name="connsiteX59" fmla="*/ 7905061 w 8733721"/>
              <a:gd name="connsiteY59" fmla="*/ 5470854 h 6857999"/>
              <a:gd name="connsiteX60" fmla="*/ 7900574 w 8733721"/>
              <a:gd name="connsiteY60" fmla="*/ 5529643 h 6857999"/>
              <a:gd name="connsiteX61" fmla="*/ 7889879 w 8733721"/>
              <a:gd name="connsiteY61" fmla="*/ 5597292 h 6857999"/>
              <a:gd name="connsiteX62" fmla="*/ 7881533 w 8733721"/>
              <a:gd name="connsiteY62" fmla="*/ 5608899 h 6857999"/>
              <a:gd name="connsiteX63" fmla="*/ 7866845 w 8733721"/>
              <a:gd name="connsiteY63" fmla="*/ 5684911 h 6857999"/>
              <a:gd name="connsiteX64" fmla="*/ 7866707 w 8733721"/>
              <a:gd name="connsiteY64" fmla="*/ 5755776 h 6857999"/>
              <a:gd name="connsiteX65" fmla="*/ 7858630 w 8733721"/>
              <a:gd name="connsiteY65" fmla="*/ 5889599 h 6857999"/>
              <a:gd name="connsiteX66" fmla="*/ 7862852 w 8733721"/>
              <a:gd name="connsiteY66" fmla="*/ 5989744 h 6857999"/>
              <a:gd name="connsiteX67" fmla="*/ 7834617 w 8733721"/>
              <a:gd name="connsiteY67" fmla="*/ 6084926 h 6857999"/>
              <a:gd name="connsiteX68" fmla="*/ 7830440 w 8733721"/>
              <a:gd name="connsiteY68" fmla="*/ 6346549 h 6857999"/>
              <a:gd name="connsiteX69" fmla="*/ 7828988 w 8733721"/>
              <a:gd name="connsiteY69" fmla="*/ 6527527 h 6857999"/>
              <a:gd name="connsiteX70" fmla="*/ 7833220 w 8733721"/>
              <a:gd name="connsiteY70" fmla="*/ 6627129 h 6857999"/>
              <a:gd name="connsiteX71" fmla="*/ 7833451 w 8733721"/>
              <a:gd name="connsiteY71" fmla="*/ 6694819 h 6857999"/>
              <a:gd name="connsiteX72" fmla="*/ 7859394 w 8733721"/>
              <a:gd name="connsiteY72" fmla="*/ 6765445 h 6857999"/>
              <a:gd name="connsiteX73" fmla="*/ 7866873 w 8733721"/>
              <a:gd name="connsiteY73" fmla="*/ 6844697 h 6857999"/>
              <a:gd name="connsiteX74" fmla="*/ 7868076 w 8733721"/>
              <a:gd name="connsiteY74" fmla="*/ 6857999 h 6857999"/>
              <a:gd name="connsiteX75" fmla="*/ 2920621 w 8733721"/>
              <a:gd name="connsiteY75" fmla="*/ 6857999 h 6857999"/>
              <a:gd name="connsiteX76" fmla="*/ 961321 w 8733721"/>
              <a:gd name="connsiteY76" fmla="*/ 6857999 h 6857999"/>
              <a:gd name="connsiteX77" fmla="*/ 0 w 8733721"/>
              <a:gd name="connsiteY77" fmla="*/ 6857999 h 6857999"/>
              <a:gd name="connsiteX78" fmla="*/ 0 w 8733721"/>
              <a:gd name="connsiteY78" fmla="*/ 0 h 6857999"/>
              <a:gd name="connsiteX0" fmla="*/ 0 w 8394178"/>
              <a:gd name="connsiteY0" fmla="*/ 0 h 6857999"/>
              <a:gd name="connsiteX1" fmla="*/ 961321 w 8394178"/>
              <a:gd name="connsiteY1" fmla="*/ 0 h 6857999"/>
              <a:gd name="connsiteX2" fmla="*/ 2920621 w 8394178"/>
              <a:gd name="connsiteY2" fmla="*/ 0 h 6857999"/>
              <a:gd name="connsiteX3" fmla="*/ 8236175 w 8394178"/>
              <a:gd name="connsiteY3" fmla="*/ 2 h 6857999"/>
              <a:gd name="connsiteX4" fmla="*/ 8231178 w 8394178"/>
              <a:gd name="connsiteY4" fmla="*/ 14562 h 6857999"/>
              <a:gd name="connsiteX5" fmla="*/ 8234773 w 8394178"/>
              <a:gd name="connsiteY5" fmla="*/ 59077 h 6857999"/>
              <a:gd name="connsiteX6" fmla="*/ 8227623 w 8394178"/>
              <a:gd name="connsiteY6" fmla="*/ 107668 h 6857999"/>
              <a:gd name="connsiteX7" fmla="*/ 8246150 w 8394178"/>
              <a:gd name="connsiteY7" fmla="*/ 246136 h 6857999"/>
              <a:gd name="connsiteX8" fmla="*/ 8224308 w 8394178"/>
              <a:gd name="connsiteY8" fmla="*/ 372908 h 6857999"/>
              <a:gd name="connsiteX9" fmla="*/ 8221687 w 8394178"/>
              <a:gd name="connsiteY9" fmla="*/ 450607 h 6857999"/>
              <a:gd name="connsiteX10" fmla="*/ 8232987 w 8394178"/>
              <a:gd name="connsiteY10" fmla="*/ 812800 h 6857999"/>
              <a:gd name="connsiteX11" fmla="*/ 8241364 w 8394178"/>
              <a:gd name="connsiteY11" fmla="*/ 912727 h 6857999"/>
              <a:gd name="connsiteX12" fmla="*/ 8240165 w 8394178"/>
              <a:gd name="connsiteY12" fmla="*/ 989950 h 6857999"/>
              <a:gd name="connsiteX13" fmla="*/ 8243561 w 8394178"/>
              <a:gd name="connsiteY13" fmla="*/ 1141745 h 6857999"/>
              <a:gd name="connsiteX14" fmla="*/ 8256144 w 8394178"/>
              <a:gd name="connsiteY14" fmla="*/ 1265454 h 6857999"/>
              <a:gd name="connsiteX15" fmla="*/ 8281494 w 8394178"/>
              <a:gd name="connsiteY15" fmla="*/ 1385480 h 6857999"/>
              <a:gd name="connsiteX16" fmla="*/ 8297877 w 8394178"/>
              <a:gd name="connsiteY16" fmla="*/ 1458060 h 6857999"/>
              <a:gd name="connsiteX17" fmla="*/ 8315502 w 8394178"/>
              <a:gd name="connsiteY17" fmla="*/ 1513175 h 6857999"/>
              <a:gd name="connsiteX18" fmla="*/ 8342335 w 8394178"/>
              <a:gd name="connsiteY18" fmla="*/ 1570809 h 6857999"/>
              <a:gd name="connsiteX19" fmla="*/ 8324762 w 8394178"/>
              <a:gd name="connsiteY19" fmla="*/ 1632434 h 6857999"/>
              <a:gd name="connsiteX20" fmla="*/ 8319231 w 8394178"/>
              <a:gd name="connsiteY20" fmla="*/ 1742490 h 6857999"/>
              <a:gd name="connsiteX21" fmla="*/ 8343694 w 8394178"/>
              <a:gd name="connsiteY21" fmla="*/ 1812272 h 6857999"/>
              <a:gd name="connsiteX22" fmla="*/ 8379488 w 8394178"/>
              <a:gd name="connsiteY22" fmla="*/ 1856766 h 6857999"/>
              <a:gd name="connsiteX23" fmla="*/ 8385055 w 8394178"/>
              <a:gd name="connsiteY23" fmla="*/ 1923433 h 6857999"/>
              <a:gd name="connsiteX24" fmla="*/ 8386906 w 8394178"/>
              <a:gd name="connsiteY24" fmla="*/ 1972204 h 6857999"/>
              <a:gd name="connsiteX25" fmla="*/ 8386681 w 8394178"/>
              <a:gd name="connsiteY25" fmla="*/ 2066205 h 6857999"/>
              <a:gd name="connsiteX26" fmla="*/ 8380052 w 8394178"/>
              <a:gd name="connsiteY26" fmla="*/ 2227417 h 6857999"/>
              <a:gd name="connsiteX27" fmla="*/ 8374483 w 8394178"/>
              <a:gd name="connsiteY27" fmla="*/ 2510933 h 6857999"/>
              <a:gd name="connsiteX28" fmla="*/ 8375191 w 8394178"/>
              <a:gd name="connsiteY28" fmla="*/ 2741866 h 6857999"/>
              <a:gd name="connsiteX29" fmla="*/ 8384389 w 8394178"/>
              <a:gd name="connsiteY29" fmla="*/ 2864935 h 6857999"/>
              <a:gd name="connsiteX30" fmla="*/ 8391822 w 8394178"/>
              <a:gd name="connsiteY30" fmla="*/ 2950807 h 6857999"/>
              <a:gd name="connsiteX31" fmla="*/ 8378111 w 8394178"/>
              <a:gd name="connsiteY31" fmla="*/ 2978246 h 6857999"/>
              <a:gd name="connsiteX32" fmla="*/ 8375025 w 8394178"/>
              <a:gd name="connsiteY32" fmla="*/ 2995916 h 6857999"/>
              <a:gd name="connsiteX33" fmla="*/ 8366764 w 8394178"/>
              <a:gd name="connsiteY33" fmla="*/ 2998648 h 6857999"/>
              <a:gd name="connsiteX34" fmla="*/ 8356827 w 8394178"/>
              <a:gd name="connsiteY34" fmla="*/ 3023630 h 6857999"/>
              <a:gd name="connsiteX35" fmla="*/ 8348883 w 8394178"/>
              <a:gd name="connsiteY35" fmla="*/ 3096975 h 6857999"/>
              <a:gd name="connsiteX36" fmla="*/ 8331320 w 8394178"/>
              <a:gd name="connsiteY36" fmla="*/ 3216657 h 6857999"/>
              <a:gd name="connsiteX37" fmla="*/ 8334250 w 8394178"/>
              <a:gd name="connsiteY37" fmla="*/ 3310980 h 6857999"/>
              <a:gd name="connsiteX38" fmla="*/ 8323018 w 8394178"/>
              <a:gd name="connsiteY38" fmla="*/ 3344725 h 6857999"/>
              <a:gd name="connsiteX39" fmla="*/ 8312317 w 8394178"/>
              <a:gd name="connsiteY39" fmla="*/ 3393250 h 6857999"/>
              <a:gd name="connsiteX40" fmla="*/ 8299110 w 8394178"/>
              <a:gd name="connsiteY40" fmla="*/ 3514536 h 6857999"/>
              <a:gd name="connsiteX41" fmla="*/ 8279421 w 8394178"/>
              <a:gd name="connsiteY41" fmla="*/ 3686149 h 6857999"/>
              <a:gd name="connsiteX42" fmla="*/ 8273021 w 8394178"/>
              <a:gd name="connsiteY42" fmla="*/ 3692208 h 6857999"/>
              <a:gd name="connsiteX43" fmla="*/ 8260968 w 8394178"/>
              <a:gd name="connsiteY43" fmla="*/ 3776022 h 6857999"/>
              <a:gd name="connsiteX44" fmla="*/ 8209415 w 8394178"/>
              <a:gd name="connsiteY44" fmla="*/ 4060536 h 6857999"/>
              <a:gd name="connsiteX45" fmla="*/ 8203359 w 8394178"/>
              <a:gd name="connsiteY45" fmla="*/ 4222149 h 6857999"/>
              <a:gd name="connsiteX46" fmla="*/ 8197502 w 8394178"/>
              <a:gd name="connsiteY46" fmla="*/ 4364683 h 6857999"/>
              <a:gd name="connsiteX47" fmla="*/ 8189960 w 8394178"/>
              <a:gd name="connsiteY47" fmla="*/ 4462471 h 6857999"/>
              <a:gd name="connsiteX48" fmla="*/ 8157285 w 8394178"/>
              <a:gd name="connsiteY48" fmla="*/ 4526395 h 6857999"/>
              <a:gd name="connsiteX49" fmla="*/ 8127583 w 8394178"/>
              <a:gd name="connsiteY49" fmla="*/ 4649885 h 6857999"/>
              <a:gd name="connsiteX50" fmla="*/ 8086875 w 8394178"/>
              <a:gd name="connsiteY50" fmla="*/ 4799019 h 6857999"/>
              <a:gd name="connsiteX51" fmla="*/ 8071779 w 8394178"/>
              <a:gd name="connsiteY51" fmla="*/ 4849614 h 6857999"/>
              <a:gd name="connsiteX52" fmla="*/ 8046521 w 8394178"/>
              <a:gd name="connsiteY52" fmla="*/ 4919971 h 6857999"/>
              <a:gd name="connsiteX53" fmla="*/ 7999171 w 8394178"/>
              <a:gd name="connsiteY53" fmla="*/ 5010766 h 6857999"/>
              <a:gd name="connsiteX54" fmla="*/ 7974494 w 8394178"/>
              <a:gd name="connsiteY54" fmla="*/ 5088190 h 6857999"/>
              <a:gd name="connsiteX55" fmla="*/ 7960017 w 8394178"/>
              <a:gd name="connsiteY55" fmla="*/ 5143922 h 6857999"/>
              <a:gd name="connsiteX56" fmla="*/ 7940570 w 8394178"/>
              <a:gd name="connsiteY56" fmla="*/ 5284346 h 6857999"/>
              <a:gd name="connsiteX57" fmla="*/ 7923844 w 8394178"/>
              <a:gd name="connsiteY57" fmla="*/ 5390948 h 6857999"/>
              <a:gd name="connsiteX58" fmla="*/ 7905061 w 8394178"/>
              <a:gd name="connsiteY58" fmla="*/ 5470854 h 6857999"/>
              <a:gd name="connsiteX59" fmla="*/ 7900574 w 8394178"/>
              <a:gd name="connsiteY59" fmla="*/ 5529643 h 6857999"/>
              <a:gd name="connsiteX60" fmla="*/ 7889879 w 8394178"/>
              <a:gd name="connsiteY60" fmla="*/ 5597292 h 6857999"/>
              <a:gd name="connsiteX61" fmla="*/ 7881533 w 8394178"/>
              <a:gd name="connsiteY61" fmla="*/ 5608899 h 6857999"/>
              <a:gd name="connsiteX62" fmla="*/ 7866845 w 8394178"/>
              <a:gd name="connsiteY62" fmla="*/ 5684911 h 6857999"/>
              <a:gd name="connsiteX63" fmla="*/ 7866707 w 8394178"/>
              <a:gd name="connsiteY63" fmla="*/ 5755776 h 6857999"/>
              <a:gd name="connsiteX64" fmla="*/ 7858630 w 8394178"/>
              <a:gd name="connsiteY64" fmla="*/ 5889599 h 6857999"/>
              <a:gd name="connsiteX65" fmla="*/ 7862852 w 8394178"/>
              <a:gd name="connsiteY65" fmla="*/ 5989744 h 6857999"/>
              <a:gd name="connsiteX66" fmla="*/ 7834617 w 8394178"/>
              <a:gd name="connsiteY66" fmla="*/ 6084926 h 6857999"/>
              <a:gd name="connsiteX67" fmla="*/ 7830440 w 8394178"/>
              <a:gd name="connsiteY67" fmla="*/ 6346549 h 6857999"/>
              <a:gd name="connsiteX68" fmla="*/ 7828988 w 8394178"/>
              <a:gd name="connsiteY68" fmla="*/ 6527527 h 6857999"/>
              <a:gd name="connsiteX69" fmla="*/ 7833220 w 8394178"/>
              <a:gd name="connsiteY69" fmla="*/ 6627129 h 6857999"/>
              <a:gd name="connsiteX70" fmla="*/ 7833451 w 8394178"/>
              <a:gd name="connsiteY70" fmla="*/ 6694819 h 6857999"/>
              <a:gd name="connsiteX71" fmla="*/ 7859394 w 8394178"/>
              <a:gd name="connsiteY71" fmla="*/ 6765445 h 6857999"/>
              <a:gd name="connsiteX72" fmla="*/ 7866873 w 8394178"/>
              <a:gd name="connsiteY72" fmla="*/ 6844697 h 6857999"/>
              <a:gd name="connsiteX73" fmla="*/ 7868076 w 8394178"/>
              <a:gd name="connsiteY73" fmla="*/ 6857999 h 6857999"/>
              <a:gd name="connsiteX74" fmla="*/ 2920621 w 8394178"/>
              <a:gd name="connsiteY74" fmla="*/ 6857999 h 6857999"/>
              <a:gd name="connsiteX75" fmla="*/ 961321 w 8394178"/>
              <a:gd name="connsiteY75" fmla="*/ 6857999 h 6857999"/>
              <a:gd name="connsiteX76" fmla="*/ 0 w 8394178"/>
              <a:gd name="connsiteY76" fmla="*/ 6857999 h 6857999"/>
              <a:gd name="connsiteX77" fmla="*/ 0 w 8394178"/>
              <a:gd name="connsiteY77" fmla="*/ 0 h 6857999"/>
              <a:gd name="connsiteX0" fmla="*/ 0 w 8394178"/>
              <a:gd name="connsiteY0" fmla="*/ 0 h 6857999"/>
              <a:gd name="connsiteX1" fmla="*/ 961321 w 8394178"/>
              <a:gd name="connsiteY1" fmla="*/ 0 h 6857999"/>
              <a:gd name="connsiteX2" fmla="*/ 8236175 w 8394178"/>
              <a:gd name="connsiteY2" fmla="*/ 2 h 6857999"/>
              <a:gd name="connsiteX3" fmla="*/ 8231178 w 8394178"/>
              <a:gd name="connsiteY3" fmla="*/ 14562 h 6857999"/>
              <a:gd name="connsiteX4" fmla="*/ 8234773 w 8394178"/>
              <a:gd name="connsiteY4" fmla="*/ 59077 h 6857999"/>
              <a:gd name="connsiteX5" fmla="*/ 8227623 w 8394178"/>
              <a:gd name="connsiteY5" fmla="*/ 107668 h 6857999"/>
              <a:gd name="connsiteX6" fmla="*/ 8246150 w 8394178"/>
              <a:gd name="connsiteY6" fmla="*/ 246136 h 6857999"/>
              <a:gd name="connsiteX7" fmla="*/ 8224308 w 8394178"/>
              <a:gd name="connsiteY7" fmla="*/ 372908 h 6857999"/>
              <a:gd name="connsiteX8" fmla="*/ 8221687 w 8394178"/>
              <a:gd name="connsiteY8" fmla="*/ 450607 h 6857999"/>
              <a:gd name="connsiteX9" fmla="*/ 8232987 w 8394178"/>
              <a:gd name="connsiteY9" fmla="*/ 812800 h 6857999"/>
              <a:gd name="connsiteX10" fmla="*/ 8241364 w 8394178"/>
              <a:gd name="connsiteY10" fmla="*/ 912727 h 6857999"/>
              <a:gd name="connsiteX11" fmla="*/ 8240165 w 8394178"/>
              <a:gd name="connsiteY11" fmla="*/ 989950 h 6857999"/>
              <a:gd name="connsiteX12" fmla="*/ 8243561 w 8394178"/>
              <a:gd name="connsiteY12" fmla="*/ 1141745 h 6857999"/>
              <a:gd name="connsiteX13" fmla="*/ 8256144 w 8394178"/>
              <a:gd name="connsiteY13" fmla="*/ 1265454 h 6857999"/>
              <a:gd name="connsiteX14" fmla="*/ 8281494 w 8394178"/>
              <a:gd name="connsiteY14" fmla="*/ 1385480 h 6857999"/>
              <a:gd name="connsiteX15" fmla="*/ 8297877 w 8394178"/>
              <a:gd name="connsiteY15" fmla="*/ 1458060 h 6857999"/>
              <a:gd name="connsiteX16" fmla="*/ 8315502 w 8394178"/>
              <a:gd name="connsiteY16" fmla="*/ 1513175 h 6857999"/>
              <a:gd name="connsiteX17" fmla="*/ 8342335 w 8394178"/>
              <a:gd name="connsiteY17" fmla="*/ 1570809 h 6857999"/>
              <a:gd name="connsiteX18" fmla="*/ 8324762 w 8394178"/>
              <a:gd name="connsiteY18" fmla="*/ 1632434 h 6857999"/>
              <a:gd name="connsiteX19" fmla="*/ 8319231 w 8394178"/>
              <a:gd name="connsiteY19" fmla="*/ 1742490 h 6857999"/>
              <a:gd name="connsiteX20" fmla="*/ 8343694 w 8394178"/>
              <a:gd name="connsiteY20" fmla="*/ 1812272 h 6857999"/>
              <a:gd name="connsiteX21" fmla="*/ 8379488 w 8394178"/>
              <a:gd name="connsiteY21" fmla="*/ 1856766 h 6857999"/>
              <a:gd name="connsiteX22" fmla="*/ 8385055 w 8394178"/>
              <a:gd name="connsiteY22" fmla="*/ 1923433 h 6857999"/>
              <a:gd name="connsiteX23" fmla="*/ 8386906 w 8394178"/>
              <a:gd name="connsiteY23" fmla="*/ 1972204 h 6857999"/>
              <a:gd name="connsiteX24" fmla="*/ 8386681 w 8394178"/>
              <a:gd name="connsiteY24" fmla="*/ 2066205 h 6857999"/>
              <a:gd name="connsiteX25" fmla="*/ 8380052 w 8394178"/>
              <a:gd name="connsiteY25" fmla="*/ 2227417 h 6857999"/>
              <a:gd name="connsiteX26" fmla="*/ 8374483 w 8394178"/>
              <a:gd name="connsiteY26" fmla="*/ 2510933 h 6857999"/>
              <a:gd name="connsiteX27" fmla="*/ 8375191 w 8394178"/>
              <a:gd name="connsiteY27" fmla="*/ 2741866 h 6857999"/>
              <a:gd name="connsiteX28" fmla="*/ 8384389 w 8394178"/>
              <a:gd name="connsiteY28" fmla="*/ 2864935 h 6857999"/>
              <a:gd name="connsiteX29" fmla="*/ 8391822 w 8394178"/>
              <a:gd name="connsiteY29" fmla="*/ 2950807 h 6857999"/>
              <a:gd name="connsiteX30" fmla="*/ 8378111 w 8394178"/>
              <a:gd name="connsiteY30" fmla="*/ 2978246 h 6857999"/>
              <a:gd name="connsiteX31" fmla="*/ 8375025 w 8394178"/>
              <a:gd name="connsiteY31" fmla="*/ 2995916 h 6857999"/>
              <a:gd name="connsiteX32" fmla="*/ 8366764 w 8394178"/>
              <a:gd name="connsiteY32" fmla="*/ 2998648 h 6857999"/>
              <a:gd name="connsiteX33" fmla="*/ 8356827 w 8394178"/>
              <a:gd name="connsiteY33" fmla="*/ 3023630 h 6857999"/>
              <a:gd name="connsiteX34" fmla="*/ 8348883 w 8394178"/>
              <a:gd name="connsiteY34" fmla="*/ 3096975 h 6857999"/>
              <a:gd name="connsiteX35" fmla="*/ 8331320 w 8394178"/>
              <a:gd name="connsiteY35" fmla="*/ 3216657 h 6857999"/>
              <a:gd name="connsiteX36" fmla="*/ 8334250 w 8394178"/>
              <a:gd name="connsiteY36" fmla="*/ 3310980 h 6857999"/>
              <a:gd name="connsiteX37" fmla="*/ 8323018 w 8394178"/>
              <a:gd name="connsiteY37" fmla="*/ 3344725 h 6857999"/>
              <a:gd name="connsiteX38" fmla="*/ 8312317 w 8394178"/>
              <a:gd name="connsiteY38" fmla="*/ 3393250 h 6857999"/>
              <a:gd name="connsiteX39" fmla="*/ 8299110 w 8394178"/>
              <a:gd name="connsiteY39" fmla="*/ 3514536 h 6857999"/>
              <a:gd name="connsiteX40" fmla="*/ 8279421 w 8394178"/>
              <a:gd name="connsiteY40" fmla="*/ 3686149 h 6857999"/>
              <a:gd name="connsiteX41" fmla="*/ 8273021 w 8394178"/>
              <a:gd name="connsiteY41" fmla="*/ 3692208 h 6857999"/>
              <a:gd name="connsiteX42" fmla="*/ 8260968 w 8394178"/>
              <a:gd name="connsiteY42" fmla="*/ 3776022 h 6857999"/>
              <a:gd name="connsiteX43" fmla="*/ 8209415 w 8394178"/>
              <a:gd name="connsiteY43" fmla="*/ 4060536 h 6857999"/>
              <a:gd name="connsiteX44" fmla="*/ 8203359 w 8394178"/>
              <a:gd name="connsiteY44" fmla="*/ 4222149 h 6857999"/>
              <a:gd name="connsiteX45" fmla="*/ 8197502 w 8394178"/>
              <a:gd name="connsiteY45" fmla="*/ 4364683 h 6857999"/>
              <a:gd name="connsiteX46" fmla="*/ 8189960 w 8394178"/>
              <a:gd name="connsiteY46" fmla="*/ 4462471 h 6857999"/>
              <a:gd name="connsiteX47" fmla="*/ 8157285 w 8394178"/>
              <a:gd name="connsiteY47" fmla="*/ 4526395 h 6857999"/>
              <a:gd name="connsiteX48" fmla="*/ 8127583 w 8394178"/>
              <a:gd name="connsiteY48" fmla="*/ 4649885 h 6857999"/>
              <a:gd name="connsiteX49" fmla="*/ 8086875 w 8394178"/>
              <a:gd name="connsiteY49" fmla="*/ 4799019 h 6857999"/>
              <a:gd name="connsiteX50" fmla="*/ 8071779 w 8394178"/>
              <a:gd name="connsiteY50" fmla="*/ 4849614 h 6857999"/>
              <a:gd name="connsiteX51" fmla="*/ 8046521 w 8394178"/>
              <a:gd name="connsiteY51" fmla="*/ 4919971 h 6857999"/>
              <a:gd name="connsiteX52" fmla="*/ 7999171 w 8394178"/>
              <a:gd name="connsiteY52" fmla="*/ 5010766 h 6857999"/>
              <a:gd name="connsiteX53" fmla="*/ 7974494 w 8394178"/>
              <a:gd name="connsiteY53" fmla="*/ 5088190 h 6857999"/>
              <a:gd name="connsiteX54" fmla="*/ 7960017 w 8394178"/>
              <a:gd name="connsiteY54" fmla="*/ 5143922 h 6857999"/>
              <a:gd name="connsiteX55" fmla="*/ 7940570 w 8394178"/>
              <a:gd name="connsiteY55" fmla="*/ 5284346 h 6857999"/>
              <a:gd name="connsiteX56" fmla="*/ 7923844 w 8394178"/>
              <a:gd name="connsiteY56" fmla="*/ 5390948 h 6857999"/>
              <a:gd name="connsiteX57" fmla="*/ 7905061 w 8394178"/>
              <a:gd name="connsiteY57" fmla="*/ 5470854 h 6857999"/>
              <a:gd name="connsiteX58" fmla="*/ 7900574 w 8394178"/>
              <a:gd name="connsiteY58" fmla="*/ 5529643 h 6857999"/>
              <a:gd name="connsiteX59" fmla="*/ 7889879 w 8394178"/>
              <a:gd name="connsiteY59" fmla="*/ 5597292 h 6857999"/>
              <a:gd name="connsiteX60" fmla="*/ 7881533 w 8394178"/>
              <a:gd name="connsiteY60" fmla="*/ 5608899 h 6857999"/>
              <a:gd name="connsiteX61" fmla="*/ 7866845 w 8394178"/>
              <a:gd name="connsiteY61" fmla="*/ 5684911 h 6857999"/>
              <a:gd name="connsiteX62" fmla="*/ 7866707 w 8394178"/>
              <a:gd name="connsiteY62" fmla="*/ 5755776 h 6857999"/>
              <a:gd name="connsiteX63" fmla="*/ 7858630 w 8394178"/>
              <a:gd name="connsiteY63" fmla="*/ 5889599 h 6857999"/>
              <a:gd name="connsiteX64" fmla="*/ 7862852 w 8394178"/>
              <a:gd name="connsiteY64" fmla="*/ 5989744 h 6857999"/>
              <a:gd name="connsiteX65" fmla="*/ 7834617 w 8394178"/>
              <a:gd name="connsiteY65" fmla="*/ 6084926 h 6857999"/>
              <a:gd name="connsiteX66" fmla="*/ 7830440 w 8394178"/>
              <a:gd name="connsiteY66" fmla="*/ 6346549 h 6857999"/>
              <a:gd name="connsiteX67" fmla="*/ 7828988 w 8394178"/>
              <a:gd name="connsiteY67" fmla="*/ 6527527 h 6857999"/>
              <a:gd name="connsiteX68" fmla="*/ 7833220 w 8394178"/>
              <a:gd name="connsiteY68" fmla="*/ 6627129 h 6857999"/>
              <a:gd name="connsiteX69" fmla="*/ 7833451 w 8394178"/>
              <a:gd name="connsiteY69" fmla="*/ 6694819 h 6857999"/>
              <a:gd name="connsiteX70" fmla="*/ 7859394 w 8394178"/>
              <a:gd name="connsiteY70" fmla="*/ 6765445 h 6857999"/>
              <a:gd name="connsiteX71" fmla="*/ 7866873 w 8394178"/>
              <a:gd name="connsiteY71" fmla="*/ 6844697 h 6857999"/>
              <a:gd name="connsiteX72" fmla="*/ 7868076 w 8394178"/>
              <a:gd name="connsiteY72" fmla="*/ 6857999 h 6857999"/>
              <a:gd name="connsiteX73" fmla="*/ 2920621 w 8394178"/>
              <a:gd name="connsiteY73" fmla="*/ 6857999 h 6857999"/>
              <a:gd name="connsiteX74" fmla="*/ 961321 w 8394178"/>
              <a:gd name="connsiteY74" fmla="*/ 6857999 h 6857999"/>
              <a:gd name="connsiteX75" fmla="*/ 0 w 8394178"/>
              <a:gd name="connsiteY75" fmla="*/ 6857999 h 6857999"/>
              <a:gd name="connsiteX76" fmla="*/ 0 w 8394178"/>
              <a:gd name="connsiteY76" fmla="*/ 0 h 6857999"/>
              <a:gd name="connsiteX0" fmla="*/ 0 w 8394178"/>
              <a:gd name="connsiteY0" fmla="*/ 0 h 6857999"/>
              <a:gd name="connsiteX1" fmla="*/ 8236175 w 8394178"/>
              <a:gd name="connsiteY1" fmla="*/ 2 h 6857999"/>
              <a:gd name="connsiteX2" fmla="*/ 8231178 w 8394178"/>
              <a:gd name="connsiteY2" fmla="*/ 14562 h 6857999"/>
              <a:gd name="connsiteX3" fmla="*/ 8234773 w 8394178"/>
              <a:gd name="connsiteY3" fmla="*/ 59077 h 6857999"/>
              <a:gd name="connsiteX4" fmla="*/ 8227623 w 8394178"/>
              <a:gd name="connsiteY4" fmla="*/ 107668 h 6857999"/>
              <a:gd name="connsiteX5" fmla="*/ 8246150 w 8394178"/>
              <a:gd name="connsiteY5" fmla="*/ 246136 h 6857999"/>
              <a:gd name="connsiteX6" fmla="*/ 8224308 w 8394178"/>
              <a:gd name="connsiteY6" fmla="*/ 372908 h 6857999"/>
              <a:gd name="connsiteX7" fmla="*/ 8221687 w 8394178"/>
              <a:gd name="connsiteY7" fmla="*/ 450607 h 6857999"/>
              <a:gd name="connsiteX8" fmla="*/ 8232987 w 8394178"/>
              <a:gd name="connsiteY8" fmla="*/ 812800 h 6857999"/>
              <a:gd name="connsiteX9" fmla="*/ 8241364 w 8394178"/>
              <a:gd name="connsiteY9" fmla="*/ 912727 h 6857999"/>
              <a:gd name="connsiteX10" fmla="*/ 8240165 w 8394178"/>
              <a:gd name="connsiteY10" fmla="*/ 989950 h 6857999"/>
              <a:gd name="connsiteX11" fmla="*/ 8243561 w 8394178"/>
              <a:gd name="connsiteY11" fmla="*/ 1141745 h 6857999"/>
              <a:gd name="connsiteX12" fmla="*/ 8256144 w 8394178"/>
              <a:gd name="connsiteY12" fmla="*/ 1265454 h 6857999"/>
              <a:gd name="connsiteX13" fmla="*/ 8281494 w 8394178"/>
              <a:gd name="connsiteY13" fmla="*/ 1385480 h 6857999"/>
              <a:gd name="connsiteX14" fmla="*/ 8297877 w 8394178"/>
              <a:gd name="connsiteY14" fmla="*/ 1458060 h 6857999"/>
              <a:gd name="connsiteX15" fmla="*/ 8315502 w 8394178"/>
              <a:gd name="connsiteY15" fmla="*/ 1513175 h 6857999"/>
              <a:gd name="connsiteX16" fmla="*/ 8342335 w 8394178"/>
              <a:gd name="connsiteY16" fmla="*/ 1570809 h 6857999"/>
              <a:gd name="connsiteX17" fmla="*/ 8324762 w 8394178"/>
              <a:gd name="connsiteY17" fmla="*/ 1632434 h 6857999"/>
              <a:gd name="connsiteX18" fmla="*/ 8319231 w 8394178"/>
              <a:gd name="connsiteY18" fmla="*/ 1742490 h 6857999"/>
              <a:gd name="connsiteX19" fmla="*/ 8343694 w 8394178"/>
              <a:gd name="connsiteY19" fmla="*/ 1812272 h 6857999"/>
              <a:gd name="connsiteX20" fmla="*/ 8379488 w 8394178"/>
              <a:gd name="connsiteY20" fmla="*/ 1856766 h 6857999"/>
              <a:gd name="connsiteX21" fmla="*/ 8385055 w 8394178"/>
              <a:gd name="connsiteY21" fmla="*/ 1923433 h 6857999"/>
              <a:gd name="connsiteX22" fmla="*/ 8386906 w 8394178"/>
              <a:gd name="connsiteY22" fmla="*/ 1972204 h 6857999"/>
              <a:gd name="connsiteX23" fmla="*/ 8386681 w 8394178"/>
              <a:gd name="connsiteY23" fmla="*/ 2066205 h 6857999"/>
              <a:gd name="connsiteX24" fmla="*/ 8380052 w 8394178"/>
              <a:gd name="connsiteY24" fmla="*/ 2227417 h 6857999"/>
              <a:gd name="connsiteX25" fmla="*/ 8374483 w 8394178"/>
              <a:gd name="connsiteY25" fmla="*/ 2510933 h 6857999"/>
              <a:gd name="connsiteX26" fmla="*/ 8375191 w 8394178"/>
              <a:gd name="connsiteY26" fmla="*/ 2741866 h 6857999"/>
              <a:gd name="connsiteX27" fmla="*/ 8384389 w 8394178"/>
              <a:gd name="connsiteY27" fmla="*/ 2864935 h 6857999"/>
              <a:gd name="connsiteX28" fmla="*/ 8391822 w 8394178"/>
              <a:gd name="connsiteY28" fmla="*/ 2950807 h 6857999"/>
              <a:gd name="connsiteX29" fmla="*/ 8378111 w 8394178"/>
              <a:gd name="connsiteY29" fmla="*/ 2978246 h 6857999"/>
              <a:gd name="connsiteX30" fmla="*/ 8375025 w 8394178"/>
              <a:gd name="connsiteY30" fmla="*/ 2995916 h 6857999"/>
              <a:gd name="connsiteX31" fmla="*/ 8366764 w 8394178"/>
              <a:gd name="connsiteY31" fmla="*/ 2998648 h 6857999"/>
              <a:gd name="connsiteX32" fmla="*/ 8356827 w 8394178"/>
              <a:gd name="connsiteY32" fmla="*/ 3023630 h 6857999"/>
              <a:gd name="connsiteX33" fmla="*/ 8348883 w 8394178"/>
              <a:gd name="connsiteY33" fmla="*/ 3096975 h 6857999"/>
              <a:gd name="connsiteX34" fmla="*/ 8331320 w 8394178"/>
              <a:gd name="connsiteY34" fmla="*/ 3216657 h 6857999"/>
              <a:gd name="connsiteX35" fmla="*/ 8334250 w 8394178"/>
              <a:gd name="connsiteY35" fmla="*/ 3310980 h 6857999"/>
              <a:gd name="connsiteX36" fmla="*/ 8323018 w 8394178"/>
              <a:gd name="connsiteY36" fmla="*/ 3344725 h 6857999"/>
              <a:gd name="connsiteX37" fmla="*/ 8312317 w 8394178"/>
              <a:gd name="connsiteY37" fmla="*/ 3393250 h 6857999"/>
              <a:gd name="connsiteX38" fmla="*/ 8299110 w 8394178"/>
              <a:gd name="connsiteY38" fmla="*/ 3514536 h 6857999"/>
              <a:gd name="connsiteX39" fmla="*/ 8279421 w 8394178"/>
              <a:gd name="connsiteY39" fmla="*/ 3686149 h 6857999"/>
              <a:gd name="connsiteX40" fmla="*/ 8273021 w 8394178"/>
              <a:gd name="connsiteY40" fmla="*/ 3692208 h 6857999"/>
              <a:gd name="connsiteX41" fmla="*/ 8260968 w 8394178"/>
              <a:gd name="connsiteY41" fmla="*/ 3776022 h 6857999"/>
              <a:gd name="connsiteX42" fmla="*/ 8209415 w 8394178"/>
              <a:gd name="connsiteY42" fmla="*/ 4060536 h 6857999"/>
              <a:gd name="connsiteX43" fmla="*/ 8203359 w 8394178"/>
              <a:gd name="connsiteY43" fmla="*/ 4222149 h 6857999"/>
              <a:gd name="connsiteX44" fmla="*/ 8197502 w 8394178"/>
              <a:gd name="connsiteY44" fmla="*/ 4364683 h 6857999"/>
              <a:gd name="connsiteX45" fmla="*/ 8189960 w 8394178"/>
              <a:gd name="connsiteY45" fmla="*/ 4462471 h 6857999"/>
              <a:gd name="connsiteX46" fmla="*/ 8157285 w 8394178"/>
              <a:gd name="connsiteY46" fmla="*/ 4526395 h 6857999"/>
              <a:gd name="connsiteX47" fmla="*/ 8127583 w 8394178"/>
              <a:gd name="connsiteY47" fmla="*/ 4649885 h 6857999"/>
              <a:gd name="connsiteX48" fmla="*/ 8086875 w 8394178"/>
              <a:gd name="connsiteY48" fmla="*/ 4799019 h 6857999"/>
              <a:gd name="connsiteX49" fmla="*/ 8071779 w 8394178"/>
              <a:gd name="connsiteY49" fmla="*/ 4849614 h 6857999"/>
              <a:gd name="connsiteX50" fmla="*/ 8046521 w 8394178"/>
              <a:gd name="connsiteY50" fmla="*/ 4919971 h 6857999"/>
              <a:gd name="connsiteX51" fmla="*/ 7999171 w 8394178"/>
              <a:gd name="connsiteY51" fmla="*/ 5010766 h 6857999"/>
              <a:gd name="connsiteX52" fmla="*/ 7974494 w 8394178"/>
              <a:gd name="connsiteY52" fmla="*/ 5088190 h 6857999"/>
              <a:gd name="connsiteX53" fmla="*/ 7960017 w 8394178"/>
              <a:gd name="connsiteY53" fmla="*/ 5143922 h 6857999"/>
              <a:gd name="connsiteX54" fmla="*/ 7940570 w 8394178"/>
              <a:gd name="connsiteY54" fmla="*/ 5284346 h 6857999"/>
              <a:gd name="connsiteX55" fmla="*/ 7923844 w 8394178"/>
              <a:gd name="connsiteY55" fmla="*/ 5390948 h 6857999"/>
              <a:gd name="connsiteX56" fmla="*/ 7905061 w 8394178"/>
              <a:gd name="connsiteY56" fmla="*/ 5470854 h 6857999"/>
              <a:gd name="connsiteX57" fmla="*/ 7900574 w 8394178"/>
              <a:gd name="connsiteY57" fmla="*/ 5529643 h 6857999"/>
              <a:gd name="connsiteX58" fmla="*/ 7889879 w 8394178"/>
              <a:gd name="connsiteY58" fmla="*/ 5597292 h 6857999"/>
              <a:gd name="connsiteX59" fmla="*/ 7881533 w 8394178"/>
              <a:gd name="connsiteY59" fmla="*/ 5608899 h 6857999"/>
              <a:gd name="connsiteX60" fmla="*/ 7866845 w 8394178"/>
              <a:gd name="connsiteY60" fmla="*/ 5684911 h 6857999"/>
              <a:gd name="connsiteX61" fmla="*/ 7866707 w 8394178"/>
              <a:gd name="connsiteY61" fmla="*/ 5755776 h 6857999"/>
              <a:gd name="connsiteX62" fmla="*/ 7858630 w 8394178"/>
              <a:gd name="connsiteY62" fmla="*/ 5889599 h 6857999"/>
              <a:gd name="connsiteX63" fmla="*/ 7862852 w 8394178"/>
              <a:gd name="connsiteY63" fmla="*/ 5989744 h 6857999"/>
              <a:gd name="connsiteX64" fmla="*/ 7834617 w 8394178"/>
              <a:gd name="connsiteY64" fmla="*/ 6084926 h 6857999"/>
              <a:gd name="connsiteX65" fmla="*/ 7830440 w 8394178"/>
              <a:gd name="connsiteY65" fmla="*/ 6346549 h 6857999"/>
              <a:gd name="connsiteX66" fmla="*/ 7828988 w 8394178"/>
              <a:gd name="connsiteY66" fmla="*/ 6527527 h 6857999"/>
              <a:gd name="connsiteX67" fmla="*/ 7833220 w 8394178"/>
              <a:gd name="connsiteY67" fmla="*/ 6627129 h 6857999"/>
              <a:gd name="connsiteX68" fmla="*/ 7833451 w 8394178"/>
              <a:gd name="connsiteY68" fmla="*/ 6694819 h 6857999"/>
              <a:gd name="connsiteX69" fmla="*/ 7859394 w 8394178"/>
              <a:gd name="connsiteY69" fmla="*/ 6765445 h 6857999"/>
              <a:gd name="connsiteX70" fmla="*/ 7866873 w 8394178"/>
              <a:gd name="connsiteY70" fmla="*/ 6844697 h 6857999"/>
              <a:gd name="connsiteX71" fmla="*/ 7868076 w 8394178"/>
              <a:gd name="connsiteY71" fmla="*/ 6857999 h 6857999"/>
              <a:gd name="connsiteX72" fmla="*/ 2920621 w 8394178"/>
              <a:gd name="connsiteY72" fmla="*/ 6857999 h 6857999"/>
              <a:gd name="connsiteX73" fmla="*/ 961321 w 8394178"/>
              <a:gd name="connsiteY73" fmla="*/ 6857999 h 6857999"/>
              <a:gd name="connsiteX74" fmla="*/ 0 w 8394178"/>
              <a:gd name="connsiteY74" fmla="*/ 6857999 h 6857999"/>
              <a:gd name="connsiteX75" fmla="*/ 0 w 8394178"/>
              <a:gd name="connsiteY75" fmla="*/ 0 h 6857999"/>
              <a:gd name="connsiteX0" fmla="*/ 0 w 8394178"/>
              <a:gd name="connsiteY0" fmla="*/ 0 h 6857999"/>
              <a:gd name="connsiteX1" fmla="*/ 8236175 w 8394178"/>
              <a:gd name="connsiteY1" fmla="*/ 2 h 6857999"/>
              <a:gd name="connsiteX2" fmla="*/ 8231178 w 8394178"/>
              <a:gd name="connsiteY2" fmla="*/ 14562 h 6857999"/>
              <a:gd name="connsiteX3" fmla="*/ 8234773 w 8394178"/>
              <a:gd name="connsiteY3" fmla="*/ 59077 h 6857999"/>
              <a:gd name="connsiteX4" fmla="*/ 8227623 w 8394178"/>
              <a:gd name="connsiteY4" fmla="*/ 107668 h 6857999"/>
              <a:gd name="connsiteX5" fmla="*/ 8246150 w 8394178"/>
              <a:gd name="connsiteY5" fmla="*/ 246136 h 6857999"/>
              <a:gd name="connsiteX6" fmla="*/ 8224308 w 8394178"/>
              <a:gd name="connsiteY6" fmla="*/ 372908 h 6857999"/>
              <a:gd name="connsiteX7" fmla="*/ 8221687 w 8394178"/>
              <a:gd name="connsiteY7" fmla="*/ 450607 h 6857999"/>
              <a:gd name="connsiteX8" fmla="*/ 8232987 w 8394178"/>
              <a:gd name="connsiteY8" fmla="*/ 812800 h 6857999"/>
              <a:gd name="connsiteX9" fmla="*/ 8241364 w 8394178"/>
              <a:gd name="connsiteY9" fmla="*/ 912727 h 6857999"/>
              <a:gd name="connsiteX10" fmla="*/ 8240165 w 8394178"/>
              <a:gd name="connsiteY10" fmla="*/ 989950 h 6857999"/>
              <a:gd name="connsiteX11" fmla="*/ 8243561 w 8394178"/>
              <a:gd name="connsiteY11" fmla="*/ 1141745 h 6857999"/>
              <a:gd name="connsiteX12" fmla="*/ 8256144 w 8394178"/>
              <a:gd name="connsiteY12" fmla="*/ 1265454 h 6857999"/>
              <a:gd name="connsiteX13" fmla="*/ 8281494 w 8394178"/>
              <a:gd name="connsiteY13" fmla="*/ 1385480 h 6857999"/>
              <a:gd name="connsiteX14" fmla="*/ 8297877 w 8394178"/>
              <a:gd name="connsiteY14" fmla="*/ 1458060 h 6857999"/>
              <a:gd name="connsiteX15" fmla="*/ 8315502 w 8394178"/>
              <a:gd name="connsiteY15" fmla="*/ 1513175 h 6857999"/>
              <a:gd name="connsiteX16" fmla="*/ 8342335 w 8394178"/>
              <a:gd name="connsiteY16" fmla="*/ 1570809 h 6857999"/>
              <a:gd name="connsiteX17" fmla="*/ 8324762 w 8394178"/>
              <a:gd name="connsiteY17" fmla="*/ 1632434 h 6857999"/>
              <a:gd name="connsiteX18" fmla="*/ 8319231 w 8394178"/>
              <a:gd name="connsiteY18" fmla="*/ 1742490 h 6857999"/>
              <a:gd name="connsiteX19" fmla="*/ 8343694 w 8394178"/>
              <a:gd name="connsiteY19" fmla="*/ 1812272 h 6857999"/>
              <a:gd name="connsiteX20" fmla="*/ 8379488 w 8394178"/>
              <a:gd name="connsiteY20" fmla="*/ 1856766 h 6857999"/>
              <a:gd name="connsiteX21" fmla="*/ 8385055 w 8394178"/>
              <a:gd name="connsiteY21" fmla="*/ 1923433 h 6857999"/>
              <a:gd name="connsiteX22" fmla="*/ 8386906 w 8394178"/>
              <a:gd name="connsiteY22" fmla="*/ 1972204 h 6857999"/>
              <a:gd name="connsiteX23" fmla="*/ 8386681 w 8394178"/>
              <a:gd name="connsiteY23" fmla="*/ 2066205 h 6857999"/>
              <a:gd name="connsiteX24" fmla="*/ 8380052 w 8394178"/>
              <a:gd name="connsiteY24" fmla="*/ 2227417 h 6857999"/>
              <a:gd name="connsiteX25" fmla="*/ 8374483 w 8394178"/>
              <a:gd name="connsiteY25" fmla="*/ 2510933 h 6857999"/>
              <a:gd name="connsiteX26" fmla="*/ 8375191 w 8394178"/>
              <a:gd name="connsiteY26" fmla="*/ 2741866 h 6857999"/>
              <a:gd name="connsiteX27" fmla="*/ 8384389 w 8394178"/>
              <a:gd name="connsiteY27" fmla="*/ 2864935 h 6857999"/>
              <a:gd name="connsiteX28" fmla="*/ 8391822 w 8394178"/>
              <a:gd name="connsiteY28" fmla="*/ 2950807 h 6857999"/>
              <a:gd name="connsiteX29" fmla="*/ 8378111 w 8394178"/>
              <a:gd name="connsiteY29" fmla="*/ 2978246 h 6857999"/>
              <a:gd name="connsiteX30" fmla="*/ 8375025 w 8394178"/>
              <a:gd name="connsiteY30" fmla="*/ 2995916 h 6857999"/>
              <a:gd name="connsiteX31" fmla="*/ 8366764 w 8394178"/>
              <a:gd name="connsiteY31" fmla="*/ 2998648 h 6857999"/>
              <a:gd name="connsiteX32" fmla="*/ 8356827 w 8394178"/>
              <a:gd name="connsiteY32" fmla="*/ 3023630 h 6857999"/>
              <a:gd name="connsiteX33" fmla="*/ 8348883 w 8394178"/>
              <a:gd name="connsiteY33" fmla="*/ 3096975 h 6857999"/>
              <a:gd name="connsiteX34" fmla="*/ 8331320 w 8394178"/>
              <a:gd name="connsiteY34" fmla="*/ 3216657 h 6857999"/>
              <a:gd name="connsiteX35" fmla="*/ 8334250 w 8394178"/>
              <a:gd name="connsiteY35" fmla="*/ 3310980 h 6857999"/>
              <a:gd name="connsiteX36" fmla="*/ 8323018 w 8394178"/>
              <a:gd name="connsiteY36" fmla="*/ 3344725 h 6857999"/>
              <a:gd name="connsiteX37" fmla="*/ 8312317 w 8394178"/>
              <a:gd name="connsiteY37" fmla="*/ 3393250 h 6857999"/>
              <a:gd name="connsiteX38" fmla="*/ 8299110 w 8394178"/>
              <a:gd name="connsiteY38" fmla="*/ 3514536 h 6857999"/>
              <a:gd name="connsiteX39" fmla="*/ 8279421 w 8394178"/>
              <a:gd name="connsiteY39" fmla="*/ 3686149 h 6857999"/>
              <a:gd name="connsiteX40" fmla="*/ 8273021 w 8394178"/>
              <a:gd name="connsiteY40" fmla="*/ 3692208 h 6857999"/>
              <a:gd name="connsiteX41" fmla="*/ 8260968 w 8394178"/>
              <a:gd name="connsiteY41" fmla="*/ 3776022 h 6857999"/>
              <a:gd name="connsiteX42" fmla="*/ 8209415 w 8394178"/>
              <a:gd name="connsiteY42" fmla="*/ 4060536 h 6857999"/>
              <a:gd name="connsiteX43" fmla="*/ 8203359 w 8394178"/>
              <a:gd name="connsiteY43" fmla="*/ 4222149 h 6857999"/>
              <a:gd name="connsiteX44" fmla="*/ 8197502 w 8394178"/>
              <a:gd name="connsiteY44" fmla="*/ 4364683 h 6857999"/>
              <a:gd name="connsiteX45" fmla="*/ 8189960 w 8394178"/>
              <a:gd name="connsiteY45" fmla="*/ 4462471 h 6857999"/>
              <a:gd name="connsiteX46" fmla="*/ 8157285 w 8394178"/>
              <a:gd name="connsiteY46" fmla="*/ 4526395 h 6857999"/>
              <a:gd name="connsiteX47" fmla="*/ 8127583 w 8394178"/>
              <a:gd name="connsiteY47" fmla="*/ 4649885 h 6857999"/>
              <a:gd name="connsiteX48" fmla="*/ 8086875 w 8394178"/>
              <a:gd name="connsiteY48" fmla="*/ 4799019 h 6857999"/>
              <a:gd name="connsiteX49" fmla="*/ 8071779 w 8394178"/>
              <a:gd name="connsiteY49" fmla="*/ 4849614 h 6857999"/>
              <a:gd name="connsiteX50" fmla="*/ 8046521 w 8394178"/>
              <a:gd name="connsiteY50" fmla="*/ 4919971 h 6857999"/>
              <a:gd name="connsiteX51" fmla="*/ 7999171 w 8394178"/>
              <a:gd name="connsiteY51" fmla="*/ 5010766 h 6857999"/>
              <a:gd name="connsiteX52" fmla="*/ 7974494 w 8394178"/>
              <a:gd name="connsiteY52" fmla="*/ 5088190 h 6857999"/>
              <a:gd name="connsiteX53" fmla="*/ 7960017 w 8394178"/>
              <a:gd name="connsiteY53" fmla="*/ 5143922 h 6857999"/>
              <a:gd name="connsiteX54" fmla="*/ 7940570 w 8394178"/>
              <a:gd name="connsiteY54" fmla="*/ 5284346 h 6857999"/>
              <a:gd name="connsiteX55" fmla="*/ 7923844 w 8394178"/>
              <a:gd name="connsiteY55" fmla="*/ 5390948 h 6857999"/>
              <a:gd name="connsiteX56" fmla="*/ 7905061 w 8394178"/>
              <a:gd name="connsiteY56" fmla="*/ 5470854 h 6857999"/>
              <a:gd name="connsiteX57" fmla="*/ 7900574 w 8394178"/>
              <a:gd name="connsiteY57" fmla="*/ 5529643 h 6857999"/>
              <a:gd name="connsiteX58" fmla="*/ 7889879 w 8394178"/>
              <a:gd name="connsiteY58" fmla="*/ 5597292 h 6857999"/>
              <a:gd name="connsiteX59" fmla="*/ 7881533 w 8394178"/>
              <a:gd name="connsiteY59" fmla="*/ 5608899 h 6857999"/>
              <a:gd name="connsiteX60" fmla="*/ 7866845 w 8394178"/>
              <a:gd name="connsiteY60" fmla="*/ 5684911 h 6857999"/>
              <a:gd name="connsiteX61" fmla="*/ 7866707 w 8394178"/>
              <a:gd name="connsiteY61" fmla="*/ 5755776 h 6857999"/>
              <a:gd name="connsiteX62" fmla="*/ 7858630 w 8394178"/>
              <a:gd name="connsiteY62" fmla="*/ 5889599 h 6857999"/>
              <a:gd name="connsiteX63" fmla="*/ 7862852 w 8394178"/>
              <a:gd name="connsiteY63" fmla="*/ 5989744 h 6857999"/>
              <a:gd name="connsiteX64" fmla="*/ 7834617 w 8394178"/>
              <a:gd name="connsiteY64" fmla="*/ 6084926 h 6857999"/>
              <a:gd name="connsiteX65" fmla="*/ 7830440 w 8394178"/>
              <a:gd name="connsiteY65" fmla="*/ 6346549 h 6857999"/>
              <a:gd name="connsiteX66" fmla="*/ 7828988 w 8394178"/>
              <a:gd name="connsiteY66" fmla="*/ 6527527 h 6857999"/>
              <a:gd name="connsiteX67" fmla="*/ 7833220 w 8394178"/>
              <a:gd name="connsiteY67" fmla="*/ 6627129 h 6857999"/>
              <a:gd name="connsiteX68" fmla="*/ 7833451 w 8394178"/>
              <a:gd name="connsiteY68" fmla="*/ 6694819 h 6857999"/>
              <a:gd name="connsiteX69" fmla="*/ 7859394 w 8394178"/>
              <a:gd name="connsiteY69" fmla="*/ 6765445 h 6857999"/>
              <a:gd name="connsiteX70" fmla="*/ 7866873 w 8394178"/>
              <a:gd name="connsiteY70" fmla="*/ 6844697 h 6857999"/>
              <a:gd name="connsiteX71" fmla="*/ 7868076 w 8394178"/>
              <a:gd name="connsiteY71" fmla="*/ 6857999 h 6857999"/>
              <a:gd name="connsiteX72" fmla="*/ 2920621 w 8394178"/>
              <a:gd name="connsiteY72" fmla="*/ 6857999 h 6857999"/>
              <a:gd name="connsiteX73" fmla="*/ 0 w 8394178"/>
              <a:gd name="connsiteY73" fmla="*/ 6857999 h 6857999"/>
              <a:gd name="connsiteX74" fmla="*/ 0 w 8394178"/>
              <a:gd name="connsiteY74" fmla="*/ 0 h 6857999"/>
              <a:gd name="connsiteX0" fmla="*/ 0 w 8394178"/>
              <a:gd name="connsiteY0" fmla="*/ 0 h 6857999"/>
              <a:gd name="connsiteX1" fmla="*/ 8236175 w 8394178"/>
              <a:gd name="connsiteY1" fmla="*/ 2 h 6857999"/>
              <a:gd name="connsiteX2" fmla="*/ 8231178 w 8394178"/>
              <a:gd name="connsiteY2" fmla="*/ 14562 h 6857999"/>
              <a:gd name="connsiteX3" fmla="*/ 8234773 w 8394178"/>
              <a:gd name="connsiteY3" fmla="*/ 59077 h 6857999"/>
              <a:gd name="connsiteX4" fmla="*/ 8227623 w 8394178"/>
              <a:gd name="connsiteY4" fmla="*/ 107668 h 6857999"/>
              <a:gd name="connsiteX5" fmla="*/ 8246150 w 8394178"/>
              <a:gd name="connsiteY5" fmla="*/ 246136 h 6857999"/>
              <a:gd name="connsiteX6" fmla="*/ 8224308 w 8394178"/>
              <a:gd name="connsiteY6" fmla="*/ 372908 h 6857999"/>
              <a:gd name="connsiteX7" fmla="*/ 8221687 w 8394178"/>
              <a:gd name="connsiteY7" fmla="*/ 450607 h 6857999"/>
              <a:gd name="connsiteX8" fmla="*/ 8232987 w 8394178"/>
              <a:gd name="connsiteY8" fmla="*/ 812800 h 6857999"/>
              <a:gd name="connsiteX9" fmla="*/ 8241364 w 8394178"/>
              <a:gd name="connsiteY9" fmla="*/ 912727 h 6857999"/>
              <a:gd name="connsiteX10" fmla="*/ 8240165 w 8394178"/>
              <a:gd name="connsiteY10" fmla="*/ 989950 h 6857999"/>
              <a:gd name="connsiteX11" fmla="*/ 8243561 w 8394178"/>
              <a:gd name="connsiteY11" fmla="*/ 1141745 h 6857999"/>
              <a:gd name="connsiteX12" fmla="*/ 8256144 w 8394178"/>
              <a:gd name="connsiteY12" fmla="*/ 1265454 h 6857999"/>
              <a:gd name="connsiteX13" fmla="*/ 8281494 w 8394178"/>
              <a:gd name="connsiteY13" fmla="*/ 1385480 h 6857999"/>
              <a:gd name="connsiteX14" fmla="*/ 8297877 w 8394178"/>
              <a:gd name="connsiteY14" fmla="*/ 1458060 h 6857999"/>
              <a:gd name="connsiteX15" fmla="*/ 8315502 w 8394178"/>
              <a:gd name="connsiteY15" fmla="*/ 1513175 h 6857999"/>
              <a:gd name="connsiteX16" fmla="*/ 8342335 w 8394178"/>
              <a:gd name="connsiteY16" fmla="*/ 1570809 h 6857999"/>
              <a:gd name="connsiteX17" fmla="*/ 8324762 w 8394178"/>
              <a:gd name="connsiteY17" fmla="*/ 1632434 h 6857999"/>
              <a:gd name="connsiteX18" fmla="*/ 8319231 w 8394178"/>
              <a:gd name="connsiteY18" fmla="*/ 1742490 h 6857999"/>
              <a:gd name="connsiteX19" fmla="*/ 8343694 w 8394178"/>
              <a:gd name="connsiteY19" fmla="*/ 1812272 h 6857999"/>
              <a:gd name="connsiteX20" fmla="*/ 8379488 w 8394178"/>
              <a:gd name="connsiteY20" fmla="*/ 1856766 h 6857999"/>
              <a:gd name="connsiteX21" fmla="*/ 8385055 w 8394178"/>
              <a:gd name="connsiteY21" fmla="*/ 1923433 h 6857999"/>
              <a:gd name="connsiteX22" fmla="*/ 8386906 w 8394178"/>
              <a:gd name="connsiteY22" fmla="*/ 1972204 h 6857999"/>
              <a:gd name="connsiteX23" fmla="*/ 8386681 w 8394178"/>
              <a:gd name="connsiteY23" fmla="*/ 2066205 h 6857999"/>
              <a:gd name="connsiteX24" fmla="*/ 8380052 w 8394178"/>
              <a:gd name="connsiteY24" fmla="*/ 2227417 h 6857999"/>
              <a:gd name="connsiteX25" fmla="*/ 8374483 w 8394178"/>
              <a:gd name="connsiteY25" fmla="*/ 2510933 h 6857999"/>
              <a:gd name="connsiteX26" fmla="*/ 8375191 w 8394178"/>
              <a:gd name="connsiteY26" fmla="*/ 2741866 h 6857999"/>
              <a:gd name="connsiteX27" fmla="*/ 8384389 w 8394178"/>
              <a:gd name="connsiteY27" fmla="*/ 2864935 h 6857999"/>
              <a:gd name="connsiteX28" fmla="*/ 8391822 w 8394178"/>
              <a:gd name="connsiteY28" fmla="*/ 2950807 h 6857999"/>
              <a:gd name="connsiteX29" fmla="*/ 8378111 w 8394178"/>
              <a:gd name="connsiteY29" fmla="*/ 2978246 h 6857999"/>
              <a:gd name="connsiteX30" fmla="*/ 8375025 w 8394178"/>
              <a:gd name="connsiteY30" fmla="*/ 2995916 h 6857999"/>
              <a:gd name="connsiteX31" fmla="*/ 8366764 w 8394178"/>
              <a:gd name="connsiteY31" fmla="*/ 2998648 h 6857999"/>
              <a:gd name="connsiteX32" fmla="*/ 8356827 w 8394178"/>
              <a:gd name="connsiteY32" fmla="*/ 3023630 h 6857999"/>
              <a:gd name="connsiteX33" fmla="*/ 8348883 w 8394178"/>
              <a:gd name="connsiteY33" fmla="*/ 3096975 h 6857999"/>
              <a:gd name="connsiteX34" fmla="*/ 8331320 w 8394178"/>
              <a:gd name="connsiteY34" fmla="*/ 3216657 h 6857999"/>
              <a:gd name="connsiteX35" fmla="*/ 8334250 w 8394178"/>
              <a:gd name="connsiteY35" fmla="*/ 3310980 h 6857999"/>
              <a:gd name="connsiteX36" fmla="*/ 8323018 w 8394178"/>
              <a:gd name="connsiteY36" fmla="*/ 3344725 h 6857999"/>
              <a:gd name="connsiteX37" fmla="*/ 8312317 w 8394178"/>
              <a:gd name="connsiteY37" fmla="*/ 3393250 h 6857999"/>
              <a:gd name="connsiteX38" fmla="*/ 8299110 w 8394178"/>
              <a:gd name="connsiteY38" fmla="*/ 3514536 h 6857999"/>
              <a:gd name="connsiteX39" fmla="*/ 8279421 w 8394178"/>
              <a:gd name="connsiteY39" fmla="*/ 3686149 h 6857999"/>
              <a:gd name="connsiteX40" fmla="*/ 8273021 w 8394178"/>
              <a:gd name="connsiteY40" fmla="*/ 3692208 h 6857999"/>
              <a:gd name="connsiteX41" fmla="*/ 8260968 w 8394178"/>
              <a:gd name="connsiteY41" fmla="*/ 3776022 h 6857999"/>
              <a:gd name="connsiteX42" fmla="*/ 8209415 w 8394178"/>
              <a:gd name="connsiteY42" fmla="*/ 4060536 h 6857999"/>
              <a:gd name="connsiteX43" fmla="*/ 8203359 w 8394178"/>
              <a:gd name="connsiteY43" fmla="*/ 4222149 h 6857999"/>
              <a:gd name="connsiteX44" fmla="*/ 8197502 w 8394178"/>
              <a:gd name="connsiteY44" fmla="*/ 4364683 h 6857999"/>
              <a:gd name="connsiteX45" fmla="*/ 8189960 w 8394178"/>
              <a:gd name="connsiteY45" fmla="*/ 4462471 h 6857999"/>
              <a:gd name="connsiteX46" fmla="*/ 8157285 w 8394178"/>
              <a:gd name="connsiteY46" fmla="*/ 4526395 h 6857999"/>
              <a:gd name="connsiteX47" fmla="*/ 8127583 w 8394178"/>
              <a:gd name="connsiteY47" fmla="*/ 4649885 h 6857999"/>
              <a:gd name="connsiteX48" fmla="*/ 8086875 w 8394178"/>
              <a:gd name="connsiteY48" fmla="*/ 4799019 h 6857999"/>
              <a:gd name="connsiteX49" fmla="*/ 8071779 w 8394178"/>
              <a:gd name="connsiteY49" fmla="*/ 4849614 h 6857999"/>
              <a:gd name="connsiteX50" fmla="*/ 8046521 w 8394178"/>
              <a:gd name="connsiteY50" fmla="*/ 4919971 h 6857999"/>
              <a:gd name="connsiteX51" fmla="*/ 7999171 w 8394178"/>
              <a:gd name="connsiteY51" fmla="*/ 5010766 h 6857999"/>
              <a:gd name="connsiteX52" fmla="*/ 7974494 w 8394178"/>
              <a:gd name="connsiteY52" fmla="*/ 5088190 h 6857999"/>
              <a:gd name="connsiteX53" fmla="*/ 7960017 w 8394178"/>
              <a:gd name="connsiteY53" fmla="*/ 5143922 h 6857999"/>
              <a:gd name="connsiteX54" fmla="*/ 7940570 w 8394178"/>
              <a:gd name="connsiteY54" fmla="*/ 5284346 h 6857999"/>
              <a:gd name="connsiteX55" fmla="*/ 7923844 w 8394178"/>
              <a:gd name="connsiteY55" fmla="*/ 5390948 h 6857999"/>
              <a:gd name="connsiteX56" fmla="*/ 7905061 w 8394178"/>
              <a:gd name="connsiteY56" fmla="*/ 5470854 h 6857999"/>
              <a:gd name="connsiteX57" fmla="*/ 7900574 w 8394178"/>
              <a:gd name="connsiteY57" fmla="*/ 5529643 h 6857999"/>
              <a:gd name="connsiteX58" fmla="*/ 7889879 w 8394178"/>
              <a:gd name="connsiteY58" fmla="*/ 5597292 h 6857999"/>
              <a:gd name="connsiteX59" fmla="*/ 7881533 w 8394178"/>
              <a:gd name="connsiteY59" fmla="*/ 5608899 h 6857999"/>
              <a:gd name="connsiteX60" fmla="*/ 7866845 w 8394178"/>
              <a:gd name="connsiteY60" fmla="*/ 5684911 h 6857999"/>
              <a:gd name="connsiteX61" fmla="*/ 7866707 w 8394178"/>
              <a:gd name="connsiteY61" fmla="*/ 5755776 h 6857999"/>
              <a:gd name="connsiteX62" fmla="*/ 7858630 w 8394178"/>
              <a:gd name="connsiteY62" fmla="*/ 5889599 h 6857999"/>
              <a:gd name="connsiteX63" fmla="*/ 7862852 w 8394178"/>
              <a:gd name="connsiteY63" fmla="*/ 5989744 h 6857999"/>
              <a:gd name="connsiteX64" fmla="*/ 7834617 w 8394178"/>
              <a:gd name="connsiteY64" fmla="*/ 6084926 h 6857999"/>
              <a:gd name="connsiteX65" fmla="*/ 7830440 w 8394178"/>
              <a:gd name="connsiteY65" fmla="*/ 6346549 h 6857999"/>
              <a:gd name="connsiteX66" fmla="*/ 7828988 w 8394178"/>
              <a:gd name="connsiteY66" fmla="*/ 6527527 h 6857999"/>
              <a:gd name="connsiteX67" fmla="*/ 7833220 w 8394178"/>
              <a:gd name="connsiteY67" fmla="*/ 6627129 h 6857999"/>
              <a:gd name="connsiteX68" fmla="*/ 7833451 w 8394178"/>
              <a:gd name="connsiteY68" fmla="*/ 6694819 h 6857999"/>
              <a:gd name="connsiteX69" fmla="*/ 7859394 w 8394178"/>
              <a:gd name="connsiteY69" fmla="*/ 6765445 h 6857999"/>
              <a:gd name="connsiteX70" fmla="*/ 7866873 w 8394178"/>
              <a:gd name="connsiteY70" fmla="*/ 6844697 h 6857999"/>
              <a:gd name="connsiteX71" fmla="*/ 7868076 w 8394178"/>
              <a:gd name="connsiteY71" fmla="*/ 6857999 h 6857999"/>
              <a:gd name="connsiteX72" fmla="*/ 0 w 8394178"/>
              <a:gd name="connsiteY72" fmla="*/ 6857999 h 6857999"/>
              <a:gd name="connsiteX73" fmla="*/ 0 w 8394178"/>
              <a:gd name="connsiteY73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</a:cxnLst>
            <a:rect l="l" t="t" r="r" b="b"/>
            <a:pathLst>
              <a:path w="8394178" h="6857999">
                <a:moveTo>
                  <a:pt x="0" y="0"/>
                </a:moveTo>
                <a:lnTo>
                  <a:pt x="8236175" y="2"/>
                </a:lnTo>
                <a:lnTo>
                  <a:pt x="8231178" y="14562"/>
                </a:lnTo>
                <a:lnTo>
                  <a:pt x="8234773" y="59077"/>
                </a:lnTo>
                <a:cubicBezTo>
                  <a:pt x="8235275" y="76949"/>
                  <a:pt x="8227121" y="89796"/>
                  <a:pt x="8227623" y="107668"/>
                </a:cubicBezTo>
                <a:cubicBezTo>
                  <a:pt x="8211139" y="138162"/>
                  <a:pt x="8246703" y="201929"/>
                  <a:pt x="8246150" y="246136"/>
                </a:cubicBezTo>
                <a:cubicBezTo>
                  <a:pt x="8245598" y="290343"/>
                  <a:pt x="8257389" y="364179"/>
                  <a:pt x="8224308" y="372908"/>
                </a:cubicBezTo>
                <a:cubicBezTo>
                  <a:pt x="8218864" y="431308"/>
                  <a:pt x="8228745" y="357606"/>
                  <a:pt x="8221687" y="450607"/>
                </a:cubicBezTo>
                <a:cubicBezTo>
                  <a:pt x="8253150" y="551950"/>
                  <a:pt x="8221677" y="787036"/>
                  <a:pt x="8232987" y="812800"/>
                </a:cubicBezTo>
                <a:cubicBezTo>
                  <a:pt x="8263719" y="860799"/>
                  <a:pt x="8226505" y="854953"/>
                  <a:pt x="8241364" y="912727"/>
                </a:cubicBezTo>
                <a:cubicBezTo>
                  <a:pt x="8249854" y="945986"/>
                  <a:pt x="8239798" y="951781"/>
                  <a:pt x="8240165" y="989950"/>
                </a:cubicBezTo>
                <a:cubicBezTo>
                  <a:pt x="8240531" y="1028120"/>
                  <a:pt x="8240898" y="1095828"/>
                  <a:pt x="8243561" y="1141745"/>
                </a:cubicBezTo>
                <a:cubicBezTo>
                  <a:pt x="8246223" y="1187662"/>
                  <a:pt x="8256010" y="1234783"/>
                  <a:pt x="8256144" y="1265454"/>
                </a:cubicBezTo>
                <a:cubicBezTo>
                  <a:pt x="8246450" y="1304052"/>
                  <a:pt x="8278372" y="1370755"/>
                  <a:pt x="8281494" y="1385480"/>
                </a:cubicBezTo>
                <a:cubicBezTo>
                  <a:pt x="8294281" y="1422714"/>
                  <a:pt x="8303397" y="1428103"/>
                  <a:pt x="8297877" y="1458060"/>
                </a:cubicBezTo>
                <a:cubicBezTo>
                  <a:pt x="8297983" y="1468057"/>
                  <a:pt x="8315397" y="1503177"/>
                  <a:pt x="8315502" y="1513175"/>
                </a:cubicBezTo>
                <a:lnTo>
                  <a:pt x="8342335" y="1570809"/>
                </a:lnTo>
                <a:cubicBezTo>
                  <a:pt x="8365894" y="1617136"/>
                  <a:pt x="8315600" y="1595486"/>
                  <a:pt x="8324762" y="1632434"/>
                </a:cubicBezTo>
                <a:cubicBezTo>
                  <a:pt x="8345804" y="1713683"/>
                  <a:pt x="8308403" y="1715203"/>
                  <a:pt x="8319231" y="1742490"/>
                </a:cubicBezTo>
                <a:cubicBezTo>
                  <a:pt x="8327385" y="1767736"/>
                  <a:pt x="8335540" y="1787026"/>
                  <a:pt x="8343694" y="1812272"/>
                </a:cubicBezTo>
                <a:cubicBezTo>
                  <a:pt x="8345710" y="1818102"/>
                  <a:pt x="8382841" y="1845254"/>
                  <a:pt x="8379488" y="1856766"/>
                </a:cubicBezTo>
                <a:lnTo>
                  <a:pt x="8385055" y="1923433"/>
                </a:lnTo>
                <a:lnTo>
                  <a:pt x="8386906" y="1972204"/>
                </a:lnTo>
                <a:cubicBezTo>
                  <a:pt x="8389102" y="1979569"/>
                  <a:pt x="8382464" y="2060117"/>
                  <a:pt x="8386681" y="2066205"/>
                </a:cubicBezTo>
                <a:cubicBezTo>
                  <a:pt x="8400709" y="2153571"/>
                  <a:pt x="8366045" y="2189849"/>
                  <a:pt x="8380052" y="2227417"/>
                </a:cubicBezTo>
                <a:cubicBezTo>
                  <a:pt x="8372543" y="2317591"/>
                  <a:pt x="8379811" y="2407644"/>
                  <a:pt x="8374483" y="2510933"/>
                </a:cubicBezTo>
                <a:cubicBezTo>
                  <a:pt x="8396772" y="2597916"/>
                  <a:pt x="8370232" y="2649734"/>
                  <a:pt x="8375191" y="2741866"/>
                </a:cubicBezTo>
                <a:cubicBezTo>
                  <a:pt x="8394024" y="2779815"/>
                  <a:pt x="8395428" y="2817058"/>
                  <a:pt x="8384389" y="2864935"/>
                </a:cubicBezTo>
                <a:cubicBezTo>
                  <a:pt x="8416004" y="2860552"/>
                  <a:pt x="8357917" y="2937673"/>
                  <a:pt x="8391822" y="2950807"/>
                </a:cubicBezTo>
                <a:lnTo>
                  <a:pt x="8378111" y="2978246"/>
                </a:lnTo>
                <a:lnTo>
                  <a:pt x="8375025" y="2995916"/>
                </a:lnTo>
                <a:lnTo>
                  <a:pt x="8366764" y="2998648"/>
                </a:lnTo>
                <a:lnTo>
                  <a:pt x="8356827" y="3023630"/>
                </a:lnTo>
                <a:cubicBezTo>
                  <a:pt x="8354245" y="3033333"/>
                  <a:pt x="8348477" y="3084375"/>
                  <a:pt x="8348883" y="3096975"/>
                </a:cubicBezTo>
                <a:cubicBezTo>
                  <a:pt x="8363039" y="3142205"/>
                  <a:pt x="8312062" y="3160433"/>
                  <a:pt x="8331320" y="3216657"/>
                </a:cubicBezTo>
                <a:cubicBezTo>
                  <a:pt x="8335649" y="3237178"/>
                  <a:pt x="8345170" y="3299737"/>
                  <a:pt x="8334250" y="3310980"/>
                </a:cubicBezTo>
                <a:cubicBezTo>
                  <a:pt x="8331414" y="3323902"/>
                  <a:pt x="8334413" y="3339340"/>
                  <a:pt x="8323018" y="3344725"/>
                </a:cubicBezTo>
                <a:cubicBezTo>
                  <a:pt x="8309183" y="3353908"/>
                  <a:pt x="8327822" y="3400659"/>
                  <a:pt x="8312317" y="3393250"/>
                </a:cubicBezTo>
                <a:cubicBezTo>
                  <a:pt x="8325036" y="3426421"/>
                  <a:pt x="8307258" y="3487753"/>
                  <a:pt x="8299110" y="3514536"/>
                </a:cubicBezTo>
                <a:cubicBezTo>
                  <a:pt x="8293627" y="3563353"/>
                  <a:pt x="8281866" y="3650327"/>
                  <a:pt x="8279421" y="3686149"/>
                </a:cubicBezTo>
                <a:cubicBezTo>
                  <a:pt x="8277133" y="3687657"/>
                  <a:pt x="8276096" y="3677229"/>
                  <a:pt x="8273021" y="3692208"/>
                </a:cubicBezTo>
                <a:cubicBezTo>
                  <a:pt x="8269945" y="3707187"/>
                  <a:pt x="8252471" y="3757479"/>
                  <a:pt x="8260968" y="3776022"/>
                </a:cubicBezTo>
                <a:cubicBezTo>
                  <a:pt x="8231046" y="3875691"/>
                  <a:pt x="8223343" y="4023237"/>
                  <a:pt x="8209415" y="4060536"/>
                </a:cubicBezTo>
                <a:cubicBezTo>
                  <a:pt x="8204523" y="4150698"/>
                  <a:pt x="8212636" y="4164564"/>
                  <a:pt x="8203359" y="4222149"/>
                </a:cubicBezTo>
                <a:cubicBezTo>
                  <a:pt x="8198769" y="4287917"/>
                  <a:pt x="8194167" y="4339232"/>
                  <a:pt x="8197502" y="4364683"/>
                </a:cubicBezTo>
                <a:lnTo>
                  <a:pt x="8189960" y="4462471"/>
                </a:lnTo>
                <a:cubicBezTo>
                  <a:pt x="8192241" y="4503329"/>
                  <a:pt x="8157418" y="4500454"/>
                  <a:pt x="8157285" y="4526395"/>
                </a:cubicBezTo>
                <a:cubicBezTo>
                  <a:pt x="8151441" y="4623008"/>
                  <a:pt x="8136733" y="4632050"/>
                  <a:pt x="8127583" y="4649885"/>
                </a:cubicBezTo>
                <a:cubicBezTo>
                  <a:pt x="8109657" y="4687979"/>
                  <a:pt x="8101631" y="4758928"/>
                  <a:pt x="8086875" y="4799019"/>
                </a:cubicBezTo>
                <a:cubicBezTo>
                  <a:pt x="8070221" y="4834076"/>
                  <a:pt x="8077158" y="4811645"/>
                  <a:pt x="8071779" y="4849614"/>
                </a:cubicBezTo>
                <a:cubicBezTo>
                  <a:pt x="8057300" y="4853334"/>
                  <a:pt x="8029516" y="4883089"/>
                  <a:pt x="8046521" y="4919971"/>
                </a:cubicBezTo>
                <a:lnTo>
                  <a:pt x="7999171" y="5010766"/>
                </a:lnTo>
                <a:cubicBezTo>
                  <a:pt x="7980458" y="4983259"/>
                  <a:pt x="7994018" y="5107656"/>
                  <a:pt x="7974494" y="5088190"/>
                </a:cubicBezTo>
                <a:cubicBezTo>
                  <a:pt x="7961479" y="5102008"/>
                  <a:pt x="7970341" y="5118851"/>
                  <a:pt x="7960017" y="5143922"/>
                </a:cubicBezTo>
                <a:cubicBezTo>
                  <a:pt x="7951381" y="5192745"/>
                  <a:pt x="7947519" y="5226225"/>
                  <a:pt x="7940570" y="5284346"/>
                </a:cubicBezTo>
                <a:cubicBezTo>
                  <a:pt x="7938188" y="5338386"/>
                  <a:pt x="7933705" y="5337325"/>
                  <a:pt x="7923844" y="5390948"/>
                </a:cubicBezTo>
                <a:cubicBezTo>
                  <a:pt x="7922596" y="5429655"/>
                  <a:pt x="7906054" y="5449508"/>
                  <a:pt x="7905061" y="5470854"/>
                </a:cubicBezTo>
                <a:cubicBezTo>
                  <a:pt x="7925924" y="5526328"/>
                  <a:pt x="7883497" y="5496377"/>
                  <a:pt x="7900574" y="5529643"/>
                </a:cubicBezTo>
                <a:cubicBezTo>
                  <a:pt x="7894813" y="5550879"/>
                  <a:pt x="7899366" y="5587444"/>
                  <a:pt x="7889879" y="5597292"/>
                </a:cubicBezTo>
                <a:lnTo>
                  <a:pt x="7881533" y="5608899"/>
                </a:lnTo>
                <a:cubicBezTo>
                  <a:pt x="7877694" y="5623501"/>
                  <a:pt x="7869316" y="5660431"/>
                  <a:pt x="7866845" y="5684911"/>
                </a:cubicBezTo>
                <a:cubicBezTo>
                  <a:pt x="7856004" y="5692608"/>
                  <a:pt x="7861304" y="5734344"/>
                  <a:pt x="7866707" y="5755776"/>
                </a:cubicBezTo>
                <a:cubicBezTo>
                  <a:pt x="7867905" y="5792777"/>
                  <a:pt x="7841786" y="5848613"/>
                  <a:pt x="7858630" y="5889599"/>
                </a:cubicBezTo>
                <a:cubicBezTo>
                  <a:pt x="7861076" y="5932097"/>
                  <a:pt x="7859359" y="5940901"/>
                  <a:pt x="7862852" y="5989744"/>
                </a:cubicBezTo>
                <a:cubicBezTo>
                  <a:pt x="7870213" y="6020787"/>
                  <a:pt x="7836478" y="6024963"/>
                  <a:pt x="7834617" y="6084926"/>
                </a:cubicBezTo>
                <a:cubicBezTo>
                  <a:pt x="7828898" y="6134231"/>
                  <a:pt x="7850648" y="6240432"/>
                  <a:pt x="7830440" y="6346549"/>
                </a:cubicBezTo>
                <a:cubicBezTo>
                  <a:pt x="7840187" y="6409741"/>
                  <a:pt x="7834403" y="6468689"/>
                  <a:pt x="7828988" y="6527527"/>
                </a:cubicBezTo>
                <a:cubicBezTo>
                  <a:pt x="7812745" y="6585667"/>
                  <a:pt x="7840670" y="6579284"/>
                  <a:pt x="7833220" y="6627129"/>
                </a:cubicBezTo>
                <a:cubicBezTo>
                  <a:pt x="7836598" y="6635153"/>
                  <a:pt x="7838259" y="6697665"/>
                  <a:pt x="7833451" y="6694819"/>
                </a:cubicBezTo>
                <a:cubicBezTo>
                  <a:pt x="7835476" y="6716947"/>
                  <a:pt x="7854551" y="6732844"/>
                  <a:pt x="7859394" y="6765445"/>
                </a:cubicBezTo>
                <a:cubicBezTo>
                  <a:pt x="7860760" y="6776325"/>
                  <a:pt x="7863817" y="6810511"/>
                  <a:pt x="7866873" y="6844697"/>
                </a:cubicBezTo>
                <a:lnTo>
                  <a:pt x="7868076" y="6857999"/>
                </a:lnTo>
                <a:lnTo>
                  <a:pt x="0" y="685799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39158-BEEE-5457-B969-32364941F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6976" y="1045174"/>
            <a:ext cx="4661092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Why did parents stop vaccinating their children ?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80D6E26D-A491-5929-2C7A-34D3485CE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7387" y="1635593"/>
            <a:ext cx="3647438" cy="364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1128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B5C3C4-158D-77F3-F544-D65F0EB9E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               children vaccinated.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B5014-96DF-5BCF-7C56-432FF11AF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 fontScale="70000" lnSpcReduction="20000"/>
          </a:bodyPr>
          <a:lstStyle/>
          <a:p>
            <a:endParaRPr lang="en-GB" sz="15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case control study was conducted to investigate the factors that influenced parents’ decisions of why they had insufficient   MMR vaccines for their children. 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the first of March 2002, a self-administered questionnaire was sent out to 180 cases, along with three reminder letters to parents of children between two to three years of age.</a:t>
            </a:r>
          </a:p>
          <a:p>
            <a:endParaRPr lang="en-GB" sz="15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(Walsh 2015)</a:t>
            </a:r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6738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AFEA8-90F6-A0D7-DA77-1EDF3FA94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9978" y="741392"/>
            <a:ext cx="2642451" cy="684637"/>
          </a:xfrm>
        </p:spPr>
        <p:txBody>
          <a:bodyPr anchor="b">
            <a:normAutofit/>
          </a:bodyPr>
          <a:lstStyle/>
          <a:p>
            <a:r>
              <a:rPr lang="en-GB" sz="3200" dirty="0"/>
              <a:t>Vaccinations </a:t>
            </a:r>
          </a:p>
        </p:txBody>
      </p:sp>
      <p:pic>
        <p:nvPicPr>
          <p:cNvPr id="5" name="Picture 4" descr="Pharmaceutical research lab">
            <a:extLst>
              <a:ext uri="{FF2B5EF4-FFF2-40B4-BE49-F238E27FC236}">
                <a16:creationId xmlns:a16="http://schemas.microsoft.com/office/drawing/2014/main" id="{157F5C04-0D9C-4CB2-2008-A57346478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52" r="4427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B6CD6-620A-006F-BB7A-F91F1BD5D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7" y="1643743"/>
            <a:ext cx="3905193" cy="4337565"/>
          </a:xfrm>
        </p:spPr>
        <p:txBody>
          <a:bodyPr anchor="t">
            <a:normAutofit/>
          </a:bodyPr>
          <a:lstStyle/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those who did not have the MMR vaccine, the questions were MMR leads to autism.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hree in one is harmful.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accines are weaking the immune system.</a:t>
            </a:r>
          </a:p>
          <a:p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Due to uncertainty over the vaccine parents postponed vaccinations</a:t>
            </a:r>
          </a:p>
          <a:p>
            <a:pPr marL="0" indent="0">
              <a:buNone/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(Public Health 2016)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730815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using a syringe">
            <a:extLst>
              <a:ext uri="{FF2B5EF4-FFF2-40B4-BE49-F238E27FC236}">
                <a16:creationId xmlns:a16="http://schemas.microsoft.com/office/drawing/2014/main" id="{B3B096F3-B20C-B15F-B0E7-E84FB92E89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96" r="3014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814682-AC27-FCDA-61BA-250EABD4D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/>
              <a:t>Fake news stopped vaccinations.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E5DA4-D070-2BBE-3A13-977683823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196" y="1643743"/>
            <a:ext cx="6781802" cy="512717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Due to publicity in 1998 by Wakefield suggesting that the vaccine was causing problems in the development of children.</a:t>
            </a:r>
          </a:p>
          <a:p>
            <a:r>
              <a:rPr lang="en-GB" sz="2400" dirty="0"/>
              <a:t>Wakefield found guilty, ethical violation and scientific misrepresentation, deliberate fraud.</a:t>
            </a:r>
          </a:p>
          <a:p>
            <a:r>
              <a:rPr lang="en-GB" sz="1900" dirty="0"/>
              <a:t>(Wakefield 1998)</a:t>
            </a:r>
          </a:p>
        </p:txBody>
      </p:sp>
    </p:spTree>
    <p:extLst>
      <p:ext uri="{BB962C8B-B14F-4D97-AF65-F5344CB8AC3E}">
        <p14:creationId xmlns:p14="http://schemas.microsoft.com/office/powerpoint/2010/main" val="17223044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BDA4CE-27F3-3601-7891-EC36E52BC26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502731" y="1542402"/>
            <a:ext cx="5186842" cy="23879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What other reasons could there be that measles is still a concern in the UK ? 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38041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iew of motion blurred underground railway">
            <a:extLst>
              <a:ext uri="{FF2B5EF4-FFF2-40B4-BE49-F238E27FC236}">
                <a16:creationId xmlns:a16="http://schemas.microsoft.com/office/drawing/2014/main" id="{75C4D393-014C-622E-2434-140A940C5B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682" r="5354" b="-2"/>
          <a:stretch/>
        </p:blipFill>
        <p:spPr>
          <a:xfrm>
            <a:off x="-9527" y="3725"/>
            <a:ext cx="5846165" cy="685054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9527" y="-6558"/>
            <a:ext cx="6254832" cy="6874766"/>
            <a:chOff x="-9149" y="3725"/>
            <a:chExt cx="6254832" cy="688720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FEFFF9-1D2C-A6A7-340C-AB73C90E6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16048"/>
            <a:ext cx="4977976" cy="1246696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Reason why measles is still a concern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CA850-F9DD-1202-A0BB-1C9D4F849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1278790"/>
            <a:ext cx="5953892" cy="5563162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11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Most cases of UK measles, are now linked to travel in Europe, public events and festivals.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Measles is still common in parts of Africa, the middle east,  Asia, and countries with low capital income or weak health.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</a:endParaRPr>
          </a:p>
          <a:p>
            <a:endParaRPr lang="en-GB" sz="2400" dirty="0">
              <a:solidFill>
                <a:schemeClr val="tx2"/>
              </a:solidFill>
            </a:endParaRPr>
          </a:p>
          <a:p>
            <a:endParaRPr lang="en-GB" sz="1100" dirty="0">
              <a:solidFill>
                <a:schemeClr val="tx2"/>
              </a:solidFill>
            </a:endParaRPr>
          </a:p>
          <a:p>
            <a:endParaRPr lang="en-GB" sz="1100" dirty="0">
              <a:solidFill>
                <a:schemeClr val="tx2"/>
              </a:solidFill>
            </a:endParaRPr>
          </a:p>
          <a:p>
            <a:r>
              <a:rPr lang="en-GB" sz="1100" dirty="0">
                <a:solidFill>
                  <a:schemeClr val="tx2"/>
                </a:solidFill>
              </a:rPr>
              <a:t>(Who2023) (Public Health Wales (2021)</a:t>
            </a:r>
          </a:p>
          <a:p>
            <a:endParaRPr lang="en-GB" sz="1100" dirty="0">
              <a:solidFill>
                <a:schemeClr val="tx2"/>
              </a:solidFill>
            </a:endParaRPr>
          </a:p>
          <a:p>
            <a:endParaRPr lang="en-GB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2488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22417E-D767-EA5F-9A77-091B12C64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2510158" cy="2518167"/>
          </a:xfrm>
        </p:spPr>
        <p:txBody>
          <a:bodyPr anchor="b"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Measles   outbreak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4F1B6-FA98-46DD-4D35-DE0A28491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10138"/>
            <a:ext cx="8057189" cy="6858000"/>
          </a:xfrm>
        </p:spPr>
        <p:txBody>
          <a:bodyPr anchor="ctr"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1,603 suspected cases of measles in England and Wales 2023.</a:t>
            </a:r>
          </a:p>
          <a:p>
            <a:endParaRPr lang="en-GB" dirty="0"/>
          </a:p>
          <a:p>
            <a:r>
              <a:rPr lang="en-GB" dirty="0"/>
              <a:t>Doubled since 2022  735 cases.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3.3 million children are still unprotected in the United Kingdom.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On the 18/11/2023 Public health Wales stressed the importance of the measles vaccine.</a:t>
            </a:r>
          </a:p>
          <a:p>
            <a:endParaRPr lang="en-GB" dirty="0"/>
          </a:p>
          <a:p>
            <a:r>
              <a:rPr lang="en-GB" dirty="0"/>
              <a:t>On the 22/01/2024 the NHS in England launched a campaign with pop up clinics in schools and GP surgeries offering vaccinations.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400" dirty="0"/>
              <a:t>NHS England (2024)( Middleton 2023)</a:t>
            </a:r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439418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9DAE9059-5BC0-4B75-B536-54BFB08FF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63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17EE558-8341-47F3-B29A-14E701B36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4"/>
            <a:ext cx="12188949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olution dispensed using electronic pipette">
            <a:extLst>
              <a:ext uri="{FF2B5EF4-FFF2-40B4-BE49-F238E27FC236}">
                <a16:creationId xmlns:a16="http://schemas.microsoft.com/office/drawing/2014/main" id="{E14624F7-B695-FCFD-06A8-08C559B006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1000"/>
          </a:blip>
          <a:srcRect b="15730"/>
          <a:stretch/>
        </p:blipFill>
        <p:spPr>
          <a:xfrm>
            <a:off x="-26123" y="26948"/>
            <a:ext cx="12192001" cy="685800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73FC59CD-C9DA-4650-8128-10CD2396E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87BEC2-A37A-4BD2-B378-ED56E0786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8A84300-60A4-4D45-BC17-FE0C4F193D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4AD69DF-D02A-4EED-92C3-CA0EBA047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75F2D3B-3AD8-4842-8C23-DF279210C9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FCF15B7-4678-4175-81C2-84308D09BA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C6AEC7-0ECD-41FC-9A7D-4CCCCBC30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B8BBA06-D341-464C-8CF0-207A7D2A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AE6D17-4858-705C-5BBD-5D2676386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556" y="383458"/>
            <a:ext cx="10158984" cy="814351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Reasons to have Vaccinations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BEBC7-D302-A49F-DFDC-04A5415D6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556" y="1554319"/>
            <a:ext cx="10158984" cy="4723652"/>
          </a:xfrm>
        </p:spPr>
        <p:txBody>
          <a:bodyPr anchor="t">
            <a:normAutofit fontScale="92500" lnSpcReduction="20000"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Around one in five thousand cases in the UK cause death with measles. </a:t>
            </a:r>
          </a:p>
          <a:p>
            <a:pPr algn="ctr"/>
            <a:endParaRPr lang="en-GB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 million measles cases</a:t>
            </a: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have been prevented.</a:t>
            </a:r>
          </a:p>
          <a:p>
            <a:pPr algn="ctr"/>
            <a:endParaRPr lang="en-GB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4,500 deaths in the UK have been averted since the introduction of the measles vaccine in 1968.</a:t>
            </a:r>
          </a:p>
          <a:p>
            <a:pPr algn="ctr"/>
            <a:endParaRPr lang="en-GB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MMR vaccine is proven to be 99% effective after 2 dose</a:t>
            </a:r>
          </a:p>
          <a:p>
            <a:pPr algn="ctr"/>
            <a:endParaRPr lang="en-GB" sz="3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(NHS 2018) (Public Health Wales 2021)</a:t>
            </a:r>
          </a:p>
          <a:p>
            <a:pPr algn="ctr"/>
            <a:endParaRPr lang="en-GB" sz="3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9995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photo of vial beside a syringe">
            <a:extLst>
              <a:ext uri="{FF2B5EF4-FFF2-40B4-BE49-F238E27FC236}">
                <a16:creationId xmlns:a16="http://schemas.microsoft.com/office/drawing/2014/main" id="{AE40F18E-496C-70DF-5A01-8FD59D6126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85" r="16780" b="-1"/>
          <a:stretch/>
        </p:blipFill>
        <p:spPr>
          <a:xfrm>
            <a:off x="21" y="10"/>
            <a:ext cx="5780294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5C4E3-041D-5DEB-0020-F4921265A01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540829" y="81280"/>
            <a:ext cx="6564085" cy="6095683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spcAft>
                <a:spcPts val="800"/>
              </a:spcAft>
            </a:pPr>
            <a:r>
              <a:rPr lang="en-US" sz="2400" dirty="0">
                <a:effectLst/>
              </a:rPr>
              <a:t>Conclusion </a:t>
            </a:r>
          </a:p>
          <a:p>
            <a:pPr>
              <a:spcAft>
                <a:spcPts val="800"/>
              </a:spcAft>
            </a:pPr>
            <a:r>
              <a:rPr lang="en-US" sz="2400" dirty="0">
                <a:effectLst/>
              </a:rPr>
              <a:t> Incidents of measles, were found to be highly contagious. </a:t>
            </a:r>
          </a:p>
          <a:p>
            <a:pPr>
              <a:spcAft>
                <a:spcPts val="800"/>
              </a:spcAft>
            </a:pPr>
            <a:r>
              <a:rPr lang="en-US" sz="2400" dirty="0">
                <a:effectLst/>
              </a:rPr>
              <a:t>The best prevention for measles  was the MMR vaccine. </a:t>
            </a:r>
            <a:endParaRPr lang="en-US" sz="2400" dirty="0"/>
          </a:p>
          <a:p>
            <a:pPr>
              <a:spcAft>
                <a:spcPts val="800"/>
              </a:spcAft>
            </a:pPr>
            <a:r>
              <a:rPr lang="en-US" sz="2400" dirty="0">
                <a:effectLst/>
              </a:rPr>
              <a:t> The reasons we have recurring incidents in the United Kingdom </a:t>
            </a:r>
            <a:r>
              <a:rPr lang="en-US" sz="2400" dirty="0"/>
              <a:t>was</a:t>
            </a:r>
            <a:r>
              <a:rPr lang="en-US" sz="2400" dirty="0">
                <a:effectLst/>
              </a:rPr>
              <a:t> due to bad publicity by Wakefield in 1998, which stopped parents vaccinating their children. </a:t>
            </a:r>
          </a:p>
          <a:p>
            <a:pPr>
              <a:spcAft>
                <a:spcPts val="800"/>
              </a:spcAft>
            </a:pPr>
            <a:r>
              <a:rPr lang="en-US" sz="2400" dirty="0">
                <a:effectLst/>
              </a:rPr>
              <a:t>Many other incidents come from travelers outside the United Kingdom. </a:t>
            </a:r>
          </a:p>
          <a:p>
            <a:pPr>
              <a:spcAft>
                <a:spcPts val="800"/>
              </a:spcAft>
            </a:pPr>
            <a:r>
              <a:rPr lang="en-US" sz="2400" dirty="0">
                <a:effectLst/>
              </a:rPr>
              <a:t>Until measles elimination is achieved globally the UK will continue to see importations of the measles virus.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7387823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Blue glowing bacteria under a microscope&#10;&#10;Description automatically generated">
            <a:extLst>
              <a:ext uri="{FF2B5EF4-FFF2-40B4-BE49-F238E27FC236}">
                <a16:creationId xmlns:a16="http://schemas.microsoft.com/office/drawing/2014/main" id="{C1684FAF-54F6-D538-FBEC-2A9BAB8720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07" r="1938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CC2DA-047D-838E-6BB6-A8CF43A360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220200" y="1371600"/>
            <a:ext cx="2133599" cy="480536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dirty="0"/>
              <a:t>The End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0E7202-D151-2BA1-2253-A8AA8F8513D3}"/>
              </a:ext>
            </a:extLst>
          </p:cNvPr>
          <p:cNvSpPr txBox="1"/>
          <p:nvPr/>
        </p:nvSpPr>
        <p:spPr>
          <a:xfrm>
            <a:off x="7362601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thebfd.co.nz/2020/04/14/covid-19-update-14-april-202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1077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8FB18-8F17-B0B2-53D6-1E7EAFAC60E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457835"/>
          </a:xfrm>
        </p:spPr>
        <p:txBody>
          <a:bodyPr>
            <a:normAutofit fontScale="90000"/>
          </a:bodyPr>
          <a:lstStyle/>
          <a:p>
            <a:pPr lvl="0"/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2A396-6574-F465-9BD6-961E08095F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07571" y="822960"/>
            <a:ext cx="10646231" cy="5669915"/>
          </a:xfrm>
        </p:spPr>
        <p:txBody>
          <a:bodyPr>
            <a:normAutofit fontScale="92500"/>
          </a:bodyPr>
          <a:lstStyle/>
          <a:p>
            <a:pPr lvl="0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Middleton, A.(2023)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Warning to parents as measles cases sour across the country with kids left unprotected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https:www.netmums.com-sour-across-the-country-with-kids-left-unprotected(Accessed 23/01/2024) </a:t>
            </a:r>
          </a:p>
          <a:p>
            <a:pPr lvl="0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(2018) Available at: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https://www.cdc.gov/measles/transmission.html#:~:text=Measles%20is%20a%20highly%20contagious,mouths%2C%20they%20can%20become%20infected (Accessed 18/01/2024)</a:t>
            </a:r>
          </a:p>
          <a:p>
            <a:pPr lvl="0"/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England. (2024)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launches catch up campaign for missed MMR vaccines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https://www.England.nhs.uk/north-west/2024/01/22/nhs-launches-catch-up-campaign-for-missed-mmr-vaccines/ (Accessed 23/01/24) 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Public health Wales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(1996-2018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Epidemiology Measles in Wales: Source of surveillance data for Wales GP surveillance of measles in Wales immunisation against measles.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http://www.wales.nhs.uk/sites3/page.cfm?orgId=457&amp;pid=25444.(Accessed. 19/01/2024</a:t>
            </a:r>
          </a:p>
          <a:p>
            <a:pPr lvl="0"/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World Health organization (2023) Measles. Available at: https://www.who.int/news-room/fact-sheets/detail/measels( Accessed 17/01/2024)</a:t>
            </a:r>
          </a:p>
          <a:p>
            <a:pPr lvl="0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White, S.J. (2013) ‘Measles, Mumps and Rubella’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Clinical Obstetrics and Gynaecology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https://www.ncbi.nlm.nih.gov/pmc/articles/PMC3334858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 Accessed 17/01/2024)</a:t>
            </a:r>
          </a:p>
          <a:p>
            <a:pPr lvl="0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Wakefield, A.J.et al. (1998)’ Retracted: ileal-lymphoid-nodular hyperplasia, non-specific colitis, and pervasive development disorder in children.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The Lancet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Vol 351(9103) p637-641.Available at: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https://www.thelancet.com/journals/lancet/issue/vol351no9103/PIIS0140-6736(00)X0080-3.(Accessed 18/01/2024) </a:t>
            </a:r>
          </a:p>
          <a:p>
            <a:pPr lvl="0"/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WHO (2023) </a:t>
            </a:r>
            <a:r>
              <a:rPr lang="en-GB" sz="1800" i="1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Measles.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https;//www.who.int/news-room/facts-sheets/detail/measles. (Accessed 24/01/2024).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/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0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433</TotalTime>
  <Words>1332</Words>
  <Application>Microsoft Office PowerPoint</Application>
  <PresentationFormat>Widescreen</PresentationFormat>
  <Paragraphs>185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Aptos</vt:lpstr>
      <vt:lpstr>Arial</vt:lpstr>
      <vt:lpstr>Calibri</vt:lpstr>
      <vt:lpstr>Calibri Light</vt:lpstr>
      <vt:lpstr>Goudy Old Style</vt:lpstr>
      <vt:lpstr>office theme</vt:lpstr>
      <vt:lpstr>Infectious Diseases </vt:lpstr>
      <vt:lpstr> </vt:lpstr>
      <vt:lpstr>What is infectious disease ?</vt:lpstr>
      <vt:lpstr>Infectious diseases.</vt:lpstr>
      <vt:lpstr> What are Viral infections ?</vt:lpstr>
      <vt:lpstr>Viral infections </vt:lpstr>
      <vt:lpstr>What are the most common viral infections ? </vt:lpstr>
      <vt:lpstr>Most common infectious  viral  diseases </vt:lpstr>
      <vt:lpstr>What are measles?     </vt:lpstr>
      <vt:lpstr>              Measles  </vt:lpstr>
      <vt:lpstr>PowerPoint Presentation</vt:lpstr>
      <vt:lpstr>When was the largest outbreak of measles in Wales ?</vt:lpstr>
      <vt:lpstr>Measles and the MMR</vt:lpstr>
      <vt:lpstr>PowerPoint Presentation</vt:lpstr>
      <vt:lpstr>Measles  </vt:lpstr>
      <vt:lpstr>What groups of people do you think are vulnerable at catching measles ?</vt:lpstr>
      <vt:lpstr>Vulnerable groups </vt:lpstr>
      <vt:lpstr>Measles complications </vt:lpstr>
      <vt:lpstr>Measles </vt:lpstr>
      <vt:lpstr> Why did parents stop vaccinating their children ? </vt:lpstr>
      <vt:lpstr>               children vaccinated.</vt:lpstr>
      <vt:lpstr>Vaccinations </vt:lpstr>
      <vt:lpstr>Fake news stopped vaccinations.</vt:lpstr>
      <vt:lpstr>What other reasons could there be that measles is still a concern in the UK ? </vt:lpstr>
      <vt:lpstr>Reason why measles is still a concern in the UK</vt:lpstr>
      <vt:lpstr>Measles   outbreak </vt:lpstr>
      <vt:lpstr>Reasons to have Vaccinations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Angella Karim</dc:creator>
  <cp:lastModifiedBy>Angella Karim</cp:lastModifiedBy>
  <cp:revision>40</cp:revision>
  <dcterms:created xsi:type="dcterms:W3CDTF">2024-01-17T14:06:21Z</dcterms:created>
  <dcterms:modified xsi:type="dcterms:W3CDTF">2024-01-24T13:33:48Z</dcterms:modified>
</cp:coreProperties>
</file>